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8" r:id="rId21"/>
    <p:sldId id="288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38" y="7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FA041-508A-4362-A391-C9E2C5016913}" type="datetimeFigureOut">
              <a:rPr lang="zh-CN" altLang="en-US" smtClean="0"/>
              <a:t>2018/10/24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A59CE-D3BE-4BA3-81D4-EA159BC57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16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www.freeppt7.com-Best </a:t>
            </a:r>
            <a:r>
              <a:rPr lang="en-US" altLang="zh-CN" dirty="0" err="1"/>
              <a:t>powerpoint</a:t>
            </a:r>
            <a:r>
              <a:rPr lang="en-US" altLang="zh-CN" dirty="0"/>
              <a:t> templates free download-slideshow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21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C583A4-DDA8-4F63-8A9C-CBE4ED7D1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4F8B6-870A-4B27-8013-327323E03757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53D9F3-A593-4CA1-9E8C-E08AB1504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9C291D-7A19-4F87-9CE4-968941789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24AE3-E2D2-48B3-BE8C-D952E0F15B9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3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FAE2B0-D291-4EFB-8259-A7CA601EC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7A6D8-B8C4-49CC-9A68-989DDE8AD3C6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E56BF-DCD7-4D8A-8AC1-5F0EE0CC6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C40C2-3CAE-4DE2-843C-5F012F3CB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7737E-0B6F-42EB-ABC5-E379EF603CA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6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FA438B-E5BE-4E7E-AEA1-4012C0385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84108-5E50-4EED-800F-047A8B17C1FB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5167B-C778-40FE-B35E-C70CA2EB2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4BCA5B-3074-48DC-92F6-1B1FC6898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D3CCE-D875-4F68-A7FF-196979947F9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3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38199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47711B-8B8F-4DCA-A75D-52F15987F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B76A9-0150-4F3D-BCFE-D70FF49ADAF6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FFA604-A565-46E6-8C4E-3B78FA6D7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5E68AF-5EAE-41A1-89D3-D8EB3D5EF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E259E-260D-4021-B4B6-CFC02F59B00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8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D352BC-257D-41EC-947F-4FAB55792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DFEBC-47B3-4541-B434-0D3323987A6D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EB9A69-D4DD-4A59-9F49-0EDE1A544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B3D18E-EBA3-41B8-B636-A442B3EB0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39790-1FEE-4B1A-8FA3-C89C6F1EBCE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7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1211B1C-3B34-4E1E-B912-6839616B19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42ED6-ECCC-4B04-9F34-52C60C3AE7A0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23D5D42A-433B-469E-876E-4385A166A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7B1A801-0926-4DAF-B3A5-C269CFFF8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AEDD4-704C-4B51-8467-A8F2C1DC1B9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73AF54D-870F-47DB-B550-829EBC4E9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BA7B9-4106-4251-89AA-58B29C0CFC50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E5710807-1655-4A50-9596-E94FF5D48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4D142170-9C5C-4D5A-8850-8BBB7755E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1CB74-4D0D-4CBB-9EE8-5B64B0F61C1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C154848-CBAD-425C-B11E-6F86FAB53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599EC-4E9E-43E6-BD7C-712A02F393B3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70AFBEE8-9BA9-415C-AFC8-D399EAA56E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8D77CB8-77B8-4CB1-9939-5F6DE3F02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14495-8D4E-4490-9EA1-8E4B1F875D4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46577A7-9DBB-4F9C-A1B4-1A52E7053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97C81-2B55-4EB6-A8FC-51E60E81F8DA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B8D9FAF2-E1BF-4028-8F9F-7C646767D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C90D543-A8F0-40CB-876D-8378F56D4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80AAF-CD3D-400E-B707-F8F5D952782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1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3869F68-5984-46DC-8971-8414FBF30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A06D-B27D-45A8-B2E5-AE9946FA2E89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9DBF373-215B-41BD-85F7-6AAD64CE1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2637FE0-F6AF-43D6-BDA3-E53DE940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50E13-5EAD-46EF-AE9B-B66D50DCEA3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1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3F198CB-112D-41D1-9B82-46A44D431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BCA69-A33E-4E51-8486-FDCB09E5135E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7796EDD-F77F-4ED4-8522-C8F6FB4B6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49DE8C4-DA78-41EE-B0EA-A0FAA417E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76982-0CC3-4E1D-AE24-E8F7D3F497F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3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E58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1133E11-22AF-4803-94D8-326EBBCBB0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FD64D3C1-F3E1-4439-9246-8BD81B6D2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en-US" altLang="zh-CN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en-US" altLang="zh-CN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en-US" altLang="zh-CN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en-US" altLang="zh-CN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E65C8FC3-4390-4A3A-8ED5-5A2BE755C5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04BE17B-A4E8-4CCD-B158-927C860727FB}" type="datetime1">
              <a:rPr lang="zh-CN" altLang="en-US"/>
              <a:pPr/>
              <a:t>2018/10/24 Wednesday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EF71CCFA-9229-4E76-A977-5D288D5F2E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4966319C-5B97-46D9-8CBF-EB3FA0D2C0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077027B-7BF5-449C-B50A-E44C5EADDA3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宋体" pitchFamily="2" charset="-122"/>
          <a:cs typeface="宋体" charset="0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宋体" charset="0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>
            <a:extLst>
              <a:ext uri="{FF2B5EF4-FFF2-40B4-BE49-F238E27FC236}">
                <a16:creationId xmlns:a16="http://schemas.microsoft.com/office/drawing/2014/main" id="{8D622577-BE53-415C-AFFD-37B3064D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0"/>
            <a:ext cx="12192000" cy="6858000"/>
          </a:xfrm>
          <a:prstGeom prst="rect">
            <a:avLst/>
          </a:prstGeom>
          <a:solidFill>
            <a:srgbClr val="BBEA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14" name="Rectangle 6">
            <a:extLst>
              <a:ext uri="{FF2B5EF4-FFF2-40B4-BE49-F238E27FC236}">
                <a16:creationId xmlns:a16="http://schemas.microsoft.com/office/drawing/2014/main" id="{D2D47225-17B0-46D7-95DF-8CD3007F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15" name="Freeform 7">
            <a:extLst>
              <a:ext uri="{FF2B5EF4-FFF2-40B4-BE49-F238E27FC236}">
                <a16:creationId xmlns:a16="http://schemas.microsoft.com/office/drawing/2014/main" id="{8BE99052-DE3C-4260-804E-7B74BBFE6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4076700"/>
            <a:ext cx="2301875" cy="487363"/>
          </a:xfrm>
          <a:custGeom>
            <a:avLst/>
            <a:gdLst>
              <a:gd name="T0" fmla="*/ 2147483647 w 752"/>
              <a:gd name="T1" fmla="*/ 2147483647 h 93"/>
              <a:gd name="T2" fmla="*/ 2147483647 w 752"/>
              <a:gd name="T3" fmla="*/ 2032219863 h 93"/>
              <a:gd name="T4" fmla="*/ 2147483647 w 752"/>
              <a:gd name="T5" fmla="*/ 2147483647 h 93"/>
              <a:gd name="T6" fmla="*/ 2147483647 w 752"/>
              <a:gd name="T7" fmla="*/ 1565357551 h 93"/>
              <a:gd name="T8" fmla="*/ 2147483647 w 752"/>
              <a:gd name="T9" fmla="*/ 2059685126 h 93"/>
              <a:gd name="T10" fmla="*/ 2147483647 w 752"/>
              <a:gd name="T11" fmla="*/ 741483501 h 93"/>
              <a:gd name="T12" fmla="*/ 2147483647 w 752"/>
              <a:gd name="T13" fmla="*/ 1345661648 h 93"/>
              <a:gd name="T14" fmla="*/ 2147483647 w 752"/>
              <a:gd name="T15" fmla="*/ 0 h 93"/>
              <a:gd name="T16" fmla="*/ 2147483647 w 752"/>
              <a:gd name="T17" fmla="*/ 1675208123 h 93"/>
              <a:gd name="T18" fmla="*/ 2147483647 w 752"/>
              <a:gd name="T19" fmla="*/ 1235811076 h 93"/>
              <a:gd name="T20" fmla="*/ 2147483647 w 752"/>
              <a:gd name="T21" fmla="*/ 1702673387 h 93"/>
              <a:gd name="T22" fmla="*/ 2023865435 w 752"/>
              <a:gd name="T23" fmla="*/ 329551716 h 93"/>
              <a:gd name="T24" fmla="*/ 1452311709 w 752"/>
              <a:gd name="T25" fmla="*/ 1812523959 h 93"/>
              <a:gd name="T26" fmla="*/ 1077519319 w 752"/>
              <a:gd name="T27" fmla="*/ 1400586934 h 93"/>
              <a:gd name="T28" fmla="*/ 590293192 w 752"/>
              <a:gd name="T29" fmla="*/ 2147483647 h 93"/>
              <a:gd name="T30" fmla="*/ 356049862 w 752"/>
              <a:gd name="T31" fmla="*/ 2032219863 h 93"/>
              <a:gd name="T32" fmla="*/ 0 w 752"/>
              <a:gd name="T33" fmla="*/ 2147483647 h 93"/>
              <a:gd name="T34" fmla="*/ 2147483647 w 752"/>
              <a:gd name="T35" fmla="*/ 2147483647 h 9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52"/>
              <a:gd name="T55" fmla="*/ 0 h 93"/>
              <a:gd name="T56" fmla="*/ 752 w 752"/>
              <a:gd name="T57" fmla="*/ 93 h 9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52" h="93">
                <a:moveTo>
                  <a:pt x="752" y="93"/>
                </a:moveTo>
                <a:cubicBezTo>
                  <a:pt x="743" y="81"/>
                  <a:pt x="729" y="74"/>
                  <a:pt x="714" y="74"/>
                </a:cubicBezTo>
                <a:cubicBezTo>
                  <a:pt x="700" y="74"/>
                  <a:pt x="688" y="79"/>
                  <a:pt x="680" y="88"/>
                </a:cubicBezTo>
                <a:cubicBezTo>
                  <a:pt x="669" y="70"/>
                  <a:pt x="649" y="57"/>
                  <a:pt x="627" y="57"/>
                </a:cubicBezTo>
                <a:cubicBezTo>
                  <a:pt x="609" y="57"/>
                  <a:pt x="594" y="64"/>
                  <a:pt x="583" y="75"/>
                </a:cubicBezTo>
                <a:cubicBezTo>
                  <a:pt x="577" y="48"/>
                  <a:pt x="553" y="27"/>
                  <a:pt x="524" y="27"/>
                </a:cubicBezTo>
                <a:cubicBezTo>
                  <a:pt x="505" y="27"/>
                  <a:pt x="489" y="36"/>
                  <a:pt x="478" y="49"/>
                </a:cubicBezTo>
                <a:cubicBezTo>
                  <a:pt x="472" y="21"/>
                  <a:pt x="447" y="0"/>
                  <a:pt x="418" y="0"/>
                </a:cubicBezTo>
                <a:cubicBezTo>
                  <a:pt x="385" y="0"/>
                  <a:pt x="358" y="27"/>
                  <a:pt x="357" y="61"/>
                </a:cubicBezTo>
                <a:cubicBezTo>
                  <a:pt x="347" y="51"/>
                  <a:pt x="333" y="45"/>
                  <a:pt x="317" y="45"/>
                </a:cubicBezTo>
                <a:cubicBezTo>
                  <a:pt x="301" y="45"/>
                  <a:pt x="286" y="52"/>
                  <a:pt x="275" y="62"/>
                </a:cubicBezTo>
                <a:cubicBezTo>
                  <a:pt x="270" y="33"/>
                  <a:pt x="246" y="12"/>
                  <a:pt x="216" y="12"/>
                </a:cubicBezTo>
                <a:cubicBezTo>
                  <a:pt x="184" y="12"/>
                  <a:pt x="159" y="36"/>
                  <a:pt x="155" y="66"/>
                </a:cubicBezTo>
                <a:cubicBezTo>
                  <a:pt x="145" y="57"/>
                  <a:pt x="131" y="51"/>
                  <a:pt x="115" y="51"/>
                </a:cubicBezTo>
                <a:cubicBezTo>
                  <a:pt x="93" y="51"/>
                  <a:pt x="73" y="63"/>
                  <a:pt x="63" y="81"/>
                </a:cubicBezTo>
                <a:cubicBezTo>
                  <a:pt x="56" y="76"/>
                  <a:pt x="47" y="74"/>
                  <a:pt x="38" y="74"/>
                </a:cubicBezTo>
                <a:cubicBezTo>
                  <a:pt x="23" y="74"/>
                  <a:pt x="9" y="81"/>
                  <a:pt x="0" y="93"/>
                </a:cubicBezTo>
                <a:cubicBezTo>
                  <a:pt x="752" y="93"/>
                  <a:pt x="752" y="93"/>
                  <a:pt x="752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Freeform 8">
            <a:extLst>
              <a:ext uri="{FF2B5EF4-FFF2-40B4-BE49-F238E27FC236}">
                <a16:creationId xmlns:a16="http://schemas.microsoft.com/office/drawing/2014/main" id="{79CA6AE9-C5CF-452A-8A91-DC0359CE1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1214438"/>
            <a:ext cx="2297113" cy="487362"/>
          </a:xfrm>
          <a:custGeom>
            <a:avLst/>
            <a:gdLst>
              <a:gd name="T0" fmla="*/ 2147483647 w 751"/>
              <a:gd name="T1" fmla="*/ 2147483647 h 93"/>
              <a:gd name="T2" fmla="*/ 2147483647 w 751"/>
              <a:gd name="T3" fmla="*/ 2032210452 h 93"/>
              <a:gd name="T4" fmla="*/ 2147483647 w 751"/>
              <a:gd name="T5" fmla="*/ 2147483647 h 93"/>
              <a:gd name="T6" fmla="*/ 2147483647 w 751"/>
              <a:gd name="T7" fmla="*/ 1565354339 h 93"/>
              <a:gd name="T8" fmla="*/ 2147483647 w 751"/>
              <a:gd name="T9" fmla="*/ 2059675659 h 93"/>
              <a:gd name="T10" fmla="*/ 2147483647 w 751"/>
              <a:gd name="T11" fmla="*/ 741481980 h 93"/>
              <a:gd name="T12" fmla="*/ 2147483647 w 751"/>
              <a:gd name="T13" fmla="*/ 1318193680 h 93"/>
              <a:gd name="T14" fmla="*/ 2147483647 w 751"/>
              <a:gd name="T15" fmla="*/ 0 h 93"/>
              <a:gd name="T16" fmla="*/ 2147483647 w 751"/>
              <a:gd name="T17" fmla="*/ 1675204686 h 93"/>
              <a:gd name="T18" fmla="*/ 2147483647 w 751"/>
              <a:gd name="T19" fmla="*/ 1235803299 h 93"/>
              <a:gd name="T20" fmla="*/ 2147483647 w 751"/>
              <a:gd name="T21" fmla="*/ 1702664653 h 93"/>
              <a:gd name="T22" fmla="*/ 2011515479 w 751"/>
              <a:gd name="T23" fmla="*/ 329545800 h 93"/>
              <a:gd name="T24" fmla="*/ 1450163461 w 751"/>
              <a:gd name="T25" fmla="*/ 1812514999 h 93"/>
              <a:gd name="T26" fmla="*/ 1066570059 w 751"/>
              <a:gd name="T27" fmla="*/ 1400578819 h 93"/>
              <a:gd name="T28" fmla="*/ 580065384 w 751"/>
              <a:gd name="T29" fmla="*/ 2147483647 h 93"/>
              <a:gd name="T30" fmla="*/ 355523353 w 751"/>
              <a:gd name="T31" fmla="*/ 2032210452 h 93"/>
              <a:gd name="T32" fmla="*/ 0 w 751"/>
              <a:gd name="T33" fmla="*/ 2147483647 h 93"/>
              <a:gd name="T34" fmla="*/ 2147483647 w 751"/>
              <a:gd name="T35" fmla="*/ 2147483647 h 9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51"/>
              <a:gd name="T55" fmla="*/ 0 h 93"/>
              <a:gd name="T56" fmla="*/ 751 w 751"/>
              <a:gd name="T57" fmla="*/ 93 h 9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51" h="93">
                <a:moveTo>
                  <a:pt x="751" y="93"/>
                </a:moveTo>
                <a:cubicBezTo>
                  <a:pt x="742" y="81"/>
                  <a:pt x="729" y="74"/>
                  <a:pt x="713" y="74"/>
                </a:cubicBezTo>
                <a:cubicBezTo>
                  <a:pt x="700" y="74"/>
                  <a:pt x="688" y="79"/>
                  <a:pt x="679" y="88"/>
                </a:cubicBezTo>
                <a:cubicBezTo>
                  <a:pt x="669" y="69"/>
                  <a:pt x="649" y="57"/>
                  <a:pt x="626" y="57"/>
                </a:cubicBezTo>
                <a:cubicBezTo>
                  <a:pt x="609" y="57"/>
                  <a:pt x="593" y="64"/>
                  <a:pt x="582" y="75"/>
                </a:cubicBezTo>
                <a:cubicBezTo>
                  <a:pt x="576" y="48"/>
                  <a:pt x="552" y="27"/>
                  <a:pt x="523" y="27"/>
                </a:cubicBezTo>
                <a:cubicBezTo>
                  <a:pt x="504" y="27"/>
                  <a:pt x="488" y="35"/>
                  <a:pt x="477" y="48"/>
                </a:cubicBezTo>
                <a:cubicBezTo>
                  <a:pt x="471" y="21"/>
                  <a:pt x="447" y="0"/>
                  <a:pt x="417" y="0"/>
                </a:cubicBezTo>
                <a:cubicBezTo>
                  <a:pt x="384" y="0"/>
                  <a:pt x="357" y="27"/>
                  <a:pt x="357" y="61"/>
                </a:cubicBezTo>
                <a:cubicBezTo>
                  <a:pt x="346" y="51"/>
                  <a:pt x="332" y="45"/>
                  <a:pt x="316" y="45"/>
                </a:cubicBezTo>
                <a:cubicBezTo>
                  <a:pt x="300" y="45"/>
                  <a:pt x="286" y="51"/>
                  <a:pt x="275" y="62"/>
                </a:cubicBezTo>
                <a:cubicBezTo>
                  <a:pt x="270" y="33"/>
                  <a:pt x="245" y="12"/>
                  <a:pt x="215" y="12"/>
                </a:cubicBezTo>
                <a:cubicBezTo>
                  <a:pt x="184" y="12"/>
                  <a:pt x="158" y="35"/>
                  <a:pt x="155" y="66"/>
                </a:cubicBezTo>
                <a:cubicBezTo>
                  <a:pt x="144" y="56"/>
                  <a:pt x="130" y="51"/>
                  <a:pt x="114" y="51"/>
                </a:cubicBezTo>
                <a:cubicBezTo>
                  <a:pt x="92" y="51"/>
                  <a:pt x="73" y="63"/>
                  <a:pt x="62" y="80"/>
                </a:cubicBezTo>
                <a:cubicBezTo>
                  <a:pt x="55" y="76"/>
                  <a:pt x="47" y="74"/>
                  <a:pt x="38" y="74"/>
                </a:cubicBezTo>
                <a:cubicBezTo>
                  <a:pt x="22" y="74"/>
                  <a:pt x="8" y="81"/>
                  <a:pt x="0" y="93"/>
                </a:cubicBezTo>
                <a:cubicBezTo>
                  <a:pt x="751" y="93"/>
                  <a:pt x="751" y="93"/>
                  <a:pt x="751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Freeform 9">
            <a:extLst>
              <a:ext uri="{FF2B5EF4-FFF2-40B4-BE49-F238E27FC236}">
                <a16:creationId xmlns:a16="http://schemas.microsoft.com/office/drawing/2014/main" id="{4698DDE4-F359-4A57-A207-5F26B0289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5373688"/>
            <a:ext cx="2297113" cy="487362"/>
          </a:xfrm>
          <a:custGeom>
            <a:avLst/>
            <a:gdLst>
              <a:gd name="T0" fmla="*/ 2147483647 w 751"/>
              <a:gd name="T1" fmla="*/ 2147483647 h 93"/>
              <a:gd name="T2" fmla="*/ 2147483647 w 751"/>
              <a:gd name="T3" fmla="*/ 2032210452 h 93"/>
              <a:gd name="T4" fmla="*/ 2147483647 w 751"/>
              <a:gd name="T5" fmla="*/ 2147483647 h 93"/>
              <a:gd name="T6" fmla="*/ 2147483647 w 751"/>
              <a:gd name="T7" fmla="*/ 1565354339 h 93"/>
              <a:gd name="T8" fmla="*/ 2147483647 w 751"/>
              <a:gd name="T9" fmla="*/ 2059675659 h 93"/>
              <a:gd name="T10" fmla="*/ 2147483647 w 751"/>
              <a:gd name="T11" fmla="*/ 741481980 h 93"/>
              <a:gd name="T12" fmla="*/ 2147483647 w 751"/>
              <a:gd name="T13" fmla="*/ 1345653646 h 93"/>
              <a:gd name="T14" fmla="*/ 2147483647 w 751"/>
              <a:gd name="T15" fmla="*/ 0 h 93"/>
              <a:gd name="T16" fmla="*/ 2147483647 w 751"/>
              <a:gd name="T17" fmla="*/ 1675204686 h 93"/>
              <a:gd name="T18" fmla="*/ 2147483647 w 751"/>
              <a:gd name="T19" fmla="*/ 1235803299 h 93"/>
              <a:gd name="T20" fmla="*/ 2147483647 w 751"/>
              <a:gd name="T21" fmla="*/ 1702664653 h 93"/>
              <a:gd name="T22" fmla="*/ 2011515479 w 751"/>
              <a:gd name="T23" fmla="*/ 329545800 h 93"/>
              <a:gd name="T24" fmla="*/ 1450163461 w 751"/>
              <a:gd name="T25" fmla="*/ 1812514999 h 93"/>
              <a:gd name="T26" fmla="*/ 1066570059 w 751"/>
              <a:gd name="T27" fmla="*/ 1400578819 h 93"/>
              <a:gd name="T28" fmla="*/ 580065384 w 751"/>
              <a:gd name="T29" fmla="*/ 2147483647 h 93"/>
              <a:gd name="T30" fmla="*/ 355523353 w 751"/>
              <a:gd name="T31" fmla="*/ 2032210452 h 93"/>
              <a:gd name="T32" fmla="*/ 0 w 751"/>
              <a:gd name="T33" fmla="*/ 2147483647 h 93"/>
              <a:gd name="T34" fmla="*/ 2147483647 w 751"/>
              <a:gd name="T35" fmla="*/ 2147483647 h 9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51"/>
              <a:gd name="T55" fmla="*/ 0 h 93"/>
              <a:gd name="T56" fmla="*/ 751 w 751"/>
              <a:gd name="T57" fmla="*/ 93 h 9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51" h="93">
                <a:moveTo>
                  <a:pt x="751" y="93"/>
                </a:moveTo>
                <a:cubicBezTo>
                  <a:pt x="743" y="81"/>
                  <a:pt x="729" y="74"/>
                  <a:pt x="713" y="74"/>
                </a:cubicBezTo>
                <a:cubicBezTo>
                  <a:pt x="700" y="74"/>
                  <a:pt x="688" y="79"/>
                  <a:pt x="679" y="88"/>
                </a:cubicBezTo>
                <a:cubicBezTo>
                  <a:pt x="669" y="70"/>
                  <a:pt x="649" y="57"/>
                  <a:pt x="626" y="57"/>
                </a:cubicBezTo>
                <a:cubicBezTo>
                  <a:pt x="609" y="57"/>
                  <a:pt x="593" y="64"/>
                  <a:pt x="582" y="75"/>
                </a:cubicBezTo>
                <a:cubicBezTo>
                  <a:pt x="576" y="48"/>
                  <a:pt x="552" y="27"/>
                  <a:pt x="523" y="27"/>
                </a:cubicBezTo>
                <a:cubicBezTo>
                  <a:pt x="505" y="27"/>
                  <a:pt x="488" y="36"/>
                  <a:pt x="477" y="49"/>
                </a:cubicBezTo>
                <a:cubicBezTo>
                  <a:pt x="471" y="21"/>
                  <a:pt x="447" y="0"/>
                  <a:pt x="418" y="0"/>
                </a:cubicBezTo>
                <a:cubicBezTo>
                  <a:pt x="384" y="0"/>
                  <a:pt x="357" y="27"/>
                  <a:pt x="357" y="61"/>
                </a:cubicBezTo>
                <a:cubicBezTo>
                  <a:pt x="346" y="51"/>
                  <a:pt x="332" y="45"/>
                  <a:pt x="316" y="45"/>
                </a:cubicBezTo>
                <a:cubicBezTo>
                  <a:pt x="300" y="45"/>
                  <a:pt x="286" y="52"/>
                  <a:pt x="275" y="62"/>
                </a:cubicBezTo>
                <a:cubicBezTo>
                  <a:pt x="270" y="33"/>
                  <a:pt x="245" y="12"/>
                  <a:pt x="215" y="12"/>
                </a:cubicBezTo>
                <a:cubicBezTo>
                  <a:pt x="184" y="12"/>
                  <a:pt x="158" y="36"/>
                  <a:pt x="155" y="66"/>
                </a:cubicBezTo>
                <a:cubicBezTo>
                  <a:pt x="144" y="57"/>
                  <a:pt x="130" y="51"/>
                  <a:pt x="114" y="51"/>
                </a:cubicBezTo>
                <a:cubicBezTo>
                  <a:pt x="92" y="51"/>
                  <a:pt x="73" y="63"/>
                  <a:pt x="62" y="81"/>
                </a:cubicBezTo>
                <a:cubicBezTo>
                  <a:pt x="55" y="76"/>
                  <a:pt x="47" y="74"/>
                  <a:pt x="38" y="74"/>
                </a:cubicBezTo>
                <a:cubicBezTo>
                  <a:pt x="22" y="74"/>
                  <a:pt x="8" y="81"/>
                  <a:pt x="0" y="93"/>
                </a:cubicBezTo>
                <a:lnTo>
                  <a:pt x="751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Freeform 10">
            <a:extLst>
              <a:ext uri="{FF2B5EF4-FFF2-40B4-BE49-F238E27FC236}">
                <a16:creationId xmlns:a16="http://schemas.microsoft.com/office/drawing/2014/main" id="{AE285B2C-B0E8-4BFB-8C18-2AEC0583C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4949825"/>
            <a:ext cx="1470025" cy="419100"/>
          </a:xfrm>
          <a:custGeom>
            <a:avLst/>
            <a:gdLst>
              <a:gd name="T0" fmla="*/ 2147483647 w 480"/>
              <a:gd name="T1" fmla="*/ 2147483647 h 81"/>
              <a:gd name="T2" fmla="*/ 2147483647 w 480"/>
              <a:gd name="T3" fmla="*/ 1365324319 h 81"/>
              <a:gd name="T4" fmla="*/ 2147483647 w 480"/>
              <a:gd name="T5" fmla="*/ 1659806744 h 81"/>
              <a:gd name="T6" fmla="*/ 2147483647 w 480"/>
              <a:gd name="T7" fmla="*/ 936988596 h 81"/>
              <a:gd name="T8" fmla="*/ 2147483647 w 480"/>
              <a:gd name="T9" fmla="*/ 1151153870 h 81"/>
              <a:gd name="T10" fmla="*/ 2147483647 w 480"/>
              <a:gd name="T11" fmla="*/ 0 h 81"/>
              <a:gd name="T12" fmla="*/ 2147483647 w 480"/>
              <a:gd name="T13" fmla="*/ 642506170 h 81"/>
              <a:gd name="T14" fmla="*/ 1885224374 w 480"/>
              <a:gd name="T15" fmla="*/ 401565063 h 81"/>
              <a:gd name="T16" fmla="*/ 1444400627 w 480"/>
              <a:gd name="T17" fmla="*/ 1017300574 h 81"/>
              <a:gd name="T18" fmla="*/ 1134886863 w 480"/>
              <a:gd name="T19" fmla="*/ 749588807 h 81"/>
              <a:gd name="T20" fmla="*/ 628408125 w 480"/>
              <a:gd name="T21" fmla="*/ 1686577404 h 81"/>
              <a:gd name="T22" fmla="*/ 384549352 w 480"/>
              <a:gd name="T23" fmla="*/ 1472406956 h 81"/>
              <a:gd name="T24" fmla="*/ 0 w 480"/>
              <a:gd name="T25" fmla="*/ 2147483647 h 81"/>
              <a:gd name="T26" fmla="*/ 2147483647 w 480"/>
              <a:gd name="T27" fmla="*/ 2147483647 h 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0"/>
              <a:gd name="T43" fmla="*/ 0 h 81"/>
              <a:gd name="T44" fmla="*/ 480 w 480"/>
              <a:gd name="T45" fmla="*/ 81 h 8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0" h="81">
                <a:moveTo>
                  <a:pt x="480" y="81"/>
                </a:moveTo>
                <a:cubicBezTo>
                  <a:pt x="473" y="63"/>
                  <a:pt x="456" y="51"/>
                  <a:pt x="436" y="51"/>
                </a:cubicBezTo>
                <a:cubicBezTo>
                  <a:pt x="424" y="51"/>
                  <a:pt x="414" y="55"/>
                  <a:pt x="405" y="62"/>
                </a:cubicBezTo>
                <a:cubicBezTo>
                  <a:pt x="398" y="46"/>
                  <a:pt x="382" y="35"/>
                  <a:pt x="363" y="35"/>
                </a:cubicBezTo>
                <a:cubicBezTo>
                  <a:pt x="354" y="35"/>
                  <a:pt x="345" y="38"/>
                  <a:pt x="338" y="43"/>
                </a:cubicBezTo>
                <a:cubicBezTo>
                  <a:pt x="330" y="18"/>
                  <a:pt x="307" y="0"/>
                  <a:pt x="280" y="0"/>
                </a:cubicBezTo>
                <a:cubicBezTo>
                  <a:pt x="260" y="0"/>
                  <a:pt x="242" y="9"/>
                  <a:pt x="231" y="24"/>
                </a:cubicBezTo>
                <a:cubicBezTo>
                  <a:pt x="222" y="18"/>
                  <a:pt x="212" y="15"/>
                  <a:pt x="201" y="15"/>
                </a:cubicBezTo>
                <a:cubicBezTo>
                  <a:pt x="182" y="15"/>
                  <a:pt x="165" y="24"/>
                  <a:pt x="154" y="38"/>
                </a:cubicBezTo>
                <a:cubicBezTo>
                  <a:pt x="145" y="32"/>
                  <a:pt x="133" y="28"/>
                  <a:pt x="121" y="28"/>
                </a:cubicBezTo>
                <a:cubicBezTo>
                  <a:pt x="97" y="28"/>
                  <a:pt x="76" y="42"/>
                  <a:pt x="67" y="63"/>
                </a:cubicBezTo>
                <a:cubicBezTo>
                  <a:pt x="59" y="58"/>
                  <a:pt x="51" y="55"/>
                  <a:pt x="41" y="55"/>
                </a:cubicBezTo>
                <a:cubicBezTo>
                  <a:pt x="23" y="55"/>
                  <a:pt x="7" y="66"/>
                  <a:pt x="0" y="81"/>
                </a:cubicBezTo>
                <a:lnTo>
                  <a:pt x="480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Freeform 11">
            <a:extLst>
              <a:ext uri="{FF2B5EF4-FFF2-40B4-BE49-F238E27FC236}">
                <a16:creationId xmlns:a16="http://schemas.microsoft.com/office/drawing/2014/main" id="{E1149879-5FAC-4C72-A1A4-FE8229977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2573338"/>
            <a:ext cx="1465263" cy="423862"/>
          </a:xfrm>
          <a:custGeom>
            <a:avLst/>
            <a:gdLst>
              <a:gd name="T0" fmla="*/ 2147483647 w 479"/>
              <a:gd name="T1" fmla="*/ 2147483647 h 81"/>
              <a:gd name="T2" fmla="*/ 2147483647 w 479"/>
              <a:gd name="T3" fmla="*/ 1396525866 h 81"/>
              <a:gd name="T4" fmla="*/ 2147483647 w 479"/>
              <a:gd name="T5" fmla="*/ 1697739995 h 81"/>
              <a:gd name="T6" fmla="*/ 2147483647 w 479"/>
              <a:gd name="T7" fmla="*/ 985782656 h 81"/>
              <a:gd name="T8" fmla="*/ 2147483647 w 479"/>
              <a:gd name="T9" fmla="*/ 1177462472 h 81"/>
              <a:gd name="T10" fmla="*/ 2147483647 w 479"/>
              <a:gd name="T11" fmla="*/ 0 h 81"/>
              <a:gd name="T12" fmla="*/ 2147483647 w 479"/>
              <a:gd name="T13" fmla="*/ 657190182 h 81"/>
              <a:gd name="T14" fmla="*/ 1880859307 w 479"/>
              <a:gd name="T15" fmla="*/ 438126788 h 81"/>
              <a:gd name="T16" fmla="*/ 1441057100 w 479"/>
              <a:gd name="T17" fmla="*/ 1040549813 h 81"/>
              <a:gd name="T18" fmla="*/ 1132259805 w 479"/>
              <a:gd name="T19" fmla="*/ 794102841 h 81"/>
              <a:gd name="T20" fmla="*/ 617594589 w 479"/>
              <a:gd name="T21" fmla="*/ 1725118340 h 81"/>
              <a:gd name="T22" fmla="*/ 383657245 w 479"/>
              <a:gd name="T23" fmla="*/ 1533438524 h 81"/>
              <a:gd name="T24" fmla="*/ 0 w 479"/>
              <a:gd name="T25" fmla="*/ 2147483647 h 81"/>
              <a:gd name="T26" fmla="*/ 2147483647 w 479"/>
              <a:gd name="T27" fmla="*/ 2147483647 h 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79"/>
              <a:gd name="T43" fmla="*/ 0 h 81"/>
              <a:gd name="T44" fmla="*/ 479 w 479"/>
              <a:gd name="T45" fmla="*/ 81 h 8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79" h="81">
                <a:moveTo>
                  <a:pt x="479" y="81"/>
                </a:moveTo>
                <a:cubicBezTo>
                  <a:pt x="473" y="64"/>
                  <a:pt x="456" y="51"/>
                  <a:pt x="436" y="51"/>
                </a:cubicBezTo>
                <a:cubicBezTo>
                  <a:pt x="424" y="51"/>
                  <a:pt x="414" y="55"/>
                  <a:pt x="405" y="62"/>
                </a:cubicBezTo>
                <a:cubicBezTo>
                  <a:pt x="398" y="47"/>
                  <a:pt x="382" y="36"/>
                  <a:pt x="363" y="36"/>
                </a:cubicBezTo>
                <a:cubicBezTo>
                  <a:pt x="354" y="36"/>
                  <a:pt x="345" y="38"/>
                  <a:pt x="338" y="43"/>
                </a:cubicBezTo>
                <a:cubicBezTo>
                  <a:pt x="330" y="18"/>
                  <a:pt x="307" y="0"/>
                  <a:pt x="279" y="0"/>
                </a:cubicBezTo>
                <a:cubicBezTo>
                  <a:pt x="260" y="0"/>
                  <a:pt x="242" y="9"/>
                  <a:pt x="231" y="24"/>
                </a:cubicBezTo>
                <a:cubicBezTo>
                  <a:pt x="222" y="19"/>
                  <a:pt x="212" y="16"/>
                  <a:pt x="201" y="16"/>
                </a:cubicBezTo>
                <a:cubicBezTo>
                  <a:pt x="182" y="16"/>
                  <a:pt x="165" y="25"/>
                  <a:pt x="154" y="38"/>
                </a:cubicBezTo>
                <a:cubicBezTo>
                  <a:pt x="144" y="32"/>
                  <a:pt x="133" y="29"/>
                  <a:pt x="121" y="29"/>
                </a:cubicBezTo>
                <a:cubicBezTo>
                  <a:pt x="97" y="29"/>
                  <a:pt x="76" y="43"/>
                  <a:pt x="66" y="63"/>
                </a:cubicBezTo>
                <a:cubicBezTo>
                  <a:pt x="59" y="58"/>
                  <a:pt x="51" y="56"/>
                  <a:pt x="41" y="56"/>
                </a:cubicBezTo>
                <a:cubicBezTo>
                  <a:pt x="23" y="56"/>
                  <a:pt x="7" y="66"/>
                  <a:pt x="0" y="81"/>
                </a:cubicBezTo>
                <a:lnTo>
                  <a:pt x="479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0" name="Freeform 12">
            <a:extLst>
              <a:ext uri="{FF2B5EF4-FFF2-40B4-BE49-F238E27FC236}">
                <a16:creationId xmlns:a16="http://schemas.microsoft.com/office/drawing/2014/main" id="{F069D6B4-4FDF-4783-AF6F-8289BA3E3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0" y="1046163"/>
            <a:ext cx="1470025" cy="419100"/>
          </a:xfrm>
          <a:custGeom>
            <a:avLst/>
            <a:gdLst>
              <a:gd name="T0" fmla="*/ 2147483647 w 480"/>
              <a:gd name="T1" fmla="*/ 2147483647 h 81"/>
              <a:gd name="T2" fmla="*/ 2147483647 w 480"/>
              <a:gd name="T3" fmla="*/ 1365324319 h 81"/>
              <a:gd name="T4" fmla="*/ 2147483647 w 480"/>
              <a:gd name="T5" fmla="*/ 1686577404 h 81"/>
              <a:gd name="T6" fmla="*/ 2147483647 w 480"/>
              <a:gd name="T7" fmla="*/ 963759256 h 81"/>
              <a:gd name="T8" fmla="*/ 2147483647 w 480"/>
              <a:gd name="T9" fmla="*/ 1177924530 h 81"/>
              <a:gd name="T10" fmla="*/ 2147483647 w 480"/>
              <a:gd name="T11" fmla="*/ 0 h 81"/>
              <a:gd name="T12" fmla="*/ 2147483647 w 480"/>
              <a:gd name="T13" fmla="*/ 642506170 h 81"/>
              <a:gd name="T14" fmla="*/ 1894604971 w 480"/>
              <a:gd name="T15" fmla="*/ 428335722 h 81"/>
              <a:gd name="T16" fmla="*/ 1453781224 w 480"/>
              <a:gd name="T17" fmla="*/ 1044071233 h 81"/>
              <a:gd name="T18" fmla="*/ 1144264397 w 480"/>
              <a:gd name="T19" fmla="*/ 776359467 h 81"/>
              <a:gd name="T20" fmla="*/ 628408125 w 480"/>
              <a:gd name="T21" fmla="*/ 1686577404 h 81"/>
              <a:gd name="T22" fmla="*/ 393926887 w 480"/>
              <a:gd name="T23" fmla="*/ 1499177615 h 81"/>
              <a:gd name="T24" fmla="*/ 0 w 480"/>
              <a:gd name="T25" fmla="*/ 2147483647 h 81"/>
              <a:gd name="T26" fmla="*/ 2147483647 w 480"/>
              <a:gd name="T27" fmla="*/ 2147483647 h 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0"/>
              <a:gd name="T43" fmla="*/ 0 h 81"/>
              <a:gd name="T44" fmla="*/ 480 w 480"/>
              <a:gd name="T45" fmla="*/ 81 h 8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0" h="81">
                <a:moveTo>
                  <a:pt x="480" y="81"/>
                </a:moveTo>
                <a:cubicBezTo>
                  <a:pt x="473" y="64"/>
                  <a:pt x="456" y="51"/>
                  <a:pt x="436" y="51"/>
                </a:cubicBezTo>
                <a:cubicBezTo>
                  <a:pt x="425" y="51"/>
                  <a:pt x="414" y="56"/>
                  <a:pt x="406" y="63"/>
                </a:cubicBezTo>
                <a:cubicBezTo>
                  <a:pt x="399" y="47"/>
                  <a:pt x="382" y="36"/>
                  <a:pt x="364" y="36"/>
                </a:cubicBezTo>
                <a:cubicBezTo>
                  <a:pt x="354" y="36"/>
                  <a:pt x="346" y="39"/>
                  <a:pt x="338" y="44"/>
                </a:cubicBezTo>
                <a:cubicBezTo>
                  <a:pt x="331" y="18"/>
                  <a:pt x="308" y="0"/>
                  <a:pt x="280" y="0"/>
                </a:cubicBezTo>
                <a:cubicBezTo>
                  <a:pt x="260" y="0"/>
                  <a:pt x="243" y="10"/>
                  <a:pt x="232" y="24"/>
                </a:cubicBezTo>
                <a:cubicBezTo>
                  <a:pt x="223" y="19"/>
                  <a:pt x="213" y="16"/>
                  <a:pt x="202" y="16"/>
                </a:cubicBezTo>
                <a:cubicBezTo>
                  <a:pt x="183" y="16"/>
                  <a:pt x="166" y="25"/>
                  <a:pt x="155" y="39"/>
                </a:cubicBezTo>
                <a:cubicBezTo>
                  <a:pt x="145" y="32"/>
                  <a:pt x="134" y="29"/>
                  <a:pt x="122" y="29"/>
                </a:cubicBezTo>
                <a:cubicBezTo>
                  <a:pt x="98" y="29"/>
                  <a:pt x="77" y="43"/>
                  <a:pt x="67" y="63"/>
                </a:cubicBezTo>
                <a:cubicBezTo>
                  <a:pt x="60" y="58"/>
                  <a:pt x="51" y="56"/>
                  <a:pt x="42" y="56"/>
                </a:cubicBezTo>
                <a:cubicBezTo>
                  <a:pt x="24" y="56"/>
                  <a:pt x="8" y="66"/>
                  <a:pt x="0" y="81"/>
                </a:cubicBezTo>
                <a:lnTo>
                  <a:pt x="480" y="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Freeform 13">
            <a:extLst>
              <a:ext uri="{FF2B5EF4-FFF2-40B4-BE49-F238E27FC236}">
                <a16:creationId xmlns:a16="http://schemas.microsoft.com/office/drawing/2014/main" id="{201373EE-6466-4342-963A-B93A7E4CD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4656138"/>
            <a:ext cx="1470025" cy="423862"/>
          </a:xfrm>
          <a:custGeom>
            <a:avLst/>
            <a:gdLst>
              <a:gd name="T0" fmla="*/ 2147483647 w 480"/>
              <a:gd name="T1" fmla="*/ 2147483647 h 81"/>
              <a:gd name="T2" fmla="*/ 2147483647 w 480"/>
              <a:gd name="T3" fmla="*/ 1396525866 h 81"/>
              <a:gd name="T4" fmla="*/ 2147483647 w 480"/>
              <a:gd name="T5" fmla="*/ 1697739995 h 81"/>
              <a:gd name="T6" fmla="*/ 2147483647 w 480"/>
              <a:gd name="T7" fmla="*/ 958399078 h 81"/>
              <a:gd name="T8" fmla="*/ 2147483647 w 480"/>
              <a:gd name="T9" fmla="*/ 1177462472 h 81"/>
              <a:gd name="T10" fmla="*/ 2147483647 w 480"/>
              <a:gd name="T11" fmla="*/ 0 h 81"/>
              <a:gd name="T12" fmla="*/ 2147483647 w 480"/>
              <a:gd name="T13" fmla="*/ 629806603 h 81"/>
              <a:gd name="T14" fmla="*/ 1894604971 w 480"/>
              <a:gd name="T15" fmla="*/ 410743209 h 81"/>
              <a:gd name="T16" fmla="*/ 1453781224 w 480"/>
              <a:gd name="T17" fmla="*/ 1040549813 h 81"/>
              <a:gd name="T18" fmla="*/ 1144264397 w 480"/>
              <a:gd name="T19" fmla="*/ 766719262 h 81"/>
              <a:gd name="T20" fmla="*/ 628408125 w 480"/>
              <a:gd name="T21" fmla="*/ 1697739995 h 81"/>
              <a:gd name="T22" fmla="*/ 393926887 w 480"/>
              <a:gd name="T23" fmla="*/ 1506060179 h 81"/>
              <a:gd name="T24" fmla="*/ 0 w 480"/>
              <a:gd name="T25" fmla="*/ 2147483647 h 81"/>
              <a:gd name="T26" fmla="*/ 2147483647 w 480"/>
              <a:gd name="T27" fmla="*/ 2147483647 h 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0"/>
              <a:gd name="T43" fmla="*/ 0 h 81"/>
              <a:gd name="T44" fmla="*/ 480 w 480"/>
              <a:gd name="T45" fmla="*/ 81 h 8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0" h="81">
                <a:moveTo>
                  <a:pt x="480" y="81"/>
                </a:moveTo>
                <a:cubicBezTo>
                  <a:pt x="474" y="63"/>
                  <a:pt x="457" y="51"/>
                  <a:pt x="437" y="51"/>
                </a:cubicBezTo>
                <a:cubicBezTo>
                  <a:pt x="425" y="51"/>
                  <a:pt x="414" y="55"/>
                  <a:pt x="406" y="62"/>
                </a:cubicBezTo>
                <a:cubicBezTo>
                  <a:pt x="399" y="46"/>
                  <a:pt x="383" y="35"/>
                  <a:pt x="364" y="35"/>
                </a:cubicBezTo>
                <a:cubicBezTo>
                  <a:pt x="355" y="35"/>
                  <a:pt x="346" y="38"/>
                  <a:pt x="338" y="43"/>
                </a:cubicBezTo>
                <a:cubicBezTo>
                  <a:pt x="331" y="18"/>
                  <a:pt x="308" y="0"/>
                  <a:pt x="280" y="0"/>
                </a:cubicBezTo>
                <a:cubicBezTo>
                  <a:pt x="261" y="0"/>
                  <a:pt x="243" y="9"/>
                  <a:pt x="232" y="23"/>
                </a:cubicBezTo>
                <a:cubicBezTo>
                  <a:pt x="223" y="18"/>
                  <a:pt x="213" y="15"/>
                  <a:pt x="202" y="15"/>
                </a:cubicBezTo>
                <a:cubicBezTo>
                  <a:pt x="183" y="15"/>
                  <a:pt x="166" y="24"/>
                  <a:pt x="155" y="38"/>
                </a:cubicBezTo>
                <a:cubicBezTo>
                  <a:pt x="145" y="32"/>
                  <a:pt x="134" y="28"/>
                  <a:pt x="122" y="28"/>
                </a:cubicBezTo>
                <a:cubicBezTo>
                  <a:pt x="98" y="28"/>
                  <a:pt x="77" y="42"/>
                  <a:pt x="67" y="62"/>
                </a:cubicBezTo>
                <a:cubicBezTo>
                  <a:pt x="60" y="58"/>
                  <a:pt x="51" y="55"/>
                  <a:pt x="42" y="55"/>
                </a:cubicBezTo>
                <a:cubicBezTo>
                  <a:pt x="24" y="55"/>
                  <a:pt x="8" y="66"/>
                  <a:pt x="0" y="81"/>
                </a:cubicBezTo>
                <a:cubicBezTo>
                  <a:pt x="480" y="81"/>
                  <a:pt x="480" y="81"/>
                  <a:pt x="480" y="8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Freeform 14">
            <a:extLst>
              <a:ext uri="{FF2B5EF4-FFF2-40B4-BE49-F238E27FC236}">
                <a16:creationId xmlns:a16="http://schemas.microsoft.com/office/drawing/2014/main" id="{95990A91-4599-4B42-AF4F-0C0976643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050" y="5205413"/>
            <a:ext cx="1820863" cy="573087"/>
          </a:xfrm>
          <a:custGeom>
            <a:avLst/>
            <a:gdLst>
              <a:gd name="T0" fmla="*/ 2147483647 w 595"/>
              <a:gd name="T1" fmla="*/ 1710003040 h 110"/>
              <a:gd name="T2" fmla="*/ 2147483647 w 595"/>
              <a:gd name="T3" fmla="*/ 0 h 110"/>
              <a:gd name="T4" fmla="*/ 2147483647 w 595"/>
              <a:gd name="T5" fmla="*/ 1818571767 h 110"/>
              <a:gd name="T6" fmla="*/ 2147483647 w 595"/>
              <a:gd name="T7" fmla="*/ 1438573407 h 110"/>
              <a:gd name="T8" fmla="*/ 1901152347 w 595"/>
              <a:gd name="T9" fmla="*/ 1927145704 h 110"/>
              <a:gd name="T10" fmla="*/ 1807498784 w 595"/>
              <a:gd name="T11" fmla="*/ 2147483647 h 110"/>
              <a:gd name="T12" fmla="*/ 1741941595 w 595"/>
              <a:gd name="T13" fmla="*/ 1927145704 h 110"/>
              <a:gd name="T14" fmla="*/ 1254947960 w 595"/>
              <a:gd name="T15" fmla="*/ 1140000290 h 110"/>
              <a:gd name="T16" fmla="*/ 777318764 w 595"/>
              <a:gd name="T17" fmla="*/ 1927145704 h 110"/>
              <a:gd name="T18" fmla="*/ 693029639 w 595"/>
              <a:gd name="T19" fmla="*/ 2147483647 h 110"/>
              <a:gd name="T20" fmla="*/ 393343131 w 595"/>
              <a:gd name="T21" fmla="*/ 2144288369 h 110"/>
              <a:gd name="T22" fmla="*/ 0 w 595"/>
              <a:gd name="T23" fmla="*/ 2147483647 h 110"/>
              <a:gd name="T24" fmla="*/ 2147483647 w 595"/>
              <a:gd name="T25" fmla="*/ 2147483647 h 110"/>
              <a:gd name="T26" fmla="*/ 2147483647 w 595"/>
              <a:gd name="T27" fmla="*/ 2147483647 h 110"/>
              <a:gd name="T28" fmla="*/ 2147483647 w 595"/>
              <a:gd name="T29" fmla="*/ 2147483647 h 110"/>
              <a:gd name="T30" fmla="*/ 2147483647 w 595"/>
              <a:gd name="T31" fmla="*/ 1927145704 h 110"/>
              <a:gd name="T32" fmla="*/ 2147483647 w 595"/>
              <a:gd name="T33" fmla="*/ 1519998650 h 110"/>
              <a:gd name="T34" fmla="*/ 2147483647 w 595"/>
              <a:gd name="T35" fmla="*/ 1710003040 h 1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95"/>
              <a:gd name="T55" fmla="*/ 0 h 110"/>
              <a:gd name="T56" fmla="*/ 595 w 595"/>
              <a:gd name="T57" fmla="*/ 110 h 1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95" h="110">
                <a:moveTo>
                  <a:pt x="434" y="63"/>
                </a:moveTo>
                <a:cubicBezTo>
                  <a:pt x="428" y="27"/>
                  <a:pt x="397" y="0"/>
                  <a:pt x="360" y="0"/>
                </a:cubicBezTo>
                <a:cubicBezTo>
                  <a:pt x="321" y="0"/>
                  <a:pt x="289" y="29"/>
                  <a:pt x="285" y="67"/>
                </a:cubicBezTo>
                <a:cubicBezTo>
                  <a:pt x="274" y="59"/>
                  <a:pt x="261" y="53"/>
                  <a:pt x="246" y="53"/>
                </a:cubicBezTo>
                <a:cubicBezTo>
                  <a:pt x="229" y="53"/>
                  <a:pt x="214" y="60"/>
                  <a:pt x="203" y="71"/>
                </a:cubicBezTo>
                <a:cubicBezTo>
                  <a:pt x="199" y="75"/>
                  <a:pt x="196" y="80"/>
                  <a:pt x="193" y="85"/>
                </a:cubicBezTo>
                <a:cubicBezTo>
                  <a:pt x="191" y="80"/>
                  <a:pt x="189" y="75"/>
                  <a:pt x="186" y="71"/>
                </a:cubicBezTo>
                <a:cubicBezTo>
                  <a:pt x="176" y="53"/>
                  <a:pt x="157" y="42"/>
                  <a:pt x="134" y="42"/>
                </a:cubicBezTo>
                <a:cubicBezTo>
                  <a:pt x="112" y="42"/>
                  <a:pt x="93" y="53"/>
                  <a:pt x="83" y="71"/>
                </a:cubicBezTo>
                <a:cubicBezTo>
                  <a:pt x="78" y="78"/>
                  <a:pt x="76" y="86"/>
                  <a:pt x="74" y="94"/>
                </a:cubicBezTo>
                <a:cubicBezTo>
                  <a:pt x="66" y="85"/>
                  <a:pt x="55" y="79"/>
                  <a:pt x="42" y="79"/>
                </a:cubicBezTo>
                <a:cubicBezTo>
                  <a:pt x="22" y="79"/>
                  <a:pt x="5" y="92"/>
                  <a:pt x="0" y="110"/>
                </a:cubicBezTo>
                <a:cubicBezTo>
                  <a:pt x="595" y="110"/>
                  <a:pt x="595" y="110"/>
                  <a:pt x="595" y="110"/>
                </a:cubicBezTo>
                <a:cubicBezTo>
                  <a:pt x="586" y="96"/>
                  <a:pt x="570" y="87"/>
                  <a:pt x="552" y="87"/>
                </a:cubicBezTo>
                <a:cubicBezTo>
                  <a:pt x="540" y="87"/>
                  <a:pt x="529" y="91"/>
                  <a:pt x="520" y="98"/>
                </a:cubicBezTo>
                <a:cubicBezTo>
                  <a:pt x="517" y="87"/>
                  <a:pt x="511" y="78"/>
                  <a:pt x="503" y="71"/>
                </a:cubicBezTo>
                <a:cubicBezTo>
                  <a:pt x="492" y="61"/>
                  <a:pt x="478" y="56"/>
                  <a:pt x="462" y="56"/>
                </a:cubicBezTo>
                <a:cubicBezTo>
                  <a:pt x="452" y="56"/>
                  <a:pt x="442" y="58"/>
                  <a:pt x="434" y="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Freeform 15">
            <a:extLst>
              <a:ext uri="{FF2B5EF4-FFF2-40B4-BE49-F238E27FC236}">
                <a16:creationId xmlns:a16="http://schemas.microsoft.com/office/drawing/2014/main" id="{8712DF16-7A9C-4B3A-B19C-D3EF1483A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476250"/>
            <a:ext cx="1825625" cy="574675"/>
          </a:xfrm>
          <a:custGeom>
            <a:avLst/>
            <a:gdLst>
              <a:gd name="T0" fmla="*/ 2147483647 w 596"/>
              <a:gd name="T1" fmla="*/ 1719490292 h 110"/>
              <a:gd name="T2" fmla="*/ 2147483647 w 596"/>
              <a:gd name="T3" fmla="*/ 0 h 110"/>
              <a:gd name="T4" fmla="*/ 2147483647 w 596"/>
              <a:gd name="T5" fmla="*/ 1855959931 h 110"/>
              <a:gd name="T6" fmla="*/ 2147483647 w 596"/>
              <a:gd name="T7" fmla="*/ 1473848075 h 110"/>
              <a:gd name="T8" fmla="*/ 1914082045 w 596"/>
              <a:gd name="T9" fmla="*/ 1965132508 h 110"/>
              <a:gd name="T10" fmla="*/ 1810872970 w 596"/>
              <a:gd name="T11" fmla="*/ 2147483647 h 110"/>
              <a:gd name="T12" fmla="*/ 1754575718 w 596"/>
              <a:gd name="T13" fmla="*/ 1965132508 h 110"/>
              <a:gd name="T14" fmla="*/ 1266671311 w 596"/>
              <a:gd name="T15" fmla="*/ 1146325120 h 110"/>
              <a:gd name="T16" fmla="*/ 778769966 w 596"/>
              <a:gd name="T17" fmla="*/ 1965132508 h 110"/>
              <a:gd name="T18" fmla="*/ 703707986 w 596"/>
              <a:gd name="T19" fmla="*/ 2147483647 h 110"/>
              <a:gd name="T20" fmla="*/ 394074634 w 596"/>
              <a:gd name="T21" fmla="*/ 2147483647 h 110"/>
              <a:gd name="T22" fmla="*/ 0 w 596"/>
              <a:gd name="T23" fmla="*/ 2147483647 h 110"/>
              <a:gd name="T24" fmla="*/ 2147483647 w 596"/>
              <a:gd name="T25" fmla="*/ 2147483647 h 110"/>
              <a:gd name="T26" fmla="*/ 2147483647 w 596"/>
              <a:gd name="T27" fmla="*/ 2147483647 h 110"/>
              <a:gd name="T28" fmla="*/ 2147483647 w 596"/>
              <a:gd name="T29" fmla="*/ 2147483647 h 110"/>
              <a:gd name="T30" fmla="*/ 2147483647 w 596"/>
              <a:gd name="T31" fmla="*/ 1965132508 h 110"/>
              <a:gd name="T32" fmla="*/ 2147483647 w 596"/>
              <a:gd name="T33" fmla="*/ 1528436976 h 110"/>
              <a:gd name="T34" fmla="*/ 2147483647 w 596"/>
              <a:gd name="T35" fmla="*/ 1719490292 h 1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96"/>
              <a:gd name="T55" fmla="*/ 0 h 110"/>
              <a:gd name="T56" fmla="*/ 596 w 596"/>
              <a:gd name="T57" fmla="*/ 110 h 1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96" h="110">
                <a:moveTo>
                  <a:pt x="434" y="63"/>
                </a:moveTo>
                <a:cubicBezTo>
                  <a:pt x="428" y="27"/>
                  <a:pt x="397" y="0"/>
                  <a:pt x="360" y="0"/>
                </a:cubicBezTo>
                <a:cubicBezTo>
                  <a:pt x="321" y="0"/>
                  <a:pt x="289" y="30"/>
                  <a:pt x="285" y="68"/>
                </a:cubicBezTo>
                <a:cubicBezTo>
                  <a:pt x="275" y="59"/>
                  <a:pt x="261" y="54"/>
                  <a:pt x="246" y="54"/>
                </a:cubicBezTo>
                <a:cubicBezTo>
                  <a:pt x="230" y="54"/>
                  <a:pt x="215" y="61"/>
                  <a:pt x="204" y="72"/>
                </a:cubicBezTo>
                <a:cubicBezTo>
                  <a:pt x="200" y="76"/>
                  <a:pt x="196" y="80"/>
                  <a:pt x="193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76" y="54"/>
                  <a:pt x="157" y="42"/>
                  <a:pt x="135" y="42"/>
                </a:cubicBezTo>
                <a:cubicBezTo>
                  <a:pt x="113" y="42"/>
                  <a:pt x="94" y="54"/>
                  <a:pt x="83" y="72"/>
                </a:cubicBezTo>
                <a:cubicBezTo>
                  <a:pt x="79" y="78"/>
                  <a:pt x="76" y="86"/>
                  <a:pt x="75" y="94"/>
                </a:cubicBezTo>
                <a:cubicBezTo>
                  <a:pt x="67" y="85"/>
                  <a:pt x="55" y="80"/>
                  <a:pt x="42" y="80"/>
                </a:cubicBezTo>
                <a:cubicBezTo>
                  <a:pt x="22" y="80"/>
                  <a:pt x="6" y="92"/>
                  <a:pt x="0" y="110"/>
                </a:cubicBezTo>
                <a:cubicBezTo>
                  <a:pt x="596" y="110"/>
                  <a:pt x="596" y="110"/>
                  <a:pt x="596" y="110"/>
                </a:cubicBezTo>
                <a:cubicBezTo>
                  <a:pt x="586" y="96"/>
                  <a:pt x="570" y="87"/>
                  <a:pt x="552" y="87"/>
                </a:cubicBezTo>
                <a:cubicBezTo>
                  <a:pt x="540" y="87"/>
                  <a:pt x="529" y="91"/>
                  <a:pt x="521" y="98"/>
                </a:cubicBezTo>
                <a:cubicBezTo>
                  <a:pt x="517" y="88"/>
                  <a:pt x="511" y="79"/>
                  <a:pt x="503" y="72"/>
                </a:cubicBezTo>
                <a:cubicBezTo>
                  <a:pt x="492" y="62"/>
                  <a:pt x="478" y="56"/>
                  <a:pt x="463" y="56"/>
                </a:cubicBezTo>
                <a:cubicBezTo>
                  <a:pt x="452" y="56"/>
                  <a:pt x="443" y="59"/>
                  <a:pt x="434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Freeform 16">
            <a:extLst>
              <a:ext uri="{FF2B5EF4-FFF2-40B4-BE49-F238E27FC236}">
                <a16:creationId xmlns:a16="http://schemas.microsoft.com/office/drawing/2014/main" id="{06F04740-5648-4B45-AAF4-4ED14201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25" y="2613025"/>
            <a:ext cx="1819275" cy="573088"/>
          </a:xfrm>
          <a:custGeom>
            <a:avLst/>
            <a:gdLst>
              <a:gd name="T0" fmla="*/ 2147483647 w 595"/>
              <a:gd name="T1" fmla="*/ 1710006024 h 110"/>
              <a:gd name="T2" fmla="*/ 2147483647 w 595"/>
              <a:gd name="T3" fmla="*/ 0 h 110"/>
              <a:gd name="T4" fmla="*/ 2147483647 w 595"/>
              <a:gd name="T5" fmla="*/ 1845723682 h 110"/>
              <a:gd name="T6" fmla="*/ 2147483647 w 595"/>
              <a:gd name="T7" fmla="*/ 1465719449 h 110"/>
              <a:gd name="T8" fmla="*/ 1907184203 w 595"/>
              <a:gd name="T9" fmla="*/ 1954292599 h 110"/>
              <a:gd name="T10" fmla="*/ 1804347772 w 595"/>
              <a:gd name="T11" fmla="*/ 2147483647 h 110"/>
              <a:gd name="T12" fmla="*/ 1748252950 w 595"/>
              <a:gd name="T13" fmla="*/ 1954292599 h 110"/>
              <a:gd name="T14" fmla="*/ 1262109036 w 595"/>
              <a:gd name="T15" fmla="*/ 1140002279 h 110"/>
              <a:gd name="T16" fmla="*/ 775962065 w 595"/>
              <a:gd name="T17" fmla="*/ 1954292599 h 110"/>
              <a:gd name="T18" fmla="*/ 701169988 w 595"/>
              <a:gd name="T19" fmla="*/ 2147483647 h 110"/>
              <a:gd name="T20" fmla="*/ 392654582 w 595"/>
              <a:gd name="T21" fmla="*/ 2147483647 h 110"/>
              <a:gd name="T22" fmla="*/ 0 w 595"/>
              <a:gd name="T23" fmla="*/ 2147483647 h 110"/>
              <a:gd name="T24" fmla="*/ 2147483647 w 595"/>
              <a:gd name="T25" fmla="*/ 2147483647 h 110"/>
              <a:gd name="T26" fmla="*/ 2147483647 w 595"/>
              <a:gd name="T27" fmla="*/ 2147483647 h 110"/>
              <a:gd name="T28" fmla="*/ 2147483647 w 595"/>
              <a:gd name="T29" fmla="*/ 2147483647 h 110"/>
              <a:gd name="T30" fmla="*/ 2147483647 w 595"/>
              <a:gd name="T31" fmla="*/ 1954292599 h 110"/>
              <a:gd name="T32" fmla="*/ 2147483647 w 595"/>
              <a:gd name="T33" fmla="*/ 1520006512 h 110"/>
              <a:gd name="T34" fmla="*/ 2147483647 w 595"/>
              <a:gd name="T35" fmla="*/ 1710006024 h 1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95"/>
              <a:gd name="T55" fmla="*/ 0 h 110"/>
              <a:gd name="T56" fmla="*/ 595 w 595"/>
              <a:gd name="T57" fmla="*/ 110 h 1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95" h="110">
                <a:moveTo>
                  <a:pt x="434" y="63"/>
                </a:moveTo>
                <a:cubicBezTo>
                  <a:pt x="428" y="28"/>
                  <a:pt x="397" y="0"/>
                  <a:pt x="360" y="0"/>
                </a:cubicBezTo>
                <a:cubicBezTo>
                  <a:pt x="321" y="0"/>
                  <a:pt x="289" y="30"/>
                  <a:pt x="285" y="68"/>
                </a:cubicBezTo>
                <a:cubicBezTo>
                  <a:pt x="275" y="59"/>
                  <a:pt x="261" y="54"/>
                  <a:pt x="246" y="54"/>
                </a:cubicBezTo>
                <a:cubicBezTo>
                  <a:pt x="230" y="54"/>
                  <a:pt x="215" y="61"/>
                  <a:pt x="204" y="72"/>
                </a:cubicBezTo>
                <a:cubicBezTo>
                  <a:pt x="199" y="76"/>
                  <a:pt x="196" y="81"/>
                  <a:pt x="193" y="86"/>
                </a:cubicBezTo>
                <a:cubicBezTo>
                  <a:pt x="192" y="81"/>
                  <a:pt x="189" y="76"/>
                  <a:pt x="187" y="72"/>
                </a:cubicBezTo>
                <a:cubicBezTo>
                  <a:pt x="176" y="54"/>
                  <a:pt x="157" y="42"/>
                  <a:pt x="135" y="42"/>
                </a:cubicBezTo>
                <a:cubicBezTo>
                  <a:pt x="113" y="42"/>
                  <a:pt x="93" y="54"/>
                  <a:pt x="83" y="72"/>
                </a:cubicBezTo>
                <a:cubicBezTo>
                  <a:pt x="79" y="79"/>
                  <a:pt x="76" y="86"/>
                  <a:pt x="75" y="95"/>
                </a:cubicBezTo>
                <a:cubicBezTo>
                  <a:pt x="67" y="85"/>
                  <a:pt x="55" y="80"/>
                  <a:pt x="42" y="80"/>
                </a:cubicBezTo>
                <a:cubicBezTo>
                  <a:pt x="22" y="80"/>
                  <a:pt x="6" y="93"/>
                  <a:pt x="0" y="110"/>
                </a:cubicBezTo>
                <a:cubicBezTo>
                  <a:pt x="595" y="110"/>
                  <a:pt x="595" y="110"/>
                  <a:pt x="595" y="110"/>
                </a:cubicBezTo>
                <a:cubicBezTo>
                  <a:pt x="586" y="97"/>
                  <a:pt x="570" y="88"/>
                  <a:pt x="552" y="88"/>
                </a:cubicBezTo>
                <a:cubicBezTo>
                  <a:pt x="540" y="88"/>
                  <a:pt x="529" y="92"/>
                  <a:pt x="520" y="98"/>
                </a:cubicBezTo>
                <a:cubicBezTo>
                  <a:pt x="517" y="88"/>
                  <a:pt x="511" y="79"/>
                  <a:pt x="503" y="72"/>
                </a:cubicBezTo>
                <a:cubicBezTo>
                  <a:pt x="492" y="62"/>
                  <a:pt x="478" y="56"/>
                  <a:pt x="463" y="56"/>
                </a:cubicBezTo>
                <a:cubicBezTo>
                  <a:pt x="452" y="56"/>
                  <a:pt x="443" y="59"/>
                  <a:pt x="434" y="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25" name="Group 14">
            <a:extLst>
              <a:ext uri="{FF2B5EF4-FFF2-40B4-BE49-F238E27FC236}">
                <a16:creationId xmlns:a16="http://schemas.microsoft.com/office/drawing/2014/main" id="{4ADC5441-00FB-4DA3-9A1A-FD8048F6A680}"/>
              </a:ext>
            </a:extLst>
          </p:cNvPr>
          <p:cNvGrpSpPr>
            <a:grpSpLocks/>
          </p:cNvGrpSpPr>
          <p:nvPr/>
        </p:nvGrpSpPr>
        <p:grpSpPr bwMode="auto">
          <a:xfrm>
            <a:off x="1220788" y="0"/>
            <a:ext cx="3873500" cy="4191000"/>
            <a:chOff x="0" y="0"/>
            <a:chExt cx="3873219" cy="6858000"/>
          </a:xfrm>
        </p:grpSpPr>
        <p:sp>
          <p:nvSpPr>
            <p:cNvPr id="13529" name="Freeform 17">
              <a:extLst>
                <a:ext uri="{FF2B5EF4-FFF2-40B4-BE49-F238E27FC236}">
                  <a16:creationId xmlns:a16="http://schemas.microsoft.com/office/drawing/2014/main" id="{1C009E87-1C68-41DA-A72B-6FF501AB3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56645"/>
              <a:ext cx="835845" cy="115665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2147483647 h 240"/>
                <a:gd name="T4" fmla="*/ 1284481262 w 295"/>
                <a:gd name="T5" fmla="*/ 2147483647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30" name="Freeform 18">
              <a:extLst>
                <a:ext uri="{FF2B5EF4-FFF2-40B4-BE49-F238E27FC236}">
                  <a16:creationId xmlns:a16="http://schemas.microsoft.com/office/drawing/2014/main" id="{1A190080-33D8-4342-A87D-2305C4D68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56645"/>
              <a:ext cx="835845" cy="115665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2147483647 h 240"/>
                <a:gd name="T4" fmla="*/ 1284481262 w 295"/>
                <a:gd name="T5" fmla="*/ 2147483647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31" name="Freeform 19">
              <a:extLst>
                <a:ext uri="{FF2B5EF4-FFF2-40B4-BE49-F238E27FC236}">
                  <a16:creationId xmlns:a16="http://schemas.microsoft.com/office/drawing/2014/main" id="{07CABF3B-43E0-4DAF-B2DC-507DED4D4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6135091"/>
              <a:ext cx="1008680" cy="722909"/>
            </a:xfrm>
            <a:custGeom>
              <a:avLst/>
              <a:gdLst>
                <a:gd name="T0" fmla="*/ 0 w 356"/>
                <a:gd name="T1" fmla="*/ 23224656 h 150"/>
                <a:gd name="T2" fmla="*/ 1677848512 w 356"/>
                <a:gd name="T3" fmla="*/ 2147483647 h 150"/>
                <a:gd name="T4" fmla="*/ 2147483647 w 356"/>
                <a:gd name="T5" fmla="*/ 0 h 150"/>
                <a:gd name="T6" fmla="*/ 0 w 356"/>
                <a:gd name="T7" fmla="*/ 23224656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"/>
                <a:gd name="T13" fmla="*/ 0 h 150"/>
                <a:gd name="T14" fmla="*/ 356 w 356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" h="150">
                  <a:moveTo>
                    <a:pt x="0" y="1"/>
                  </a:moveTo>
                  <a:lnTo>
                    <a:pt x="209" y="150"/>
                  </a:lnTo>
                  <a:lnTo>
                    <a:pt x="35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32" name="Freeform 20">
              <a:extLst>
                <a:ext uri="{FF2B5EF4-FFF2-40B4-BE49-F238E27FC236}">
                  <a16:creationId xmlns:a16="http://schemas.microsoft.com/office/drawing/2014/main" id="{16D15705-57AB-4F02-AA97-A8FEEB396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9339" cy="1633775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1695540370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33" name="Freeform 21">
              <a:extLst>
                <a:ext uri="{FF2B5EF4-FFF2-40B4-BE49-F238E27FC236}">
                  <a16:creationId xmlns:a16="http://schemas.microsoft.com/office/drawing/2014/main" id="{0D00D41F-9EA2-4047-B713-94FE38FC5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9339" cy="1633775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1695540370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34" name="Freeform 22">
              <a:extLst>
                <a:ext uri="{FF2B5EF4-FFF2-40B4-BE49-F238E27FC236}">
                  <a16:creationId xmlns:a16="http://schemas.microsoft.com/office/drawing/2014/main" id="{7EDB66BB-8473-42D3-9388-A18B40872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1816"/>
              <a:ext cx="835845" cy="128195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1951030752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35" name="Freeform 23">
              <a:extLst>
                <a:ext uri="{FF2B5EF4-FFF2-40B4-BE49-F238E27FC236}">
                  <a16:creationId xmlns:a16="http://schemas.microsoft.com/office/drawing/2014/main" id="{2ACCFB3A-A9BA-43F1-B355-8C9EA79EE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1816"/>
              <a:ext cx="835845" cy="128195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1951030752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36" name="Freeform 24">
              <a:extLst>
                <a:ext uri="{FF2B5EF4-FFF2-40B4-BE49-F238E27FC236}">
                  <a16:creationId xmlns:a16="http://schemas.microsoft.com/office/drawing/2014/main" id="{6EACF8A9-E1EE-43F2-8EF7-D4A6D85BE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527" y="4785660"/>
              <a:ext cx="935013" cy="1387986"/>
            </a:xfrm>
            <a:custGeom>
              <a:avLst/>
              <a:gdLst>
                <a:gd name="T0" fmla="*/ 0 w 330"/>
                <a:gd name="T1" fmla="*/ 2147483647 h 288"/>
                <a:gd name="T2" fmla="*/ 2147483647 w 330"/>
                <a:gd name="T3" fmla="*/ 2147483647 h 288"/>
                <a:gd name="T4" fmla="*/ 1966859346 w 330"/>
                <a:gd name="T5" fmla="*/ 0 h 288"/>
                <a:gd name="T6" fmla="*/ 0 w 330"/>
                <a:gd name="T7" fmla="*/ 2147483647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0"/>
                <a:gd name="T13" fmla="*/ 0 h 288"/>
                <a:gd name="T14" fmla="*/ 330 w 33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0" h="288">
                  <a:moveTo>
                    <a:pt x="0" y="215"/>
                  </a:moveTo>
                  <a:lnTo>
                    <a:pt x="330" y="288"/>
                  </a:lnTo>
                  <a:lnTo>
                    <a:pt x="245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37" name="Freeform 25">
              <a:extLst>
                <a:ext uri="{FF2B5EF4-FFF2-40B4-BE49-F238E27FC236}">
                  <a16:creationId xmlns:a16="http://schemas.microsoft.com/office/drawing/2014/main" id="{6F782F7D-4F7B-49D3-8BAF-51EC50F9E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377" y="0"/>
              <a:ext cx="456173" cy="530134"/>
            </a:xfrm>
            <a:custGeom>
              <a:avLst/>
              <a:gdLst>
                <a:gd name="T0" fmla="*/ 1292508111 w 161"/>
                <a:gd name="T1" fmla="*/ 0 h 110"/>
                <a:gd name="T2" fmla="*/ 0 w 161"/>
                <a:gd name="T3" fmla="*/ 0 h 110"/>
                <a:gd name="T4" fmla="*/ 899136817 w 161"/>
                <a:gd name="T5" fmla="*/ 2147483647 h 110"/>
                <a:gd name="T6" fmla="*/ 1292508111 w 161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110"/>
                <a:gd name="T14" fmla="*/ 161 w 161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110">
                  <a:moveTo>
                    <a:pt x="161" y="0"/>
                  </a:moveTo>
                  <a:lnTo>
                    <a:pt x="0" y="0"/>
                  </a:lnTo>
                  <a:lnTo>
                    <a:pt x="112" y="11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38" name="Freeform 26">
              <a:extLst>
                <a:ext uri="{FF2B5EF4-FFF2-40B4-BE49-F238E27FC236}">
                  <a16:creationId xmlns:a16="http://schemas.microsoft.com/office/drawing/2014/main" id="{A458449F-8877-475E-B6BD-7D6A27D62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038" y="0"/>
              <a:ext cx="719677" cy="530134"/>
            </a:xfrm>
            <a:custGeom>
              <a:avLst/>
              <a:gdLst>
                <a:gd name="T0" fmla="*/ 1139976868 w 254"/>
                <a:gd name="T1" fmla="*/ 0 h 110"/>
                <a:gd name="T2" fmla="*/ 0 w 254"/>
                <a:gd name="T3" fmla="*/ 0 h 110"/>
                <a:gd name="T4" fmla="*/ 2039114112 w 254"/>
                <a:gd name="T5" fmla="*/ 2147483647 h 110"/>
                <a:gd name="T6" fmla="*/ 1139976868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39" name="Freeform 27">
              <a:extLst>
                <a:ext uri="{FF2B5EF4-FFF2-40B4-BE49-F238E27FC236}">
                  <a16:creationId xmlns:a16="http://schemas.microsoft.com/office/drawing/2014/main" id="{D40CE5BC-AE44-4040-9B65-673663785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352" y="2674765"/>
              <a:ext cx="592175" cy="1378347"/>
            </a:xfrm>
            <a:custGeom>
              <a:avLst/>
              <a:gdLst>
                <a:gd name="T0" fmla="*/ 1677852778 w 209"/>
                <a:gd name="T1" fmla="*/ 2147483647 h 286"/>
                <a:gd name="T2" fmla="*/ 0 w 209"/>
                <a:gd name="T3" fmla="*/ 0 h 286"/>
                <a:gd name="T4" fmla="*/ 200699158 w 209"/>
                <a:gd name="T5" fmla="*/ 2147483647 h 286"/>
                <a:gd name="T6" fmla="*/ 1677852778 w 209"/>
                <a:gd name="T7" fmla="*/ 2147483647 h 2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9"/>
                <a:gd name="T13" fmla="*/ 0 h 286"/>
                <a:gd name="T14" fmla="*/ 209 w 209"/>
                <a:gd name="T15" fmla="*/ 286 h 2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9" h="286">
                  <a:moveTo>
                    <a:pt x="209" y="138"/>
                  </a:moveTo>
                  <a:lnTo>
                    <a:pt x="0" y="0"/>
                  </a:lnTo>
                  <a:lnTo>
                    <a:pt x="25" y="286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40" name="Freeform 28">
              <a:extLst>
                <a:ext uri="{FF2B5EF4-FFF2-40B4-BE49-F238E27FC236}">
                  <a16:creationId xmlns:a16="http://schemas.microsoft.com/office/drawing/2014/main" id="{4BBCB955-18CC-42BF-AA53-463D28E7E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352" y="2674765"/>
              <a:ext cx="592175" cy="1378347"/>
            </a:xfrm>
            <a:custGeom>
              <a:avLst/>
              <a:gdLst>
                <a:gd name="T0" fmla="*/ 1677852778 w 209"/>
                <a:gd name="T1" fmla="*/ 2147483647 h 286"/>
                <a:gd name="T2" fmla="*/ 0 w 209"/>
                <a:gd name="T3" fmla="*/ 0 h 286"/>
                <a:gd name="T4" fmla="*/ 200699158 w 209"/>
                <a:gd name="T5" fmla="*/ 2147483647 h 286"/>
                <a:gd name="T6" fmla="*/ 1677852778 w 209"/>
                <a:gd name="T7" fmla="*/ 2147483647 h 2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9"/>
                <a:gd name="T13" fmla="*/ 0 h 286"/>
                <a:gd name="T14" fmla="*/ 209 w 209"/>
                <a:gd name="T15" fmla="*/ 286 h 2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9" h="286">
                  <a:moveTo>
                    <a:pt x="209" y="138"/>
                  </a:moveTo>
                  <a:lnTo>
                    <a:pt x="0" y="0"/>
                  </a:lnTo>
                  <a:lnTo>
                    <a:pt x="25" y="286"/>
                  </a:lnTo>
                  <a:lnTo>
                    <a:pt x="209" y="1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41" name="Freeform 30">
              <a:extLst>
                <a:ext uri="{FF2B5EF4-FFF2-40B4-BE49-F238E27FC236}">
                  <a16:creationId xmlns:a16="http://schemas.microsoft.com/office/drawing/2014/main" id="{9033ABA8-B888-4AE5-B377-1A828749F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3775"/>
              <a:ext cx="626175" cy="1195210"/>
            </a:xfrm>
            <a:custGeom>
              <a:avLst/>
              <a:gdLst>
                <a:gd name="T0" fmla="*/ 1284477594 w 221"/>
                <a:gd name="T1" fmla="*/ 1347141432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1347141432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42" name="Freeform 31">
              <a:extLst>
                <a:ext uri="{FF2B5EF4-FFF2-40B4-BE49-F238E27FC236}">
                  <a16:creationId xmlns:a16="http://schemas.microsoft.com/office/drawing/2014/main" id="{6E3ED7A7-4C42-43B0-BCF6-233E991C2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3775"/>
              <a:ext cx="626175" cy="1195210"/>
            </a:xfrm>
            <a:custGeom>
              <a:avLst/>
              <a:gdLst>
                <a:gd name="T0" fmla="*/ 1284477594 w 221"/>
                <a:gd name="T1" fmla="*/ 1347141432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1347141432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43" name="Freeform 32">
              <a:extLst>
                <a:ext uri="{FF2B5EF4-FFF2-40B4-BE49-F238E27FC236}">
                  <a16:creationId xmlns:a16="http://schemas.microsoft.com/office/drawing/2014/main" id="{A24486BE-096D-4128-9D17-62C0DE7BE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3775"/>
              <a:ext cx="626175" cy="3754309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44" name="Freeform 33">
              <a:extLst>
                <a:ext uri="{FF2B5EF4-FFF2-40B4-BE49-F238E27FC236}">
                  <a16:creationId xmlns:a16="http://schemas.microsoft.com/office/drawing/2014/main" id="{8916C375-AE39-47DD-91CB-F52907E14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33775"/>
              <a:ext cx="626175" cy="3754309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45" name="Freeform 34">
              <a:extLst>
                <a:ext uri="{FF2B5EF4-FFF2-40B4-BE49-F238E27FC236}">
                  <a16:creationId xmlns:a16="http://schemas.microsoft.com/office/drawing/2014/main" id="{46FB677B-C548-45A4-8B68-79BB95CD9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9339" cy="351816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1695541067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46" name="Freeform 35">
              <a:extLst>
                <a:ext uri="{FF2B5EF4-FFF2-40B4-BE49-F238E27FC236}">
                  <a16:creationId xmlns:a16="http://schemas.microsoft.com/office/drawing/2014/main" id="{7CE2D7E8-8DC9-48CA-B04C-41D98B8D5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527" y="5821830"/>
              <a:ext cx="935013" cy="1036170"/>
            </a:xfrm>
            <a:custGeom>
              <a:avLst/>
              <a:gdLst>
                <a:gd name="T0" fmla="*/ 0 w 330"/>
                <a:gd name="T1" fmla="*/ 0 h 215"/>
                <a:gd name="T2" fmla="*/ 2147483647 w 330"/>
                <a:gd name="T3" fmla="*/ 2147483647 h 215"/>
                <a:gd name="T4" fmla="*/ 2147483647 w 330"/>
                <a:gd name="T5" fmla="*/ 1695540394 h 215"/>
                <a:gd name="T6" fmla="*/ 0 w 330"/>
                <a:gd name="T7" fmla="*/ 0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0"/>
                <a:gd name="T13" fmla="*/ 0 h 215"/>
                <a:gd name="T14" fmla="*/ 330 w 330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0" h="215">
                  <a:moveTo>
                    <a:pt x="0" y="0"/>
                  </a:moveTo>
                  <a:lnTo>
                    <a:pt x="278" y="215"/>
                  </a:lnTo>
                  <a:lnTo>
                    <a:pt x="33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47" name="Freeform 36">
              <a:extLst>
                <a:ext uri="{FF2B5EF4-FFF2-40B4-BE49-F238E27FC236}">
                  <a16:creationId xmlns:a16="http://schemas.microsoft.com/office/drawing/2014/main" id="{D9B2DB7F-2575-4A67-8B8A-FF84EAC91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204" y="6139910"/>
              <a:ext cx="427839" cy="718090"/>
            </a:xfrm>
            <a:custGeom>
              <a:avLst/>
              <a:gdLst>
                <a:gd name="T0" fmla="*/ 417454696 w 151"/>
                <a:gd name="T1" fmla="*/ 162587143 h 149"/>
                <a:gd name="T2" fmla="*/ 0 w 151"/>
                <a:gd name="T3" fmla="*/ 2147483647 h 149"/>
                <a:gd name="T4" fmla="*/ 1212226556 w 151"/>
                <a:gd name="T5" fmla="*/ 0 h 149"/>
                <a:gd name="T6" fmla="*/ 417454696 w 151"/>
                <a:gd name="T7" fmla="*/ 162587143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149"/>
                <a:gd name="T14" fmla="*/ 151 w 151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149">
                  <a:moveTo>
                    <a:pt x="52" y="7"/>
                  </a:moveTo>
                  <a:lnTo>
                    <a:pt x="0" y="149"/>
                  </a:lnTo>
                  <a:lnTo>
                    <a:pt x="151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48" name="Freeform 37">
              <a:extLst>
                <a:ext uri="{FF2B5EF4-FFF2-40B4-BE49-F238E27FC236}">
                  <a16:creationId xmlns:a16="http://schemas.microsoft.com/office/drawing/2014/main" id="{33D1CCD8-A819-47DE-B18F-C9E8A0888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186" y="4053112"/>
              <a:ext cx="311671" cy="395190"/>
            </a:xfrm>
            <a:custGeom>
              <a:avLst/>
              <a:gdLst>
                <a:gd name="T0" fmla="*/ 690407932 w 110"/>
                <a:gd name="T1" fmla="*/ 1904574830 h 82"/>
                <a:gd name="T2" fmla="*/ 883080111 w 110"/>
                <a:gd name="T3" fmla="*/ 975512057 h 82"/>
                <a:gd name="T4" fmla="*/ 0 w 110"/>
                <a:gd name="T5" fmla="*/ 0 h 82"/>
                <a:gd name="T6" fmla="*/ 690407932 w 110"/>
                <a:gd name="T7" fmla="*/ 190457483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82"/>
                <a:gd name="T14" fmla="*/ 110 w 110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82">
                  <a:moveTo>
                    <a:pt x="86" y="82"/>
                  </a:moveTo>
                  <a:lnTo>
                    <a:pt x="110" y="42"/>
                  </a:lnTo>
                  <a:lnTo>
                    <a:pt x="0" y="0"/>
                  </a:lnTo>
                  <a:lnTo>
                    <a:pt x="86" y="8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49" name="Freeform 38">
              <a:extLst>
                <a:ext uri="{FF2B5EF4-FFF2-40B4-BE49-F238E27FC236}">
                  <a16:creationId xmlns:a16="http://schemas.microsoft.com/office/drawing/2014/main" id="{9C136E0D-57AB-42AE-9657-849A8585C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855" y="4448302"/>
              <a:ext cx="345671" cy="1686788"/>
            </a:xfrm>
            <a:custGeom>
              <a:avLst/>
              <a:gdLst>
                <a:gd name="T0" fmla="*/ 0 w 122"/>
                <a:gd name="T1" fmla="*/ 2147483647 h 350"/>
                <a:gd name="T2" fmla="*/ 979413445 w 122"/>
                <a:gd name="T3" fmla="*/ 2147483647 h 350"/>
                <a:gd name="T4" fmla="*/ 192671915 w 122"/>
                <a:gd name="T5" fmla="*/ 0 h 350"/>
                <a:gd name="T6" fmla="*/ 0 w 122"/>
                <a:gd name="T7" fmla="*/ 214748364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350"/>
                <a:gd name="T14" fmla="*/ 122 w 122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350">
                  <a:moveTo>
                    <a:pt x="0" y="350"/>
                  </a:moveTo>
                  <a:lnTo>
                    <a:pt x="122" y="285"/>
                  </a:lnTo>
                  <a:lnTo>
                    <a:pt x="24" y="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50" name="Freeform 39">
              <a:extLst>
                <a:ext uri="{FF2B5EF4-FFF2-40B4-BE49-F238E27FC236}">
                  <a16:creationId xmlns:a16="http://schemas.microsoft.com/office/drawing/2014/main" id="{D761D457-41E2-4031-A38B-E45489A70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856" y="4255526"/>
              <a:ext cx="277670" cy="1566304"/>
            </a:xfrm>
            <a:custGeom>
              <a:avLst/>
              <a:gdLst>
                <a:gd name="T0" fmla="*/ 0 w 98"/>
                <a:gd name="T1" fmla="*/ 929064061 h 325"/>
                <a:gd name="T2" fmla="*/ 786741111 w 98"/>
                <a:gd name="T3" fmla="*/ 2147483647 h 325"/>
                <a:gd name="T4" fmla="*/ 192671813 w 98"/>
                <a:gd name="T5" fmla="*/ 0 h 325"/>
                <a:gd name="T6" fmla="*/ 0 w 98"/>
                <a:gd name="T7" fmla="*/ 929064061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325"/>
                <a:gd name="T14" fmla="*/ 98 w 98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325">
                  <a:moveTo>
                    <a:pt x="0" y="40"/>
                  </a:moveTo>
                  <a:lnTo>
                    <a:pt x="98" y="325"/>
                  </a:lnTo>
                  <a:lnTo>
                    <a:pt x="24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51" name="Freeform 40">
              <a:extLst>
                <a:ext uri="{FF2B5EF4-FFF2-40B4-BE49-F238E27FC236}">
                  <a16:creationId xmlns:a16="http://schemas.microsoft.com/office/drawing/2014/main" id="{F14A3B3C-67E7-4828-87C8-9993DACBB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39" y="1913300"/>
              <a:ext cx="172836" cy="9156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2147483647 h 190"/>
                <a:gd name="T4" fmla="*/ 489709556 w 61"/>
                <a:gd name="T5" fmla="*/ 418077674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52" name="Freeform 41">
              <a:extLst>
                <a:ext uri="{FF2B5EF4-FFF2-40B4-BE49-F238E27FC236}">
                  <a16:creationId xmlns:a16="http://schemas.microsoft.com/office/drawing/2014/main" id="{2532AD7A-B2FC-4F90-8535-FB06A1F3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39" y="1913300"/>
              <a:ext cx="172836" cy="9156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2147483647 h 190"/>
                <a:gd name="T4" fmla="*/ 489709556 w 61"/>
                <a:gd name="T5" fmla="*/ 418077674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53" name="Freeform 42">
              <a:extLst>
                <a:ext uri="{FF2B5EF4-FFF2-40B4-BE49-F238E27FC236}">
                  <a16:creationId xmlns:a16="http://schemas.microsoft.com/office/drawing/2014/main" id="{2701653A-BE11-4233-ABA3-D1AF3C2D5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39" y="756645"/>
              <a:ext cx="382505" cy="1243404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147483647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54" name="Freeform 43">
              <a:extLst>
                <a:ext uri="{FF2B5EF4-FFF2-40B4-BE49-F238E27FC236}">
                  <a16:creationId xmlns:a16="http://schemas.microsoft.com/office/drawing/2014/main" id="{ABC6E14E-F03D-427D-99BE-DCDD7E940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39" y="756645"/>
              <a:ext cx="382505" cy="1243404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147483647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55" name="Freeform 44">
              <a:extLst>
                <a:ext uri="{FF2B5EF4-FFF2-40B4-BE49-F238E27FC236}">
                  <a16:creationId xmlns:a16="http://schemas.microsoft.com/office/drawing/2014/main" id="{E69846B2-DA4A-462D-99B9-ABD15865A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4245888"/>
              <a:ext cx="1008680" cy="1894022"/>
            </a:xfrm>
            <a:custGeom>
              <a:avLst/>
              <a:gdLst>
                <a:gd name="T0" fmla="*/ 0 w 356"/>
                <a:gd name="T1" fmla="*/ 2147483647 h 393"/>
                <a:gd name="T2" fmla="*/ 2147483647 w 356"/>
                <a:gd name="T3" fmla="*/ 2147483647 h 393"/>
                <a:gd name="T4" fmla="*/ 1075751553 w 356"/>
                <a:gd name="T5" fmla="*/ 0 h 393"/>
                <a:gd name="T6" fmla="*/ 0 w 356"/>
                <a:gd name="T7" fmla="*/ 214748364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6"/>
                <a:gd name="T13" fmla="*/ 0 h 393"/>
                <a:gd name="T14" fmla="*/ 356 w 356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6" h="393">
                  <a:moveTo>
                    <a:pt x="0" y="393"/>
                  </a:moveTo>
                  <a:lnTo>
                    <a:pt x="356" y="392"/>
                  </a:lnTo>
                  <a:lnTo>
                    <a:pt x="134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56" name="Freeform 45">
              <a:extLst>
                <a:ext uri="{FF2B5EF4-FFF2-40B4-BE49-F238E27FC236}">
                  <a16:creationId xmlns:a16="http://schemas.microsoft.com/office/drawing/2014/main" id="{2E52A692-3B33-4A6D-800B-00038BC66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2674765"/>
              <a:ext cx="762177" cy="1571123"/>
            </a:xfrm>
            <a:custGeom>
              <a:avLst/>
              <a:gdLst>
                <a:gd name="T0" fmla="*/ 2147483647 w 269"/>
                <a:gd name="T1" fmla="*/ 0 h 326"/>
                <a:gd name="T2" fmla="*/ 0 w 269"/>
                <a:gd name="T3" fmla="*/ 743252025 h 326"/>
                <a:gd name="T4" fmla="*/ 1075751918 w 269"/>
                <a:gd name="T5" fmla="*/ 2147483647 h 326"/>
                <a:gd name="T6" fmla="*/ 2147483647 w 269"/>
                <a:gd name="T7" fmla="*/ 0 h 3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326"/>
                <a:gd name="T14" fmla="*/ 269 w 269"/>
                <a:gd name="T15" fmla="*/ 326 h 3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326">
                  <a:moveTo>
                    <a:pt x="269" y="0"/>
                  </a:moveTo>
                  <a:lnTo>
                    <a:pt x="0" y="32"/>
                  </a:lnTo>
                  <a:lnTo>
                    <a:pt x="134" y="32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57" name="Freeform 46">
              <a:extLst>
                <a:ext uri="{FF2B5EF4-FFF2-40B4-BE49-F238E27FC236}">
                  <a16:creationId xmlns:a16="http://schemas.microsoft.com/office/drawing/2014/main" id="{F4EAB832-F838-4FF7-A8D2-1CF274F31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2674765"/>
              <a:ext cx="762177" cy="1571123"/>
            </a:xfrm>
            <a:custGeom>
              <a:avLst/>
              <a:gdLst>
                <a:gd name="T0" fmla="*/ 2147483647 w 269"/>
                <a:gd name="T1" fmla="*/ 0 h 326"/>
                <a:gd name="T2" fmla="*/ 0 w 269"/>
                <a:gd name="T3" fmla="*/ 743252025 h 326"/>
                <a:gd name="T4" fmla="*/ 1075751918 w 269"/>
                <a:gd name="T5" fmla="*/ 2147483647 h 326"/>
                <a:gd name="T6" fmla="*/ 2147483647 w 269"/>
                <a:gd name="T7" fmla="*/ 0 h 3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326"/>
                <a:gd name="T14" fmla="*/ 269 w 269"/>
                <a:gd name="T15" fmla="*/ 326 h 3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326">
                  <a:moveTo>
                    <a:pt x="269" y="0"/>
                  </a:moveTo>
                  <a:lnTo>
                    <a:pt x="0" y="32"/>
                  </a:lnTo>
                  <a:lnTo>
                    <a:pt x="134" y="326"/>
                  </a:lnTo>
                  <a:lnTo>
                    <a:pt x="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58" name="Freeform 47">
              <a:extLst>
                <a:ext uri="{FF2B5EF4-FFF2-40B4-BE49-F238E27FC236}">
                  <a16:creationId xmlns:a16="http://schemas.microsoft.com/office/drawing/2014/main" id="{961B2356-3072-4E52-AE4E-0A2494C7F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47" y="2674765"/>
              <a:ext cx="453340" cy="1571123"/>
            </a:xfrm>
            <a:custGeom>
              <a:avLst/>
              <a:gdLst>
                <a:gd name="T0" fmla="*/ 1083782938 w 160"/>
                <a:gd name="T1" fmla="*/ 0 h 326"/>
                <a:gd name="T2" fmla="*/ 0 w 160"/>
                <a:gd name="T3" fmla="*/ 2147483647 h 326"/>
                <a:gd name="T4" fmla="*/ 1284482223 w 160"/>
                <a:gd name="T5" fmla="*/ 2147483647 h 326"/>
                <a:gd name="T6" fmla="*/ 1083782938 w 160"/>
                <a:gd name="T7" fmla="*/ 0 h 3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326"/>
                <a:gd name="T14" fmla="*/ 160 w 160"/>
                <a:gd name="T15" fmla="*/ 326 h 3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326">
                  <a:moveTo>
                    <a:pt x="135" y="0"/>
                  </a:moveTo>
                  <a:lnTo>
                    <a:pt x="0" y="326"/>
                  </a:lnTo>
                  <a:lnTo>
                    <a:pt x="160" y="28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59" name="Freeform 48">
              <a:extLst>
                <a:ext uri="{FF2B5EF4-FFF2-40B4-BE49-F238E27FC236}">
                  <a16:creationId xmlns:a16="http://schemas.microsoft.com/office/drawing/2014/main" id="{B25D690E-B964-407B-A0ED-0DECE7CC2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47" y="2674765"/>
              <a:ext cx="453340" cy="1571123"/>
            </a:xfrm>
            <a:custGeom>
              <a:avLst/>
              <a:gdLst>
                <a:gd name="T0" fmla="*/ 1083782938 w 160"/>
                <a:gd name="T1" fmla="*/ 0 h 326"/>
                <a:gd name="T2" fmla="*/ 0 w 160"/>
                <a:gd name="T3" fmla="*/ 2147483647 h 326"/>
                <a:gd name="T4" fmla="*/ 1284482223 w 160"/>
                <a:gd name="T5" fmla="*/ 2147483647 h 326"/>
                <a:gd name="T6" fmla="*/ 1083782938 w 160"/>
                <a:gd name="T7" fmla="*/ 0 h 3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326"/>
                <a:gd name="T14" fmla="*/ 160 w 160"/>
                <a:gd name="T15" fmla="*/ 326 h 3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326">
                  <a:moveTo>
                    <a:pt x="135" y="0"/>
                  </a:moveTo>
                  <a:lnTo>
                    <a:pt x="0" y="326"/>
                  </a:lnTo>
                  <a:lnTo>
                    <a:pt x="160" y="286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60" name="Freeform 49">
              <a:extLst>
                <a:ext uri="{FF2B5EF4-FFF2-40B4-BE49-F238E27FC236}">
                  <a16:creationId xmlns:a16="http://schemas.microsoft.com/office/drawing/2014/main" id="{25B3384B-5011-47F4-979B-708CECDEF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47" y="4053112"/>
              <a:ext cx="697010" cy="395190"/>
            </a:xfrm>
            <a:custGeom>
              <a:avLst/>
              <a:gdLst>
                <a:gd name="T0" fmla="*/ 0 w 246"/>
                <a:gd name="T1" fmla="*/ 929062774 h 82"/>
                <a:gd name="T2" fmla="*/ 1974890000 w 246"/>
                <a:gd name="T3" fmla="*/ 1904574830 h 82"/>
                <a:gd name="T4" fmla="*/ 1284481762 w 246"/>
                <a:gd name="T5" fmla="*/ 0 h 82"/>
                <a:gd name="T6" fmla="*/ 0 w 246"/>
                <a:gd name="T7" fmla="*/ 929062774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82"/>
                <a:gd name="T14" fmla="*/ 246 w 246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82">
                  <a:moveTo>
                    <a:pt x="0" y="40"/>
                  </a:moveTo>
                  <a:lnTo>
                    <a:pt x="246" y="82"/>
                  </a:lnTo>
                  <a:lnTo>
                    <a:pt x="16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61" name="Freeform 50">
              <a:extLst>
                <a:ext uri="{FF2B5EF4-FFF2-40B4-BE49-F238E27FC236}">
                  <a16:creationId xmlns:a16="http://schemas.microsoft.com/office/drawing/2014/main" id="{6EA5A043-092F-4609-8173-E309EEBD0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47" y="4245888"/>
              <a:ext cx="697010" cy="1889203"/>
            </a:xfrm>
            <a:custGeom>
              <a:avLst/>
              <a:gdLst>
                <a:gd name="T0" fmla="*/ 0 w 246"/>
                <a:gd name="T1" fmla="*/ 0 h 392"/>
                <a:gd name="T2" fmla="*/ 1782217736 w 246"/>
                <a:gd name="T3" fmla="*/ 2147483647 h 392"/>
                <a:gd name="T4" fmla="*/ 1974890000 w 246"/>
                <a:gd name="T5" fmla="*/ 975517922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62" name="Freeform 51">
              <a:extLst>
                <a:ext uri="{FF2B5EF4-FFF2-40B4-BE49-F238E27FC236}">
                  <a16:creationId xmlns:a16="http://schemas.microsoft.com/office/drawing/2014/main" id="{60D22464-4AEE-4C40-8938-42D65742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352" y="1320514"/>
              <a:ext cx="1110682" cy="1354250"/>
            </a:xfrm>
            <a:custGeom>
              <a:avLst/>
              <a:gdLst>
                <a:gd name="T0" fmla="*/ 2147483647 w 392"/>
                <a:gd name="T1" fmla="*/ 2147483647 h 281"/>
                <a:gd name="T2" fmla="*/ 200699104 w 392"/>
                <a:gd name="T3" fmla="*/ 0 h 281"/>
                <a:gd name="T4" fmla="*/ 0 w 392"/>
                <a:gd name="T5" fmla="*/ 2147483647 h 281"/>
                <a:gd name="T6" fmla="*/ 2147483647 w 392"/>
                <a:gd name="T7" fmla="*/ 2147483647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281"/>
                <a:gd name="T14" fmla="*/ 392 w 39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281">
                  <a:moveTo>
                    <a:pt x="392" y="133"/>
                  </a:moveTo>
                  <a:lnTo>
                    <a:pt x="25" y="0"/>
                  </a:lnTo>
                  <a:lnTo>
                    <a:pt x="0" y="281"/>
                  </a:lnTo>
                  <a:lnTo>
                    <a:pt x="392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63" name="Freeform 52">
              <a:extLst>
                <a:ext uri="{FF2B5EF4-FFF2-40B4-BE49-F238E27FC236}">
                  <a16:creationId xmlns:a16="http://schemas.microsoft.com/office/drawing/2014/main" id="{6067ADCA-7538-461D-88E9-B5DFD2368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352" y="1320514"/>
              <a:ext cx="1110682" cy="1354250"/>
            </a:xfrm>
            <a:custGeom>
              <a:avLst/>
              <a:gdLst>
                <a:gd name="T0" fmla="*/ 2147483647 w 392"/>
                <a:gd name="T1" fmla="*/ 2147483647 h 281"/>
                <a:gd name="T2" fmla="*/ 200699104 w 392"/>
                <a:gd name="T3" fmla="*/ 0 h 281"/>
                <a:gd name="T4" fmla="*/ 0 w 392"/>
                <a:gd name="T5" fmla="*/ 2147483647 h 281"/>
                <a:gd name="T6" fmla="*/ 2147483647 w 392"/>
                <a:gd name="T7" fmla="*/ 2147483647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281"/>
                <a:gd name="T14" fmla="*/ 392 w 39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281">
                  <a:moveTo>
                    <a:pt x="392" y="133"/>
                  </a:moveTo>
                  <a:lnTo>
                    <a:pt x="25" y="0"/>
                  </a:lnTo>
                  <a:lnTo>
                    <a:pt x="0" y="281"/>
                  </a:lnTo>
                  <a:lnTo>
                    <a:pt x="392" y="1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64" name="Freeform 53">
              <a:extLst>
                <a:ext uri="{FF2B5EF4-FFF2-40B4-BE49-F238E27FC236}">
                  <a16:creationId xmlns:a16="http://schemas.microsoft.com/office/drawing/2014/main" id="{F72FD5CE-F8DA-4AC8-99D4-E6FAC0999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352" y="1961494"/>
              <a:ext cx="1110682" cy="1378347"/>
            </a:xfrm>
            <a:custGeom>
              <a:avLst/>
              <a:gdLst>
                <a:gd name="T0" fmla="*/ 1677852330 w 392"/>
                <a:gd name="T1" fmla="*/ 2147483647 h 286"/>
                <a:gd name="T2" fmla="*/ 2147483647 w 392"/>
                <a:gd name="T3" fmla="*/ 0 h 286"/>
                <a:gd name="T4" fmla="*/ 0 w 392"/>
                <a:gd name="T5" fmla="*/ 2147483647 h 286"/>
                <a:gd name="T6" fmla="*/ 1677852330 w 392"/>
                <a:gd name="T7" fmla="*/ 2147483647 h 2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286"/>
                <a:gd name="T14" fmla="*/ 392 w 392"/>
                <a:gd name="T15" fmla="*/ 286 h 2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286">
                  <a:moveTo>
                    <a:pt x="209" y="286"/>
                  </a:moveTo>
                  <a:lnTo>
                    <a:pt x="392" y="0"/>
                  </a:lnTo>
                  <a:lnTo>
                    <a:pt x="0" y="148"/>
                  </a:lnTo>
                  <a:lnTo>
                    <a:pt x="209" y="286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65" name="Freeform 54">
              <a:extLst>
                <a:ext uri="{FF2B5EF4-FFF2-40B4-BE49-F238E27FC236}">
                  <a16:creationId xmlns:a16="http://schemas.microsoft.com/office/drawing/2014/main" id="{17FC7130-0FB0-438A-AB64-F1A5B649C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352" y="1961494"/>
              <a:ext cx="1110682" cy="1378347"/>
            </a:xfrm>
            <a:custGeom>
              <a:avLst/>
              <a:gdLst>
                <a:gd name="T0" fmla="*/ 1677852330 w 392"/>
                <a:gd name="T1" fmla="*/ 2147483647 h 286"/>
                <a:gd name="T2" fmla="*/ 2147483647 w 392"/>
                <a:gd name="T3" fmla="*/ 0 h 286"/>
                <a:gd name="T4" fmla="*/ 0 w 392"/>
                <a:gd name="T5" fmla="*/ 2147483647 h 286"/>
                <a:gd name="T6" fmla="*/ 1677852330 w 392"/>
                <a:gd name="T7" fmla="*/ 2147483647 h 2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286"/>
                <a:gd name="T14" fmla="*/ 392 w 392"/>
                <a:gd name="T15" fmla="*/ 286 h 2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286">
                  <a:moveTo>
                    <a:pt x="209" y="286"/>
                  </a:moveTo>
                  <a:lnTo>
                    <a:pt x="392" y="0"/>
                  </a:lnTo>
                  <a:lnTo>
                    <a:pt x="0" y="148"/>
                  </a:lnTo>
                  <a:lnTo>
                    <a:pt x="209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66" name="Freeform 55">
              <a:extLst>
                <a:ext uri="{FF2B5EF4-FFF2-40B4-BE49-F238E27FC236}">
                  <a16:creationId xmlns:a16="http://schemas.microsoft.com/office/drawing/2014/main" id="{53650A45-F47B-4518-93AD-D7D4881DB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186" y="0"/>
              <a:ext cx="1039848" cy="1961494"/>
            </a:xfrm>
            <a:custGeom>
              <a:avLst/>
              <a:gdLst>
                <a:gd name="T0" fmla="*/ 2147483647 w 367"/>
                <a:gd name="T1" fmla="*/ 2147483647 h 407"/>
                <a:gd name="T2" fmla="*/ 1870525050 w 367"/>
                <a:gd name="T3" fmla="*/ 0 h 407"/>
                <a:gd name="T4" fmla="*/ 0 w 367"/>
                <a:gd name="T5" fmla="*/ 2147483647 h 407"/>
                <a:gd name="T6" fmla="*/ 2147483647 w 367"/>
                <a:gd name="T7" fmla="*/ 2147483647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"/>
                <a:gd name="T13" fmla="*/ 0 h 407"/>
                <a:gd name="T14" fmla="*/ 367 w 367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" h="407">
                  <a:moveTo>
                    <a:pt x="367" y="407"/>
                  </a:moveTo>
                  <a:lnTo>
                    <a:pt x="233" y="0"/>
                  </a:lnTo>
                  <a:lnTo>
                    <a:pt x="0" y="274"/>
                  </a:lnTo>
                  <a:lnTo>
                    <a:pt x="367" y="40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67" name="Freeform 56">
              <a:extLst>
                <a:ext uri="{FF2B5EF4-FFF2-40B4-BE49-F238E27FC236}">
                  <a16:creationId xmlns:a16="http://schemas.microsoft.com/office/drawing/2014/main" id="{3D918605-56E6-4E94-896F-E1576AB6B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186" y="0"/>
              <a:ext cx="1039848" cy="1961494"/>
            </a:xfrm>
            <a:custGeom>
              <a:avLst/>
              <a:gdLst>
                <a:gd name="T0" fmla="*/ 2147483647 w 367"/>
                <a:gd name="T1" fmla="*/ 2147483647 h 407"/>
                <a:gd name="T2" fmla="*/ 1870525050 w 367"/>
                <a:gd name="T3" fmla="*/ 0 h 407"/>
                <a:gd name="T4" fmla="*/ 0 w 367"/>
                <a:gd name="T5" fmla="*/ 2147483647 h 407"/>
                <a:gd name="T6" fmla="*/ 2147483647 w 367"/>
                <a:gd name="T7" fmla="*/ 2147483647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7"/>
                <a:gd name="T13" fmla="*/ 0 h 407"/>
                <a:gd name="T14" fmla="*/ 367 w 367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7" h="407">
                  <a:moveTo>
                    <a:pt x="367" y="407"/>
                  </a:moveTo>
                  <a:lnTo>
                    <a:pt x="233" y="0"/>
                  </a:lnTo>
                  <a:lnTo>
                    <a:pt x="0" y="274"/>
                  </a:lnTo>
                  <a:lnTo>
                    <a:pt x="367" y="4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68" name="Freeform 57">
              <a:extLst>
                <a:ext uri="{FF2B5EF4-FFF2-40B4-BE49-F238E27FC236}">
                  <a16:creationId xmlns:a16="http://schemas.microsoft.com/office/drawing/2014/main" id="{004530A8-CDC6-46D5-B84C-B8AEF7431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62" y="0"/>
              <a:ext cx="702676" cy="1961494"/>
            </a:xfrm>
            <a:custGeom>
              <a:avLst/>
              <a:gdLst>
                <a:gd name="T0" fmla="*/ 1990941778 w 248"/>
                <a:gd name="T1" fmla="*/ 0 h 407"/>
                <a:gd name="T2" fmla="*/ 0 w 248"/>
                <a:gd name="T3" fmla="*/ 0 h 407"/>
                <a:gd name="T4" fmla="*/ 1075751622 w 248"/>
                <a:gd name="T5" fmla="*/ 2147483647 h 407"/>
                <a:gd name="T6" fmla="*/ 1990941778 w 248"/>
                <a:gd name="T7" fmla="*/ 0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407"/>
                <a:gd name="T14" fmla="*/ 248 w 248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407">
                  <a:moveTo>
                    <a:pt x="248" y="0"/>
                  </a:moveTo>
                  <a:lnTo>
                    <a:pt x="0" y="0"/>
                  </a:lnTo>
                  <a:lnTo>
                    <a:pt x="134" y="40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69" name="Freeform 58">
              <a:extLst>
                <a:ext uri="{FF2B5EF4-FFF2-40B4-BE49-F238E27FC236}">
                  <a16:creationId xmlns:a16="http://schemas.microsoft.com/office/drawing/2014/main" id="{D91602FD-20E5-4001-892D-2B9C137B7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62" y="0"/>
              <a:ext cx="702676" cy="1961494"/>
            </a:xfrm>
            <a:custGeom>
              <a:avLst/>
              <a:gdLst>
                <a:gd name="T0" fmla="*/ 1990941778 w 248"/>
                <a:gd name="T1" fmla="*/ 0 h 407"/>
                <a:gd name="T2" fmla="*/ 0 w 248"/>
                <a:gd name="T3" fmla="*/ 0 h 407"/>
                <a:gd name="T4" fmla="*/ 1075751622 w 248"/>
                <a:gd name="T5" fmla="*/ 2147483647 h 407"/>
                <a:gd name="T6" fmla="*/ 1990941778 w 248"/>
                <a:gd name="T7" fmla="*/ 0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407"/>
                <a:gd name="T14" fmla="*/ 248 w 248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407">
                  <a:moveTo>
                    <a:pt x="248" y="0"/>
                  </a:moveTo>
                  <a:lnTo>
                    <a:pt x="0" y="0"/>
                  </a:lnTo>
                  <a:lnTo>
                    <a:pt x="134" y="407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70" name="Freeform 59">
              <a:extLst>
                <a:ext uri="{FF2B5EF4-FFF2-40B4-BE49-F238E27FC236}">
                  <a16:creationId xmlns:a16="http://schemas.microsoft.com/office/drawing/2014/main" id="{717B00BD-D834-406E-85C7-B884EE884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4245888"/>
              <a:ext cx="379672" cy="1894022"/>
            </a:xfrm>
            <a:custGeom>
              <a:avLst/>
              <a:gdLst>
                <a:gd name="T0" fmla="*/ 192672207 w 134"/>
                <a:gd name="T1" fmla="*/ 214748364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214748364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71" name="Freeform 60">
              <a:extLst>
                <a:ext uri="{FF2B5EF4-FFF2-40B4-BE49-F238E27FC236}">
                  <a16:creationId xmlns:a16="http://schemas.microsoft.com/office/drawing/2014/main" id="{20F7020C-40FF-47D6-9FD5-572A189AD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2828985"/>
              <a:ext cx="379672" cy="1956675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72" name="Freeform 61">
              <a:extLst>
                <a:ext uri="{FF2B5EF4-FFF2-40B4-BE49-F238E27FC236}">
                  <a16:creationId xmlns:a16="http://schemas.microsoft.com/office/drawing/2014/main" id="{A3CA8815-5F9A-43B0-8012-8E2E38A20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85660"/>
              <a:ext cx="694176" cy="1354250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214748364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73" name="Freeform 62">
              <a:extLst>
                <a:ext uri="{FF2B5EF4-FFF2-40B4-BE49-F238E27FC236}">
                  <a16:creationId xmlns:a16="http://schemas.microsoft.com/office/drawing/2014/main" id="{497DA109-4124-48A8-92E5-F76315CBC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28985"/>
              <a:ext cx="694176" cy="2559099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74" name="Freeform 63">
              <a:extLst>
                <a:ext uri="{FF2B5EF4-FFF2-40B4-BE49-F238E27FC236}">
                  <a16:creationId xmlns:a16="http://schemas.microsoft.com/office/drawing/2014/main" id="{E4CD6EFA-402D-41CC-AA3C-47B4DDA3A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350" y="6135091"/>
              <a:ext cx="691343" cy="722909"/>
            </a:xfrm>
            <a:custGeom>
              <a:avLst/>
              <a:gdLst>
                <a:gd name="T0" fmla="*/ 0 w 244"/>
                <a:gd name="T1" fmla="*/ 2147483647 h 150"/>
                <a:gd name="T2" fmla="*/ 1958832556 w 244"/>
                <a:gd name="T3" fmla="*/ 2147483647 h 150"/>
                <a:gd name="T4" fmla="*/ 1180116834 w 244"/>
                <a:gd name="T5" fmla="*/ 0 h 150"/>
                <a:gd name="T6" fmla="*/ 0 w 244"/>
                <a:gd name="T7" fmla="*/ 2147483647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150"/>
                <a:gd name="T14" fmla="*/ 244 w 244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150">
                  <a:moveTo>
                    <a:pt x="0" y="150"/>
                  </a:moveTo>
                  <a:lnTo>
                    <a:pt x="244" y="150"/>
                  </a:lnTo>
                  <a:lnTo>
                    <a:pt x="147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75" name="Freeform 64">
              <a:extLst>
                <a:ext uri="{FF2B5EF4-FFF2-40B4-BE49-F238E27FC236}">
                  <a16:creationId xmlns:a16="http://schemas.microsoft.com/office/drawing/2014/main" id="{72A2E56E-3302-4991-9AEE-789F270CD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855" y="5821830"/>
              <a:ext cx="345671" cy="1036170"/>
            </a:xfrm>
            <a:custGeom>
              <a:avLst/>
              <a:gdLst>
                <a:gd name="T0" fmla="*/ 0 w 122"/>
                <a:gd name="T1" fmla="*/ 1509728606 h 215"/>
                <a:gd name="T2" fmla="*/ 778714595 w 122"/>
                <a:gd name="T3" fmla="*/ 2147483647 h 215"/>
                <a:gd name="T4" fmla="*/ 979413445 w 122"/>
                <a:gd name="T5" fmla="*/ 0 h 215"/>
                <a:gd name="T6" fmla="*/ 0 w 122"/>
                <a:gd name="T7" fmla="*/ 1509728606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15"/>
                <a:gd name="T14" fmla="*/ 122 w 122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15">
                  <a:moveTo>
                    <a:pt x="0" y="65"/>
                  </a:moveTo>
                  <a:lnTo>
                    <a:pt x="97" y="215"/>
                  </a:lnTo>
                  <a:lnTo>
                    <a:pt x="122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76" name="Freeform 65">
              <a:extLst>
                <a:ext uri="{FF2B5EF4-FFF2-40B4-BE49-F238E27FC236}">
                  <a16:creationId xmlns:a16="http://schemas.microsoft.com/office/drawing/2014/main" id="{B1C5E6D7-9BF1-4551-87E2-3C0C1522B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692" y="5821830"/>
              <a:ext cx="858512" cy="1036170"/>
            </a:xfrm>
            <a:custGeom>
              <a:avLst/>
              <a:gdLst>
                <a:gd name="T0" fmla="*/ 0 w 303"/>
                <a:gd name="T1" fmla="*/ 2147483647 h 215"/>
                <a:gd name="T2" fmla="*/ 2147483647 w 303"/>
                <a:gd name="T3" fmla="*/ 2147483647 h 215"/>
                <a:gd name="T4" fmla="*/ 200699139 w 303"/>
                <a:gd name="T5" fmla="*/ 0 h 215"/>
                <a:gd name="T6" fmla="*/ 0 w 303"/>
                <a:gd name="T7" fmla="*/ 2147483647 h 2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3"/>
                <a:gd name="T13" fmla="*/ 0 h 215"/>
                <a:gd name="T14" fmla="*/ 303 w 303"/>
                <a:gd name="T15" fmla="*/ 215 h 2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3" h="215">
                  <a:moveTo>
                    <a:pt x="0" y="215"/>
                  </a:moveTo>
                  <a:lnTo>
                    <a:pt x="303" y="215"/>
                  </a:lnTo>
                  <a:lnTo>
                    <a:pt x="25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77" name="Freeform 66">
              <a:extLst>
                <a:ext uri="{FF2B5EF4-FFF2-40B4-BE49-F238E27FC236}">
                  <a16:creationId xmlns:a16="http://schemas.microsoft.com/office/drawing/2014/main" id="{F4F63A1C-F63C-4A0D-AD2E-9F6BC776E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043" y="5209767"/>
              <a:ext cx="484507" cy="930143"/>
            </a:xfrm>
            <a:custGeom>
              <a:avLst/>
              <a:gdLst>
                <a:gd name="T0" fmla="*/ 0 w 171"/>
                <a:gd name="T1" fmla="*/ 2147483647 h 193"/>
                <a:gd name="T2" fmla="*/ 1372789667 w 171"/>
                <a:gd name="T3" fmla="*/ 1254232774 h 193"/>
                <a:gd name="T4" fmla="*/ 682381359 w 171"/>
                <a:gd name="T5" fmla="*/ 0 h 193"/>
                <a:gd name="T6" fmla="*/ 0 w 171"/>
                <a:gd name="T7" fmla="*/ 2147483647 h 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"/>
                <a:gd name="T13" fmla="*/ 0 h 193"/>
                <a:gd name="T14" fmla="*/ 171 w 171"/>
                <a:gd name="T15" fmla="*/ 193 h 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" h="193">
                  <a:moveTo>
                    <a:pt x="0" y="193"/>
                  </a:moveTo>
                  <a:lnTo>
                    <a:pt x="171" y="54"/>
                  </a:lnTo>
                  <a:lnTo>
                    <a:pt x="85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78" name="Freeform 67">
              <a:extLst>
                <a:ext uri="{FF2B5EF4-FFF2-40B4-BE49-F238E27FC236}">
                  <a16:creationId xmlns:a16="http://schemas.microsoft.com/office/drawing/2014/main" id="{86EDEB09-7853-4305-A9FE-6ECDE15C5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880" y="4091667"/>
              <a:ext cx="243670" cy="1378347"/>
            </a:xfrm>
            <a:custGeom>
              <a:avLst/>
              <a:gdLst>
                <a:gd name="T0" fmla="*/ 690407778 w 86"/>
                <a:gd name="T1" fmla="*/ 2147483647 h 286"/>
                <a:gd name="T2" fmla="*/ 690407778 w 86"/>
                <a:gd name="T3" fmla="*/ 0 h 286"/>
                <a:gd name="T4" fmla="*/ 0 w 86"/>
                <a:gd name="T5" fmla="*/ 2147483647 h 286"/>
                <a:gd name="T6" fmla="*/ 690407778 w 86"/>
                <a:gd name="T7" fmla="*/ 2147483647 h 2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286"/>
                <a:gd name="T14" fmla="*/ 86 w 86"/>
                <a:gd name="T15" fmla="*/ 286 h 2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286">
                  <a:moveTo>
                    <a:pt x="86" y="286"/>
                  </a:moveTo>
                  <a:lnTo>
                    <a:pt x="86" y="0"/>
                  </a:lnTo>
                  <a:lnTo>
                    <a:pt x="0" y="232"/>
                  </a:lnTo>
                  <a:lnTo>
                    <a:pt x="86" y="286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79" name="Freeform 68">
              <a:extLst>
                <a:ext uri="{FF2B5EF4-FFF2-40B4-BE49-F238E27FC236}">
                  <a16:creationId xmlns:a16="http://schemas.microsoft.com/office/drawing/2014/main" id="{D06055D0-D9FC-4B95-8992-6D52039A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703" y="4785660"/>
              <a:ext cx="762177" cy="1387986"/>
            </a:xfrm>
            <a:custGeom>
              <a:avLst/>
              <a:gdLst>
                <a:gd name="T0" fmla="*/ 0 w 269"/>
                <a:gd name="T1" fmla="*/ 0 h 288"/>
                <a:gd name="T2" fmla="*/ 682380751 w 269"/>
                <a:gd name="T3" fmla="*/ 2147483647 h 288"/>
                <a:gd name="T4" fmla="*/ 2147483647 w 269"/>
                <a:gd name="T5" fmla="*/ 2043939509 h 288"/>
                <a:gd name="T6" fmla="*/ 0 w 269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288"/>
                <a:gd name="T14" fmla="*/ 269 w 269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288">
                  <a:moveTo>
                    <a:pt x="0" y="0"/>
                  </a:moveTo>
                  <a:lnTo>
                    <a:pt x="85" y="288"/>
                  </a:lnTo>
                  <a:lnTo>
                    <a:pt x="26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80" name="Freeform 69">
              <a:extLst>
                <a:ext uri="{FF2B5EF4-FFF2-40B4-BE49-F238E27FC236}">
                  <a16:creationId xmlns:a16="http://schemas.microsoft.com/office/drawing/2014/main" id="{9E7438E9-CC12-4FB8-BC69-0CF02EC7B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539" y="5209767"/>
              <a:ext cx="521340" cy="963879"/>
            </a:xfrm>
            <a:custGeom>
              <a:avLst/>
              <a:gdLst>
                <a:gd name="T0" fmla="*/ 0 w 184"/>
                <a:gd name="T1" fmla="*/ 2147483647 h 200"/>
                <a:gd name="T2" fmla="*/ 794771497 w 184"/>
                <a:gd name="T3" fmla="*/ 2147483647 h 200"/>
                <a:gd name="T4" fmla="*/ 1477148889 w 184"/>
                <a:gd name="T5" fmla="*/ 0 h 200"/>
                <a:gd name="T6" fmla="*/ 0 w 184"/>
                <a:gd name="T7" fmla="*/ 2147483647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200"/>
                <a:gd name="T14" fmla="*/ 184 w 184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200">
                  <a:moveTo>
                    <a:pt x="0" y="200"/>
                  </a:moveTo>
                  <a:lnTo>
                    <a:pt x="99" y="193"/>
                  </a:lnTo>
                  <a:lnTo>
                    <a:pt x="184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81" name="Freeform 70">
              <a:extLst>
                <a:ext uri="{FF2B5EF4-FFF2-40B4-BE49-F238E27FC236}">
                  <a16:creationId xmlns:a16="http://schemas.microsoft.com/office/drawing/2014/main" id="{3F880221-A28C-4FBB-861C-7BFC3BC6F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045" y="1195210"/>
              <a:ext cx="348505" cy="4014557"/>
            </a:xfrm>
            <a:custGeom>
              <a:avLst/>
              <a:gdLst>
                <a:gd name="T0" fmla="*/ 297036762 w 123"/>
                <a:gd name="T1" fmla="*/ 2147483647 h 833"/>
                <a:gd name="T2" fmla="*/ 987445000 w 123"/>
                <a:gd name="T3" fmla="*/ 2147483647 h 833"/>
                <a:gd name="T4" fmla="*/ 0 w 123"/>
                <a:gd name="T5" fmla="*/ 0 h 833"/>
                <a:gd name="T6" fmla="*/ 297036762 w 123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33"/>
                <a:gd name="T14" fmla="*/ 123 w 123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33">
                  <a:moveTo>
                    <a:pt x="37" y="833"/>
                  </a:moveTo>
                  <a:lnTo>
                    <a:pt x="123" y="601"/>
                  </a:lnTo>
                  <a:lnTo>
                    <a:pt x="0" y="0"/>
                  </a:lnTo>
                  <a:lnTo>
                    <a:pt x="37" y="833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82" name="Freeform 71">
              <a:extLst>
                <a:ext uri="{FF2B5EF4-FFF2-40B4-BE49-F238E27FC236}">
                  <a16:creationId xmlns:a16="http://schemas.microsoft.com/office/drawing/2014/main" id="{704596FD-E0E6-49AE-A64C-FC6B29783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045" y="1195210"/>
              <a:ext cx="348505" cy="4014557"/>
            </a:xfrm>
            <a:custGeom>
              <a:avLst/>
              <a:gdLst>
                <a:gd name="T0" fmla="*/ 297036762 w 123"/>
                <a:gd name="T1" fmla="*/ 2147483647 h 833"/>
                <a:gd name="T2" fmla="*/ 987445000 w 123"/>
                <a:gd name="T3" fmla="*/ 2147483647 h 833"/>
                <a:gd name="T4" fmla="*/ 0 w 123"/>
                <a:gd name="T5" fmla="*/ 0 h 833"/>
                <a:gd name="T6" fmla="*/ 297036762 w 123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833"/>
                <a:gd name="T14" fmla="*/ 123 w 123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833">
                  <a:moveTo>
                    <a:pt x="37" y="833"/>
                  </a:moveTo>
                  <a:lnTo>
                    <a:pt x="123" y="601"/>
                  </a:lnTo>
                  <a:lnTo>
                    <a:pt x="0" y="0"/>
                  </a:lnTo>
                  <a:lnTo>
                    <a:pt x="37" y="8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83" name="Freeform 72">
              <a:extLst>
                <a:ext uri="{FF2B5EF4-FFF2-40B4-BE49-F238E27FC236}">
                  <a16:creationId xmlns:a16="http://schemas.microsoft.com/office/drawing/2014/main" id="{43FCB4B7-6A0B-4698-9E19-58E4162E0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034" y="0"/>
              <a:ext cx="833011" cy="1961494"/>
            </a:xfrm>
            <a:custGeom>
              <a:avLst/>
              <a:gdLst>
                <a:gd name="T0" fmla="*/ 2147483647 w 294"/>
                <a:gd name="T1" fmla="*/ 2147483647 h 407"/>
                <a:gd name="T2" fmla="*/ 915190085 w 294"/>
                <a:gd name="T3" fmla="*/ 0 h 407"/>
                <a:gd name="T4" fmla="*/ 0 w 294"/>
                <a:gd name="T5" fmla="*/ 2147483647 h 407"/>
                <a:gd name="T6" fmla="*/ 2147483647 w 294"/>
                <a:gd name="T7" fmla="*/ 2147483647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"/>
                <a:gd name="T13" fmla="*/ 0 h 407"/>
                <a:gd name="T14" fmla="*/ 294 w 294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" h="407">
                  <a:moveTo>
                    <a:pt x="294" y="248"/>
                  </a:moveTo>
                  <a:lnTo>
                    <a:pt x="114" y="0"/>
                  </a:lnTo>
                  <a:lnTo>
                    <a:pt x="0" y="407"/>
                  </a:lnTo>
                  <a:lnTo>
                    <a:pt x="294" y="248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84" name="Freeform 73">
              <a:extLst>
                <a:ext uri="{FF2B5EF4-FFF2-40B4-BE49-F238E27FC236}">
                  <a16:creationId xmlns:a16="http://schemas.microsoft.com/office/drawing/2014/main" id="{FACB990F-64E0-4996-AF07-D149C638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034" y="0"/>
              <a:ext cx="833011" cy="1961494"/>
            </a:xfrm>
            <a:custGeom>
              <a:avLst/>
              <a:gdLst>
                <a:gd name="T0" fmla="*/ 2147483647 w 294"/>
                <a:gd name="T1" fmla="*/ 2147483647 h 407"/>
                <a:gd name="T2" fmla="*/ 915190085 w 294"/>
                <a:gd name="T3" fmla="*/ 0 h 407"/>
                <a:gd name="T4" fmla="*/ 0 w 294"/>
                <a:gd name="T5" fmla="*/ 2147483647 h 407"/>
                <a:gd name="T6" fmla="*/ 2147483647 w 294"/>
                <a:gd name="T7" fmla="*/ 2147483647 h 4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"/>
                <a:gd name="T13" fmla="*/ 0 h 407"/>
                <a:gd name="T14" fmla="*/ 294 w 294"/>
                <a:gd name="T15" fmla="*/ 407 h 4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" h="407">
                  <a:moveTo>
                    <a:pt x="294" y="248"/>
                  </a:moveTo>
                  <a:lnTo>
                    <a:pt x="114" y="0"/>
                  </a:lnTo>
                  <a:lnTo>
                    <a:pt x="0" y="407"/>
                  </a:lnTo>
                  <a:lnTo>
                    <a:pt x="294" y="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85" name="Freeform 74">
              <a:extLst>
                <a:ext uri="{FF2B5EF4-FFF2-40B4-BE49-F238E27FC236}">
                  <a16:creationId xmlns:a16="http://schemas.microsoft.com/office/drawing/2014/main" id="{9239C0FB-4262-48F9-A24B-AB7515B0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703" y="1195210"/>
              <a:ext cx="762177" cy="4014557"/>
            </a:xfrm>
            <a:custGeom>
              <a:avLst/>
              <a:gdLst>
                <a:gd name="T0" fmla="*/ 2147483647 w 269"/>
                <a:gd name="T1" fmla="*/ 2147483647 h 833"/>
                <a:gd name="T2" fmla="*/ 1862494251 w 269"/>
                <a:gd name="T3" fmla="*/ 0 h 833"/>
                <a:gd name="T4" fmla="*/ 0 w 269"/>
                <a:gd name="T5" fmla="*/ 2147483647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86" name="Freeform 75">
              <a:extLst>
                <a:ext uri="{FF2B5EF4-FFF2-40B4-BE49-F238E27FC236}">
                  <a16:creationId xmlns:a16="http://schemas.microsoft.com/office/drawing/2014/main" id="{1530979F-702C-4C60-B64D-661C27A65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703" y="1195210"/>
              <a:ext cx="762177" cy="4014557"/>
            </a:xfrm>
            <a:custGeom>
              <a:avLst/>
              <a:gdLst>
                <a:gd name="T0" fmla="*/ 2147483647 w 269"/>
                <a:gd name="T1" fmla="*/ 2147483647 h 833"/>
                <a:gd name="T2" fmla="*/ 1862494251 w 269"/>
                <a:gd name="T3" fmla="*/ 0 h 833"/>
                <a:gd name="T4" fmla="*/ 0 w 269"/>
                <a:gd name="T5" fmla="*/ 2147483647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87" name="Freeform 76">
              <a:extLst>
                <a:ext uri="{FF2B5EF4-FFF2-40B4-BE49-F238E27FC236}">
                  <a16:creationId xmlns:a16="http://schemas.microsoft.com/office/drawing/2014/main" id="{6D7242E4-63C2-4ADB-8D25-A70061768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038" y="0"/>
              <a:ext cx="719677" cy="1195210"/>
            </a:xfrm>
            <a:custGeom>
              <a:avLst/>
              <a:gdLst>
                <a:gd name="T0" fmla="*/ 2039114112 w 254"/>
                <a:gd name="T1" fmla="*/ 2147483647 h 248"/>
                <a:gd name="T2" fmla="*/ 0 w 254"/>
                <a:gd name="T3" fmla="*/ 0 h 248"/>
                <a:gd name="T4" fmla="*/ 1445040582 w 254"/>
                <a:gd name="T5" fmla="*/ 2147483647 h 248"/>
                <a:gd name="T6" fmla="*/ 2039114112 w 254"/>
                <a:gd name="T7" fmla="*/ 2147483647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248"/>
                <a:gd name="T14" fmla="*/ 254 w 254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248">
                  <a:moveTo>
                    <a:pt x="254" y="110"/>
                  </a:moveTo>
                  <a:lnTo>
                    <a:pt x="0" y="0"/>
                  </a:lnTo>
                  <a:lnTo>
                    <a:pt x="180" y="248"/>
                  </a:lnTo>
                  <a:lnTo>
                    <a:pt x="25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88" name="Freeform 77">
              <a:extLst>
                <a:ext uri="{FF2B5EF4-FFF2-40B4-BE49-F238E27FC236}">
                  <a16:creationId xmlns:a16="http://schemas.microsoft.com/office/drawing/2014/main" id="{7861C5C2-6074-462C-8570-C8B17BFA2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39910"/>
              <a:ext cx="1218350" cy="718090"/>
            </a:xfrm>
            <a:custGeom>
              <a:avLst/>
              <a:gdLst>
                <a:gd name="T0" fmla="*/ 0 w 430"/>
                <a:gd name="T1" fmla="*/ 2147483647 h 149"/>
                <a:gd name="T2" fmla="*/ 2147483647 w 430"/>
                <a:gd name="T3" fmla="*/ 2147483647 h 149"/>
                <a:gd name="T4" fmla="*/ 1774186770 w 430"/>
                <a:gd name="T5" fmla="*/ 0 h 149"/>
                <a:gd name="T6" fmla="*/ 0 w 430"/>
                <a:gd name="T7" fmla="*/ 2147483647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89" name="Freeform 78">
              <a:extLst>
                <a:ext uri="{FF2B5EF4-FFF2-40B4-BE49-F238E27FC236}">
                  <a16:creationId xmlns:a16="http://schemas.microsoft.com/office/drawing/2014/main" id="{0A352BAF-1081-4708-A362-D43CB6A64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388084"/>
              <a:ext cx="626175" cy="1469916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2147483647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90" name="Freeform 79">
              <a:extLst>
                <a:ext uri="{FF2B5EF4-FFF2-40B4-BE49-F238E27FC236}">
                  <a16:creationId xmlns:a16="http://schemas.microsoft.com/office/drawing/2014/main" id="{081B1C6F-6754-40D3-8FF9-B14238FDA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2000049"/>
              <a:ext cx="138835" cy="828936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2147483647 h 172"/>
                <a:gd name="T4" fmla="*/ 393370556 w 49"/>
                <a:gd name="T5" fmla="*/ 1347141485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91" name="Freeform 80">
              <a:extLst>
                <a:ext uri="{FF2B5EF4-FFF2-40B4-BE49-F238E27FC236}">
                  <a16:creationId xmlns:a16="http://schemas.microsoft.com/office/drawing/2014/main" id="{D4D99869-E697-4E7C-9A36-4F7AD741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2000049"/>
              <a:ext cx="138835" cy="828936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2147483647 h 172"/>
                <a:gd name="T4" fmla="*/ 393370556 w 49"/>
                <a:gd name="T5" fmla="*/ 1347141485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92" name="Freeform 81">
              <a:extLst>
                <a:ext uri="{FF2B5EF4-FFF2-40B4-BE49-F238E27FC236}">
                  <a16:creationId xmlns:a16="http://schemas.microsoft.com/office/drawing/2014/main" id="{7C3D1876-B8E4-487B-83A0-A82C6D33B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756645"/>
              <a:ext cx="209670" cy="152292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93" name="Freeform 82">
              <a:extLst>
                <a:ext uri="{FF2B5EF4-FFF2-40B4-BE49-F238E27FC236}">
                  <a16:creationId xmlns:a16="http://schemas.microsoft.com/office/drawing/2014/main" id="{58C411DB-221C-4141-9366-EB38C396A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756645"/>
              <a:ext cx="209670" cy="152292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94" name="Freeform 83">
              <a:extLst>
                <a:ext uri="{FF2B5EF4-FFF2-40B4-BE49-F238E27FC236}">
                  <a16:creationId xmlns:a16="http://schemas.microsoft.com/office/drawing/2014/main" id="{60CC217C-531B-478C-8D15-EDB3D0C1F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2279574"/>
              <a:ext cx="762177" cy="549411"/>
            </a:xfrm>
            <a:custGeom>
              <a:avLst/>
              <a:gdLst>
                <a:gd name="T0" fmla="*/ 393371167 w 269"/>
                <a:gd name="T1" fmla="*/ 0 h 114"/>
                <a:gd name="T2" fmla="*/ 0 w 269"/>
                <a:gd name="T3" fmla="*/ 2147483647 h 114"/>
                <a:gd name="T4" fmla="*/ 2147483647 w 269"/>
                <a:gd name="T5" fmla="*/ 1904576606 h 114"/>
                <a:gd name="T6" fmla="*/ 393371167 w 269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114"/>
                <a:gd name="T14" fmla="*/ 269 w 269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114">
                  <a:moveTo>
                    <a:pt x="49" y="0"/>
                  </a:moveTo>
                  <a:lnTo>
                    <a:pt x="0" y="114"/>
                  </a:lnTo>
                  <a:lnTo>
                    <a:pt x="269" y="8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95" name="Freeform 84">
              <a:extLst>
                <a:ext uri="{FF2B5EF4-FFF2-40B4-BE49-F238E27FC236}">
                  <a16:creationId xmlns:a16="http://schemas.microsoft.com/office/drawing/2014/main" id="{0809D9BD-8AFE-4774-986F-51A2D6060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75" y="2279574"/>
              <a:ext cx="762177" cy="549411"/>
            </a:xfrm>
            <a:custGeom>
              <a:avLst/>
              <a:gdLst>
                <a:gd name="T0" fmla="*/ 393371167 w 269"/>
                <a:gd name="T1" fmla="*/ 0 h 114"/>
                <a:gd name="T2" fmla="*/ 0 w 269"/>
                <a:gd name="T3" fmla="*/ 2147483647 h 114"/>
                <a:gd name="T4" fmla="*/ 2147483647 w 269"/>
                <a:gd name="T5" fmla="*/ 1904576606 h 114"/>
                <a:gd name="T6" fmla="*/ 393371167 w 269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114"/>
                <a:gd name="T14" fmla="*/ 269 w 269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114">
                  <a:moveTo>
                    <a:pt x="49" y="0"/>
                  </a:moveTo>
                  <a:lnTo>
                    <a:pt x="0" y="114"/>
                  </a:lnTo>
                  <a:lnTo>
                    <a:pt x="269" y="8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96" name="Freeform 85">
              <a:extLst>
                <a:ext uri="{FF2B5EF4-FFF2-40B4-BE49-F238E27FC236}">
                  <a16:creationId xmlns:a16="http://schemas.microsoft.com/office/drawing/2014/main" id="{3A90768E-1B58-4E71-BF55-27E9A9BC8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10" y="732548"/>
              <a:ext cx="521340" cy="1547026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116132977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97" name="Freeform 86">
              <a:extLst>
                <a:ext uri="{FF2B5EF4-FFF2-40B4-BE49-F238E27FC236}">
                  <a16:creationId xmlns:a16="http://schemas.microsoft.com/office/drawing/2014/main" id="{6F10A6E3-B3CF-49A9-A4A0-E7E77D584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10" y="732548"/>
              <a:ext cx="521340" cy="1547026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116132977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98" name="Freeform 87">
              <a:extLst>
                <a:ext uri="{FF2B5EF4-FFF2-40B4-BE49-F238E27FC236}">
                  <a16:creationId xmlns:a16="http://schemas.microsoft.com/office/drawing/2014/main" id="{EC16396E-2402-458F-9DE4-CC2C90C03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10" y="732548"/>
              <a:ext cx="694176" cy="1547026"/>
            </a:xfrm>
            <a:custGeom>
              <a:avLst/>
              <a:gdLst>
                <a:gd name="T0" fmla="*/ 1966858445 w 245"/>
                <a:gd name="T1" fmla="*/ 2147483647 h 321"/>
                <a:gd name="T2" fmla="*/ 1477149861 w 245"/>
                <a:gd name="T3" fmla="*/ 0 h 321"/>
                <a:gd name="T4" fmla="*/ 0 w 245"/>
                <a:gd name="T5" fmla="*/ 2147483647 h 321"/>
                <a:gd name="T6" fmla="*/ 1966858445 w 245"/>
                <a:gd name="T7" fmla="*/ 2147483647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321"/>
                <a:gd name="T14" fmla="*/ 245 w 245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321">
                  <a:moveTo>
                    <a:pt x="245" y="122"/>
                  </a:moveTo>
                  <a:lnTo>
                    <a:pt x="184" y="0"/>
                  </a:lnTo>
                  <a:lnTo>
                    <a:pt x="0" y="321"/>
                  </a:lnTo>
                  <a:lnTo>
                    <a:pt x="245" y="1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99" name="Freeform 88">
              <a:extLst>
                <a:ext uri="{FF2B5EF4-FFF2-40B4-BE49-F238E27FC236}">
                  <a16:creationId xmlns:a16="http://schemas.microsoft.com/office/drawing/2014/main" id="{0861BE35-114D-4781-8668-74144C3D0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10" y="732548"/>
              <a:ext cx="694176" cy="1547026"/>
            </a:xfrm>
            <a:custGeom>
              <a:avLst/>
              <a:gdLst>
                <a:gd name="T0" fmla="*/ 1966858445 w 245"/>
                <a:gd name="T1" fmla="*/ 2147483647 h 321"/>
                <a:gd name="T2" fmla="*/ 1477149861 w 245"/>
                <a:gd name="T3" fmla="*/ 0 h 321"/>
                <a:gd name="T4" fmla="*/ 0 w 245"/>
                <a:gd name="T5" fmla="*/ 2147483647 h 321"/>
                <a:gd name="T6" fmla="*/ 1966858445 w 245"/>
                <a:gd name="T7" fmla="*/ 2147483647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321"/>
                <a:gd name="T14" fmla="*/ 245 w 245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321">
                  <a:moveTo>
                    <a:pt x="245" y="122"/>
                  </a:moveTo>
                  <a:lnTo>
                    <a:pt x="184" y="0"/>
                  </a:lnTo>
                  <a:lnTo>
                    <a:pt x="0" y="321"/>
                  </a:lnTo>
                  <a:lnTo>
                    <a:pt x="245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00" name="Freeform 89">
              <a:extLst>
                <a:ext uri="{FF2B5EF4-FFF2-40B4-BE49-F238E27FC236}">
                  <a16:creationId xmlns:a16="http://schemas.microsoft.com/office/drawing/2014/main" id="{F0F955DA-1D35-42CF-938F-BB3113062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10" y="1320514"/>
              <a:ext cx="694176" cy="1354250"/>
            </a:xfrm>
            <a:custGeom>
              <a:avLst/>
              <a:gdLst>
                <a:gd name="T0" fmla="*/ 1766159413 w 245"/>
                <a:gd name="T1" fmla="*/ 2147483647 h 281"/>
                <a:gd name="T2" fmla="*/ 1966858445 w 245"/>
                <a:gd name="T3" fmla="*/ 0 h 281"/>
                <a:gd name="T4" fmla="*/ 0 w 245"/>
                <a:gd name="T5" fmla="*/ 2147483647 h 281"/>
                <a:gd name="T6" fmla="*/ 1766159413 w 245"/>
                <a:gd name="T7" fmla="*/ 2147483647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20" y="281"/>
                  </a:moveTo>
                  <a:lnTo>
                    <a:pt x="245" y="0"/>
                  </a:lnTo>
                  <a:lnTo>
                    <a:pt x="0" y="199"/>
                  </a:lnTo>
                  <a:lnTo>
                    <a:pt x="220" y="281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01" name="Freeform 90">
              <a:extLst>
                <a:ext uri="{FF2B5EF4-FFF2-40B4-BE49-F238E27FC236}">
                  <a16:creationId xmlns:a16="http://schemas.microsoft.com/office/drawing/2014/main" id="{E39D0250-A145-4BBE-8A5C-B8CCD1811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10" y="1320514"/>
              <a:ext cx="694176" cy="1354250"/>
            </a:xfrm>
            <a:custGeom>
              <a:avLst/>
              <a:gdLst>
                <a:gd name="T0" fmla="*/ 1766159413 w 245"/>
                <a:gd name="T1" fmla="*/ 2147483647 h 281"/>
                <a:gd name="T2" fmla="*/ 1966858445 w 245"/>
                <a:gd name="T3" fmla="*/ 0 h 281"/>
                <a:gd name="T4" fmla="*/ 0 w 245"/>
                <a:gd name="T5" fmla="*/ 2147483647 h 281"/>
                <a:gd name="T6" fmla="*/ 1766159413 w 245"/>
                <a:gd name="T7" fmla="*/ 2147483647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20" y="281"/>
                  </a:moveTo>
                  <a:lnTo>
                    <a:pt x="245" y="0"/>
                  </a:lnTo>
                  <a:lnTo>
                    <a:pt x="0" y="199"/>
                  </a:lnTo>
                  <a:lnTo>
                    <a:pt x="220" y="2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02" name="Freeform 91">
              <a:extLst>
                <a:ext uri="{FF2B5EF4-FFF2-40B4-BE49-F238E27FC236}">
                  <a16:creationId xmlns:a16="http://schemas.microsoft.com/office/drawing/2014/main" id="{7A587D97-DAB2-4CD8-B8D1-BDD6403B5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857" y="4255526"/>
              <a:ext cx="697010" cy="1566304"/>
            </a:xfrm>
            <a:custGeom>
              <a:avLst/>
              <a:gdLst>
                <a:gd name="T0" fmla="*/ 0 w 246"/>
                <a:gd name="T1" fmla="*/ 0 h 325"/>
                <a:gd name="T2" fmla="*/ 594073523 w 246"/>
                <a:gd name="T3" fmla="*/ 2147483647 h 325"/>
                <a:gd name="T4" fmla="*/ 1974890000 w 246"/>
                <a:gd name="T5" fmla="*/ 975518228 h 325"/>
                <a:gd name="T6" fmla="*/ 0 w 246"/>
                <a:gd name="T7" fmla="*/ 0 h 3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25"/>
                <a:gd name="T14" fmla="*/ 246 w 246"/>
                <a:gd name="T15" fmla="*/ 325 h 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25">
                  <a:moveTo>
                    <a:pt x="0" y="0"/>
                  </a:moveTo>
                  <a:lnTo>
                    <a:pt x="74" y="325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03" name="Freeform 92">
              <a:extLst>
                <a:ext uri="{FF2B5EF4-FFF2-40B4-BE49-F238E27FC236}">
                  <a16:creationId xmlns:a16="http://schemas.microsoft.com/office/drawing/2014/main" id="{B7A91341-BBF0-4C7E-BC92-55B00567D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857" y="3339841"/>
              <a:ext cx="697010" cy="1118100"/>
            </a:xfrm>
            <a:custGeom>
              <a:avLst/>
              <a:gdLst>
                <a:gd name="T0" fmla="*/ 0 w 246"/>
                <a:gd name="T1" fmla="*/ 2147483647 h 232"/>
                <a:gd name="T2" fmla="*/ 1974890000 w 246"/>
                <a:gd name="T3" fmla="*/ 2147483647 h 232"/>
                <a:gd name="T4" fmla="*/ 594073523 w 246"/>
                <a:gd name="T5" fmla="*/ 0 h 232"/>
                <a:gd name="T6" fmla="*/ 0 w 246"/>
                <a:gd name="T7" fmla="*/ 2147483647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232"/>
                <a:gd name="T14" fmla="*/ 246 w 246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232">
                  <a:moveTo>
                    <a:pt x="0" y="190"/>
                  </a:moveTo>
                  <a:lnTo>
                    <a:pt x="246" y="232"/>
                  </a:lnTo>
                  <a:lnTo>
                    <a:pt x="74" y="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04" name="Freeform 93">
              <a:extLst>
                <a:ext uri="{FF2B5EF4-FFF2-40B4-BE49-F238E27FC236}">
                  <a16:creationId xmlns:a16="http://schemas.microsoft.com/office/drawing/2014/main" id="{285FAA8B-D75A-4306-83EE-6C8462214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527" y="4457941"/>
              <a:ext cx="694176" cy="1363889"/>
            </a:xfrm>
            <a:custGeom>
              <a:avLst/>
              <a:gdLst>
                <a:gd name="T0" fmla="*/ 1380815232 w 245"/>
                <a:gd name="T1" fmla="*/ 0 h 283"/>
                <a:gd name="T2" fmla="*/ 0 w 245"/>
                <a:gd name="T3" fmla="*/ 2147483647 h 283"/>
                <a:gd name="T4" fmla="*/ 1966858445 w 245"/>
                <a:gd name="T5" fmla="*/ 1579407559 h 283"/>
                <a:gd name="T6" fmla="*/ 1380815232 w 245"/>
                <a:gd name="T7" fmla="*/ 0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3"/>
                <a:gd name="T14" fmla="*/ 245 w 245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3">
                  <a:moveTo>
                    <a:pt x="172" y="0"/>
                  </a:moveTo>
                  <a:lnTo>
                    <a:pt x="0" y="283"/>
                  </a:lnTo>
                  <a:lnTo>
                    <a:pt x="245" y="68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05" name="Freeform 94">
              <a:extLst>
                <a:ext uri="{FF2B5EF4-FFF2-40B4-BE49-F238E27FC236}">
                  <a16:creationId xmlns:a16="http://schemas.microsoft.com/office/drawing/2014/main" id="{CE94CF98-2973-49A5-81DE-6AAD75434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527" y="1961494"/>
              <a:ext cx="518507" cy="2496447"/>
            </a:xfrm>
            <a:custGeom>
              <a:avLst/>
              <a:gdLst>
                <a:gd name="T0" fmla="*/ 1380815308 w 183"/>
                <a:gd name="T1" fmla="*/ 2147483647 h 518"/>
                <a:gd name="T2" fmla="*/ 1469123000 w 183"/>
                <a:gd name="T3" fmla="*/ 0 h 518"/>
                <a:gd name="T4" fmla="*/ 0 w 183"/>
                <a:gd name="T5" fmla="*/ 2147483647 h 518"/>
                <a:gd name="T6" fmla="*/ 1380815308 w 183"/>
                <a:gd name="T7" fmla="*/ 2147483647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518"/>
                <a:gd name="T14" fmla="*/ 183 w 183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518">
                  <a:moveTo>
                    <a:pt x="172" y="518"/>
                  </a:moveTo>
                  <a:lnTo>
                    <a:pt x="183" y="0"/>
                  </a:lnTo>
                  <a:lnTo>
                    <a:pt x="0" y="286"/>
                  </a:lnTo>
                  <a:lnTo>
                    <a:pt x="172" y="518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06" name="Freeform 95">
              <a:extLst>
                <a:ext uri="{FF2B5EF4-FFF2-40B4-BE49-F238E27FC236}">
                  <a16:creationId xmlns:a16="http://schemas.microsoft.com/office/drawing/2014/main" id="{D3518F8F-FE63-45D1-AC7F-46A73EAE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527" y="1961494"/>
              <a:ext cx="518507" cy="2496447"/>
            </a:xfrm>
            <a:custGeom>
              <a:avLst/>
              <a:gdLst>
                <a:gd name="T0" fmla="*/ 1380815308 w 183"/>
                <a:gd name="T1" fmla="*/ 2147483647 h 518"/>
                <a:gd name="T2" fmla="*/ 1469123000 w 183"/>
                <a:gd name="T3" fmla="*/ 0 h 518"/>
                <a:gd name="T4" fmla="*/ 0 w 183"/>
                <a:gd name="T5" fmla="*/ 2147483647 h 518"/>
                <a:gd name="T6" fmla="*/ 1380815308 w 183"/>
                <a:gd name="T7" fmla="*/ 2147483647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518"/>
                <a:gd name="T14" fmla="*/ 183 w 183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518">
                  <a:moveTo>
                    <a:pt x="172" y="518"/>
                  </a:moveTo>
                  <a:lnTo>
                    <a:pt x="183" y="0"/>
                  </a:lnTo>
                  <a:lnTo>
                    <a:pt x="0" y="286"/>
                  </a:lnTo>
                  <a:lnTo>
                    <a:pt x="172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07" name="Freeform 96">
              <a:extLst>
                <a:ext uri="{FF2B5EF4-FFF2-40B4-BE49-F238E27FC236}">
                  <a16:creationId xmlns:a16="http://schemas.microsoft.com/office/drawing/2014/main" id="{B64A0793-167F-4089-BBEF-BE3D99CE8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867" y="1195210"/>
              <a:ext cx="864178" cy="3262731"/>
            </a:xfrm>
            <a:custGeom>
              <a:avLst/>
              <a:gdLst>
                <a:gd name="T0" fmla="*/ 2147483647 w 305"/>
                <a:gd name="T1" fmla="*/ 0 h 677"/>
                <a:gd name="T2" fmla="*/ 88307658 w 305"/>
                <a:gd name="T3" fmla="*/ 2147483647 h 677"/>
                <a:gd name="T4" fmla="*/ 0 w 305"/>
                <a:gd name="T5" fmla="*/ 2147483647 h 677"/>
                <a:gd name="T6" fmla="*/ 2147483647 w 305"/>
                <a:gd name="T7" fmla="*/ 0 h 6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5"/>
                <a:gd name="T13" fmla="*/ 0 h 677"/>
                <a:gd name="T14" fmla="*/ 305 w 305"/>
                <a:gd name="T15" fmla="*/ 677 h 6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5" h="677">
                  <a:moveTo>
                    <a:pt x="305" y="0"/>
                  </a:moveTo>
                  <a:lnTo>
                    <a:pt x="11" y="159"/>
                  </a:lnTo>
                  <a:lnTo>
                    <a:pt x="0" y="67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08" name="Freeform 97">
              <a:extLst>
                <a:ext uri="{FF2B5EF4-FFF2-40B4-BE49-F238E27FC236}">
                  <a16:creationId xmlns:a16="http://schemas.microsoft.com/office/drawing/2014/main" id="{F5F242FC-A646-4D72-9779-7869D1699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867" y="1195210"/>
              <a:ext cx="864178" cy="3262731"/>
            </a:xfrm>
            <a:custGeom>
              <a:avLst/>
              <a:gdLst>
                <a:gd name="T0" fmla="*/ 2147483647 w 305"/>
                <a:gd name="T1" fmla="*/ 0 h 677"/>
                <a:gd name="T2" fmla="*/ 88307658 w 305"/>
                <a:gd name="T3" fmla="*/ 2147483647 h 677"/>
                <a:gd name="T4" fmla="*/ 0 w 305"/>
                <a:gd name="T5" fmla="*/ 2147483647 h 677"/>
                <a:gd name="T6" fmla="*/ 2147483647 w 305"/>
                <a:gd name="T7" fmla="*/ 0 h 6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5"/>
                <a:gd name="T13" fmla="*/ 0 h 677"/>
                <a:gd name="T14" fmla="*/ 305 w 305"/>
                <a:gd name="T15" fmla="*/ 677 h 6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5" h="677">
                  <a:moveTo>
                    <a:pt x="305" y="0"/>
                  </a:moveTo>
                  <a:lnTo>
                    <a:pt x="11" y="159"/>
                  </a:lnTo>
                  <a:lnTo>
                    <a:pt x="0" y="677"/>
                  </a:lnTo>
                  <a:lnTo>
                    <a:pt x="3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09" name="Freeform 98">
              <a:extLst>
                <a:ext uri="{FF2B5EF4-FFF2-40B4-BE49-F238E27FC236}">
                  <a16:creationId xmlns:a16="http://schemas.microsoft.com/office/drawing/2014/main" id="{541EB0ED-90E7-4359-A816-CFF2E04B7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867" y="1195210"/>
              <a:ext cx="864178" cy="3590450"/>
            </a:xfrm>
            <a:custGeom>
              <a:avLst/>
              <a:gdLst>
                <a:gd name="T0" fmla="*/ 586043019 w 305"/>
                <a:gd name="T1" fmla="*/ 2147483647 h 745"/>
                <a:gd name="T2" fmla="*/ 2147483647 w 305"/>
                <a:gd name="T3" fmla="*/ 0 h 745"/>
                <a:gd name="T4" fmla="*/ 0 w 305"/>
                <a:gd name="T5" fmla="*/ 2147483647 h 745"/>
                <a:gd name="T6" fmla="*/ 586043019 w 305"/>
                <a:gd name="T7" fmla="*/ 2147483647 h 7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5"/>
                <a:gd name="T13" fmla="*/ 0 h 745"/>
                <a:gd name="T14" fmla="*/ 305 w 305"/>
                <a:gd name="T15" fmla="*/ 745 h 7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5" h="745">
                  <a:moveTo>
                    <a:pt x="73" y="745"/>
                  </a:moveTo>
                  <a:lnTo>
                    <a:pt x="305" y="0"/>
                  </a:lnTo>
                  <a:lnTo>
                    <a:pt x="0" y="677"/>
                  </a:lnTo>
                  <a:lnTo>
                    <a:pt x="73" y="7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10" name="Freeform 99">
              <a:extLst>
                <a:ext uri="{FF2B5EF4-FFF2-40B4-BE49-F238E27FC236}">
                  <a16:creationId xmlns:a16="http://schemas.microsoft.com/office/drawing/2014/main" id="{DFA389F7-0246-4459-BC06-8B9775E58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867" y="1195210"/>
              <a:ext cx="864178" cy="3590450"/>
            </a:xfrm>
            <a:custGeom>
              <a:avLst/>
              <a:gdLst>
                <a:gd name="T0" fmla="*/ 586043019 w 305"/>
                <a:gd name="T1" fmla="*/ 2147483647 h 745"/>
                <a:gd name="T2" fmla="*/ 2147483647 w 305"/>
                <a:gd name="T3" fmla="*/ 0 h 745"/>
                <a:gd name="T4" fmla="*/ 0 w 305"/>
                <a:gd name="T5" fmla="*/ 2147483647 h 745"/>
                <a:gd name="T6" fmla="*/ 586043019 w 305"/>
                <a:gd name="T7" fmla="*/ 2147483647 h 7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5"/>
                <a:gd name="T13" fmla="*/ 0 h 745"/>
                <a:gd name="T14" fmla="*/ 305 w 305"/>
                <a:gd name="T15" fmla="*/ 745 h 7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5" h="745">
                  <a:moveTo>
                    <a:pt x="73" y="745"/>
                  </a:moveTo>
                  <a:lnTo>
                    <a:pt x="305" y="0"/>
                  </a:lnTo>
                  <a:lnTo>
                    <a:pt x="0" y="677"/>
                  </a:lnTo>
                  <a:lnTo>
                    <a:pt x="73" y="7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11" name="Freeform 100">
              <a:extLst>
                <a:ext uri="{FF2B5EF4-FFF2-40B4-BE49-F238E27FC236}">
                  <a16:creationId xmlns:a16="http://schemas.microsoft.com/office/drawing/2014/main" id="{C825F034-C272-4CAD-A3C7-EA2CD1B96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350" y="0"/>
              <a:ext cx="297504" cy="1320514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2147483647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12" name="Freeform 101">
              <a:extLst>
                <a:ext uri="{FF2B5EF4-FFF2-40B4-BE49-F238E27FC236}">
                  <a16:creationId xmlns:a16="http://schemas.microsoft.com/office/drawing/2014/main" id="{DE924E04-F964-4FB9-B9F5-4B76CCDC8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350" y="0"/>
              <a:ext cx="297504" cy="1320514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2147483647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13" name="Freeform 102">
              <a:extLst>
                <a:ext uri="{FF2B5EF4-FFF2-40B4-BE49-F238E27FC236}">
                  <a16:creationId xmlns:a16="http://schemas.microsoft.com/office/drawing/2014/main" id="{FDB73896-A392-4943-A2E6-0F668034C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186" y="0"/>
              <a:ext cx="660176" cy="1320514"/>
            </a:xfrm>
            <a:custGeom>
              <a:avLst/>
              <a:gdLst>
                <a:gd name="T0" fmla="*/ 1870525111 w 233"/>
                <a:gd name="T1" fmla="*/ 0 h 274"/>
                <a:gd name="T2" fmla="*/ 353230994 w 233"/>
                <a:gd name="T3" fmla="*/ 0 h 274"/>
                <a:gd name="T4" fmla="*/ 0 w 233"/>
                <a:gd name="T5" fmla="*/ 2147483647 h 274"/>
                <a:gd name="T6" fmla="*/ 1870525111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14" name="Freeform 103">
              <a:extLst>
                <a:ext uri="{FF2B5EF4-FFF2-40B4-BE49-F238E27FC236}">
                  <a16:creationId xmlns:a16="http://schemas.microsoft.com/office/drawing/2014/main" id="{8010CA5B-9369-4B7F-9945-FBA52643F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186" y="0"/>
              <a:ext cx="660176" cy="1320514"/>
            </a:xfrm>
            <a:custGeom>
              <a:avLst/>
              <a:gdLst>
                <a:gd name="T0" fmla="*/ 1870525111 w 233"/>
                <a:gd name="T1" fmla="*/ 0 h 274"/>
                <a:gd name="T2" fmla="*/ 353230994 w 233"/>
                <a:gd name="T3" fmla="*/ 0 h 274"/>
                <a:gd name="T4" fmla="*/ 0 w 233"/>
                <a:gd name="T5" fmla="*/ 2147483647 h 274"/>
                <a:gd name="T6" fmla="*/ 1870525111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15" name="Freeform 104">
              <a:extLst>
                <a:ext uri="{FF2B5EF4-FFF2-40B4-BE49-F238E27FC236}">
                  <a16:creationId xmlns:a16="http://schemas.microsoft.com/office/drawing/2014/main" id="{EE89C6AA-C573-4453-9F2E-E9EA2AE47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39" y="0"/>
              <a:ext cx="569508" cy="351816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1695541067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16" name="Freeform 105">
              <a:extLst>
                <a:ext uri="{FF2B5EF4-FFF2-40B4-BE49-F238E27FC236}">
                  <a16:creationId xmlns:a16="http://schemas.microsoft.com/office/drawing/2014/main" id="{88A5E41E-9354-42F4-BCF5-655C1EF48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39" y="0"/>
              <a:ext cx="569508" cy="756645"/>
            </a:xfrm>
            <a:custGeom>
              <a:avLst/>
              <a:gdLst>
                <a:gd name="T0" fmla="*/ 1180116911 w 201"/>
                <a:gd name="T1" fmla="*/ 2147483647 h 157"/>
                <a:gd name="T2" fmla="*/ 1613628667 w 201"/>
                <a:gd name="T3" fmla="*/ 0 h 157"/>
                <a:gd name="T4" fmla="*/ 0 w 201"/>
                <a:gd name="T5" fmla="*/ 1695540238 h 157"/>
                <a:gd name="T6" fmla="*/ 1180116911 w 201"/>
                <a:gd name="T7" fmla="*/ 2147483647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17" name="Freeform 106">
              <a:extLst>
                <a:ext uri="{FF2B5EF4-FFF2-40B4-BE49-F238E27FC236}">
                  <a16:creationId xmlns:a16="http://schemas.microsoft.com/office/drawing/2014/main" id="{77A58958-8B61-4944-952D-EC2D5D501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844" y="0"/>
              <a:ext cx="450506" cy="756645"/>
            </a:xfrm>
            <a:custGeom>
              <a:avLst/>
              <a:gdLst>
                <a:gd name="T0" fmla="*/ 1276450667 w 159"/>
                <a:gd name="T1" fmla="*/ 2147483647 h 157"/>
                <a:gd name="T2" fmla="*/ 433511440 w 159"/>
                <a:gd name="T3" fmla="*/ 0 h 157"/>
                <a:gd name="T4" fmla="*/ 0 w 159"/>
                <a:gd name="T5" fmla="*/ 2147483647 h 157"/>
                <a:gd name="T6" fmla="*/ 1276450667 w 159"/>
                <a:gd name="T7" fmla="*/ 2147483647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18" name="Freeform 107">
              <a:extLst>
                <a:ext uri="{FF2B5EF4-FFF2-40B4-BE49-F238E27FC236}">
                  <a16:creationId xmlns:a16="http://schemas.microsoft.com/office/drawing/2014/main" id="{125E8AEE-2023-46DD-AE71-C0A569337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846" y="0"/>
              <a:ext cx="595008" cy="732548"/>
            </a:xfrm>
            <a:custGeom>
              <a:avLst/>
              <a:gdLst>
                <a:gd name="T0" fmla="*/ 1685878667 w 210"/>
                <a:gd name="T1" fmla="*/ 0 h 152"/>
                <a:gd name="T2" fmla="*/ 0 w 210"/>
                <a:gd name="T3" fmla="*/ 0 h 152"/>
                <a:gd name="T4" fmla="*/ 842939333 w 210"/>
                <a:gd name="T5" fmla="*/ 2147483647 h 152"/>
                <a:gd name="T6" fmla="*/ 1685878667 w 210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152"/>
                <a:gd name="T14" fmla="*/ 210 w 210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152">
                  <a:moveTo>
                    <a:pt x="210" y="0"/>
                  </a:moveTo>
                  <a:lnTo>
                    <a:pt x="0" y="0"/>
                  </a:lnTo>
                  <a:lnTo>
                    <a:pt x="105" y="15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19" name="Freeform 108">
              <a:extLst>
                <a:ext uri="{FF2B5EF4-FFF2-40B4-BE49-F238E27FC236}">
                  <a16:creationId xmlns:a16="http://schemas.microsoft.com/office/drawing/2014/main" id="{5BB7A2F4-05D9-45E9-A447-BCEC39008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043" y="5470014"/>
              <a:ext cx="484507" cy="1387986"/>
            </a:xfrm>
            <a:custGeom>
              <a:avLst/>
              <a:gdLst>
                <a:gd name="T0" fmla="*/ 1372789667 w 171"/>
                <a:gd name="T1" fmla="*/ 2147483647 h 288"/>
                <a:gd name="T2" fmla="*/ 1372789667 w 171"/>
                <a:gd name="T3" fmla="*/ 0 h 288"/>
                <a:gd name="T4" fmla="*/ 0 w 171"/>
                <a:gd name="T5" fmla="*/ 2147483647 h 288"/>
                <a:gd name="T6" fmla="*/ 1372789667 w 171"/>
                <a:gd name="T7" fmla="*/ 2147483647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1"/>
                <a:gd name="T13" fmla="*/ 0 h 288"/>
                <a:gd name="T14" fmla="*/ 171 w 171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1" h="288">
                  <a:moveTo>
                    <a:pt x="171" y="288"/>
                  </a:moveTo>
                  <a:lnTo>
                    <a:pt x="171" y="0"/>
                  </a:lnTo>
                  <a:lnTo>
                    <a:pt x="0" y="139"/>
                  </a:lnTo>
                  <a:lnTo>
                    <a:pt x="171" y="288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20" name="Freeform 109">
              <a:extLst>
                <a:ext uri="{FF2B5EF4-FFF2-40B4-BE49-F238E27FC236}">
                  <a16:creationId xmlns:a16="http://schemas.microsoft.com/office/drawing/2014/main" id="{CF42F69B-1D05-4DF0-A5AF-C55E146B1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045" y="6139710"/>
              <a:ext cx="912346" cy="718090"/>
            </a:xfrm>
            <a:custGeom>
              <a:avLst/>
              <a:gdLst>
                <a:gd name="T0" fmla="*/ 1212227330 w 322"/>
                <a:gd name="T1" fmla="*/ 0 h 149"/>
                <a:gd name="T2" fmla="*/ 0 w 322"/>
                <a:gd name="T3" fmla="*/ 2147483647 h 149"/>
                <a:gd name="T4" fmla="*/ 2147483647 w 322"/>
                <a:gd name="T5" fmla="*/ 2147483647 h 149"/>
                <a:gd name="T6" fmla="*/ 1212227330 w 322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2"/>
                <a:gd name="T13" fmla="*/ 0 h 149"/>
                <a:gd name="T14" fmla="*/ 322 w 322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2" h="149">
                  <a:moveTo>
                    <a:pt x="151" y="0"/>
                  </a:moveTo>
                  <a:lnTo>
                    <a:pt x="0" y="149"/>
                  </a:lnTo>
                  <a:lnTo>
                    <a:pt x="322" y="14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21" name="Freeform 110">
              <a:extLst>
                <a:ext uri="{FF2B5EF4-FFF2-40B4-BE49-F238E27FC236}">
                  <a16:creationId xmlns:a16="http://schemas.microsoft.com/office/drawing/2014/main" id="{7C8169A6-2939-4D56-A053-DFA9E8AEB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045" y="530134"/>
              <a:ext cx="348505" cy="3561533"/>
            </a:xfrm>
            <a:custGeom>
              <a:avLst/>
              <a:gdLst>
                <a:gd name="T0" fmla="*/ 594073523 w 123"/>
                <a:gd name="T1" fmla="*/ 0 h 739"/>
                <a:gd name="T2" fmla="*/ 0 w 123"/>
                <a:gd name="T3" fmla="*/ 2147483647 h 739"/>
                <a:gd name="T4" fmla="*/ 987445000 w 123"/>
                <a:gd name="T5" fmla="*/ 2147483647 h 739"/>
                <a:gd name="T6" fmla="*/ 594073523 w 123"/>
                <a:gd name="T7" fmla="*/ 0 h 7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739"/>
                <a:gd name="T14" fmla="*/ 123 w 123"/>
                <a:gd name="T15" fmla="*/ 739 h 7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739">
                  <a:moveTo>
                    <a:pt x="74" y="0"/>
                  </a:moveTo>
                  <a:lnTo>
                    <a:pt x="0" y="138"/>
                  </a:lnTo>
                  <a:lnTo>
                    <a:pt x="123" y="73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22" name="Freeform 111">
              <a:extLst>
                <a:ext uri="{FF2B5EF4-FFF2-40B4-BE49-F238E27FC236}">
                  <a16:creationId xmlns:a16="http://schemas.microsoft.com/office/drawing/2014/main" id="{673C5973-BB1E-4A6A-8545-A547B1746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045" y="530134"/>
              <a:ext cx="348505" cy="3561533"/>
            </a:xfrm>
            <a:custGeom>
              <a:avLst/>
              <a:gdLst>
                <a:gd name="T0" fmla="*/ 594073523 w 123"/>
                <a:gd name="T1" fmla="*/ 0 h 739"/>
                <a:gd name="T2" fmla="*/ 0 w 123"/>
                <a:gd name="T3" fmla="*/ 2147483647 h 739"/>
                <a:gd name="T4" fmla="*/ 987445000 w 123"/>
                <a:gd name="T5" fmla="*/ 2147483647 h 739"/>
                <a:gd name="T6" fmla="*/ 594073523 w 123"/>
                <a:gd name="T7" fmla="*/ 0 h 7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739"/>
                <a:gd name="T14" fmla="*/ 123 w 123"/>
                <a:gd name="T15" fmla="*/ 739 h 7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739">
                  <a:moveTo>
                    <a:pt x="74" y="0"/>
                  </a:moveTo>
                  <a:lnTo>
                    <a:pt x="0" y="138"/>
                  </a:lnTo>
                  <a:lnTo>
                    <a:pt x="123" y="739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23" name="Freeform 112">
              <a:extLst>
                <a:ext uri="{FF2B5EF4-FFF2-40B4-BE49-F238E27FC236}">
                  <a16:creationId xmlns:a16="http://schemas.microsoft.com/office/drawing/2014/main" id="{E47A0E4A-5FE2-4C52-AEAE-EE8204BE8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715" y="0"/>
              <a:ext cx="138835" cy="4091667"/>
            </a:xfrm>
            <a:custGeom>
              <a:avLst/>
              <a:gdLst>
                <a:gd name="T0" fmla="*/ 393370556 w 49"/>
                <a:gd name="T1" fmla="*/ 0 h 849"/>
                <a:gd name="T2" fmla="*/ 393370556 w 49"/>
                <a:gd name="T3" fmla="*/ 2147483647 h 849"/>
                <a:gd name="T4" fmla="*/ 0 w 49"/>
                <a:gd name="T5" fmla="*/ 2147483647 h 849"/>
                <a:gd name="T6" fmla="*/ 393370556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24" name="Freeform 113">
              <a:extLst>
                <a:ext uri="{FF2B5EF4-FFF2-40B4-BE49-F238E27FC236}">
                  <a16:creationId xmlns:a16="http://schemas.microsoft.com/office/drawing/2014/main" id="{CC685F05-8BE6-4333-B841-ADC3A715B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715" y="0"/>
              <a:ext cx="138835" cy="4091667"/>
            </a:xfrm>
            <a:custGeom>
              <a:avLst/>
              <a:gdLst>
                <a:gd name="T0" fmla="*/ 393370556 w 49"/>
                <a:gd name="T1" fmla="*/ 0 h 849"/>
                <a:gd name="T2" fmla="*/ 393370556 w 49"/>
                <a:gd name="T3" fmla="*/ 2147483647 h 849"/>
                <a:gd name="T4" fmla="*/ 0 w 49"/>
                <a:gd name="T5" fmla="*/ 2147483647 h 849"/>
                <a:gd name="T6" fmla="*/ 393370556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25" name="Freeform 144">
              <a:extLst>
                <a:ext uri="{FF2B5EF4-FFF2-40B4-BE49-F238E27FC236}">
                  <a16:creationId xmlns:a16="http://schemas.microsoft.com/office/drawing/2014/main" id="{81EB2E88-421E-4977-86EE-63AB862FC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050" y="6395338"/>
              <a:ext cx="8500" cy="43375"/>
            </a:xfrm>
            <a:custGeom>
              <a:avLst/>
              <a:gdLst>
                <a:gd name="T0" fmla="*/ 24083333 w 3"/>
                <a:gd name="T1" fmla="*/ 117589625 h 8"/>
                <a:gd name="T2" fmla="*/ 0 w 3"/>
                <a:gd name="T3" fmla="*/ 117589625 h 8"/>
                <a:gd name="T4" fmla="*/ 24083333 w 3"/>
                <a:gd name="T5" fmla="*/ 117589625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6"/>
                    <a:pt x="0" y="8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26" name="Line 155">
              <a:extLst>
                <a:ext uri="{FF2B5EF4-FFF2-40B4-BE49-F238E27FC236}">
                  <a16:creationId xmlns:a16="http://schemas.microsoft.com/office/drawing/2014/main" id="{9641033D-2A1A-4180-9BE6-CAD76178C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2045" y="634714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27" name="Line 156">
              <a:extLst>
                <a:ext uri="{FF2B5EF4-FFF2-40B4-BE49-F238E27FC236}">
                  <a16:creationId xmlns:a16="http://schemas.microsoft.com/office/drawing/2014/main" id="{E01A6380-F4C8-4C89-AAAB-CADD01DE5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2045" y="634714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28" name="Line 163">
              <a:extLst>
                <a:ext uri="{FF2B5EF4-FFF2-40B4-BE49-F238E27FC236}">
                  <a16:creationId xmlns:a16="http://schemas.microsoft.com/office/drawing/2014/main" id="{9BF7E028-36F2-469B-BF6E-28E2D49EC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0210" y="631822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29" name="Line 164">
              <a:extLst>
                <a:ext uri="{FF2B5EF4-FFF2-40B4-BE49-F238E27FC236}">
                  <a16:creationId xmlns:a16="http://schemas.microsoft.com/office/drawing/2014/main" id="{D00B90D3-FA59-41E1-BC48-901A03D23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0210" y="631822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30" name="Freeform 173">
              <a:extLst>
                <a:ext uri="{FF2B5EF4-FFF2-40B4-BE49-F238E27FC236}">
                  <a16:creationId xmlns:a16="http://schemas.microsoft.com/office/drawing/2014/main" id="{0AEF4A53-6838-4EA4-A0AB-7B786DDD8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718" y="6245937"/>
              <a:ext cx="22667" cy="48194"/>
            </a:xfrm>
            <a:custGeom>
              <a:avLst/>
              <a:gdLst>
                <a:gd name="T0" fmla="*/ 73398984 w 7"/>
                <a:gd name="T1" fmla="*/ 114701720 h 9"/>
                <a:gd name="T2" fmla="*/ 0 w 7"/>
                <a:gd name="T3" fmla="*/ 114701720 h 9"/>
                <a:gd name="T4" fmla="*/ 73398984 w 7"/>
                <a:gd name="T5" fmla="*/ 114701720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3" y="4"/>
                    <a:pt x="2" y="9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31" name="Line 181">
              <a:extLst>
                <a:ext uri="{FF2B5EF4-FFF2-40B4-BE49-F238E27FC236}">
                  <a16:creationId xmlns:a16="http://schemas.microsoft.com/office/drawing/2014/main" id="{B15CDE21-DB03-45BF-BABF-F608B999F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717" y="623629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32" name="Line 182">
              <a:extLst>
                <a:ext uri="{FF2B5EF4-FFF2-40B4-BE49-F238E27FC236}">
                  <a16:creationId xmlns:a16="http://schemas.microsoft.com/office/drawing/2014/main" id="{7366E31D-C979-495A-9C72-DDD1DC0F0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717" y="623629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33" name="Freeform 191">
              <a:extLst>
                <a:ext uri="{FF2B5EF4-FFF2-40B4-BE49-F238E27FC236}">
                  <a16:creationId xmlns:a16="http://schemas.microsoft.com/office/drawing/2014/main" id="{ACB4290C-039E-4E49-BF7C-910FB3B6E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219" y="6197743"/>
              <a:ext cx="17000" cy="28916"/>
            </a:xfrm>
            <a:custGeom>
              <a:avLst/>
              <a:gdLst>
                <a:gd name="T0" fmla="*/ 40139833 w 6"/>
                <a:gd name="T1" fmla="*/ 133782766 h 5"/>
                <a:gd name="T2" fmla="*/ 8026833 w 6"/>
                <a:gd name="T3" fmla="*/ 33444246 h 5"/>
                <a:gd name="T4" fmla="*/ 40139833 w 6"/>
                <a:gd name="T5" fmla="*/ 133782766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34" name="Freeform 195">
              <a:extLst>
                <a:ext uri="{FF2B5EF4-FFF2-40B4-BE49-F238E27FC236}">
                  <a16:creationId xmlns:a16="http://schemas.microsoft.com/office/drawing/2014/main" id="{A6A30D5A-C1FE-4C96-B472-2FBD503CE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718" y="6183285"/>
              <a:ext cx="19834" cy="19278"/>
            </a:xfrm>
            <a:custGeom>
              <a:avLst/>
              <a:gdLst>
                <a:gd name="T0" fmla="*/ 16057040 w 7"/>
                <a:gd name="T1" fmla="*/ 0 h 4"/>
                <a:gd name="T2" fmla="*/ 40141183 w 7"/>
                <a:gd name="T3" fmla="*/ 92910321 h 4"/>
                <a:gd name="T4" fmla="*/ 16057040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0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26" name="Line 809">
            <a:extLst>
              <a:ext uri="{FF2B5EF4-FFF2-40B4-BE49-F238E27FC236}">
                <a16:creationId xmlns:a16="http://schemas.microsoft.com/office/drawing/2014/main" id="{EAD2E0C8-C25C-4C9A-BD9C-873B9D0D2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-8472488" y="-911225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7" name="Freeform 811">
            <a:extLst>
              <a:ext uri="{FF2B5EF4-FFF2-40B4-BE49-F238E27FC236}">
                <a16:creationId xmlns:a16="http://schemas.microsoft.com/office/drawing/2014/main" id="{09B7C07F-5549-4A24-AA63-3AFC7658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53488" y="-1066800"/>
            <a:ext cx="19050" cy="58737"/>
          </a:xfrm>
          <a:custGeom>
            <a:avLst/>
            <a:gdLst>
              <a:gd name="T0" fmla="*/ 17995323 w 11"/>
              <a:gd name="T1" fmla="*/ 59688885 h 34"/>
              <a:gd name="T2" fmla="*/ 17995323 w 11"/>
              <a:gd name="T3" fmla="*/ 50736675 h 34"/>
              <a:gd name="T4" fmla="*/ 8996795 w 11"/>
              <a:gd name="T5" fmla="*/ 29845306 h 34"/>
              <a:gd name="T6" fmla="*/ 17995323 w 11"/>
              <a:gd name="T7" fmla="*/ 59688885 h 34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34"/>
              <a:gd name="T14" fmla="*/ 11 w 11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34">
                <a:moveTo>
                  <a:pt x="6" y="20"/>
                </a:moveTo>
                <a:cubicBezTo>
                  <a:pt x="6" y="19"/>
                  <a:pt x="6" y="18"/>
                  <a:pt x="6" y="17"/>
                </a:cubicBezTo>
                <a:cubicBezTo>
                  <a:pt x="6" y="15"/>
                  <a:pt x="0" y="14"/>
                  <a:pt x="3" y="10"/>
                </a:cubicBezTo>
                <a:cubicBezTo>
                  <a:pt x="8" y="0"/>
                  <a:pt x="11" y="34"/>
                  <a:pt x="6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8" name="Freeform 824">
            <a:extLst>
              <a:ext uri="{FF2B5EF4-FFF2-40B4-BE49-F238E27FC236}">
                <a16:creationId xmlns:a16="http://schemas.microsoft.com/office/drawing/2014/main" id="{18AB1DCA-E0CF-46AC-BE13-F471E4FB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46938" y="-2833688"/>
            <a:ext cx="44450" cy="31750"/>
          </a:xfrm>
          <a:custGeom>
            <a:avLst/>
            <a:gdLst>
              <a:gd name="T0" fmla="*/ 56903112 w 25"/>
              <a:gd name="T1" fmla="*/ 21778736 h 18"/>
              <a:gd name="T2" fmla="*/ 25290272 w 25"/>
              <a:gd name="T3" fmla="*/ 21778736 h 18"/>
              <a:gd name="T4" fmla="*/ 3161284 w 25"/>
              <a:gd name="T5" fmla="*/ 21778736 h 18"/>
              <a:gd name="T6" fmla="*/ 56903112 w 25"/>
              <a:gd name="T7" fmla="*/ 21778736 h 18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18"/>
              <a:gd name="T14" fmla="*/ 25 w 25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18">
                <a:moveTo>
                  <a:pt x="18" y="7"/>
                </a:moveTo>
                <a:cubicBezTo>
                  <a:pt x="17" y="8"/>
                  <a:pt x="10" y="6"/>
                  <a:pt x="8" y="7"/>
                </a:cubicBezTo>
                <a:cubicBezTo>
                  <a:pt x="4" y="8"/>
                  <a:pt x="0" y="18"/>
                  <a:pt x="1" y="7"/>
                </a:cubicBezTo>
                <a:cubicBezTo>
                  <a:pt x="10" y="4"/>
                  <a:pt x="25" y="0"/>
                  <a:pt x="18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29" name="Group 124">
            <a:extLst>
              <a:ext uri="{FF2B5EF4-FFF2-40B4-BE49-F238E27FC236}">
                <a16:creationId xmlns:a16="http://schemas.microsoft.com/office/drawing/2014/main" id="{3335923E-BE42-46C2-A80A-D80E5379FABF}"/>
              </a:ext>
            </a:extLst>
          </p:cNvPr>
          <p:cNvGrpSpPr>
            <a:grpSpLocks/>
          </p:cNvGrpSpPr>
          <p:nvPr/>
        </p:nvGrpSpPr>
        <p:grpSpPr bwMode="auto">
          <a:xfrm>
            <a:off x="8582025" y="4216400"/>
            <a:ext cx="3749675" cy="2544763"/>
            <a:chOff x="0" y="0"/>
            <a:chExt cx="3081337" cy="2016125"/>
          </a:xfrm>
        </p:grpSpPr>
        <p:sp>
          <p:nvSpPr>
            <p:cNvPr id="13433" name="Freeform 810">
              <a:extLst>
                <a:ext uri="{FF2B5EF4-FFF2-40B4-BE49-F238E27FC236}">
                  <a16:creationId xmlns:a16="http://schemas.microsoft.com/office/drawing/2014/main" id="{EE644E9B-8F7C-4DDF-91BD-FB6983881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475" y="1709737"/>
              <a:ext cx="65088" cy="98425"/>
            </a:xfrm>
            <a:custGeom>
              <a:avLst/>
              <a:gdLst>
                <a:gd name="T0" fmla="*/ 99750786 w 38"/>
                <a:gd name="T1" fmla="*/ 65597672 h 57"/>
                <a:gd name="T2" fmla="*/ 0 w 38"/>
                <a:gd name="T3" fmla="*/ 26835490 h 57"/>
                <a:gd name="T4" fmla="*/ 29337560 w 38"/>
                <a:gd name="T5" fmla="*/ 23853385 h 57"/>
                <a:gd name="T6" fmla="*/ 49874536 w 38"/>
                <a:gd name="T7" fmla="*/ 26835490 h 57"/>
                <a:gd name="T8" fmla="*/ 70411513 w 38"/>
                <a:gd name="T9" fmla="*/ 0 h 57"/>
                <a:gd name="T10" fmla="*/ 90948490 w 38"/>
                <a:gd name="T11" fmla="*/ 8944588 h 57"/>
                <a:gd name="T12" fmla="*/ 79213809 w 38"/>
                <a:gd name="T13" fmla="*/ 47706770 h 57"/>
                <a:gd name="T14" fmla="*/ 108551368 w 38"/>
                <a:gd name="T15" fmla="*/ 65597672 h 57"/>
                <a:gd name="T16" fmla="*/ 20536977 w 38"/>
                <a:gd name="T17" fmla="*/ 152064898 h 57"/>
                <a:gd name="T18" fmla="*/ 99750786 w 38"/>
                <a:gd name="T19" fmla="*/ 65597672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7"/>
                <a:gd name="T32" fmla="*/ 38 w 38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7">
                  <a:moveTo>
                    <a:pt x="34" y="22"/>
                  </a:moveTo>
                  <a:cubicBezTo>
                    <a:pt x="16" y="29"/>
                    <a:pt x="8" y="20"/>
                    <a:pt x="0" y="9"/>
                  </a:cubicBezTo>
                  <a:cubicBezTo>
                    <a:pt x="2" y="4"/>
                    <a:pt x="6" y="6"/>
                    <a:pt x="10" y="8"/>
                  </a:cubicBezTo>
                  <a:cubicBezTo>
                    <a:pt x="12" y="9"/>
                    <a:pt x="15" y="10"/>
                    <a:pt x="17" y="9"/>
                  </a:cubicBezTo>
                  <a:cubicBezTo>
                    <a:pt x="20" y="8"/>
                    <a:pt x="18" y="1"/>
                    <a:pt x="24" y="0"/>
                  </a:cubicBezTo>
                  <a:cubicBezTo>
                    <a:pt x="21" y="1"/>
                    <a:pt x="31" y="3"/>
                    <a:pt x="31" y="3"/>
                  </a:cubicBezTo>
                  <a:cubicBezTo>
                    <a:pt x="34" y="5"/>
                    <a:pt x="27" y="15"/>
                    <a:pt x="27" y="16"/>
                  </a:cubicBezTo>
                  <a:cubicBezTo>
                    <a:pt x="28" y="17"/>
                    <a:pt x="37" y="18"/>
                    <a:pt x="37" y="22"/>
                  </a:cubicBezTo>
                  <a:cubicBezTo>
                    <a:pt x="38" y="39"/>
                    <a:pt x="24" y="57"/>
                    <a:pt x="7" y="51"/>
                  </a:cubicBezTo>
                  <a:cubicBezTo>
                    <a:pt x="21" y="46"/>
                    <a:pt x="33" y="39"/>
                    <a:pt x="34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4" name="Freeform 812">
              <a:extLst>
                <a:ext uri="{FF2B5EF4-FFF2-40B4-BE49-F238E27FC236}">
                  <a16:creationId xmlns:a16="http://schemas.microsoft.com/office/drawing/2014/main" id="{BCBC4E6D-0421-42F3-B235-018DA3BBA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1601787"/>
              <a:ext cx="41275" cy="30163"/>
            </a:xfrm>
            <a:custGeom>
              <a:avLst/>
              <a:gdLst>
                <a:gd name="T0" fmla="*/ 50279829 w 24"/>
                <a:gd name="T1" fmla="*/ 5615345 h 18"/>
                <a:gd name="T2" fmla="*/ 38449382 w 24"/>
                <a:gd name="T3" fmla="*/ 14040877 h 18"/>
                <a:gd name="T4" fmla="*/ 50279829 w 24"/>
                <a:gd name="T5" fmla="*/ 5615345 h 18"/>
                <a:gd name="T6" fmla="*/ 0 60000 65536"/>
                <a:gd name="T7" fmla="*/ 0 60000 65536"/>
                <a:gd name="T8" fmla="*/ 0 60000 65536"/>
                <a:gd name="T9" fmla="*/ 0 w 24"/>
                <a:gd name="T10" fmla="*/ 0 h 18"/>
                <a:gd name="T11" fmla="*/ 24 w 2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8">
                  <a:moveTo>
                    <a:pt x="17" y="2"/>
                  </a:moveTo>
                  <a:cubicBezTo>
                    <a:pt x="24" y="6"/>
                    <a:pt x="24" y="18"/>
                    <a:pt x="13" y="5"/>
                  </a:cubicBezTo>
                  <a:cubicBezTo>
                    <a:pt x="0" y="4"/>
                    <a:pt x="13" y="0"/>
                    <a:pt x="1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5" name="Freeform 813">
              <a:extLst>
                <a:ext uri="{FF2B5EF4-FFF2-40B4-BE49-F238E27FC236}">
                  <a16:creationId xmlns:a16="http://schemas.microsoft.com/office/drawing/2014/main" id="{129015EF-9EB3-4B67-9097-208BA1BF9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2" y="1503362"/>
              <a:ext cx="22225" cy="36513"/>
            </a:xfrm>
            <a:custGeom>
              <a:avLst/>
              <a:gdLst>
                <a:gd name="T0" fmla="*/ 17537235 w 13"/>
                <a:gd name="T1" fmla="*/ 24185516 h 21"/>
                <a:gd name="T2" fmla="*/ 8768617 w 13"/>
                <a:gd name="T3" fmla="*/ 6045510 h 21"/>
                <a:gd name="T4" fmla="*/ 17537235 w 13"/>
                <a:gd name="T5" fmla="*/ 24185516 h 21"/>
                <a:gd name="T6" fmla="*/ 0 60000 65536"/>
                <a:gd name="T7" fmla="*/ 0 60000 65536"/>
                <a:gd name="T8" fmla="*/ 0 60000 65536"/>
                <a:gd name="T9" fmla="*/ 0 w 13"/>
                <a:gd name="T10" fmla="*/ 0 h 21"/>
                <a:gd name="T11" fmla="*/ 13 w 1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1">
                  <a:moveTo>
                    <a:pt x="6" y="8"/>
                  </a:moveTo>
                  <a:cubicBezTo>
                    <a:pt x="6" y="8"/>
                    <a:pt x="0" y="5"/>
                    <a:pt x="3" y="2"/>
                  </a:cubicBezTo>
                  <a:cubicBezTo>
                    <a:pt x="4" y="0"/>
                    <a:pt x="13" y="21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6" name="Freeform 815">
              <a:extLst>
                <a:ext uri="{FF2B5EF4-FFF2-40B4-BE49-F238E27FC236}">
                  <a16:creationId xmlns:a16="http://schemas.microsoft.com/office/drawing/2014/main" id="{3896EBF1-B787-4D4C-B8D6-69E471A9E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925" y="228600"/>
              <a:ext cx="47625" cy="42863"/>
            </a:xfrm>
            <a:custGeom>
              <a:avLst/>
              <a:gdLst>
                <a:gd name="T0" fmla="*/ 52074536 w 28"/>
                <a:gd name="T1" fmla="*/ 67610382 h 25"/>
                <a:gd name="T2" fmla="*/ 52074536 w 28"/>
                <a:gd name="T3" fmla="*/ 41153624 h 25"/>
                <a:gd name="T4" fmla="*/ 23144049 w 28"/>
                <a:gd name="T5" fmla="*/ 11758178 h 25"/>
                <a:gd name="T6" fmla="*/ 60754192 w 28"/>
                <a:gd name="T7" fmla="*/ 41153624 h 25"/>
                <a:gd name="T8" fmla="*/ 81005022 w 28"/>
                <a:gd name="T9" fmla="*/ 49973114 h 25"/>
                <a:gd name="T10" fmla="*/ 52074536 w 28"/>
                <a:gd name="T11" fmla="*/ 67610382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5"/>
                <a:gd name="T20" fmla="*/ 28 w 28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5">
                  <a:moveTo>
                    <a:pt x="18" y="23"/>
                  </a:moveTo>
                  <a:cubicBezTo>
                    <a:pt x="17" y="23"/>
                    <a:pt x="19" y="15"/>
                    <a:pt x="18" y="14"/>
                  </a:cubicBezTo>
                  <a:cubicBezTo>
                    <a:pt x="15" y="10"/>
                    <a:pt x="0" y="15"/>
                    <a:pt x="8" y="4"/>
                  </a:cubicBezTo>
                  <a:cubicBezTo>
                    <a:pt x="14" y="0"/>
                    <a:pt x="17" y="11"/>
                    <a:pt x="21" y="14"/>
                  </a:cubicBezTo>
                  <a:cubicBezTo>
                    <a:pt x="24" y="15"/>
                    <a:pt x="28" y="13"/>
                    <a:pt x="28" y="17"/>
                  </a:cubicBezTo>
                  <a:cubicBezTo>
                    <a:pt x="28" y="17"/>
                    <a:pt x="22" y="25"/>
                    <a:pt x="1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7" name="Line 816">
              <a:extLst>
                <a:ext uri="{FF2B5EF4-FFF2-40B4-BE49-F238E27FC236}">
                  <a16:creationId xmlns:a16="http://schemas.microsoft.com/office/drawing/2014/main" id="{61392948-4C8A-42A2-A6EF-F137C4956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150" y="10953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8" name="Line 817">
              <a:extLst>
                <a:ext uri="{FF2B5EF4-FFF2-40B4-BE49-F238E27FC236}">
                  <a16:creationId xmlns:a16="http://schemas.microsoft.com/office/drawing/2014/main" id="{E0B20F37-0087-40D3-922A-641BC911D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150" y="10953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9" name="Freeform 818">
              <a:extLst>
                <a:ext uri="{FF2B5EF4-FFF2-40B4-BE49-F238E27FC236}">
                  <a16:creationId xmlns:a16="http://schemas.microsoft.com/office/drawing/2014/main" id="{07AE5B86-4092-4A1D-B450-0BACB9E0A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512" y="73025"/>
              <a:ext cx="11113" cy="49213"/>
            </a:xfrm>
            <a:custGeom>
              <a:avLst/>
              <a:gdLst>
                <a:gd name="T0" fmla="*/ 6860425 w 6"/>
                <a:gd name="T1" fmla="*/ 46337555 h 28"/>
                <a:gd name="T2" fmla="*/ 20583128 w 6"/>
                <a:gd name="T3" fmla="*/ 24713714 h 28"/>
                <a:gd name="T4" fmla="*/ 6860425 w 6"/>
                <a:gd name="T5" fmla="*/ 46337555 h 28"/>
                <a:gd name="T6" fmla="*/ 0 60000 65536"/>
                <a:gd name="T7" fmla="*/ 0 60000 65536"/>
                <a:gd name="T8" fmla="*/ 0 60000 65536"/>
                <a:gd name="T9" fmla="*/ 0 w 6"/>
                <a:gd name="T10" fmla="*/ 0 h 28"/>
                <a:gd name="T11" fmla="*/ 6 w 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8">
                  <a:moveTo>
                    <a:pt x="2" y="15"/>
                  </a:moveTo>
                  <a:cubicBezTo>
                    <a:pt x="1" y="8"/>
                    <a:pt x="0" y="0"/>
                    <a:pt x="6" y="8"/>
                  </a:cubicBezTo>
                  <a:cubicBezTo>
                    <a:pt x="3" y="5"/>
                    <a:pt x="6" y="28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0" name="Freeform 819">
              <a:extLst>
                <a:ext uri="{FF2B5EF4-FFF2-40B4-BE49-F238E27FC236}">
                  <a16:creationId xmlns:a16="http://schemas.microsoft.com/office/drawing/2014/main" id="{68264DED-A3D2-44BB-BD69-2D8EDFA4A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062" y="63500"/>
              <a:ext cx="26988" cy="30163"/>
            </a:xfrm>
            <a:custGeom>
              <a:avLst/>
              <a:gdLst>
                <a:gd name="T0" fmla="*/ 22761005 w 16"/>
                <a:gd name="T1" fmla="*/ 22464732 h 18"/>
                <a:gd name="T2" fmla="*/ 2845547 w 16"/>
                <a:gd name="T3" fmla="*/ 47736299 h 18"/>
                <a:gd name="T4" fmla="*/ 22761005 w 16"/>
                <a:gd name="T5" fmla="*/ 22464732 h 18"/>
                <a:gd name="T6" fmla="*/ 0 60000 65536"/>
                <a:gd name="T7" fmla="*/ 0 60000 65536"/>
                <a:gd name="T8" fmla="*/ 0 60000 65536"/>
                <a:gd name="T9" fmla="*/ 0 w 16"/>
                <a:gd name="T10" fmla="*/ 0 h 18"/>
                <a:gd name="T11" fmla="*/ 16 w 1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8">
                  <a:moveTo>
                    <a:pt x="8" y="8"/>
                  </a:moveTo>
                  <a:cubicBezTo>
                    <a:pt x="16" y="0"/>
                    <a:pt x="10" y="18"/>
                    <a:pt x="1" y="17"/>
                  </a:cubicBezTo>
                  <a:cubicBezTo>
                    <a:pt x="0" y="12"/>
                    <a:pt x="5" y="11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1" name="Freeform 820">
              <a:extLst>
                <a:ext uri="{FF2B5EF4-FFF2-40B4-BE49-F238E27FC236}">
                  <a16:creationId xmlns:a16="http://schemas.microsoft.com/office/drawing/2014/main" id="{985661AF-E436-4446-A7E7-731426AAF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487" y="14287"/>
              <a:ext cx="23813" cy="49213"/>
            </a:xfrm>
            <a:custGeom>
              <a:avLst/>
              <a:gdLst>
                <a:gd name="T0" fmla="*/ 0 w 14"/>
                <a:gd name="T1" fmla="*/ 51836562 h 29"/>
                <a:gd name="T2" fmla="*/ 40504212 w 14"/>
                <a:gd name="T3" fmla="*/ 31677899 h 29"/>
                <a:gd name="T4" fmla="*/ 0 w 14"/>
                <a:gd name="T5" fmla="*/ 51836562 h 29"/>
                <a:gd name="T6" fmla="*/ 0 60000 65536"/>
                <a:gd name="T7" fmla="*/ 0 60000 65536"/>
                <a:gd name="T8" fmla="*/ 0 60000 65536"/>
                <a:gd name="T9" fmla="*/ 0 w 14"/>
                <a:gd name="T10" fmla="*/ 0 h 29"/>
                <a:gd name="T11" fmla="*/ 14 w 14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9">
                  <a:moveTo>
                    <a:pt x="0" y="18"/>
                  </a:moveTo>
                  <a:cubicBezTo>
                    <a:pt x="7" y="19"/>
                    <a:pt x="8" y="0"/>
                    <a:pt x="14" y="11"/>
                  </a:cubicBezTo>
                  <a:cubicBezTo>
                    <a:pt x="7" y="10"/>
                    <a:pt x="6" y="29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2" name="Line 821">
              <a:extLst>
                <a:ext uri="{FF2B5EF4-FFF2-40B4-BE49-F238E27FC236}">
                  <a16:creationId xmlns:a16="http://schemas.microsoft.com/office/drawing/2014/main" id="{C4EA33A4-823C-454E-830A-DF3142A26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950" y="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3" name="Line 822">
              <a:extLst>
                <a:ext uri="{FF2B5EF4-FFF2-40B4-BE49-F238E27FC236}">
                  <a16:creationId xmlns:a16="http://schemas.microsoft.com/office/drawing/2014/main" id="{A4547165-E425-4952-A6B7-2D539CAC8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950" y="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4" name="Freeform 825">
              <a:extLst>
                <a:ext uri="{FF2B5EF4-FFF2-40B4-BE49-F238E27FC236}">
                  <a16:creationId xmlns:a16="http://schemas.microsoft.com/office/drawing/2014/main" id="{CE15B658-FCBD-4003-BADD-0AC33D264B8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52412"/>
              <a:ext cx="2965450" cy="1757363"/>
            </a:xfrm>
            <a:custGeom>
              <a:avLst/>
              <a:gdLst>
                <a:gd name="T0" fmla="*/ 2147483647 w 1729"/>
                <a:gd name="T1" fmla="*/ 2147483647 h 1025"/>
                <a:gd name="T2" fmla="*/ 2147483647 w 1729"/>
                <a:gd name="T3" fmla="*/ 858337237 h 1025"/>
                <a:gd name="T4" fmla="*/ 2147483647 w 1729"/>
                <a:gd name="T5" fmla="*/ 1049406315 h 1025"/>
                <a:gd name="T6" fmla="*/ 2147483647 w 1729"/>
                <a:gd name="T7" fmla="*/ 937704894 h 1025"/>
                <a:gd name="T8" fmla="*/ 2147483647 w 1729"/>
                <a:gd name="T9" fmla="*/ 887732348 h 1025"/>
                <a:gd name="T10" fmla="*/ 2147483647 w 1729"/>
                <a:gd name="T11" fmla="*/ 2147483647 h 1025"/>
                <a:gd name="T12" fmla="*/ 2147483647 w 1729"/>
                <a:gd name="T13" fmla="*/ 2147483647 h 1025"/>
                <a:gd name="T14" fmla="*/ 2147483647 w 1729"/>
                <a:gd name="T15" fmla="*/ 2147483647 h 1025"/>
                <a:gd name="T16" fmla="*/ 2147483647 w 1729"/>
                <a:gd name="T17" fmla="*/ 2147483647 h 1025"/>
                <a:gd name="T18" fmla="*/ 2147483647 w 1729"/>
                <a:gd name="T19" fmla="*/ 2147483647 h 1025"/>
                <a:gd name="T20" fmla="*/ 2147483647 w 1729"/>
                <a:gd name="T21" fmla="*/ 2147483647 h 1025"/>
                <a:gd name="T22" fmla="*/ 2147483647 w 1729"/>
                <a:gd name="T23" fmla="*/ 2147483647 h 1025"/>
                <a:gd name="T24" fmla="*/ 2147483647 w 1729"/>
                <a:gd name="T25" fmla="*/ 2147483647 h 1025"/>
                <a:gd name="T26" fmla="*/ 2147483647 w 1729"/>
                <a:gd name="T27" fmla="*/ 2147483647 h 1025"/>
                <a:gd name="T28" fmla="*/ 2147483647 w 1729"/>
                <a:gd name="T29" fmla="*/ 2147483647 h 1025"/>
                <a:gd name="T30" fmla="*/ 2147483647 w 1729"/>
                <a:gd name="T31" fmla="*/ 2147483647 h 1025"/>
                <a:gd name="T32" fmla="*/ 2147483647 w 1729"/>
                <a:gd name="T33" fmla="*/ 2147483647 h 1025"/>
                <a:gd name="T34" fmla="*/ 2147483647 w 1729"/>
                <a:gd name="T35" fmla="*/ 2147483647 h 1025"/>
                <a:gd name="T36" fmla="*/ 2147483647 w 1729"/>
                <a:gd name="T37" fmla="*/ 2147483647 h 1025"/>
                <a:gd name="T38" fmla="*/ 2147483647 w 1729"/>
                <a:gd name="T39" fmla="*/ 2147483647 h 1025"/>
                <a:gd name="T40" fmla="*/ 2147483647 w 1729"/>
                <a:gd name="T41" fmla="*/ 2147483647 h 1025"/>
                <a:gd name="T42" fmla="*/ 2147483647 w 1729"/>
                <a:gd name="T43" fmla="*/ 2147483647 h 1025"/>
                <a:gd name="T44" fmla="*/ 2147483647 w 1729"/>
                <a:gd name="T45" fmla="*/ 2147483647 h 1025"/>
                <a:gd name="T46" fmla="*/ 2147483647 w 1729"/>
                <a:gd name="T47" fmla="*/ 2147483647 h 1025"/>
                <a:gd name="T48" fmla="*/ 2147483647 w 1729"/>
                <a:gd name="T49" fmla="*/ 2147483647 h 1025"/>
                <a:gd name="T50" fmla="*/ 2147483647 w 1729"/>
                <a:gd name="T51" fmla="*/ 2147483647 h 1025"/>
                <a:gd name="T52" fmla="*/ 2147483647 w 1729"/>
                <a:gd name="T53" fmla="*/ 2147483647 h 1025"/>
                <a:gd name="T54" fmla="*/ 2147483647 w 1729"/>
                <a:gd name="T55" fmla="*/ 2147483647 h 1025"/>
                <a:gd name="T56" fmla="*/ 2147483647 w 1729"/>
                <a:gd name="T57" fmla="*/ 2147483647 h 1025"/>
                <a:gd name="T58" fmla="*/ 2147483647 w 1729"/>
                <a:gd name="T59" fmla="*/ 2147483647 h 1025"/>
                <a:gd name="T60" fmla="*/ 2147483647 w 1729"/>
                <a:gd name="T61" fmla="*/ 2147483647 h 1025"/>
                <a:gd name="T62" fmla="*/ 2147483647 w 1729"/>
                <a:gd name="T63" fmla="*/ 2147483647 h 1025"/>
                <a:gd name="T64" fmla="*/ 2147483647 w 1729"/>
                <a:gd name="T65" fmla="*/ 1972412796 h 1025"/>
                <a:gd name="T66" fmla="*/ 1814999470 w 1729"/>
                <a:gd name="T67" fmla="*/ 399773508 h 1025"/>
                <a:gd name="T68" fmla="*/ 1211960034 w 1729"/>
                <a:gd name="T69" fmla="*/ 1096438492 h 1025"/>
                <a:gd name="T70" fmla="*/ 488314769 w 1729"/>
                <a:gd name="T71" fmla="*/ 1261051113 h 1025"/>
                <a:gd name="T72" fmla="*/ 514789428 w 1729"/>
                <a:gd name="T73" fmla="*/ 1743130931 h 1025"/>
                <a:gd name="T74" fmla="*/ 1320801825 w 1729"/>
                <a:gd name="T75" fmla="*/ 1872469419 h 1025"/>
                <a:gd name="T76" fmla="*/ 1897364887 w 1729"/>
                <a:gd name="T77" fmla="*/ 2147483647 h 1025"/>
                <a:gd name="T78" fmla="*/ 1797349126 w 1729"/>
                <a:gd name="T79" fmla="*/ 2107630306 h 1025"/>
                <a:gd name="T80" fmla="*/ 2003265240 w 1729"/>
                <a:gd name="T81" fmla="*/ 1552061854 h 1025"/>
                <a:gd name="T82" fmla="*/ 2147483647 w 1729"/>
                <a:gd name="T83" fmla="*/ 2107630306 h 1025"/>
                <a:gd name="T84" fmla="*/ 2147483647 w 1729"/>
                <a:gd name="T85" fmla="*/ 2147483647 h 1025"/>
                <a:gd name="T86" fmla="*/ 2147483647 w 1729"/>
                <a:gd name="T87" fmla="*/ 2147483647 h 1025"/>
                <a:gd name="T88" fmla="*/ 2147483647 w 1729"/>
                <a:gd name="T89" fmla="*/ 2147483647 h 1025"/>
                <a:gd name="T90" fmla="*/ 2147483647 w 1729"/>
                <a:gd name="T91" fmla="*/ 2147483647 h 1025"/>
                <a:gd name="T92" fmla="*/ 2147483647 w 1729"/>
                <a:gd name="T93" fmla="*/ 2147483647 h 1025"/>
                <a:gd name="T94" fmla="*/ 2147483647 w 1729"/>
                <a:gd name="T95" fmla="*/ 2147483647 h 1025"/>
                <a:gd name="T96" fmla="*/ 2147483647 w 1729"/>
                <a:gd name="T97" fmla="*/ 2147483647 h 1025"/>
                <a:gd name="T98" fmla="*/ 2147483647 w 1729"/>
                <a:gd name="T99" fmla="*/ 1572639288 h 1025"/>
                <a:gd name="T100" fmla="*/ 2147483647 w 1729"/>
                <a:gd name="T101" fmla="*/ 1137591648 h 1025"/>
                <a:gd name="T102" fmla="*/ 2147483647 w 1729"/>
                <a:gd name="T103" fmla="*/ 1158167368 h 1025"/>
                <a:gd name="T104" fmla="*/ 2147483647 w 1729"/>
                <a:gd name="T105" fmla="*/ 1093498124 h 1025"/>
                <a:gd name="T106" fmla="*/ 1706157679 w 1729"/>
                <a:gd name="T107" fmla="*/ 781909949 h 1025"/>
                <a:gd name="T108" fmla="*/ 2147483647 w 1729"/>
                <a:gd name="T109" fmla="*/ 482079818 h 1025"/>
                <a:gd name="T110" fmla="*/ 2147483647 w 1729"/>
                <a:gd name="T111" fmla="*/ 255738322 h 1025"/>
                <a:gd name="T112" fmla="*/ 2147483647 w 1729"/>
                <a:gd name="T113" fmla="*/ 149915923 h 1025"/>
                <a:gd name="T114" fmla="*/ 2147483647 w 1729"/>
                <a:gd name="T115" fmla="*/ 52911200 h 10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29"/>
                <a:gd name="T175" fmla="*/ 0 h 1025"/>
                <a:gd name="T176" fmla="*/ 1729 w 1729"/>
                <a:gd name="T177" fmla="*/ 1025 h 10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29" h="1025">
                  <a:moveTo>
                    <a:pt x="1522" y="870"/>
                  </a:moveTo>
                  <a:cubicBezTo>
                    <a:pt x="1485" y="870"/>
                    <a:pt x="1485" y="870"/>
                    <a:pt x="1485" y="870"/>
                  </a:cubicBezTo>
                  <a:cubicBezTo>
                    <a:pt x="1486" y="871"/>
                    <a:pt x="1487" y="872"/>
                    <a:pt x="1488" y="872"/>
                  </a:cubicBezTo>
                  <a:cubicBezTo>
                    <a:pt x="1492" y="872"/>
                    <a:pt x="1498" y="873"/>
                    <a:pt x="1504" y="873"/>
                  </a:cubicBezTo>
                  <a:cubicBezTo>
                    <a:pt x="1508" y="873"/>
                    <a:pt x="1512" y="873"/>
                    <a:pt x="1515" y="872"/>
                  </a:cubicBezTo>
                  <a:cubicBezTo>
                    <a:pt x="1518" y="871"/>
                    <a:pt x="1520" y="871"/>
                    <a:pt x="1522" y="870"/>
                  </a:cubicBezTo>
                  <a:moveTo>
                    <a:pt x="1269" y="299"/>
                  </a:moveTo>
                  <a:cubicBezTo>
                    <a:pt x="1256" y="301"/>
                    <a:pt x="1246" y="309"/>
                    <a:pt x="1240" y="314"/>
                  </a:cubicBezTo>
                  <a:cubicBezTo>
                    <a:pt x="1239" y="316"/>
                    <a:pt x="1237" y="317"/>
                    <a:pt x="1236" y="318"/>
                  </a:cubicBezTo>
                  <a:cubicBezTo>
                    <a:pt x="1244" y="320"/>
                    <a:pt x="1252" y="324"/>
                    <a:pt x="1259" y="330"/>
                  </a:cubicBezTo>
                  <a:cubicBezTo>
                    <a:pt x="1260" y="319"/>
                    <a:pt x="1264" y="309"/>
                    <a:pt x="1269" y="299"/>
                  </a:cubicBezTo>
                  <a:moveTo>
                    <a:pt x="1103" y="292"/>
                  </a:moveTo>
                  <a:cubicBezTo>
                    <a:pt x="1102" y="292"/>
                    <a:pt x="1101" y="293"/>
                    <a:pt x="1100" y="293"/>
                  </a:cubicBezTo>
                  <a:cubicBezTo>
                    <a:pt x="1089" y="293"/>
                    <a:pt x="1079" y="295"/>
                    <a:pt x="1069" y="298"/>
                  </a:cubicBezTo>
                  <a:cubicBezTo>
                    <a:pt x="1057" y="302"/>
                    <a:pt x="1042" y="309"/>
                    <a:pt x="1033" y="320"/>
                  </a:cubicBezTo>
                  <a:cubicBezTo>
                    <a:pt x="1032" y="321"/>
                    <a:pt x="1032" y="322"/>
                    <a:pt x="1031" y="323"/>
                  </a:cubicBezTo>
                  <a:cubicBezTo>
                    <a:pt x="1027" y="329"/>
                    <a:pt x="1025" y="336"/>
                    <a:pt x="1026" y="343"/>
                  </a:cubicBezTo>
                  <a:cubicBezTo>
                    <a:pt x="1035" y="345"/>
                    <a:pt x="1043" y="350"/>
                    <a:pt x="1049" y="357"/>
                  </a:cubicBezTo>
                  <a:cubicBezTo>
                    <a:pt x="1050" y="348"/>
                    <a:pt x="1053" y="341"/>
                    <a:pt x="1057" y="334"/>
                  </a:cubicBezTo>
                  <a:cubicBezTo>
                    <a:pt x="1067" y="316"/>
                    <a:pt x="1087" y="304"/>
                    <a:pt x="1109" y="304"/>
                  </a:cubicBezTo>
                  <a:cubicBezTo>
                    <a:pt x="1131" y="304"/>
                    <a:pt x="1150" y="316"/>
                    <a:pt x="1161" y="334"/>
                  </a:cubicBezTo>
                  <a:cubicBezTo>
                    <a:pt x="1163" y="338"/>
                    <a:pt x="1166" y="343"/>
                    <a:pt x="1167" y="348"/>
                  </a:cubicBezTo>
                  <a:cubicBezTo>
                    <a:pt x="1170" y="343"/>
                    <a:pt x="1173" y="338"/>
                    <a:pt x="1178" y="334"/>
                  </a:cubicBezTo>
                  <a:cubicBezTo>
                    <a:pt x="1184" y="327"/>
                    <a:pt x="1192" y="322"/>
                    <a:pt x="1202" y="319"/>
                  </a:cubicBezTo>
                  <a:cubicBezTo>
                    <a:pt x="1201" y="319"/>
                    <a:pt x="1201" y="319"/>
                    <a:pt x="1201" y="319"/>
                  </a:cubicBezTo>
                  <a:cubicBezTo>
                    <a:pt x="1198" y="318"/>
                    <a:pt x="1194" y="317"/>
                    <a:pt x="1190" y="316"/>
                  </a:cubicBezTo>
                  <a:cubicBezTo>
                    <a:pt x="1190" y="316"/>
                    <a:pt x="1190" y="316"/>
                    <a:pt x="1190" y="316"/>
                  </a:cubicBezTo>
                  <a:cubicBezTo>
                    <a:pt x="1186" y="315"/>
                    <a:pt x="1182" y="313"/>
                    <a:pt x="1178" y="312"/>
                  </a:cubicBezTo>
                  <a:cubicBezTo>
                    <a:pt x="1177" y="311"/>
                    <a:pt x="1176" y="311"/>
                    <a:pt x="1175" y="311"/>
                  </a:cubicBezTo>
                  <a:cubicBezTo>
                    <a:pt x="1167" y="308"/>
                    <a:pt x="1159" y="305"/>
                    <a:pt x="1150" y="302"/>
                  </a:cubicBezTo>
                  <a:cubicBezTo>
                    <a:pt x="1137" y="297"/>
                    <a:pt x="1125" y="294"/>
                    <a:pt x="1113" y="293"/>
                  </a:cubicBezTo>
                  <a:cubicBezTo>
                    <a:pt x="1110" y="293"/>
                    <a:pt x="1106" y="292"/>
                    <a:pt x="1103" y="292"/>
                  </a:cubicBezTo>
                  <a:moveTo>
                    <a:pt x="1358" y="1011"/>
                  </a:moveTo>
                  <a:cubicBezTo>
                    <a:pt x="1357" y="1011"/>
                    <a:pt x="1357" y="1010"/>
                    <a:pt x="1357" y="1009"/>
                  </a:cubicBezTo>
                  <a:cubicBezTo>
                    <a:pt x="1357" y="1008"/>
                    <a:pt x="1358" y="1007"/>
                    <a:pt x="1359" y="1007"/>
                  </a:cubicBezTo>
                  <a:cubicBezTo>
                    <a:pt x="1359" y="1007"/>
                    <a:pt x="1360" y="1007"/>
                    <a:pt x="1360" y="1009"/>
                  </a:cubicBezTo>
                  <a:cubicBezTo>
                    <a:pt x="1360" y="1010"/>
                    <a:pt x="1359" y="1011"/>
                    <a:pt x="1358" y="1011"/>
                  </a:cubicBezTo>
                  <a:moveTo>
                    <a:pt x="1407" y="1009"/>
                  </a:moveTo>
                  <a:cubicBezTo>
                    <a:pt x="1405" y="1009"/>
                    <a:pt x="1403" y="1007"/>
                    <a:pt x="1404" y="1006"/>
                  </a:cubicBezTo>
                  <a:cubicBezTo>
                    <a:pt x="1404" y="1006"/>
                    <a:pt x="1404" y="1006"/>
                    <a:pt x="1405" y="1006"/>
                  </a:cubicBezTo>
                  <a:cubicBezTo>
                    <a:pt x="1406" y="1006"/>
                    <a:pt x="1409" y="1008"/>
                    <a:pt x="1407" y="1009"/>
                  </a:cubicBezTo>
                  <a:cubicBezTo>
                    <a:pt x="1407" y="1009"/>
                    <a:pt x="1407" y="1009"/>
                    <a:pt x="1407" y="1009"/>
                  </a:cubicBezTo>
                  <a:moveTo>
                    <a:pt x="1437" y="1005"/>
                  </a:moveTo>
                  <a:cubicBezTo>
                    <a:pt x="1435" y="1005"/>
                    <a:pt x="1434" y="1004"/>
                    <a:pt x="1434" y="1003"/>
                  </a:cubicBezTo>
                  <a:cubicBezTo>
                    <a:pt x="1435" y="1001"/>
                    <a:pt x="1438" y="1000"/>
                    <a:pt x="1440" y="1000"/>
                  </a:cubicBezTo>
                  <a:cubicBezTo>
                    <a:pt x="1443" y="1000"/>
                    <a:pt x="1445" y="1000"/>
                    <a:pt x="1445" y="1003"/>
                  </a:cubicBezTo>
                  <a:cubicBezTo>
                    <a:pt x="1444" y="1003"/>
                    <a:pt x="1440" y="1005"/>
                    <a:pt x="1437" y="1005"/>
                  </a:cubicBezTo>
                  <a:moveTo>
                    <a:pt x="1538" y="1003"/>
                  </a:moveTo>
                  <a:cubicBezTo>
                    <a:pt x="1536" y="1003"/>
                    <a:pt x="1531" y="1001"/>
                    <a:pt x="1532" y="999"/>
                  </a:cubicBezTo>
                  <a:cubicBezTo>
                    <a:pt x="1532" y="999"/>
                    <a:pt x="1533" y="999"/>
                    <a:pt x="1533" y="999"/>
                  </a:cubicBezTo>
                  <a:cubicBezTo>
                    <a:pt x="1535" y="999"/>
                    <a:pt x="1540" y="1001"/>
                    <a:pt x="1539" y="1003"/>
                  </a:cubicBezTo>
                  <a:cubicBezTo>
                    <a:pt x="1539" y="1003"/>
                    <a:pt x="1539" y="1003"/>
                    <a:pt x="1538" y="1003"/>
                  </a:cubicBezTo>
                  <a:moveTo>
                    <a:pt x="1497" y="996"/>
                  </a:moveTo>
                  <a:cubicBezTo>
                    <a:pt x="1494" y="996"/>
                    <a:pt x="1493" y="994"/>
                    <a:pt x="1494" y="993"/>
                  </a:cubicBezTo>
                  <a:cubicBezTo>
                    <a:pt x="1494" y="991"/>
                    <a:pt x="1496" y="990"/>
                    <a:pt x="1498" y="990"/>
                  </a:cubicBezTo>
                  <a:cubicBezTo>
                    <a:pt x="1500" y="990"/>
                    <a:pt x="1503" y="991"/>
                    <a:pt x="1505" y="993"/>
                  </a:cubicBezTo>
                  <a:cubicBezTo>
                    <a:pt x="1502" y="995"/>
                    <a:pt x="1499" y="996"/>
                    <a:pt x="1497" y="996"/>
                  </a:cubicBezTo>
                  <a:moveTo>
                    <a:pt x="1530" y="996"/>
                  </a:moveTo>
                  <a:cubicBezTo>
                    <a:pt x="1529" y="996"/>
                    <a:pt x="1528" y="995"/>
                    <a:pt x="1526" y="993"/>
                  </a:cubicBezTo>
                  <a:cubicBezTo>
                    <a:pt x="1525" y="993"/>
                    <a:pt x="1526" y="990"/>
                    <a:pt x="1526" y="990"/>
                  </a:cubicBezTo>
                  <a:cubicBezTo>
                    <a:pt x="1526" y="986"/>
                    <a:pt x="1526" y="985"/>
                    <a:pt x="1527" y="985"/>
                  </a:cubicBezTo>
                  <a:cubicBezTo>
                    <a:pt x="1528" y="985"/>
                    <a:pt x="1530" y="988"/>
                    <a:pt x="1530" y="990"/>
                  </a:cubicBezTo>
                  <a:cubicBezTo>
                    <a:pt x="1531" y="993"/>
                    <a:pt x="1531" y="996"/>
                    <a:pt x="1530" y="996"/>
                  </a:cubicBezTo>
                  <a:moveTo>
                    <a:pt x="1593" y="974"/>
                  </a:moveTo>
                  <a:cubicBezTo>
                    <a:pt x="1582" y="973"/>
                    <a:pt x="1567" y="955"/>
                    <a:pt x="1580" y="952"/>
                  </a:cubicBezTo>
                  <a:cubicBezTo>
                    <a:pt x="1580" y="963"/>
                    <a:pt x="1589" y="966"/>
                    <a:pt x="1593" y="974"/>
                  </a:cubicBezTo>
                  <a:moveTo>
                    <a:pt x="1038" y="936"/>
                  </a:moveTo>
                  <a:cubicBezTo>
                    <a:pt x="1037" y="936"/>
                    <a:pt x="1035" y="935"/>
                    <a:pt x="1033" y="933"/>
                  </a:cubicBezTo>
                  <a:cubicBezTo>
                    <a:pt x="1032" y="932"/>
                    <a:pt x="1027" y="932"/>
                    <a:pt x="1029" y="929"/>
                  </a:cubicBezTo>
                  <a:cubicBezTo>
                    <a:pt x="1030" y="928"/>
                    <a:pt x="1032" y="928"/>
                    <a:pt x="1033" y="928"/>
                  </a:cubicBezTo>
                  <a:cubicBezTo>
                    <a:pt x="1035" y="928"/>
                    <a:pt x="1037" y="930"/>
                    <a:pt x="1038" y="932"/>
                  </a:cubicBezTo>
                  <a:cubicBezTo>
                    <a:pt x="1039" y="934"/>
                    <a:pt x="1039" y="936"/>
                    <a:pt x="1038" y="936"/>
                  </a:cubicBezTo>
                  <a:moveTo>
                    <a:pt x="920" y="917"/>
                  </a:moveTo>
                  <a:cubicBezTo>
                    <a:pt x="919" y="917"/>
                    <a:pt x="916" y="915"/>
                    <a:pt x="918" y="913"/>
                  </a:cubicBezTo>
                  <a:cubicBezTo>
                    <a:pt x="918" y="913"/>
                    <a:pt x="918" y="913"/>
                    <a:pt x="918" y="913"/>
                  </a:cubicBezTo>
                  <a:cubicBezTo>
                    <a:pt x="920" y="913"/>
                    <a:pt x="923" y="915"/>
                    <a:pt x="921" y="917"/>
                  </a:cubicBezTo>
                  <a:cubicBezTo>
                    <a:pt x="921" y="917"/>
                    <a:pt x="921" y="917"/>
                    <a:pt x="920" y="917"/>
                  </a:cubicBezTo>
                  <a:moveTo>
                    <a:pt x="1039" y="917"/>
                  </a:moveTo>
                  <a:cubicBezTo>
                    <a:pt x="1037" y="917"/>
                    <a:pt x="1036" y="916"/>
                    <a:pt x="1036" y="913"/>
                  </a:cubicBezTo>
                  <a:cubicBezTo>
                    <a:pt x="1036" y="911"/>
                    <a:pt x="1042" y="906"/>
                    <a:pt x="1047" y="906"/>
                  </a:cubicBezTo>
                  <a:cubicBezTo>
                    <a:pt x="1048" y="906"/>
                    <a:pt x="1049" y="906"/>
                    <a:pt x="1049" y="907"/>
                  </a:cubicBezTo>
                  <a:cubicBezTo>
                    <a:pt x="1051" y="909"/>
                    <a:pt x="1043" y="917"/>
                    <a:pt x="1039" y="917"/>
                  </a:cubicBezTo>
                  <a:moveTo>
                    <a:pt x="892" y="906"/>
                  </a:moveTo>
                  <a:cubicBezTo>
                    <a:pt x="891" y="906"/>
                    <a:pt x="891" y="905"/>
                    <a:pt x="891" y="904"/>
                  </a:cubicBezTo>
                  <a:cubicBezTo>
                    <a:pt x="891" y="903"/>
                    <a:pt x="892" y="902"/>
                    <a:pt x="893" y="902"/>
                  </a:cubicBezTo>
                  <a:cubicBezTo>
                    <a:pt x="893" y="902"/>
                    <a:pt x="894" y="902"/>
                    <a:pt x="894" y="904"/>
                  </a:cubicBezTo>
                  <a:cubicBezTo>
                    <a:pt x="894" y="905"/>
                    <a:pt x="893" y="906"/>
                    <a:pt x="892" y="906"/>
                  </a:cubicBezTo>
                  <a:moveTo>
                    <a:pt x="1530" y="920"/>
                  </a:moveTo>
                  <a:cubicBezTo>
                    <a:pt x="1526" y="920"/>
                    <a:pt x="1523" y="915"/>
                    <a:pt x="1522" y="913"/>
                  </a:cubicBezTo>
                  <a:cubicBezTo>
                    <a:pt x="1529" y="912"/>
                    <a:pt x="1539" y="902"/>
                    <a:pt x="1547" y="902"/>
                  </a:cubicBezTo>
                  <a:cubicBezTo>
                    <a:pt x="1549" y="902"/>
                    <a:pt x="1551" y="902"/>
                    <a:pt x="1553" y="904"/>
                  </a:cubicBezTo>
                  <a:cubicBezTo>
                    <a:pt x="1550" y="909"/>
                    <a:pt x="1542" y="907"/>
                    <a:pt x="1536" y="910"/>
                  </a:cubicBezTo>
                  <a:cubicBezTo>
                    <a:pt x="1534" y="911"/>
                    <a:pt x="1534" y="919"/>
                    <a:pt x="1532" y="920"/>
                  </a:cubicBezTo>
                  <a:cubicBezTo>
                    <a:pt x="1532" y="920"/>
                    <a:pt x="1531" y="920"/>
                    <a:pt x="1530" y="920"/>
                  </a:cubicBezTo>
                  <a:moveTo>
                    <a:pt x="971" y="904"/>
                  </a:moveTo>
                  <a:cubicBezTo>
                    <a:pt x="969" y="904"/>
                    <a:pt x="967" y="903"/>
                    <a:pt x="965" y="901"/>
                  </a:cubicBezTo>
                  <a:cubicBezTo>
                    <a:pt x="965" y="900"/>
                    <a:pt x="965" y="898"/>
                    <a:pt x="965" y="897"/>
                  </a:cubicBezTo>
                  <a:cubicBezTo>
                    <a:pt x="965" y="894"/>
                    <a:pt x="965" y="894"/>
                    <a:pt x="965" y="894"/>
                  </a:cubicBezTo>
                  <a:cubicBezTo>
                    <a:pt x="967" y="893"/>
                    <a:pt x="969" y="892"/>
                    <a:pt x="971" y="892"/>
                  </a:cubicBezTo>
                  <a:cubicBezTo>
                    <a:pt x="974" y="892"/>
                    <a:pt x="975" y="895"/>
                    <a:pt x="975" y="898"/>
                  </a:cubicBezTo>
                  <a:cubicBezTo>
                    <a:pt x="975" y="901"/>
                    <a:pt x="974" y="904"/>
                    <a:pt x="971" y="904"/>
                  </a:cubicBezTo>
                  <a:moveTo>
                    <a:pt x="1030" y="890"/>
                  </a:moveTo>
                  <a:cubicBezTo>
                    <a:pt x="1030" y="890"/>
                    <a:pt x="1029" y="889"/>
                    <a:pt x="1029" y="888"/>
                  </a:cubicBezTo>
                  <a:cubicBezTo>
                    <a:pt x="1029" y="887"/>
                    <a:pt x="1030" y="886"/>
                    <a:pt x="1031" y="886"/>
                  </a:cubicBezTo>
                  <a:cubicBezTo>
                    <a:pt x="1032" y="886"/>
                    <a:pt x="1033" y="886"/>
                    <a:pt x="1033" y="888"/>
                  </a:cubicBezTo>
                  <a:cubicBezTo>
                    <a:pt x="1033" y="889"/>
                    <a:pt x="1031" y="890"/>
                    <a:pt x="1030" y="890"/>
                  </a:cubicBezTo>
                  <a:moveTo>
                    <a:pt x="921" y="894"/>
                  </a:moveTo>
                  <a:cubicBezTo>
                    <a:pt x="919" y="894"/>
                    <a:pt x="916" y="892"/>
                    <a:pt x="916" y="889"/>
                  </a:cubicBezTo>
                  <a:cubicBezTo>
                    <a:pt x="915" y="887"/>
                    <a:pt x="916" y="885"/>
                    <a:pt x="922" y="885"/>
                  </a:cubicBezTo>
                  <a:cubicBezTo>
                    <a:pt x="923" y="885"/>
                    <a:pt x="924" y="885"/>
                    <a:pt x="924" y="885"/>
                  </a:cubicBezTo>
                  <a:cubicBezTo>
                    <a:pt x="925" y="892"/>
                    <a:pt x="924" y="894"/>
                    <a:pt x="921" y="894"/>
                  </a:cubicBezTo>
                  <a:moveTo>
                    <a:pt x="936" y="889"/>
                  </a:moveTo>
                  <a:cubicBezTo>
                    <a:pt x="934" y="889"/>
                    <a:pt x="932" y="888"/>
                    <a:pt x="931" y="885"/>
                  </a:cubicBezTo>
                  <a:cubicBezTo>
                    <a:pt x="930" y="883"/>
                    <a:pt x="936" y="878"/>
                    <a:pt x="938" y="878"/>
                  </a:cubicBezTo>
                  <a:cubicBezTo>
                    <a:pt x="938" y="878"/>
                    <a:pt x="938" y="878"/>
                    <a:pt x="938" y="878"/>
                  </a:cubicBezTo>
                  <a:cubicBezTo>
                    <a:pt x="944" y="880"/>
                    <a:pt x="940" y="889"/>
                    <a:pt x="936" y="889"/>
                  </a:cubicBezTo>
                  <a:moveTo>
                    <a:pt x="1028" y="875"/>
                  </a:moveTo>
                  <a:cubicBezTo>
                    <a:pt x="1026" y="875"/>
                    <a:pt x="1021" y="873"/>
                    <a:pt x="1022" y="872"/>
                  </a:cubicBezTo>
                  <a:cubicBezTo>
                    <a:pt x="1023" y="872"/>
                    <a:pt x="1023" y="872"/>
                    <a:pt x="1023" y="872"/>
                  </a:cubicBezTo>
                  <a:cubicBezTo>
                    <a:pt x="1025" y="872"/>
                    <a:pt x="1031" y="874"/>
                    <a:pt x="1029" y="875"/>
                  </a:cubicBezTo>
                  <a:cubicBezTo>
                    <a:pt x="1029" y="875"/>
                    <a:pt x="1029" y="875"/>
                    <a:pt x="1028" y="875"/>
                  </a:cubicBezTo>
                  <a:moveTo>
                    <a:pt x="973" y="881"/>
                  </a:moveTo>
                  <a:cubicBezTo>
                    <a:pt x="972" y="881"/>
                    <a:pt x="970" y="880"/>
                    <a:pt x="968" y="878"/>
                  </a:cubicBezTo>
                  <a:cubicBezTo>
                    <a:pt x="968" y="878"/>
                    <a:pt x="968" y="876"/>
                    <a:pt x="968" y="875"/>
                  </a:cubicBezTo>
                  <a:cubicBezTo>
                    <a:pt x="968" y="872"/>
                    <a:pt x="969" y="870"/>
                    <a:pt x="970" y="870"/>
                  </a:cubicBezTo>
                  <a:cubicBezTo>
                    <a:pt x="971" y="870"/>
                    <a:pt x="972" y="873"/>
                    <a:pt x="973" y="876"/>
                  </a:cubicBezTo>
                  <a:cubicBezTo>
                    <a:pt x="974" y="878"/>
                    <a:pt x="974" y="881"/>
                    <a:pt x="973" y="881"/>
                  </a:cubicBezTo>
                  <a:moveTo>
                    <a:pt x="939" y="872"/>
                  </a:moveTo>
                  <a:cubicBezTo>
                    <a:pt x="938" y="872"/>
                    <a:pt x="938" y="872"/>
                    <a:pt x="938" y="872"/>
                  </a:cubicBezTo>
                  <a:cubicBezTo>
                    <a:pt x="935" y="867"/>
                    <a:pt x="941" y="862"/>
                    <a:pt x="946" y="862"/>
                  </a:cubicBezTo>
                  <a:cubicBezTo>
                    <a:pt x="947" y="862"/>
                    <a:pt x="947" y="862"/>
                    <a:pt x="948" y="862"/>
                  </a:cubicBezTo>
                  <a:cubicBezTo>
                    <a:pt x="956" y="866"/>
                    <a:pt x="951" y="872"/>
                    <a:pt x="946" y="872"/>
                  </a:cubicBezTo>
                  <a:cubicBezTo>
                    <a:pt x="946" y="872"/>
                    <a:pt x="945" y="872"/>
                    <a:pt x="945" y="872"/>
                  </a:cubicBezTo>
                  <a:cubicBezTo>
                    <a:pt x="945" y="872"/>
                    <a:pt x="944" y="872"/>
                    <a:pt x="944" y="872"/>
                  </a:cubicBezTo>
                  <a:cubicBezTo>
                    <a:pt x="943" y="872"/>
                    <a:pt x="943" y="872"/>
                    <a:pt x="942" y="872"/>
                  </a:cubicBezTo>
                  <a:cubicBezTo>
                    <a:pt x="941" y="872"/>
                    <a:pt x="940" y="872"/>
                    <a:pt x="939" y="872"/>
                  </a:cubicBezTo>
                  <a:moveTo>
                    <a:pt x="1025" y="859"/>
                  </a:moveTo>
                  <a:cubicBezTo>
                    <a:pt x="1024" y="859"/>
                    <a:pt x="1021" y="857"/>
                    <a:pt x="1022" y="856"/>
                  </a:cubicBezTo>
                  <a:cubicBezTo>
                    <a:pt x="1023" y="856"/>
                    <a:pt x="1023" y="856"/>
                    <a:pt x="1023" y="856"/>
                  </a:cubicBezTo>
                  <a:cubicBezTo>
                    <a:pt x="1024" y="856"/>
                    <a:pt x="1027" y="858"/>
                    <a:pt x="1026" y="859"/>
                  </a:cubicBezTo>
                  <a:cubicBezTo>
                    <a:pt x="1026" y="859"/>
                    <a:pt x="1025" y="859"/>
                    <a:pt x="1025" y="859"/>
                  </a:cubicBezTo>
                  <a:moveTo>
                    <a:pt x="1008" y="853"/>
                  </a:moveTo>
                  <a:cubicBezTo>
                    <a:pt x="1007" y="853"/>
                    <a:pt x="1004" y="851"/>
                    <a:pt x="1006" y="850"/>
                  </a:cubicBezTo>
                  <a:cubicBezTo>
                    <a:pt x="1006" y="850"/>
                    <a:pt x="1006" y="850"/>
                    <a:pt x="1006" y="850"/>
                  </a:cubicBezTo>
                  <a:cubicBezTo>
                    <a:pt x="1008" y="850"/>
                    <a:pt x="1010" y="852"/>
                    <a:pt x="1009" y="853"/>
                  </a:cubicBezTo>
                  <a:cubicBezTo>
                    <a:pt x="1009" y="853"/>
                    <a:pt x="1009" y="853"/>
                    <a:pt x="1008" y="853"/>
                  </a:cubicBezTo>
                  <a:moveTo>
                    <a:pt x="1018" y="850"/>
                  </a:moveTo>
                  <a:cubicBezTo>
                    <a:pt x="1017" y="850"/>
                    <a:pt x="1014" y="848"/>
                    <a:pt x="1016" y="847"/>
                  </a:cubicBezTo>
                  <a:cubicBezTo>
                    <a:pt x="1016" y="846"/>
                    <a:pt x="1016" y="846"/>
                    <a:pt x="1016" y="846"/>
                  </a:cubicBezTo>
                  <a:cubicBezTo>
                    <a:pt x="1018" y="846"/>
                    <a:pt x="1020" y="848"/>
                    <a:pt x="1019" y="850"/>
                  </a:cubicBezTo>
                  <a:cubicBezTo>
                    <a:pt x="1019" y="850"/>
                    <a:pt x="1019" y="850"/>
                    <a:pt x="1018" y="850"/>
                  </a:cubicBezTo>
                  <a:moveTo>
                    <a:pt x="1708" y="798"/>
                  </a:moveTo>
                  <a:cubicBezTo>
                    <a:pt x="1707" y="798"/>
                    <a:pt x="1705" y="797"/>
                    <a:pt x="1701" y="792"/>
                  </a:cubicBezTo>
                  <a:cubicBezTo>
                    <a:pt x="1690" y="792"/>
                    <a:pt x="1697" y="789"/>
                    <a:pt x="1702" y="789"/>
                  </a:cubicBezTo>
                  <a:cubicBezTo>
                    <a:pt x="1703" y="789"/>
                    <a:pt x="1704" y="789"/>
                    <a:pt x="1705" y="789"/>
                  </a:cubicBezTo>
                  <a:cubicBezTo>
                    <a:pt x="1709" y="792"/>
                    <a:pt x="1711" y="798"/>
                    <a:pt x="1708" y="798"/>
                  </a:cubicBezTo>
                  <a:moveTo>
                    <a:pt x="1354" y="827"/>
                  </a:moveTo>
                  <a:cubicBezTo>
                    <a:pt x="1358" y="789"/>
                    <a:pt x="1390" y="760"/>
                    <a:pt x="1429" y="760"/>
                  </a:cubicBezTo>
                  <a:cubicBezTo>
                    <a:pt x="1466" y="760"/>
                    <a:pt x="1497" y="787"/>
                    <a:pt x="1503" y="823"/>
                  </a:cubicBezTo>
                  <a:cubicBezTo>
                    <a:pt x="1511" y="818"/>
                    <a:pt x="1521" y="816"/>
                    <a:pt x="1531" y="816"/>
                  </a:cubicBezTo>
                  <a:cubicBezTo>
                    <a:pt x="1547" y="816"/>
                    <a:pt x="1561" y="821"/>
                    <a:pt x="1572" y="831"/>
                  </a:cubicBezTo>
                  <a:cubicBezTo>
                    <a:pt x="1580" y="838"/>
                    <a:pt x="1586" y="847"/>
                    <a:pt x="1589" y="858"/>
                  </a:cubicBezTo>
                  <a:cubicBezTo>
                    <a:pt x="1598" y="851"/>
                    <a:pt x="1609" y="847"/>
                    <a:pt x="1621" y="847"/>
                  </a:cubicBezTo>
                  <a:cubicBezTo>
                    <a:pt x="1639" y="847"/>
                    <a:pt x="1655" y="856"/>
                    <a:pt x="1664" y="870"/>
                  </a:cubicBezTo>
                  <a:cubicBezTo>
                    <a:pt x="1585" y="870"/>
                    <a:pt x="1585" y="870"/>
                    <a:pt x="1585" y="870"/>
                  </a:cubicBezTo>
                  <a:cubicBezTo>
                    <a:pt x="1586" y="870"/>
                    <a:pt x="1586" y="871"/>
                    <a:pt x="1586" y="872"/>
                  </a:cubicBezTo>
                  <a:cubicBezTo>
                    <a:pt x="1587" y="887"/>
                    <a:pt x="1576" y="902"/>
                    <a:pt x="1563" y="902"/>
                  </a:cubicBezTo>
                  <a:cubicBezTo>
                    <a:pt x="1561" y="902"/>
                    <a:pt x="1558" y="902"/>
                    <a:pt x="1556" y="901"/>
                  </a:cubicBezTo>
                  <a:cubicBezTo>
                    <a:pt x="1570" y="896"/>
                    <a:pt x="1582" y="889"/>
                    <a:pt x="1583" y="872"/>
                  </a:cubicBezTo>
                  <a:cubicBezTo>
                    <a:pt x="1579" y="874"/>
                    <a:pt x="1575" y="874"/>
                    <a:pt x="1572" y="874"/>
                  </a:cubicBezTo>
                  <a:cubicBezTo>
                    <a:pt x="1567" y="874"/>
                    <a:pt x="1562" y="872"/>
                    <a:pt x="1559" y="870"/>
                  </a:cubicBezTo>
                  <a:cubicBezTo>
                    <a:pt x="1549" y="870"/>
                    <a:pt x="1549" y="870"/>
                    <a:pt x="1549" y="870"/>
                  </a:cubicBezTo>
                  <a:cubicBezTo>
                    <a:pt x="1552" y="873"/>
                    <a:pt x="1553" y="877"/>
                    <a:pt x="1553" y="882"/>
                  </a:cubicBezTo>
                  <a:cubicBezTo>
                    <a:pt x="1549" y="879"/>
                    <a:pt x="1545" y="879"/>
                    <a:pt x="1542" y="879"/>
                  </a:cubicBezTo>
                  <a:cubicBezTo>
                    <a:pt x="1531" y="879"/>
                    <a:pt x="1522" y="887"/>
                    <a:pt x="1512" y="888"/>
                  </a:cubicBezTo>
                  <a:cubicBezTo>
                    <a:pt x="1512" y="888"/>
                    <a:pt x="1512" y="888"/>
                    <a:pt x="1511" y="888"/>
                  </a:cubicBezTo>
                  <a:cubicBezTo>
                    <a:pt x="1510" y="888"/>
                    <a:pt x="1507" y="887"/>
                    <a:pt x="1504" y="886"/>
                  </a:cubicBezTo>
                  <a:cubicBezTo>
                    <a:pt x="1501" y="886"/>
                    <a:pt x="1498" y="885"/>
                    <a:pt x="1495" y="885"/>
                  </a:cubicBezTo>
                  <a:cubicBezTo>
                    <a:pt x="1495" y="885"/>
                    <a:pt x="1495" y="885"/>
                    <a:pt x="1495" y="885"/>
                  </a:cubicBezTo>
                  <a:cubicBezTo>
                    <a:pt x="1487" y="885"/>
                    <a:pt x="1482" y="888"/>
                    <a:pt x="1477" y="888"/>
                  </a:cubicBezTo>
                  <a:cubicBezTo>
                    <a:pt x="1476" y="888"/>
                    <a:pt x="1476" y="888"/>
                    <a:pt x="1475" y="888"/>
                  </a:cubicBezTo>
                  <a:cubicBezTo>
                    <a:pt x="1472" y="887"/>
                    <a:pt x="1477" y="875"/>
                    <a:pt x="1478" y="875"/>
                  </a:cubicBezTo>
                  <a:cubicBezTo>
                    <a:pt x="1478" y="875"/>
                    <a:pt x="1478" y="875"/>
                    <a:pt x="1478" y="875"/>
                  </a:cubicBezTo>
                  <a:cubicBezTo>
                    <a:pt x="1476" y="871"/>
                    <a:pt x="1465" y="871"/>
                    <a:pt x="1458" y="870"/>
                  </a:cubicBezTo>
                  <a:cubicBezTo>
                    <a:pt x="1069" y="870"/>
                    <a:pt x="1069" y="870"/>
                    <a:pt x="1069" y="870"/>
                  </a:cubicBezTo>
                  <a:cubicBezTo>
                    <a:pt x="1074" y="852"/>
                    <a:pt x="1091" y="839"/>
                    <a:pt x="1111" y="839"/>
                  </a:cubicBezTo>
                  <a:cubicBezTo>
                    <a:pt x="1124" y="839"/>
                    <a:pt x="1135" y="845"/>
                    <a:pt x="1143" y="854"/>
                  </a:cubicBezTo>
                  <a:cubicBezTo>
                    <a:pt x="1145" y="846"/>
                    <a:pt x="1147" y="838"/>
                    <a:pt x="1152" y="831"/>
                  </a:cubicBezTo>
                  <a:cubicBezTo>
                    <a:pt x="1162" y="813"/>
                    <a:pt x="1181" y="802"/>
                    <a:pt x="1203" y="802"/>
                  </a:cubicBezTo>
                  <a:cubicBezTo>
                    <a:pt x="1226" y="802"/>
                    <a:pt x="1245" y="813"/>
                    <a:pt x="1255" y="831"/>
                  </a:cubicBezTo>
                  <a:cubicBezTo>
                    <a:pt x="1258" y="835"/>
                    <a:pt x="1260" y="840"/>
                    <a:pt x="1262" y="845"/>
                  </a:cubicBezTo>
                  <a:cubicBezTo>
                    <a:pt x="1265" y="840"/>
                    <a:pt x="1268" y="835"/>
                    <a:pt x="1272" y="831"/>
                  </a:cubicBezTo>
                  <a:cubicBezTo>
                    <a:pt x="1283" y="820"/>
                    <a:pt x="1298" y="813"/>
                    <a:pt x="1315" y="813"/>
                  </a:cubicBezTo>
                  <a:cubicBezTo>
                    <a:pt x="1330" y="813"/>
                    <a:pt x="1343" y="819"/>
                    <a:pt x="1354" y="827"/>
                  </a:cubicBezTo>
                  <a:moveTo>
                    <a:pt x="1701" y="672"/>
                  </a:moveTo>
                  <a:cubicBezTo>
                    <a:pt x="1699" y="672"/>
                    <a:pt x="1696" y="670"/>
                    <a:pt x="1698" y="668"/>
                  </a:cubicBezTo>
                  <a:cubicBezTo>
                    <a:pt x="1698" y="668"/>
                    <a:pt x="1698" y="668"/>
                    <a:pt x="1698" y="668"/>
                  </a:cubicBezTo>
                  <a:cubicBezTo>
                    <a:pt x="1700" y="668"/>
                    <a:pt x="1703" y="670"/>
                    <a:pt x="1701" y="671"/>
                  </a:cubicBezTo>
                  <a:cubicBezTo>
                    <a:pt x="1701" y="672"/>
                    <a:pt x="1701" y="672"/>
                    <a:pt x="1701" y="672"/>
                  </a:cubicBezTo>
                  <a:moveTo>
                    <a:pt x="934" y="87"/>
                  </a:moveTo>
                  <a:cubicBezTo>
                    <a:pt x="668" y="87"/>
                    <a:pt x="668" y="87"/>
                    <a:pt x="668" y="87"/>
                  </a:cubicBezTo>
                  <a:cubicBezTo>
                    <a:pt x="666" y="91"/>
                    <a:pt x="664" y="95"/>
                    <a:pt x="662" y="98"/>
                  </a:cubicBezTo>
                  <a:cubicBezTo>
                    <a:pt x="657" y="110"/>
                    <a:pt x="653" y="119"/>
                    <a:pt x="647" y="126"/>
                  </a:cubicBezTo>
                  <a:cubicBezTo>
                    <a:pt x="638" y="134"/>
                    <a:pt x="626" y="136"/>
                    <a:pt x="617" y="136"/>
                  </a:cubicBezTo>
                  <a:cubicBezTo>
                    <a:pt x="617" y="136"/>
                    <a:pt x="617" y="136"/>
                    <a:pt x="617" y="136"/>
                  </a:cubicBezTo>
                  <a:cubicBezTo>
                    <a:pt x="615" y="136"/>
                    <a:pt x="613" y="136"/>
                    <a:pt x="611" y="136"/>
                  </a:cubicBezTo>
                  <a:cubicBezTo>
                    <a:pt x="608" y="135"/>
                    <a:pt x="604" y="134"/>
                    <a:pt x="601" y="134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92" y="134"/>
                    <a:pt x="584" y="138"/>
                    <a:pt x="578" y="144"/>
                  </a:cubicBezTo>
                  <a:cubicBezTo>
                    <a:pt x="574" y="148"/>
                    <a:pt x="494" y="233"/>
                    <a:pt x="412" y="373"/>
                  </a:cubicBezTo>
                  <a:cubicBezTo>
                    <a:pt x="412" y="374"/>
                    <a:pt x="412" y="374"/>
                    <a:pt x="412" y="374"/>
                  </a:cubicBezTo>
                  <a:cubicBezTo>
                    <a:pt x="407" y="383"/>
                    <a:pt x="401" y="392"/>
                    <a:pt x="396" y="401"/>
                  </a:cubicBezTo>
                  <a:cubicBezTo>
                    <a:pt x="376" y="397"/>
                    <a:pt x="356" y="395"/>
                    <a:pt x="336" y="394"/>
                  </a:cubicBezTo>
                  <a:cubicBezTo>
                    <a:pt x="331" y="394"/>
                    <a:pt x="327" y="394"/>
                    <a:pt x="323" y="394"/>
                  </a:cubicBezTo>
                  <a:cubicBezTo>
                    <a:pt x="271" y="394"/>
                    <a:pt x="218" y="405"/>
                    <a:pt x="171" y="427"/>
                  </a:cubicBezTo>
                  <a:cubicBezTo>
                    <a:pt x="169" y="428"/>
                    <a:pt x="167" y="429"/>
                    <a:pt x="166" y="429"/>
                  </a:cubicBezTo>
                  <a:cubicBezTo>
                    <a:pt x="160" y="433"/>
                    <a:pt x="157" y="440"/>
                    <a:pt x="157" y="447"/>
                  </a:cubicBezTo>
                  <a:cubicBezTo>
                    <a:pt x="157" y="453"/>
                    <a:pt x="160" y="459"/>
                    <a:pt x="166" y="463"/>
                  </a:cubicBezTo>
                  <a:cubicBezTo>
                    <a:pt x="109" y="493"/>
                    <a:pt x="63" y="538"/>
                    <a:pt x="36" y="594"/>
                  </a:cubicBezTo>
                  <a:cubicBezTo>
                    <a:pt x="43" y="596"/>
                    <a:pt x="49" y="600"/>
                    <a:pt x="54" y="605"/>
                  </a:cubicBezTo>
                  <a:cubicBezTo>
                    <a:pt x="55" y="571"/>
                    <a:pt x="82" y="544"/>
                    <a:pt x="115" y="544"/>
                  </a:cubicBezTo>
                  <a:cubicBezTo>
                    <a:pt x="144" y="544"/>
                    <a:pt x="169" y="565"/>
                    <a:pt x="175" y="593"/>
                  </a:cubicBezTo>
                  <a:cubicBezTo>
                    <a:pt x="186" y="580"/>
                    <a:pt x="202" y="571"/>
                    <a:pt x="221" y="571"/>
                  </a:cubicBezTo>
                  <a:cubicBezTo>
                    <a:pt x="250" y="571"/>
                    <a:pt x="274" y="592"/>
                    <a:pt x="280" y="619"/>
                  </a:cubicBezTo>
                  <a:cubicBezTo>
                    <a:pt x="291" y="608"/>
                    <a:pt x="306" y="601"/>
                    <a:pt x="324" y="601"/>
                  </a:cubicBezTo>
                  <a:cubicBezTo>
                    <a:pt x="346" y="601"/>
                    <a:pt x="366" y="614"/>
                    <a:pt x="377" y="632"/>
                  </a:cubicBezTo>
                  <a:cubicBezTo>
                    <a:pt x="385" y="623"/>
                    <a:pt x="397" y="618"/>
                    <a:pt x="411" y="618"/>
                  </a:cubicBezTo>
                  <a:cubicBezTo>
                    <a:pt x="426" y="618"/>
                    <a:pt x="440" y="625"/>
                    <a:pt x="449" y="637"/>
                  </a:cubicBezTo>
                  <a:cubicBezTo>
                    <a:pt x="20" y="637"/>
                    <a:pt x="20" y="637"/>
                    <a:pt x="20" y="637"/>
                  </a:cubicBezTo>
                  <a:cubicBezTo>
                    <a:pt x="15" y="654"/>
                    <a:pt x="12" y="672"/>
                    <a:pt x="11" y="690"/>
                  </a:cubicBezTo>
                  <a:cubicBezTo>
                    <a:pt x="0" y="844"/>
                    <a:pt x="135" y="984"/>
                    <a:pt x="312" y="997"/>
                  </a:cubicBezTo>
                  <a:cubicBezTo>
                    <a:pt x="320" y="997"/>
                    <a:pt x="329" y="998"/>
                    <a:pt x="337" y="998"/>
                  </a:cubicBezTo>
                  <a:cubicBezTo>
                    <a:pt x="496" y="998"/>
                    <a:pt x="624" y="886"/>
                    <a:pt x="635" y="740"/>
                  </a:cubicBezTo>
                  <a:cubicBezTo>
                    <a:pt x="638" y="742"/>
                    <a:pt x="642" y="743"/>
                    <a:pt x="645" y="743"/>
                  </a:cubicBezTo>
                  <a:cubicBezTo>
                    <a:pt x="645" y="743"/>
                    <a:pt x="646" y="743"/>
                    <a:pt x="646" y="743"/>
                  </a:cubicBezTo>
                  <a:cubicBezTo>
                    <a:pt x="649" y="743"/>
                    <a:pt x="652" y="742"/>
                    <a:pt x="654" y="741"/>
                  </a:cubicBezTo>
                  <a:cubicBezTo>
                    <a:pt x="658" y="740"/>
                    <a:pt x="660" y="738"/>
                    <a:pt x="662" y="736"/>
                  </a:cubicBezTo>
                  <a:cubicBezTo>
                    <a:pt x="544" y="736"/>
                    <a:pt x="544" y="736"/>
                    <a:pt x="544" y="736"/>
                  </a:cubicBezTo>
                  <a:cubicBezTo>
                    <a:pt x="552" y="721"/>
                    <a:pt x="568" y="710"/>
                    <a:pt x="586" y="710"/>
                  </a:cubicBezTo>
                  <a:cubicBezTo>
                    <a:pt x="595" y="710"/>
                    <a:pt x="604" y="713"/>
                    <a:pt x="611" y="717"/>
                  </a:cubicBezTo>
                  <a:cubicBezTo>
                    <a:pt x="621" y="697"/>
                    <a:pt x="642" y="683"/>
                    <a:pt x="666" y="683"/>
                  </a:cubicBezTo>
                  <a:cubicBezTo>
                    <a:pt x="666" y="683"/>
                    <a:pt x="666" y="683"/>
                    <a:pt x="666" y="683"/>
                  </a:cubicBezTo>
                  <a:cubicBezTo>
                    <a:pt x="659" y="627"/>
                    <a:pt x="637" y="574"/>
                    <a:pt x="602" y="528"/>
                  </a:cubicBezTo>
                  <a:cubicBezTo>
                    <a:pt x="565" y="480"/>
                    <a:pt x="514" y="442"/>
                    <a:pt x="457" y="420"/>
                  </a:cubicBezTo>
                  <a:cubicBezTo>
                    <a:pt x="458" y="419"/>
                    <a:pt x="459" y="418"/>
                    <a:pt x="459" y="417"/>
                  </a:cubicBezTo>
                  <a:cubicBezTo>
                    <a:pt x="495" y="418"/>
                    <a:pt x="584" y="430"/>
                    <a:pt x="681" y="528"/>
                  </a:cubicBezTo>
                  <a:cubicBezTo>
                    <a:pt x="723" y="570"/>
                    <a:pt x="748" y="619"/>
                    <a:pt x="772" y="666"/>
                  </a:cubicBezTo>
                  <a:cubicBezTo>
                    <a:pt x="774" y="670"/>
                    <a:pt x="776" y="673"/>
                    <a:pt x="778" y="676"/>
                  </a:cubicBezTo>
                  <a:cubicBezTo>
                    <a:pt x="789" y="663"/>
                    <a:pt x="805" y="655"/>
                    <a:pt x="824" y="655"/>
                  </a:cubicBezTo>
                  <a:cubicBezTo>
                    <a:pt x="852" y="655"/>
                    <a:pt x="875" y="673"/>
                    <a:pt x="882" y="698"/>
                  </a:cubicBezTo>
                  <a:cubicBezTo>
                    <a:pt x="890" y="693"/>
                    <a:pt x="899" y="690"/>
                    <a:pt x="908" y="690"/>
                  </a:cubicBezTo>
                  <a:cubicBezTo>
                    <a:pt x="927" y="690"/>
                    <a:pt x="943" y="701"/>
                    <a:pt x="950" y="717"/>
                  </a:cubicBezTo>
                  <a:cubicBezTo>
                    <a:pt x="958" y="710"/>
                    <a:pt x="969" y="706"/>
                    <a:pt x="981" y="706"/>
                  </a:cubicBezTo>
                  <a:cubicBezTo>
                    <a:pt x="1001" y="706"/>
                    <a:pt x="1018" y="718"/>
                    <a:pt x="1024" y="736"/>
                  </a:cubicBezTo>
                  <a:cubicBezTo>
                    <a:pt x="811" y="736"/>
                    <a:pt x="811" y="736"/>
                    <a:pt x="811" y="736"/>
                  </a:cubicBezTo>
                  <a:cubicBezTo>
                    <a:pt x="811" y="736"/>
                    <a:pt x="811" y="737"/>
                    <a:pt x="811" y="737"/>
                  </a:cubicBezTo>
                  <a:cubicBezTo>
                    <a:pt x="792" y="737"/>
                    <a:pt x="774" y="736"/>
                    <a:pt x="755" y="736"/>
                  </a:cubicBezTo>
                  <a:cubicBezTo>
                    <a:pt x="744" y="736"/>
                    <a:pt x="744" y="736"/>
                    <a:pt x="744" y="736"/>
                  </a:cubicBezTo>
                  <a:cubicBezTo>
                    <a:pt x="728" y="737"/>
                    <a:pt x="716" y="750"/>
                    <a:pt x="715" y="765"/>
                  </a:cubicBezTo>
                  <a:cubicBezTo>
                    <a:pt x="715" y="782"/>
                    <a:pt x="730" y="796"/>
                    <a:pt x="748" y="796"/>
                  </a:cubicBezTo>
                  <a:cubicBezTo>
                    <a:pt x="764" y="797"/>
                    <a:pt x="780" y="797"/>
                    <a:pt x="796" y="797"/>
                  </a:cubicBezTo>
                  <a:cubicBezTo>
                    <a:pt x="807" y="801"/>
                    <a:pt x="817" y="805"/>
                    <a:pt x="828" y="808"/>
                  </a:cubicBezTo>
                  <a:cubicBezTo>
                    <a:pt x="828" y="812"/>
                    <a:pt x="827" y="817"/>
                    <a:pt x="827" y="821"/>
                  </a:cubicBezTo>
                  <a:cubicBezTo>
                    <a:pt x="827" y="857"/>
                    <a:pt x="843" y="890"/>
                    <a:pt x="869" y="914"/>
                  </a:cubicBezTo>
                  <a:cubicBezTo>
                    <a:pt x="872" y="914"/>
                    <a:pt x="873" y="915"/>
                    <a:pt x="873" y="916"/>
                  </a:cubicBezTo>
                  <a:cubicBezTo>
                    <a:pt x="874" y="917"/>
                    <a:pt x="873" y="917"/>
                    <a:pt x="873" y="918"/>
                  </a:cubicBezTo>
                  <a:cubicBezTo>
                    <a:pt x="898" y="939"/>
                    <a:pt x="930" y="952"/>
                    <a:pt x="966" y="953"/>
                  </a:cubicBezTo>
                  <a:cubicBezTo>
                    <a:pt x="967" y="953"/>
                    <a:pt x="969" y="953"/>
                    <a:pt x="972" y="953"/>
                  </a:cubicBezTo>
                  <a:cubicBezTo>
                    <a:pt x="995" y="953"/>
                    <a:pt x="1084" y="951"/>
                    <a:pt x="1178" y="927"/>
                  </a:cubicBezTo>
                  <a:cubicBezTo>
                    <a:pt x="1217" y="969"/>
                    <a:pt x="1267" y="999"/>
                    <a:pt x="1321" y="1015"/>
                  </a:cubicBezTo>
                  <a:cubicBezTo>
                    <a:pt x="1331" y="1016"/>
                    <a:pt x="1346" y="1018"/>
                    <a:pt x="1357" y="1018"/>
                  </a:cubicBezTo>
                  <a:cubicBezTo>
                    <a:pt x="1357" y="1018"/>
                    <a:pt x="1357" y="1018"/>
                    <a:pt x="1357" y="1018"/>
                  </a:cubicBezTo>
                  <a:cubicBezTo>
                    <a:pt x="1363" y="1018"/>
                    <a:pt x="1367" y="1016"/>
                    <a:pt x="1374" y="1015"/>
                  </a:cubicBezTo>
                  <a:cubicBezTo>
                    <a:pt x="1374" y="1015"/>
                    <a:pt x="1380" y="1015"/>
                    <a:pt x="1384" y="1015"/>
                  </a:cubicBezTo>
                  <a:cubicBezTo>
                    <a:pt x="1386" y="1015"/>
                    <a:pt x="1387" y="1015"/>
                    <a:pt x="1387" y="1015"/>
                  </a:cubicBezTo>
                  <a:cubicBezTo>
                    <a:pt x="1396" y="1018"/>
                    <a:pt x="1397" y="1025"/>
                    <a:pt x="1401" y="1025"/>
                  </a:cubicBezTo>
                  <a:cubicBezTo>
                    <a:pt x="1401" y="1025"/>
                    <a:pt x="1401" y="1025"/>
                    <a:pt x="1401" y="1025"/>
                  </a:cubicBezTo>
                  <a:cubicBezTo>
                    <a:pt x="1409" y="1025"/>
                    <a:pt x="1411" y="1014"/>
                    <a:pt x="1417" y="1012"/>
                  </a:cubicBezTo>
                  <a:cubicBezTo>
                    <a:pt x="1418" y="1012"/>
                    <a:pt x="1419" y="1012"/>
                    <a:pt x="1420" y="1012"/>
                  </a:cubicBezTo>
                  <a:cubicBezTo>
                    <a:pt x="1424" y="1012"/>
                    <a:pt x="1423" y="1018"/>
                    <a:pt x="1428" y="1018"/>
                  </a:cubicBezTo>
                  <a:cubicBezTo>
                    <a:pt x="1428" y="1018"/>
                    <a:pt x="1428" y="1018"/>
                    <a:pt x="1429" y="1018"/>
                  </a:cubicBezTo>
                  <a:cubicBezTo>
                    <a:pt x="1435" y="1018"/>
                    <a:pt x="1441" y="1014"/>
                    <a:pt x="1455" y="1012"/>
                  </a:cubicBezTo>
                  <a:cubicBezTo>
                    <a:pt x="1461" y="1011"/>
                    <a:pt x="1468" y="1006"/>
                    <a:pt x="1468" y="1006"/>
                  </a:cubicBezTo>
                  <a:cubicBezTo>
                    <a:pt x="1468" y="1006"/>
                    <a:pt x="1468" y="1006"/>
                    <a:pt x="1468" y="1006"/>
                  </a:cubicBezTo>
                  <a:cubicBezTo>
                    <a:pt x="1470" y="1006"/>
                    <a:pt x="1471" y="1007"/>
                    <a:pt x="1471" y="1009"/>
                  </a:cubicBezTo>
                  <a:cubicBezTo>
                    <a:pt x="1471" y="1010"/>
                    <a:pt x="1471" y="1012"/>
                    <a:pt x="1472" y="1012"/>
                  </a:cubicBezTo>
                  <a:cubicBezTo>
                    <a:pt x="1472" y="1012"/>
                    <a:pt x="1472" y="1012"/>
                    <a:pt x="1472" y="1012"/>
                  </a:cubicBezTo>
                  <a:cubicBezTo>
                    <a:pt x="1476" y="1012"/>
                    <a:pt x="1480" y="1006"/>
                    <a:pt x="1485" y="1006"/>
                  </a:cubicBezTo>
                  <a:cubicBezTo>
                    <a:pt x="1485" y="1006"/>
                    <a:pt x="1485" y="1006"/>
                    <a:pt x="1485" y="1006"/>
                  </a:cubicBezTo>
                  <a:cubicBezTo>
                    <a:pt x="1489" y="1006"/>
                    <a:pt x="1488" y="1015"/>
                    <a:pt x="1488" y="1015"/>
                  </a:cubicBezTo>
                  <a:cubicBezTo>
                    <a:pt x="1489" y="1015"/>
                    <a:pt x="1504" y="1013"/>
                    <a:pt x="1505" y="1012"/>
                  </a:cubicBezTo>
                  <a:cubicBezTo>
                    <a:pt x="1508" y="1010"/>
                    <a:pt x="1504" y="1006"/>
                    <a:pt x="1509" y="1006"/>
                  </a:cubicBezTo>
                  <a:cubicBezTo>
                    <a:pt x="1509" y="1006"/>
                    <a:pt x="1509" y="1006"/>
                    <a:pt x="1510" y="1006"/>
                  </a:cubicBezTo>
                  <a:cubicBezTo>
                    <a:pt x="1513" y="1006"/>
                    <a:pt x="1516" y="1008"/>
                    <a:pt x="1519" y="1009"/>
                  </a:cubicBezTo>
                  <a:cubicBezTo>
                    <a:pt x="1521" y="1010"/>
                    <a:pt x="1522" y="1011"/>
                    <a:pt x="1523" y="1011"/>
                  </a:cubicBezTo>
                  <a:cubicBezTo>
                    <a:pt x="1536" y="1007"/>
                    <a:pt x="1548" y="1002"/>
                    <a:pt x="1560" y="996"/>
                  </a:cubicBezTo>
                  <a:cubicBezTo>
                    <a:pt x="1560" y="996"/>
                    <a:pt x="1560" y="996"/>
                    <a:pt x="1560" y="995"/>
                  </a:cubicBezTo>
                  <a:cubicBezTo>
                    <a:pt x="1663" y="943"/>
                    <a:pt x="1729" y="834"/>
                    <a:pt x="1721" y="712"/>
                  </a:cubicBezTo>
                  <a:cubicBezTo>
                    <a:pt x="1717" y="650"/>
                    <a:pt x="1695" y="593"/>
                    <a:pt x="1661" y="546"/>
                  </a:cubicBezTo>
                  <a:cubicBezTo>
                    <a:pt x="1667" y="545"/>
                    <a:pt x="1672" y="541"/>
                    <a:pt x="1675" y="535"/>
                  </a:cubicBezTo>
                  <a:cubicBezTo>
                    <a:pt x="1680" y="527"/>
                    <a:pt x="1679" y="517"/>
                    <a:pt x="1673" y="510"/>
                  </a:cubicBezTo>
                  <a:cubicBezTo>
                    <a:pt x="1646" y="478"/>
                    <a:pt x="1615" y="452"/>
                    <a:pt x="1581" y="433"/>
                  </a:cubicBezTo>
                  <a:cubicBezTo>
                    <a:pt x="1581" y="433"/>
                    <a:pt x="1580" y="433"/>
                    <a:pt x="1580" y="433"/>
                  </a:cubicBezTo>
                  <a:cubicBezTo>
                    <a:pt x="1580" y="433"/>
                    <a:pt x="1580" y="433"/>
                    <a:pt x="1580" y="433"/>
                  </a:cubicBezTo>
                  <a:cubicBezTo>
                    <a:pt x="1575" y="432"/>
                    <a:pt x="1574" y="431"/>
                    <a:pt x="1572" y="428"/>
                  </a:cubicBezTo>
                  <a:cubicBezTo>
                    <a:pt x="1523" y="401"/>
                    <a:pt x="1467" y="387"/>
                    <a:pt x="1410" y="387"/>
                  </a:cubicBezTo>
                  <a:cubicBezTo>
                    <a:pt x="1405" y="387"/>
                    <a:pt x="1400" y="387"/>
                    <a:pt x="1394" y="387"/>
                  </a:cubicBezTo>
                  <a:cubicBezTo>
                    <a:pt x="1331" y="390"/>
                    <a:pt x="1269" y="411"/>
                    <a:pt x="1216" y="446"/>
                  </a:cubicBezTo>
                  <a:cubicBezTo>
                    <a:pt x="1197" y="434"/>
                    <a:pt x="1180" y="424"/>
                    <a:pt x="1166" y="416"/>
                  </a:cubicBezTo>
                  <a:cubicBezTo>
                    <a:pt x="1174" y="406"/>
                    <a:pt x="1180" y="397"/>
                    <a:pt x="1185" y="390"/>
                  </a:cubicBezTo>
                  <a:cubicBezTo>
                    <a:pt x="1191" y="392"/>
                    <a:pt x="1196" y="392"/>
                    <a:pt x="1202" y="393"/>
                  </a:cubicBezTo>
                  <a:cubicBezTo>
                    <a:pt x="1207" y="393"/>
                    <a:pt x="1213" y="394"/>
                    <a:pt x="1220" y="394"/>
                  </a:cubicBezTo>
                  <a:cubicBezTo>
                    <a:pt x="1220" y="394"/>
                    <a:pt x="1220" y="394"/>
                    <a:pt x="1221" y="394"/>
                  </a:cubicBezTo>
                  <a:cubicBezTo>
                    <a:pt x="1221" y="394"/>
                    <a:pt x="1221" y="394"/>
                    <a:pt x="1221" y="394"/>
                  </a:cubicBezTo>
                  <a:cubicBezTo>
                    <a:pt x="1222" y="394"/>
                    <a:pt x="1222" y="394"/>
                    <a:pt x="1223" y="394"/>
                  </a:cubicBezTo>
                  <a:cubicBezTo>
                    <a:pt x="1238" y="393"/>
                    <a:pt x="1254" y="390"/>
                    <a:pt x="1267" y="383"/>
                  </a:cubicBezTo>
                  <a:cubicBezTo>
                    <a:pt x="1272" y="380"/>
                    <a:pt x="1278" y="377"/>
                    <a:pt x="1283" y="372"/>
                  </a:cubicBezTo>
                  <a:cubicBezTo>
                    <a:pt x="1121" y="372"/>
                    <a:pt x="1121" y="372"/>
                    <a:pt x="1121" y="372"/>
                  </a:cubicBezTo>
                  <a:cubicBezTo>
                    <a:pt x="1097" y="404"/>
                    <a:pt x="1061" y="457"/>
                    <a:pt x="1025" y="525"/>
                  </a:cubicBezTo>
                  <a:cubicBezTo>
                    <a:pt x="1020" y="518"/>
                    <a:pt x="1014" y="511"/>
                    <a:pt x="1007" y="504"/>
                  </a:cubicBezTo>
                  <a:cubicBezTo>
                    <a:pt x="989" y="483"/>
                    <a:pt x="970" y="463"/>
                    <a:pt x="949" y="445"/>
                  </a:cubicBezTo>
                  <a:cubicBezTo>
                    <a:pt x="908" y="408"/>
                    <a:pt x="862" y="376"/>
                    <a:pt x="814" y="349"/>
                  </a:cubicBezTo>
                  <a:cubicBezTo>
                    <a:pt x="764" y="322"/>
                    <a:pt x="713" y="301"/>
                    <a:pt x="661" y="285"/>
                  </a:cubicBezTo>
                  <a:cubicBezTo>
                    <a:pt x="634" y="277"/>
                    <a:pt x="606" y="271"/>
                    <a:pt x="580" y="266"/>
                  </a:cubicBezTo>
                  <a:cubicBezTo>
                    <a:pt x="573" y="265"/>
                    <a:pt x="566" y="264"/>
                    <a:pt x="559" y="263"/>
                  </a:cubicBezTo>
                  <a:cubicBezTo>
                    <a:pt x="578" y="237"/>
                    <a:pt x="595" y="216"/>
                    <a:pt x="606" y="203"/>
                  </a:cubicBezTo>
                  <a:cubicBezTo>
                    <a:pt x="619" y="210"/>
                    <a:pt x="635" y="215"/>
                    <a:pt x="657" y="215"/>
                  </a:cubicBezTo>
                  <a:cubicBezTo>
                    <a:pt x="657" y="215"/>
                    <a:pt x="658" y="215"/>
                    <a:pt x="658" y="215"/>
                  </a:cubicBezTo>
                  <a:cubicBezTo>
                    <a:pt x="664" y="215"/>
                    <a:pt x="670" y="214"/>
                    <a:pt x="677" y="213"/>
                  </a:cubicBezTo>
                  <a:cubicBezTo>
                    <a:pt x="713" y="209"/>
                    <a:pt x="734" y="185"/>
                    <a:pt x="752" y="164"/>
                  </a:cubicBezTo>
                  <a:cubicBezTo>
                    <a:pt x="769" y="145"/>
                    <a:pt x="783" y="128"/>
                    <a:pt x="809" y="120"/>
                  </a:cubicBezTo>
                  <a:cubicBezTo>
                    <a:pt x="811" y="121"/>
                    <a:pt x="814" y="121"/>
                    <a:pt x="817" y="121"/>
                  </a:cubicBezTo>
                  <a:cubicBezTo>
                    <a:pt x="818" y="121"/>
                    <a:pt x="818" y="121"/>
                    <a:pt x="818" y="121"/>
                  </a:cubicBezTo>
                  <a:cubicBezTo>
                    <a:pt x="820" y="121"/>
                    <a:pt x="822" y="121"/>
                    <a:pt x="824" y="120"/>
                  </a:cubicBezTo>
                  <a:cubicBezTo>
                    <a:pt x="856" y="114"/>
                    <a:pt x="903" y="111"/>
                    <a:pt x="903" y="111"/>
                  </a:cubicBezTo>
                  <a:cubicBezTo>
                    <a:pt x="918" y="111"/>
                    <a:pt x="930" y="100"/>
                    <a:pt x="934" y="87"/>
                  </a:cubicBezTo>
                  <a:moveTo>
                    <a:pt x="903" y="46"/>
                  </a:moveTo>
                  <a:cubicBezTo>
                    <a:pt x="903" y="46"/>
                    <a:pt x="903" y="46"/>
                    <a:pt x="902" y="46"/>
                  </a:cubicBezTo>
                  <a:cubicBezTo>
                    <a:pt x="902" y="46"/>
                    <a:pt x="901" y="46"/>
                    <a:pt x="901" y="46"/>
                  </a:cubicBezTo>
                  <a:cubicBezTo>
                    <a:pt x="897" y="46"/>
                    <a:pt x="871" y="48"/>
                    <a:pt x="843" y="52"/>
                  </a:cubicBezTo>
                  <a:cubicBezTo>
                    <a:pt x="847" y="57"/>
                    <a:pt x="849" y="63"/>
                    <a:pt x="850" y="69"/>
                  </a:cubicBezTo>
                  <a:cubicBezTo>
                    <a:pt x="861" y="58"/>
                    <a:pt x="877" y="51"/>
                    <a:pt x="894" y="51"/>
                  </a:cubicBezTo>
                  <a:cubicBezTo>
                    <a:pt x="908" y="51"/>
                    <a:pt x="922" y="56"/>
                    <a:pt x="932" y="64"/>
                  </a:cubicBezTo>
                  <a:cubicBezTo>
                    <a:pt x="927" y="53"/>
                    <a:pt x="916" y="46"/>
                    <a:pt x="903" y="46"/>
                  </a:cubicBezTo>
                  <a:moveTo>
                    <a:pt x="787" y="0"/>
                  </a:moveTo>
                  <a:cubicBezTo>
                    <a:pt x="787" y="0"/>
                    <a:pt x="787" y="0"/>
                    <a:pt x="787" y="0"/>
                  </a:cubicBezTo>
                  <a:cubicBezTo>
                    <a:pt x="783" y="0"/>
                    <a:pt x="780" y="1"/>
                    <a:pt x="777" y="2"/>
                  </a:cubicBezTo>
                  <a:cubicBezTo>
                    <a:pt x="774" y="3"/>
                    <a:pt x="753" y="10"/>
                    <a:pt x="734" y="18"/>
                  </a:cubicBezTo>
                  <a:cubicBezTo>
                    <a:pt x="739" y="25"/>
                    <a:pt x="743" y="33"/>
                    <a:pt x="745" y="42"/>
                  </a:cubicBezTo>
                  <a:cubicBezTo>
                    <a:pt x="756" y="29"/>
                    <a:pt x="772" y="21"/>
                    <a:pt x="791" y="21"/>
                  </a:cubicBezTo>
                  <a:cubicBezTo>
                    <a:pt x="801" y="21"/>
                    <a:pt x="811" y="24"/>
                    <a:pt x="819" y="28"/>
                  </a:cubicBezTo>
                  <a:cubicBezTo>
                    <a:pt x="819" y="26"/>
                    <a:pt x="818" y="24"/>
                    <a:pt x="818" y="22"/>
                  </a:cubicBezTo>
                  <a:cubicBezTo>
                    <a:pt x="814" y="9"/>
                    <a:pt x="801" y="0"/>
                    <a:pt x="787" y="0"/>
                  </a:cubicBezTo>
                </a:path>
              </a:pathLst>
            </a:custGeom>
            <a:solidFill>
              <a:srgbClr val="708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5" name="Freeform 826">
              <a:extLst>
                <a:ext uri="{FF2B5EF4-FFF2-40B4-BE49-F238E27FC236}">
                  <a16:creationId xmlns:a16="http://schemas.microsoft.com/office/drawing/2014/main" id="{4CE80AB9-4C9D-4A69-9194-EED18625F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" y="1184275"/>
              <a:ext cx="735013" cy="160338"/>
            </a:xfrm>
            <a:custGeom>
              <a:avLst/>
              <a:gdLst>
                <a:gd name="T0" fmla="*/ 278868044 w 429"/>
                <a:gd name="T1" fmla="*/ 0 h 93"/>
                <a:gd name="T2" fmla="*/ 99805856 w 429"/>
                <a:gd name="T3" fmla="*/ 181316417 h 93"/>
                <a:gd name="T4" fmla="*/ 46967159 w 429"/>
                <a:gd name="T5" fmla="*/ 148619533 h 93"/>
                <a:gd name="T6" fmla="*/ 0 w 429"/>
                <a:gd name="T7" fmla="*/ 276433056 h 93"/>
                <a:gd name="T8" fmla="*/ 1259310280 w 429"/>
                <a:gd name="T9" fmla="*/ 276433056 h 93"/>
                <a:gd name="T10" fmla="*/ 1147763062 w 429"/>
                <a:gd name="T11" fmla="*/ 219957875 h 93"/>
                <a:gd name="T12" fmla="*/ 1047957206 w 429"/>
                <a:gd name="T13" fmla="*/ 261571620 h 93"/>
                <a:gd name="T14" fmla="*/ 892377741 w 429"/>
                <a:gd name="T15" fmla="*/ 169427268 h 93"/>
                <a:gd name="T16" fmla="*/ 763217625 w 429"/>
                <a:gd name="T17" fmla="*/ 222930162 h 93"/>
                <a:gd name="T18" fmla="*/ 590026974 w 429"/>
                <a:gd name="T19" fmla="*/ 80255203 h 93"/>
                <a:gd name="T20" fmla="*/ 454995320 w 429"/>
                <a:gd name="T21" fmla="*/ 145647246 h 93"/>
                <a:gd name="T22" fmla="*/ 278868044 w 429"/>
                <a:gd name="T23" fmla="*/ 0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9"/>
                <a:gd name="T37" fmla="*/ 0 h 93"/>
                <a:gd name="T38" fmla="*/ 429 w 429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9" h="93">
                  <a:moveTo>
                    <a:pt x="95" y="0"/>
                  </a:moveTo>
                  <a:cubicBezTo>
                    <a:pt x="62" y="0"/>
                    <a:pt x="35" y="27"/>
                    <a:pt x="34" y="61"/>
                  </a:cubicBezTo>
                  <a:cubicBezTo>
                    <a:pt x="29" y="56"/>
                    <a:pt x="23" y="52"/>
                    <a:pt x="16" y="50"/>
                  </a:cubicBezTo>
                  <a:cubicBezTo>
                    <a:pt x="10" y="64"/>
                    <a:pt x="4" y="78"/>
                    <a:pt x="0" y="93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0" y="81"/>
                    <a:pt x="406" y="74"/>
                    <a:pt x="391" y="74"/>
                  </a:cubicBezTo>
                  <a:cubicBezTo>
                    <a:pt x="377" y="74"/>
                    <a:pt x="365" y="79"/>
                    <a:pt x="357" y="88"/>
                  </a:cubicBezTo>
                  <a:cubicBezTo>
                    <a:pt x="346" y="70"/>
                    <a:pt x="326" y="57"/>
                    <a:pt x="304" y="57"/>
                  </a:cubicBezTo>
                  <a:cubicBezTo>
                    <a:pt x="286" y="57"/>
                    <a:pt x="271" y="64"/>
                    <a:pt x="260" y="75"/>
                  </a:cubicBezTo>
                  <a:cubicBezTo>
                    <a:pt x="254" y="48"/>
                    <a:pt x="230" y="27"/>
                    <a:pt x="201" y="27"/>
                  </a:cubicBezTo>
                  <a:cubicBezTo>
                    <a:pt x="182" y="27"/>
                    <a:pt x="166" y="36"/>
                    <a:pt x="155" y="49"/>
                  </a:cubicBezTo>
                  <a:cubicBezTo>
                    <a:pt x="149" y="21"/>
                    <a:pt x="124" y="0"/>
                    <a:pt x="95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6" name="Freeform 827">
              <a:extLst>
                <a:ext uri="{FF2B5EF4-FFF2-40B4-BE49-F238E27FC236}">
                  <a16:creationId xmlns:a16="http://schemas.microsoft.com/office/drawing/2014/main" id="{4F8DDE09-AA67-4377-8949-C385E0492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175" y="282575"/>
              <a:ext cx="457200" cy="119063"/>
            </a:xfrm>
            <a:custGeom>
              <a:avLst/>
              <a:gdLst>
                <a:gd name="T0" fmla="*/ 193524027 w 267"/>
                <a:gd name="T1" fmla="*/ 0 h 69"/>
                <a:gd name="T2" fmla="*/ 161270022 w 267"/>
                <a:gd name="T3" fmla="*/ 14888052 h 69"/>
                <a:gd name="T4" fmla="*/ 105558404 w 267"/>
                <a:gd name="T5" fmla="*/ 50617305 h 69"/>
                <a:gd name="T6" fmla="*/ 70372840 w 267"/>
                <a:gd name="T7" fmla="*/ 98258035 h 69"/>
                <a:gd name="T8" fmla="*/ 0 w 267"/>
                <a:gd name="T9" fmla="*/ 205449246 h 69"/>
                <a:gd name="T10" fmla="*/ 779959227 w 267"/>
                <a:gd name="T11" fmla="*/ 205449246 h 69"/>
                <a:gd name="T12" fmla="*/ 782890787 w 267"/>
                <a:gd name="T13" fmla="*/ 175673143 h 69"/>
                <a:gd name="T14" fmla="*/ 774094396 w 267"/>
                <a:gd name="T15" fmla="*/ 136965589 h 69"/>
                <a:gd name="T16" fmla="*/ 662671160 w 267"/>
                <a:gd name="T17" fmla="*/ 98258035 h 69"/>
                <a:gd name="T18" fmla="*/ 533655142 w 267"/>
                <a:gd name="T19" fmla="*/ 151853640 h 69"/>
                <a:gd name="T20" fmla="*/ 513130800 w 267"/>
                <a:gd name="T21" fmla="*/ 101236335 h 69"/>
                <a:gd name="T22" fmla="*/ 425165178 w 267"/>
                <a:gd name="T23" fmla="*/ 113146087 h 69"/>
                <a:gd name="T24" fmla="*/ 401707564 w 267"/>
                <a:gd name="T25" fmla="*/ 122079263 h 69"/>
                <a:gd name="T26" fmla="*/ 433961569 w 267"/>
                <a:gd name="T27" fmla="*/ 86348284 h 69"/>
                <a:gd name="T28" fmla="*/ 442757960 w 267"/>
                <a:gd name="T29" fmla="*/ 29776103 h 69"/>
                <a:gd name="T30" fmla="*/ 360657169 w 267"/>
                <a:gd name="T31" fmla="*/ 8933176 h 69"/>
                <a:gd name="T32" fmla="*/ 225778031 w 267"/>
                <a:gd name="T33" fmla="*/ 71460232 h 69"/>
                <a:gd name="T34" fmla="*/ 193524027 w 267"/>
                <a:gd name="T35" fmla="*/ 0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7"/>
                <a:gd name="T55" fmla="*/ 0 h 69"/>
                <a:gd name="T56" fmla="*/ 267 w 267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7" h="69">
                  <a:moveTo>
                    <a:pt x="66" y="0"/>
                  </a:moveTo>
                  <a:cubicBezTo>
                    <a:pt x="62" y="2"/>
                    <a:pt x="59" y="3"/>
                    <a:pt x="55" y="5"/>
                  </a:cubicBezTo>
                  <a:cubicBezTo>
                    <a:pt x="48" y="8"/>
                    <a:pt x="42" y="12"/>
                    <a:pt x="36" y="17"/>
                  </a:cubicBezTo>
                  <a:cubicBezTo>
                    <a:pt x="30" y="21"/>
                    <a:pt x="26" y="26"/>
                    <a:pt x="24" y="33"/>
                  </a:cubicBezTo>
                  <a:cubicBezTo>
                    <a:pt x="13" y="45"/>
                    <a:pt x="5" y="57"/>
                    <a:pt x="0" y="69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7" y="66"/>
                    <a:pt x="267" y="62"/>
                    <a:pt x="267" y="59"/>
                  </a:cubicBezTo>
                  <a:cubicBezTo>
                    <a:pt x="267" y="54"/>
                    <a:pt x="266" y="50"/>
                    <a:pt x="264" y="46"/>
                  </a:cubicBezTo>
                  <a:cubicBezTo>
                    <a:pt x="254" y="38"/>
                    <a:pt x="240" y="33"/>
                    <a:pt x="226" y="33"/>
                  </a:cubicBezTo>
                  <a:cubicBezTo>
                    <a:pt x="209" y="33"/>
                    <a:pt x="193" y="40"/>
                    <a:pt x="182" y="51"/>
                  </a:cubicBezTo>
                  <a:cubicBezTo>
                    <a:pt x="181" y="45"/>
                    <a:pt x="179" y="39"/>
                    <a:pt x="175" y="34"/>
                  </a:cubicBezTo>
                  <a:cubicBezTo>
                    <a:pt x="165" y="35"/>
                    <a:pt x="155" y="36"/>
                    <a:pt x="145" y="38"/>
                  </a:cubicBezTo>
                  <a:cubicBezTo>
                    <a:pt x="142" y="39"/>
                    <a:pt x="140" y="40"/>
                    <a:pt x="137" y="41"/>
                  </a:cubicBezTo>
                  <a:cubicBezTo>
                    <a:pt x="141" y="38"/>
                    <a:pt x="145" y="34"/>
                    <a:pt x="148" y="29"/>
                  </a:cubicBezTo>
                  <a:cubicBezTo>
                    <a:pt x="151" y="23"/>
                    <a:pt x="152" y="16"/>
                    <a:pt x="151" y="10"/>
                  </a:cubicBezTo>
                  <a:cubicBezTo>
                    <a:pt x="143" y="6"/>
                    <a:pt x="133" y="3"/>
                    <a:pt x="123" y="3"/>
                  </a:cubicBezTo>
                  <a:cubicBezTo>
                    <a:pt x="104" y="3"/>
                    <a:pt x="88" y="11"/>
                    <a:pt x="77" y="24"/>
                  </a:cubicBezTo>
                  <a:cubicBezTo>
                    <a:pt x="75" y="15"/>
                    <a:pt x="71" y="7"/>
                    <a:pt x="66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7" name="Freeform 828">
              <a:extLst>
                <a:ext uri="{FF2B5EF4-FFF2-40B4-BE49-F238E27FC236}">
                  <a16:creationId xmlns:a16="http://schemas.microsoft.com/office/drawing/2014/main" id="{BB52EC70-33A3-4626-A219-C57BA202B79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33450" y="1374775"/>
              <a:ext cx="823913" cy="139700"/>
            </a:xfrm>
            <a:custGeom>
              <a:avLst/>
              <a:gdLst>
                <a:gd name="T0" fmla="*/ 598104194 w 480"/>
                <a:gd name="T1" fmla="*/ 240939383 h 81"/>
                <a:gd name="T2" fmla="*/ 589264294 w 480"/>
                <a:gd name="T3" fmla="*/ 240939383 h 81"/>
                <a:gd name="T4" fmla="*/ 621673255 w 480"/>
                <a:gd name="T5" fmla="*/ 240939383 h 81"/>
                <a:gd name="T6" fmla="*/ 601049683 w 480"/>
                <a:gd name="T7" fmla="*/ 240939383 h 81"/>
                <a:gd name="T8" fmla="*/ 598104194 w 480"/>
                <a:gd name="T9" fmla="*/ 240939383 h 81"/>
                <a:gd name="T10" fmla="*/ 359450928 w 480"/>
                <a:gd name="T11" fmla="*/ 83287070 h 81"/>
                <a:gd name="T12" fmla="*/ 197404405 w 480"/>
                <a:gd name="T13" fmla="*/ 184422972 h 81"/>
                <a:gd name="T14" fmla="*/ 123744867 w 480"/>
                <a:gd name="T15" fmla="*/ 163600773 h 81"/>
                <a:gd name="T16" fmla="*/ 0 w 480"/>
                <a:gd name="T17" fmla="*/ 240939383 h 81"/>
                <a:gd name="T18" fmla="*/ 347665539 w 480"/>
                <a:gd name="T19" fmla="*/ 240939383 h 81"/>
                <a:gd name="T20" fmla="*/ 365343622 w 480"/>
                <a:gd name="T21" fmla="*/ 199294985 h 81"/>
                <a:gd name="T22" fmla="*/ 359450928 w 480"/>
                <a:gd name="T23" fmla="*/ 83287070 h 81"/>
                <a:gd name="T24" fmla="*/ 359450928 w 480"/>
                <a:gd name="T25" fmla="*/ 83287070 h 81"/>
                <a:gd name="T26" fmla="*/ 824970355 w 480"/>
                <a:gd name="T27" fmla="*/ 0 h 81"/>
                <a:gd name="T28" fmla="*/ 689440099 w 480"/>
                <a:gd name="T29" fmla="*/ 62466596 h 81"/>
                <a:gd name="T30" fmla="*/ 786668699 w 480"/>
                <a:gd name="T31" fmla="*/ 240939383 h 81"/>
                <a:gd name="T32" fmla="*/ 1414234649 w 480"/>
                <a:gd name="T33" fmla="*/ 240939383 h 81"/>
                <a:gd name="T34" fmla="*/ 1287542577 w 480"/>
                <a:gd name="T35" fmla="*/ 151702127 h 81"/>
                <a:gd name="T36" fmla="*/ 1196206671 w 480"/>
                <a:gd name="T37" fmla="*/ 184422972 h 81"/>
                <a:gd name="T38" fmla="*/ 1072461805 w 480"/>
                <a:gd name="T39" fmla="*/ 104109269 h 81"/>
                <a:gd name="T40" fmla="*/ 995856777 w 480"/>
                <a:gd name="T41" fmla="*/ 127906560 h 81"/>
                <a:gd name="T42" fmla="*/ 824970355 w 480"/>
                <a:gd name="T43" fmla="*/ 0 h 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0"/>
                <a:gd name="T67" fmla="*/ 0 h 81"/>
                <a:gd name="T68" fmla="*/ 480 w 480"/>
                <a:gd name="T69" fmla="*/ 81 h 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0" h="81">
                  <a:moveTo>
                    <a:pt x="203" y="81"/>
                  </a:moveTo>
                  <a:cubicBezTo>
                    <a:pt x="202" y="81"/>
                    <a:pt x="201" y="81"/>
                    <a:pt x="200" y="81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09" y="81"/>
                    <a:pt x="206" y="81"/>
                    <a:pt x="204" y="81"/>
                  </a:cubicBezTo>
                  <a:cubicBezTo>
                    <a:pt x="204" y="81"/>
                    <a:pt x="204" y="81"/>
                    <a:pt x="203" y="81"/>
                  </a:cubicBezTo>
                  <a:moveTo>
                    <a:pt x="122" y="28"/>
                  </a:moveTo>
                  <a:cubicBezTo>
                    <a:pt x="98" y="28"/>
                    <a:pt x="77" y="42"/>
                    <a:pt x="67" y="62"/>
                  </a:cubicBezTo>
                  <a:cubicBezTo>
                    <a:pt x="60" y="58"/>
                    <a:pt x="51" y="55"/>
                    <a:pt x="42" y="55"/>
                  </a:cubicBezTo>
                  <a:cubicBezTo>
                    <a:pt x="24" y="55"/>
                    <a:pt x="8" y="66"/>
                    <a:pt x="0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22" y="77"/>
                    <a:pt x="124" y="72"/>
                    <a:pt x="124" y="67"/>
                  </a:cubicBezTo>
                  <a:cubicBezTo>
                    <a:pt x="124" y="54"/>
                    <a:pt x="124" y="41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moveTo>
                    <a:pt x="280" y="0"/>
                  </a:moveTo>
                  <a:cubicBezTo>
                    <a:pt x="261" y="0"/>
                    <a:pt x="245" y="8"/>
                    <a:pt x="234" y="21"/>
                  </a:cubicBezTo>
                  <a:cubicBezTo>
                    <a:pt x="244" y="41"/>
                    <a:pt x="254" y="61"/>
                    <a:pt x="267" y="81"/>
                  </a:cubicBezTo>
                  <a:cubicBezTo>
                    <a:pt x="480" y="81"/>
                    <a:pt x="480" y="81"/>
                    <a:pt x="480" y="81"/>
                  </a:cubicBezTo>
                  <a:cubicBezTo>
                    <a:pt x="474" y="63"/>
                    <a:pt x="457" y="51"/>
                    <a:pt x="437" y="51"/>
                  </a:cubicBezTo>
                  <a:cubicBezTo>
                    <a:pt x="425" y="51"/>
                    <a:pt x="414" y="55"/>
                    <a:pt x="406" y="62"/>
                  </a:cubicBezTo>
                  <a:cubicBezTo>
                    <a:pt x="399" y="46"/>
                    <a:pt x="383" y="35"/>
                    <a:pt x="364" y="35"/>
                  </a:cubicBezTo>
                  <a:cubicBezTo>
                    <a:pt x="355" y="35"/>
                    <a:pt x="346" y="38"/>
                    <a:pt x="338" y="43"/>
                  </a:cubicBezTo>
                  <a:cubicBezTo>
                    <a:pt x="331" y="18"/>
                    <a:pt x="308" y="0"/>
                    <a:pt x="280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8" name="Freeform 829">
              <a:extLst>
                <a:ext uri="{FF2B5EF4-FFF2-40B4-BE49-F238E27FC236}">
                  <a16:creationId xmlns:a16="http://schemas.microsoft.com/office/drawing/2014/main" id="{C959997A-3142-41B6-A67B-6DE57560981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33562" y="1555750"/>
              <a:ext cx="1020763" cy="188913"/>
            </a:xfrm>
            <a:custGeom>
              <a:avLst/>
              <a:gdLst>
                <a:gd name="T0" fmla="*/ 1512791353 w 595"/>
                <a:gd name="T1" fmla="*/ 312638993 h 110"/>
                <a:gd name="T2" fmla="*/ 1515735268 w 595"/>
                <a:gd name="T3" fmla="*/ 291994237 h 110"/>
                <a:gd name="T4" fmla="*/ 1536337525 w 595"/>
                <a:gd name="T5" fmla="*/ 306741473 h 110"/>
                <a:gd name="T6" fmla="*/ 1524563581 w 595"/>
                <a:gd name="T7" fmla="*/ 321488709 h 110"/>
                <a:gd name="T8" fmla="*/ 1521621382 w 595"/>
                <a:gd name="T9" fmla="*/ 321488709 h 110"/>
                <a:gd name="T10" fmla="*/ 1521621382 w 595"/>
                <a:gd name="T11" fmla="*/ 321488709 h 110"/>
                <a:gd name="T12" fmla="*/ 1521621382 w 595"/>
                <a:gd name="T13" fmla="*/ 315589471 h 110"/>
                <a:gd name="T14" fmla="*/ 1512791353 w 595"/>
                <a:gd name="T15" fmla="*/ 309690233 h 110"/>
                <a:gd name="T16" fmla="*/ 1512791353 w 595"/>
                <a:gd name="T17" fmla="*/ 312638993 h 110"/>
                <a:gd name="T18" fmla="*/ 1059543416 w 595"/>
                <a:gd name="T19" fmla="*/ 0 h 110"/>
                <a:gd name="T20" fmla="*/ 838804704 w 595"/>
                <a:gd name="T21" fmla="*/ 197611585 h 110"/>
                <a:gd name="T22" fmla="*/ 724021191 w 595"/>
                <a:gd name="T23" fmla="*/ 156320355 h 110"/>
                <a:gd name="T24" fmla="*/ 597463735 w 595"/>
                <a:gd name="T25" fmla="*/ 209410061 h 110"/>
                <a:gd name="T26" fmla="*/ 568033165 w 595"/>
                <a:gd name="T27" fmla="*/ 250701290 h 110"/>
                <a:gd name="T28" fmla="*/ 547430908 w 595"/>
                <a:gd name="T29" fmla="*/ 209410061 h 110"/>
                <a:gd name="T30" fmla="*/ 394385081 w 595"/>
                <a:gd name="T31" fmla="*/ 123875406 h 110"/>
                <a:gd name="T32" fmla="*/ 244283168 w 595"/>
                <a:gd name="T33" fmla="*/ 209410061 h 110"/>
                <a:gd name="T34" fmla="*/ 217794797 w 595"/>
                <a:gd name="T35" fmla="*/ 277247001 h 110"/>
                <a:gd name="T36" fmla="*/ 123613542 w 595"/>
                <a:gd name="T37" fmla="*/ 233005294 h 110"/>
                <a:gd name="T38" fmla="*/ 0 w 595"/>
                <a:gd name="T39" fmla="*/ 324437469 h 110"/>
                <a:gd name="T40" fmla="*/ 1144894643 w 595"/>
                <a:gd name="T41" fmla="*/ 324437469 h 110"/>
                <a:gd name="T42" fmla="*/ 1124292386 w 595"/>
                <a:gd name="T43" fmla="*/ 300842235 h 110"/>
                <a:gd name="T44" fmla="*/ 1141950728 w 595"/>
                <a:gd name="T45" fmla="*/ 306741473 h 110"/>
                <a:gd name="T46" fmla="*/ 1168440815 w 595"/>
                <a:gd name="T47" fmla="*/ 300842235 h 110"/>
                <a:gd name="T48" fmla="*/ 1191985271 w 595"/>
                <a:gd name="T49" fmla="*/ 297891758 h 110"/>
                <a:gd name="T50" fmla="*/ 1215531443 w 595"/>
                <a:gd name="T51" fmla="*/ 300842235 h 110"/>
                <a:gd name="T52" fmla="*/ 1224359756 w 595"/>
                <a:gd name="T53" fmla="*/ 324437469 h 110"/>
                <a:gd name="T54" fmla="*/ 1333257155 w 595"/>
                <a:gd name="T55" fmla="*/ 324437469 h 110"/>
                <a:gd name="T56" fmla="*/ 1368575554 w 595"/>
                <a:gd name="T57" fmla="*/ 300842235 h 110"/>
                <a:gd name="T58" fmla="*/ 1374461668 w 595"/>
                <a:gd name="T59" fmla="*/ 300842235 h 110"/>
                <a:gd name="T60" fmla="*/ 1412723983 w 595"/>
                <a:gd name="T61" fmla="*/ 324437469 h 110"/>
                <a:gd name="T62" fmla="*/ 1442154553 w 595"/>
                <a:gd name="T63" fmla="*/ 324437469 h 110"/>
                <a:gd name="T64" fmla="*/ 1412723983 w 595"/>
                <a:gd name="T65" fmla="*/ 291994237 h 110"/>
                <a:gd name="T66" fmla="*/ 1424496211 w 595"/>
                <a:gd name="T67" fmla="*/ 283146239 h 110"/>
                <a:gd name="T68" fmla="*/ 1442154553 w 595"/>
                <a:gd name="T69" fmla="*/ 289043760 h 110"/>
                <a:gd name="T70" fmla="*/ 1456870696 w 595"/>
                <a:gd name="T71" fmla="*/ 294942997 h 110"/>
                <a:gd name="T72" fmla="*/ 1462756810 w 595"/>
                <a:gd name="T73" fmla="*/ 291994237 h 110"/>
                <a:gd name="T74" fmla="*/ 1483359067 w 595"/>
                <a:gd name="T75" fmla="*/ 265448526 h 110"/>
                <a:gd name="T76" fmla="*/ 1483359067 w 595"/>
                <a:gd name="T77" fmla="*/ 265448526 h 110"/>
                <a:gd name="T78" fmla="*/ 1483359067 w 595"/>
                <a:gd name="T79" fmla="*/ 265448526 h 110"/>
                <a:gd name="T80" fmla="*/ 1503961324 w 595"/>
                <a:gd name="T81" fmla="*/ 274296524 h 110"/>
                <a:gd name="T82" fmla="*/ 1503961324 w 595"/>
                <a:gd name="T83" fmla="*/ 274296524 h 110"/>
                <a:gd name="T84" fmla="*/ 1492189096 w 595"/>
                <a:gd name="T85" fmla="*/ 312638993 h 110"/>
                <a:gd name="T86" fmla="*/ 1518677467 w 595"/>
                <a:gd name="T87" fmla="*/ 324437469 h 110"/>
                <a:gd name="T88" fmla="*/ 1751188407 w 595"/>
                <a:gd name="T89" fmla="*/ 324437469 h 110"/>
                <a:gd name="T90" fmla="*/ 1624632666 w 595"/>
                <a:gd name="T91" fmla="*/ 256600528 h 110"/>
                <a:gd name="T92" fmla="*/ 1530449695 w 595"/>
                <a:gd name="T93" fmla="*/ 289043760 h 110"/>
                <a:gd name="T94" fmla="*/ 1480416868 w 595"/>
                <a:gd name="T95" fmla="*/ 209410061 h 110"/>
                <a:gd name="T96" fmla="*/ 1359745526 w 595"/>
                <a:gd name="T97" fmla="*/ 165168353 h 110"/>
                <a:gd name="T98" fmla="*/ 1277338213 w 595"/>
                <a:gd name="T99" fmla="*/ 185814827 h 110"/>
                <a:gd name="T100" fmla="*/ 1059543416 w 595"/>
                <a:gd name="T101" fmla="*/ 0 h 1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95"/>
                <a:gd name="T154" fmla="*/ 0 h 110"/>
                <a:gd name="T155" fmla="*/ 595 w 595"/>
                <a:gd name="T156" fmla="*/ 110 h 1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95" h="110">
                  <a:moveTo>
                    <a:pt x="514" y="106"/>
                  </a:moveTo>
                  <a:cubicBezTo>
                    <a:pt x="513" y="101"/>
                    <a:pt x="514" y="99"/>
                    <a:pt x="515" y="99"/>
                  </a:cubicBezTo>
                  <a:cubicBezTo>
                    <a:pt x="517" y="99"/>
                    <a:pt x="520" y="101"/>
                    <a:pt x="522" y="104"/>
                  </a:cubicBezTo>
                  <a:cubicBezTo>
                    <a:pt x="523" y="106"/>
                    <a:pt x="523" y="109"/>
                    <a:pt x="518" y="109"/>
                  </a:cubicBezTo>
                  <a:cubicBezTo>
                    <a:pt x="518" y="109"/>
                    <a:pt x="518" y="109"/>
                    <a:pt x="517" y="109"/>
                  </a:cubicBezTo>
                  <a:cubicBezTo>
                    <a:pt x="517" y="109"/>
                    <a:pt x="517" y="109"/>
                    <a:pt x="517" y="109"/>
                  </a:cubicBezTo>
                  <a:cubicBezTo>
                    <a:pt x="518" y="109"/>
                    <a:pt x="518" y="108"/>
                    <a:pt x="517" y="107"/>
                  </a:cubicBezTo>
                  <a:cubicBezTo>
                    <a:pt x="516" y="106"/>
                    <a:pt x="515" y="105"/>
                    <a:pt x="514" y="105"/>
                  </a:cubicBezTo>
                  <a:cubicBezTo>
                    <a:pt x="514" y="105"/>
                    <a:pt x="514" y="105"/>
                    <a:pt x="514" y="106"/>
                  </a:cubicBezTo>
                  <a:moveTo>
                    <a:pt x="360" y="0"/>
                  </a:moveTo>
                  <a:cubicBezTo>
                    <a:pt x="321" y="0"/>
                    <a:pt x="289" y="29"/>
                    <a:pt x="285" y="67"/>
                  </a:cubicBezTo>
                  <a:cubicBezTo>
                    <a:pt x="274" y="59"/>
                    <a:pt x="261" y="53"/>
                    <a:pt x="246" y="53"/>
                  </a:cubicBezTo>
                  <a:cubicBezTo>
                    <a:pt x="229" y="53"/>
                    <a:pt x="214" y="60"/>
                    <a:pt x="203" y="71"/>
                  </a:cubicBezTo>
                  <a:cubicBezTo>
                    <a:pt x="199" y="75"/>
                    <a:pt x="196" y="80"/>
                    <a:pt x="193" y="85"/>
                  </a:cubicBezTo>
                  <a:cubicBezTo>
                    <a:pt x="191" y="80"/>
                    <a:pt x="189" y="75"/>
                    <a:pt x="186" y="71"/>
                  </a:cubicBezTo>
                  <a:cubicBezTo>
                    <a:pt x="176" y="53"/>
                    <a:pt x="157" y="42"/>
                    <a:pt x="134" y="42"/>
                  </a:cubicBezTo>
                  <a:cubicBezTo>
                    <a:pt x="112" y="42"/>
                    <a:pt x="93" y="53"/>
                    <a:pt x="83" y="71"/>
                  </a:cubicBezTo>
                  <a:cubicBezTo>
                    <a:pt x="78" y="78"/>
                    <a:pt x="76" y="86"/>
                    <a:pt x="74" y="94"/>
                  </a:cubicBezTo>
                  <a:cubicBezTo>
                    <a:pt x="66" y="85"/>
                    <a:pt x="55" y="79"/>
                    <a:pt x="42" y="79"/>
                  </a:cubicBezTo>
                  <a:cubicBezTo>
                    <a:pt x="22" y="79"/>
                    <a:pt x="5" y="92"/>
                    <a:pt x="0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5" y="109"/>
                    <a:pt x="382" y="107"/>
                    <a:pt x="382" y="102"/>
                  </a:cubicBezTo>
                  <a:cubicBezTo>
                    <a:pt x="384" y="103"/>
                    <a:pt x="386" y="104"/>
                    <a:pt x="388" y="104"/>
                  </a:cubicBezTo>
                  <a:cubicBezTo>
                    <a:pt x="391" y="104"/>
                    <a:pt x="394" y="103"/>
                    <a:pt x="397" y="102"/>
                  </a:cubicBezTo>
                  <a:cubicBezTo>
                    <a:pt x="400" y="102"/>
                    <a:pt x="402" y="101"/>
                    <a:pt x="405" y="101"/>
                  </a:cubicBezTo>
                  <a:cubicBezTo>
                    <a:pt x="408" y="101"/>
                    <a:pt x="410" y="101"/>
                    <a:pt x="413" y="102"/>
                  </a:cubicBezTo>
                  <a:cubicBezTo>
                    <a:pt x="415" y="103"/>
                    <a:pt x="415" y="107"/>
                    <a:pt x="416" y="110"/>
                  </a:cubicBezTo>
                  <a:cubicBezTo>
                    <a:pt x="453" y="110"/>
                    <a:pt x="453" y="110"/>
                    <a:pt x="453" y="110"/>
                  </a:cubicBezTo>
                  <a:cubicBezTo>
                    <a:pt x="458" y="107"/>
                    <a:pt x="461" y="102"/>
                    <a:pt x="465" y="102"/>
                  </a:cubicBezTo>
                  <a:cubicBezTo>
                    <a:pt x="466" y="102"/>
                    <a:pt x="466" y="102"/>
                    <a:pt x="467" y="102"/>
                  </a:cubicBezTo>
                  <a:cubicBezTo>
                    <a:pt x="471" y="103"/>
                    <a:pt x="477" y="106"/>
                    <a:pt x="480" y="110"/>
                  </a:cubicBezTo>
                  <a:cubicBezTo>
                    <a:pt x="490" y="110"/>
                    <a:pt x="490" y="110"/>
                    <a:pt x="490" y="110"/>
                  </a:cubicBezTo>
                  <a:cubicBezTo>
                    <a:pt x="486" y="107"/>
                    <a:pt x="483" y="103"/>
                    <a:pt x="480" y="99"/>
                  </a:cubicBezTo>
                  <a:cubicBezTo>
                    <a:pt x="481" y="97"/>
                    <a:pt x="483" y="96"/>
                    <a:pt x="484" y="96"/>
                  </a:cubicBezTo>
                  <a:cubicBezTo>
                    <a:pt x="486" y="96"/>
                    <a:pt x="488" y="97"/>
                    <a:pt x="490" y="98"/>
                  </a:cubicBezTo>
                  <a:cubicBezTo>
                    <a:pt x="492" y="99"/>
                    <a:pt x="494" y="100"/>
                    <a:pt x="495" y="100"/>
                  </a:cubicBezTo>
                  <a:cubicBezTo>
                    <a:pt x="496" y="100"/>
                    <a:pt x="497" y="100"/>
                    <a:pt x="497" y="99"/>
                  </a:cubicBezTo>
                  <a:cubicBezTo>
                    <a:pt x="500" y="98"/>
                    <a:pt x="498" y="91"/>
                    <a:pt x="504" y="90"/>
                  </a:cubicBezTo>
                  <a:cubicBezTo>
                    <a:pt x="504" y="90"/>
                    <a:pt x="504" y="90"/>
                    <a:pt x="504" y="90"/>
                  </a:cubicBezTo>
                  <a:cubicBezTo>
                    <a:pt x="504" y="90"/>
                    <a:pt x="504" y="90"/>
                    <a:pt x="504" y="90"/>
                  </a:cubicBezTo>
                  <a:cubicBezTo>
                    <a:pt x="501" y="91"/>
                    <a:pt x="510" y="93"/>
                    <a:pt x="511" y="93"/>
                  </a:cubicBezTo>
                  <a:cubicBezTo>
                    <a:pt x="511" y="93"/>
                    <a:pt x="511" y="93"/>
                    <a:pt x="511" y="93"/>
                  </a:cubicBezTo>
                  <a:cubicBezTo>
                    <a:pt x="514" y="95"/>
                    <a:pt x="507" y="105"/>
                    <a:pt x="507" y="106"/>
                  </a:cubicBezTo>
                  <a:cubicBezTo>
                    <a:pt x="508" y="107"/>
                    <a:pt x="513" y="108"/>
                    <a:pt x="516" y="110"/>
                  </a:cubicBezTo>
                  <a:cubicBezTo>
                    <a:pt x="595" y="110"/>
                    <a:pt x="595" y="110"/>
                    <a:pt x="595" y="110"/>
                  </a:cubicBezTo>
                  <a:cubicBezTo>
                    <a:pt x="586" y="96"/>
                    <a:pt x="570" y="87"/>
                    <a:pt x="552" y="87"/>
                  </a:cubicBezTo>
                  <a:cubicBezTo>
                    <a:pt x="540" y="87"/>
                    <a:pt x="529" y="91"/>
                    <a:pt x="520" y="98"/>
                  </a:cubicBezTo>
                  <a:cubicBezTo>
                    <a:pt x="517" y="87"/>
                    <a:pt x="511" y="78"/>
                    <a:pt x="503" y="71"/>
                  </a:cubicBezTo>
                  <a:cubicBezTo>
                    <a:pt x="492" y="61"/>
                    <a:pt x="478" y="56"/>
                    <a:pt x="462" y="56"/>
                  </a:cubicBezTo>
                  <a:cubicBezTo>
                    <a:pt x="452" y="56"/>
                    <a:pt x="442" y="58"/>
                    <a:pt x="434" y="63"/>
                  </a:cubicBezTo>
                  <a:cubicBezTo>
                    <a:pt x="428" y="27"/>
                    <a:pt x="397" y="0"/>
                    <a:pt x="360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49" name="Freeform 830">
              <a:extLst>
                <a:ext uri="{FF2B5EF4-FFF2-40B4-BE49-F238E27FC236}">
                  <a16:creationId xmlns:a16="http://schemas.microsoft.com/office/drawing/2014/main" id="{0589DFBC-6225-4B05-8FF6-8F9845AB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7" y="765175"/>
              <a:ext cx="482600" cy="125413"/>
            </a:xfrm>
            <a:custGeom>
              <a:avLst/>
              <a:gdLst>
                <a:gd name="T0" fmla="*/ 720461903 w 282"/>
                <a:gd name="T1" fmla="*/ 0 h 73"/>
                <a:gd name="T2" fmla="*/ 717533787 w 282"/>
                <a:gd name="T3" fmla="*/ 0 h 73"/>
                <a:gd name="T4" fmla="*/ 711675845 w 282"/>
                <a:gd name="T5" fmla="*/ 0 h 73"/>
                <a:gd name="T6" fmla="*/ 682389555 w 282"/>
                <a:gd name="T7" fmla="*/ 91496514 h 73"/>
                <a:gd name="T8" fmla="*/ 615029205 w 282"/>
                <a:gd name="T9" fmla="*/ 56078509 h 73"/>
                <a:gd name="T10" fmla="*/ 612101089 w 282"/>
                <a:gd name="T11" fmla="*/ 59030009 h 73"/>
                <a:gd name="T12" fmla="*/ 576955145 w 282"/>
                <a:gd name="T13" fmla="*/ 64933010 h 73"/>
                <a:gd name="T14" fmla="*/ 574027030 w 282"/>
                <a:gd name="T15" fmla="*/ 64933010 h 73"/>
                <a:gd name="T16" fmla="*/ 571098914 w 282"/>
                <a:gd name="T17" fmla="*/ 64933010 h 73"/>
                <a:gd name="T18" fmla="*/ 571098914 w 282"/>
                <a:gd name="T19" fmla="*/ 64933010 h 73"/>
                <a:gd name="T20" fmla="*/ 538882797 w 282"/>
                <a:gd name="T21" fmla="*/ 61981510 h 73"/>
                <a:gd name="T22" fmla="*/ 515452738 w 282"/>
                <a:gd name="T23" fmla="*/ 59030009 h 73"/>
                <a:gd name="T24" fmla="*/ 445164273 w 282"/>
                <a:gd name="T25" fmla="*/ 103302516 h 73"/>
                <a:gd name="T26" fmla="*/ 412948156 w 282"/>
                <a:gd name="T27" fmla="*/ 144621805 h 73"/>
                <a:gd name="T28" fmla="*/ 395376040 w 282"/>
                <a:gd name="T29" fmla="*/ 103302516 h 73"/>
                <a:gd name="T30" fmla="*/ 243083224 w 282"/>
                <a:gd name="T31" fmla="*/ 14757502 h 73"/>
                <a:gd name="T32" fmla="*/ 90790409 w 282"/>
                <a:gd name="T33" fmla="*/ 103302516 h 73"/>
                <a:gd name="T34" fmla="*/ 67360350 w 282"/>
                <a:gd name="T35" fmla="*/ 171185309 h 73"/>
                <a:gd name="T36" fmla="*/ 0 w 282"/>
                <a:gd name="T37" fmla="*/ 129864303 h 73"/>
                <a:gd name="T38" fmla="*/ 8786058 w 282"/>
                <a:gd name="T39" fmla="*/ 156427807 h 73"/>
                <a:gd name="T40" fmla="*/ 84932466 w 282"/>
                <a:gd name="T41" fmla="*/ 197748813 h 73"/>
                <a:gd name="T42" fmla="*/ 84932466 w 282"/>
                <a:gd name="T43" fmla="*/ 197748813 h 73"/>
                <a:gd name="T44" fmla="*/ 114220467 w 282"/>
                <a:gd name="T45" fmla="*/ 194797313 h 73"/>
                <a:gd name="T46" fmla="*/ 146434873 w 282"/>
                <a:gd name="T47" fmla="*/ 182991311 h 73"/>
                <a:gd name="T48" fmla="*/ 199152933 w 282"/>
                <a:gd name="T49" fmla="*/ 171185309 h 73"/>
                <a:gd name="T50" fmla="*/ 202081049 w 282"/>
                <a:gd name="T51" fmla="*/ 171185309 h 73"/>
                <a:gd name="T52" fmla="*/ 219653165 w 282"/>
                <a:gd name="T53" fmla="*/ 174136809 h 73"/>
                <a:gd name="T54" fmla="*/ 278227457 w 282"/>
                <a:gd name="T55" fmla="*/ 194797313 h 73"/>
                <a:gd name="T56" fmla="*/ 289941630 w 282"/>
                <a:gd name="T57" fmla="*/ 200700314 h 73"/>
                <a:gd name="T58" fmla="*/ 278227457 w 282"/>
                <a:gd name="T59" fmla="*/ 215457816 h 73"/>
                <a:gd name="T60" fmla="*/ 752678020 w 282"/>
                <a:gd name="T61" fmla="*/ 215457816 h 73"/>
                <a:gd name="T62" fmla="*/ 761464078 w 282"/>
                <a:gd name="T63" fmla="*/ 209554815 h 73"/>
                <a:gd name="T64" fmla="*/ 761464078 w 282"/>
                <a:gd name="T65" fmla="*/ 206603315 h 73"/>
                <a:gd name="T66" fmla="*/ 787822252 w 282"/>
                <a:gd name="T67" fmla="*/ 182991311 h 73"/>
                <a:gd name="T68" fmla="*/ 796610022 w 282"/>
                <a:gd name="T69" fmla="*/ 168233809 h 73"/>
                <a:gd name="T70" fmla="*/ 799538138 w 282"/>
                <a:gd name="T71" fmla="*/ 165282308 h 73"/>
                <a:gd name="T72" fmla="*/ 802466253 w 282"/>
                <a:gd name="T73" fmla="*/ 159379307 h 73"/>
                <a:gd name="T74" fmla="*/ 805396080 w 282"/>
                <a:gd name="T75" fmla="*/ 156427807 h 73"/>
                <a:gd name="T76" fmla="*/ 808324196 w 282"/>
                <a:gd name="T77" fmla="*/ 150524806 h 73"/>
                <a:gd name="T78" fmla="*/ 817110254 w 282"/>
                <a:gd name="T79" fmla="*/ 73787512 h 73"/>
                <a:gd name="T80" fmla="*/ 767322021 w 282"/>
                <a:gd name="T81" fmla="*/ 11806002 h 73"/>
                <a:gd name="T82" fmla="*/ 720461903 w 282"/>
                <a:gd name="T83" fmla="*/ 0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2"/>
                <a:gd name="T127" fmla="*/ 0 h 73"/>
                <a:gd name="T128" fmla="*/ 282 w 282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2" h="73">
                  <a:moveTo>
                    <a:pt x="246" y="0"/>
                  </a:moveTo>
                  <a:cubicBezTo>
                    <a:pt x="246" y="0"/>
                    <a:pt x="245" y="0"/>
                    <a:pt x="245" y="0"/>
                  </a:cubicBezTo>
                  <a:cubicBezTo>
                    <a:pt x="244" y="0"/>
                    <a:pt x="244" y="0"/>
                    <a:pt x="243" y="0"/>
                  </a:cubicBezTo>
                  <a:cubicBezTo>
                    <a:pt x="238" y="10"/>
                    <a:pt x="234" y="20"/>
                    <a:pt x="233" y="31"/>
                  </a:cubicBezTo>
                  <a:cubicBezTo>
                    <a:pt x="226" y="25"/>
                    <a:pt x="218" y="21"/>
                    <a:pt x="210" y="19"/>
                  </a:cubicBezTo>
                  <a:cubicBezTo>
                    <a:pt x="209" y="19"/>
                    <a:pt x="209" y="20"/>
                    <a:pt x="209" y="20"/>
                  </a:cubicBezTo>
                  <a:cubicBezTo>
                    <a:pt x="205" y="21"/>
                    <a:pt x="201" y="22"/>
                    <a:pt x="197" y="22"/>
                  </a:cubicBezTo>
                  <a:cubicBezTo>
                    <a:pt x="197" y="22"/>
                    <a:pt x="196" y="22"/>
                    <a:pt x="196" y="22"/>
                  </a:cubicBezTo>
                  <a:cubicBezTo>
                    <a:pt x="196" y="22"/>
                    <a:pt x="196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2" y="22"/>
                    <a:pt x="188" y="22"/>
                    <a:pt x="184" y="21"/>
                  </a:cubicBezTo>
                  <a:cubicBezTo>
                    <a:pt x="182" y="21"/>
                    <a:pt x="179" y="21"/>
                    <a:pt x="176" y="20"/>
                  </a:cubicBezTo>
                  <a:cubicBezTo>
                    <a:pt x="166" y="23"/>
                    <a:pt x="158" y="28"/>
                    <a:pt x="152" y="35"/>
                  </a:cubicBezTo>
                  <a:cubicBezTo>
                    <a:pt x="147" y="39"/>
                    <a:pt x="144" y="44"/>
                    <a:pt x="141" y="49"/>
                  </a:cubicBezTo>
                  <a:cubicBezTo>
                    <a:pt x="140" y="44"/>
                    <a:pt x="137" y="39"/>
                    <a:pt x="135" y="35"/>
                  </a:cubicBezTo>
                  <a:cubicBezTo>
                    <a:pt x="124" y="17"/>
                    <a:pt x="105" y="5"/>
                    <a:pt x="83" y="5"/>
                  </a:cubicBezTo>
                  <a:cubicBezTo>
                    <a:pt x="61" y="5"/>
                    <a:pt x="41" y="17"/>
                    <a:pt x="31" y="35"/>
                  </a:cubicBezTo>
                  <a:cubicBezTo>
                    <a:pt x="27" y="42"/>
                    <a:pt x="24" y="49"/>
                    <a:pt x="23" y="58"/>
                  </a:cubicBezTo>
                  <a:cubicBezTo>
                    <a:pt x="17" y="51"/>
                    <a:pt x="9" y="46"/>
                    <a:pt x="0" y="44"/>
                  </a:cubicBezTo>
                  <a:cubicBezTo>
                    <a:pt x="1" y="47"/>
                    <a:pt x="2" y="50"/>
                    <a:pt x="3" y="53"/>
                  </a:cubicBezTo>
                  <a:cubicBezTo>
                    <a:pt x="8" y="62"/>
                    <a:pt x="18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2" y="67"/>
                    <a:pt x="35" y="67"/>
                    <a:pt x="39" y="66"/>
                  </a:cubicBezTo>
                  <a:cubicBezTo>
                    <a:pt x="43" y="65"/>
                    <a:pt x="46" y="63"/>
                    <a:pt x="50" y="62"/>
                  </a:cubicBezTo>
                  <a:cubicBezTo>
                    <a:pt x="57" y="60"/>
                    <a:pt x="63" y="58"/>
                    <a:pt x="68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71" y="58"/>
                    <a:pt x="73" y="58"/>
                    <a:pt x="75" y="59"/>
                  </a:cubicBezTo>
                  <a:cubicBezTo>
                    <a:pt x="81" y="60"/>
                    <a:pt x="87" y="62"/>
                    <a:pt x="95" y="66"/>
                  </a:cubicBezTo>
                  <a:cubicBezTo>
                    <a:pt x="96" y="67"/>
                    <a:pt x="98" y="67"/>
                    <a:pt x="99" y="68"/>
                  </a:cubicBezTo>
                  <a:cubicBezTo>
                    <a:pt x="97" y="69"/>
                    <a:pt x="96" y="71"/>
                    <a:pt x="95" y="73"/>
                  </a:cubicBezTo>
                  <a:cubicBezTo>
                    <a:pt x="257" y="73"/>
                    <a:pt x="257" y="73"/>
                    <a:pt x="257" y="73"/>
                  </a:cubicBezTo>
                  <a:cubicBezTo>
                    <a:pt x="258" y="72"/>
                    <a:pt x="259" y="71"/>
                    <a:pt x="260" y="71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63" y="68"/>
                    <a:pt x="266" y="65"/>
                    <a:pt x="269" y="62"/>
                  </a:cubicBezTo>
                  <a:cubicBezTo>
                    <a:pt x="270" y="60"/>
                    <a:pt x="271" y="58"/>
                    <a:pt x="272" y="57"/>
                  </a:cubicBezTo>
                  <a:cubicBezTo>
                    <a:pt x="273" y="56"/>
                    <a:pt x="273" y="56"/>
                    <a:pt x="273" y="56"/>
                  </a:cubicBezTo>
                  <a:cubicBezTo>
                    <a:pt x="273" y="55"/>
                    <a:pt x="274" y="55"/>
                    <a:pt x="274" y="54"/>
                  </a:cubicBezTo>
                  <a:cubicBezTo>
                    <a:pt x="275" y="53"/>
                    <a:pt x="275" y="53"/>
                    <a:pt x="275" y="53"/>
                  </a:cubicBezTo>
                  <a:cubicBezTo>
                    <a:pt x="275" y="52"/>
                    <a:pt x="275" y="52"/>
                    <a:pt x="276" y="51"/>
                  </a:cubicBezTo>
                  <a:cubicBezTo>
                    <a:pt x="281" y="43"/>
                    <a:pt x="282" y="34"/>
                    <a:pt x="279" y="25"/>
                  </a:cubicBezTo>
                  <a:cubicBezTo>
                    <a:pt x="277" y="16"/>
                    <a:pt x="270" y="8"/>
                    <a:pt x="262" y="4"/>
                  </a:cubicBezTo>
                  <a:cubicBezTo>
                    <a:pt x="257" y="2"/>
                    <a:pt x="251" y="0"/>
                    <a:pt x="246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0" name="Freeform 831">
              <a:extLst>
                <a:ext uri="{FF2B5EF4-FFF2-40B4-BE49-F238E27FC236}">
                  <a16:creationId xmlns:a16="http://schemas.microsoft.com/office/drawing/2014/main" id="{97A90A00-7F5D-45CD-9CDD-677B2F837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275" y="1979612"/>
              <a:ext cx="6350" cy="6350"/>
            </a:xfrm>
            <a:custGeom>
              <a:avLst/>
              <a:gdLst>
                <a:gd name="T0" fmla="*/ 8959850 w 3"/>
                <a:gd name="T1" fmla="*/ 0 h 4"/>
                <a:gd name="T2" fmla="*/ 0 w 3"/>
                <a:gd name="T3" fmla="*/ 5040313 h 4"/>
                <a:gd name="T4" fmla="*/ 4480983 w 3"/>
                <a:gd name="T5" fmla="*/ 10080625 h 4"/>
                <a:gd name="T6" fmla="*/ 13440833 w 3"/>
                <a:gd name="T7" fmla="*/ 5040313 h 4"/>
                <a:gd name="T8" fmla="*/ 8959850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1" name="Freeform 832">
              <a:extLst>
                <a:ext uri="{FF2B5EF4-FFF2-40B4-BE49-F238E27FC236}">
                  <a16:creationId xmlns:a16="http://schemas.microsoft.com/office/drawing/2014/main" id="{A53B53BC-0566-41BB-89EA-FDE63AF17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650" y="1978025"/>
              <a:ext cx="11113" cy="4763"/>
            </a:xfrm>
            <a:custGeom>
              <a:avLst/>
              <a:gdLst>
                <a:gd name="T0" fmla="*/ 6860425 w 6"/>
                <a:gd name="T1" fmla="*/ 0 h 3"/>
                <a:gd name="T2" fmla="*/ 3430213 w 6"/>
                <a:gd name="T3" fmla="*/ 0 h 3"/>
                <a:gd name="T4" fmla="*/ 13722703 w 6"/>
                <a:gd name="T5" fmla="*/ 7562056 h 3"/>
                <a:gd name="T6" fmla="*/ 13722703 w 6"/>
                <a:gd name="T7" fmla="*/ 7562056 h 3"/>
                <a:gd name="T8" fmla="*/ 6860425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2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3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2" name="Freeform 833">
              <a:extLst>
                <a:ext uri="{FF2B5EF4-FFF2-40B4-BE49-F238E27FC236}">
                  <a16:creationId xmlns:a16="http://schemas.microsoft.com/office/drawing/2014/main" id="{05F2D5E3-FA2D-4FC5-B1CE-B84C2A60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625" y="1966912"/>
              <a:ext cx="17463" cy="9525"/>
            </a:xfrm>
            <a:custGeom>
              <a:avLst/>
              <a:gdLst>
                <a:gd name="T0" fmla="*/ 15121370 w 11"/>
                <a:gd name="T1" fmla="*/ 0 h 5"/>
                <a:gd name="T2" fmla="*/ 0 w 11"/>
                <a:gd name="T3" fmla="*/ 10887075 h 5"/>
                <a:gd name="T4" fmla="*/ 7561479 w 11"/>
                <a:gd name="T5" fmla="*/ 18145125 h 5"/>
                <a:gd name="T6" fmla="*/ 27723306 w 11"/>
                <a:gd name="T7" fmla="*/ 10887075 h 5"/>
                <a:gd name="T8" fmla="*/ 1512137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6" y="0"/>
                  </a:move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6" y="5"/>
                    <a:pt x="10" y="3"/>
                    <a:pt x="11" y="3"/>
                  </a:cubicBezTo>
                  <a:cubicBezTo>
                    <a:pt x="11" y="0"/>
                    <a:pt x="9" y="0"/>
                    <a:pt x="6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3" name="Freeform 834">
              <a:extLst>
                <a:ext uri="{FF2B5EF4-FFF2-40B4-BE49-F238E27FC236}">
                  <a16:creationId xmlns:a16="http://schemas.microsoft.com/office/drawing/2014/main" id="{19E95C24-A6F1-41F5-ADEF-E8C890C95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725" y="1965325"/>
              <a:ext cx="15875" cy="6350"/>
            </a:xfrm>
            <a:custGeom>
              <a:avLst/>
              <a:gdLst>
                <a:gd name="T0" fmla="*/ 6223000 w 9"/>
                <a:gd name="T1" fmla="*/ 0 h 4"/>
                <a:gd name="T2" fmla="*/ 3111500 w 9"/>
                <a:gd name="T3" fmla="*/ 0 h 4"/>
                <a:gd name="T4" fmla="*/ 21778736 w 9"/>
                <a:gd name="T5" fmla="*/ 10080625 h 4"/>
                <a:gd name="T6" fmla="*/ 24890236 w 9"/>
                <a:gd name="T7" fmla="*/ 10080625 h 4"/>
                <a:gd name="T8" fmla="*/ 6223000 w 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4"/>
                <a:gd name="T17" fmla="*/ 9 w 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4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5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4" name="Freeform 835">
              <a:extLst>
                <a:ext uri="{FF2B5EF4-FFF2-40B4-BE49-F238E27FC236}">
                  <a16:creationId xmlns:a16="http://schemas.microsoft.com/office/drawing/2014/main" id="{A7C560F2-6933-4112-A0B4-23B755CF4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37" y="1949450"/>
              <a:ext cx="20638" cy="11113"/>
            </a:xfrm>
            <a:custGeom>
              <a:avLst/>
              <a:gdLst>
                <a:gd name="T0" fmla="*/ 14788847 w 12"/>
                <a:gd name="T1" fmla="*/ 0 h 6"/>
                <a:gd name="T2" fmla="*/ 2958113 w 12"/>
                <a:gd name="T3" fmla="*/ 10292490 h 6"/>
                <a:gd name="T4" fmla="*/ 11830734 w 12"/>
                <a:gd name="T5" fmla="*/ 20583128 h 6"/>
                <a:gd name="T6" fmla="*/ 35493920 w 12"/>
                <a:gd name="T7" fmla="*/ 10292490 h 6"/>
                <a:gd name="T8" fmla="*/ 14788847 w 1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"/>
                <a:gd name="T17" fmla="*/ 12 w 1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">
                  <a:moveTo>
                    <a:pt x="5" y="0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6" y="6"/>
                    <a:pt x="9" y="5"/>
                    <a:pt x="12" y="3"/>
                  </a:cubicBezTo>
                  <a:cubicBezTo>
                    <a:pt x="10" y="1"/>
                    <a:pt x="7" y="0"/>
                    <a:pt x="5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5" name="Freeform 836">
              <a:extLst>
                <a:ext uri="{FF2B5EF4-FFF2-40B4-BE49-F238E27FC236}">
                  <a16:creationId xmlns:a16="http://schemas.microsoft.com/office/drawing/2014/main" id="{FAEB5B48-7248-46F6-B5BC-F748F8E82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200" y="1941512"/>
              <a:ext cx="9525" cy="19050"/>
            </a:xfrm>
            <a:custGeom>
              <a:avLst/>
              <a:gdLst>
                <a:gd name="T0" fmla="*/ 5040313 w 6"/>
                <a:gd name="T1" fmla="*/ 0 h 11"/>
                <a:gd name="T2" fmla="*/ 2520950 w 6"/>
                <a:gd name="T3" fmla="*/ 14995814 h 11"/>
                <a:gd name="T4" fmla="*/ 2520950 w 6"/>
                <a:gd name="T5" fmla="*/ 23994341 h 11"/>
                <a:gd name="T6" fmla="*/ 12601575 w 6"/>
                <a:gd name="T7" fmla="*/ 32991136 h 11"/>
                <a:gd name="T8" fmla="*/ 12601575 w 6"/>
                <a:gd name="T9" fmla="*/ 14995814 h 11"/>
                <a:gd name="T10" fmla="*/ 5040313 w 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2" y="0"/>
                  </a:moveTo>
                  <a:cubicBezTo>
                    <a:pt x="1" y="0"/>
                    <a:pt x="1" y="1"/>
                    <a:pt x="1" y="5"/>
                  </a:cubicBezTo>
                  <a:cubicBezTo>
                    <a:pt x="1" y="5"/>
                    <a:pt x="0" y="8"/>
                    <a:pt x="1" y="8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6" y="11"/>
                    <a:pt x="6" y="8"/>
                    <a:pt x="5" y="5"/>
                  </a:cubicBezTo>
                  <a:cubicBezTo>
                    <a:pt x="5" y="3"/>
                    <a:pt x="3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6" name="Freeform 837">
              <a:extLst>
                <a:ext uri="{FF2B5EF4-FFF2-40B4-BE49-F238E27FC236}">
                  <a16:creationId xmlns:a16="http://schemas.microsoft.com/office/drawing/2014/main" id="{FC8C3006-FF58-4DD2-BF4E-2738088ED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637" y="1884362"/>
              <a:ext cx="44450" cy="38100"/>
            </a:xfrm>
            <a:custGeom>
              <a:avLst/>
              <a:gdLst>
                <a:gd name="T0" fmla="*/ 37996202 w 26"/>
                <a:gd name="T1" fmla="*/ 0 h 22"/>
                <a:gd name="T2" fmla="*/ 75992404 w 26"/>
                <a:gd name="T3" fmla="*/ 65982273 h 22"/>
                <a:gd name="T4" fmla="*/ 37996202 w 26"/>
                <a:gd name="T5" fmla="*/ 0 h 22"/>
                <a:gd name="T6" fmla="*/ 0 60000 65536"/>
                <a:gd name="T7" fmla="*/ 0 60000 65536"/>
                <a:gd name="T8" fmla="*/ 0 60000 65536"/>
                <a:gd name="T9" fmla="*/ 0 w 26"/>
                <a:gd name="T10" fmla="*/ 0 h 22"/>
                <a:gd name="T11" fmla="*/ 26 w 2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2">
                  <a:moveTo>
                    <a:pt x="13" y="0"/>
                  </a:moveTo>
                  <a:cubicBezTo>
                    <a:pt x="0" y="3"/>
                    <a:pt x="15" y="21"/>
                    <a:pt x="26" y="22"/>
                  </a:cubicBezTo>
                  <a:cubicBezTo>
                    <a:pt x="22" y="14"/>
                    <a:pt x="13" y="11"/>
                    <a:pt x="13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7" name="Freeform 838">
              <a:extLst>
                <a:ext uri="{FF2B5EF4-FFF2-40B4-BE49-F238E27FC236}">
                  <a16:creationId xmlns:a16="http://schemas.microsoft.com/office/drawing/2014/main" id="{EAF0C9AB-66F1-4CA8-A92A-C9718F1CF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25" y="1843087"/>
              <a:ext cx="20638" cy="14288"/>
            </a:xfrm>
            <a:custGeom>
              <a:avLst/>
              <a:gdLst>
                <a:gd name="T0" fmla="*/ 17746960 w 12"/>
                <a:gd name="T1" fmla="*/ 0 h 8"/>
                <a:gd name="T2" fmla="*/ 5916227 w 12"/>
                <a:gd name="T3" fmla="*/ 3189796 h 8"/>
                <a:gd name="T4" fmla="*/ 17746960 w 12"/>
                <a:gd name="T5" fmla="*/ 15948980 h 8"/>
                <a:gd name="T6" fmla="*/ 32535807 w 12"/>
                <a:gd name="T7" fmla="*/ 25518368 h 8"/>
                <a:gd name="T8" fmla="*/ 32535807 w 12"/>
                <a:gd name="T9" fmla="*/ 12759184 h 8"/>
                <a:gd name="T10" fmla="*/ 17746960 w 1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"/>
                <a:gd name="T20" fmla="*/ 12 w 1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4"/>
                    <a:pt x="5" y="4"/>
                    <a:pt x="6" y="5"/>
                  </a:cubicBezTo>
                  <a:cubicBezTo>
                    <a:pt x="8" y="7"/>
                    <a:pt x="10" y="8"/>
                    <a:pt x="11" y="8"/>
                  </a:cubicBezTo>
                  <a:cubicBezTo>
                    <a:pt x="12" y="8"/>
                    <a:pt x="12" y="6"/>
                    <a:pt x="11" y="4"/>
                  </a:cubicBezTo>
                  <a:cubicBezTo>
                    <a:pt x="10" y="2"/>
                    <a:pt x="8" y="0"/>
                    <a:pt x="6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8" name="Freeform 839">
              <a:extLst>
                <a:ext uri="{FF2B5EF4-FFF2-40B4-BE49-F238E27FC236}">
                  <a16:creationId xmlns:a16="http://schemas.microsoft.com/office/drawing/2014/main" id="{6203FF29-FB9F-4651-B568-614B42125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2" y="1819275"/>
              <a:ext cx="9525" cy="7938"/>
            </a:xfrm>
            <a:custGeom>
              <a:avLst/>
              <a:gdLst>
                <a:gd name="T0" fmla="*/ 0 w 5"/>
                <a:gd name="T1" fmla="*/ 0 h 4"/>
                <a:gd name="T2" fmla="*/ 14516100 w 5"/>
                <a:gd name="T3" fmla="*/ 15752961 h 4"/>
                <a:gd name="T4" fmla="*/ 14516100 w 5"/>
                <a:gd name="T5" fmla="*/ 7876481 h 4"/>
                <a:gd name="T6" fmla="*/ 0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0"/>
                  </a:moveTo>
                  <a:cubicBezTo>
                    <a:pt x="1" y="1"/>
                    <a:pt x="3" y="2"/>
                    <a:pt x="4" y="4"/>
                  </a:cubicBezTo>
                  <a:cubicBezTo>
                    <a:pt x="4" y="3"/>
                    <a:pt x="5" y="3"/>
                    <a:pt x="4" y="2"/>
                  </a:cubicBezTo>
                  <a:cubicBezTo>
                    <a:pt x="4" y="1"/>
                    <a:pt x="3" y="0"/>
                    <a:pt x="0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59" name="Freeform 840">
              <a:extLst>
                <a:ext uri="{FF2B5EF4-FFF2-40B4-BE49-F238E27FC236}">
                  <a16:creationId xmlns:a16="http://schemas.microsoft.com/office/drawing/2014/main" id="{0373CE5C-52B6-4B7D-8FA3-A16DEFE48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437" y="1798637"/>
              <a:ext cx="52388" cy="31750"/>
            </a:xfrm>
            <a:custGeom>
              <a:avLst/>
              <a:gdLst>
                <a:gd name="T0" fmla="*/ 71396394 w 31"/>
                <a:gd name="T1" fmla="*/ 0 h 18"/>
                <a:gd name="T2" fmla="*/ 0 w 31"/>
                <a:gd name="T3" fmla="*/ 34224736 h 18"/>
                <a:gd name="T4" fmla="*/ 22846238 w 31"/>
                <a:gd name="T5" fmla="*/ 56003472 h 18"/>
                <a:gd name="T6" fmla="*/ 28558220 w 31"/>
                <a:gd name="T7" fmla="*/ 56003472 h 18"/>
                <a:gd name="T8" fmla="*/ 39982184 w 31"/>
                <a:gd name="T9" fmla="*/ 24890236 h 18"/>
                <a:gd name="T10" fmla="*/ 88532340 w 31"/>
                <a:gd name="T11" fmla="*/ 6223000 h 18"/>
                <a:gd name="T12" fmla="*/ 71396394 w 31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8"/>
                <a:gd name="T23" fmla="*/ 31 w 3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8">
                  <a:moveTo>
                    <a:pt x="25" y="0"/>
                  </a:moveTo>
                  <a:cubicBezTo>
                    <a:pt x="17" y="0"/>
                    <a:pt x="7" y="10"/>
                    <a:pt x="0" y="11"/>
                  </a:cubicBezTo>
                  <a:cubicBezTo>
                    <a:pt x="1" y="13"/>
                    <a:pt x="4" y="18"/>
                    <a:pt x="8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2" y="17"/>
                    <a:pt x="12" y="9"/>
                    <a:pt x="14" y="8"/>
                  </a:cubicBezTo>
                  <a:cubicBezTo>
                    <a:pt x="20" y="5"/>
                    <a:pt x="28" y="7"/>
                    <a:pt x="31" y="2"/>
                  </a:cubicBezTo>
                  <a:cubicBezTo>
                    <a:pt x="29" y="0"/>
                    <a:pt x="27" y="0"/>
                    <a:pt x="25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0" name="Freeform 841">
              <a:extLst>
                <a:ext uri="{FF2B5EF4-FFF2-40B4-BE49-F238E27FC236}">
                  <a16:creationId xmlns:a16="http://schemas.microsoft.com/office/drawing/2014/main" id="{0A281F7F-D70C-43DD-A02D-0B4A64287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625" y="1817687"/>
              <a:ext cx="12700" cy="6350"/>
            </a:xfrm>
            <a:custGeom>
              <a:avLst/>
              <a:gdLst>
                <a:gd name="T0" fmla="*/ 6584043 w 7"/>
                <a:gd name="T1" fmla="*/ 0 h 4"/>
                <a:gd name="T2" fmla="*/ 6584043 w 7"/>
                <a:gd name="T3" fmla="*/ 0 h 4"/>
                <a:gd name="T4" fmla="*/ 13166271 w 7"/>
                <a:gd name="T5" fmla="*/ 10080625 h 4"/>
                <a:gd name="T6" fmla="*/ 16457386 w 7"/>
                <a:gd name="T7" fmla="*/ 10080625 h 4"/>
                <a:gd name="T8" fmla="*/ 6584043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3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1" name="Freeform 842">
              <a:extLst>
                <a:ext uri="{FF2B5EF4-FFF2-40B4-BE49-F238E27FC236}">
                  <a16:creationId xmlns:a16="http://schemas.microsoft.com/office/drawing/2014/main" id="{2A400D9F-15FD-4487-BB74-82B559ACC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00" y="1806575"/>
              <a:ext cx="25400" cy="17463"/>
            </a:xfrm>
            <a:custGeom>
              <a:avLst/>
              <a:gdLst>
                <a:gd name="T0" fmla="*/ 31541720 w 15"/>
                <a:gd name="T1" fmla="*/ 0 h 11"/>
                <a:gd name="T2" fmla="*/ 0 w 15"/>
                <a:gd name="T3" fmla="*/ 17642393 h 11"/>
                <a:gd name="T4" fmla="*/ 8602133 w 15"/>
                <a:gd name="T5" fmla="*/ 27723306 h 11"/>
                <a:gd name="T6" fmla="*/ 37275347 w 15"/>
                <a:gd name="T7" fmla="*/ 2521022 h 11"/>
                <a:gd name="T8" fmla="*/ 3154172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1"/>
                <a:gd name="T17" fmla="*/ 15 w 1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1">
                  <a:moveTo>
                    <a:pt x="11" y="0"/>
                  </a:moveTo>
                  <a:cubicBezTo>
                    <a:pt x="6" y="0"/>
                    <a:pt x="0" y="5"/>
                    <a:pt x="0" y="7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7" y="11"/>
                    <a:pt x="15" y="3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2" name="Freeform 843">
              <a:extLst>
                <a:ext uri="{FF2B5EF4-FFF2-40B4-BE49-F238E27FC236}">
                  <a16:creationId xmlns:a16="http://schemas.microsoft.com/office/drawing/2014/main" id="{6A763646-C954-4157-8652-005058D1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762" y="1798637"/>
              <a:ext cx="4763" cy="7938"/>
            </a:xfrm>
            <a:custGeom>
              <a:avLst/>
              <a:gdLst>
                <a:gd name="T0" fmla="*/ 5040842 w 3"/>
                <a:gd name="T1" fmla="*/ 0 h 4"/>
                <a:gd name="T2" fmla="*/ 0 w 3"/>
                <a:gd name="T3" fmla="*/ 7876481 h 4"/>
                <a:gd name="T4" fmla="*/ 2521215 w 3"/>
                <a:gd name="T5" fmla="*/ 15752961 h 4"/>
                <a:gd name="T6" fmla="*/ 7562056 w 3"/>
                <a:gd name="T7" fmla="*/ 7876481 h 4"/>
                <a:gd name="T8" fmla="*/ 5040842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3" name="Freeform 844">
              <a:extLst>
                <a:ext uri="{FF2B5EF4-FFF2-40B4-BE49-F238E27FC236}">
                  <a16:creationId xmlns:a16="http://schemas.microsoft.com/office/drawing/2014/main" id="{43681953-BBB1-4597-87BD-818D606F9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762" y="1781175"/>
              <a:ext cx="17463" cy="20638"/>
            </a:xfrm>
            <a:custGeom>
              <a:avLst/>
              <a:gdLst>
                <a:gd name="T0" fmla="*/ 18297731 w 10"/>
                <a:gd name="T1" fmla="*/ 0 h 12"/>
                <a:gd name="T2" fmla="*/ 0 w 10"/>
                <a:gd name="T3" fmla="*/ 5916227 h 12"/>
                <a:gd name="T4" fmla="*/ 0 w 10"/>
                <a:gd name="T5" fmla="*/ 14788847 h 12"/>
                <a:gd name="T6" fmla="*/ 0 w 10"/>
                <a:gd name="T7" fmla="*/ 26621300 h 12"/>
                <a:gd name="T8" fmla="*/ 18297731 w 10"/>
                <a:gd name="T9" fmla="*/ 35493920 h 12"/>
                <a:gd name="T10" fmla="*/ 30495637 w 10"/>
                <a:gd name="T11" fmla="*/ 17746960 h 12"/>
                <a:gd name="T12" fmla="*/ 18297731 w 1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2"/>
                <a:gd name="T23" fmla="*/ 10 w 1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2">
                  <a:moveTo>
                    <a:pt x="6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1"/>
                    <a:pt x="4" y="12"/>
                    <a:pt x="6" y="12"/>
                  </a:cubicBezTo>
                  <a:cubicBezTo>
                    <a:pt x="9" y="12"/>
                    <a:pt x="10" y="9"/>
                    <a:pt x="10" y="6"/>
                  </a:cubicBezTo>
                  <a:cubicBezTo>
                    <a:pt x="10" y="3"/>
                    <a:pt x="9" y="0"/>
                    <a:pt x="6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4" name="Freeform 845">
              <a:extLst>
                <a:ext uri="{FF2B5EF4-FFF2-40B4-BE49-F238E27FC236}">
                  <a16:creationId xmlns:a16="http://schemas.microsoft.com/office/drawing/2014/main" id="{2AE0767A-EEAB-4759-8304-751C7DEC8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037" y="1770062"/>
              <a:ext cx="17463" cy="15875"/>
            </a:xfrm>
            <a:custGeom>
              <a:avLst/>
              <a:gdLst>
                <a:gd name="T0" fmla="*/ 21346771 w 10"/>
                <a:gd name="T1" fmla="*/ 0 h 9"/>
                <a:gd name="T2" fmla="*/ 3049040 w 10"/>
                <a:gd name="T3" fmla="*/ 12446000 h 9"/>
                <a:gd name="T4" fmla="*/ 18297731 w 10"/>
                <a:gd name="T5" fmla="*/ 28001736 h 9"/>
                <a:gd name="T6" fmla="*/ 27446597 w 10"/>
                <a:gd name="T7" fmla="*/ 0 h 9"/>
                <a:gd name="T8" fmla="*/ 21346771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"/>
                <a:gd name="T17" fmla="*/ 10 w 1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">
                  <a:moveTo>
                    <a:pt x="7" y="0"/>
                  </a:moveTo>
                  <a:cubicBezTo>
                    <a:pt x="1" y="0"/>
                    <a:pt x="0" y="2"/>
                    <a:pt x="1" y="4"/>
                  </a:cubicBezTo>
                  <a:cubicBezTo>
                    <a:pt x="1" y="7"/>
                    <a:pt x="4" y="9"/>
                    <a:pt x="6" y="9"/>
                  </a:cubicBezTo>
                  <a:cubicBezTo>
                    <a:pt x="9" y="9"/>
                    <a:pt x="10" y="7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5" name="Freeform 846">
              <a:extLst>
                <a:ext uri="{FF2B5EF4-FFF2-40B4-BE49-F238E27FC236}">
                  <a16:creationId xmlns:a16="http://schemas.microsoft.com/office/drawing/2014/main" id="{ED274FB3-14D0-44E6-8DB0-26AEDE8A9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300" y="1771650"/>
              <a:ext cx="6350" cy="6350"/>
            </a:xfrm>
            <a:custGeom>
              <a:avLst/>
              <a:gdLst>
                <a:gd name="T0" fmla="*/ 5040313 w 4"/>
                <a:gd name="T1" fmla="*/ 0 h 4"/>
                <a:gd name="T2" fmla="*/ 0 w 4"/>
                <a:gd name="T3" fmla="*/ 5040313 h 4"/>
                <a:gd name="T4" fmla="*/ 2520950 w 4"/>
                <a:gd name="T5" fmla="*/ 10080625 h 4"/>
                <a:gd name="T6" fmla="*/ 10080625 w 4"/>
                <a:gd name="T7" fmla="*/ 5040313 h 4"/>
                <a:gd name="T8" fmla="*/ 5040313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4" y="3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6" name="Freeform 847">
              <a:extLst>
                <a:ext uri="{FF2B5EF4-FFF2-40B4-BE49-F238E27FC236}">
                  <a16:creationId xmlns:a16="http://schemas.microsoft.com/office/drawing/2014/main" id="{D822761E-BF7A-410B-9E60-678132A34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437" y="1757362"/>
              <a:ext cx="23813" cy="19050"/>
            </a:xfrm>
            <a:custGeom>
              <a:avLst/>
              <a:gdLst>
                <a:gd name="T0" fmla="*/ 23144535 w 14"/>
                <a:gd name="T1" fmla="*/ 0 h 11"/>
                <a:gd name="T2" fmla="*/ 2893280 w 14"/>
                <a:gd name="T3" fmla="*/ 20994832 h 11"/>
                <a:gd name="T4" fmla="*/ 17359677 w 14"/>
                <a:gd name="T5" fmla="*/ 32991136 h 11"/>
                <a:gd name="T6" fmla="*/ 23144535 w 14"/>
                <a:gd name="T7" fmla="*/ 0 h 11"/>
                <a:gd name="T8" fmla="*/ 23144535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8" y="0"/>
                  </a:moveTo>
                  <a:cubicBezTo>
                    <a:pt x="6" y="0"/>
                    <a:pt x="0" y="5"/>
                    <a:pt x="1" y="7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10" y="11"/>
                    <a:pt x="14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7" name="Freeform 848">
              <a:extLst>
                <a:ext uri="{FF2B5EF4-FFF2-40B4-BE49-F238E27FC236}">
                  <a16:creationId xmlns:a16="http://schemas.microsoft.com/office/drawing/2014/main" id="{9284E789-65D8-4C9F-BC46-14D8BE183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200" y="1728787"/>
              <a:ext cx="174625" cy="46038"/>
            </a:xfrm>
            <a:custGeom>
              <a:avLst/>
              <a:gdLst>
                <a:gd name="T0" fmla="*/ 67412098 w 102"/>
                <a:gd name="T1" fmla="*/ 0 h 27"/>
                <a:gd name="T2" fmla="*/ 43964412 w 102"/>
                <a:gd name="T3" fmla="*/ 2907214 h 27"/>
                <a:gd name="T4" fmla="*/ 17585765 w 102"/>
                <a:gd name="T5" fmla="*/ 8721643 h 27"/>
                <a:gd name="T6" fmla="*/ 0 w 102"/>
                <a:gd name="T7" fmla="*/ 2907214 h 27"/>
                <a:gd name="T8" fmla="*/ 20516725 w 102"/>
                <a:gd name="T9" fmla="*/ 26166635 h 27"/>
                <a:gd name="T10" fmla="*/ 79135941 w 102"/>
                <a:gd name="T11" fmla="*/ 40704412 h 27"/>
                <a:gd name="T12" fmla="*/ 79135941 w 102"/>
                <a:gd name="T13" fmla="*/ 40704412 h 27"/>
                <a:gd name="T14" fmla="*/ 70343059 w 102"/>
                <a:gd name="T15" fmla="*/ 78499905 h 27"/>
                <a:gd name="T16" fmla="*/ 76204980 w 102"/>
                <a:gd name="T17" fmla="*/ 78499905 h 27"/>
                <a:gd name="T18" fmla="*/ 128962275 w 102"/>
                <a:gd name="T19" fmla="*/ 69778262 h 27"/>
                <a:gd name="T20" fmla="*/ 128962275 w 102"/>
                <a:gd name="T21" fmla="*/ 69778262 h 27"/>
                <a:gd name="T22" fmla="*/ 155342634 w 102"/>
                <a:gd name="T23" fmla="*/ 72685476 h 27"/>
                <a:gd name="T24" fmla="*/ 175859359 w 102"/>
                <a:gd name="T25" fmla="*/ 78499905 h 27"/>
                <a:gd name="T26" fmla="*/ 178790320 w 102"/>
                <a:gd name="T27" fmla="*/ 78499905 h 27"/>
                <a:gd name="T28" fmla="*/ 266719143 w 102"/>
                <a:gd name="T29" fmla="*/ 52333270 h 27"/>
                <a:gd name="T30" fmla="*/ 298959712 w 102"/>
                <a:gd name="T31" fmla="*/ 61054914 h 27"/>
                <a:gd name="T32" fmla="*/ 287235869 w 102"/>
                <a:gd name="T33" fmla="*/ 26166635 h 27"/>
                <a:gd name="T34" fmla="*/ 249133379 w 102"/>
                <a:gd name="T35" fmla="*/ 2907214 h 27"/>
                <a:gd name="T36" fmla="*/ 243271457 w 102"/>
                <a:gd name="T37" fmla="*/ 2907214 h 27"/>
                <a:gd name="T38" fmla="*/ 208099928 w 102"/>
                <a:gd name="T39" fmla="*/ 26166635 h 27"/>
                <a:gd name="T40" fmla="*/ 187583202 w 102"/>
                <a:gd name="T41" fmla="*/ 31981064 h 27"/>
                <a:gd name="T42" fmla="*/ 155342634 w 102"/>
                <a:gd name="T43" fmla="*/ 34888278 h 27"/>
                <a:gd name="T44" fmla="*/ 108445549 w 102"/>
                <a:gd name="T45" fmla="*/ 31981064 h 27"/>
                <a:gd name="T46" fmla="*/ 99652667 w 102"/>
                <a:gd name="T47" fmla="*/ 26166635 h 27"/>
                <a:gd name="T48" fmla="*/ 90859784 w 102"/>
                <a:gd name="T49" fmla="*/ 2907214 h 27"/>
                <a:gd name="T50" fmla="*/ 67412098 w 102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2"/>
                <a:gd name="T79" fmla="*/ 0 h 27"/>
                <a:gd name="T80" fmla="*/ 102 w 102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2" h="27">
                  <a:moveTo>
                    <a:pt x="23" y="0"/>
                  </a:moveTo>
                  <a:cubicBezTo>
                    <a:pt x="20" y="0"/>
                    <a:pt x="18" y="1"/>
                    <a:pt x="15" y="1"/>
                  </a:cubicBezTo>
                  <a:cubicBezTo>
                    <a:pt x="12" y="2"/>
                    <a:pt x="9" y="3"/>
                    <a:pt x="6" y="3"/>
                  </a:cubicBezTo>
                  <a:cubicBezTo>
                    <a:pt x="4" y="3"/>
                    <a:pt x="2" y="2"/>
                    <a:pt x="0" y="1"/>
                  </a:cubicBezTo>
                  <a:cubicBezTo>
                    <a:pt x="0" y="6"/>
                    <a:pt x="3" y="8"/>
                    <a:pt x="7" y="9"/>
                  </a:cubicBezTo>
                  <a:cubicBezTo>
                    <a:pt x="14" y="10"/>
                    <a:pt x="25" y="10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1" y="26"/>
                    <a:pt x="24" y="27"/>
                  </a:cubicBezTo>
                  <a:cubicBezTo>
                    <a:pt x="25" y="27"/>
                    <a:pt x="25" y="27"/>
                    <a:pt x="26" y="27"/>
                  </a:cubicBezTo>
                  <a:cubicBezTo>
                    <a:pt x="31" y="27"/>
                    <a:pt x="36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50" y="25"/>
                    <a:pt x="53" y="25"/>
                  </a:cubicBezTo>
                  <a:cubicBezTo>
                    <a:pt x="56" y="26"/>
                    <a:pt x="59" y="27"/>
                    <a:pt x="60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71" y="26"/>
                    <a:pt x="80" y="18"/>
                    <a:pt x="91" y="18"/>
                  </a:cubicBezTo>
                  <a:cubicBezTo>
                    <a:pt x="94" y="18"/>
                    <a:pt x="98" y="18"/>
                    <a:pt x="102" y="21"/>
                  </a:cubicBezTo>
                  <a:cubicBezTo>
                    <a:pt x="102" y="16"/>
                    <a:pt x="101" y="12"/>
                    <a:pt x="98" y="9"/>
                  </a:cubicBezTo>
                  <a:cubicBezTo>
                    <a:pt x="95" y="5"/>
                    <a:pt x="89" y="2"/>
                    <a:pt x="85" y="1"/>
                  </a:cubicBezTo>
                  <a:cubicBezTo>
                    <a:pt x="84" y="1"/>
                    <a:pt x="84" y="1"/>
                    <a:pt x="83" y="1"/>
                  </a:cubicBezTo>
                  <a:cubicBezTo>
                    <a:pt x="79" y="1"/>
                    <a:pt x="76" y="6"/>
                    <a:pt x="71" y="9"/>
                  </a:cubicBezTo>
                  <a:cubicBezTo>
                    <a:pt x="69" y="10"/>
                    <a:pt x="67" y="10"/>
                    <a:pt x="64" y="11"/>
                  </a:cubicBezTo>
                  <a:cubicBezTo>
                    <a:pt x="61" y="12"/>
                    <a:pt x="57" y="12"/>
                    <a:pt x="53" y="12"/>
                  </a:cubicBezTo>
                  <a:cubicBezTo>
                    <a:pt x="47" y="12"/>
                    <a:pt x="41" y="11"/>
                    <a:pt x="37" y="11"/>
                  </a:cubicBezTo>
                  <a:cubicBezTo>
                    <a:pt x="36" y="11"/>
                    <a:pt x="35" y="10"/>
                    <a:pt x="34" y="9"/>
                  </a:cubicBezTo>
                  <a:cubicBezTo>
                    <a:pt x="33" y="6"/>
                    <a:pt x="33" y="2"/>
                    <a:pt x="31" y="1"/>
                  </a:cubicBezTo>
                  <a:cubicBezTo>
                    <a:pt x="28" y="0"/>
                    <a:pt x="26" y="0"/>
                    <a:pt x="23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8" name="Freeform 849">
              <a:extLst>
                <a:ext uri="{FF2B5EF4-FFF2-40B4-BE49-F238E27FC236}">
                  <a16:creationId xmlns:a16="http://schemas.microsoft.com/office/drawing/2014/main" id="{C98D7F7B-7380-4B8B-A9D2-518036ED2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525" y="1744662"/>
              <a:ext cx="11113" cy="19050"/>
            </a:xfrm>
            <a:custGeom>
              <a:avLst/>
              <a:gdLst>
                <a:gd name="T0" fmla="*/ 6860425 w 6"/>
                <a:gd name="T1" fmla="*/ 0 h 11"/>
                <a:gd name="T2" fmla="*/ 0 w 6"/>
                <a:gd name="T3" fmla="*/ 14995814 h 11"/>
                <a:gd name="T4" fmla="*/ 0 w 6"/>
                <a:gd name="T5" fmla="*/ 23994341 h 11"/>
                <a:gd name="T6" fmla="*/ 17152916 w 6"/>
                <a:gd name="T7" fmla="*/ 32991136 h 11"/>
                <a:gd name="T8" fmla="*/ 17152916 w 6"/>
                <a:gd name="T9" fmla="*/ 17995323 h 11"/>
                <a:gd name="T10" fmla="*/ 6860425 w 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2" y="0"/>
                  </a:moveTo>
                  <a:cubicBezTo>
                    <a:pt x="1" y="0"/>
                    <a:pt x="0" y="2"/>
                    <a:pt x="0" y="5"/>
                  </a:cubicBezTo>
                  <a:cubicBezTo>
                    <a:pt x="0" y="6"/>
                    <a:pt x="0" y="8"/>
                    <a:pt x="0" y="8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6" y="11"/>
                    <a:pt x="6" y="8"/>
                    <a:pt x="5" y="6"/>
                  </a:cubicBezTo>
                  <a:cubicBezTo>
                    <a:pt x="4" y="3"/>
                    <a:pt x="3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69" name="Freeform 850">
              <a:extLst>
                <a:ext uri="{FF2B5EF4-FFF2-40B4-BE49-F238E27FC236}">
                  <a16:creationId xmlns:a16="http://schemas.microsoft.com/office/drawing/2014/main" id="{D137B77C-43AF-4C6C-B99C-97A66AF4B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375" y="1730375"/>
              <a:ext cx="36513" cy="17463"/>
            </a:xfrm>
            <a:custGeom>
              <a:avLst/>
              <a:gdLst>
                <a:gd name="T0" fmla="*/ 33254649 w 21"/>
                <a:gd name="T1" fmla="*/ 0 h 10"/>
                <a:gd name="T2" fmla="*/ 9069134 w 21"/>
                <a:gd name="T3" fmla="*/ 30495637 h 10"/>
                <a:gd name="T4" fmla="*/ 12092758 w 21"/>
                <a:gd name="T5" fmla="*/ 30495637 h 10"/>
                <a:gd name="T6" fmla="*/ 21161892 w 21"/>
                <a:gd name="T7" fmla="*/ 30495637 h 10"/>
                <a:gd name="T8" fmla="*/ 27207401 w 21"/>
                <a:gd name="T9" fmla="*/ 30495637 h 10"/>
                <a:gd name="T10" fmla="*/ 30231025 w 21"/>
                <a:gd name="T11" fmla="*/ 30495637 h 10"/>
                <a:gd name="T12" fmla="*/ 33254649 w 21"/>
                <a:gd name="T13" fmla="*/ 30495637 h 10"/>
                <a:gd name="T14" fmla="*/ 39300159 w 21"/>
                <a:gd name="T15" fmla="*/ 0 h 10"/>
                <a:gd name="T16" fmla="*/ 33254649 w 2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0"/>
                <a:gd name="T29" fmla="*/ 21 w 2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0">
                  <a:moveTo>
                    <a:pt x="11" y="0"/>
                  </a:moveTo>
                  <a:cubicBezTo>
                    <a:pt x="6" y="0"/>
                    <a:pt x="0" y="5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6" y="10"/>
                    <a:pt x="21" y="4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0" name="Freeform 851">
              <a:extLst>
                <a:ext uri="{FF2B5EF4-FFF2-40B4-BE49-F238E27FC236}">
                  <a16:creationId xmlns:a16="http://schemas.microsoft.com/office/drawing/2014/main" id="{747A6AF7-85FD-4BD4-8890-CAE427512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012" y="1747837"/>
              <a:ext cx="17463" cy="4763"/>
            </a:xfrm>
            <a:custGeom>
              <a:avLst/>
              <a:gdLst>
                <a:gd name="T0" fmla="*/ 6099826 w 10"/>
                <a:gd name="T1" fmla="*/ 0 h 3"/>
                <a:gd name="T2" fmla="*/ 3049040 w 10"/>
                <a:gd name="T3" fmla="*/ 0 h 3"/>
                <a:gd name="T4" fmla="*/ 21346771 w 10"/>
                <a:gd name="T5" fmla="*/ 7562056 h 3"/>
                <a:gd name="T6" fmla="*/ 24395811 w 10"/>
                <a:gd name="T7" fmla="*/ 7562056 h 3"/>
                <a:gd name="T8" fmla="*/ 6099826 w 10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"/>
                <a:gd name="T17" fmla="*/ 10 w 1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5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1" name="Freeform 852">
              <a:extLst>
                <a:ext uri="{FF2B5EF4-FFF2-40B4-BE49-F238E27FC236}">
                  <a16:creationId xmlns:a16="http://schemas.microsoft.com/office/drawing/2014/main" id="{1456A8CE-8021-4C2C-89A5-E86E27EC7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037" y="1725612"/>
              <a:ext cx="17463" cy="17463"/>
            </a:xfrm>
            <a:custGeom>
              <a:avLst/>
              <a:gdLst>
                <a:gd name="T0" fmla="*/ 6099826 w 10"/>
                <a:gd name="T1" fmla="*/ 0 h 10"/>
                <a:gd name="T2" fmla="*/ 3049040 w 10"/>
                <a:gd name="T3" fmla="*/ 21346771 h 10"/>
                <a:gd name="T4" fmla="*/ 3049040 w 10"/>
                <a:gd name="T5" fmla="*/ 18297731 h 10"/>
                <a:gd name="T6" fmla="*/ 12197906 w 10"/>
                <a:gd name="T7" fmla="*/ 24395811 h 10"/>
                <a:gd name="T8" fmla="*/ 12197906 w 10"/>
                <a:gd name="T9" fmla="*/ 30495637 h 10"/>
                <a:gd name="T10" fmla="*/ 12197906 w 10"/>
                <a:gd name="T11" fmla="*/ 30495637 h 10"/>
                <a:gd name="T12" fmla="*/ 15248692 w 10"/>
                <a:gd name="T13" fmla="*/ 30495637 h 10"/>
                <a:gd name="T14" fmla="*/ 27446597 w 10"/>
                <a:gd name="T15" fmla="*/ 15248692 h 10"/>
                <a:gd name="T16" fmla="*/ 6099826 w 10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0"/>
                <a:gd name="T29" fmla="*/ 10 w 1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0">
                  <a:moveTo>
                    <a:pt x="2" y="0"/>
                  </a:moveTo>
                  <a:cubicBezTo>
                    <a:pt x="1" y="0"/>
                    <a:pt x="0" y="2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0" y="10"/>
                    <a:pt x="10" y="7"/>
                    <a:pt x="9" y="5"/>
                  </a:cubicBezTo>
                  <a:cubicBezTo>
                    <a:pt x="7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2" name="Freeform 853">
              <a:extLst>
                <a:ext uri="{FF2B5EF4-FFF2-40B4-BE49-F238E27FC236}">
                  <a16:creationId xmlns:a16="http://schemas.microsoft.com/office/drawing/2014/main" id="{B47B558E-1629-4B20-A408-6C1B597B4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012" y="1720850"/>
              <a:ext cx="11113" cy="4763"/>
            </a:xfrm>
            <a:custGeom>
              <a:avLst/>
              <a:gdLst>
                <a:gd name="T0" fmla="*/ 6860425 w 6"/>
                <a:gd name="T1" fmla="*/ 0 h 3"/>
                <a:gd name="T2" fmla="*/ 3430213 w 6"/>
                <a:gd name="T3" fmla="*/ 0 h 3"/>
                <a:gd name="T4" fmla="*/ 13722703 w 6"/>
                <a:gd name="T5" fmla="*/ 7562056 h 3"/>
                <a:gd name="T6" fmla="*/ 17152916 w 6"/>
                <a:gd name="T7" fmla="*/ 7562056 h 3"/>
                <a:gd name="T8" fmla="*/ 6860425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3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2"/>
                    <a:pt x="3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3" name="Freeform 854">
              <a:extLst>
                <a:ext uri="{FF2B5EF4-FFF2-40B4-BE49-F238E27FC236}">
                  <a16:creationId xmlns:a16="http://schemas.microsoft.com/office/drawing/2014/main" id="{6703A067-3C01-41BE-B3F8-F68EDF196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437" y="1709737"/>
              <a:ext cx="9525" cy="4763"/>
            </a:xfrm>
            <a:custGeom>
              <a:avLst/>
              <a:gdLst>
                <a:gd name="T0" fmla="*/ 5040313 w 6"/>
                <a:gd name="T1" fmla="*/ 0 h 3"/>
                <a:gd name="T2" fmla="*/ 5040313 w 6"/>
                <a:gd name="T3" fmla="*/ 0 h 3"/>
                <a:gd name="T4" fmla="*/ 10080625 w 6"/>
                <a:gd name="T5" fmla="*/ 7562056 h 3"/>
                <a:gd name="T6" fmla="*/ 12601575 w 6"/>
                <a:gd name="T7" fmla="*/ 7562056 h 3"/>
                <a:gd name="T8" fmla="*/ 5040313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4" name="Freeform 855">
              <a:extLst>
                <a:ext uri="{FF2B5EF4-FFF2-40B4-BE49-F238E27FC236}">
                  <a16:creationId xmlns:a16="http://schemas.microsoft.com/office/drawing/2014/main" id="{EE286E91-2754-488A-86C2-26DB2E5A0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900" y="1703387"/>
              <a:ext cx="9525" cy="6350"/>
            </a:xfrm>
            <a:custGeom>
              <a:avLst/>
              <a:gdLst>
                <a:gd name="T0" fmla="*/ 5040313 w 6"/>
                <a:gd name="T1" fmla="*/ 0 h 4"/>
                <a:gd name="T2" fmla="*/ 5040313 w 6"/>
                <a:gd name="T3" fmla="*/ 2520950 h 4"/>
                <a:gd name="T4" fmla="*/ 10080625 w 6"/>
                <a:gd name="T5" fmla="*/ 10080625 h 4"/>
                <a:gd name="T6" fmla="*/ 12601575 w 6"/>
                <a:gd name="T7" fmla="*/ 10080625 h 4"/>
                <a:gd name="T8" fmla="*/ 5040313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0" y="2"/>
                    <a:pt x="3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5" name="Freeform 856">
              <a:extLst>
                <a:ext uri="{FF2B5EF4-FFF2-40B4-BE49-F238E27FC236}">
                  <a16:creationId xmlns:a16="http://schemas.microsoft.com/office/drawing/2014/main" id="{9A47467B-578E-41E5-A703-3F5768B52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887" y="1397000"/>
              <a:ext cx="11113" cy="7938"/>
            </a:xfrm>
            <a:custGeom>
              <a:avLst/>
              <a:gdLst>
                <a:gd name="T0" fmla="*/ 5040539 w 7"/>
                <a:gd name="T1" fmla="*/ 0 h 4"/>
                <a:gd name="T2" fmla="*/ 5040539 w 7"/>
                <a:gd name="T3" fmla="*/ 0 h 4"/>
                <a:gd name="T4" fmla="*/ 12602142 w 7"/>
                <a:gd name="T5" fmla="*/ 15752961 h 4"/>
                <a:gd name="T6" fmla="*/ 12602142 w 7"/>
                <a:gd name="T7" fmla="*/ 11815713 h 4"/>
                <a:gd name="T8" fmla="*/ 5040539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3" y="4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7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6" name="Freeform 857">
              <a:extLst>
                <a:ext uri="{FF2B5EF4-FFF2-40B4-BE49-F238E27FC236}">
                  <a16:creationId xmlns:a16="http://schemas.microsoft.com/office/drawing/2014/main" id="{49FCCA38-436D-4F77-ADBF-DBF11E06D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2" y="985837"/>
              <a:ext cx="14288" cy="9525"/>
            </a:xfrm>
            <a:custGeom>
              <a:avLst/>
              <a:gdLst>
                <a:gd name="T0" fmla="*/ 0 w 9"/>
                <a:gd name="T1" fmla="*/ 0 h 5"/>
                <a:gd name="T2" fmla="*/ 20161956 w 9"/>
                <a:gd name="T3" fmla="*/ 18145125 h 5"/>
                <a:gd name="T4" fmla="*/ 20161956 w 9"/>
                <a:gd name="T5" fmla="*/ 18145125 h 5"/>
                <a:gd name="T6" fmla="*/ 22682994 w 9"/>
                <a:gd name="T7" fmla="*/ 18145125 h 5"/>
                <a:gd name="T8" fmla="*/ 0 w 9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0" y="0"/>
                  </a:moveTo>
                  <a:cubicBezTo>
                    <a:pt x="2" y="3"/>
                    <a:pt x="3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6" y="3"/>
                    <a:pt x="3" y="1"/>
                    <a:pt x="0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7" name="Freeform 858">
              <a:extLst>
                <a:ext uri="{FF2B5EF4-FFF2-40B4-BE49-F238E27FC236}">
                  <a16:creationId xmlns:a16="http://schemas.microsoft.com/office/drawing/2014/main" id="{117278E8-1BE4-4C38-9364-7B19000E6C4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265362" y="1958975"/>
              <a:ext cx="411163" cy="57150"/>
            </a:xfrm>
            <a:custGeom>
              <a:avLst/>
              <a:gdLst>
                <a:gd name="T0" fmla="*/ 559364037 w 239"/>
                <a:gd name="T1" fmla="*/ 31079515 h 34"/>
                <a:gd name="T2" fmla="*/ 556403319 w 239"/>
                <a:gd name="T3" fmla="*/ 31079515 h 34"/>
                <a:gd name="T4" fmla="*/ 544565610 w 239"/>
                <a:gd name="T5" fmla="*/ 48031213 h 34"/>
                <a:gd name="T6" fmla="*/ 494252333 w 239"/>
                <a:gd name="T7" fmla="*/ 56507903 h 34"/>
                <a:gd name="T8" fmla="*/ 485373621 w 239"/>
                <a:gd name="T9" fmla="*/ 31079515 h 34"/>
                <a:gd name="T10" fmla="*/ 485373621 w 239"/>
                <a:gd name="T11" fmla="*/ 31079515 h 34"/>
                <a:gd name="T12" fmla="*/ 446898054 w 239"/>
                <a:gd name="T13" fmla="*/ 48031213 h 34"/>
                <a:gd name="T14" fmla="*/ 446898054 w 239"/>
                <a:gd name="T15" fmla="*/ 48031213 h 34"/>
                <a:gd name="T16" fmla="*/ 443939056 w 239"/>
                <a:gd name="T17" fmla="*/ 39554524 h 34"/>
                <a:gd name="T18" fmla="*/ 435060344 w 239"/>
                <a:gd name="T19" fmla="*/ 31079515 h 34"/>
                <a:gd name="T20" fmla="*/ 435060344 w 239"/>
                <a:gd name="T21" fmla="*/ 31079515 h 34"/>
                <a:gd name="T22" fmla="*/ 396586497 w 239"/>
                <a:gd name="T23" fmla="*/ 48031213 h 34"/>
                <a:gd name="T24" fmla="*/ 319637084 w 239"/>
                <a:gd name="T25" fmla="*/ 64982912 h 34"/>
                <a:gd name="T26" fmla="*/ 316676366 w 239"/>
                <a:gd name="T27" fmla="*/ 64982912 h 34"/>
                <a:gd name="T28" fmla="*/ 292999227 w 239"/>
                <a:gd name="T29" fmla="*/ 48031213 h 34"/>
                <a:gd name="T30" fmla="*/ 284120514 w 239"/>
                <a:gd name="T31" fmla="*/ 48031213 h 34"/>
                <a:gd name="T32" fmla="*/ 236767955 w 239"/>
                <a:gd name="T33" fmla="*/ 84760174 h 34"/>
                <a:gd name="T34" fmla="*/ 236767955 w 239"/>
                <a:gd name="T35" fmla="*/ 84760174 h 34"/>
                <a:gd name="T36" fmla="*/ 195333391 w 239"/>
                <a:gd name="T37" fmla="*/ 56507903 h 34"/>
                <a:gd name="T38" fmla="*/ 186454679 w 239"/>
                <a:gd name="T39" fmla="*/ 56507903 h 34"/>
                <a:gd name="T40" fmla="*/ 156857824 w 239"/>
                <a:gd name="T41" fmla="*/ 56507903 h 34"/>
                <a:gd name="T42" fmla="*/ 106546268 w 239"/>
                <a:gd name="T43" fmla="*/ 64982912 h 34"/>
                <a:gd name="T44" fmla="*/ 106546268 w 239"/>
                <a:gd name="T45" fmla="*/ 64982912 h 34"/>
                <a:gd name="T46" fmla="*/ 0 w 239"/>
                <a:gd name="T47" fmla="*/ 56507903 h 34"/>
                <a:gd name="T48" fmla="*/ 284120514 w 239"/>
                <a:gd name="T49" fmla="*/ 96062426 h 34"/>
                <a:gd name="T50" fmla="*/ 292999227 w 239"/>
                <a:gd name="T51" fmla="*/ 96062426 h 34"/>
                <a:gd name="T52" fmla="*/ 597837883 w 239"/>
                <a:gd name="T53" fmla="*/ 45205650 h 34"/>
                <a:gd name="T54" fmla="*/ 586000174 w 239"/>
                <a:gd name="T55" fmla="*/ 39554524 h 34"/>
                <a:gd name="T56" fmla="*/ 559364037 w 239"/>
                <a:gd name="T57" fmla="*/ 31079515 h 34"/>
                <a:gd name="T58" fmla="*/ 707343149 w 239"/>
                <a:gd name="T59" fmla="*/ 0 h 34"/>
                <a:gd name="T60" fmla="*/ 707343149 w 239"/>
                <a:gd name="T61" fmla="*/ 2825563 h 34"/>
                <a:gd name="T62" fmla="*/ 707343149 w 239"/>
                <a:gd name="T63" fmla="*/ 0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34"/>
                <a:gd name="T98" fmla="*/ 239 w 239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34">
                  <a:moveTo>
                    <a:pt x="189" y="11"/>
                  </a:moveTo>
                  <a:cubicBezTo>
                    <a:pt x="188" y="11"/>
                    <a:pt x="188" y="11"/>
                    <a:pt x="188" y="11"/>
                  </a:cubicBezTo>
                  <a:cubicBezTo>
                    <a:pt x="183" y="11"/>
                    <a:pt x="187" y="15"/>
                    <a:pt x="184" y="17"/>
                  </a:cubicBezTo>
                  <a:cubicBezTo>
                    <a:pt x="183" y="18"/>
                    <a:pt x="168" y="20"/>
                    <a:pt x="167" y="20"/>
                  </a:cubicBezTo>
                  <a:cubicBezTo>
                    <a:pt x="167" y="20"/>
                    <a:pt x="168" y="11"/>
                    <a:pt x="164" y="11"/>
                  </a:cubicBezTo>
                  <a:cubicBezTo>
                    <a:pt x="164" y="11"/>
                    <a:pt x="164" y="11"/>
                    <a:pt x="164" y="11"/>
                  </a:cubicBezTo>
                  <a:cubicBezTo>
                    <a:pt x="159" y="11"/>
                    <a:pt x="155" y="17"/>
                    <a:pt x="151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50" y="17"/>
                    <a:pt x="150" y="15"/>
                    <a:pt x="150" y="14"/>
                  </a:cubicBezTo>
                  <a:cubicBezTo>
                    <a:pt x="150" y="12"/>
                    <a:pt x="149" y="11"/>
                    <a:pt x="147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7" y="11"/>
                    <a:pt x="140" y="16"/>
                    <a:pt x="134" y="17"/>
                  </a:cubicBezTo>
                  <a:cubicBezTo>
                    <a:pt x="120" y="19"/>
                    <a:pt x="114" y="23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2" y="23"/>
                    <a:pt x="103" y="17"/>
                    <a:pt x="99" y="17"/>
                  </a:cubicBezTo>
                  <a:cubicBezTo>
                    <a:pt x="98" y="17"/>
                    <a:pt x="97" y="17"/>
                    <a:pt x="96" y="17"/>
                  </a:cubicBezTo>
                  <a:cubicBezTo>
                    <a:pt x="90" y="19"/>
                    <a:pt x="88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6" y="30"/>
                    <a:pt x="75" y="23"/>
                    <a:pt x="66" y="20"/>
                  </a:cubicBezTo>
                  <a:cubicBezTo>
                    <a:pt x="66" y="20"/>
                    <a:pt x="65" y="20"/>
                    <a:pt x="63" y="20"/>
                  </a:cubicBezTo>
                  <a:cubicBezTo>
                    <a:pt x="59" y="20"/>
                    <a:pt x="53" y="20"/>
                    <a:pt x="53" y="20"/>
                  </a:cubicBezTo>
                  <a:cubicBezTo>
                    <a:pt x="46" y="21"/>
                    <a:pt x="42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25" y="23"/>
                    <a:pt x="10" y="21"/>
                    <a:pt x="0" y="20"/>
                  </a:cubicBezTo>
                  <a:cubicBezTo>
                    <a:pt x="31" y="30"/>
                    <a:pt x="63" y="34"/>
                    <a:pt x="96" y="34"/>
                  </a:cubicBezTo>
                  <a:cubicBezTo>
                    <a:pt x="97" y="34"/>
                    <a:pt x="98" y="34"/>
                    <a:pt x="99" y="34"/>
                  </a:cubicBezTo>
                  <a:cubicBezTo>
                    <a:pt x="136" y="34"/>
                    <a:pt x="170" y="28"/>
                    <a:pt x="202" y="16"/>
                  </a:cubicBezTo>
                  <a:cubicBezTo>
                    <a:pt x="201" y="16"/>
                    <a:pt x="200" y="15"/>
                    <a:pt x="198" y="14"/>
                  </a:cubicBezTo>
                  <a:cubicBezTo>
                    <a:pt x="195" y="13"/>
                    <a:pt x="192" y="11"/>
                    <a:pt x="189" y="11"/>
                  </a:cubicBezTo>
                  <a:moveTo>
                    <a:pt x="239" y="0"/>
                  </a:move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8" name="Freeform 859">
              <a:extLst>
                <a:ext uri="{FF2B5EF4-FFF2-40B4-BE49-F238E27FC236}">
                  <a16:creationId xmlns:a16="http://schemas.microsoft.com/office/drawing/2014/main" id="{B89859DA-B77C-49BD-93B2-6FE44C97FCA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657475" y="1709737"/>
              <a:ext cx="65088" cy="88900"/>
            </a:xfrm>
            <a:custGeom>
              <a:avLst/>
              <a:gdLst>
                <a:gd name="T0" fmla="*/ 70411513 w 38"/>
                <a:gd name="T1" fmla="*/ 0 h 52"/>
                <a:gd name="T2" fmla="*/ 49874536 w 38"/>
                <a:gd name="T3" fmla="*/ 26305852 h 52"/>
                <a:gd name="T4" fmla="*/ 44008052 w 38"/>
                <a:gd name="T5" fmla="*/ 29227585 h 52"/>
                <a:gd name="T6" fmla="*/ 29337560 w 38"/>
                <a:gd name="T7" fmla="*/ 23382410 h 52"/>
                <a:gd name="T8" fmla="*/ 11734681 w 38"/>
                <a:gd name="T9" fmla="*/ 17537235 h 52"/>
                <a:gd name="T10" fmla="*/ 0 w 38"/>
                <a:gd name="T11" fmla="*/ 26305852 h 52"/>
                <a:gd name="T12" fmla="*/ 29337560 w 38"/>
                <a:gd name="T13" fmla="*/ 58455169 h 52"/>
                <a:gd name="T14" fmla="*/ 67477415 w 38"/>
                <a:gd name="T15" fmla="*/ 70147229 h 52"/>
                <a:gd name="T16" fmla="*/ 99750786 w 38"/>
                <a:gd name="T17" fmla="*/ 64302054 h 52"/>
                <a:gd name="T18" fmla="*/ 20536977 w 38"/>
                <a:gd name="T19" fmla="*/ 149061365 h 52"/>
                <a:gd name="T20" fmla="*/ 41073954 w 38"/>
                <a:gd name="T21" fmla="*/ 151984808 h 52"/>
                <a:gd name="T22" fmla="*/ 108551368 w 38"/>
                <a:gd name="T23" fmla="*/ 64302054 h 52"/>
                <a:gd name="T24" fmla="*/ 105617270 w 38"/>
                <a:gd name="T25" fmla="*/ 58455169 h 52"/>
                <a:gd name="T26" fmla="*/ 79213809 w 38"/>
                <a:gd name="T27" fmla="*/ 46764819 h 52"/>
                <a:gd name="T28" fmla="*/ 90948490 w 38"/>
                <a:gd name="T29" fmla="*/ 8768617 h 52"/>
                <a:gd name="T30" fmla="*/ 90948490 w 38"/>
                <a:gd name="T31" fmla="*/ 8768617 h 52"/>
                <a:gd name="T32" fmla="*/ 70411513 w 38"/>
                <a:gd name="T33" fmla="*/ 0 h 52"/>
                <a:gd name="T34" fmla="*/ 70411513 w 38"/>
                <a:gd name="T35" fmla="*/ 0 h 52"/>
                <a:gd name="T36" fmla="*/ 70411513 w 38"/>
                <a:gd name="T37" fmla="*/ 0 h 52"/>
                <a:gd name="T38" fmla="*/ 70411513 w 38"/>
                <a:gd name="T39" fmla="*/ 0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52"/>
                <a:gd name="T62" fmla="*/ 38 w 38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52">
                  <a:moveTo>
                    <a:pt x="24" y="0"/>
                  </a:moveTo>
                  <a:cubicBezTo>
                    <a:pt x="18" y="1"/>
                    <a:pt x="20" y="8"/>
                    <a:pt x="17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4" y="10"/>
                    <a:pt x="12" y="9"/>
                    <a:pt x="10" y="8"/>
                  </a:cubicBezTo>
                  <a:cubicBezTo>
                    <a:pt x="8" y="7"/>
                    <a:pt x="6" y="6"/>
                    <a:pt x="4" y="6"/>
                  </a:cubicBezTo>
                  <a:cubicBezTo>
                    <a:pt x="3" y="6"/>
                    <a:pt x="1" y="7"/>
                    <a:pt x="0" y="9"/>
                  </a:cubicBezTo>
                  <a:cubicBezTo>
                    <a:pt x="3" y="13"/>
                    <a:pt x="6" y="17"/>
                    <a:pt x="10" y="20"/>
                  </a:cubicBezTo>
                  <a:cubicBezTo>
                    <a:pt x="13" y="22"/>
                    <a:pt x="18" y="24"/>
                    <a:pt x="23" y="24"/>
                  </a:cubicBezTo>
                  <a:cubicBezTo>
                    <a:pt x="26" y="24"/>
                    <a:pt x="30" y="24"/>
                    <a:pt x="34" y="22"/>
                  </a:cubicBezTo>
                  <a:cubicBezTo>
                    <a:pt x="33" y="39"/>
                    <a:pt x="21" y="46"/>
                    <a:pt x="7" y="51"/>
                  </a:cubicBezTo>
                  <a:cubicBezTo>
                    <a:pt x="9" y="52"/>
                    <a:pt x="12" y="52"/>
                    <a:pt x="14" y="52"/>
                  </a:cubicBezTo>
                  <a:cubicBezTo>
                    <a:pt x="27" y="52"/>
                    <a:pt x="38" y="37"/>
                    <a:pt x="37" y="22"/>
                  </a:cubicBezTo>
                  <a:cubicBezTo>
                    <a:pt x="37" y="21"/>
                    <a:pt x="37" y="20"/>
                    <a:pt x="36" y="20"/>
                  </a:cubicBezTo>
                  <a:cubicBezTo>
                    <a:pt x="33" y="18"/>
                    <a:pt x="28" y="17"/>
                    <a:pt x="27" y="16"/>
                  </a:cubicBezTo>
                  <a:cubicBezTo>
                    <a:pt x="27" y="15"/>
                    <a:pt x="34" y="5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21" y="1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79" name="Freeform 860">
              <a:extLst>
                <a:ext uri="{FF2B5EF4-FFF2-40B4-BE49-F238E27FC236}">
                  <a16:creationId xmlns:a16="http://schemas.microsoft.com/office/drawing/2014/main" id="{990191A6-0D6F-4B44-962D-F1AB18245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775" y="1604962"/>
              <a:ext cx="36513" cy="15875"/>
            </a:xfrm>
            <a:custGeom>
              <a:avLst/>
              <a:gdLst>
                <a:gd name="T0" fmla="*/ 36278274 w 21"/>
                <a:gd name="T1" fmla="*/ 0 h 9"/>
                <a:gd name="T2" fmla="*/ 33254649 w 21"/>
                <a:gd name="T3" fmla="*/ 9334500 h 9"/>
                <a:gd name="T4" fmla="*/ 54416541 w 21"/>
                <a:gd name="T5" fmla="*/ 28001736 h 9"/>
                <a:gd name="T6" fmla="*/ 45347407 w 21"/>
                <a:gd name="T7" fmla="*/ 0 h 9"/>
                <a:gd name="T8" fmla="*/ 36278274 w 2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9"/>
                <a:gd name="T17" fmla="*/ 21 w 2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9">
                  <a:moveTo>
                    <a:pt x="12" y="0"/>
                  </a:moveTo>
                  <a:cubicBezTo>
                    <a:pt x="7" y="0"/>
                    <a:pt x="0" y="3"/>
                    <a:pt x="11" y="3"/>
                  </a:cubicBezTo>
                  <a:cubicBezTo>
                    <a:pt x="15" y="8"/>
                    <a:pt x="17" y="9"/>
                    <a:pt x="18" y="9"/>
                  </a:cubicBezTo>
                  <a:cubicBezTo>
                    <a:pt x="21" y="9"/>
                    <a:pt x="19" y="3"/>
                    <a:pt x="15" y="0"/>
                  </a:cubicBezTo>
                  <a:cubicBezTo>
                    <a:pt x="14" y="0"/>
                    <a:pt x="13" y="0"/>
                    <a:pt x="1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80" name="Freeform 861">
              <a:extLst>
                <a:ext uri="{FF2B5EF4-FFF2-40B4-BE49-F238E27FC236}">
                  <a16:creationId xmlns:a16="http://schemas.microsoft.com/office/drawing/2014/main" id="{775C353A-1DD0-4828-8B53-D06DEFFB5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" y="130175"/>
              <a:ext cx="2774950" cy="1758950"/>
            </a:xfrm>
            <a:custGeom>
              <a:avLst/>
              <a:gdLst>
                <a:gd name="T0" fmla="*/ 2147483647 w 1618"/>
                <a:gd name="T1" fmla="*/ 1572410438 h 1026"/>
                <a:gd name="T2" fmla="*/ 2147483647 w 1618"/>
                <a:gd name="T3" fmla="*/ 1334345299 h 1026"/>
                <a:gd name="T4" fmla="*/ 2147483647 w 1618"/>
                <a:gd name="T5" fmla="*/ 1169756610 h 1026"/>
                <a:gd name="T6" fmla="*/ 2147483647 w 1618"/>
                <a:gd name="T7" fmla="*/ 1184452243 h 1026"/>
                <a:gd name="T8" fmla="*/ 2147483647 w 1618"/>
                <a:gd name="T9" fmla="*/ 1184452243 h 1026"/>
                <a:gd name="T10" fmla="*/ 2147483647 w 1618"/>
                <a:gd name="T11" fmla="*/ 1122731270 h 1026"/>
                <a:gd name="T12" fmla="*/ 2147483647 w 1618"/>
                <a:gd name="T13" fmla="*/ 1096278445 h 1026"/>
                <a:gd name="T14" fmla="*/ 2147483647 w 1618"/>
                <a:gd name="T15" fmla="*/ 1081582812 h 1026"/>
                <a:gd name="T16" fmla="*/ 2147483647 w 1618"/>
                <a:gd name="T17" fmla="*/ 1072765775 h 1026"/>
                <a:gd name="T18" fmla="*/ 2147483647 w 1618"/>
                <a:gd name="T19" fmla="*/ 993410729 h 1026"/>
                <a:gd name="T20" fmla="*/ 2147483647 w 1618"/>
                <a:gd name="T21" fmla="*/ 916994124 h 1026"/>
                <a:gd name="T22" fmla="*/ 2147483647 w 1618"/>
                <a:gd name="T23" fmla="*/ 969898059 h 1026"/>
                <a:gd name="T24" fmla="*/ 2147483647 w 1618"/>
                <a:gd name="T25" fmla="*/ 975776655 h 1026"/>
                <a:gd name="T26" fmla="*/ 2147483647 w 1618"/>
                <a:gd name="T27" fmla="*/ 972838214 h 1026"/>
                <a:gd name="T28" fmla="*/ 2147483647 w 1618"/>
                <a:gd name="T29" fmla="*/ 958142582 h 1026"/>
                <a:gd name="T30" fmla="*/ 2147483647 w 1618"/>
                <a:gd name="T31" fmla="*/ 943446949 h 1026"/>
                <a:gd name="T32" fmla="*/ 2147483647 w 1618"/>
                <a:gd name="T33" fmla="*/ 911117242 h 1026"/>
                <a:gd name="T34" fmla="*/ 2147483647 w 1618"/>
                <a:gd name="T35" fmla="*/ 881725976 h 1026"/>
                <a:gd name="T36" fmla="*/ 2147483647 w 1618"/>
                <a:gd name="T37" fmla="*/ 955202426 h 1026"/>
                <a:gd name="T38" fmla="*/ 2147483647 w 1618"/>
                <a:gd name="T39" fmla="*/ 1049253106 h 1026"/>
                <a:gd name="T40" fmla="*/ 2147483647 w 1618"/>
                <a:gd name="T41" fmla="*/ 1087461408 h 1026"/>
                <a:gd name="T42" fmla="*/ 2147483647 w 1618"/>
                <a:gd name="T43" fmla="*/ 1066888894 h 1026"/>
                <a:gd name="T44" fmla="*/ 2147483647 w 1618"/>
                <a:gd name="T45" fmla="*/ 1093340004 h 1026"/>
                <a:gd name="T46" fmla="*/ 2147483647 w 1618"/>
                <a:gd name="T47" fmla="*/ 1551837923 h 1026"/>
                <a:gd name="T48" fmla="*/ 2147483647 w 1618"/>
                <a:gd name="T49" fmla="*/ 1313771070 h 1026"/>
                <a:gd name="T50" fmla="*/ 1794250427 w 1618"/>
                <a:gd name="T51" fmla="*/ 840579232 h 1026"/>
                <a:gd name="T52" fmla="*/ 1497169562 w 1618"/>
                <a:gd name="T53" fmla="*/ 775918105 h 1026"/>
                <a:gd name="T54" fmla="*/ 1779543878 w 1618"/>
                <a:gd name="T55" fmla="*/ 631903645 h 1026"/>
                <a:gd name="T56" fmla="*/ 2053094264 w 1618"/>
                <a:gd name="T57" fmla="*/ 482010589 h 1026"/>
                <a:gd name="T58" fmla="*/ 2147483647 w 1618"/>
                <a:gd name="T59" fmla="*/ 358568644 h 1026"/>
                <a:gd name="T60" fmla="*/ 2147483647 w 1618"/>
                <a:gd name="T61" fmla="*/ 335055974 h 1026"/>
                <a:gd name="T62" fmla="*/ 2147483647 w 1618"/>
                <a:gd name="T63" fmla="*/ 144014460 h 1026"/>
                <a:gd name="T64" fmla="*/ 2147483647 w 1618"/>
                <a:gd name="T65" fmla="*/ 167527130 h 1026"/>
                <a:gd name="T66" fmla="*/ 2147483647 w 1618"/>
                <a:gd name="T67" fmla="*/ 138137578 h 1026"/>
                <a:gd name="T68" fmla="*/ 2147483647 w 1618"/>
                <a:gd name="T69" fmla="*/ 0 h 1026"/>
                <a:gd name="T70" fmla="*/ 1964851540 w 1618"/>
                <a:gd name="T71" fmla="*/ 64659413 h 1026"/>
                <a:gd name="T72" fmla="*/ 1873667507 w 1618"/>
                <a:gd name="T73" fmla="*/ 144014460 h 1026"/>
                <a:gd name="T74" fmla="*/ 1744246445 w 1618"/>
                <a:gd name="T75" fmla="*/ 367385680 h 1026"/>
                <a:gd name="T76" fmla="*/ 1641298888 w 1618"/>
                <a:gd name="T77" fmla="*/ 396776946 h 1026"/>
                <a:gd name="T78" fmla="*/ 1544232234 w 1618"/>
                <a:gd name="T79" fmla="*/ 420289616 h 1026"/>
                <a:gd name="T80" fmla="*/ 1085374186 w 1618"/>
                <a:gd name="T81" fmla="*/ 1116852674 h 1026"/>
                <a:gd name="T82" fmla="*/ 870653425 w 1618"/>
                <a:gd name="T83" fmla="*/ 1184452243 h 1026"/>
                <a:gd name="T84" fmla="*/ 394147518 w 1618"/>
                <a:gd name="T85" fmla="*/ 1313771070 h 1026"/>
                <a:gd name="T86" fmla="*/ 397088828 w 1618"/>
                <a:gd name="T87" fmla="*/ 1416638786 h 1026"/>
                <a:gd name="T88" fmla="*/ 870653425 w 1618"/>
                <a:gd name="T89" fmla="*/ 2147483647 h 1026"/>
                <a:gd name="T90" fmla="*/ 1767778639 w 1618"/>
                <a:gd name="T91" fmla="*/ 2147483647 h 1026"/>
                <a:gd name="T92" fmla="*/ 1829547860 w 1618"/>
                <a:gd name="T93" fmla="*/ 2139654669 h 1026"/>
                <a:gd name="T94" fmla="*/ 1217736557 w 1618"/>
                <a:gd name="T95" fmla="*/ 1252050097 h 1026"/>
                <a:gd name="T96" fmla="*/ 1858960958 w 1618"/>
                <a:gd name="T97" fmla="*/ 1560654960 h 1026"/>
                <a:gd name="T98" fmla="*/ 2147483647 w 1618"/>
                <a:gd name="T99" fmla="*/ 2147483647 h 1026"/>
                <a:gd name="T100" fmla="*/ 1961910231 w 1618"/>
                <a:gd name="T101" fmla="*/ 2147483647 h 1026"/>
                <a:gd name="T102" fmla="*/ 2147483647 w 1618"/>
                <a:gd name="T103" fmla="*/ 2147483647 h 1026"/>
                <a:gd name="T104" fmla="*/ 2147483647 w 1618"/>
                <a:gd name="T105" fmla="*/ 2147483647 h 1026"/>
                <a:gd name="T106" fmla="*/ 2147483647 w 1618"/>
                <a:gd name="T107" fmla="*/ 2147483647 h 1026"/>
                <a:gd name="T108" fmla="*/ 2147483647 w 1618"/>
                <a:gd name="T109" fmla="*/ 2145533265 h 1026"/>
                <a:gd name="T110" fmla="*/ 2147483647 w 1618"/>
                <a:gd name="T111" fmla="*/ 1645888603 h 10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18"/>
                <a:gd name="T169" fmla="*/ 0 h 1026"/>
                <a:gd name="T170" fmla="*/ 1618 w 1618"/>
                <a:gd name="T171" fmla="*/ 1026 h 10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18" h="1026">
                  <a:moveTo>
                    <a:pt x="1585" y="560"/>
                  </a:moveTo>
                  <a:cubicBezTo>
                    <a:pt x="1590" y="552"/>
                    <a:pt x="1589" y="542"/>
                    <a:pt x="1584" y="535"/>
                  </a:cubicBezTo>
                  <a:cubicBezTo>
                    <a:pt x="1523" y="453"/>
                    <a:pt x="1425" y="403"/>
                    <a:pt x="1322" y="403"/>
                  </a:cubicBezTo>
                  <a:cubicBezTo>
                    <a:pt x="1260" y="403"/>
                    <a:pt x="1200" y="421"/>
                    <a:pt x="1148" y="454"/>
                  </a:cubicBezTo>
                  <a:cubicBezTo>
                    <a:pt x="1130" y="441"/>
                    <a:pt x="1113" y="431"/>
                    <a:pt x="1100" y="423"/>
                  </a:cubicBezTo>
                  <a:cubicBezTo>
                    <a:pt x="1108" y="413"/>
                    <a:pt x="1114" y="405"/>
                    <a:pt x="1119" y="398"/>
                  </a:cubicBezTo>
                  <a:cubicBezTo>
                    <a:pt x="1125" y="400"/>
                    <a:pt x="1130" y="401"/>
                    <a:pt x="1135" y="402"/>
                  </a:cubicBezTo>
                  <a:cubicBezTo>
                    <a:pt x="1140" y="402"/>
                    <a:pt x="1146" y="403"/>
                    <a:pt x="1154" y="403"/>
                  </a:cubicBezTo>
                  <a:cubicBezTo>
                    <a:pt x="1154" y="403"/>
                    <a:pt x="1154" y="403"/>
                    <a:pt x="1154" y="403"/>
                  </a:cubicBezTo>
                  <a:cubicBezTo>
                    <a:pt x="1155" y="403"/>
                    <a:pt x="1155" y="403"/>
                    <a:pt x="1155" y="403"/>
                  </a:cubicBezTo>
                  <a:cubicBezTo>
                    <a:pt x="1171" y="403"/>
                    <a:pt x="1186" y="400"/>
                    <a:pt x="1198" y="394"/>
                  </a:cubicBezTo>
                  <a:cubicBezTo>
                    <a:pt x="1205" y="391"/>
                    <a:pt x="1212" y="387"/>
                    <a:pt x="1218" y="382"/>
                  </a:cubicBezTo>
                  <a:cubicBezTo>
                    <a:pt x="1218" y="381"/>
                    <a:pt x="1218" y="381"/>
                    <a:pt x="1218" y="381"/>
                  </a:cubicBezTo>
                  <a:cubicBezTo>
                    <a:pt x="1221" y="379"/>
                    <a:pt x="1224" y="376"/>
                    <a:pt x="1226" y="373"/>
                  </a:cubicBezTo>
                  <a:cubicBezTo>
                    <a:pt x="1228" y="372"/>
                    <a:pt x="1229" y="370"/>
                    <a:pt x="1230" y="368"/>
                  </a:cubicBezTo>
                  <a:cubicBezTo>
                    <a:pt x="1230" y="368"/>
                    <a:pt x="1230" y="368"/>
                    <a:pt x="1230" y="368"/>
                  </a:cubicBezTo>
                  <a:cubicBezTo>
                    <a:pt x="1232" y="366"/>
                    <a:pt x="1232" y="366"/>
                    <a:pt x="1232" y="366"/>
                  </a:cubicBezTo>
                  <a:cubicBezTo>
                    <a:pt x="1232" y="365"/>
                    <a:pt x="1232" y="365"/>
                    <a:pt x="1232" y="365"/>
                  </a:cubicBezTo>
                  <a:cubicBezTo>
                    <a:pt x="1234" y="363"/>
                    <a:pt x="1234" y="363"/>
                    <a:pt x="1234" y="363"/>
                  </a:cubicBezTo>
                  <a:cubicBezTo>
                    <a:pt x="1239" y="356"/>
                    <a:pt x="1240" y="346"/>
                    <a:pt x="1238" y="338"/>
                  </a:cubicBezTo>
                  <a:cubicBezTo>
                    <a:pt x="1236" y="329"/>
                    <a:pt x="1230" y="321"/>
                    <a:pt x="1221" y="317"/>
                  </a:cubicBezTo>
                  <a:cubicBezTo>
                    <a:pt x="1216" y="314"/>
                    <a:pt x="1211" y="312"/>
                    <a:pt x="1205" y="312"/>
                  </a:cubicBezTo>
                  <a:cubicBezTo>
                    <a:pt x="1191" y="312"/>
                    <a:pt x="1181" y="321"/>
                    <a:pt x="1174" y="326"/>
                  </a:cubicBezTo>
                  <a:cubicBezTo>
                    <a:pt x="1173" y="327"/>
                    <a:pt x="1170" y="329"/>
                    <a:pt x="1169" y="330"/>
                  </a:cubicBezTo>
                  <a:cubicBezTo>
                    <a:pt x="1166" y="331"/>
                    <a:pt x="1162" y="332"/>
                    <a:pt x="1158" y="332"/>
                  </a:cubicBezTo>
                  <a:cubicBezTo>
                    <a:pt x="1158" y="332"/>
                    <a:pt x="1157" y="332"/>
                    <a:pt x="1156" y="332"/>
                  </a:cubicBezTo>
                  <a:cubicBezTo>
                    <a:pt x="1156" y="332"/>
                    <a:pt x="1156" y="332"/>
                    <a:pt x="1156" y="332"/>
                  </a:cubicBezTo>
                  <a:cubicBezTo>
                    <a:pt x="1153" y="332"/>
                    <a:pt x="1149" y="331"/>
                    <a:pt x="1146" y="331"/>
                  </a:cubicBezTo>
                  <a:cubicBezTo>
                    <a:pt x="1143" y="330"/>
                    <a:pt x="1139" y="330"/>
                    <a:pt x="1136" y="329"/>
                  </a:cubicBezTo>
                  <a:cubicBezTo>
                    <a:pt x="1133" y="328"/>
                    <a:pt x="1130" y="327"/>
                    <a:pt x="1126" y="326"/>
                  </a:cubicBezTo>
                  <a:cubicBezTo>
                    <a:pt x="1126" y="326"/>
                    <a:pt x="1126" y="326"/>
                    <a:pt x="1126" y="326"/>
                  </a:cubicBezTo>
                  <a:cubicBezTo>
                    <a:pt x="1122" y="324"/>
                    <a:pt x="1118" y="322"/>
                    <a:pt x="1114" y="321"/>
                  </a:cubicBezTo>
                  <a:cubicBezTo>
                    <a:pt x="1112" y="320"/>
                    <a:pt x="1112" y="320"/>
                    <a:pt x="1112" y="320"/>
                  </a:cubicBezTo>
                  <a:cubicBezTo>
                    <a:pt x="1104" y="317"/>
                    <a:pt x="1096" y="313"/>
                    <a:pt x="1087" y="310"/>
                  </a:cubicBezTo>
                  <a:cubicBezTo>
                    <a:pt x="1075" y="305"/>
                    <a:pt x="1063" y="302"/>
                    <a:pt x="1051" y="301"/>
                  </a:cubicBezTo>
                  <a:cubicBezTo>
                    <a:pt x="1047" y="300"/>
                    <a:pt x="1043" y="300"/>
                    <a:pt x="1038" y="300"/>
                  </a:cubicBezTo>
                  <a:cubicBezTo>
                    <a:pt x="1028" y="300"/>
                    <a:pt x="1017" y="301"/>
                    <a:pt x="1008" y="304"/>
                  </a:cubicBezTo>
                  <a:cubicBezTo>
                    <a:pt x="997" y="308"/>
                    <a:pt x="982" y="315"/>
                    <a:pt x="973" y="325"/>
                  </a:cubicBezTo>
                  <a:cubicBezTo>
                    <a:pt x="972" y="326"/>
                    <a:pt x="972" y="327"/>
                    <a:pt x="971" y="328"/>
                  </a:cubicBezTo>
                  <a:cubicBezTo>
                    <a:pt x="965" y="337"/>
                    <a:pt x="964" y="348"/>
                    <a:pt x="969" y="357"/>
                  </a:cubicBezTo>
                  <a:cubicBezTo>
                    <a:pt x="973" y="366"/>
                    <a:pt x="983" y="371"/>
                    <a:pt x="994" y="371"/>
                  </a:cubicBezTo>
                  <a:cubicBezTo>
                    <a:pt x="997" y="371"/>
                    <a:pt x="1000" y="371"/>
                    <a:pt x="1003" y="370"/>
                  </a:cubicBezTo>
                  <a:cubicBezTo>
                    <a:pt x="1007" y="369"/>
                    <a:pt x="1010" y="368"/>
                    <a:pt x="1014" y="367"/>
                  </a:cubicBezTo>
                  <a:cubicBezTo>
                    <a:pt x="1021" y="365"/>
                    <a:pt x="1026" y="363"/>
                    <a:pt x="1032" y="363"/>
                  </a:cubicBezTo>
                  <a:cubicBezTo>
                    <a:pt x="1034" y="363"/>
                    <a:pt x="1036" y="363"/>
                    <a:pt x="1039" y="364"/>
                  </a:cubicBezTo>
                  <a:cubicBezTo>
                    <a:pt x="1044" y="365"/>
                    <a:pt x="1050" y="368"/>
                    <a:pt x="1058" y="372"/>
                  </a:cubicBezTo>
                  <a:cubicBezTo>
                    <a:pt x="1059" y="372"/>
                    <a:pt x="1060" y="373"/>
                    <a:pt x="1061" y="373"/>
                  </a:cubicBezTo>
                  <a:cubicBezTo>
                    <a:pt x="1038" y="403"/>
                    <a:pt x="1000" y="457"/>
                    <a:pt x="963" y="528"/>
                  </a:cubicBezTo>
                  <a:cubicBezTo>
                    <a:pt x="957" y="521"/>
                    <a:pt x="951" y="514"/>
                    <a:pt x="946" y="506"/>
                  </a:cubicBezTo>
                  <a:cubicBezTo>
                    <a:pt x="929" y="486"/>
                    <a:pt x="910" y="466"/>
                    <a:pt x="890" y="447"/>
                  </a:cubicBezTo>
                  <a:cubicBezTo>
                    <a:pt x="850" y="410"/>
                    <a:pt x="806" y="378"/>
                    <a:pt x="759" y="351"/>
                  </a:cubicBezTo>
                  <a:cubicBezTo>
                    <a:pt x="711" y="324"/>
                    <a:pt x="661" y="302"/>
                    <a:pt x="610" y="286"/>
                  </a:cubicBezTo>
                  <a:cubicBezTo>
                    <a:pt x="583" y="278"/>
                    <a:pt x="556" y="272"/>
                    <a:pt x="530" y="267"/>
                  </a:cubicBezTo>
                  <a:cubicBezTo>
                    <a:pt x="523" y="266"/>
                    <a:pt x="516" y="265"/>
                    <a:pt x="509" y="264"/>
                  </a:cubicBezTo>
                  <a:cubicBezTo>
                    <a:pt x="528" y="237"/>
                    <a:pt x="544" y="216"/>
                    <a:pt x="554" y="203"/>
                  </a:cubicBezTo>
                  <a:cubicBezTo>
                    <a:pt x="567" y="209"/>
                    <a:pt x="583" y="215"/>
                    <a:pt x="605" y="215"/>
                  </a:cubicBezTo>
                  <a:cubicBezTo>
                    <a:pt x="611" y="215"/>
                    <a:pt x="618" y="214"/>
                    <a:pt x="624" y="213"/>
                  </a:cubicBezTo>
                  <a:cubicBezTo>
                    <a:pt x="659" y="209"/>
                    <a:pt x="680" y="185"/>
                    <a:pt x="698" y="164"/>
                  </a:cubicBezTo>
                  <a:cubicBezTo>
                    <a:pt x="714" y="145"/>
                    <a:pt x="728" y="129"/>
                    <a:pt x="753" y="121"/>
                  </a:cubicBezTo>
                  <a:cubicBezTo>
                    <a:pt x="756" y="121"/>
                    <a:pt x="759" y="122"/>
                    <a:pt x="763" y="122"/>
                  </a:cubicBezTo>
                  <a:cubicBezTo>
                    <a:pt x="765" y="122"/>
                    <a:pt x="766" y="122"/>
                    <a:pt x="768" y="122"/>
                  </a:cubicBezTo>
                  <a:cubicBezTo>
                    <a:pt x="800" y="116"/>
                    <a:pt x="847" y="114"/>
                    <a:pt x="847" y="114"/>
                  </a:cubicBezTo>
                  <a:cubicBezTo>
                    <a:pt x="865" y="114"/>
                    <a:pt x="879" y="99"/>
                    <a:pt x="879" y="81"/>
                  </a:cubicBezTo>
                  <a:cubicBezTo>
                    <a:pt x="878" y="63"/>
                    <a:pt x="864" y="49"/>
                    <a:pt x="846" y="49"/>
                  </a:cubicBezTo>
                  <a:cubicBezTo>
                    <a:pt x="846" y="49"/>
                    <a:pt x="845" y="49"/>
                    <a:pt x="845" y="49"/>
                  </a:cubicBezTo>
                  <a:cubicBezTo>
                    <a:pt x="840" y="49"/>
                    <a:pt x="793" y="51"/>
                    <a:pt x="757" y="57"/>
                  </a:cubicBezTo>
                  <a:cubicBezTo>
                    <a:pt x="755" y="57"/>
                    <a:pt x="752" y="58"/>
                    <a:pt x="750" y="59"/>
                  </a:cubicBezTo>
                  <a:cubicBezTo>
                    <a:pt x="754" y="56"/>
                    <a:pt x="757" y="52"/>
                    <a:pt x="760" y="47"/>
                  </a:cubicBezTo>
                  <a:cubicBezTo>
                    <a:pt x="764" y="40"/>
                    <a:pt x="765" y="31"/>
                    <a:pt x="762" y="22"/>
                  </a:cubicBezTo>
                  <a:cubicBezTo>
                    <a:pt x="758" y="9"/>
                    <a:pt x="745" y="0"/>
                    <a:pt x="731" y="0"/>
                  </a:cubicBezTo>
                  <a:cubicBezTo>
                    <a:pt x="728" y="0"/>
                    <a:pt x="724" y="0"/>
                    <a:pt x="721" y="1"/>
                  </a:cubicBezTo>
                  <a:cubicBezTo>
                    <a:pt x="718" y="2"/>
                    <a:pt x="689" y="11"/>
                    <a:pt x="668" y="22"/>
                  </a:cubicBezTo>
                  <a:cubicBezTo>
                    <a:pt x="661" y="25"/>
                    <a:pt x="655" y="29"/>
                    <a:pt x="649" y="33"/>
                  </a:cubicBezTo>
                  <a:cubicBezTo>
                    <a:pt x="643" y="37"/>
                    <a:pt x="639" y="43"/>
                    <a:pt x="637" y="49"/>
                  </a:cubicBezTo>
                  <a:cubicBezTo>
                    <a:pt x="622" y="65"/>
                    <a:pt x="614" y="82"/>
                    <a:pt x="608" y="97"/>
                  </a:cubicBezTo>
                  <a:cubicBezTo>
                    <a:pt x="603" y="108"/>
                    <a:pt x="599" y="118"/>
                    <a:pt x="593" y="125"/>
                  </a:cubicBezTo>
                  <a:cubicBezTo>
                    <a:pt x="585" y="133"/>
                    <a:pt x="572" y="135"/>
                    <a:pt x="564" y="135"/>
                  </a:cubicBezTo>
                  <a:cubicBezTo>
                    <a:pt x="562" y="135"/>
                    <a:pt x="560" y="135"/>
                    <a:pt x="558" y="135"/>
                  </a:cubicBezTo>
                  <a:cubicBezTo>
                    <a:pt x="555" y="133"/>
                    <a:pt x="551" y="133"/>
                    <a:pt x="548" y="133"/>
                  </a:cubicBezTo>
                  <a:cubicBezTo>
                    <a:pt x="539" y="133"/>
                    <a:pt x="531" y="136"/>
                    <a:pt x="525" y="143"/>
                  </a:cubicBezTo>
                  <a:cubicBezTo>
                    <a:pt x="522" y="146"/>
                    <a:pt x="444" y="233"/>
                    <a:pt x="369" y="380"/>
                  </a:cubicBezTo>
                  <a:cubicBezTo>
                    <a:pt x="369" y="380"/>
                    <a:pt x="369" y="380"/>
                    <a:pt x="369" y="380"/>
                  </a:cubicBezTo>
                  <a:cubicBezTo>
                    <a:pt x="364" y="389"/>
                    <a:pt x="359" y="399"/>
                    <a:pt x="355" y="409"/>
                  </a:cubicBezTo>
                  <a:cubicBezTo>
                    <a:pt x="335" y="405"/>
                    <a:pt x="315" y="403"/>
                    <a:pt x="296" y="403"/>
                  </a:cubicBezTo>
                  <a:cubicBezTo>
                    <a:pt x="240" y="403"/>
                    <a:pt x="186" y="417"/>
                    <a:pt x="138" y="444"/>
                  </a:cubicBezTo>
                  <a:cubicBezTo>
                    <a:pt x="136" y="445"/>
                    <a:pt x="135" y="446"/>
                    <a:pt x="134" y="447"/>
                  </a:cubicBezTo>
                  <a:cubicBezTo>
                    <a:pt x="128" y="451"/>
                    <a:pt x="125" y="459"/>
                    <a:pt x="126" y="466"/>
                  </a:cubicBezTo>
                  <a:cubicBezTo>
                    <a:pt x="126" y="472"/>
                    <a:pt x="130" y="478"/>
                    <a:pt x="135" y="482"/>
                  </a:cubicBezTo>
                  <a:cubicBezTo>
                    <a:pt x="53" y="535"/>
                    <a:pt x="0" y="626"/>
                    <a:pt x="0" y="730"/>
                  </a:cubicBezTo>
                  <a:cubicBezTo>
                    <a:pt x="0" y="893"/>
                    <a:pt x="132" y="1026"/>
                    <a:pt x="296" y="1026"/>
                  </a:cubicBezTo>
                  <a:cubicBezTo>
                    <a:pt x="453" y="1026"/>
                    <a:pt x="582" y="903"/>
                    <a:pt x="591" y="747"/>
                  </a:cubicBezTo>
                  <a:cubicBezTo>
                    <a:pt x="594" y="749"/>
                    <a:pt x="597" y="749"/>
                    <a:pt x="601" y="749"/>
                  </a:cubicBezTo>
                  <a:cubicBezTo>
                    <a:pt x="604" y="749"/>
                    <a:pt x="607" y="749"/>
                    <a:pt x="609" y="748"/>
                  </a:cubicBezTo>
                  <a:cubicBezTo>
                    <a:pt x="617" y="744"/>
                    <a:pt x="622" y="736"/>
                    <a:pt x="622" y="728"/>
                  </a:cubicBezTo>
                  <a:cubicBezTo>
                    <a:pt x="622" y="657"/>
                    <a:pt x="599" y="589"/>
                    <a:pt x="556" y="533"/>
                  </a:cubicBezTo>
                  <a:cubicBezTo>
                    <a:pt x="520" y="485"/>
                    <a:pt x="470" y="448"/>
                    <a:pt x="414" y="426"/>
                  </a:cubicBezTo>
                  <a:cubicBezTo>
                    <a:pt x="415" y="425"/>
                    <a:pt x="415" y="424"/>
                    <a:pt x="416" y="423"/>
                  </a:cubicBezTo>
                  <a:cubicBezTo>
                    <a:pt x="450" y="423"/>
                    <a:pt x="538" y="434"/>
                    <a:pt x="632" y="531"/>
                  </a:cubicBezTo>
                  <a:cubicBezTo>
                    <a:pt x="673" y="573"/>
                    <a:pt x="697" y="622"/>
                    <a:pt x="721" y="670"/>
                  </a:cubicBezTo>
                  <a:cubicBezTo>
                    <a:pt x="732" y="693"/>
                    <a:pt x="744" y="717"/>
                    <a:pt x="758" y="740"/>
                  </a:cubicBezTo>
                  <a:cubicBezTo>
                    <a:pt x="698" y="740"/>
                    <a:pt x="698" y="740"/>
                    <a:pt x="698" y="740"/>
                  </a:cubicBezTo>
                  <a:cubicBezTo>
                    <a:pt x="681" y="740"/>
                    <a:pt x="667" y="753"/>
                    <a:pt x="667" y="770"/>
                  </a:cubicBezTo>
                  <a:cubicBezTo>
                    <a:pt x="667" y="787"/>
                    <a:pt x="681" y="801"/>
                    <a:pt x="698" y="801"/>
                  </a:cubicBezTo>
                  <a:cubicBezTo>
                    <a:pt x="743" y="801"/>
                    <a:pt x="743" y="801"/>
                    <a:pt x="743" y="801"/>
                  </a:cubicBezTo>
                  <a:cubicBezTo>
                    <a:pt x="774" y="811"/>
                    <a:pt x="774" y="811"/>
                    <a:pt x="774" y="811"/>
                  </a:cubicBezTo>
                  <a:cubicBezTo>
                    <a:pt x="773" y="815"/>
                    <a:pt x="773" y="819"/>
                    <a:pt x="773" y="824"/>
                  </a:cubicBezTo>
                  <a:cubicBezTo>
                    <a:pt x="773" y="895"/>
                    <a:pt x="831" y="953"/>
                    <a:pt x="902" y="953"/>
                  </a:cubicBezTo>
                  <a:cubicBezTo>
                    <a:pt x="907" y="953"/>
                    <a:pt x="999" y="952"/>
                    <a:pt x="1100" y="925"/>
                  </a:cubicBezTo>
                  <a:cubicBezTo>
                    <a:pt x="1156" y="990"/>
                    <a:pt x="1236" y="1026"/>
                    <a:pt x="1322" y="1026"/>
                  </a:cubicBezTo>
                  <a:cubicBezTo>
                    <a:pt x="1485" y="1026"/>
                    <a:pt x="1618" y="893"/>
                    <a:pt x="1618" y="730"/>
                  </a:cubicBezTo>
                  <a:cubicBezTo>
                    <a:pt x="1618" y="671"/>
                    <a:pt x="1601" y="616"/>
                    <a:pt x="1571" y="569"/>
                  </a:cubicBezTo>
                  <a:cubicBezTo>
                    <a:pt x="1577" y="568"/>
                    <a:pt x="1582" y="565"/>
                    <a:pt x="1585" y="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81" name="Freeform 862">
              <a:extLst>
                <a:ext uri="{FF2B5EF4-FFF2-40B4-BE49-F238E27FC236}">
                  <a16:creationId xmlns:a16="http://schemas.microsoft.com/office/drawing/2014/main" id="{A0216D92-60DC-47E3-8111-CBB2F25C7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062" y="1308100"/>
              <a:ext cx="681038" cy="76200"/>
            </a:xfrm>
            <a:custGeom>
              <a:avLst/>
              <a:gdLst>
                <a:gd name="T0" fmla="*/ 300166212 w 397"/>
                <a:gd name="T1" fmla="*/ 131964545 h 44"/>
                <a:gd name="T2" fmla="*/ 0 w 397"/>
                <a:gd name="T3" fmla="*/ 119968241 h 44"/>
                <a:gd name="T4" fmla="*/ 0 w 397"/>
                <a:gd name="T5" fmla="*/ 92974391 h 44"/>
                <a:gd name="T6" fmla="*/ 615045932 w 397"/>
                <a:gd name="T7" fmla="*/ 92974391 h 44"/>
                <a:gd name="T8" fmla="*/ 1159466337 w 397"/>
                <a:gd name="T9" fmla="*/ 0 h 44"/>
                <a:gd name="T10" fmla="*/ 1168294099 w 397"/>
                <a:gd name="T11" fmla="*/ 26992118 h 44"/>
                <a:gd name="T12" fmla="*/ 617989663 w 397"/>
                <a:gd name="T13" fmla="*/ 119968241 h 44"/>
                <a:gd name="T14" fmla="*/ 300166212 w 397"/>
                <a:gd name="T15" fmla="*/ 13196454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7"/>
                <a:gd name="T25" fmla="*/ 0 h 44"/>
                <a:gd name="T26" fmla="*/ 397 w 397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7" h="44">
                  <a:moveTo>
                    <a:pt x="102" y="44"/>
                  </a:moveTo>
                  <a:cubicBezTo>
                    <a:pt x="40" y="44"/>
                    <a:pt x="0" y="40"/>
                    <a:pt x="0" y="4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90" y="40"/>
                    <a:pt x="209" y="31"/>
                  </a:cubicBezTo>
                  <a:cubicBezTo>
                    <a:pt x="332" y="22"/>
                    <a:pt x="393" y="1"/>
                    <a:pt x="394" y="0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396" y="9"/>
                    <a:pt x="334" y="31"/>
                    <a:pt x="210" y="40"/>
                  </a:cubicBezTo>
                  <a:cubicBezTo>
                    <a:pt x="170" y="43"/>
                    <a:pt x="133" y="44"/>
                    <a:pt x="102" y="44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82" name="Freeform 863">
              <a:extLst>
                <a:ext uri="{FF2B5EF4-FFF2-40B4-BE49-F238E27FC236}">
                  <a16:creationId xmlns:a16="http://schemas.microsoft.com/office/drawing/2014/main" id="{BE9DE4CA-93DB-47D4-B75A-7196B07B4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75" y="1423987"/>
              <a:ext cx="787400" cy="303213"/>
            </a:xfrm>
            <a:custGeom>
              <a:avLst/>
              <a:gdLst>
                <a:gd name="T0" fmla="*/ 0 w 459"/>
                <a:gd name="T1" fmla="*/ 519424426 h 177"/>
                <a:gd name="T2" fmla="*/ 0 w 459"/>
                <a:gd name="T3" fmla="*/ 519424426 h 177"/>
                <a:gd name="T4" fmla="*/ 0 w 459"/>
                <a:gd name="T5" fmla="*/ 493012347 h 177"/>
                <a:gd name="T6" fmla="*/ 765136651 w 459"/>
                <a:gd name="T7" fmla="*/ 346282951 h 177"/>
                <a:gd name="T8" fmla="*/ 1333102509 w 459"/>
                <a:gd name="T9" fmla="*/ 0 h 177"/>
                <a:gd name="T10" fmla="*/ 1350759826 w 459"/>
                <a:gd name="T11" fmla="*/ 17606911 h 177"/>
                <a:gd name="T12" fmla="*/ 773964451 w 459"/>
                <a:gd name="T13" fmla="*/ 372695030 h 177"/>
                <a:gd name="T14" fmla="*/ 0 w 459"/>
                <a:gd name="T15" fmla="*/ 519424426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9"/>
                <a:gd name="T25" fmla="*/ 0 h 177"/>
                <a:gd name="T26" fmla="*/ 459 w 459"/>
                <a:gd name="T27" fmla="*/ 177 h 1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9" h="177">
                  <a:moveTo>
                    <a:pt x="0" y="177"/>
                  </a:moveTo>
                  <a:cubicBezTo>
                    <a:pt x="0" y="177"/>
                    <a:pt x="0" y="177"/>
                    <a:pt x="0" y="17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" y="168"/>
                    <a:pt x="139" y="168"/>
                    <a:pt x="260" y="118"/>
                  </a:cubicBezTo>
                  <a:cubicBezTo>
                    <a:pt x="388" y="65"/>
                    <a:pt x="452" y="1"/>
                    <a:pt x="453" y="0"/>
                  </a:cubicBezTo>
                  <a:cubicBezTo>
                    <a:pt x="459" y="6"/>
                    <a:pt x="459" y="6"/>
                    <a:pt x="459" y="6"/>
                  </a:cubicBezTo>
                  <a:cubicBezTo>
                    <a:pt x="458" y="7"/>
                    <a:pt x="393" y="72"/>
                    <a:pt x="263" y="127"/>
                  </a:cubicBezTo>
                  <a:cubicBezTo>
                    <a:pt x="143" y="176"/>
                    <a:pt x="7" y="177"/>
                    <a:pt x="0" y="177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83" name="Oval 864">
              <a:extLst>
                <a:ext uri="{FF2B5EF4-FFF2-40B4-BE49-F238E27FC236}">
                  <a16:creationId xmlns:a16="http://schemas.microsoft.com/office/drawing/2014/main" id="{7111B00F-81E0-4949-AC5D-BD26EB661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1358900"/>
              <a:ext cx="369888" cy="368300"/>
            </a:xfrm>
            <a:prstGeom prst="ellipse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484" name="Freeform 865">
              <a:extLst>
                <a:ext uri="{FF2B5EF4-FFF2-40B4-BE49-F238E27FC236}">
                  <a16:creationId xmlns:a16="http://schemas.microsoft.com/office/drawing/2014/main" id="{4D562D7C-EC54-4B41-8EDD-57347135C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87" y="998537"/>
              <a:ext cx="285750" cy="768350"/>
            </a:xfrm>
            <a:custGeom>
              <a:avLst/>
              <a:gdLst>
                <a:gd name="T0" fmla="*/ 10080625 w 180"/>
                <a:gd name="T1" fmla="*/ 1219755625 h 484"/>
                <a:gd name="T2" fmla="*/ 0 w 180"/>
                <a:gd name="T3" fmla="*/ 1217236263 h 484"/>
                <a:gd name="T4" fmla="*/ 443547500 w 180"/>
                <a:gd name="T5" fmla="*/ 0 h 484"/>
                <a:gd name="T6" fmla="*/ 453628125 w 180"/>
                <a:gd name="T7" fmla="*/ 2520950 h 484"/>
                <a:gd name="T8" fmla="*/ 10080625 w 180"/>
                <a:gd name="T9" fmla="*/ 1219755625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484"/>
                <a:gd name="T17" fmla="*/ 180 w 180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484">
                  <a:moveTo>
                    <a:pt x="4" y="484"/>
                  </a:moveTo>
                  <a:lnTo>
                    <a:pt x="0" y="483"/>
                  </a:lnTo>
                  <a:lnTo>
                    <a:pt x="176" y="0"/>
                  </a:lnTo>
                  <a:lnTo>
                    <a:pt x="180" y="1"/>
                  </a:lnTo>
                  <a:lnTo>
                    <a:pt x="4" y="484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85" name="Freeform 866">
              <a:extLst>
                <a:ext uri="{FF2B5EF4-FFF2-40B4-BE49-F238E27FC236}">
                  <a16:creationId xmlns:a16="http://schemas.microsoft.com/office/drawing/2014/main" id="{BA9F8E3F-D70F-4E9A-9984-7BF18B0A6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" y="1066800"/>
              <a:ext cx="530225" cy="631825"/>
            </a:xfrm>
            <a:custGeom>
              <a:avLst/>
              <a:gdLst>
                <a:gd name="T0" fmla="*/ 7561263 w 334"/>
                <a:gd name="T1" fmla="*/ 1003022188 h 398"/>
                <a:gd name="T2" fmla="*/ 0 w 334"/>
                <a:gd name="T3" fmla="*/ 992941563 h 398"/>
                <a:gd name="T4" fmla="*/ 834172513 w 334"/>
                <a:gd name="T5" fmla="*/ 0 h 398"/>
                <a:gd name="T6" fmla="*/ 841732188 w 334"/>
                <a:gd name="T7" fmla="*/ 7561263 h 398"/>
                <a:gd name="T8" fmla="*/ 7561263 w 334"/>
                <a:gd name="T9" fmla="*/ 1003022188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"/>
                <a:gd name="T16" fmla="*/ 0 h 398"/>
                <a:gd name="T17" fmla="*/ 334 w 334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" h="398">
                  <a:moveTo>
                    <a:pt x="3" y="398"/>
                  </a:moveTo>
                  <a:lnTo>
                    <a:pt x="0" y="394"/>
                  </a:lnTo>
                  <a:lnTo>
                    <a:pt x="331" y="0"/>
                  </a:lnTo>
                  <a:lnTo>
                    <a:pt x="334" y="3"/>
                  </a:lnTo>
                  <a:lnTo>
                    <a:pt x="3" y="398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86" name="Freeform 867">
              <a:extLst>
                <a:ext uri="{FF2B5EF4-FFF2-40B4-BE49-F238E27FC236}">
                  <a16:creationId xmlns:a16="http://schemas.microsoft.com/office/drawing/2014/main" id="{9CA1075E-1CCB-48C7-BC45-766CEAB75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62" y="1174750"/>
              <a:ext cx="711200" cy="414338"/>
            </a:xfrm>
            <a:custGeom>
              <a:avLst/>
              <a:gdLst>
                <a:gd name="T0" fmla="*/ 7561263 w 448"/>
                <a:gd name="T1" fmla="*/ 657762369 h 261"/>
                <a:gd name="T2" fmla="*/ 0 w 448"/>
                <a:gd name="T3" fmla="*/ 647681732 h 261"/>
                <a:gd name="T4" fmla="*/ 1123989688 w 448"/>
                <a:gd name="T5" fmla="*/ 0 h 261"/>
                <a:gd name="T6" fmla="*/ 1129030000 w 448"/>
                <a:gd name="T7" fmla="*/ 10080637 h 261"/>
                <a:gd name="T8" fmla="*/ 7561263 w 448"/>
                <a:gd name="T9" fmla="*/ 657762369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"/>
                <a:gd name="T16" fmla="*/ 0 h 261"/>
                <a:gd name="T17" fmla="*/ 448 w 4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" h="261">
                  <a:moveTo>
                    <a:pt x="3" y="261"/>
                  </a:moveTo>
                  <a:lnTo>
                    <a:pt x="0" y="257"/>
                  </a:lnTo>
                  <a:lnTo>
                    <a:pt x="446" y="0"/>
                  </a:lnTo>
                  <a:lnTo>
                    <a:pt x="448" y="4"/>
                  </a:lnTo>
                  <a:lnTo>
                    <a:pt x="3" y="261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87" name="Freeform 868">
              <a:extLst>
                <a:ext uri="{FF2B5EF4-FFF2-40B4-BE49-F238E27FC236}">
                  <a16:creationId xmlns:a16="http://schemas.microsoft.com/office/drawing/2014/main" id="{AE4A27CD-AB9A-4ACE-8547-10D4CAB00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5" y="1308100"/>
              <a:ext cx="803275" cy="149225"/>
            </a:xfrm>
            <a:custGeom>
              <a:avLst/>
              <a:gdLst>
                <a:gd name="T0" fmla="*/ 2520950 w 506"/>
                <a:gd name="T1" fmla="*/ 236894688 h 94"/>
                <a:gd name="T2" fmla="*/ 0 w 506"/>
                <a:gd name="T3" fmla="*/ 224294700 h 94"/>
                <a:gd name="T4" fmla="*/ 1275199063 w 506"/>
                <a:gd name="T5" fmla="*/ 0 h 94"/>
                <a:gd name="T6" fmla="*/ 1275199063 w 506"/>
                <a:gd name="T7" fmla="*/ 12601575 h 94"/>
                <a:gd name="T8" fmla="*/ 2520950 w 506"/>
                <a:gd name="T9" fmla="*/ 236894688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94"/>
                <a:gd name="T17" fmla="*/ 506 w 50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94">
                  <a:moveTo>
                    <a:pt x="1" y="94"/>
                  </a:moveTo>
                  <a:lnTo>
                    <a:pt x="0" y="89"/>
                  </a:lnTo>
                  <a:lnTo>
                    <a:pt x="506" y="0"/>
                  </a:lnTo>
                  <a:lnTo>
                    <a:pt x="506" y="5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88" name="Freeform 869">
              <a:extLst>
                <a:ext uri="{FF2B5EF4-FFF2-40B4-BE49-F238E27FC236}">
                  <a16:creationId xmlns:a16="http://schemas.microsoft.com/office/drawing/2014/main" id="{29B1CC07-9954-478B-B703-73D816D04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5" y="1308100"/>
              <a:ext cx="803275" cy="149225"/>
            </a:xfrm>
            <a:custGeom>
              <a:avLst/>
              <a:gdLst>
                <a:gd name="T0" fmla="*/ 1275199063 w 506"/>
                <a:gd name="T1" fmla="*/ 236894688 h 94"/>
                <a:gd name="T2" fmla="*/ 0 w 506"/>
                <a:gd name="T3" fmla="*/ 12601575 h 94"/>
                <a:gd name="T4" fmla="*/ 2520950 w 506"/>
                <a:gd name="T5" fmla="*/ 0 h 94"/>
                <a:gd name="T6" fmla="*/ 1275199063 w 506"/>
                <a:gd name="T7" fmla="*/ 224294700 h 94"/>
                <a:gd name="T8" fmla="*/ 1275199063 w 506"/>
                <a:gd name="T9" fmla="*/ 236894688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94"/>
                <a:gd name="T17" fmla="*/ 506 w 50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94">
                  <a:moveTo>
                    <a:pt x="506" y="94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506" y="89"/>
                  </a:lnTo>
                  <a:lnTo>
                    <a:pt x="506" y="94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89" name="Freeform 870">
              <a:extLst>
                <a:ext uri="{FF2B5EF4-FFF2-40B4-BE49-F238E27FC236}">
                  <a16:creationId xmlns:a16="http://schemas.microsoft.com/office/drawing/2014/main" id="{DCF36CB5-32F2-4A63-BFF1-B7B8A5AD7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62" y="1174750"/>
              <a:ext cx="711200" cy="414338"/>
            </a:xfrm>
            <a:custGeom>
              <a:avLst/>
              <a:gdLst>
                <a:gd name="T0" fmla="*/ 1123989688 w 448"/>
                <a:gd name="T1" fmla="*/ 657762369 h 261"/>
                <a:gd name="T2" fmla="*/ 0 w 448"/>
                <a:gd name="T3" fmla="*/ 10080637 h 261"/>
                <a:gd name="T4" fmla="*/ 7561263 w 448"/>
                <a:gd name="T5" fmla="*/ 0 h 261"/>
                <a:gd name="T6" fmla="*/ 1129030000 w 448"/>
                <a:gd name="T7" fmla="*/ 647681732 h 261"/>
                <a:gd name="T8" fmla="*/ 1123989688 w 448"/>
                <a:gd name="T9" fmla="*/ 657762369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"/>
                <a:gd name="T16" fmla="*/ 0 h 261"/>
                <a:gd name="T17" fmla="*/ 448 w 448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" h="261">
                  <a:moveTo>
                    <a:pt x="446" y="261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448" y="257"/>
                  </a:lnTo>
                  <a:lnTo>
                    <a:pt x="446" y="261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90" name="Freeform 871">
              <a:extLst>
                <a:ext uri="{FF2B5EF4-FFF2-40B4-BE49-F238E27FC236}">
                  <a16:creationId xmlns:a16="http://schemas.microsoft.com/office/drawing/2014/main" id="{61F8FBA2-8472-4A98-B654-649AFE019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" y="1066800"/>
              <a:ext cx="530225" cy="631825"/>
            </a:xfrm>
            <a:custGeom>
              <a:avLst/>
              <a:gdLst>
                <a:gd name="T0" fmla="*/ 834172513 w 334"/>
                <a:gd name="T1" fmla="*/ 1003022188 h 398"/>
                <a:gd name="T2" fmla="*/ 0 w 334"/>
                <a:gd name="T3" fmla="*/ 7561263 h 398"/>
                <a:gd name="T4" fmla="*/ 7561263 w 334"/>
                <a:gd name="T5" fmla="*/ 0 h 398"/>
                <a:gd name="T6" fmla="*/ 841732188 w 334"/>
                <a:gd name="T7" fmla="*/ 992941563 h 398"/>
                <a:gd name="T8" fmla="*/ 834172513 w 334"/>
                <a:gd name="T9" fmla="*/ 1003022188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"/>
                <a:gd name="T16" fmla="*/ 0 h 398"/>
                <a:gd name="T17" fmla="*/ 334 w 334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" h="398">
                  <a:moveTo>
                    <a:pt x="331" y="398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34" y="394"/>
                  </a:lnTo>
                  <a:lnTo>
                    <a:pt x="331" y="398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91" name="Freeform 872">
              <a:extLst>
                <a:ext uri="{FF2B5EF4-FFF2-40B4-BE49-F238E27FC236}">
                  <a16:creationId xmlns:a16="http://schemas.microsoft.com/office/drawing/2014/main" id="{02E218AC-FA7B-413C-83A2-B12A422D5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87" y="998537"/>
              <a:ext cx="285750" cy="768350"/>
            </a:xfrm>
            <a:custGeom>
              <a:avLst/>
              <a:gdLst>
                <a:gd name="T0" fmla="*/ 443547500 w 180"/>
                <a:gd name="T1" fmla="*/ 1219755625 h 484"/>
                <a:gd name="T2" fmla="*/ 0 w 180"/>
                <a:gd name="T3" fmla="*/ 2520950 h 484"/>
                <a:gd name="T4" fmla="*/ 10080625 w 180"/>
                <a:gd name="T5" fmla="*/ 0 h 484"/>
                <a:gd name="T6" fmla="*/ 453628125 w 180"/>
                <a:gd name="T7" fmla="*/ 1217236263 h 484"/>
                <a:gd name="T8" fmla="*/ 443547500 w 180"/>
                <a:gd name="T9" fmla="*/ 1219755625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484"/>
                <a:gd name="T17" fmla="*/ 180 w 180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484">
                  <a:moveTo>
                    <a:pt x="176" y="484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180" y="483"/>
                  </a:lnTo>
                  <a:lnTo>
                    <a:pt x="176" y="484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92" name="Rectangle 873">
              <a:extLst>
                <a:ext uri="{FF2B5EF4-FFF2-40B4-BE49-F238E27FC236}">
                  <a16:creationId xmlns:a16="http://schemas.microsoft.com/office/drawing/2014/main" id="{3531F080-4028-440E-971C-7451065DA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" y="974725"/>
              <a:ext cx="9525" cy="815975"/>
            </a:xfrm>
            <a:prstGeom prst="rect">
              <a:avLst/>
            </a:pr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493" name="Freeform 874">
              <a:extLst>
                <a:ext uri="{FF2B5EF4-FFF2-40B4-BE49-F238E27FC236}">
                  <a16:creationId xmlns:a16="http://schemas.microsoft.com/office/drawing/2014/main" id="{950C06CA-D760-407D-BD77-273EF4307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925" y="998537"/>
              <a:ext cx="285750" cy="768350"/>
            </a:xfrm>
            <a:custGeom>
              <a:avLst/>
              <a:gdLst>
                <a:gd name="T0" fmla="*/ 10080625 w 180"/>
                <a:gd name="T1" fmla="*/ 1219755625 h 484"/>
                <a:gd name="T2" fmla="*/ 0 w 180"/>
                <a:gd name="T3" fmla="*/ 1217236263 h 484"/>
                <a:gd name="T4" fmla="*/ 441028138 w 180"/>
                <a:gd name="T5" fmla="*/ 0 h 484"/>
                <a:gd name="T6" fmla="*/ 453628125 w 180"/>
                <a:gd name="T7" fmla="*/ 2520950 h 484"/>
                <a:gd name="T8" fmla="*/ 10080625 w 180"/>
                <a:gd name="T9" fmla="*/ 1219755625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484"/>
                <a:gd name="T17" fmla="*/ 180 w 180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484">
                  <a:moveTo>
                    <a:pt x="4" y="484"/>
                  </a:moveTo>
                  <a:lnTo>
                    <a:pt x="0" y="483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4" y="484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94" name="Freeform 875">
              <a:extLst>
                <a:ext uri="{FF2B5EF4-FFF2-40B4-BE49-F238E27FC236}">
                  <a16:creationId xmlns:a16="http://schemas.microsoft.com/office/drawing/2014/main" id="{2B080941-A19D-40A0-8109-B94C6CBC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100" y="1066800"/>
              <a:ext cx="531813" cy="631825"/>
            </a:xfrm>
            <a:custGeom>
              <a:avLst/>
              <a:gdLst>
                <a:gd name="T0" fmla="*/ 12601587 w 335"/>
                <a:gd name="T1" fmla="*/ 1003022188 h 398"/>
                <a:gd name="T2" fmla="*/ 0 w 335"/>
                <a:gd name="T3" fmla="*/ 992941563 h 398"/>
                <a:gd name="T4" fmla="*/ 834173297 w 335"/>
                <a:gd name="T5" fmla="*/ 0 h 398"/>
                <a:gd name="T6" fmla="*/ 844253931 w 335"/>
                <a:gd name="T7" fmla="*/ 7561263 h 398"/>
                <a:gd name="T8" fmla="*/ 12601587 w 335"/>
                <a:gd name="T9" fmla="*/ 1003022188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398"/>
                <a:gd name="T17" fmla="*/ 335 w 335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398">
                  <a:moveTo>
                    <a:pt x="5" y="398"/>
                  </a:moveTo>
                  <a:lnTo>
                    <a:pt x="0" y="394"/>
                  </a:lnTo>
                  <a:lnTo>
                    <a:pt x="331" y="0"/>
                  </a:lnTo>
                  <a:lnTo>
                    <a:pt x="335" y="3"/>
                  </a:lnTo>
                  <a:lnTo>
                    <a:pt x="5" y="398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95" name="Freeform 876">
              <a:extLst>
                <a:ext uri="{FF2B5EF4-FFF2-40B4-BE49-F238E27FC236}">
                  <a16:creationId xmlns:a16="http://schemas.microsoft.com/office/drawing/2014/main" id="{D435D6FA-487E-4053-9EF9-DB87E5A3F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1174750"/>
              <a:ext cx="709613" cy="414338"/>
            </a:xfrm>
            <a:custGeom>
              <a:avLst/>
              <a:gdLst>
                <a:gd name="T0" fmla="*/ 5040316 w 447"/>
                <a:gd name="T1" fmla="*/ 657762369 h 261"/>
                <a:gd name="T2" fmla="*/ 0 w 447"/>
                <a:gd name="T3" fmla="*/ 647681732 h 261"/>
                <a:gd name="T4" fmla="*/ 1121471115 w 447"/>
                <a:gd name="T5" fmla="*/ 0 h 261"/>
                <a:gd name="T6" fmla="*/ 1126511431 w 447"/>
                <a:gd name="T7" fmla="*/ 10080637 h 261"/>
                <a:gd name="T8" fmla="*/ 5040316 w 447"/>
                <a:gd name="T9" fmla="*/ 657762369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61"/>
                <a:gd name="T17" fmla="*/ 447 w 447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61">
                  <a:moveTo>
                    <a:pt x="2" y="261"/>
                  </a:moveTo>
                  <a:lnTo>
                    <a:pt x="0" y="257"/>
                  </a:lnTo>
                  <a:lnTo>
                    <a:pt x="445" y="0"/>
                  </a:lnTo>
                  <a:lnTo>
                    <a:pt x="447" y="4"/>
                  </a:lnTo>
                  <a:lnTo>
                    <a:pt x="2" y="261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96" name="Freeform 877">
              <a:extLst>
                <a:ext uri="{FF2B5EF4-FFF2-40B4-BE49-F238E27FC236}">
                  <a16:creationId xmlns:a16="http://schemas.microsoft.com/office/drawing/2014/main" id="{BB7CC2D7-758C-45AE-ADDD-21666D023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575" y="1308100"/>
              <a:ext cx="806450" cy="149225"/>
            </a:xfrm>
            <a:custGeom>
              <a:avLst/>
              <a:gdLst>
                <a:gd name="T0" fmla="*/ 2520950 w 508"/>
                <a:gd name="T1" fmla="*/ 236894688 h 94"/>
                <a:gd name="T2" fmla="*/ 0 w 508"/>
                <a:gd name="T3" fmla="*/ 224294700 h 94"/>
                <a:gd name="T4" fmla="*/ 1277720013 w 508"/>
                <a:gd name="T5" fmla="*/ 0 h 94"/>
                <a:gd name="T6" fmla="*/ 1280239375 w 508"/>
                <a:gd name="T7" fmla="*/ 12601575 h 94"/>
                <a:gd name="T8" fmla="*/ 2520950 w 508"/>
                <a:gd name="T9" fmla="*/ 236894688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8"/>
                <a:gd name="T16" fmla="*/ 0 h 94"/>
                <a:gd name="T17" fmla="*/ 508 w 508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8" h="94">
                  <a:moveTo>
                    <a:pt x="1" y="94"/>
                  </a:moveTo>
                  <a:lnTo>
                    <a:pt x="0" y="89"/>
                  </a:lnTo>
                  <a:lnTo>
                    <a:pt x="507" y="0"/>
                  </a:lnTo>
                  <a:lnTo>
                    <a:pt x="508" y="5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97" name="Freeform 878">
              <a:extLst>
                <a:ext uri="{FF2B5EF4-FFF2-40B4-BE49-F238E27FC236}">
                  <a16:creationId xmlns:a16="http://schemas.microsoft.com/office/drawing/2014/main" id="{1135B979-91DF-4E4A-9A33-906154FA5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575" y="1308100"/>
              <a:ext cx="806450" cy="149225"/>
            </a:xfrm>
            <a:custGeom>
              <a:avLst/>
              <a:gdLst>
                <a:gd name="T0" fmla="*/ 1277720013 w 508"/>
                <a:gd name="T1" fmla="*/ 236894688 h 94"/>
                <a:gd name="T2" fmla="*/ 0 w 508"/>
                <a:gd name="T3" fmla="*/ 12601575 h 94"/>
                <a:gd name="T4" fmla="*/ 2520950 w 508"/>
                <a:gd name="T5" fmla="*/ 0 h 94"/>
                <a:gd name="T6" fmla="*/ 1280239375 w 508"/>
                <a:gd name="T7" fmla="*/ 224294700 h 94"/>
                <a:gd name="T8" fmla="*/ 1277720013 w 508"/>
                <a:gd name="T9" fmla="*/ 236894688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8"/>
                <a:gd name="T16" fmla="*/ 0 h 94"/>
                <a:gd name="T17" fmla="*/ 508 w 508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8" h="94">
                  <a:moveTo>
                    <a:pt x="507" y="94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508" y="89"/>
                  </a:lnTo>
                  <a:lnTo>
                    <a:pt x="507" y="94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98" name="Freeform 879">
              <a:extLst>
                <a:ext uri="{FF2B5EF4-FFF2-40B4-BE49-F238E27FC236}">
                  <a16:creationId xmlns:a16="http://schemas.microsoft.com/office/drawing/2014/main" id="{CEE0396C-ED2D-4B44-A598-E03EAEB0C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1174750"/>
              <a:ext cx="709613" cy="414338"/>
            </a:xfrm>
            <a:custGeom>
              <a:avLst/>
              <a:gdLst>
                <a:gd name="T0" fmla="*/ 1121471115 w 447"/>
                <a:gd name="T1" fmla="*/ 657762369 h 261"/>
                <a:gd name="T2" fmla="*/ 0 w 447"/>
                <a:gd name="T3" fmla="*/ 10080637 h 261"/>
                <a:gd name="T4" fmla="*/ 5040316 w 447"/>
                <a:gd name="T5" fmla="*/ 0 h 261"/>
                <a:gd name="T6" fmla="*/ 1126511431 w 447"/>
                <a:gd name="T7" fmla="*/ 647681732 h 261"/>
                <a:gd name="T8" fmla="*/ 1121471115 w 447"/>
                <a:gd name="T9" fmla="*/ 657762369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61"/>
                <a:gd name="T17" fmla="*/ 447 w 447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61">
                  <a:moveTo>
                    <a:pt x="445" y="261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47" y="257"/>
                  </a:lnTo>
                  <a:lnTo>
                    <a:pt x="445" y="261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99" name="Freeform 880">
              <a:extLst>
                <a:ext uri="{FF2B5EF4-FFF2-40B4-BE49-F238E27FC236}">
                  <a16:creationId xmlns:a16="http://schemas.microsoft.com/office/drawing/2014/main" id="{77FE4448-2982-4412-BC03-46F9AF6D0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100" y="1066800"/>
              <a:ext cx="531813" cy="631825"/>
            </a:xfrm>
            <a:custGeom>
              <a:avLst/>
              <a:gdLst>
                <a:gd name="T0" fmla="*/ 834173297 w 335"/>
                <a:gd name="T1" fmla="*/ 1003022188 h 398"/>
                <a:gd name="T2" fmla="*/ 0 w 335"/>
                <a:gd name="T3" fmla="*/ 7561263 h 398"/>
                <a:gd name="T4" fmla="*/ 12601587 w 335"/>
                <a:gd name="T5" fmla="*/ 0 h 398"/>
                <a:gd name="T6" fmla="*/ 844253931 w 335"/>
                <a:gd name="T7" fmla="*/ 992941563 h 398"/>
                <a:gd name="T8" fmla="*/ 834173297 w 335"/>
                <a:gd name="T9" fmla="*/ 1003022188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5"/>
                <a:gd name="T16" fmla="*/ 0 h 398"/>
                <a:gd name="T17" fmla="*/ 335 w 335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5" h="398">
                  <a:moveTo>
                    <a:pt x="331" y="398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335" y="394"/>
                  </a:lnTo>
                  <a:lnTo>
                    <a:pt x="331" y="398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00" name="Freeform 881">
              <a:extLst>
                <a:ext uri="{FF2B5EF4-FFF2-40B4-BE49-F238E27FC236}">
                  <a16:creationId xmlns:a16="http://schemas.microsoft.com/office/drawing/2014/main" id="{D8F198A7-3A7D-4F51-A99B-A8DDF6267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925" y="998537"/>
              <a:ext cx="285750" cy="768350"/>
            </a:xfrm>
            <a:custGeom>
              <a:avLst/>
              <a:gdLst>
                <a:gd name="T0" fmla="*/ 441028138 w 180"/>
                <a:gd name="T1" fmla="*/ 1219755625 h 484"/>
                <a:gd name="T2" fmla="*/ 0 w 180"/>
                <a:gd name="T3" fmla="*/ 2520950 h 484"/>
                <a:gd name="T4" fmla="*/ 10080625 w 180"/>
                <a:gd name="T5" fmla="*/ 0 h 484"/>
                <a:gd name="T6" fmla="*/ 453628125 w 180"/>
                <a:gd name="T7" fmla="*/ 1217236263 h 484"/>
                <a:gd name="T8" fmla="*/ 441028138 w 180"/>
                <a:gd name="T9" fmla="*/ 1219755625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484"/>
                <a:gd name="T17" fmla="*/ 180 w 180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484">
                  <a:moveTo>
                    <a:pt x="175" y="484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180" y="483"/>
                  </a:lnTo>
                  <a:lnTo>
                    <a:pt x="175" y="484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01" name="Rectangle 882">
              <a:extLst>
                <a:ext uri="{FF2B5EF4-FFF2-40B4-BE49-F238E27FC236}">
                  <a16:creationId xmlns:a16="http://schemas.microsoft.com/office/drawing/2014/main" id="{DCB9B9DF-5308-4B3E-955E-FC3DC27C2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625" y="974725"/>
              <a:ext cx="6350" cy="815975"/>
            </a:xfrm>
            <a:prstGeom prst="rect">
              <a:avLst/>
            </a:pr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02" name="Oval 883">
              <a:extLst>
                <a:ext uri="{FF2B5EF4-FFF2-40B4-BE49-F238E27FC236}">
                  <a16:creationId xmlns:a16="http://schemas.microsoft.com/office/drawing/2014/main" id="{3EFE024B-0F6A-451F-9281-2FD5D6338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5" y="1362075"/>
              <a:ext cx="39688" cy="41275"/>
            </a:xfrm>
            <a:prstGeom prst="ellipse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03" name="Oval 884">
              <a:extLst>
                <a:ext uri="{FF2B5EF4-FFF2-40B4-BE49-F238E27FC236}">
                  <a16:creationId xmlns:a16="http://schemas.microsoft.com/office/drawing/2014/main" id="{1E787B99-5DF7-4214-96F6-7F16F6369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" y="1330325"/>
              <a:ext cx="104775" cy="103188"/>
            </a:xfrm>
            <a:prstGeom prst="ellipse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04" name="Freeform 885">
              <a:extLst>
                <a:ext uri="{FF2B5EF4-FFF2-40B4-BE49-F238E27FC236}">
                  <a16:creationId xmlns:a16="http://schemas.microsoft.com/office/drawing/2014/main" id="{052BA849-C6BB-41E9-BE97-A99819E91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75" y="858837"/>
              <a:ext cx="779463" cy="520700"/>
            </a:xfrm>
            <a:custGeom>
              <a:avLst/>
              <a:gdLst>
                <a:gd name="T0" fmla="*/ 1338243543 w 454"/>
                <a:gd name="T1" fmla="*/ 894813498 h 303"/>
                <a:gd name="T2" fmla="*/ 439203364 w 454"/>
                <a:gd name="T3" fmla="*/ 0 h 303"/>
                <a:gd name="T4" fmla="*/ 2947881 w 454"/>
                <a:gd name="T5" fmla="*/ 112220302 h 303"/>
                <a:gd name="T6" fmla="*/ 0 w 454"/>
                <a:gd name="T7" fmla="*/ 115174372 h 303"/>
                <a:gd name="T8" fmla="*/ 41266900 w 454"/>
                <a:gd name="T9" fmla="*/ 135845990 h 303"/>
                <a:gd name="T10" fmla="*/ 56006305 w 454"/>
                <a:gd name="T11" fmla="*/ 141752412 h 303"/>
                <a:gd name="T12" fmla="*/ 439203364 w 454"/>
                <a:gd name="T13" fmla="*/ 53157799 h 303"/>
                <a:gd name="T14" fmla="*/ 1282237238 w 454"/>
                <a:gd name="T15" fmla="*/ 844609770 h 303"/>
                <a:gd name="T16" fmla="*/ 1338243543 w 454"/>
                <a:gd name="T17" fmla="*/ 894813498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4"/>
                <a:gd name="T28" fmla="*/ 0 h 303"/>
                <a:gd name="T29" fmla="*/ 454 w 454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4" h="303">
                  <a:moveTo>
                    <a:pt x="454" y="303"/>
                  </a:moveTo>
                  <a:cubicBezTo>
                    <a:pt x="452" y="136"/>
                    <a:pt x="316" y="0"/>
                    <a:pt x="149" y="0"/>
                  </a:cubicBezTo>
                  <a:cubicBezTo>
                    <a:pt x="97" y="0"/>
                    <a:pt x="46" y="13"/>
                    <a:pt x="1" y="38"/>
                  </a:cubicBezTo>
                  <a:cubicBezTo>
                    <a:pt x="1" y="38"/>
                    <a:pt x="1" y="39"/>
                    <a:pt x="0" y="39"/>
                  </a:cubicBezTo>
                  <a:cubicBezTo>
                    <a:pt x="5" y="41"/>
                    <a:pt x="9" y="43"/>
                    <a:pt x="14" y="46"/>
                  </a:cubicBezTo>
                  <a:cubicBezTo>
                    <a:pt x="15" y="47"/>
                    <a:pt x="17" y="48"/>
                    <a:pt x="19" y="48"/>
                  </a:cubicBezTo>
                  <a:cubicBezTo>
                    <a:pt x="59" y="28"/>
                    <a:pt x="104" y="18"/>
                    <a:pt x="149" y="18"/>
                  </a:cubicBezTo>
                  <a:cubicBezTo>
                    <a:pt x="301" y="18"/>
                    <a:pt x="426" y="136"/>
                    <a:pt x="435" y="286"/>
                  </a:cubicBezTo>
                  <a:cubicBezTo>
                    <a:pt x="442" y="292"/>
                    <a:pt x="448" y="297"/>
                    <a:pt x="454" y="303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05" name="Oval 886">
              <a:extLst>
                <a:ext uri="{FF2B5EF4-FFF2-40B4-BE49-F238E27FC236}">
                  <a16:creationId xmlns:a16="http://schemas.microsoft.com/office/drawing/2014/main" id="{26CCA515-877C-40CB-99F9-1D100321C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6162" y="1362075"/>
              <a:ext cx="41275" cy="41275"/>
            </a:xfrm>
            <a:prstGeom prst="ellipse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06" name="Oval 887">
              <a:extLst>
                <a:ext uri="{FF2B5EF4-FFF2-40B4-BE49-F238E27FC236}">
                  <a16:creationId xmlns:a16="http://schemas.microsoft.com/office/drawing/2014/main" id="{6E44B8A3-4483-42AC-91A6-29B593CEE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25" y="1301750"/>
              <a:ext cx="161925" cy="161925"/>
            </a:xfrm>
            <a:prstGeom prst="ellipse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07" name="Oval 888">
              <a:extLst>
                <a:ext uri="{FF2B5EF4-FFF2-40B4-BE49-F238E27FC236}">
                  <a16:creationId xmlns:a16="http://schemas.microsoft.com/office/drawing/2014/main" id="{0EC55A82-9F7E-4713-9F11-DDC6F5C5B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412" y="1330325"/>
              <a:ext cx="103188" cy="103188"/>
            </a:xfrm>
            <a:prstGeom prst="ellipse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08" name="Oval 889">
              <a:extLst>
                <a:ext uri="{FF2B5EF4-FFF2-40B4-BE49-F238E27FC236}">
                  <a16:creationId xmlns:a16="http://schemas.microsoft.com/office/drawing/2014/main" id="{8C2255E9-C9A4-4964-9CD0-30E524E0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00" y="1385887"/>
              <a:ext cx="312738" cy="314325"/>
            </a:xfrm>
            <a:prstGeom prst="ellipse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09" name="Oval 890">
              <a:extLst>
                <a:ext uri="{FF2B5EF4-FFF2-40B4-BE49-F238E27FC236}">
                  <a16:creationId xmlns:a16="http://schemas.microsoft.com/office/drawing/2014/main" id="{8440C852-71B8-441A-9DD6-B888C5B63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275" y="1490662"/>
              <a:ext cx="104775" cy="104775"/>
            </a:xfrm>
            <a:prstGeom prst="ellipse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10" name="Freeform 891">
              <a:extLst>
                <a:ext uri="{FF2B5EF4-FFF2-40B4-BE49-F238E27FC236}">
                  <a16:creationId xmlns:a16="http://schemas.microsoft.com/office/drawing/2014/main" id="{D4652788-5C2F-4207-9FC9-ECD5C442F39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4775" y="912812"/>
              <a:ext cx="941388" cy="939800"/>
            </a:xfrm>
            <a:custGeom>
              <a:avLst/>
              <a:gdLst>
                <a:gd name="T0" fmla="*/ 808583703 w 549"/>
                <a:gd name="T1" fmla="*/ 0 h 548"/>
                <a:gd name="T2" fmla="*/ 0 w 549"/>
                <a:gd name="T3" fmla="*/ 805861350 h 548"/>
                <a:gd name="T4" fmla="*/ 808583703 w 549"/>
                <a:gd name="T5" fmla="*/ 1611722701 h 548"/>
                <a:gd name="T6" fmla="*/ 1614228354 w 549"/>
                <a:gd name="T7" fmla="*/ 805861350 h 548"/>
                <a:gd name="T8" fmla="*/ 808583703 w 549"/>
                <a:gd name="T9" fmla="*/ 0 h 548"/>
                <a:gd name="T10" fmla="*/ 808583703 w 549"/>
                <a:gd name="T11" fmla="*/ 1541136518 h 548"/>
                <a:gd name="T12" fmla="*/ 73507142 w 549"/>
                <a:gd name="T13" fmla="*/ 805861350 h 548"/>
                <a:gd name="T14" fmla="*/ 808583703 w 549"/>
                <a:gd name="T15" fmla="*/ 70586183 h 548"/>
                <a:gd name="T16" fmla="*/ 1543660264 w 549"/>
                <a:gd name="T17" fmla="*/ 805861350 h 548"/>
                <a:gd name="T18" fmla="*/ 808583703 w 549"/>
                <a:gd name="T19" fmla="*/ 1541136518 h 5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9"/>
                <a:gd name="T31" fmla="*/ 0 h 548"/>
                <a:gd name="T32" fmla="*/ 549 w 549"/>
                <a:gd name="T33" fmla="*/ 548 h 5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9" h="548">
                  <a:moveTo>
                    <a:pt x="275" y="0"/>
                  </a:moveTo>
                  <a:cubicBezTo>
                    <a:pt x="123" y="0"/>
                    <a:pt x="0" y="123"/>
                    <a:pt x="0" y="274"/>
                  </a:cubicBezTo>
                  <a:cubicBezTo>
                    <a:pt x="0" y="426"/>
                    <a:pt x="123" y="548"/>
                    <a:pt x="275" y="548"/>
                  </a:cubicBezTo>
                  <a:cubicBezTo>
                    <a:pt x="426" y="548"/>
                    <a:pt x="549" y="426"/>
                    <a:pt x="549" y="274"/>
                  </a:cubicBezTo>
                  <a:cubicBezTo>
                    <a:pt x="549" y="123"/>
                    <a:pt x="426" y="0"/>
                    <a:pt x="275" y="0"/>
                  </a:cubicBezTo>
                  <a:close/>
                  <a:moveTo>
                    <a:pt x="275" y="524"/>
                  </a:moveTo>
                  <a:cubicBezTo>
                    <a:pt x="137" y="524"/>
                    <a:pt x="25" y="412"/>
                    <a:pt x="25" y="274"/>
                  </a:cubicBezTo>
                  <a:cubicBezTo>
                    <a:pt x="25" y="136"/>
                    <a:pt x="137" y="24"/>
                    <a:pt x="275" y="24"/>
                  </a:cubicBezTo>
                  <a:cubicBezTo>
                    <a:pt x="413" y="24"/>
                    <a:pt x="525" y="136"/>
                    <a:pt x="525" y="274"/>
                  </a:cubicBezTo>
                  <a:cubicBezTo>
                    <a:pt x="525" y="412"/>
                    <a:pt x="413" y="524"/>
                    <a:pt x="275" y="524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1" name="Freeform 892">
              <a:extLst>
                <a:ext uri="{FF2B5EF4-FFF2-40B4-BE49-F238E27FC236}">
                  <a16:creationId xmlns:a16="http://schemas.microsoft.com/office/drawing/2014/main" id="{BD8B1E93-76CD-4EC9-BA84-7E00C55FB10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66900" y="912812"/>
              <a:ext cx="939800" cy="939800"/>
            </a:xfrm>
            <a:custGeom>
              <a:avLst/>
              <a:gdLst>
                <a:gd name="T0" fmla="*/ 805861350 w 548"/>
                <a:gd name="T1" fmla="*/ 0 h 548"/>
                <a:gd name="T2" fmla="*/ 0 w 548"/>
                <a:gd name="T3" fmla="*/ 805861350 h 548"/>
                <a:gd name="T4" fmla="*/ 805861350 w 548"/>
                <a:gd name="T5" fmla="*/ 1611722701 h 548"/>
                <a:gd name="T6" fmla="*/ 1611722701 w 548"/>
                <a:gd name="T7" fmla="*/ 805861350 h 548"/>
                <a:gd name="T8" fmla="*/ 805861350 w 548"/>
                <a:gd name="T9" fmla="*/ 0 h 548"/>
                <a:gd name="T10" fmla="*/ 805861350 w 548"/>
                <a:gd name="T11" fmla="*/ 1541136518 h 548"/>
                <a:gd name="T12" fmla="*/ 70586183 w 548"/>
                <a:gd name="T13" fmla="*/ 805861350 h 548"/>
                <a:gd name="T14" fmla="*/ 805861350 w 548"/>
                <a:gd name="T15" fmla="*/ 70586183 h 548"/>
                <a:gd name="T16" fmla="*/ 1541136518 w 548"/>
                <a:gd name="T17" fmla="*/ 805861350 h 548"/>
                <a:gd name="T18" fmla="*/ 805861350 w 548"/>
                <a:gd name="T19" fmla="*/ 1541136518 h 5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8"/>
                <a:gd name="T31" fmla="*/ 0 h 548"/>
                <a:gd name="T32" fmla="*/ 548 w 548"/>
                <a:gd name="T33" fmla="*/ 548 h 5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8" h="548">
                  <a:moveTo>
                    <a:pt x="274" y="0"/>
                  </a:moveTo>
                  <a:cubicBezTo>
                    <a:pt x="123" y="0"/>
                    <a:pt x="0" y="123"/>
                    <a:pt x="0" y="274"/>
                  </a:cubicBezTo>
                  <a:cubicBezTo>
                    <a:pt x="0" y="426"/>
                    <a:pt x="123" y="548"/>
                    <a:pt x="274" y="548"/>
                  </a:cubicBezTo>
                  <a:cubicBezTo>
                    <a:pt x="426" y="548"/>
                    <a:pt x="548" y="426"/>
                    <a:pt x="548" y="274"/>
                  </a:cubicBezTo>
                  <a:cubicBezTo>
                    <a:pt x="548" y="123"/>
                    <a:pt x="426" y="0"/>
                    <a:pt x="274" y="0"/>
                  </a:cubicBezTo>
                  <a:close/>
                  <a:moveTo>
                    <a:pt x="274" y="524"/>
                  </a:moveTo>
                  <a:cubicBezTo>
                    <a:pt x="136" y="524"/>
                    <a:pt x="24" y="412"/>
                    <a:pt x="24" y="274"/>
                  </a:cubicBezTo>
                  <a:cubicBezTo>
                    <a:pt x="24" y="136"/>
                    <a:pt x="136" y="24"/>
                    <a:pt x="274" y="24"/>
                  </a:cubicBezTo>
                  <a:cubicBezTo>
                    <a:pt x="412" y="24"/>
                    <a:pt x="524" y="136"/>
                    <a:pt x="524" y="274"/>
                  </a:cubicBezTo>
                  <a:cubicBezTo>
                    <a:pt x="524" y="412"/>
                    <a:pt x="412" y="524"/>
                    <a:pt x="274" y="524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2" name="Freeform 893">
              <a:extLst>
                <a:ext uri="{FF2B5EF4-FFF2-40B4-BE49-F238E27FC236}">
                  <a16:creationId xmlns:a16="http://schemas.microsoft.com/office/drawing/2014/main" id="{BF6C1B57-41C3-40E5-8C77-C786C7CA609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7637" y="954087"/>
              <a:ext cx="857250" cy="857250"/>
            </a:xfrm>
            <a:custGeom>
              <a:avLst/>
              <a:gdLst>
                <a:gd name="T0" fmla="*/ 734877563 w 500"/>
                <a:gd name="T1" fmla="*/ 0 h 500"/>
                <a:gd name="T2" fmla="*/ 0 w 500"/>
                <a:gd name="T3" fmla="*/ 734877563 h 500"/>
                <a:gd name="T4" fmla="*/ 734877563 w 500"/>
                <a:gd name="T5" fmla="*/ 1469755125 h 500"/>
                <a:gd name="T6" fmla="*/ 1469755125 w 500"/>
                <a:gd name="T7" fmla="*/ 734877563 h 500"/>
                <a:gd name="T8" fmla="*/ 734877563 w 500"/>
                <a:gd name="T9" fmla="*/ 0 h 500"/>
                <a:gd name="T10" fmla="*/ 734877563 w 500"/>
                <a:gd name="T11" fmla="*/ 1431542349 h 500"/>
                <a:gd name="T12" fmla="*/ 38214491 w 500"/>
                <a:gd name="T13" fmla="*/ 734877563 h 500"/>
                <a:gd name="T14" fmla="*/ 734877563 w 500"/>
                <a:gd name="T15" fmla="*/ 38214491 h 500"/>
                <a:gd name="T16" fmla="*/ 1431542349 w 500"/>
                <a:gd name="T17" fmla="*/ 734877563 h 500"/>
                <a:gd name="T18" fmla="*/ 734877563 w 500"/>
                <a:gd name="T19" fmla="*/ 1431542349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0"/>
                <a:gd name="T31" fmla="*/ 0 h 500"/>
                <a:gd name="T32" fmla="*/ 500 w 500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0" h="500"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  <a:moveTo>
                    <a:pt x="250" y="487"/>
                  </a:moveTo>
                  <a:cubicBezTo>
                    <a:pt x="119" y="487"/>
                    <a:pt x="13" y="381"/>
                    <a:pt x="13" y="250"/>
                  </a:cubicBezTo>
                  <a:cubicBezTo>
                    <a:pt x="13" y="119"/>
                    <a:pt x="119" y="13"/>
                    <a:pt x="250" y="13"/>
                  </a:cubicBezTo>
                  <a:cubicBezTo>
                    <a:pt x="380" y="13"/>
                    <a:pt x="487" y="119"/>
                    <a:pt x="487" y="250"/>
                  </a:cubicBezTo>
                  <a:cubicBezTo>
                    <a:pt x="487" y="381"/>
                    <a:pt x="380" y="487"/>
                    <a:pt x="250" y="487"/>
                  </a:cubicBez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3" name="Freeform 894">
              <a:extLst>
                <a:ext uri="{FF2B5EF4-FFF2-40B4-BE49-F238E27FC236}">
                  <a16:creationId xmlns:a16="http://schemas.microsoft.com/office/drawing/2014/main" id="{7D215D38-9799-4C05-AA2F-A23971E93C7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08175" y="954087"/>
              <a:ext cx="857250" cy="857250"/>
            </a:xfrm>
            <a:custGeom>
              <a:avLst/>
              <a:gdLst>
                <a:gd name="T0" fmla="*/ 734877563 w 500"/>
                <a:gd name="T1" fmla="*/ 0 h 500"/>
                <a:gd name="T2" fmla="*/ 0 w 500"/>
                <a:gd name="T3" fmla="*/ 734877563 h 500"/>
                <a:gd name="T4" fmla="*/ 734877563 w 500"/>
                <a:gd name="T5" fmla="*/ 1469755125 h 500"/>
                <a:gd name="T6" fmla="*/ 1469755125 w 500"/>
                <a:gd name="T7" fmla="*/ 734877563 h 500"/>
                <a:gd name="T8" fmla="*/ 734877563 w 500"/>
                <a:gd name="T9" fmla="*/ 0 h 500"/>
                <a:gd name="T10" fmla="*/ 734877563 w 500"/>
                <a:gd name="T11" fmla="*/ 1431542349 h 500"/>
                <a:gd name="T12" fmla="*/ 38214491 w 500"/>
                <a:gd name="T13" fmla="*/ 734877563 h 500"/>
                <a:gd name="T14" fmla="*/ 734877563 w 500"/>
                <a:gd name="T15" fmla="*/ 38214491 h 500"/>
                <a:gd name="T16" fmla="*/ 1431542349 w 500"/>
                <a:gd name="T17" fmla="*/ 734877563 h 500"/>
                <a:gd name="T18" fmla="*/ 734877563 w 500"/>
                <a:gd name="T19" fmla="*/ 1431542349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0"/>
                <a:gd name="T31" fmla="*/ 0 h 500"/>
                <a:gd name="T32" fmla="*/ 500 w 500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0" h="500">
                  <a:moveTo>
                    <a:pt x="250" y="0"/>
                  </a:moveTo>
                  <a:cubicBezTo>
                    <a:pt x="112" y="0"/>
                    <a:pt x="0" y="112"/>
                    <a:pt x="0" y="250"/>
                  </a:cubicBezTo>
                  <a:cubicBezTo>
                    <a:pt x="0" y="388"/>
                    <a:pt x="112" y="500"/>
                    <a:pt x="250" y="500"/>
                  </a:cubicBezTo>
                  <a:cubicBezTo>
                    <a:pt x="388" y="500"/>
                    <a:pt x="500" y="388"/>
                    <a:pt x="500" y="250"/>
                  </a:cubicBezTo>
                  <a:cubicBezTo>
                    <a:pt x="500" y="112"/>
                    <a:pt x="388" y="0"/>
                    <a:pt x="250" y="0"/>
                  </a:cubicBezTo>
                  <a:close/>
                  <a:moveTo>
                    <a:pt x="250" y="487"/>
                  </a:moveTo>
                  <a:cubicBezTo>
                    <a:pt x="119" y="487"/>
                    <a:pt x="13" y="381"/>
                    <a:pt x="13" y="250"/>
                  </a:cubicBezTo>
                  <a:cubicBezTo>
                    <a:pt x="13" y="119"/>
                    <a:pt x="119" y="13"/>
                    <a:pt x="250" y="13"/>
                  </a:cubicBezTo>
                  <a:cubicBezTo>
                    <a:pt x="381" y="13"/>
                    <a:pt x="487" y="119"/>
                    <a:pt x="487" y="250"/>
                  </a:cubicBezTo>
                  <a:cubicBezTo>
                    <a:pt x="487" y="381"/>
                    <a:pt x="381" y="487"/>
                    <a:pt x="250" y="487"/>
                  </a:cubicBez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4" name="Freeform 895">
              <a:extLst>
                <a:ext uri="{FF2B5EF4-FFF2-40B4-BE49-F238E27FC236}">
                  <a16:creationId xmlns:a16="http://schemas.microsoft.com/office/drawing/2014/main" id="{EDC69BC7-19B5-4092-A0F5-84FF3D451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862" y="858837"/>
              <a:ext cx="935038" cy="438150"/>
            </a:xfrm>
            <a:custGeom>
              <a:avLst/>
              <a:gdLst>
                <a:gd name="T0" fmla="*/ 1522091162 w 546"/>
                <a:gd name="T1" fmla="*/ 345423714 h 255"/>
                <a:gd name="T2" fmla="*/ 1601274838 w 546"/>
                <a:gd name="T3" fmla="*/ 363137002 h 255"/>
                <a:gd name="T4" fmla="*/ 882754648 w 546"/>
                <a:gd name="T5" fmla="*/ 0 h 255"/>
                <a:gd name="T6" fmla="*/ 0 w 546"/>
                <a:gd name="T7" fmla="*/ 752844794 h 255"/>
                <a:gd name="T8" fmla="*/ 58653940 w 546"/>
                <a:gd name="T9" fmla="*/ 729225932 h 255"/>
                <a:gd name="T10" fmla="*/ 882754648 w 546"/>
                <a:gd name="T11" fmla="*/ 53141581 h 255"/>
                <a:gd name="T12" fmla="*/ 1522091162 w 546"/>
                <a:gd name="T13" fmla="*/ 345423714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6"/>
                <a:gd name="T22" fmla="*/ 0 h 255"/>
                <a:gd name="T23" fmla="*/ 546 w 546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6" h="255">
                  <a:moveTo>
                    <a:pt x="519" y="117"/>
                  </a:moveTo>
                  <a:cubicBezTo>
                    <a:pt x="528" y="119"/>
                    <a:pt x="537" y="121"/>
                    <a:pt x="546" y="123"/>
                  </a:cubicBezTo>
                  <a:cubicBezTo>
                    <a:pt x="488" y="46"/>
                    <a:pt x="398" y="0"/>
                    <a:pt x="301" y="0"/>
                  </a:cubicBezTo>
                  <a:cubicBezTo>
                    <a:pt x="152" y="0"/>
                    <a:pt x="24" y="109"/>
                    <a:pt x="0" y="255"/>
                  </a:cubicBezTo>
                  <a:cubicBezTo>
                    <a:pt x="6" y="252"/>
                    <a:pt x="13" y="250"/>
                    <a:pt x="20" y="247"/>
                  </a:cubicBezTo>
                  <a:cubicBezTo>
                    <a:pt x="47" y="115"/>
                    <a:pt x="164" y="18"/>
                    <a:pt x="301" y="18"/>
                  </a:cubicBezTo>
                  <a:cubicBezTo>
                    <a:pt x="385" y="18"/>
                    <a:pt x="464" y="54"/>
                    <a:pt x="519" y="117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5" name="Freeform 896">
              <a:extLst>
                <a:ext uri="{FF2B5EF4-FFF2-40B4-BE49-F238E27FC236}">
                  <a16:creationId xmlns:a16="http://schemas.microsoft.com/office/drawing/2014/main" id="{91757C6D-F91E-4526-B641-68CB58D2D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312" y="858837"/>
              <a:ext cx="488950" cy="538163"/>
            </a:xfrm>
            <a:custGeom>
              <a:avLst/>
              <a:gdLst>
                <a:gd name="T0" fmla="*/ 832963211 w 285"/>
                <a:gd name="T1" fmla="*/ 887105147 h 314"/>
                <a:gd name="T2" fmla="*/ 541573029 w 285"/>
                <a:gd name="T3" fmla="*/ 387741300 h 314"/>
                <a:gd name="T4" fmla="*/ 32377068 w 285"/>
                <a:gd name="T5" fmla="*/ 2937616 h 314"/>
                <a:gd name="T6" fmla="*/ 17660531 w 285"/>
                <a:gd name="T7" fmla="*/ 0 h 314"/>
                <a:gd name="T8" fmla="*/ 5886272 w 285"/>
                <a:gd name="T9" fmla="*/ 32312061 h 314"/>
                <a:gd name="T10" fmla="*/ 0 w 285"/>
                <a:gd name="T11" fmla="*/ 38187292 h 314"/>
                <a:gd name="T12" fmla="*/ 11772544 w 285"/>
                <a:gd name="T13" fmla="*/ 49936042 h 314"/>
                <a:gd name="T14" fmla="*/ 503309689 w 285"/>
                <a:gd name="T15" fmla="*/ 420053360 h 314"/>
                <a:gd name="T16" fmla="*/ 785869605 w 285"/>
                <a:gd name="T17" fmla="*/ 904730842 h 314"/>
                <a:gd name="T18" fmla="*/ 809416408 w 285"/>
                <a:gd name="T19" fmla="*/ 922354823 h 314"/>
                <a:gd name="T20" fmla="*/ 818246674 w 285"/>
                <a:gd name="T21" fmla="*/ 919417208 h 314"/>
                <a:gd name="T22" fmla="*/ 832963211 w 285"/>
                <a:gd name="T23" fmla="*/ 887105147 h 3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5"/>
                <a:gd name="T37" fmla="*/ 0 h 314"/>
                <a:gd name="T38" fmla="*/ 285 w 285"/>
                <a:gd name="T39" fmla="*/ 314 h 3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5" h="314">
                  <a:moveTo>
                    <a:pt x="283" y="302"/>
                  </a:moveTo>
                  <a:cubicBezTo>
                    <a:pt x="282" y="299"/>
                    <a:pt x="256" y="220"/>
                    <a:pt x="184" y="132"/>
                  </a:cubicBezTo>
                  <a:cubicBezTo>
                    <a:pt x="119" y="53"/>
                    <a:pt x="16" y="3"/>
                    <a:pt x="11" y="1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4"/>
                    <a:pt x="4" y="8"/>
                    <a:pt x="2" y="11"/>
                  </a:cubicBezTo>
                  <a:cubicBezTo>
                    <a:pt x="2" y="12"/>
                    <a:pt x="1" y="13"/>
                    <a:pt x="0" y="13"/>
                  </a:cubicBezTo>
                  <a:cubicBezTo>
                    <a:pt x="1" y="15"/>
                    <a:pt x="2" y="16"/>
                    <a:pt x="4" y="17"/>
                  </a:cubicBezTo>
                  <a:cubicBezTo>
                    <a:pt x="5" y="17"/>
                    <a:pt x="108" y="67"/>
                    <a:pt x="171" y="143"/>
                  </a:cubicBezTo>
                  <a:cubicBezTo>
                    <a:pt x="241" y="228"/>
                    <a:pt x="267" y="307"/>
                    <a:pt x="267" y="308"/>
                  </a:cubicBezTo>
                  <a:cubicBezTo>
                    <a:pt x="268" y="311"/>
                    <a:pt x="271" y="314"/>
                    <a:pt x="275" y="314"/>
                  </a:cubicBezTo>
                  <a:cubicBezTo>
                    <a:pt x="276" y="314"/>
                    <a:pt x="277" y="314"/>
                    <a:pt x="278" y="313"/>
                  </a:cubicBezTo>
                  <a:cubicBezTo>
                    <a:pt x="282" y="312"/>
                    <a:pt x="285" y="307"/>
                    <a:pt x="283" y="302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6" name="Freeform 897">
              <a:extLst>
                <a:ext uri="{FF2B5EF4-FFF2-40B4-BE49-F238E27FC236}">
                  <a16:creationId xmlns:a16="http://schemas.microsoft.com/office/drawing/2014/main" id="{9C2680B9-5A65-429E-BF55-AB8290908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614362"/>
              <a:ext cx="938213" cy="542925"/>
            </a:xfrm>
            <a:custGeom>
              <a:avLst/>
              <a:gdLst>
                <a:gd name="T0" fmla="*/ 1600394130 w 547"/>
                <a:gd name="T1" fmla="*/ 888799054 h 317"/>
                <a:gd name="T2" fmla="*/ 1538614434 w 547"/>
                <a:gd name="T3" fmla="*/ 789066985 h 317"/>
                <a:gd name="T4" fmla="*/ 1468010046 w 547"/>
                <a:gd name="T5" fmla="*/ 698133042 h 317"/>
                <a:gd name="T6" fmla="*/ 1309146744 w 547"/>
                <a:gd name="T7" fmla="*/ 530932694 h 317"/>
                <a:gd name="T8" fmla="*/ 935525286 w 547"/>
                <a:gd name="T9" fmla="*/ 258132578 h 317"/>
                <a:gd name="T10" fmla="*/ 508948821 w 547"/>
                <a:gd name="T11" fmla="*/ 73332554 h 317"/>
                <a:gd name="T12" fmla="*/ 282422695 w 547"/>
                <a:gd name="T13" fmla="*/ 20533526 h 317"/>
                <a:gd name="T14" fmla="*/ 164746429 w 547"/>
                <a:gd name="T15" fmla="*/ 2933850 h 317"/>
                <a:gd name="T16" fmla="*/ 105908296 w 547"/>
                <a:gd name="T17" fmla="*/ 0 h 317"/>
                <a:gd name="T18" fmla="*/ 79430793 w 547"/>
                <a:gd name="T19" fmla="*/ 0 h 317"/>
                <a:gd name="T20" fmla="*/ 61779697 w 547"/>
                <a:gd name="T21" fmla="*/ 14665826 h 317"/>
                <a:gd name="T22" fmla="*/ 0 w 547"/>
                <a:gd name="T23" fmla="*/ 117333457 h 317"/>
                <a:gd name="T24" fmla="*/ 52955006 w 547"/>
                <a:gd name="T25" fmla="*/ 134933133 h 317"/>
                <a:gd name="T26" fmla="*/ 76489230 w 547"/>
                <a:gd name="T27" fmla="*/ 131999283 h 317"/>
                <a:gd name="T28" fmla="*/ 102966733 w 547"/>
                <a:gd name="T29" fmla="*/ 131999283 h 317"/>
                <a:gd name="T30" fmla="*/ 155920023 w 547"/>
                <a:gd name="T31" fmla="*/ 134933133 h 317"/>
                <a:gd name="T32" fmla="*/ 264771599 w 547"/>
                <a:gd name="T33" fmla="*/ 143732971 h 317"/>
                <a:gd name="T34" fmla="*/ 479529755 w 547"/>
                <a:gd name="T35" fmla="*/ 184800024 h 317"/>
                <a:gd name="T36" fmla="*/ 891396686 w 547"/>
                <a:gd name="T37" fmla="*/ 340266683 h 317"/>
                <a:gd name="T38" fmla="*/ 1259135017 w 547"/>
                <a:gd name="T39" fmla="*/ 583733435 h 317"/>
                <a:gd name="T40" fmla="*/ 1420938168 w 547"/>
                <a:gd name="T41" fmla="*/ 739200095 h 317"/>
                <a:gd name="T42" fmla="*/ 1491544270 w 547"/>
                <a:gd name="T43" fmla="*/ 824266337 h 317"/>
                <a:gd name="T44" fmla="*/ 1556265531 w 547"/>
                <a:gd name="T45" fmla="*/ 912266430 h 317"/>
                <a:gd name="T46" fmla="*/ 1556265531 w 547"/>
                <a:gd name="T47" fmla="*/ 915200280 h 317"/>
                <a:gd name="T48" fmla="*/ 1591569439 w 547"/>
                <a:gd name="T49" fmla="*/ 924000118 h 317"/>
                <a:gd name="T50" fmla="*/ 1600394130 w 547"/>
                <a:gd name="T51" fmla="*/ 888799054 h 3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7"/>
                <a:gd name="T79" fmla="*/ 0 h 317"/>
                <a:gd name="T80" fmla="*/ 547 w 547"/>
                <a:gd name="T81" fmla="*/ 317 h 3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7" h="317">
                  <a:moveTo>
                    <a:pt x="544" y="303"/>
                  </a:moveTo>
                  <a:cubicBezTo>
                    <a:pt x="538" y="291"/>
                    <a:pt x="530" y="280"/>
                    <a:pt x="523" y="269"/>
                  </a:cubicBezTo>
                  <a:cubicBezTo>
                    <a:pt x="515" y="259"/>
                    <a:pt x="507" y="248"/>
                    <a:pt x="499" y="238"/>
                  </a:cubicBezTo>
                  <a:cubicBezTo>
                    <a:pt x="482" y="218"/>
                    <a:pt x="464" y="199"/>
                    <a:pt x="445" y="181"/>
                  </a:cubicBezTo>
                  <a:cubicBezTo>
                    <a:pt x="407" y="145"/>
                    <a:pt x="364" y="114"/>
                    <a:pt x="318" y="88"/>
                  </a:cubicBezTo>
                  <a:cubicBezTo>
                    <a:pt x="273" y="62"/>
                    <a:pt x="224" y="41"/>
                    <a:pt x="173" y="25"/>
                  </a:cubicBezTo>
                  <a:cubicBezTo>
                    <a:pt x="148" y="17"/>
                    <a:pt x="122" y="11"/>
                    <a:pt x="96" y="7"/>
                  </a:cubicBezTo>
                  <a:cubicBezTo>
                    <a:pt x="83" y="4"/>
                    <a:pt x="70" y="3"/>
                    <a:pt x="56" y="1"/>
                  </a:cubicBezTo>
                  <a:cubicBezTo>
                    <a:pt x="49" y="1"/>
                    <a:pt x="43" y="0"/>
                    <a:pt x="36" y="0"/>
                  </a:cubicBezTo>
                  <a:cubicBezTo>
                    <a:pt x="33" y="0"/>
                    <a:pt x="30" y="0"/>
                    <a:pt x="27" y="0"/>
                  </a:cubicBezTo>
                  <a:cubicBezTo>
                    <a:pt x="25" y="1"/>
                    <a:pt x="23" y="3"/>
                    <a:pt x="21" y="5"/>
                  </a:cubicBezTo>
                  <a:cubicBezTo>
                    <a:pt x="13" y="15"/>
                    <a:pt x="6" y="28"/>
                    <a:pt x="0" y="40"/>
                  </a:cubicBezTo>
                  <a:cubicBezTo>
                    <a:pt x="4" y="44"/>
                    <a:pt x="11" y="46"/>
                    <a:pt x="18" y="46"/>
                  </a:cubicBezTo>
                  <a:cubicBezTo>
                    <a:pt x="20" y="46"/>
                    <a:pt x="23" y="45"/>
                    <a:pt x="26" y="45"/>
                  </a:cubicBezTo>
                  <a:cubicBezTo>
                    <a:pt x="29" y="45"/>
                    <a:pt x="32" y="45"/>
                    <a:pt x="35" y="45"/>
                  </a:cubicBezTo>
                  <a:cubicBezTo>
                    <a:pt x="41" y="45"/>
                    <a:pt x="47" y="45"/>
                    <a:pt x="53" y="46"/>
                  </a:cubicBezTo>
                  <a:cubicBezTo>
                    <a:pt x="65" y="46"/>
                    <a:pt x="77" y="47"/>
                    <a:pt x="90" y="49"/>
                  </a:cubicBezTo>
                  <a:cubicBezTo>
                    <a:pt x="114" y="52"/>
                    <a:pt x="139" y="57"/>
                    <a:pt x="163" y="63"/>
                  </a:cubicBezTo>
                  <a:cubicBezTo>
                    <a:pt x="211" y="75"/>
                    <a:pt x="258" y="93"/>
                    <a:pt x="303" y="116"/>
                  </a:cubicBezTo>
                  <a:cubicBezTo>
                    <a:pt x="348" y="139"/>
                    <a:pt x="390" y="167"/>
                    <a:pt x="428" y="199"/>
                  </a:cubicBezTo>
                  <a:cubicBezTo>
                    <a:pt x="448" y="216"/>
                    <a:pt x="466" y="233"/>
                    <a:pt x="483" y="252"/>
                  </a:cubicBezTo>
                  <a:cubicBezTo>
                    <a:pt x="491" y="261"/>
                    <a:pt x="500" y="271"/>
                    <a:pt x="507" y="281"/>
                  </a:cubicBezTo>
                  <a:cubicBezTo>
                    <a:pt x="515" y="291"/>
                    <a:pt x="523" y="301"/>
                    <a:pt x="529" y="311"/>
                  </a:cubicBezTo>
                  <a:cubicBezTo>
                    <a:pt x="529" y="312"/>
                    <a:pt x="529" y="312"/>
                    <a:pt x="529" y="312"/>
                  </a:cubicBezTo>
                  <a:cubicBezTo>
                    <a:pt x="532" y="316"/>
                    <a:pt x="537" y="317"/>
                    <a:pt x="541" y="315"/>
                  </a:cubicBezTo>
                  <a:cubicBezTo>
                    <a:pt x="545" y="312"/>
                    <a:pt x="547" y="307"/>
                    <a:pt x="544" y="303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7" name="Freeform 898">
              <a:extLst>
                <a:ext uri="{FF2B5EF4-FFF2-40B4-BE49-F238E27FC236}">
                  <a16:creationId xmlns:a16="http://schemas.microsoft.com/office/drawing/2014/main" id="{1429C80A-4992-4CDE-BD23-BCADCA0D9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425" y="754062"/>
              <a:ext cx="1622425" cy="885825"/>
            </a:xfrm>
            <a:custGeom>
              <a:avLst/>
              <a:gdLst>
                <a:gd name="T0" fmla="*/ 1785399821 w 946"/>
                <a:gd name="T1" fmla="*/ 1435242506 h 516"/>
                <a:gd name="T2" fmla="*/ 1505972273 w 946"/>
                <a:gd name="T3" fmla="*/ 1388089492 h 516"/>
                <a:gd name="T4" fmla="*/ 1038297119 w 946"/>
                <a:gd name="T5" fmla="*/ 872345353 h 516"/>
                <a:gd name="T6" fmla="*/ 767693436 w 946"/>
                <a:gd name="T7" fmla="*/ 447961359 h 516"/>
                <a:gd name="T8" fmla="*/ 32354173 w 946"/>
                <a:gd name="T9" fmla="*/ 111989911 h 516"/>
                <a:gd name="T10" fmla="*/ 2941288 w 946"/>
                <a:gd name="T11" fmla="*/ 91360145 h 516"/>
                <a:gd name="T12" fmla="*/ 23530308 w 946"/>
                <a:gd name="T13" fmla="*/ 58941697 h 516"/>
                <a:gd name="T14" fmla="*/ 802988898 w 946"/>
                <a:gd name="T15" fmla="*/ 412595311 h 516"/>
                <a:gd name="T16" fmla="*/ 1085359449 w 946"/>
                <a:gd name="T17" fmla="*/ 848767988 h 516"/>
                <a:gd name="T18" fmla="*/ 1523620004 w 946"/>
                <a:gd name="T19" fmla="*/ 1340934761 h 516"/>
                <a:gd name="T20" fmla="*/ 2147483647 w 946"/>
                <a:gd name="T21" fmla="*/ 1066854326 h 516"/>
                <a:gd name="T22" fmla="*/ 2147483647 w 946"/>
                <a:gd name="T23" fmla="*/ 1066854326 h 516"/>
                <a:gd name="T24" fmla="*/ 2147483647 w 946"/>
                <a:gd name="T25" fmla="*/ 1069801926 h 516"/>
                <a:gd name="T26" fmla="*/ 2147483647 w 946"/>
                <a:gd name="T27" fmla="*/ 1102218657 h 516"/>
                <a:gd name="T28" fmla="*/ 2147483647 w 946"/>
                <a:gd name="T29" fmla="*/ 1108113857 h 516"/>
                <a:gd name="T30" fmla="*/ 2147483647 w 946"/>
                <a:gd name="T31" fmla="*/ 1111061457 h 516"/>
                <a:gd name="T32" fmla="*/ 2147483647 w 946"/>
                <a:gd name="T33" fmla="*/ 1111061457 h 516"/>
                <a:gd name="T34" fmla="*/ 2147483647 w 946"/>
                <a:gd name="T35" fmla="*/ 1114007340 h 516"/>
                <a:gd name="T36" fmla="*/ 2147483647 w 946"/>
                <a:gd name="T37" fmla="*/ 1320304995 h 516"/>
                <a:gd name="T38" fmla="*/ 1785399821 w 946"/>
                <a:gd name="T39" fmla="*/ 1435242506 h 5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46"/>
                <a:gd name="T61" fmla="*/ 0 h 516"/>
                <a:gd name="T62" fmla="*/ 946 w 946"/>
                <a:gd name="T63" fmla="*/ 516 h 5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46" h="516">
                  <a:moveTo>
                    <a:pt x="607" y="487"/>
                  </a:moveTo>
                  <a:cubicBezTo>
                    <a:pt x="572" y="487"/>
                    <a:pt x="541" y="482"/>
                    <a:pt x="512" y="471"/>
                  </a:cubicBezTo>
                  <a:cubicBezTo>
                    <a:pt x="423" y="438"/>
                    <a:pt x="389" y="369"/>
                    <a:pt x="353" y="296"/>
                  </a:cubicBezTo>
                  <a:cubicBezTo>
                    <a:pt x="329" y="247"/>
                    <a:pt x="304" y="196"/>
                    <a:pt x="261" y="152"/>
                  </a:cubicBezTo>
                  <a:cubicBezTo>
                    <a:pt x="132" y="19"/>
                    <a:pt x="12" y="38"/>
                    <a:pt x="11" y="38"/>
                  </a:cubicBezTo>
                  <a:cubicBezTo>
                    <a:pt x="6" y="39"/>
                    <a:pt x="2" y="35"/>
                    <a:pt x="1" y="31"/>
                  </a:cubicBezTo>
                  <a:cubicBezTo>
                    <a:pt x="0" y="26"/>
                    <a:pt x="3" y="21"/>
                    <a:pt x="8" y="20"/>
                  </a:cubicBezTo>
                  <a:cubicBezTo>
                    <a:pt x="13" y="20"/>
                    <a:pt x="138" y="0"/>
                    <a:pt x="273" y="140"/>
                  </a:cubicBezTo>
                  <a:cubicBezTo>
                    <a:pt x="319" y="186"/>
                    <a:pt x="344" y="238"/>
                    <a:pt x="369" y="288"/>
                  </a:cubicBezTo>
                  <a:cubicBezTo>
                    <a:pt x="405" y="361"/>
                    <a:pt x="436" y="424"/>
                    <a:pt x="518" y="455"/>
                  </a:cubicBezTo>
                  <a:cubicBezTo>
                    <a:pt x="683" y="516"/>
                    <a:pt x="929" y="363"/>
                    <a:pt x="931" y="362"/>
                  </a:cubicBezTo>
                  <a:cubicBezTo>
                    <a:pt x="931" y="362"/>
                    <a:pt x="931" y="362"/>
                    <a:pt x="931" y="362"/>
                  </a:cubicBezTo>
                  <a:cubicBezTo>
                    <a:pt x="937" y="359"/>
                    <a:pt x="941" y="361"/>
                    <a:pt x="942" y="363"/>
                  </a:cubicBezTo>
                  <a:cubicBezTo>
                    <a:pt x="945" y="366"/>
                    <a:pt x="946" y="371"/>
                    <a:pt x="944" y="374"/>
                  </a:cubicBezTo>
                  <a:cubicBezTo>
                    <a:pt x="943" y="374"/>
                    <a:pt x="942" y="375"/>
                    <a:pt x="941" y="376"/>
                  </a:cubicBezTo>
                  <a:cubicBezTo>
                    <a:pt x="941" y="377"/>
                    <a:pt x="941" y="377"/>
                    <a:pt x="941" y="377"/>
                  </a:cubicBezTo>
                  <a:cubicBezTo>
                    <a:pt x="940" y="377"/>
                    <a:pt x="940" y="377"/>
                    <a:pt x="940" y="377"/>
                  </a:cubicBezTo>
                  <a:cubicBezTo>
                    <a:pt x="939" y="378"/>
                    <a:pt x="939" y="378"/>
                    <a:pt x="938" y="378"/>
                  </a:cubicBezTo>
                  <a:cubicBezTo>
                    <a:pt x="919" y="390"/>
                    <a:pt x="860" y="423"/>
                    <a:pt x="793" y="448"/>
                  </a:cubicBezTo>
                  <a:cubicBezTo>
                    <a:pt x="724" y="474"/>
                    <a:pt x="661" y="487"/>
                    <a:pt x="607" y="487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8" name="Freeform 899">
              <a:extLst>
                <a:ext uri="{FF2B5EF4-FFF2-40B4-BE49-F238E27FC236}">
                  <a16:creationId xmlns:a16="http://schemas.microsoft.com/office/drawing/2014/main" id="{58E7EFD7-E0B7-404C-A6FB-5E2862EEB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537" y="173037"/>
              <a:ext cx="336550" cy="249238"/>
            </a:xfrm>
            <a:custGeom>
              <a:avLst/>
              <a:gdLst>
                <a:gd name="T0" fmla="*/ 64864861 w 196"/>
                <a:gd name="T1" fmla="*/ 428410901 h 145"/>
                <a:gd name="T2" fmla="*/ 17691197 w 196"/>
                <a:gd name="T3" fmla="*/ 425456142 h 145"/>
                <a:gd name="T4" fmla="*/ 2948247 w 196"/>
                <a:gd name="T5" fmla="*/ 401819785 h 145"/>
                <a:gd name="T6" fmla="*/ 26535937 w 196"/>
                <a:gd name="T7" fmla="*/ 387047706 h 145"/>
                <a:gd name="T8" fmla="*/ 197542830 w 196"/>
                <a:gd name="T9" fmla="*/ 339774993 h 145"/>
                <a:gd name="T10" fmla="*/ 253562952 w 196"/>
                <a:gd name="T11" fmla="*/ 236365287 h 145"/>
                <a:gd name="T12" fmla="*/ 403932118 w 196"/>
                <a:gd name="T13" fmla="*/ 59091751 h 145"/>
                <a:gd name="T14" fmla="*/ 551351320 w 196"/>
                <a:gd name="T15" fmla="*/ 2954759 h 145"/>
                <a:gd name="T16" fmla="*/ 574939011 w 196"/>
                <a:gd name="T17" fmla="*/ 14772078 h 145"/>
                <a:gd name="T18" fmla="*/ 563146024 w 196"/>
                <a:gd name="T19" fmla="*/ 41363195 h 145"/>
                <a:gd name="T20" fmla="*/ 421621598 w 196"/>
                <a:gd name="T21" fmla="*/ 94545427 h 145"/>
                <a:gd name="T22" fmla="*/ 288943629 w 196"/>
                <a:gd name="T23" fmla="*/ 254092125 h 145"/>
                <a:gd name="T24" fmla="*/ 224078768 w 196"/>
                <a:gd name="T25" fmla="*/ 366364390 h 145"/>
                <a:gd name="T26" fmla="*/ 64864861 w 196"/>
                <a:gd name="T27" fmla="*/ 428410901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145"/>
                <a:gd name="T44" fmla="*/ 196 w 196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145">
                  <a:moveTo>
                    <a:pt x="22" y="145"/>
                  </a:moveTo>
                  <a:cubicBezTo>
                    <a:pt x="13" y="145"/>
                    <a:pt x="7" y="144"/>
                    <a:pt x="6" y="144"/>
                  </a:cubicBezTo>
                  <a:cubicBezTo>
                    <a:pt x="2" y="143"/>
                    <a:pt x="0" y="139"/>
                    <a:pt x="1" y="136"/>
                  </a:cubicBezTo>
                  <a:cubicBezTo>
                    <a:pt x="2" y="132"/>
                    <a:pt x="5" y="130"/>
                    <a:pt x="9" y="131"/>
                  </a:cubicBezTo>
                  <a:cubicBezTo>
                    <a:pt x="9" y="131"/>
                    <a:pt x="44" y="138"/>
                    <a:pt x="67" y="115"/>
                  </a:cubicBezTo>
                  <a:cubicBezTo>
                    <a:pt x="76" y="105"/>
                    <a:pt x="81" y="93"/>
                    <a:pt x="86" y="80"/>
                  </a:cubicBezTo>
                  <a:cubicBezTo>
                    <a:pt x="95" y="59"/>
                    <a:pt x="106" y="35"/>
                    <a:pt x="137" y="20"/>
                  </a:cubicBezTo>
                  <a:cubicBezTo>
                    <a:pt x="157" y="11"/>
                    <a:pt x="186" y="2"/>
                    <a:pt x="187" y="1"/>
                  </a:cubicBezTo>
                  <a:cubicBezTo>
                    <a:pt x="190" y="0"/>
                    <a:pt x="194" y="2"/>
                    <a:pt x="195" y="5"/>
                  </a:cubicBezTo>
                  <a:cubicBezTo>
                    <a:pt x="196" y="9"/>
                    <a:pt x="194" y="13"/>
                    <a:pt x="191" y="14"/>
                  </a:cubicBezTo>
                  <a:cubicBezTo>
                    <a:pt x="191" y="14"/>
                    <a:pt x="162" y="23"/>
                    <a:pt x="143" y="32"/>
                  </a:cubicBezTo>
                  <a:cubicBezTo>
                    <a:pt x="116" y="45"/>
                    <a:pt x="107" y="65"/>
                    <a:pt x="98" y="86"/>
                  </a:cubicBezTo>
                  <a:cubicBezTo>
                    <a:pt x="93" y="99"/>
                    <a:pt x="87" y="113"/>
                    <a:pt x="76" y="124"/>
                  </a:cubicBezTo>
                  <a:cubicBezTo>
                    <a:pt x="59" y="141"/>
                    <a:pt x="37" y="145"/>
                    <a:pt x="22" y="145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19" name="Freeform 900">
              <a:extLst>
                <a:ext uri="{FF2B5EF4-FFF2-40B4-BE49-F238E27FC236}">
                  <a16:creationId xmlns:a16="http://schemas.microsoft.com/office/drawing/2014/main" id="{174EC41F-86FC-4092-9C20-428B2DEC8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562" y="1444625"/>
              <a:ext cx="293688" cy="111125"/>
            </a:xfrm>
            <a:custGeom>
              <a:avLst/>
              <a:gdLst>
                <a:gd name="T0" fmla="*/ 458669218 w 185"/>
                <a:gd name="T1" fmla="*/ 176410938 h 70"/>
                <a:gd name="T2" fmla="*/ 0 w 185"/>
                <a:gd name="T3" fmla="*/ 20161250 h 70"/>
                <a:gd name="T4" fmla="*/ 10080642 w 185"/>
                <a:gd name="T5" fmla="*/ 0 h 70"/>
                <a:gd name="T6" fmla="*/ 466230494 w 185"/>
                <a:gd name="T7" fmla="*/ 151209375 h 70"/>
                <a:gd name="T8" fmla="*/ 458669218 w 185"/>
                <a:gd name="T9" fmla="*/ 1764109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70"/>
                <a:gd name="T17" fmla="*/ 185 w 18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70">
                  <a:moveTo>
                    <a:pt x="182" y="70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185" y="60"/>
                  </a:lnTo>
                  <a:lnTo>
                    <a:pt x="182" y="70"/>
                  </a:ln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20" name="Freeform 901">
              <a:extLst>
                <a:ext uri="{FF2B5EF4-FFF2-40B4-BE49-F238E27FC236}">
                  <a16:creationId xmlns:a16="http://schemas.microsoft.com/office/drawing/2014/main" id="{ADDA0EB9-7B3A-416C-A83A-CCD3501C5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950" y="1436687"/>
              <a:ext cx="166688" cy="30163"/>
            </a:xfrm>
            <a:custGeom>
              <a:avLst/>
              <a:gdLst>
                <a:gd name="T0" fmla="*/ 259864874 w 97"/>
                <a:gd name="T1" fmla="*/ 53518033 h 17"/>
                <a:gd name="T2" fmla="*/ 26577285 w 97"/>
                <a:gd name="T3" fmla="*/ 53518033 h 17"/>
                <a:gd name="T4" fmla="*/ 0 w 97"/>
                <a:gd name="T5" fmla="*/ 25184331 h 17"/>
                <a:gd name="T6" fmla="*/ 26577285 w 97"/>
                <a:gd name="T7" fmla="*/ 0 h 17"/>
                <a:gd name="T8" fmla="*/ 259864874 w 97"/>
                <a:gd name="T9" fmla="*/ 0 h 17"/>
                <a:gd name="T10" fmla="*/ 286442158 w 97"/>
                <a:gd name="T11" fmla="*/ 25184331 h 17"/>
                <a:gd name="T12" fmla="*/ 259864874 w 97"/>
                <a:gd name="T13" fmla="*/ 5351803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7"/>
                <a:gd name="T23" fmla="*/ 97 w 9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7">
                  <a:moveTo>
                    <a:pt x="88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7" y="3"/>
                    <a:pt x="97" y="8"/>
                  </a:cubicBezTo>
                  <a:cubicBezTo>
                    <a:pt x="97" y="13"/>
                    <a:pt x="93" y="17"/>
                    <a:pt x="88" y="17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21" name="Freeform 902">
              <a:extLst>
                <a:ext uri="{FF2B5EF4-FFF2-40B4-BE49-F238E27FC236}">
                  <a16:creationId xmlns:a16="http://schemas.microsoft.com/office/drawing/2014/main" id="{94BC1BBE-6485-4A60-8F7E-D1D146EA9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75" y="1538287"/>
              <a:ext cx="292100" cy="109538"/>
            </a:xfrm>
            <a:custGeom>
              <a:avLst/>
              <a:gdLst>
                <a:gd name="T0" fmla="*/ 453628125 w 184"/>
                <a:gd name="T1" fmla="*/ 173892369 h 69"/>
                <a:gd name="T2" fmla="*/ 0 w 184"/>
                <a:gd name="T3" fmla="*/ 22682304 h 69"/>
                <a:gd name="T4" fmla="*/ 5040313 w 184"/>
                <a:gd name="T5" fmla="*/ 0 h 69"/>
                <a:gd name="T6" fmla="*/ 463708750 w 184"/>
                <a:gd name="T7" fmla="*/ 153731027 h 69"/>
                <a:gd name="T8" fmla="*/ 453628125 w 184"/>
                <a:gd name="T9" fmla="*/ 1738923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69"/>
                <a:gd name="T17" fmla="*/ 184 w 184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69">
                  <a:moveTo>
                    <a:pt x="180" y="6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184" y="61"/>
                  </a:lnTo>
                  <a:lnTo>
                    <a:pt x="180" y="69"/>
                  </a:ln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22" name="Freeform 903">
              <a:extLst>
                <a:ext uri="{FF2B5EF4-FFF2-40B4-BE49-F238E27FC236}">
                  <a16:creationId xmlns:a16="http://schemas.microsoft.com/office/drawing/2014/main" id="{FD6BE211-AA02-4019-8FB5-222734C29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275" y="1625600"/>
              <a:ext cx="163513" cy="31750"/>
            </a:xfrm>
            <a:custGeom>
              <a:avLst/>
              <a:gdLst>
                <a:gd name="T0" fmla="*/ 252395942 w 96"/>
                <a:gd name="T1" fmla="*/ 56003472 h 18"/>
                <a:gd name="T2" fmla="*/ 23208626 w 96"/>
                <a:gd name="T3" fmla="*/ 56003472 h 18"/>
                <a:gd name="T4" fmla="*/ 0 w 96"/>
                <a:gd name="T5" fmla="*/ 28001736 h 18"/>
                <a:gd name="T6" fmla="*/ 23208626 w 96"/>
                <a:gd name="T7" fmla="*/ 0 h 18"/>
                <a:gd name="T8" fmla="*/ 252395942 w 96"/>
                <a:gd name="T9" fmla="*/ 0 h 18"/>
                <a:gd name="T10" fmla="*/ 278505221 w 96"/>
                <a:gd name="T11" fmla="*/ 28001736 h 18"/>
                <a:gd name="T12" fmla="*/ 252395942 w 96"/>
                <a:gd name="T13" fmla="*/ 5600347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8"/>
                <a:gd name="T23" fmla="*/ 96 w 9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8">
                  <a:moveTo>
                    <a:pt x="8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2" y="0"/>
                    <a:pt x="96" y="4"/>
                    <a:pt x="96" y="9"/>
                  </a:cubicBezTo>
                  <a:cubicBezTo>
                    <a:pt x="96" y="14"/>
                    <a:pt x="92" y="18"/>
                    <a:pt x="87" y="18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23" name="Freeform 904">
              <a:extLst>
                <a:ext uri="{FF2B5EF4-FFF2-40B4-BE49-F238E27FC236}">
                  <a16:creationId xmlns:a16="http://schemas.microsoft.com/office/drawing/2014/main" id="{DCF8562C-892F-4179-969B-2AB7A8217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739775"/>
              <a:ext cx="385763" cy="823913"/>
            </a:xfrm>
            <a:custGeom>
              <a:avLst/>
              <a:gdLst>
                <a:gd name="T0" fmla="*/ 26456484 w 225"/>
                <a:gd name="T1" fmla="*/ 1411294452 h 481"/>
                <a:gd name="T2" fmla="*/ 26456484 w 225"/>
                <a:gd name="T3" fmla="*/ 1411294452 h 481"/>
                <a:gd name="T4" fmla="*/ 2940371 w 225"/>
                <a:gd name="T5" fmla="*/ 1384888126 h 481"/>
                <a:gd name="T6" fmla="*/ 208706356 w 225"/>
                <a:gd name="T7" fmla="*/ 642564781 h 481"/>
                <a:gd name="T8" fmla="*/ 611418924 w 225"/>
                <a:gd name="T9" fmla="*/ 11736906 h 481"/>
                <a:gd name="T10" fmla="*/ 649633465 w 225"/>
                <a:gd name="T11" fmla="*/ 8802680 h 481"/>
                <a:gd name="T12" fmla="*/ 649633465 w 225"/>
                <a:gd name="T13" fmla="*/ 46945912 h 481"/>
                <a:gd name="T14" fmla="*/ 255738580 w 225"/>
                <a:gd name="T15" fmla="*/ 663102654 h 481"/>
                <a:gd name="T16" fmla="*/ 52911253 w 225"/>
                <a:gd name="T17" fmla="*/ 1384888126 h 481"/>
                <a:gd name="T18" fmla="*/ 26456484 w 225"/>
                <a:gd name="T19" fmla="*/ 1411294452 h 4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5"/>
                <a:gd name="T31" fmla="*/ 0 h 481"/>
                <a:gd name="T32" fmla="*/ 225 w 225"/>
                <a:gd name="T33" fmla="*/ 481 h 4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5" h="481">
                  <a:moveTo>
                    <a:pt x="9" y="481"/>
                  </a:moveTo>
                  <a:cubicBezTo>
                    <a:pt x="9" y="481"/>
                    <a:pt x="9" y="481"/>
                    <a:pt x="9" y="481"/>
                  </a:cubicBezTo>
                  <a:cubicBezTo>
                    <a:pt x="4" y="480"/>
                    <a:pt x="0" y="476"/>
                    <a:pt x="1" y="472"/>
                  </a:cubicBezTo>
                  <a:cubicBezTo>
                    <a:pt x="1" y="467"/>
                    <a:pt x="7" y="354"/>
                    <a:pt x="71" y="219"/>
                  </a:cubicBezTo>
                  <a:cubicBezTo>
                    <a:pt x="135" y="85"/>
                    <a:pt x="208" y="5"/>
                    <a:pt x="208" y="4"/>
                  </a:cubicBezTo>
                  <a:cubicBezTo>
                    <a:pt x="212" y="0"/>
                    <a:pt x="217" y="0"/>
                    <a:pt x="221" y="3"/>
                  </a:cubicBezTo>
                  <a:cubicBezTo>
                    <a:pt x="224" y="7"/>
                    <a:pt x="225" y="12"/>
                    <a:pt x="221" y="16"/>
                  </a:cubicBezTo>
                  <a:cubicBezTo>
                    <a:pt x="221" y="17"/>
                    <a:pt x="149" y="95"/>
                    <a:pt x="87" y="226"/>
                  </a:cubicBezTo>
                  <a:cubicBezTo>
                    <a:pt x="24" y="358"/>
                    <a:pt x="18" y="471"/>
                    <a:pt x="18" y="472"/>
                  </a:cubicBezTo>
                  <a:cubicBezTo>
                    <a:pt x="18" y="477"/>
                    <a:pt x="14" y="481"/>
                    <a:pt x="9" y="481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24" name="Freeform 905">
              <a:extLst>
                <a:ext uri="{FF2B5EF4-FFF2-40B4-BE49-F238E27FC236}">
                  <a16:creationId xmlns:a16="http://schemas.microsoft.com/office/drawing/2014/main" id="{19B24F60-D1A5-45E3-8F42-8945D7ED4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" y="681037"/>
              <a:ext cx="400050" cy="103188"/>
            </a:xfrm>
            <a:custGeom>
              <a:avLst/>
              <a:gdLst>
                <a:gd name="T0" fmla="*/ 11690350 w 234"/>
                <a:gd name="T1" fmla="*/ 56196185 h 60"/>
                <a:gd name="T2" fmla="*/ 14613792 w 234"/>
                <a:gd name="T3" fmla="*/ 53238129 h 60"/>
                <a:gd name="T4" fmla="*/ 87682754 w 234"/>
                <a:gd name="T5" fmla="*/ 11830504 h 60"/>
                <a:gd name="T6" fmla="*/ 184135835 w 234"/>
                <a:gd name="T7" fmla="*/ 2958056 h 60"/>
                <a:gd name="T8" fmla="*/ 274742031 w 234"/>
                <a:gd name="T9" fmla="*/ 26619064 h 60"/>
                <a:gd name="T10" fmla="*/ 353656167 w 234"/>
                <a:gd name="T11" fmla="*/ 59154241 h 60"/>
                <a:gd name="T12" fmla="*/ 391652369 w 234"/>
                <a:gd name="T13" fmla="*/ 73942801 h 60"/>
                <a:gd name="T14" fmla="*/ 426726838 w 234"/>
                <a:gd name="T15" fmla="*/ 85773305 h 60"/>
                <a:gd name="T16" fmla="*/ 461799598 w 234"/>
                <a:gd name="T17" fmla="*/ 91689417 h 60"/>
                <a:gd name="T18" fmla="*/ 496874067 w 234"/>
                <a:gd name="T19" fmla="*/ 94647473 h 60"/>
                <a:gd name="T20" fmla="*/ 561174412 w 234"/>
                <a:gd name="T21" fmla="*/ 85773305 h 60"/>
                <a:gd name="T22" fmla="*/ 660549225 w 234"/>
                <a:gd name="T23" fmla="*/ 44365681 h 60"/>
                <a:gd name="T24" fmla="*/ 672241285 w 234"/>
                <a:gd name="T25" fmla="*/ 88731361 h 60"/>
                <a:gd name="T26" fmla="*/ 669317842 w 234"/>
                <a:gd name="T27" fmla="*/ 97603809 h 60"/>
                <a:gd name="T28" fmla="*/ 666394400 w 234"/>
                <a:gd name="T29" fmla="*/ 100561865 h 60"/>
                <a:gd name="T30" fmla="*/ 657625783 w 234"/>
                <a:gd name="T31" fmla="*/ 112392370 h 60"/>
                <a:gd name="T32" fmla="*/ 640090258 w 234"/>
                <a:gd name="T33" fmla="*/ 130138986 h 60"/>
                <a:gd name="T34" fmla="*/ 596248881 w 234"/>
                <a:gd name="T35" fmla="*/ 156758050 h 60"/>
                <a:gd name="T36" fmla="*/ 493950625 w 234"/>
                <a:gd name="T37" fmla="*/ 177462722 h 60"/>
                <a:gd name="T38" fmla="*/ 447185806 w 234"/>
                <a:gd name="T39" fmla="*/ 174504666 h 60"/>
                <a:gd name="T40" fmla="*/ 400420987 w 234"/>
                <a:gd name="T41" fmla="*/ 162674162 h 60"/>
                <a:gd name="T42" fmla="*/ 356579610 w 234"/>
                <a:gd name="T43" fmla="*/ 147885602 h 60"/>
                <a:gd name="T44" fmla="*/ 315659965 w 234"/>
                <a:gd name="T45" fmla="*/ 130138986 h 60"/>
                <a:gd name="T46" fmla="*/ 242591004 w 234"/>
                <a:gd name="T47" fmla="*/ 91689417 h 60"/>
                <a:gd name="T48" fmla="*/ 172443775 w 234"/>
                <a:gd name="T49" fmla="*/ 65070353 h 60"/>
                <a:gd name="T50" fmla="*/ 35072760 w 234"/>
                <a:gd name="T51" fmla="*/ 82815249 h 60"/>
                <a:gd name="T52" fmla="*/ 11690350 w 234"/>
                <a:gd name="T53" fmla="*/ 56196185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4"/>
                <a:gd name="T82" fmla="*/ 0 h 60"/>
                <a:gd name="T83" fmla="*/ 234 w 234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4" h="60">
                  <a:moveTo>
                    <a:pt x="4" y="19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10" y="12"/>
                    <a:pt x="22" y="7"/>
                    <a:pt x="30" y="4"/>
                  </a:cubicBezTo>
                  <a:cubicBezTo>
                    <a:pt x="41" y="0"/>
                    <a:pt x="53" y="0"/>
                    <a:pt x="63" y="1"/>
                  </a:cubicBezTo>
                  <a:cubicBezTo>
                    <a:pt x="74" y="2"/>
                    <a:pt x="85" y="6"/>
                    <a:pt x="94" y="9"/>
                  </a:cubicBezTo>
                  <a:cubicBezTo>
                    <a:pt x="103" y="13"/>
                    <a:pt x="112" y="17"/>
                    <a:pt x="121" y="20"/>
                  </a:cubicBezTo>
                  <a:cubicBezTo>
                    <a:pt x="125" y="22"/>
                    <a:pt x="129" y="24"/>
                    <a:pt x="134" y="25"/>
                  </a:cubicBezTo>
                  <a:cubicBezTo>
                    <a:pt x="138" y="27"/>
                    <a:pt x="142" y="28"/>
                    <a:pt x="146" y="29"/>
                  </a:cubicBezTo>
                  <a:cubicBezTo>
                    <a:pt x="149" y="30"/>
                    <a:pt x="153" y="31"/>
                    <a:pt x="158" y="31"/>
                  </a:cubicBezTo>
                  <a:cubicBezTo>
                    <a:pt x="162" y="32"/>
                    <a:pt x="166" y="32"/>
                    <a:pt x="170" y="32"/>
                  </a:cubicBezTo>
                  <a:cubicBezTo>
                    <a:pt x="178" y="33"/>
                    <a:pt x="185" y="32"/>
                    <a:pt x="192" y="29"/>
                  </a:cubicBezTo>
                  <a:cubicBezTo>
                    <a:pt x="203" y="26"/>
                    <a:pt x="213" y="8"/>
                    <a:pt x="226" y="15"/>
                  </a:cubicBezTo>
                  <a:cubicBezTo>
                    <a:pt x="232" y="18"/>
                    <a:pt x="234" y="25"/>
                    <a:pt x="230" y="30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7" y="36"/>
                    <a:pt x="226" y="37"/>
                    <a:pt x="225" y="38"/>
                  </a:cubicBezTo>
                  <a:cubicBezTo>
                    <a:pt x="223" y="40"/>
                    <a:pt x="221" y="42"/>
                    <a:pt x="219" y="44"/>
                  </a:cubicBezTo>
                  <a:cubicBezTo>
                    <a:pt x="214" y="47"/>
                    <a:pt x="209" y="51"/>
                    <a:pt x="204" y="53"/>
                  </a:cubicBezTo>
                  <a:cubicBezTo>
                    <a:pt x="193" y="58"/>
                    <a:pt x="181" y="60"/>
                    <a:pt x="169" y="60"/>
                  </a:cubicBezTo>
                  <a:cubicBezTo>
                    <a:pt x="163" y="60"/>
                    <a:pt x="158" y="60"/>
                    <a:pt x="153" y="59"/>
                  </a:cubicBezTo>
                  <a:cubicBezTo>
                    <a:pt x="148" y="58"/>
                    <a:pt x="142" y="57"/>
                    <a:pt x="137" y="55"/>
                  </a:cubicBezTo>
                  <a:cubicBezTo>
                    <a:pt x="131" y="54"/>
                    <a:pt x="126" y="52"/>
                    <a:pt x="122" y="50"/>
                  </a:cubicBezTo>
                  <a:cubicBezTo>
                    <a:pt x="117" y="48"/>
                    <a:pt x="112" y="46"/>
                    <a:pt x="108" y="44"/>
                  </a:cubicBezTo>
                  <a:cubicBezTo>
                    <a:pt x="99" y="40"/>
                    <a:pt x="91" y="35"/>
                    <a:pt x="83" y="31"/>
                  </a:cubicBezTo>
                  <a:cubicBezTo>
                    <a:pt x="75" y="27"/>
                    <a:pt x="67" y="24"/>
                    <a:pt x="59" y="22"/>
                  </a:cubicBezTo>
                  <a:cubicBezTo>
                    <a:pt x="41" y="17"/>
                    <a:pt x="29" y="24"/>
                    <a:pt x="12" y="28"/>
                  </a:cubicBezTo>
                  <a:cubicBezTo>
                    <a:pt x="4" y="30"/>
                    <a:pt x="0" y="25"/>
                    <a:pt x="4" y="19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25" name="Freeform 906">
              <a:extLst>
                <a:ext uri="{FF2B5EF4-FFF2-40B4-BE49-F238E27FC236}">
                  <a16:creationId xmlns:a16="http://schemas.microsoft.com/office/drawing/2014/main" id="{9ECEB48B-2713-4422-BE15-A8D78245D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537" y="258762"/>
              <a:ext cx="533400" cy="203200"/>
            </a:xfrm>
            <a:custGeom>
              <a:avLst/>
              <a:gdLst>
                <a:gd name="T0" fmla="*/ 185321340 w 311"/>
                <a:gd name="T1" fmla="*/ 349917288 h 118"/>
                <a:gd name="T2" fmla="*/ 5882836 w 311"/>
                <a:gd name="T3" fmla="*/ 266885980 h 118"/>
                <a:gd name="T4" fmla="*/ 11765672 w 311"/>
                <a:gd name="T5" fmla="*/ 240197898 h 118"/>
                <a:gd name="T6" fmla="*/ 38240149 w 311"/>
                <a:gd name="T7" fmla="*/ 249093925 h 118"/>
                <a:gd name="T8" fmla="*/ 229446041 w 311"/>
                <a:gd name="T9" fmla="*/ 308402495 h 118"/>
                <a:gd name="T10" fmla="*/ 379468650 w 311"/>
                <a:gd name="T11" fmla="*/ 198681383 h 118"/>
                <a:gd name="T12" fmla="*/ 647154839 w 311"/>
                <a:gd name="T13" fmla="*/ 23722739 h 118"/>
                <a:gd name="T14" fmla="*/ 894249388 w 311"/>
                <a:gd name="T15" fmla="*/ 0 h 118"/>
                <a:gd name="T16" fmla="*/ 914841029 w 311"/>
                <a:gd name="T17" fmla="*/ 20757397 h 118"/>
                <a:gd name="T18" fmla="*/ 894249388 w 311"/>
                <a:gd name="T19" fmla="*/ 38549451 h 118"/>
                <a:gd name="T20" fmla="*/ 653037675 w 311"/>
                <a:gd name="T21" fmla="*/ 62273912 h 118"/>
                <a:gd name="T22" fmla="*/ 408884545 w 311"/>
                <a:gd name="T23" fmla="*/ 222405844 h 118"/>
                <a:gd name="T24" fmla="*/ 232387459 w 311"/>
                <a:gd name="T25" fmla="*/ 346951946 h 118"/>
                <a:gd name="T26" fmla="*/ 185321340 w 311"/>
                <a:gd name="T27" fmla="*/ 349917288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1"/>
                <a:gd name="T43" fmla="*/ 0 h 118"/>
                <a:gd name="T44" fmla="*/ 311 w 311"/>
                <a:gd name="T45" fmla="*/ 118 h 1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1" h="118">
                  <a:moveTo>
                    <a:pt x="63" y="118"/>
                  </a:moveTo>
                  <a:cubicBezTo>
                    <a:pt x="18" y="118"/>
                    <a:pt x="2" y="92"/>
                    <a:pt x="2" y="90"/>
                  </a:cubicBezTo>
                  <a:cubicBezTo>
                    <a:pt x="0" y="87"/>
                    <a:pt x="1" y="83"/>
                    <a:pt x="4" y="81"/>
                  </a:cubicBezTo>
                  <a:cubicBezTo>
                    <a:pt x="7" y="80"/>
                    <a:pt x="11" y="81"/>
                    <a:pt x="13" y="84"/>
                  </a:cubicBezTo>
                  <a:cubicBezTo>
                    <a:pt x="14" y="85"/>
                    <a:pt x="30" y="110"/>
                    <a:pt x="78" y="104"/>
                  </a:cubicBezTo>
                  <a:cubicBezTo>
                    <a:pt x="99" y="101"/>
                    <a:pt x="113" y="85"/>
                    <a:pt x="129" y="67"/>
                  </a:cubicBezTo>
                  <a:cubicBezTo>
                    <a:pt x="150" y="43"/>
                    <a:pt x="173" y="16"/>
                    <a:pt x="220" y="8"/>
                  </a:cubicBezTo>
                  <a:cubicBezTo>
                    <a:pt x="255" y="2"/>
                    <a:pt x="302" y="0"/>
                    <a:pt x="304" y="0"/>
                  </a:cubicBezTo>
                  <a:cubicBezTo>
                    <a:pt x="308" y="0"/>
                    <a:pt x="310" y="3"/>
                    <a:pt x="311" y="7"/>
                  </a:cubicBezTo>
                  <a:cubicBezTo>
                    <a:pt x="311" y="10"/>
                    <a:pt x="308" y="13"/>
                    <a:pt x="304" y="13"/>
                  </a:cubicBezTo>
                  <a:cubicBezTo>
                    <a:pt x="304" y="13"/>
                    <a:pt x="256" y="15"/>
                    <a:pt x="222" y="21"/>
                  </a:cubicBezTo>
                  <a:cubicBezTo>
                    <a:pt x="180" y="28"/>
                    <a:pt x="159" y="52"/>
                    <a:pt x="139" y="75"/>
                  </a:cubicBezTo>
                  <a:cubicBezTo>
                    <a:pt x="122" y="95"/>
                    <a:pt x="106" y="113"/>
                    <a:pt x="79" y="117"/>
                  </a:cubicBezTo>
                  <a:cubicBezTo>
                    <a:pt x="74" y="118"/>
                    <a:pt x="68" y="118"/>
                    <a:pt x="63" y="118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26" name="Freeform 907">
              <a:extLst>
                <a:ext uri="{FF2B5EF4-FFF2-40B4-BE49-F238E27FC236}">
                  <a16:creationId xmlns:a16="http://schemas.microsoft.com/office/drawing/2014/main" id="{C328A2B8-67C3-4932-AAD8-66FC73146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312" y="250825"/>
              <a:ext cx="180975" cy="50800"/>
            </a:xfrm>
            <a:custGeom>
              <a:avLst/>
              <a:gdLst>
                <a:gd name="T0" fmla="*/ 34979394 w 106"/>
                <a:gd name="T1" fmla="*/ 86021333 h 30"/>
                <a:gd name="T2" fmla="*/ 2914380 w 106"/>
                <a:gd name="T3" fmla="*/ 60214933 h 30"/>
                <a:gd name="T4" fmla="*/ 29148926 w 106"/>
                <a:gd name="T5" fmla="*/ 22939587 h 30"/>
                <a:gd name="T6" fmla="*/ 276917360 w 106"/>
                <a:gd name="T7" fmla="*/ 2866813 h 30"/>
                <a:gd name="T8" fmla="*/ 308980666 w 106"/>
                <a:gd name="T9" fmla="*/ 31541720 h 30"/>
                <a:gd name="T10" fmla="*/ 276917360 w 106"/>
                <a:gd name="T11" fmla="*/ 65950253 h 30"/>
                <a:gd name="T12" fmla="*/ 40808155 w 106"/>
                <a:gd name="T13" fmla="*/ 86021333 h 30"/>
                <a:gd name="T14" fmla="*/ 34979394 w 106"/>
                <a:gd name="T15" fmla="*/ 86021333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30"/>
                <a:gd name="T26" fmla="*/ 106 w 106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30">
                  <a:moveTo>
                    <a:pt x="12" y="30"/>
                  </a:moveTo>
                  <a:cubicBezTo>
                    <a:pt x="6" y="30"/>
                    <a:pt x="2" y="26"/>
                    <a:pt x="1" y="21"/>
                  </a:cubicBezTo>
                  <a:cubicBezTo>
                    <a:pt x="0" y="15"/>
                    <a:pt x="4" y="9"/>
                    <a:pt x="10" y="8"/>
                  </a:cubicBezTo>
                  <a:cubicBezTo>
                    <a:pt x="45" y="3"/>
                    <a:pt x="93" y="1"/>
                    <a:pt x="95" y="1"/>
                  </a:cubicBezTo>
                  <a:cubicBezTo>
                    <a:pt x="101" y="0"/>
                    <a:pt x="106" y="5"/>
                    <a:pt x="106" y="11"/>
                  </a:cubicBezTo>
                  <a:cubicBezTo>
                    <a:pt x="106" y="17"/>
                    <a:pt x="101" y="22"/>
                    <a:pt x="95" y="23"/>
                  </a:cubicBezTo>
                  <a:cubicBezTo>
                    <a:pt x="95" y="23"/>
                    <a:pt x="47" y="24"/>
                    <a:pt x="14" y="30"/>
                  </a:cubicBezTo>
                  <a:cubicBezTo>
                    <a:pt x="13" y="30"/>
                    <a:pt x="12" y="30"/>
                    <a:pt x="12" y="30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27" name="Freeform 908">
              <a:extLst>
                <a:ext uri="{FF2B5EF4-FFF2-40B4-BE49-F238E27FC236}">
                  <a16:creationId xmlns:a16="http://schemas.microsoft.com/office/drawing/2014/main" id="{758ABAF3-D9FB-492B-BF96-980E5C083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2" y="165100"/>
              <a:ext cx="150813" cy="85725"/>
            </a:xfrm>
            <a:custGeom>
              <a:avLst/>
              <a:gdLst>
                <a:gd name="T0" fmla="*/ 38181396 w 88"/>
                <a:gd name="T1" fmla="*/ 146975513 h 50"/>
                <a:gd name="T2" fmla="*/ 11747990 w 88"/>
                <a:gd name="T3" fmla="*/ 135217472 h 50"/>
                <a:gd name="T4" fmla="*/ 17622842 w 88"/>
                <a:gd name="T5" fmla="*/ 88185308 h 50"/>
                <a:gd name="T6" fmla="*/ 64614802 w 88"/>
                <a:gd name="T7" fmla="*/ 61730573 h 50"/>
                <a:gd name="T8" fmla="*/ 214404672 w 88"/>
                <a:gd name="T9" fmla="*/ 5879021 h 50"/>
                <a:gd name="T10" fmla="*/ 252586068 w 88"/>
                <a:gd name="T11" fmla="*/ 26456450 h 50"/>
                <a:gd name="T12" fmla="*/ 232027514 w 88"/>
                <a:gd name="T13" fmla="*/ 67609593 h 50"/>
                <a:gd name="T14" fmla="*/ 91048207 w 88"/>
                <a:gd name="T15" fmla="*/ 120520778 h 50"/>
                <a:gd name="T16" fmla="*/ 55804238 w 88"/>
                <a:gd name="T17" fmla="*/ 141096492 h 50"/>
                <a:gd name="T18" fmla="*/ 38181396 w 88"/>
                <a:gd name="T19" fmla="*/ 146975513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50"/>
                <a:gd name="T32" fmla="*/ 88 w 88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50">
                  <a:moveTo>
                    <a:pt x="13" y="50"/>
                  </a:moveTo>
                  <a:cubicBezTo>
                    <a:pt x="9" y="50"/>
                    <a:pt x="6" y="49"/>
                    <a:pt x="4" y="46"/>
                  </a:cubicBezTo>
                  <a:cubicBezTo>
                    <a:pt x="0" y="41"/>
                    <a:pt x="1" y="34"/>
                    <a:pt x="6" y="30"/>
                  </a:cubicBezTo>
                  <a:cubicBezTo>
                    <a:pt x="11" y="27"/>
                    <a:pt x="16" y="24"/>
                    <a:pt x="22" y="21"/>
                  </a:cubicBezTo>
                  <a:cubicBezTo>
                    <a:pt x="43" y="12"/>
                    <a:pt x="71" y="2"/>
                    <a:pt x="73" y="2"/>
                  </a:cubicBezTo>
                  <a:cubicBezTo>
                    <a:pt x="78" y="0"/>
                    <a:pt x="84" y="3"/>
                    <a:pt x="86" y="9"/>
                  </a:cubicBezTo>
                  <a:cubicBezTo>
                    <a:pt x="88" y="15"/>
                    <a:pt x="85" y="21"/>
                    <a:pt x="79" y="23"/>
                  </a:cubicBezTo>
                  <a:cubicBezTo>
                    <a:pt x="79" y="23"/>
                    <a:pt x="51" y="32"/>
                    <a:pt x="31" y="41"/>
                  </a:cubicBezTo>
                  <a:cubicBezTo>
                    <a:pt x="27" y="43"/>
                    <a:pt x="23" y="46"/>
                    <a:pt x="19" y="48"/>
                  </a:cubicBezTo>
                  <a:cubicBezTo>
                    <a:pt x="17" y="50"/>
                    <a:pt x="15" y="50"/>
                    <a:pt x="13" y="50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28" name="Freeform 909">
              <a:extLst>
                <a:ext uri="{FF2B5EF4-FFF2-40B4-BE49-F238E27FC236}">
                  <a16:creationId xmlns:a16="http://schemas.microsoft.com/office/drawing/2014/main" id="{83837E1B-6C44-495D-9721-C8D05BCD7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975" y="393700"/>
              <a:ext cx="461963" cy="1003300"/>
            </a:xfrm>
            <a:custGeom>
              <a:avLst/>
              <a:gdLst>
                <a:gd name="T0" fmla="*/ 26347290 w 270"/>
                <a:gd name="T1" fmla="*/ 1720702376 h 585"/>
                <a:gd name="T2" fmla="*/ 23419813 w 270"/>
                <a:gd name="T3" fmla="*/ 1720702376 h 585"/>
                <a:gd name="T4" fmla="*/ 0 w 270"/>
                <a:gd name="T5" fmla="*/ 1694230691 h 585"/>
                <a:gd name="T6" fmla="*/ 251759569 w 270"/>
                <a:gd name="T7" fmla="*/ 785345509 h 585"/>
                <a:gd name="T8" fmla="*/ 743567090 w 270"/>
                <a:gd name="T9" fmla="*/ 8823895 h 585"/>
                <a:gd name="T10" fmla="*/ 781624286 w 270"/>
                <a:gd name="T11" fmla="*/ 8823895 h 585"/>
                <a:gd name="T12" fmla="*/ 781624286 w 270"/>
                <a:gd name="T13" fmla="*/ 44121189 h 585"/>
                <a:gd name="T14" fmla="*/ 298597484 w 270"/>
                <a:gd name="T15" fmla="*/ 805936312 h 585"/>
                <a:gd name="T16" fmla="*/ 49767103 w 270"/>
                <a:gd name="T17" fmla="*/ 1697171990 h 585"/>
                <a:gd name="T18" fmla="*/ 26347290 w 270"/>
                <a:gd name="T19" fmla="*/ 1720702376 h 5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0"/>
                <a:gd name="T31" fmla="*/ 0 h 585"/>
                <a:gd name="T32" fmla="*/ 270 w 270"/>
                <a:gd name="T33" fmla="*/ 585 h 5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0" h="585">
                  <a:moveTo>
                    <a:pt x="9" y="585"/>
                  </a:moveTo>
                  <a:cubicBezTo>
                    <a:pt x="8" y="585"/>
                    <a:pt x="8" y="585"/>
                    <a:pt x="8" y="585"/>
                  </a:cubicBezTo>
                  <a:cubicBezTo>
                    <a:pt x="3" y="585"/>
                    <a:pt x="0" y="580"/>
                    <a:pt x="0" y="576"/>
                  </a:cubicBezTo>
                  <a:cubicBezTo>
                    <a:pt x="0" y="574"/>
                    <a:pt x="8" y="431"/>
                    <a:pt x="86" y="267"/>
                  </a:cubicBezTo>
                  <a:cubicBezTo>
                    <a:pt x="164" y="103"/>
                    <a:pt x="253" y="4"/>
                    <a:pt x="254" y="3"/>
                  </a:cubicBezTo>
                  <a:cubicBezTo>
                    <a:pt x="258" y="0"/>
                    <a:pt x="263" y="0"/>
                    <a:pt x="267" y="3"/>
                  </a:cubicBezTo>
                  <a:cubicBezTo>
                    <a:pt x="270" y="6"/>
                    <a:pt x="270" y="12"/>
                    <a:pt x="267" y="15"/>
                  </a:cubicBezTo>
                  <a:cubicBezTo>
                    <a:pt x="266" y="16"/>
                    <a:pt x="179" y="113"/>
                    <a:pt x="102" y="274"/>
                  </a:cubicBezTo>
                  <a:cubicBezTo>
                    <a:pt x="25" y="436"/>
                    <a:pt x="18" y="575"/>
                    <a:pt x="17" y="577"/>
                  </a:cubicBezTo>
                  <a:cubicBezTo>
                    <a:pt x="17" y="581"/>
                    <a:pt x="13" y="585"/>
                    <a:pt x="9" y="585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30" name="Group 221">
            <a:extLst>
              <a:ext uri="{FF2B5EF4-FFF2-40B4-BE49-F238E27FC236}">
                <a16:creationId xmlns:a16="http://schemas.microsoft.com/office/drawing/2014/main" id="{90158AB9-8D41-4E1A-B904-E46C386F77D0}"/>
              </a:ext>
            </a:extLst>
          </p:cNvPr>
          <p:cNvGrpSpPr>
            <a:grpSpLocks/>
          </p:cNvGrpSpPr>
          <p:nvPr/>
        </p:nvGrpSpPr>
        <p:grpSpPr bwMode="auto">
          <a:xfrm>
            <a:off x="230188" y="349250"/>
            <a:ext cx="5597525" cy="1919288"/>
            <a:chOff x="0" y="0"/>
            <a:chExt cx="3122613" cy="1103312"/>
          </a:xfrm>
        </p:grpSpPr>
        <p:sp>
          <p:nvSpPr>
            <p:cNvPr id="13379" name="Freeform 814">
              <a:extLst>
                <a:ext uri="{FF2B5EF4-FFF2-40B4-BE49-F238E27FC236}">
                  <a16:creationId xmlns:a16="http://schemas.microsoft.com/office/drawing/2014/main" id="{484D7B8D-43E8-4173-8131-7C49D8D98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00087"/>
              <a:ext cx="22225" cy="36513"/>
            </a:xfrm>
            <a:custGeom>
              <a:avLst/>
              <a:gdLst>
                <a:gd name="T0" fmla="*/ 17537235 w 13"/>
                <a:gd name="T1" fmla="*/ 27207401 h 21"/>
                <a:gd name="T2" fmla="*/ 5845175 w 13"/>
                <a:gd name="T3" fmla="*/ 6045510 h 21"/>
                <a:gd name="T4" fmla="*/ 17537235 w 13"/>
                <a:gd name="T5" fmla="*/ 27207401 h 21"/>
                <a:gd name="T6" fmla="*/ 0 60000 65536"/>
                <a:gd name="T7" fmla="*/ 0 60000 65536"/>
                <a:gd name="T8" fmla="*/ 0 60000 65536"/>
                <a:gd name="T9" fmla="*/ 0 w 13"/>
                <a:gd name="T10" fmla="*/ 0 h 21"/>
                <a:gd name="T11" fmla="*/ 13 w 1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1">
                  <a:moveTo>
                    <a:pt x="6" y="9"/>
                  </a:moveTo>
                  <a:cubicBezTo>
                    <a:pt x="5" y="8"/>
                    <a:pt x="0" y="6"/>
                    <a:pt x="2" y="2"/>
                  </a:cubicBezTo>
                  <a:cubicBezTo>
                    <a:pt x="4" y="0"/>
                    <a:pt x="13" y="2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0" name="Freeform 823">
              <a:extLst>
                <a:ext uri="{FF2B5EF4-FFF2-40B4-BE49-F238E27FC236}">
                  <a16:creationId xmlns:a16="http://schemas.microsoft.com/office/drawing/2014/main" id="{3FD24475-3E47-42C8-952C-C450BCD41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587" y="0"/>
              <a:ext cx="23813" cy="20638"/>
            </a:xfrm>
            <a:custGeom>
              <a:avLst/>
              <a:gdLst>
                <a:gd name="T0" fmla="*/ 40504212 w 14"/>
                <a:gd name="T1" fmla="*/ 0 h 12"/>
                <a:gd name="T2" fmla="*/ 0 w 14"/>
                <a:gd name="T3" fmla="*/ 35493920 h 12"/>
                <a:gd name="T4" fmla="*/ 40504212 w 14"/>
                <a:gd name="T5" fmla="*/ 0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14" y="0"/>
                  </a:moveTo>
                  <a:cubicBezTo>
                    <a:pt x="13" y="7"/>
                    <a:pt x="8" y="11"/>
                    <a:pt x="0" y="12"/>
                  </a:cubicBezTo>
                  <a:cubicBezTo>
                    <a:pt x="2" y="5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1" name="Freeform 910">
              <a:extLst>
                <a:ext uri="{FF2B5EF4-FFF2-40B4-BE49-F238E27FC236}">
                  <a16:creationId xmlns:a16="http://schemas.microsoft.com/office/drawing/2014/main" id="{043F218C-CD09-4D77-8F6A-E3154082F7C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550" y="244475"/>
              <a:ext cx="3040063" cy="855663"/>
            </a:xfrm>
            <a:custGeom>
              <a:avLst/>
              <a:gdLst>
                <a:gd name="T0" fmla="*/ 220499730 w 1773"/>
                <a:gd name="T1" fmla="*/ 1361399272 h 499"/>
                <a:gd name="T2" fmla="*/ 214620218 w 1773"/>
                <a:gd name="T3" fmla="*/ 1349637764 h 499"/>
                <a:gd name="T4" fmla="*/ 214620218 w 1773"/>
                <a:gd name="T5" fmla="*/ 1349637764 h 499"/>
                <a:gd name="T6" fmla="*/ 223440344 w 1773"/>
                <a:gd name="T7" fmla="*/ 1361399272 h 499"/>
                <a:gd name="T8" fmla="*/ 220499730 w 1773"/>
                <a:gd name="T9" fmla="*/ 1361399272 h 499"/>
                <a:gd name="T10" fmla="*/ 723240075 w 1773"/>
                <a:gd name="T11" fmla="*/ 52927644 h 499"/>
                <a:gd name="T12" fmla="*/ 682080057 w 1773"/>
                <a:gd name="T13" fmla="*/ 88212168 h 499"/>
                <a:gd name="T14" fmla="*/ 658560292 w 1773"/>
                <a:gd name="T15" fmla="*/ 593958729 h 499"/>
                <a:gd name="T16" fmla="*/ 91140163 w 1773"/>
                <a:gd name="T17" fmla="*/ 564554101 h 499"/>
                <a:gd name="T18" fmla="*/ 88199549 w 1773"/>
                <a:gd name="T19" fmla="*/ 564554101 h 499"/>
                <a:gd name="T20" fmla="*/ 55859657 w 1773"/>
                <a:gd name="T21" fmla="*/ 579256415 h 499"/>
                <a:gd name="T22" fmla="*/ 49980145 w 1773"/>
                <a:gd name="T23" fmla="*/ 614540939 h 499"/>
                <a:gd name="T24" fmla="*/ 191100452 w 1773"/>
                <a:gd name="T25" fmla="*/ 973267792 h 499"/>
                <a:gd name="T26" fmla="*/ 8820126 w 1773"/>
                <a:gd name="T27" fmla="*/ 1308471629 h 499"/>
                <a:gd name="T28" fmla="*/ 8820126 w 1773"/>
                <a:gd name="T29" fmla="*/ 1346696959 h 499"/>
                <a:gd name="T30" fmla="*/ 41160018 w 1773"/>
                <a:gd name="T31" fmla="*/ 1364340078 h 499"/>
                <a:gd name="T32" fmla="*/ 814380238 w 1773"/>
                <a:gd name="T33" fmla="*/ 1417266007 h 499"/>
                <a:gd name="T34" fmla="*/ 814380238 w 1773"/>
                <a:gd name="T35" fmla="*/ 258753177 h 499"/>
                <a:gd name="T36" fmla="*/ 814380238 w 1773"/>
                <a:gd name="T37" fmla="*/ 55866735 h 499"/>
                <a:gd name="T38" fmla="*/ 723240075 w 1773"/>
                <a:gd name="T39" fmla="*/ 52927644 h 499"/>
                <a:gd name="T40" fmla="*/ 723240075 w 1773"/>
                <a:gd name="T41" fmla="*/ 52927644 h 499"/>
                <a:gd name="T42" fmla="*/ 2147483647 w 1773"/>
                <a:gd name="T43" fmla="*/ 0 h 499"/>
                <a:gd name="T44" fmla="*/ 2147483647 w 1773"/>
                <a:gd name="T45" fmla="*/ 0 h 499"/>
                <a:gd name="T46" fmla="*/ 2147483647 w 1773"/>
                <a:gd name="T47" fmla="*/ 5881611 h 499"/>
                <a:gd name="T48" fmla="*/ 2147483647 w 1773"/>
                <a:gd name="T49" fmla="*/ 1467252845 h 499"/>
                <a:gd name="T50" fmla="*/ 2147483647 w 1773"/>
                <a:gd name="T51" fmla="*/ 1434909126 h 499"/>
                <a:gd name="T52" fmla="*/ 2147483647 w 1773"/>
                <a:gd name="T53" fmla="*/ 1414325201 h 499"/>
                <a:gd name="T54" fmla="*/ 2147483647 w 1773"/>
                <a:gd name="T55" fmla="*/ 1373160780 h 499"/>
                <a:gd name="T56" fmla="*/ 2147483647 w 1773"/>
                <a:gd name="T57" fmla="*/ 999731614 h 499"/>
                <a:gd name="T58" fmla="*/ 2147483647 w 1773"/>
                <a:gd name="T59" fmla="*/ 608659328 h 499"/>
                <a:gd name="T60" fmla="*/ 2147483647 w 1773"/>
                <a:gd name="T61" fmla="*/ 567494907 h 499"/>
                <a:gd name="T62" fmla="*/ 2147483647 w 1773"/>
                <a:gd name="T63" fmla="*/ 549851787 h 499"/>
                <a:gd name="T64" fmla="*/ 2147483647 w 1773"/>
                <a:gd name="T65" fmla="*/ 549851787 h 499"/>
                <a:gd name="T66" fmla="*/ 2147483647 w 1773"/>
                <a:gd name="T67" fmla="*/ 582197221 h 499"/>
                <a:gd name="T68" fmla="*/ 2147483647 w 1773"/>
                <a:gd name="T69" fmla="*/ 38225330 h 499"/>
                <a:gd name="T70" fmla="*/ 2147483647 w 1773"/>
                <a:gd name="T71" fmla="*/ 0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73"/>
                <a:gd name="T109" fmla="*/ 0 h 499"/>
                <a:gd name="T110" fmla="*/ 1773 w 1773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73" h="499">
                  <a:moveTo>
                    <a:pt x="75" y="463"/>
                  </a:moveTo>
                  <a:cubicBezTo>
                    <a:pt x="74" y="463"/>
                    <a:pt x="71" y="461"/>
                    <a:pt x="73" y="459"/>
                  </a:cubicBezTo>
                  <a:cubicBezTo>
                    <a:pt x="73" y="459"/>
                    <a:pt x="73" y="459"/>
                    <a:pt x="73" y="459"/>
                  </a:cubicBezTo>
                  <a:cubicBezTo>
                    <a:pt x="75" y="459"/>
                    <a:pt x="78" y="461"/>
                    <a:pt x="76" y="463"/>
                  </a:cubicBezTo>
                  <a:cubicBezTo>
                    <a:pt x="76" y="463"/>
                    <a:pt x="76" y="463"/>
                    <a:pt x="75" y="463"/>
                  </a:cubicBezTo>
                  <a:moveTo>
                    <a:pt x="246" y="18"/>
                  </a:moveTo>
                  <a:cubicBezTo>
                    <a:pt x="239" y="18"/>
                    <a:pt x="232" y="23"/>
                    <a:pt x="232" y="30"/>
                  </a:cubicBezTo>
                  <a:cubicBezTo>
                    <a:pt x="229" y="88"/>
                    <a:pt x="227" y="145"/>
                    <a:pt x="224" y="202"/>
                  </a:cubicBezTo>
                  <a:cubicBezTo>
                    <a:pt x="160" y="199"/>
                    <a:pt x="95" y="196"/>
                    <a:pt x="31" y="192"/>
                  </a:cubicBezTo>
                  <a:cubicBezTo>
                    <a:pt x="31" y="192"/>
                    <a:pt x="31" y="192"/>
                    <a:pt x="30" y="192"/>
                  </a:cubicBezTo>
                  <a:cubicBezTo>
                    <a:pt x="26" y="192"/>
                    <a:pt x="22" y="194"/>
                    <a:pt x="19" y="197"/>
                  </a:cubicBezTo>
                  <a:cubicBezTo>
                    <a:pt x="16" y="201"/>
                    <a:pt x="16" y="205"/>
                    <a:pt x="17" y="209"/>
                  </a:cubicBezTo>
                  <a:cubicBezTo>
                    <a:pt x="33" y="250"/>
                    <a:pt x="49" y="290"/>
                    <a:pt x="65" y="331"/>
                  </a:cubicBezTo>
                  <a:cubicBezTo>
                    <a:pt x="45" y="369"/>
                    <a:pt x="24" y="407"/>
                    <a:pt x="3" y="445"/>
                  </a:cubicBezTo>
                  <a:cubicBezTo>
                    <a:pt x="0" y="449"/>
                    <a:pt x="1" y="454"/>
                    <a:pt x="3" y="458"/>
                  </a:cubicBezTo>
                  <a:cubicBezTo>
                    <a:pt x="5" y="461"/>
                    <a:pt x="10" y="464"/>
                    <a:pt x="14" y="464"/>
                  </a:cubicBezTo>
                  <a:cubicBezTo>
                    <a:pt x="102" y="471"/>
                    <a:pt x="190" y="477"/>
                    <a:pt x="277" y="482"/>
                  </a:cubicBezTo>
                  <a:cubicBezTo>
                    <a:pt x="277" y="88"/>
                    <a:pt x="277" y="88"/>
                    <a:pt x="277" y="88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67" y="18"/>
                    <a:pt x="257" y="18"/>
                    <a:pt x="246" y="18"/>
                  </a:cubicBezTo>
                  <a:cubicBezTo>
                    <a:pt x="246" y="18"/>
                    <a:pt x="246" y="18"/>
                    <a:pt x="246" y="18"/>
                  </a:cubicBezTo>
                  <a:moveTo>
                    <a:pt x="1525" y="0"/>
                  </a:moveTo>
                  <a:cubicBezTo>
                    <a:pt x="1525" y="0"/>
                    <a:pt x="1524" y="0"/>
                    <a:pt x="1524" y="0"/>
                  </a:cubicBezTo>
                  <a:cubicBezTo>
                    <a:pt x="1509" y="1"/>
                    <a:pt x="1494" y="2"/>
                    <a:pt x="1480" y="2"/>
                  </a:cubicBezTo>
                  <a:cubicBezTo>
                    <a:pt x="1480" y="499"/>
                    <a:pt x="1480" y="499"/>
                    <a:pt x="1480" y="499"/>
                  </a:cubicBezTo>
                  <a:cubicBezTo>
                    <a:pt x="1573" y="496"/>
                    <a:pt x="1666" y="492"/>
                    <a:pt x="1759" y="488"/>
                  </a:cubicBezTo>
                  <a:cubicBezTo>
                    <a:pt x="1763" y="488"/>
                    <a:pt x="1768" y="485"/>
                    <a:pt x="1770" y="481"/>
                  </a:cubicBezTo>
                  <a:cubicBezTo>
                    <a:pt x="1773" y="477"/>
                    <a:pt x="1773" y="472"/>
                    <a:pt x="1770" y="467"/>
                  </a:cubicBezTo>
                  <a:cubicBezTo>
                    <a:pt x="1749" y="425"/>
                    <a:pt x="1728" y="382"/>
                    <a:pt x="1707" y="340"/>
                  </a:cubicBezTo>
                  <a:cubicBezTo>
                    <a:pt x="1723" y="296"/>
                    <a:pt x="1739" y="251"/>
                    <a:pt x="1754" y="207"/>
                  </a:cubicBezTo>
                  <a:cubicBezTo>
                    <a:pt x="1756" y="202"/>
                    <a:pt x="1755" y="197"/>
                    <a:pt x="1752" y="193"/>
                  </a:cubicBezTo>
                  <a:cubicBezTo>
                    <a:pt x="1749" y="189"/>
                    <a:pt x="1745" y="187"/>
                    <a:pt x="1741" y="187"/>
                  </a:cubicBezTo>
                  <a:cubicBezTo>
                    <a:pt x="1741" y="187"/>
                    <a:pt x="1740" y="187"/>
                    <a:pt x="1740" y="187"/>
                  </a:cubicBezTo>
                  <a:cubicBezTo>
                    <a:pt x="1676" y="191"/>
                    <a:pt x="1612" y="195"/>
                    <a:pt x="1547" y="198"/>
                  </a:cubicBezTo>
                  <a:cubicBezTo>
                    <a:pt x="1545" y="137"/>
                    <a:pt x="1542" y="75"/>
                    <a:pt x="1539" y="13"/>
                  </a:cubicBezTo>
                  <a:cubicBezTo>
                    <a:pt x="1538" y="6"/>
                    <a:pt x="1532" y="0"/>
                    <a:pt x="1525" y="0"/>
                  </a:cubicBezTo>
                </a:path>
              </a:pathLst>
            </a:custGeom>
            <a:solidFill>
              <a:srgbClr val="708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2" name="Freeform 911">
              <a:extLst>
                <a:ext uri="{FF2B5EF4-FFF2-40B4-BE49-F238E27FC236}">
                  <a16:creationId xmlns:a16="http://schemas.microsoft.com/office/drawing/2014/main" id="{5BA81C19-A1A5-4948-8772-AED1CEB8F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280987"/>
              <a:ext cx="366713" cy="206375"/>
            </a:xfrm>
            <a:custGeom>
              <a:avLst/>
              <a:gdLst>
                <a:gd name="T0" fmla="*/ 317138201 w 214"/>
                <a:gd name="T1" fmla="*/ 0 h 120"/>
                <a:gd name="T2" fmla="*/ 0 w 214"/>
                <a:gd name="T3" fmla="*/ 195206673 h 120"/>
                <a:gd name="T4" fmla="*/ 434597745 w 214"/>
                <a:gd name="T5" fmla="*/ 354922005 h 120"/>
                <a:gd name="T6" fmla="*/ 628403852 w 214"/>
                <a:gd name="T7" fmla="*/ 5916083 h 120"/>
                <a:gd name="T8" fmla="*/ 317138201 w 214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120"/>
                <a:gd name="T17" fmla="*/ 214 w 214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120">
                  <a:moveTo>
                    <a:pt x="108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179" y="1"/>
                    <a:pt x="144" y="0"/>
                    <a:pt x="108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3" name="Freeform 912">
              <a:extLst>
                <a:ext uri="{FF2B5EF4-FFF2-40B4-BE49-F238E27FC236}">
                  <a16:creationId xmlns:a16="http://schemas.microsoft.com/office/drawing/2014/main" id="{F0EA7655-3F2E-4BCA-B2E6-68E47BD41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276225"/>
              <a:ext cx="65088" cy="119063"/>
            </a:xfrm>
            <a:custGeom>
              <a:avLst/>
              <a:gdLst>
                <a:gd name="T0" fmla="*/ 0 w 38"/>
                <a:gd name="T1" fmla="*/ 0 h 69"/>
                <a:gd name="T2" fmla="*/ 0 w 38"/>
                <a:gd name="T3" fmla="*/ 205449246 h 69"/>
                <a:gd name="T4" fmla="*/ 111485467 w 38"/>
                <a:gd name="T5" fmla="*/ 2978301 h 69"/>
                <a:gd name="T6" fmla="*/ 0 w 38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69"/>
                <a:gd name="T14" fmla="*/ 38 w 38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6" y="0"/>
                    <a:pt x="13" y="0"/>
                    <a:pt x="0" y="0"/>
                  </a:cubicBezTo>
                </a:path>
              </a:pathLst>
            </a:custGeom>
            <a:solidFill>
              <a:srgbClr val="740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4" name="Freeform 913">
              <a:extLst>
                <a:ext uri="{FF2B5EF4-FFF2-40B4-BE49-F238E27FC236}">
                  <a16:creationId xmlns:a16="http://schemas.microsoft.com/office/drawing/2014/main" id="{038E13D7-261A-4C90-A6C4-B51545C12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277812"/>
              <a:ext cx="185738" cy="117475"/>
            </a:xfrm>
            <a:custGeom>
              <a:avLst/>
              <a:gdLst>
                <a:gd name="T0" fmla="*/ 112392128 w 108"/>
                <a:gd name="T1" fmla="*/ 0 h 68"/>
                <a:gd name="T2" fmla="*/ 0 w 108"/>
                <a:gd name="T3" fmla="*/ 202946700 h 68"/>
                <a:gd name="T4" fmla="*/ 319431524 w 108"/>
                <a:gd name="T5" fmla="*/ 5968767 h 68"/>
                <a:gd name="T6" fmla="*/ 112392128 w 108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68"/>
                <a:gd name="T14" fmla="*/ 108 w 10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68">
                  <a:moveTo>
                    <a:pt x="38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85" y="1"/>
                    <a:pt x="62" y="0"/>
                    <a:pt x="38" y="0"/>
                  </a:cubicBezTo>
                </a:path>
              </a:pathLst>
            </a:custGeom>
            <a:solidFill>
              <a:srgbClr val="97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5" name="Freeform 914">
              <a:extLst>
                <a:ext uri="{FF2B5EF4-FFF2-40B4-BE49-F238E27FC236}">
                  <a16:creationId xmlns:a16="http://schemas.microsoft.com/office/drawing/2014/main" id="{78E3AA91-A7FF-4CE1-9313-289CE49C0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738187"/>
              <a:ext cx="57150" cy="38100"/>
            </a:xfrm>
            <a:custGeom>
              <a:avLst/>
              <a:gdLst>
                <a:gd name="T0" fmla="*/ 0 w 33"/>
                <a:gd name="T1" fmla="*/ 0 h 22"/>
                <a:gd name="T2" fmla="*/ 5999018 w 33"/>
                <a:gd name="T3" fmla="*/ 65982273 h 22"/>
                <a:gd name="T4" fmla="*/ 98973409 w 33"/>
                <a:gd name="T5" fmla="*/ 65982273 h 22"/>
                <a:gd name="T6" fmla="*/ 0 w 3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2"/>
                <a:gd name="T14" fmla="*/ 33 w 33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2">
                  <a:moveTo>
                    <a:pt x="0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2" y="22"/>
                    <a:pt x="23" y="22"/>
                    <a:pt x="33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7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6" name="Freeform 915">
              <a:extLst>
                <a:ext uri="{FF2B5EF4-FFF2-40B4-BE49-F238E27FC236}">
                  <a16:creationId xmlns:a16="http://schemas.microsoft.com/office/drawing/2014/main" id="{46DBDA57-F74C-4249-B676-DA769E2AE4D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7212" y="395287"/>
              <a:ext cx="342900" cy="369888"/>
            </a:xfrm>
            <a:custGeom>
              <a:avLst/>
              <a:gdLst>
                <a:gd name="T0" fmla="*/ 0 w 200"/>
                <a:gd name="T1" fmla="*/ 0 h 216"/>
                <a:gd name="T2" fmla="*/ 564385968 w 200"/>
                <a:gd name="T3" fmla="*/ 630480946 h 216"/>
                <a:gd name="T4" fmla="*/ 587902050 w 200"/>
                <a:gd name="T5" fmla="*/ 633412651 h 216"/>
                <a:gd name="T6" fmla="*/ 435047517 w 200"/>
                <a:gd name="T7" fmla="*/ 158353163 h 216"/>
                <a:gd name="T8" fmla="*/ 0 w 200"/>
                <a:gd name="T9" fmla="*/ 0 h 216"/>
                <a:gd name="T10" fmla="*/ 0 w 200"/>
                <a:gd name="T11" fmla="*/ 0 h 216"/>
                <a:gd name="T12" fmla="*/ 0 w 200"/>
                <a:gd name="T13" fmla="*/ 0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"/>
                <a:gd name="T22" fmla="*/ 0 h 216"/>
                <a:gd name="T23" fmla="*/ 200 w 20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" h="216">
                  <a:moveTo>
                    <a:pt x="0" y="0"/>
                  </a:moveTo>
                  <a:cubicBezTo>
                    <a:pt x="192" y="215"/>
                    <a:pt x="192" y="215"/>
                    <a:pt x="192" y="215"/>
                  </a:cubicBezTo>
                  <a:cubicBezTo>
                    <a:pt x="194" y="216"/>
                    <a:pt x="197" y="216"/>
                    <a:pt x="200" y="216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8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7" name="Freeform 916">
              <a:extLst>
                <a:ext uri="{FF2B5EF4-FFF2-40B4-BE49-F238E27FC236}">
                  <a16:creationId xmlns:a16="http://schemas.microsoft.com/office/drawing/2014/main" id="{273B5769-3768-4F30-A06A-A31F82B66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395287"/>
              <a:ext cx="328613" cy="682625"/>
            </a:xfrm>
            <a:custGeom>
              <a:avLst/>
              <a:gdLst>
                <a:gd name="T0" fmla="*/ 0 w 192"/>
                <a:gd name="T1" fmla="*/ 0 h 398"/>
                <a:gd name="T2" fmla="*/ 0 w 192"/>
                <a:gd name="T3" fmla="*/ 0 h 398"/>
                <a:gd name="T4" fmla="*/ 0 w 192"/>
                <a:gd name="T5" fmla="*/ 1159028644 h 398"/>
                <a:gd name="T6" fmla="*/ 260709916 w 192"/>
                <a:gd name="T7" fmla="*/ 1170796208 h 398"/>
                <a:gd name="T8" fmla="*/ 263638337 w 192"/>
                <a:gd name="T9" fmla="*/ 1170796208 h 398"/>
                <a:gd name="T10" fmla="*/ 304649924 w 192"/>
                <a:gd name="T11" fmla="*/ 1135495233 h 398"/>
                <a:gd name="T12" fmla="*/ 322225585 w 192"/>
                <a:gd name="T13" fmla="*/ 626581144 h 398"/>
                <a:gd name="T14" fmla="*/ 562429707 w 192"/>
                <a:gd name="T15" fmla="*/ 632465784 h 398"/>
                <a:gd name="T16" fmla="*/ 0 w 192"/>
                <a:gd name="T17" fmla="*/ 0 h 3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398"/>
                <a:gd name="T29" fmla="*/ 192 w 192"/>
                <a:gd name="T30" fmla="*/ 398 h 3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3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30" y="395"/>
                    <a:pt x="60" y="397"/>
                    <a:pt x="89" y="398"/>
                  </a:cubicBezTo>
                  <a:cubicBezTo>
                    <a:pt x="89" y="398"/>
                    <a:pt x="90" y="398"/>
                    <a:pt x="90" y="398"/>
                  </a:cubicBezTo>
                  <a:cubicBezTo>
                    <a:pt x="97" y="398"/>
                    <a:pt x="103" y="393"/>
                    <a:pt x="104" y="386"/>
                  </a:cubicBezTo>
                  <a:cubicBezTo>
                    <a:pt x="106" y="328"/>
                    <a:pt x="108" y="270"/>
                    <a:pt x="110" y="213"/>
                  </a:cubicBezTo>
                  <a:cubicBezTo>
                    <a:pt x="137" y="214"/>
                    <a:pt x="164" y="215"/>
                    <a:pt x="192" y="21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8" name="Freeform 917">
              <a:extLst>
                <a:ext uri="{FF2B5EF4-FFF2-40B4-BE49-F238E27FC236}">
                  <a16:creationId xmlns:a16="http://schemas.microsoft.com/office/drawing/2014/main" id="{7C113951-7E6E-4E6F-911F-B99928AB5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2" y="487362"/>
              <a:ext cx="96838" cy="277813"/>
            </a:xfrm>
            <a:custGeom>
              <a:avLst/>
              <a:gdLst>
                <a:gd name="T0" fmla="*/ 0 w 57"/>
                <a:gd name="T1" fmla="*/ 0 h 162"/>
                <a:gd name="T2" fmla="*/ 0 w 57"/>
                <a:gd name="T3" fmla="*/ 0 h 162"/>
                <a:gd name="T4" fmla="*/ 150087008 w 57"/>
                <a:gd name="T5" fmla="*/ 476420142 h 162"/>
                <a:gd name="T6" fmla="*/ 164519267 w 57"/>
                <a:gd name="T7" fmla="*/ 476420142 h 162"/>
                <a:gd name="T8" fmla="*/ 164519267 w 57"/>
                <a:gd name="T9" fmla="*/ 49994336 h 162"/>
                <a:gd name="T10" fmla="*/ 0 w 57"/>
                <a:gd name="T11" fmla="*/ 0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162"/>
                <a:gd name="T20" fmla="*/ 57 w 57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1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4" y="162"/>
                    <a:pt x="55" y="162"/>
                    <a:pt x="57" y="162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9" name="Freeform 918">
              <a:extLst>
                <a:ext uri="{FF2B5EF4-FFF2-40B4-BE49-F238E27FC236}">
                  <a16:creationId xmlns:a16="http://schemas.microsoft.com/office/drawing/2014/main" id="{391DBE50-409B-4B6B-8DD9-45A6F2802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2" y="285750"/>
              <a:ext cx="161925" cy="230188"/>
            </a:xfrm>
            <a:custGeom>
              <a:avLst/>
              <a:gdLst>
                <a:gd name="T0" fmla="*/ 191744767 w 95"/>
                <a:gd name="T1" fmla="*/ 0 h 135"/>
                <a:gd name="T2" fmla="*/ 0 w 95"/>
                <a:gd name="T3" fmla="*/ 343067080 h 135"/>
                <a:gd name="T4" fmla="*/ 165598141 w 95"/>
                <a:gd name="T5" fmla="*/ 392492706 h 135"/>
                <a:gd name="T6" fmla="*/ 275996901 w 95"/>
                <a:gd name="T7" fmla="*/ 0 h 135"/>
                <a:gd name="T8" fmla="*/ 191744767 w 95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35"/>
                <a:gd name="T17" fmla="*/ 95 w 95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35">
                  <a:moveTo>
                    <a:pt x="66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6" y="0"/>
                    <a:pt x="76" y="0"/>
                    <a:pt x="66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0" name="Freeform 919">
              <a:extLst>
                <a:ext uri="{FF2B5EF4-FFF2-40B4-BE49-F238E27FC236}">
                  <a16:creationId xmlns:a16="http://schemas.microsoft.com/office/drawing/2014/main" id="{C459F327-BBE0-47BE-9D13-75D4C8AB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738187"/>
              <a:ext cx="258763" cy="36513"/>
            </a:xfrm>
            <a:custGeom>
              <a:avLst/>
              <a:gdLst>
                <a:gd name="T0" fmla="*/ 443432385 w 151"/>
                <a:gd name="T1" fmla="*/ 0 h 21"/>
                <a:gd name="T2" fmla="*/ 0 w 151"/>
                <a:gd name="T3" fmla="*/ 57440165 h 21"/>
                <a:gd name="T4" fmla="*/ 419939789 w 151"/>
                <a:gd name="T5" fmla="*/ 63485675 h 21"/>
                <a:gd name="T6" fmla="*/ 443432385 w 151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21"/>
                <a:gd name="T14" fmla="*/ 151 w 15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21">
                  <a:moveTo>
                    <a:pt x="15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47" y="20"/>
                    <a:pt x="95" y="21"/>
                    <a:pt x="143" y="21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1" name="Freeform 920">
              <a:extLst>
                <a:ext uri="{FF2B5EF4-FFF2-40B4-BE49-F238E27FC236}">
                  <a16:creationId xmlns:a16="http://schemas.microsoft.com/office/drawing/2014/main" id="{6BEEF650-F027-4877-ABE7-BF7B0BEFB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7" y="738187"/>
              <a:ext cx="15875" cy="38100"/>
            </a:xfrm>
            <a:custGeom>
              <a:avLst/>
              <a:gdLst>
                <a:gd name="T0" fmla="*/ 20161250 w 10"/>
                <a:gd name="T1" fmla="*/ 0 h 22"/>
                <a:gd name="T2" fmla="*/ 20161250 w 10"/>
                <a:gd name="T3" fmla="*/ 0 h 22"/>
                <a:gd name="T4" fmla="*/ 0 w 10"/>
                <a:gd name="T5" fmla="*/ 62982764 h 22"/>
                <a:gd name="T6" fmla="*/ 25201563 w 10"/>
                <a:gd name="T7" fmla="*/ 65982273 h 22"/>
                <a:gd name="T8" fmla="*/ 2016125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7" y="22"/>
                    <a:pt x="10" y="22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2" name="Freeform 921">
              <a:extLst>
                <a:ext uri="{FF2B5EF4-FFF2-40B4-BE49-F238E27FC236}">
                  <a16:creationId xmlns:a16="http://schemas.microsoft.com/office/drawing/2014/main" id="{E5B503F0-713C-4D97-AACF-B40142808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292100"/>
              <a:ext cx="622300" cy="446088"/>
            </a:xfrm>
            <a:custGeom>
              <a:avLst/>
              <a:gdLst>
                <a:gd name="T0" fmla="*/ 63004700 w 392"/>
                <a:gd name="T1" fmla="*/ 0 h 281"/>
                <a:gd name="T2" fmla="*/ 0 w 392"/>
                <a:gd name="T3" fmla="*/ 708165494 h 281"/>
                <a:gd name="T4" fmla="*/ 987901250 w 392"/>
                <a:gd name="T5" fmla="*/ 335181951 h 281"/>
                <a:gd name="T6" fmla="*/ 63004700 w 392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281"/>
                <a:gd name="T14" fmla="*/ 392 w 39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281">
                  <a:moveTo>
                    <a:pt x="25" y="0"/>
                  </a:moveTo>
                  <a:lnTo>
                    <a:pt x="0" y="281"/>
                  </a:lnTo>
                  <a:lnTo>
                    <a:pt x="392" y="13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3" name="Freeform 922">
              <a:extLst>
                <a:ext uri="{FF2B5EF4-FFF2-40B4-BE49-F238E27FC236}">
                  <a16:creationId xmlns:a16="http://schemas.microsoft.com/office/drawing/2014/main" id="{3EEA7084-F597-4403-9377-749BE401B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292100"/>
              <a:ext cx="622300" cy="446088"/>
            </a:xfrm>
            <a:custGeom>
              <a:avLst/>
              <a:gdLst>
                <a:gd name="T0" fmla="*/ 63004700 w 392"/>
                <a:gd name="T1" fmla="*/ 0 h 281"/>
                <a:gd name="T2" fmla="*/ 0 w 392"/>
                <a:gd name="T3" fmla="*/ 708165494 h 281"/>
                <a:gd name="T4" fmla="*/ 987901250 w 392"/>
                <a:gd name="T5" fmla="*/ 335181951 h 281"/>
                <a:gd name="T6" fmla="*/ 63004700 w 392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281"/>
                <a:gd name="T14" fmla="*/ 392 w 39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281">
                  <a:moveTo>
                    <a:pt x="25" y="0"/>
                  </a:moveTo>
                  <a:lnTo>
                    <a:pt x="0" y="281"/>
                  </a:lnTo>
                  <a:lnTo>
                    <a:pt x="392" y="13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4" name="Freeform 923">
              <a:extLst>
                <a:ext uri="{FF2B5EF4-FFF2-40B4-BE49-F238E27FC236}">
                  <a16:creationId xmlns:a16="http://schemas.microsoft.com/office/drawing/2014/main" id="{7A018138-DADB-4BD0-A344-ED2EA4504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503237"/>
              <a:ext cx="622300" cy="274638"/>
            </a:xfrm>
            <a:custGeom>
              <a:avLst/>
              <a:gdLst>
                <a:gd name="T0" fmla="*/ 1066824490 w 363"/>
                <a:gd name="T1" fmla="*/ 0 h 160"/>
                <a:gd name="T2" fmla="*/ 0 w 363"/>
                <a:gd name="T3" fmla="*/ 403647484 h 160"/>
                <a:gd name="T4" fmla="*/ 96984512 w 363"/>
                <a:gd name="T5" fmla="*/ 468467201 h 160"/>
                <a:gd name="T6" fmla="*/ 564270096 w 363"/>
                <a:gd name="T7" fmla="*/ 471412694 h 160"/>
                <a:gd name="T8" fmla="*/ 764117541 w 363"/>
                <a:gd name="T9" fmla="*/ 471412694 h 160"/>
                <a:gd name="T10" fmla="*/ 1066824490 w 363"/>
                <a:gd name="T11" fmla="*/ 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160"/>
                <a:gd name="T20" fmla="*/ 363 w 363"/>
                <a:gd name="T21" fmla="*/ 160 h 1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160">
                  <a:moveTo>
                    <a:pt x="363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86" y="160"/>
                    <a:pt x="139" y="160"/>
                    <a:pt x="192" y="160"/>
                  </a:cubicBezTo>
                  <a:cubicBezTo>
                    <a:pt x="215" y="160"/>
                    <a:pt x="238" y="160"/>
                    <a:pt x="260" y="160"/>
                  </a:cubicBezTo>
                  <a:cubicBezTo>
                    <a:pt x="363" y="0"/>
                    <a:pt x="363" y="0"/>
                    <a:pt x="363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5" name="Freeform 924">
              <a:extLst>
                <a:ext uri="{FF2B5EF4-FFF2-40B4-BE49-F238E27FC236}">
                  <a16:creationId xmlns:a16="http://schemas.microsoft.com/office/drawing/2014/main" id="{AECAB6D1-C11D-4E01-8B29-4F727FB09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277812"/>
              <a:ext cx="582613" cy="225425"/>
            </a:xfrm>
            <a:custGeom>
              <a:avLst/>
              <a:gdLst>
                <a:gd name="T0" fmla="*/ 872085983 w 340"/>
                <a:gd name="T1" fmla="*/ 0 h 131"/>
                <a:gd name="T2" fmla="*/ 8809451 w 340"/>
                <a:gd name="T3" fmla="*/ 14805776 h 131"/>
                <a:gd name="T4" fmla="*/ 0 w 340"/>
                <a:gd name="T5" fmla="*/ 23688554 h 131"/>
                <a:gd name="T6" fmla="*/ 998346788 w 340"/>
                <a:gd name="T7" fmla="*/ 387911684 h 131"/>
                <a:gd name="T8" fmla="*/ 872085983 w 340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131"/>
                <a:gd name="T17" fmla="*/ 340 w 340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131">
                  <a:moveTo>
                    <a:pt x="297" y="0"/>
                  </a:moveTo>
                  <a:cubicBezTo>
                    <a:pt x="199" y="3"/>
                    <a:pt x="101" y="4"/>
                    <a:pt x="3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40" y="131"/>
                    <a:pt x="340" y="131"/>
                    <a:pt x="340" y="131"/>
                  </a:cubicBezTo>
                  <a:cubicBezTo>
                    <a:pt x="297" y="0"/>
                    <a:pt x="297" y="0"/>
                    <a:pt x="297" y="0"/>
                  </a:cubicBezTo>
                </a:path>
              </a:pathLst>
            </a:custGeom>
            <a:solidFill>
              <a:srgbClr val="98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6" name="Freeform 925">
              <a:extLst>
                <a:ext uri="{FF2B5EF4-FFF2-40B4-BE49-F238E27FC236}">
                  <a16:creationId xmlns:a16="http://schemas.microsoft.com/office/drawing/2014/main" id="{C235694F-C491-427F-A496-4D81B1548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2" y="274637"/>
              <a:ext cx="136525" cy="228600"/>
            </a:xfrm>
            <a:custGeom>
              <a:avLst/>
              <a:gdLst>
                <a:gd name="T0" fmla="*/ 232988445 w 80"/>
                <a:gd name="T1" fmla="*/ 0 h 133"/>
                <a:gd name="T2" fmla="*/ 0 w 80"/>
                <a:gd name="T3" fmla="*/ 5909224 h 133"/>
                <a:gd name="T4" fmla="*/ 125230969 w 80"/>
                <a:gd name="T5" fmla="*/ 392916992 h 133"/>
                <a:gd name="T6" fmla="*/ 232988445 w 8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33"/>
                <a:gd name="T14" fmla="*/ 80 w 80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33">
                  <a:moveTo>
                    <a:pt x="80" y="0"/>
                  </a:moveTo>
                  <a:cubicBezTo>
                    <a:pt x="54" y="1"/>
                    <a:pt x="27" y="2"/>
                    <a:pt x="0" y="2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7" name="Freeform 926">
              <a:extLst>
                <a:ext uri="{FF2B5EF4-FFF2-40B4-BE49-F238E27FC236}">
                  <a16:creationId xmlns:a16="http://schemas.microsoft.com/office/drawing/2014/main" id="{67737DBF-0F6C-41BC-9D30-0B99FCF65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2" y="258762"/>
              <a:ext cx="173038" cy="844550"/>
            </a:xfrm>
            <a:custGeom>
              <a:avLst/>
              <a:gdLst>
                <a:gd name="T0" fmla="*/ 2934793 w 101"/>
                <a:gd name="T1" fmla="*/ 0 h 492"/>
                <a:gd name="T2" fmla="*/ 0 w 101"/>
                <a:gd name="T3" fmla="*/ 0 h 492"/>
                <a:gd name="T4" fmla="*/ 38157449 w 101"/>
                <a:gd name="T5" fmla="*/ 866298879 h 492"/>
                <a:gd name="T6" fmla="*/ 55769633 w 101"/>
                <a:gd name="T7" fmla="*/ 866298879 h 492"/>
                <a:gd name="T8" fmla="*/ 76314898 w 101"/>
                <a:gd name="T9" fmla="*/ 1408472514 h 492"/>
                <a:gd name="T10" fmla="*/ 117408853 w 101"/>
                <a:gd name="T11" fmla="*/ 1449725005 h 492"/>
                <a:gd name="T12" fmla="*/ 117408853 w 101"/>
                <a:gd name="T13" fmla="*/ 1449725005 h 492"/>
                <a:gd name="T14" fmla="*/ 296456925 w 101"/>
                <a:gd name="T15" fmla="*/ 1443832037 h 492"/>
                <a:gd name="T16" fmla="*/ 2934793 w 101"/>
                <a:gd name="T17" fmla="*/ 0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492"/>
                <a:gd name="T29" fmla="*/ 101 w 101"/>
                <a:gd name="T30" fmla="*/ 492 h 4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49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3" y="294"/>
                    <a:pt x="13" y="294"/>
                    <a:pt x="13" y="294"/>
                  </a:cubicBezTo>
                  <a:cubicBezTo>
                    <a:pt x="15" y="294"/>
                    <a:pt x="17" y="294"/>
                    <a:pt x="19" y="294"/>
                  </a:cubicBezTo>
                  <a:cubicBezTo>
                    <a:pt x="21" y="355"/>
                    <a:pt x="23" y="417"/>
                    <a:pt x="26" y="478"/>
                  </a:cubicBezTo>
                  <a:cubicBezTo>
                    <a:pt x="26" y="485"/>
                    <a:pt x="32" y="492"/>
                    <a:pt x="40" y="492"/>
                  </a:cubicBezTo>
                  <a:cubicBezTo>
                    <a:pt x="40" y="492"/>
                    <a:pt x="40" y="492"/>
                    <a:pt x="40" y="492"/>
                  </a:cubicBezTo>
                  <a:cubicBezTo>
                    <a:pt x="61" y="491"/>
                    <a:pt x="81" y="491"/>
                    <a:pt x="101" y="49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1C4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8" name="Freeform 927">
              <a:extLst>
                <a:ext uri="{FF2B5EF4-FFF2-40B4-BE49-F238E27FC236}">
                  <a16:creationId xmlns:a16="http://schemas.microsoft.com/office/drawing/2014/main" id="{340B2235-68F7-46EF-9963-DB3AD108F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7" y="258762"/>
              <a:ext cx="452438" cy="244475"/>
            </a:xfrm>
            <a:custGeom>
              <a:avLst/>
              <a:gdLst>
                <a:gd name="T0" fmla="*/ 778327543 w 263"/>
                <a:gd name="T1" fmla="*/ 0 h 142"/>
                <a:gd name="T2" fmla="*/ 109498597 w 263"/>
                <a:gd name="T3" fmla="*/ 26677043 h 142"/>
                <a:gd name="T4" fmla="*/ 0 w 263"/>
                <a:gd name="T5" fmla="*/ 420901589 h 142"/>
                <a:gd name="T6" fmla="*/ 778327543 w 263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3"/>
                <a:gd name="T13" fmla="*/ 0 h 142"/>
                <a:gd name="T14" fmla="*/ 263 w 263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3" h="142">
                  <a:moveTo>
                    <a:pt x="263" y="0"/>
                  </a:moveTo>
                  <a:cubicBezTo>
                    <a:pt x="188" y="4"/>
                    <a:pt x="113" y="7"/>
                    <a:pt x="37" y="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63" y="0"/>
                    <a:pt x="263" y="0"/>
                    <a:pt x="263" y="0"/>
                  </a:cubicBezTo>
                </a:path>
              </a:pathLst>
            </a:custGeom>
            <a:solidFill>
              <a:srgbClr val="98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9" name="Freeform 928">
              <a:extLst>
                <a:ext uri="{FF2B5EF4-FFF2-40B4-BE49-F238E27FC236}">
                  <a16:creationId xmlns:a16="http://schemas.microsoft.com/office/drawing/2014/main" id="{54FA9AD0-C49E-4B9D-98AF-A47842930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775" y="258762"/>
              <a:ext cx="182563" cy="511175"/>
            </a:xfrm>
            <a:custGeom>
              <a:avLst/>
              <a:gdLst>
                <a:gd name="T0" fmla="*/ 273643169 w 107"/>
                <a:gd name="T1" fmla="*/ 0 h 298"/>
                <a:gd name="T2" fmla="*/ 270732398 w 107"/>
                <a:gd name="T3" fmla="*/ 0 h 298"/>
                <a:gd name="T4" fmla="*/ 0 w 107"/>
                <a:gd name="T5" fmla="*/ 876845237 h 298"/>
                <a:gd name="T6" fmla="*/ 311488308 w 107"/>
                <a:gd name="T7" fmla="*/ 865076205 h 298"/>
                <a:gd name="T8" fmla="*/ 273643169 w 107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298"/>
                <a:gd name="T17" fmla="*/ 107 w 107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298">
                  <a:moveTo>
                    <a:pt x="94" y="0"/>
                  </a:moveTo>
                  <a:cubicBezTo>
                    <a:pt x="94" y="0"/>
                    <a:pt x="93" y="0"/>
                    <a:pt x="93" y="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36" y="297"/>
                    <a:pt x="72" y="296"/>
                    <a:pt x="107" y="294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98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0" name="Freeform 929">
              <a:extLst>
                <a:ext uri="{FF2B5EF4-FFF2-40B4-BE49-F238E27FC236}">
                  <a16:creationId xmlns:a16="http://schemas.microsoft.com/office/drawing/2014/main" id="{57A7618D-5365-4EEC-A382-48DCEA1BC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515937"/>
              <a:ext cx="77788" cy="249238"/>
            </a:xfrm>
            <a:custGeom>
              <a:avLst/>
              <a:gdLst>
                <a:gd name="T0" fmla="*/ 0 w 45"/>
                <a:gd name="T1" fmla="*/ 0 h 145"/>
                <a:gd name="T2" fmla="*/ 0 w 45"/>
                <a:gd name="T3" fmla="*/ 0 h 145"/>
                <a:gd name="T4" fmla="*/ 0 w 45"/>
                <a:gd name="T5" fmla="*/ 428410901 h 145"/>
                <a:gd name="T6" fmla="*/ 17929270 w 45"/>
                <a:gd name="T7" fmla="*/ 428410901 h 145"/>
                <a:gd name="T8" fmla="*/ 134466065 w 45"/>
                <a:gd name="T9" fmla="*/ 156591938 h 145"/>
                <a:gd name="T10" fmla="*/ 0 w 45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45"/>
                <a:gd name="T20" fmla="*/ 45 w 45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" y="145"/>
                    <a:pt x="4" y="145"/>
                    <a:pt x="6" y="14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C4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1" name="Freeform 930">
              <a:extLst>
                <a:ext uri="{FF2B5EF4-FFF2-40B4-BE49-F238E27FC236}">
                  <a16:creationId xmlns:a16="http://schemas.microsoft.com/office/drawing/2014/main" id="{AAC9F7C2-7674-4BAB-A911-B1CEE685C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285750"/>
              <a:ext cx="103188" cy="322263"/>
            </a:xfrm>
            <a:custGeom>
              <a:avLst/>
              <a:gdLst>
                <a:gd name="T0" fmla="*/ 112392370 w 60"/>
                <a:gd name="T1" fmla="*/ 0 h 188"/>
                <a:gd name="T2" fmla="*/ 0 w 60"/>
                <a:gd name="T3" fmla="*/ 396678326 h 188"/>
                <a:gd name="T4" fmla="*/ 133097042 w 60"/>
                <a:gd name="T5" fmla="*/ 552411921 h 188"/>
                <a:gd name="T6" fmla="*/ 177462722 w 60"/>
                <a:gd name="T7" fmla="*/ 0 h 188"/>
                <a:gd name="T8" fmla="*/ 112392370 w 6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88"/>
                <a:gd name="T17" fmla="*/ 60 w 6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88">
                  <a:moveTo>
                    <a:pt x="38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3" y="0"/>
                    <a:pt x="45" y="0"/>
                    <a:pt x="38" y="0"/>
                  </a:cubicBezTo>
                </a:path>
              </a:pathLst>
            </a:custGeom>
            <a:solidFill>
              <a:srgbClr val="97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2" name="Freeform 931">
              <a:extLst>
                <a:ext uri="{FF2B5EF4-FFF2-40B4-BE49-F238E27FC236}">
                  <a16:creationId xmlns:a16="http://schemas.microsoft.com/office/drawing/2014/main" id="{6DD24498-105B-4E27-8000-25182CAA1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2" y="608012"/>
              <a:ext cx="415925" cy="161925"/>
            </a:xfrm>
            <a:custGeom>
              <a:avLst/>
              <a:gdLst>
                <a:gd name="T0" fmla="*/ 114256138 w 243"/>
                <a:gd name="T1" fmla="*/ 0 h 95"/>
                <a:gd name="T2" fmla="*/ 114256138 w 243"/>
                <a:gd name="T3" fmla="*/ 0 h 95"/>
                <a:gd name="T4" fmla="*/ 0 w 243"/>
                <a:gd name="T5" fmla="*/ 267281927 h 95"/>
                <a:gd name="T6" fmla="*/ 269529670 w 243"/>
                <a:gd name="T7" fmla="*/ 275996901 h 95"/>
                <a:gd name="T8" fmla="*/ 711907842 w 243"/>
                <a:gd name="T9" fmla="*/ 220797521 h 95"/>
                <a:gd name="T10" fmla="*/ 114256138 w 243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95"/>
                <a:gd name="T20" fmla="*/ 243 w 243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9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30" y="93"/>
                    <a:pt x="61" y="94"/>
                    <a:pt x="92" y="95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3" name="Freeform 932">
              <a:extLst>
                <a:ext uri="{FF2B5EF4-FFF2-40B4-BE49-F238E27FC236}">
                  <a16:creationId xmlns:a16="http://schemas.microsoft.com/office/drawing/2014/main" id="{BBB9B313-F6F4-4D6E-9FCD-07A4B2F4631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85750"/>
              <a:ext cx="184150" cy="322263"/>
            </a:xfrm>
            <a:custGeom>
              <a:avLst/>
              <a:gdLst>
                <a:gd name="T0" fmla="*/ 0 w 107"/>
                <a:gd name="T1" fmla="*/ 552411921 h 188"/>
                <a:gd name="T2" fmla="*/ 0 w 107"/>
                <a:gd name="T3" fmla="*/ 552411921 h 188"/>
                <a:gd name="T4" fmla="*/ 44428339 w 107"/>
                <a:gd name="T5" fmla="*/ 0 h 188"/>
                <a:gd name="T6" fmla="*/ 0 w 107"/>
                <a:gd name="T7" fmla="*/ 552411921 h 188"/>
                <a:gd name="T8" fmla="*/ 316927313 w 107"/>
                <a:gd name="T9" fmla="*/ 2938079 h 188"/>
                <a:gd name="T10" fmla="*/ 44428339 w 107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88"/>
                <a:gd name="T20" fmla="*/ 107 w 107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88"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moveTo>
                    <a:pt x="15" y="0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6" y="1"/>
                    <a:pt x="46" y="1"/>
                    <a:pt x="15" y="0"/>
                  </a:cubicBezTo>
                </a:path>
              </a:pathLst>
            </a:custGeom>
            <a:solidFill>
              <a:srgbClr val="98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4" name="Freeform 933">
              <a:extLst>
                <a:ext uri="{FF2B5EF4-FFF2-40B4-BE49-F238E27FC236}">
                  <a16:creationId xmlns:a16="http://schemas.microsoft.com/office/drawing/2014/main" id="{B26CC59C-B4FC-45C4-84B5-A26446AEEC3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87337"/>
              <a:ext cx="388938" cy="320675"/>
            </a:xfrm>
            <a:custGeom>
              <a:avLst/>
              <a:gdLst>
                <a:gd name="T0" fmla="*/ 0 w 227"/>
                <a:gd name="T1" fmla="*/ 549906180 h 187"/>
                <a:gd name="T2" fmla="*/ 0 w 227"/>
                <a:gd name="T3" fmla="*/ 549906180 h 187"/>
                <a:gd name="T4" fmla="*/ 314117980 w 227"/>
                <a:gd name="T5" fmla="*/ 0 h 187"/>
                <a:gd name="T6" fmla="*/ 0 w 227"/>
                <a:gd name="T7" fmla="*/ 549906180 h 187"/>
                <a:gd name="T8" fmla="*/ 666399858 w 227"/>
                <a:gd name="T9" fmla="*/ 8822850 h 187"/>
                <a:gd name="T10" fmla="*/ 660528094 w 227"/>
                <a:gd name="T11" fmla="*/ 0 h 187"/>
                <a:gd name="T12" fmla="*/ 493193945 w 227"/>
                <a:gd name="T13" fmla="*/ 0 h 187"/>
                <a:gd name="T14" fmla="*/ 314117980 w 227"/>
                <a:gd name="T15" fmla="*/ 0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"/>
                <a:gd name="T25" fmla="*/ 0 h 187"/>
                <a:gd name="T26" fmla="*/ 227 w 227"/>
                <a:gd name="T27" fmla="*/ 187 h 1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" h="187"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moveTo>
                    <a:pt x="107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227" y="3"/>
                    <a:pt x="227" y="3"/>
                    <a:pt x="227" y="3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6" y="0"/>
                    <a:pt x="187" y="0"/>
                    <a:pt x="168" y="0"/>
                  </a:cubicBezTo>
                  <a:cubicBezTo>
                    <a:pt x="148" y="0"/>
                    <a:pt x="128" y="0"/>
                    <a:pt x="107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5" name="Freeform 934">
              <a:extLst>
                <a:ext uri="{FF2B5EF4-FFF2-40B4-BE49-F238E27FC236}">
                  <a16:creationId xmlns:a16="http://schemas.microsoft.com/office/drawing/2014/main" id="{02D7DB0A-16F5-4185-9BC2-18B10B71D81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92100"/>
              <a:ext cx="388938" cy="446088"/>
            </a:xfrm>
            <a:custGeom>
              <a:avLst/>
              <a:gdLst>
                <a:gd name="T0" fmla="*/ 617439869 w 245"/>
                <a:gd name="T1" fmla="*/ 0 h 281"/>
                <a:gd name="T2" fmla="*/ 0 w 245"/>
                <a:gd name="T3" fmla="*/ 501512450 h 281"/>
                <a:gd name="T4" fmla="*/ 554435088 w 245"/>
                <a:gd name="T5" fmla="*/ 708165494 h 281"/>
                <a:gd name="T6" fmla="*/ 617439869 w 245"/>
                <a:gd name="T7" fmla="*/ 0 h 281"/>
                <a:gd name="T8" fmla="*/ 617439869 w 245"/>
                <a:gd name="T9" fmla="*/ 0 h 281"/>
                <a:gd name="T10" fmla="*/ 617439869 w 245"/>
                <a:gd name="T11" fmla="*/ 0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281"/>
                <a:gd name="T20" fmla="*/ 245 w 245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281">
                  <a:moveTo>
                    <a:pt x="245" y="0"/>
                  </a:moveTo>
                  <a:lnTo>
                    <a:pt x="0" y="199"/>
                  </a:lnTo>
                  <a:lnTo>
                    <a:pt x="220" y="281"/>
                  </a:lnTo>
                  <a:lnTo>
                    <a:pt x="245" y="0"/>
                  </a:lnTo>
                  <a:close/>
                  <a:moveTo>
                    <a:pt x="245" y="0"/>
                  </a:moveTo>
                  <a:lnTo>
                    <a:pt x="245" y="0"/>
                  </a:lnTo>
                  <a:close/>
                </a:path>
              </a:pathLst>
            </a:custGeom>
            <a:solidFill>
              <a:srgbClr val="97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6" name="Freeform 935">
              <a:extLst>
                <a:ext uri="{FF2B5EF4-FFF2-40B4-BE49-F238E27FC236}">
                  <a16:creationId xmlns:a16="http://schemas.microsoft.com/office/drawing/2014/main" id="{8F3EB6C5-5006-4DAB-AD4D-EA9E59A46C0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92100"/>
              <a:ext cx="388938" cy="446088"/>
            </a:xfrm>
            <a:custGeom>
              <a:avLst/>
              <a:gdLst>
                <a:gd name="T0" fmla="*/ 617439869 w 245"/>
                <a:gd name="T1" fmla="*/ 0 h 281"/>
                <a:gd name="T2" fmla="*/ 0 w 245"/>
                <a:gd name="T3" fmla="*/ 501512450 h 281"/>
                <a:gd name="T4" fmla="*/ 554435088 w 245"/>
                <a:gd name="T5" fmla="*/ 708165494 h 281"/>
                <a:gd name="T6" fmla="*/ 617439869 w 245"/>
                <a:gd name="T7" fmla="*/ 0 h 281"/>
                <a:gd name="T8" fmla="*/ 617439869 w 245"/>
                <a:gd name="T9" fmla="*/ 0 h 281"/>
                <a:gd name="T10" fmla="*/ 617439869 w 245"/>
                <a:gd name="T11" fmla="*/ 0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281"/>
                <a:gd name="T20" fmla="*/ 245 w 245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281">
                  <a:moveTo>
                    <a:pt x="245" y="0"/>
                  </a:moveTo>
                  <a:lnTo>
                    <a:pt x="0" y="199"/>
                  </a:lnTo>
                  <a:lnTo>
                    <a:pt x="220" y="281"/>
                  </a:lnTo>
                  <a:lnTo>
                    <a:pt x="245" y="0"/>
                  </a:lnTo>
                  <a:moveTo>
                    <a:pt x="245" y="0"/>
                  </a:moveTo>
                  <a:lnTo>
                    <a:pt x="2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7" name="Freeform 936">
              <a:extLst>
                <a:ext uri="{FF2B5EF4-FFF2-40B4-BE49-F238E27FC236}">
                  <a16:creationId xmlns:a16="http://schemas.microsoft.com/office/drawing/2014/main" id="{FBEF15FF-2E89-41D1-AA8E-0DAE834FA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5" y="503237"/>
              <a:ext cx="176213" cy="274638"/>
            </a:xfrm>
            <a:custGeom>
              <a:avLst/>
              <a:gdLst>
                <a:gd name="T0" fmla="*/ 301466227 w 103"/>
                <a:gd name="T1" fmla="*/ 0 h 160"/>
                <a:gd name="T2" fmla="*/ 0 w 103"/>
                <a:gd name="T3" fmla="*/ 471412694 h 160"/>
                <a:gd name="T4" fmla="*/ 289759183 w 103"/>
                <a:gd name="T5" fmla="*/ 468467201 h 160"/>
                <a:gd name="T6" fmla="*/ 301466227 w 103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60"/>
                <a:gd name="T14" fmla="*/ 103 w 103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60">
                  <a:moveTo>
                    <a:pt x="103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33" y="160"/>
                    <a:pt x="66" y="159"/>
                    <a:pt x="99" y="159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8" name="Freeform 937">
              <a:extLst>
                <a:ext uri="{FF2B5EF4-FFF2-40B4-BE49-F238E27FC236}">
                  <a16:creationId xmlns:a16="http://schemas.microsoft.com/office/drawing/2014/main" id="{F0E82E34-E5F3-49BA-9BCA-5E520A362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037" y="258762"/>
              <a:ext cx="469900" cy="517525"/>
            </a:xfrm>
            <a:custGeom>
              <a:avLst/>
              <a:gdLst>
                <a:gd name="T0" fmla="*/ 805861350 w 274"/>
                <a:gd name="T1" fmla="*/ 0 h 301"/>
                <a:gd name="T2" fmla="*/ 785273214 w 274"/>
                <a:gd name="T3" fmla="*/ 0 h 301"/>
                <a:gd name="T4" fmla="*/ 11764650 w 274"/>
                <a:gd name="T5" fmla="*/ 419776391 h 301"/>
                <a:gd name="T6" fmla="*/ 0 w 274"/>
                <a:gd name="T7" fmla="*/ 889807726 h 301"/>
                <a:gd name="T8" fmla="*/ 408813000 w 274"/>
                <a:gd name="T9" fmla="*/ 883894874 h 301"/>
                <a:gd name="T10" fmla="*/ 805861350 w 274"/>
                <a:gd name="T11" fmla="*/ 0 h 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301"/>
                <a:gd name="T20" fmla="*/ 274 w 274"/>
                <a:gd name="T21" fmla="*/ 301 h 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301">
                  <a:moveTo>
                    <a:pt x="274" y="0"/>
                  </a:moveTo>
                  <a:cubicBezTo>
                    <a:pt x="272" y="0"/>
                    <a:pt x="270" y="0"/>
                    <a:pt x="267" y="0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47" y="300"/>
                    <a:pt x="93" y="300"/>
                    <a:pt x="139" y="299"/>
                  </a:cubicBezTo>
                  <a:cubicBezTo>
                    <a:pt x="274" y="0"/>
                    <a:pt x="274" y="0"/>
                    <a:pt x="274" y="0"/>
                  </a:cubicBezTo>
                </a:path>
              </a:pathLst>
            </a:custGeom>
            <a:solidFill>
              <a:srgbClr val="97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09" name="Freeform 938">
              <a:extLst>
                <a:ext uri="{FF2B5EF4-FFF2-40B4-BE49-F238E27FC236}">
                  <a16:creationId xmlns:a16="http://schemas.microsoft.com/office/drawing/2014/main" id="{DFDE04CA-D2A1-4747-B30A-8F018ED9F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2" y="258762"/>
              <a:ext cx="233363" cy="512763"/>
            </a:xfrm>
            <a:custGeom>
              <a:avLst/>
              <a:gdLst>
                <a:gd name="T0" fmla="*/ 400428601 w 136"/>
                <a:gd name="T1" fmla="*/ 0 h 299"/>
                <a:gd name="T2" fmla="*/ 397484109 w 136"/>
                <a:gd name="T3" fmla="*/ 0 h 299"/>
                <a:gd name="T4" fmla="*/ 0 w 136"/>
                <a:gd name="T5" fmla="*/ 879350817 h 299"/>
                <a:gd name="T6" fmla="*/ 126606291 w 136"/>
                <a:gd name="T7" fmla="*/ 876409718 h 299"/>
                <a:gd name="T8" fmla="*/ 400428601 w 136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99"/>
                <a:gd name="T17" fmla="*/ 136 w 136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99">
                  <a:moveTo>
                    <a:pt x="136" y="0"/>
                  </a:moveTo>
                  <a:cubicBezTo>
                    <a:pt x="136" y="0"/>
                    <a:pt x="135" y="0"/>
                    <a:pt x="135" y="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4" y="298"/>
                    <a:pt x="29" y="298"/>
                    <a:pt x="43" y="298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0" name="Freeform 939">
              <a:extLst>
                <a:ext uri="{FF2B5EF4-FFF2-40B4-BE49-F238E27FC236}">
                  <a16:creationId xmlns:a16="http://schemas.microsoft.com/office/drawing/2014/main" id="{4BA49F71-70CB-4702-9CCD-993499173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87337"/>
              <a:ext cx="3175" cy="4763"/>
            </a:xfrm>
            <a:custGeom>
              <a:avLst/>
              <a:gdLst>
                <a:gd name="T0" fmla="*/ 5040313 w 2"/>
                <a:gd name="T1" fmla="*/ 0 h 3"/>
                <a:gd name="T2" fmla="*/ 0 w 2"/>
                <a:gd name="T3" fmla="*/ 0 h 3"/>
                <a:gd name="T4" fmla="*/ 5040313 w 2"/>
                <a:gd name="T5" fmla="*/ 7562056 h 3"/>
                <a:gd name="T6" fmla="*/ 5040313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40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1" name="Freeform 940">
              <a:extLst>
                <a:ext uri="{FF2B5EF4-FFF2-40B4-BE49-F238E27FC236}">
                  <a16:creationId xmlns:a16="http://schemas.microsoft.com/office/drawing/2014/main" id="{0E2CAC33-6C1E-45D6-938D-2DE292C03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287337"/>
              <a:ext cx="4763" cy="4763"/>
            </a:xfrm>
            <a:custGeom>
              <a:avLst/>
              <a:gdLst>
                <a:gd name="T0" fmla="*/ 7562056 w 3"/>
                <a:gd name="T1" fmla="*/ 0 h 3"/>
                <a:gd name="T2" fmla="*/ 0 w 3"/>
                <a:gd name="T3" fmla="*/ 0 h 3"/>
                <a:gd name="T4" fmla="*/ 0 w 3"/>
                <a:gd name="T5" fmla="*/ 7562056 h 3"/>
                <a:gd name="T6" fmla="*/ 7562056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2" name="Freeform 941">
              <a:extLst>
                <a:ext uri="{FF2B5EF4-FFF2-40B4-BE49-F238E27FC236}">
                  <a16:creationId xmlns:a16="http://schemas.microsoft.com/office/drawing/2014/main" id="{F57AE214-7157-4BC7-BE00-314BE003B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0" y="252412"/>
              <a:ext cx="187325" cy="847725"/>
            </a:xfrm>
            <a:custGeom>
              <a:avLst/>
              <a:gdLst>
                <a:gd name="T0" fmla="*/ 224466907 w 109"/>
                <a:gd name="T1" fmla="*/ 0 h 494"/>
                <a:gd name="T2" fmla="*/ 0 w 109"/>
                <a:gd name="T3" fmla="*/ 11778916 h 494"/>
                <a:gd name="T4" fmla="*/ 295351375 w 109"/>
                <a:gd name="T5" fmla="*/ 1454732137 h 494"/>
                <a:gd name="T6" fmla="*/ 321932620 w 109"/>
                <a:gd name="T7" fmla="*/ 1454732137 h 494"/>
                <a:gd name="T8" fmla="*/ 224466907 w 109"/>
                <a:gd name="T9" fmla="*/ 0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94"/>
                <a:gd name="T17" fmla="*/ 109 w 109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94">
                  <a:moveTo>
                    <a:pt x="76" y="0"/>
                  </a:moveTo>
                  <a:cubicBezTo>
                    <a:pt x="51" y="1"/>
                    <a:pt x="25" y="2"/>
                    <a:pt x="0" y="4"/>
                  </a:cubicBezTo>
                  <a:cubicBezTo>
                    <a:pt x="100" y="494"/>
                    <a:pt x="100" y="494"/>
                    <a:pt x="100" y="494"/>
                  </a:cubicBezTo>
                  <a:cubicBezTo>
                    <a:pt x="103" y="494"/>
                    <a:pt x="106" y="494"/>
                    <a:pt x="109" y="494"/>
                  </a:cubicBezTo>
                  <a:cubicBezTo>
                    <a:pt x="76" y="0"/>
                    <a:pt x="76" y="0"/>
                    <a:pt x="76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3" name="Freeform 942">
              <a:extLst>
                <a:ext uri="{FF2B5EF4-FFF2-40B4-BE49-F238E27FC236}">
                  <a16:creationId xmlns:a16="http://schemas.microsoft.com/office/drawing/2014/main" id="{AD60897D-89CB-41C9-84C0-2808EBBDB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247650"/>
              <a:ext cx="63500" cy="852488"/>
            </a:xfrm>
            <a:custGeom>
              <a:avLst/>
              <a:gdLst>
                <a:gd name="T0" fmla="*/ 108979730 w 37"/>
                <a:gd name="T1" fmla="*/ 0 h 497"/>
                <a:gd name="T2" fmla="*/ 0 w 37"/>
                <a:gd name="T3" fmla="*/ 8826767 h 497"/>
                <a:gd name="T4" fmla="*/ 97197905 w 37"/>
                <a:gd name="T5" fmla="*/ 1462245051 h 497"/>
                <a:gd name="T6" fmla="*/ 108979730 w 37"/>
                <a:gd name="T7" fmla="*/ 1462245051 h 497"/>
                <a:gd name="T8" fmla="*/ 108979730 w 37"/>
                <a:gd name="T9" fmla="*/ 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97"/>
                <a:gd name="T17" fmla="*/ 37 w 37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97">
                  <a:moveTo>
                    <a:pt x="37" y="0"/>
                  </a:moveTo>
                  <a:cubicBezTo>
                    <a:pt x="24" y="1"/>
                    <a:pt x="12" y="2"/>
                    <a:pt x="0" y="3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4" y="497"/>
                    <a:pt x="35" y="497"/>
                    <a:pt x="37" y="497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740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4" name="Freeform 943">
              <a:extLst>
                <a:ext uri="{FF2B5EF4-FFF2-40B4-BE49-F238E27FC236}">
                  <a16:creationId xmlns:a16="http://schemas.microsoft.com/office/drawing/2014/main" id="{2F01DBB3-B422-4FF3-BA5D-DDC491B76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00" y="1031875"/>
              <a:ext cx="12700" cy="6350"/>
            </a:xfrm>
            <a:custGeom>
              <a:avLst/>
              <a:gdLst>
                <a:gd name="T0" fmla="*/ 6584043 w 7"/>
                <a:gd name="T1" fmla="*/ 0 h 4"/>
                <a:gd name="T2" fmla="*/ 6584043 w 7"/>
                <a:gd name="T3" fmla="*/ 0 h 4"/>
                <a:gd name="T4" fmla="*/ 13166271 w 7"/>
                <a:gd name="T5" fmla="*/ 10080625 h 4"/>
                <a:gd name="T6" fmla="*/ 16457386 w 7"/>
                <a:gd name="T7" fmla="*/ 10080625 h 4"/>
                <a:gd name="T8" fmla="*/ 6584043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3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5" name="Freeform 944">
              <a:extLst>
                <a:ext uri="{FF2B5EF4-FFF2-40B4-BE49-F238E27FC236}">
                  <a16:creationId xmlns:a16="http://schemas.microsoft.com/office/drawing/2014/main" id="{68CEE4DC-748F-4070-AA92-680A66B7F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" y="190500"/>
              <a:ext cx="2938463" cy="823913"/>
            </a:xfrm>
            <a:custGeom>
              <a:avLst/>
              <a:gdLst>
                <a:gd name="T0" fmla="*/ 8827397 w 1713"/>
                <a:gd name="T1" fmla="*/ 1396556566 h 480"/>
                <a:gd name="T2" fmla="*/ 41195090 w 1713"/>
                <a:gd name="T3" fmla="*/ 1414234649 h 480"/>
                <a:gd name="T4" fmla="*/ 1041667122 w 1713"/>
                <a:gd name="T5" fmla="*/ 1414234649 h 480"/>
                <a:gd name="T6" fmla="*/ 1082863927 w 1713"/>
                <a:gd name="T7" fmla="*/ 1372985788 h 480"/>
                <a:gd name="T8" fmla="*/ 1082863927 w 1713"/>
                <a:gd name="T9" fmla="*/ 848541133 h 480"/>
                <a:gd name="T10" fmla="*/ 2147483647 w 1713"/>
                <a:gd name="T11" fmla="*/ 848541133 h 480"/>
                <a:gd name="T12" fmla="*/ 2147483647 w 1713"/>
                <a:gd name="T13" fmla="*/ 1372985788 h 480"/>
                <a:gd name="T14" fmla="*/ 2147483647 w 1713"/>
                <a:gd name="T15" fmla="*/ 1414234649 h 480"/>
                <a:gd name="T16" fmla="*/ 2147483647 w 1713"/>
                <a:gd name="T17" fmla="*/ 1414234649 h 480"/>
                <a:gd name="T18" fmla="*/ 2147483647 w 1713"/>
                <a:gd name="T19" fmla="*/ 1396556566 h 480"/>
                <a:gd name="T20" fmla="*/ 2147483647 w 1713"/>
                <a:gd name="T21" fmla="*/ 1358254910 h 480"/>
                <a:gd name="T22" fmla="*/ 2147483647 w 1713"/>
                <a:gd name="T23" fmla="*/ 989964083 h 480"/>
                <a:gd name="T24" fmla="*/ 2147483647 w 1713"/>
                <a:gd name="T25" fmla="*/ 624620461 h 480"/>
                <a:gd name="T26" fmla="*/ 2147483647 w 1713"/>
                <a:gd name="T27" fmla="*/ 586318805 h 480"/>
                <a:gd name="T28" fmla="*/ 2147483647 w 1713"/>
                <a:gd name="T29" fmla="*/ 568640722 h 480"/>
                <a:gd name="T30" fmla="*/ 2147483647 w 1713"/>
                <a:gd name="T31" fmla="*/ 568640722 h 480"/>
                <a:gd name="T32" fmla="*/ 2147483647 w 1713"/>
                <a:gd name="T33" fmla="*/ 41248861 h 480"/>
                <a:gd name="T34" fmla="*/ 2147483647 w 1713"/>
                <a:gd name="T35" fmla="*/ 0 h 480"/>
                <a:gd name="T36" fmla="*/ 641478652 w 1713"/>
                <a:gd name="T37" fmla="*/ 0 h 480"/>
                <a:gd name="T38" fmla="*/ 600283562 w 1713"/>
                <a:gd name="T39" fmla="*/ 41248861 h 480"/>
                <a:gd name="T40" fmla="*/ 600283562 w 1713"/>
                <a:gd name="T41" fmla="*/ 568640722 h 480"/>
                <a:gd name="T42" fmla="*/ 41195090 w 1713"/>
                <a:gd name="T43" fmla="*/ 568640722 h 480"/>
                <a:gd name="T44" fmla="*/ 8827397 w 1713"/>
                <a:gd name="T45" fmla="*/ 586318805 h 480"/>
                <a:gd name="T46" fmla="*/ 2941894 w 1713"/>
                <a:gd name="T47" fmla="*/ 624620461 h 480"/>
                <a:gd name="T48" fmla="*/ 164783790 w 1713"/>
                <a:gd name="T49" fmla="*/ 989964083 h 480"/>
                <a:gd name="T50" fmla="*/ 2941894 w 1713"/>
                <a:gd name="T51" fmla="*/ 1358254910 h 480"/>
                <a:gd name="T52" fmla="*/ 8827397 w 1713"/>
                <a:gd name="T53" fmla="*/ 1396556566 h 4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3"/>
                <a:gd name="T82" fmla="*/ 0 h 480"/>
                <a:gd name="T83" fmla="*/ 1713 w 1713"/>
                <a:gd name="T84" fmla="*/ 480 h 4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3" h="480">
                  <a:moveTo>
                    <a:pt x="3" y="474"/>
                  </a:moveTo>
                  <a:cubicBezTo>
                    <a:pt x="5" y="477"/>
                    <a:pt x="9" y="480"/>
                    <a:pt x="14" y="480"/>
                  </a:cubicBezTo>
                  <a:cubicBezTo>
                    <a:pt x="354" y="480"/>
                    <a:pt x="354" y="480"/>
                    <a:pt x="354" y="480"/>
                  </a:cubicBezTo>
                  <a:cubicBezTo>
                    <a:pt x="362" y="480"/>
                    <a:pt x="368" y="474"/>
                    <a:pt x="368" y="466"/>
                  </a:cubicBezTo>
                  <a:cubicBezTo>
                    <a:pt x="368" y="288"/>
                    <a:pt x="368" y="288"/>
                    <a:pt x="368" y="288"/>
                  </a:cubicBezTo>
                  <a:cubicBezTo>
                    <a:pt x="1345" y="288"/>
                    <a:pt x="1345" y="288"/>
                    <a:pt x="1345" y="288"/>
                  </a:cubicBezTo>
                  <a:cubicBezTo>
                    <a:pt x="1345" y="466"/>
                    <a:pt x="1345" y="466"/>
                    <a:pt x="1345" y="466"/>
                  </a:cubicBezTo>
                  <a:cubicBezTo>
                    <a:pt x="1345" y="474"/>
                    <a:pt x="1351" y="480"/>
                    <a:pt x="1359" y="480"/>
                  </a:cubicBezTo>
                  <a:cubicBezTo>
                    <a:pt x="1699" y="480"/>
                    <a:pt x="1699" y="480"/>
                    <a:pt x="1699" y="480"/>
                  </a:cubicBezTo>
                  <a:cubicBezTo>
                    <a:pt x="1704" y="480"/>
                    <a:pt x="1708" y="477"/>
                    <a:pt x="1711" y="474"/>
                  </a:cubicBezTo>
                  <a:cubicBezTo>
                    <a:pt x="1713" y="470"/>
                    <a:pt x="1713" y="465"/>
                    <a:pt x="1712" y="461"/>
                  </a:cubicBezTo>
                  <a:cubicBezTo>
                    <a:pt x="1658" y="336"/>
                    <a:pt x="1658" y="336"/>
                    <a:pt x="1658" y="336"/>
                  </a:cubicBezTo>
                  <a:cubicBezTo>
                    <a:pt x="1712" y="212"/>
                    <a:pt x="1712" y="212"/>
                    <a:pt x="1712" y="212"/>
                  </a:cubicBezTo>
                  <a:cubicBezTo>
                    <a:pt x="1713" y="208"/>
                    <a:pt x="1713" y="203"/>
                    <a:pt x="1711" y="199"/>
                  </a:cubicBezTo>
                  <a:cubicBezTo>
                    <a:pt x="1708" y="195"/>
                    <a:pt x="1704" y="193"/>
                    <a:pt x="1699" y="193"/>
                  </a:cubicBezTo>
                  <a:cubicBezTo>
                    <a:pt x="1509" y="193"/>
                    <a:pt x="1509" y="193"/>
                    <a:pt x="1509" y="193"/>
                  </a:cubicBezTo>
                  <a:cubicBezTo>
                    <a:pt x="1509" y="14"/>
                    <a:pt x="1509" y="14"/>
                    <a:pt x="1509" y="14"/>
                  </a:cubicBezTo>
                  <a:cubicBezTo>
                    <a:pt x="1509" y="7"/>
                    <a:pt x="1503" y="0"/>
                    <a:pt x="1495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0" y="0"/>
                    <a:pt x="204" y="7"/>
                    <a:pt x="204" y="14"/>
                  </a:cubicBezTo>
                  <a:cubicBezTo>
                    <a:pt x="204" y="193"/>
                    <a:pt x="204" y="193"/>
                    <a:pt x="204" y="193"/>
                  </a:cubicBezTo>
                  <a:cubicBezTo>
                    <a:pt x="14" y="193"/>
                    <a:pt x="14" y="193"/>
                    <a:pt x="14" y="193"/>
                  </a:cubicBezTo>
                  <a:cubicBezTo>
                    <a:pt x="9" y="193"/>
                    <a:pt x="5" y="195"/>
                    <a:pt x="3" y="199"/>
                  </a:cubicBezTo>
                  <a:cubicBezTo>
                    <a:pt x="0" y="203"/>
                    <a:pt x="0" y="208"/>
                    <a:pt x="1" y="212"/>
                  </a:cubicBezTo>
                  <a:cubicBezTo>
                    <a:pt x="56" y="336"/>
                    <a:pt x="56" y="336"/>
                    <a:pt x="56" y="336"/>
                  </a:cubicBezTo>
                  <a:cubicBezTo>
                    <a:pt x="1" y="461"/>
                    <a:pt x="1" y="461"/>
                    <a:pt x="1" y="461"/>
                  </a:cubicBezTo>
                  <a:cubicBezTo>
                    <a:pt x="0" y="465"/>
                    <a:pt x="0" y="470"/>
                    <a:pt x="3" y="4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6" name="Freeform 945">
              <a:extLst>
                <a:ext uri="{FF2B5EF4-FFF2-40B4-BE49-F238E27FC236}">
                  <a16:creationId xmlns:a16="http://schemas.microsoft.com/office/drawing/2014/main" id="{A8FAC38E-03AE-4581-B5FD-A3E7FA091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12" y="544512"/>
              <a:ext cx="584200" cy="446088"/>
            </a:xfrm>
            <a:custGeom>
              <a:avLst/>
              <a:gdLst>
                <a:gd name="T0" fmla="*/ 927417500 w 368"/>
                <a:gd name="T1" fmla="*/ 708165494 h 281"/>
                <a:gd name="T2" fmla="*/ 0 w 368"/>
                <a:gd name="T3" fmla="*/ 708165494 h 281"/>
                <a:gd name="T4" fmla="*/ 153730325 w 368"/>
                <a:gd name="T5" fmla="*/ 352822270 h 281"/>
                <a:gd name="T6" fmla="*/ 0 w 368"/>
                <a:gd name="T7" fmla="*/ 0 h 281"/>
                <a:gd name="T8" fmla="*/ 927417500 w 368"/>
                <a:gd name="T9" fmla="*/ 0 h 281"/>
                <a:gd name="T10" fmla="*/ 927417500 w 368"/>
                <a:gd name="T11" fmla="*/ 708165494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281"/>
                <a:gd name="T20" fmla="*/ 368 w 368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281">
                  <a:moveTo>
                    <a:pt x="368" y="281"/>
                  </a:moveTo>
                  <a:lnTo>
                    <a:pt x="0" y="281"/>
                  </a:lnTo>
                  <a:lnTo>
                    <a:pt x="61" y="140"/>
                  </a:lnTo>
                  <a:lnTo>
                    <a:pt x="0" y="0"/>
                  </a:lnTo>
                  <a:lnTo>
                    <a:pt x="368" y="0"/>
                  </a:lnTo>
                  <a:lnTo>
                    <a:pt x="368" y="281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7" name="Freeform 946">
              <a:extLst>
                <a:ext uri="{FF2B5EF4-FFF2-40B4-BE49-F238E27FC236}">
                  <a16:creationId xmlns:a16="http://schemas.microsoft.com/office/drawing/2014/main" id="{C0986D04-CA11-4BD0-8322-4E6B116C4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0" y="214312"/>
              <a:ext cx="233363" cy="776288"/>
            </a:xfrm>
            <a:custGeom>
              <a:avLst/>
              <a:gdLst>
                <a:gd name="T0" fmla="*/ 0 w 147"/>
                <a:gd name="T1" fmla="*/ 708165156 h 489"/>
                <a:gd name="T2" fmla="*/ 0 w 147"/>
                <a:gd name="T3" fmla="*/ 0 h 489"/>
                <a:gd name="T4" fmla="*/ 370464556 w 147"/>
                <a:gd name="T5" fmla="*/ 531754105 h 489"/>
                <a:gd name="T6" fmla="*/ 370464556 w 147"/>
                <a:gd name="T7" fmla="*/ 1232357994 h 489"/>
                <a:gd name="T8" fmla="*/ 0 w 147"/>
                <a:gd name="T9" fmla="*/ 708165156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89"/>
                <a:gd name="T17" fmla="*/ 147 w 147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89">
                  <a:moveTo>
                    <a:pt x="0" y="281"/>
                  </a:moveTo>
                  <a:lnTo>
                    <a:pt x="0" y="0"/>
                  </a:lnTo>
                  <a:lnTo>
                    <a:pt x="147" y="211"/>
                  </a:lnTo>
                  <a:lnTo>
                    <a:pt x="147" y="489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8" name="Freeform 947">
              <a:extLst>
                <a:ext uri="{FF2B5EF4-FFF2-40B4-BE49-F238E27FC236}">
                  <a16:creationId xmlns:a16="http://schemas.microsoft.com/office/drawing/2014/main" id="{DE457E8E-7B6A-4CC3-9C8E-38143A7B4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544512"/>
              <a:ext cx="584200" cy="446088"/>
            </a:xfrm>
            <a:custGeom>
              <a:avLst/>
              <a:gdLst>
                <a:gd name="T0" fmla="*/ 0 w 368"/>
                <a:gd name="T1" fmla="*/ 708165494 h 281"/>
                <a:gd name="T2" fmla="*/ 927417500 w 368"/>
                <a:gd name="T3" fmla="*/ 708165494 h 281"/>
                <a:gd name="T4" fmla="*/ 773688763 w 368"/>
                <a:gd name="T5" fmla="*/ 352822270 h 281"/>
                <a:gd name="T6" fmla="*/ 927417500 w 368"/>
                <a:gd name="T7" fmla="*/ 0 h 281"/>
                <a:gd name="T8" fmla="*/ 0 w 368"/>
                <a:gd name="T9" fmla="*/ 0 h 281"/>
                <a:gd name="T10" fmla="*/ 0 w 368"/>
                <a:gd name="T11" fmla="*/ 708165494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281"/>
                <a:gd name="T20" fmla="*/ 368 w 368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281">
                  <a:moveTo>
                    <a:pt x="0" y="281"/>
                  </a:moveTo>
                  <a:lnTo>
                    <a:pt x="368" y="281"/>
                  </a:lnTo>
                  <a:lnTo>
                    <a:pt x="307" y="140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9" name="Freeform 948">
              <a:extLst>
                <a:ext uri="{FF2B5EF4-FFF2-40B4-BE49-F238E27FC236}">
                  <a16:creationId xmlns:a16="http://schemas.microsoft.com/office/drawing/2014/main" id="{547CDF0A-56D3-41FA-AB30-A8C3404A5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214312"/>
              <a:ext cx="233363" cy="776288"/>
            </a:xfrm>
            <a:custGeom>
              <a:avLst/>
              <a:gdLst>
                <a:gd name="T0" fmla="*/ 370464556 w 147"/>
                <a:gd name="T1" fmla="*/ 708165156 h 489"/>
                <a:gd name="T2" fmla="*/ 370464556 w 147"/>
                <a:gd name="T3" fmla="*/ 0 h 489"/>
                <a:gd name="T4" fmla="*/ 0 w 147"/>
                <a:gd name="T5" fmla="*/ 531754105 h 489"/>
                <a:gd name="T6" fmla="*/ 0 w 147"/>
                <a:gd name="T7" fmla="*/ 1232357994 h 489"/>
                <a:gd name="T8" fmla="*/ 370464556 w 147"/>
                <a:gd name="T9" fmla="*/ 708165156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89"/>
                <a:gd name="T17" fmla="*/ 147 w 147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89">
                  <a:moveTo>
                    <a:pt x="147" y="281"/>
                  </a:moveTo>
                  <a:lnTo>
                    <a:pt x="147" y="0"/>
                  </a:lnTo>
                  <a:lnTo>
                    <a:pt x="0" y="211"/>
                  </a:lnTo>
                  <a:lnTo>
                    <a:pt x="0" y="489"/>
                  </a:lnTo>
                  <a:lnTo>
                    <a:pt x="147" y="281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0" name="Rectangle 949">
              <a:extLst>
                <a:ext uri="{FF2B5EF4-FFF2-40B4-BE49-F238E27FC236}">
                  <a16:creationId xmlns:a16="http://schemas.microsoft.com/office/drawing/2014/main" id="{A2A41C2D-6289-475B-A229-C24FBCC66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0" y="214312"/>
              <a:ext cx="2189163" cy="446088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421" name="Freeform 950">
              <a:extLst>
                <a:ext uri="{FF2B5EF4-FFF2-40B4-BE49-F238E27FC236}">
                  <a16:creationId xmlns:a16="http://schemas.microsoft.com/office/drawing/2014/main" id="{BD542212-2623-455F-9393-0BF85BA4A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" y="328612"/>
              <a:ext cx="133350" cy="219075"/>
            </a:xfrm>
            <a:custGeom>
              <a:avLst/>
              <a:gdLst>
                <a:gd name="T0" fmla="*/ 176410938 w 84"/>
                <a:gd name="T1" fmla="*/ 0 h 138"/>
                <a:gd name="T2" fmla="*/ 211693125 w 84"/>
                <a:gd name="T3" fmla="*/ 0 h 138"/>
                <a:gd name="T4" fmla="*/ 211693125 w 84"/>
                <a:gd name="T5" fmla="*/ 347781563 h 138"/>
                <a:gd name="T6" fmla="*/ 176410938 w 84"/>
                <a:gd name="T7" fmla="*/ 347781563 h 138"/>
                <a:gd name="T8" fmla="*/ 176410938 w 84"/>
                <a:gd name="T9" fmla="*/ 151209375 h 138"/>
                <a:gd name="T10" fmla="*/ 40322500 w 84"/>
                <a:gd name="T11" fmla="*/ 151209375 h 138"/>
                <a:gd name="T12" fmla="*/ 40322500 w 84"/>
                <a:gd name="T13" fmla="*/ 347781563 h 138"/>
                <a:gd name="T14" fmla="*/ 0 w 84"/>
                <a:gd name="T15" fmla="*/ 347781563 h 138"/>
                <a:gd name="T16" fmla="*/ 0 w 84"/>
                <a:gd name="T17" fmla="*/ 0 h 138"/>
                <a:gd name="T18" fmla="*/ 40322500 w 84"/>
                <a:gd name="T19" fmla="*/ 0 h 138"/>
                <a:gd name="T20" fmla="*/ 40322500 w 84"/>
                <a:gd name="T21" fmla="*/ 115927188 h 138"/>
                <a:gd name="T22" fmla="*/ 176410938 w 84"/>
                <a:gd name="T23" fmla="*/ 115927188 h 138"/>
                <a:gd name="T24" fmla="*/ 176410938 w 84"/>
                <a:gd name="T25" fmla="*/ 0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"/>
                <a:gd name="T40" fmla="*/ 0 h 138"/>
                <a:gd name="T41" fmla="*/ 84 w 84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" h="138">
                  <a:moveTo>
                    <a:pt x="70" y="0"/>
                  </a:moveTo>
                  <a:lnTo>
                    <a:pt x="84" y="0"/>
                  </a:lnTo>
                  <a:lnTo>
                    <a:pt x="84" y="138"/>
                  </a:lnTo>
                  <a:lnTo>
                    <a:pt x="70" y="138"/>
                  </a:lnTo>
                  <a:lnTo>
                    <a:pt x="70" y="60"/>
                  </a:lnTo>
                  <a:lnTo>
                    <a:pt x="16" y="60"/>
                  </a:lnTo>
                  <a:lnTo>
                    <a:pt x="16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lnTo>
                    <a:pt x="70" y="4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2" name="Rectangle 951">
              <a:extLst>
                <a:ext uri="{FF2B5EF4-FFF2-40B4-BE49-F238E27FC236}">
                  <a16:creationId xmlns:a16="http://schemas.microsoft.com/office/drawing/2014/main" id="{8DF3F7DB-42C7-42C1-98CD-19117174F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" y="328612"/>
              <a:ext cx="23813" cy="219075"/>
            </a:xfrm>
            <a:prstGeom prst="rect">
              <a:avLst/>
            </a:pr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423" name="Freeform 952">
              <a:extLst>
                <a:ext uri="{FF2B5EF4-FFF2-40B4-BE49-F238E27FC236}">
                  <a16:creationId xmlns:a16="http://schemas.microsoft.com/office/drawing/2014/main" id="{147C0547-D01E-4786-AC1E-933B05295A4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03287" y="327025"/>
              <a:ext cx="133350" cy="220663"/>
            </a:xfrm>
            <a:custGeom>
              <a:avLst/>
              <a:gdLst>
                <a:gd name="T0" fmla="*/ 0 w 78"/>
                <a:gd name="T1" fmla="*/ 0 h 129"/>
                <a:gd name="T2" fmla="*/ 113988606 w 78"/>
                <a:gd name="T3" fmla="*/ 0 h 129"/>
                <a:gd name="T4" fmla="*/ 192904452 w 78"/>
                <a:gd name="T5" fmla="*/ 35112786 h 129"/>
                <a:gd name="T6" fmla="*/ 227977212 w 78"/>
                <a:gd name="T7" fmla="*/ 114115272 h 129"/>
                <a:gd name="T8" fmla="*/ 227977212 w 78"/>
                <a:gd name="T9" fmla="*/ 140449434 h 129"/>
                <a:gd name="T10" fmla="*/ 192904452 w 78"/>
                <a:gd name="T11" fmla="*/ 219451919 h 129"/>
                <a:gd name="T12" fmla="*/ 113988606 w 78"/>
                <a:gd name="T13" fmla="*/ 251639638 h 129"/>
                <a:gd name="T14" fmla="*/ 40919644 w 78"/>
                <a:gd name="T15" fmla="*/ 251639638 h 129"/>
                <a:gd name="T16" fmla="*/ 40919644 w 78"/>
                <a:gd name="T17" fmla="*/ 377458601 h 129"/>
                <a:gd name="T18" fmla="*/ 0 w 78"/>
                <a:gd name="T19" fmla="*/ 377458601 h 129"/>
                <a:gd name="T20" fmla="*/ 0 w 78"/>
                <a:gd name="T21" fmla="*/ 0 h 129"/>
                <a:gd name="T22" fmla="*/ 40919644 w 78"/>
                <a:gd name="T23" fmla="*/ 40964632 h 129"/>
                <a:gd name="T24" fmla="*/ 40919644 w 78"/>
                <a:gd name="T25" fmla="*/ 213600073 h 129"/>
                <a:gd name="T26" fmla="*/ 113988606 w 78"/>
                <a:gd name="T27" fmla="*/ 213600073 h 129"/>
                <a:gd name="T28" fmla="*/ 163675158 w 78"/>
                <a:gd name="T29" fmla="*/ 190192690 h 129"/>
                <a:gd name="T30" fmla="*/ 187057567 w 78"/>
                <a:gd name="T31" fmla="*/ 140449434 h 129"/>
                <a:gd name="T32" fmla="*/ 187057567 w 78"/>
                <a:gd name="T33" fmla="*/ 114115272 h 129"/>
                <a:gd name="T34" fmla="*/ 163675158 w 78"/>
                <a:gd name="T35" fmla="*/ 64372016 h 129"/>
                <a:gd name="T36" fmla="*/ 113988606 w 78"/>
                <a:gd name="T37" fmla="*/ 40964632 h 129"/>
                <a:gd name="T38" fmla="*/ 40919644 w 78"/>
                <a:gd name="T39" fmla="*/ 40964632 h 1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"/>
                <a:gd name="T61" fmla="*/ 0 h 129"/>
                <a:gd name="T62" fmla="*/ 78 w 78"/>
                <a:gd name="T63" fmla="*/ 129 h 1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" h="129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50" y="0"/>
                    <a:pt x="59" y="4"/>
                    <a:pt x="66" y="12"/>
                  </a:cubicBezTo>
                  <a:cubicBezTo>
                    <a:pt x="74" y="19"/>
                    <a:pt x="78" y="28"/>
                    <a:pt x="78" y="39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58"/>
                    <a:pt x="74" y="67"/>
                    <a:pt x="66" y="75"/>
                  </a:cubicBezTo>
                  <a:cubicBezTo>
                    <a:pt x="59" y="82"/>
                    <a:pt x="50" y="86"/>
                    <a:pt x="39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0" y="129"/>
                    <a:pt x="0" y="129"/>
                    <a:pt x="0" y="129"/>
                  </a:cubicBezTo>
                  <a:lnTo>
                    <a:pt x="0" y="0"/>
                  </a:lnTo>
                  <a:close/>
                  <a:moveTo>
                    <a:pt x="14" y="14"/>
                  </a:moveTo>
                  <a:cubicBezTo>
                    <a:pt x="14" y="73"/>
                    <a:pt x="14" y="73"/>
                    <a:pt x="14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6" y="73"/>
                    <a:pt x="51" y="70"/>
                    <a:pt x="56" y="65"/>
                  </a:cubicBezTo>
                  <a:cubicBezTo>
                    <a:pt x="61" y="60"/>
                    <a:pt x="64" y="54"/>
                    <a:pt x="64" y="48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2"/>
                    <a:pt x="61" y="26"/>
                    <a:pt x="56" y="22"/>
                  </a:cubicBezTo>
                  <a:cubicBezTo>
                    <a:pt x="51" y="17"/>
                    <a:pt x="46" y="14"/>
                    <a:pt x="39" y="14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4" name="Freeform 953">
              <a:extLst>
                <a:ext uri="{FF2B5EF4-FFF2-40B4-BE49-F238E27FC236}">
                  <a16:creationId xmlns:a16="http://schemas.microsoft.com/office/drawing/2014/main" id="{5914E814-FFC5-4F8C-A368-24A486A9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512" y="328612"/>
              <a:ext cx="133350" cy="219075"/>
            </a:xfrm>
            <a:custGeom>
              <a:avLst/>
              <a:gdLst>
                <a:gd name="T0" fmla="*/ 81837579 w 78"/>
                <a:gd name="T1" fmla="*/ 164040964 h 128"/>
                <a:gd name="T2" fmla="*/ 23382410 w 78"/>
                <a:gd name="T3" fmla="*/ 140606785 h 128"/>
                <a:gd name="T4" fmla="*/ 0 w 78"/>
                <a:gd name="T5" fmla="*/ 84949754 h 128"/>
                <a:gd name="T6" fmla="*/ 0 w 78"/>
                <a:gd name="T7" fmla="*/ 79091210 h 128"/>
                <a:gd name="T8" fmla="*/ 23382410 w 78"/>
                <a:gd name="T9" fmla="*/ 23434179 h 128"/>
                <a:gd name="T10" fmla="*/ 81837579 w 78"/>
                <a:gd name="T11" fmla="*/ 0 h 128"/>
                <a:gd name="T12" fmla="*/ 187057567 w 78"/>
                <a:gd name="T13" fmla="*/ 0 h 128"/>
                <a:gd name="T14" fmla="*/ 187057567 w 78"/>
                <a:gd name="T15" fmla="*/ 38081396 h 128"/>
                <a:gd name="T16" fmla="*/ 81837579 w 78"/>
                <a:gd name="T17" fmla="*/ 38081396 h 128"/>
                <a:gd name="T18" fmla="*/ 52609994 w 78"/>
                <a:gd name="T19" fmla="*/ 49798486 h 128"/>
                <a:gd name="T20" fmla="*/ 40919644 w 78"/>
                <a:gd name="T21" fmla="*/ 79091210 h 128"/>
                <a:gd name="T22" fmla="*/ 40919644 w 78"/>
                <a:gd name="T23" fmla="*/ 84949754 h 128"/>
                <a:gd name="T24" fmla="*/ 52609994 w 78"/>
                <a:gd name="T25" fmla="*/ 111314061 h 128"/>
                <a:gd name="T26" fmla="*/ 81837579 w 78"/>
                <a:gd name="T27" fmla="*/ 125961279 h 128"/>
                <a:gd name="T28" fmla="*/ 96451371 w 78"/>
                <a:gd name="T29" fmla="*/ 125961279 h 128"/>
                <a:gd name="T30" fmla="*/ 113988606 w 78"/>
                <a:gd name="T31" fmla="*/ 125961279 h 128"/>
                <a:gd name="T32" fmla="*/ 192904452 w 78"/>
                <a:gd name="T33" fmla="*/ 158182419 h 128"/>
                <a:gd name="T34" fmla="*/ 227977212 w 78"/>
                <a:gd name="T35" fmla="*/ 237273629 h 128"/>
                <a:gd name="T36" fmla="*/ 227977212 w 78"/>
                <a:gd name="T37" fmla="*/ 260709519 h 128"/>
                <a:gd name="T38" fmla="*/ 192904452 w 78"/>
                <a:gd name="T39" fmla="*/ 342729145 h 128"/>
                <a:gd name="T40" fmla="*/ 113988606 w 78"/>
                <a:gd name="T41" fmla="*/ 374951997 h 128"/>
                <a:gd name="T42" fmla="*/ 0 w 78"/>
                <a:gd name="T43" fmla="*/ 374951997 h 128"/>
                <a:gd name="T44" fmla="*/ 0 w 78"/>
                <a:gd name="T45" fmla="*/ 333942184 h 128"/>
                <a:gd name="T46" fmla="*/ 113988606 w 78"/>
                <a:gd name="T47" fmla="*/ 333942184 h 128"/>
                <a:gd name="T48" fmla="*/ 163675158 w 78"/>
                <a:gd name="T49" fmla="*/ 313436422 h 128"/>
                <a:gd name="T50" fmla="*/ 187057567 w 78"/>
                <a:gd name="T51" fmla="*/ 260709519 h 128"/>
                <a:gd name="T52" fmla="*/ 187057567 w 78"/>
                <a:gd name="T53" fmla="*/ 237273629 h 128"/>
                <a:gd name="T54" fmla="*/ 163675158 w 78"/>
                <a:gd name="T55" fmla="*/ 184546726 h 128"/>
                <a:gd name="T56" fmla="*/ 113988606 w 78"/>
                <a:gd name="T57" fmla="*/ 164040964 h 128"/>
                <a:gd name="T58" fmla="*/ 96451371 w 78"/>
                <a:gd name="T59" fmla="*/ 164040964 h 128"/>
                <a:gd name="T60" fmla="*/ 81837579 w 78"/>
                <a:gd name="T61" fmla="*/ 164040964 h 1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128"/>
                <a:gd name="T95" fmla="*/ 78 w 78"/>
                <a:gd name="T96" fmla="*/ 128 h 1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128">
                  <a:moveTo>
                    <a:pt x="28" y="56"/>
                  </a:moveTo>
                  <a:cubicBezTo>
                    <a:pt x="20" y="56"/>
                    <a:pt x="14" y="53"/>
                    <a:pt x="8" y="48"/>
                  </a:cubicBezTo>
                  <a:cubicBezTo>
                    <a:pt x="3" y="43"/>
                    <a:pt x="0" y="36"/>
                    <a:pt x="0" y="2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9"/>
                    <a:pt x="3" y="13"/>
                    <a:pt x="8" y="8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4" y="13"/>
                    <a:pt x="21" y="15"/>
                    <a:pt x="18" y="17"/>
                  </a:cubicBezTo>
                  <a:cubicBezTo>
                    <a:pt x="15" y="20"/>
                    <a:pt x="14" y="23"/>
                    <a:pt x="14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3"/>
                    <a:pt x="15" y="36"/>
                    <a:pt x="18" y="38"/>
                  </a:cubicBezTo>
                  <a:cubicBezTo>
                    <a:pt x="21" y="41"/>
                    <a:pt x="24" y="43"/>
                    <a:pt x="2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6" y="43"/>
                    <a:pt x="38" y="43"/>
                    <a:pt x="39" y="43"/>
                  </a:cubicBezTo>
                  <a:cubicBezTo>
                    <a:pt x="49" y="43"/>
                    <a:pt x="59" y="46"/>
                    <a:pt x="66" y="54"/>
                  </a:cubicBezTo>
                  <a:cubicBezTo>
                    <a:pt x="74" y="61"/>
                    <a:pt x="78" y="70"/>
                    <a:pt x="78" y="8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100"/>
                    <a:pt x="74" y="109"/>
                    <a:pt x="66" y="117"/>
                  </a:cubicBezTo>
                  <a:cubicBezTo>
                    <a:pt x="59" y="124"/>
                    <a:pt x="49" y="128"/>
                    <a:pt x="39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6" y="114"/>
                    <a:pt x="52" y="112"/>
                    <a:pt x="56" y="107"/>
                  </a:cubicBezTo>
                  <a:cubicBezTo>
                    <a:pt x="61" y="102"/>
                    <a:pt x="64" y="96"/>
                    <a:pt x="64" y="89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4" y="74"/>
                    <a:pt x="61" y="68"/>
                    <a:pt x="56" y="63"/>
                  </a:cubicBezTo>
                  <a:cubicBezTo>
                    <a:pt x="52" y="59"/>
                    <a:pt x="46" y="56"/>
                    <a:pt x="39" y="56"/>
                  </a:cubicBezTo>
                  <a:cubicBezTo>
                    <a:pt x="38" y="56"/>
                    <a:pt x="36" y="56"/>
                    <a:pt x="33" y="56"/>
                  </a:cubicBezTo>
                  <a:lnTo>
                    <a:pt x="28" y="56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5" name="Freeform 954">
              <a:extLst>
                <a:ext uri="{FF2B5EF4-FFF2-40B4-BE49-F238E27FC236}">
                  <a16:creationId xmlns:a16="http://schemas.microsoft.com/office/drawing/2014/main" id="{8C7BD1BD-62D9-402A-B4D6-F42FD87CD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737" y="327025"/>
              <a:ext cx="131763" cy="220663"/>
            </a:xfrm>
            <a:custGeom>
              <a:avLst/>
              <a:gdLst>
                <a:gd name="T0" fmla="*/ 85685638 w 83"/>
                <a:gd name="T1" fmla="*/ 37803223 h 139"/>
                <a:gd name="T2" fmla="*/ 0 w 83"/>
                <a:gd name="T3" fmla="*/ 37803223 h 139"/>
                <a:gd name="T4" fmla="*/ 0 w 83"/>
                <a:gd name="T5" fmla="*/ 0 h 139"/>
                <a:gd name="T6" fmla="*/ 209174556 w 83"/>
                <a:gd name="T7" fmla="*/ 0 h 139"/>
                <a:gd name="T8" fmla="*/ 209174556 w 83"/>
                <a:gd name="T9" fmla="*/ 37803223 h 139"/>
                <a:gd name="T10" fmla="*/ 123488919 w 83"/>
                <a:gd name="T11" fmla="*/ 37803223 h 139"/>
                <a:gd name="T12" fmla="*/ 123488919 w 83"/>
                <a:gd name="T13" fmla="*/ 350303306 h 139"/>
                <a:gd name="T14" fmla="*/ 85685638 w 83"/>
                <a:gd name="T15" fmla="*/ 350303306 h 139"/>
                <a:gd name="T16" fmla="*/ 85685638 w 83"/>
                <a:gd name="T17" fmla="*/ 37803223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39"/>
                <a:gd name="T29" fmla="*/ 83 w 83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39">
                  <a:moveTo>
                    <a:pt x="34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15"/>
                  </a:lnTo>
                  <a:lnTo>
                    <a:pt x="49" y="15"/>
                  </a:lnTo>
                  <a:lnTo>
                    <a:pt x="49" y="139"/>
                  </a:lnTo>
                  <a:lnTo>
                    <a:pt x="34" y="139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6" name="Freeform 955">
              <a:extLst>
                <a:ext uri="{FF2B5EF4-FFF2-40B4-BE49-F238E27FC236}">
                  <a16:creationId xmlns:a16="http://schemas.microsoft.com/office/drawing/2014/main" id="{A724C543-EC5D-4951-9C93-242153220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2" y="328612"/>
              <a:ext cx="131763" cy="219075"/>
            </a:xfrm>
            <a:custGeom>
              <a:avLst/>
              <a:gdLst>
                <a:gd name="T0" fmla="*/ 0 w 83"/>
                <a:gd name="T1" fmla="*/ 347781563 h 138"/>
                <a:gd name="T2" fmla="*/ 0 w 83"/>
                <a:gd name="T3" fmla="*/ 0 h 138"/>
                <a:gd name="T4" fmla="*/ 209174556 w 83"/>
                <a:gd name="T5" fmla="*/ 0 h 138"/>
                <a:gd name="T6" fmla="*/ 209174556 w 83"/>
                <a:gd name="T7" fmla="*/ 35282188 h 138"/>
                <a:gd name="T8" fmla="*/ 37803281 w 83"/>
                <a:gd name="T9" fmla="*/ 35282188 h 138"/>
                <a:gd name="T10" fmla="*/ 37803281 w 83"/>
                <a:gd name="T11" fmla="*/ 115927188 h 138"/>
                <a:gd name="T12" fmla="*/ 171371275 w 83"/>
                <a:gd name="T13" fmla="*/ 115927188 h 138"/>
                <a:gd name="T14" fmla="*/ 171371275 w 83"/>
                <a:gd name="T15" fmla="*/ 151209375 h 138"/>
                <a:gd name="T16" fmla="*/ 37803281 w 83"/>
                <a:gd name="T17" fmla="*/ 151209375 h 138"/>
                <a:gd name="T18" fmla="*/ 37803281 w 83"/>
                <a:gd name="T19" fmla="*/ 309980013 h 138"/>
                <a:gd name="T20" fmla="*/ 209174556 w 83"/>
                <a:gd name="T21" fmla="*/ 309980013 h 138"/>
                <a:gd name="T22" fmla="*/ 209174556 w 83"/>
                <a:gd name="T23" fmla="*/ 347781563 h 138"/>
                <a:gd name="T24" fmla="*/ 0 w 83"/>
                <a:gd name="T25" fmla="*/ 347781563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138"/>
                <a:gd name="T41" fmla="*/ 83 w 83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138">
                  <a:moveTo>
                    <a:pt x="0" y="13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15" y="14"/>
                  </a:lnTo>
                  <a:lnTo>
                    <a:pt x="15" y="46"/>
                  </a:lnTo>
                  <a:lnTo>
                    <a:pt x="68" y="46"/>
                  </a:lnTo>
                  <a:lnTo>
                    <a:pt x="68" y="60"/>
                  </a:lnTo>
                  <a:lnTo>
                    <a:pt x="15" y="60"/>
                  </a:lnTo>
                  <a:lnTo>
                    <a:pt x="15" y="123"/>
                  </a:lnTo>
                  <a:lnTo>
                    <a:pt x="83" y="123"/>
                  </a:lnTo>
                  <a:lnTo>
                    <a:pt x="83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7" name="Freeform 956">
              <a:extLst>
                <a:ext uri="{FF2B5EF4-FFF2-40B4-BE49-F238E27FC236}">
                  <a16:creationId xmlns:a16="http://schemas.microsoft.com/office/drawing/2014/main" id="{A68C57E0-BD50-4C37-B549-9E773AEC05D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27175" y="328612"/>
              <a:ext cx="131763" cy="219075"/>
            </a:xfrm>
            <a:custGeom>
              <a:avLst/>
              <a:gdLst>
                <a:gd name="T0" fmla="*/ 0 w 77"/>
                <a:gd name="T1" fmla="*/ 0 h 128"/>
                <a:gd name="T2" fmla="*/ 111272998 w 77"/>
                <a:gd name="T3" fmla="*/ 0 h 128"/>
                <a:gd name="T4" fmla="*/ 193263808 w 77"/>
                <a:gd name="T5" fmla="*/ 32222852 h 128"/>
                <a:gd name="T6" fmla="*/ 225473872 w 77"/>
                <a:gd name="T7" fmla="*/ 111314061 h 128"/>
                <a:gd name="T8" fmla="*/ 225473872 w 77"/>
                <a:gd name="T9" fmla="*/ 137678368 h 128"/>
                <a:gd name="T10" fmla="*/ 193263808 w 77"/>
                <a:gd name="T11" fmla="*/ 216769578 h 128"/>
                <a:gd name="T12" fmla="*/ 111272998 w 77"/>
                <a:gd name="T13" fmla="*/ 248990718 h 128"/>
                <a:gd name="T14" fmla="*/ 61492252 w 77"/>
                <a:gd name="T15" fmla="*/ 248990718 h 128"/>
                <a:gd name="T16" fmla="*/ 184478467 w 77"/>
                <a:gd name="T17" fmla="*/ 374951997 h 128"/>
                <a:gd name="T18" fmla="*/ 128841968 w 77"/>
                <a:gd name="T19" fmla="*/ 374951997 h 128"/>
                <a:gd name="T20" fmla="*/ 40995405 w 77"/>
                <a:gd name="T21" fmla="*/ 284143698 h 128"/>
                <a:gd name="T22" fmla="*/ 40995405 w 77"/>
                <a:gd name="T23" fmla="*/ 374951997 h 128"/>
                <a:gd name="T24" fmla="*/ 0 w 77"/>
                <a:gd name="T25" fmla="*/ 374951997 h 128"/>
                <a:gd name="T26" fmla="*/ 0 w 77"/>
                <a:gd name="T27" fmla="*/ 0 h 128"/>
                <a:gd name="T28" fmla="*/ 40995405 w 77"/>
                <a:gd name="T29" fmla="*/ 38081396 h 128"/>
                <a:gd name="T30" fmla="*/ 40995405 w 77"/>
                <a:gd name="T31" fmla="*/ 210911033 h 128"/>
                <a:gd name="T32" fmla="*/ 111272998 w 77"/>
                <a:gd name="T33" fmla="*/ 210911033 h 128"/>
                <a:gd name="T34" fmla="*/ 163981620 w 77"/>
                <a:gd name="T35" fmla="*/ 187476854 h 128"/>
                <a:gd name="T36" fmla="*/ 184478467 w 77"/>
                <a:gd name="T37" fmla="*/ 137678368 h 128"/>
                <a:gd name="T38" fmla="*/ 184478467 w 77"/>
                <a:gd name="T39" fmla="*/ 111314061 h 128"/>
                <a:gd name="T40" fmla="*/ 163981620 w 77"/>
                <a:gd name="T41" fmla="*/ 61515575 h 128"/>
                <a:gd name="T42" fmla="*/ 111272998 w 77"/>
                <a:gd name="T43" fmla="*/ 38081396 h 128"/>
                <a:gd name="T44" fmla="*/ 40995405 w 77"/>
                <a:gd name="T45" fmla="*/ 38081396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"/>
                <a:gd name="T70" fmla="*/ 0 h 128"/>
                <a:gd name="T71" fmla="*/ 77 w 77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" h="128">
                  <a:moveTo>
                    <a:pt x="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49" y="0"/>
                    <a:pt x="58" y="3"/>
                    <a:pt x="66" y="11"/>
                  </a:cubicBezTo>
                  <a:cubicBezTo>
                    <a:pt x="73" y="19"/>
                    <a:pt x="77" y="28"/>
                    <a:pt x="77" y="38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57"/>
                    <a:pt x="73" y="66"/>
                    <a:pt x="66" y="74"/>
                  </a:cubicBezTo>
                  <a:cubicBezTo>
                    <a:pt x="58" y="81"/>
                    <a:pt x="49" y="85"/>
                    <a:pt x="38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0" y="128"/>
                    <a:pt x="0" y="128"/>
                    <a:pt x="0" y="128"/>
                  </a:cubicBezTo>
                  <a:lnTo>
                    <a:pt x="0" y="0"/>
                  </a:lnTo>
                  <a:close/>
                  <a:moveTo>
                    <a:pt x="14" y="13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45" y="72"/>
                    <a:pt x="51" y="69"/>
                    <a:pt x="56" y="64"/>
                  </a:cubicBezTo>
                  <a:cubicBezTo>
                    <a:pt x="61" y="59"/>
                    <a:pt x="63" y="54"/>
                    <a:pt x="63" y="4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1"/>
                    <a:pt x="61" y="26"/>
                    <a:pt x="56" y="21"/>
                  </a:cubicBezTo>
                  <a:cubicBezTo>
                    <a:pt x="51" y="16"/>
                    <a:pt x="45" y="13"/>
                    <a:pt x="38" y="13"/>
                  </a:cubicBezTo>
                  <a:lnTo>
                    <a:pt x="14" y="13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8" name="Freeform 957">
              <a:extLst>
                <a:ext uri="{FF2B5EF4-FFF2-40B4-BE49-F238E27FC236}">
                  <a16:creationId xmlns:a16="http://schemas.microsoft.com/office/drawing/2014/main" id="{FEA38188-3AB6-4D84-85A7-24E38364B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" y="328612"/>
              <a:ext cx="133350" cy="219075"/>
            </a:xfrm>
            <a:custGeom>
              <a:avLst/>
              <a:gdLst>
                <a:gd name="T0" fmla="*/ 81837579 w 78"/>
                <a:gd name="T1" fmla="*/ 164040964 h 128"/>
                <a:gd name="T2" fmla="*/ 23382410 w 78"/>
                <a:gd name="T3" fmla="*/ 140606785 h 128"/>
                <a:gd name="T4" fmla="*/ 0 w 78"/>
                <a:gd name="T5" fmla="*/ 84949754 h 128"/>
                <a:gd name="T6" fmla="*/ 0 w 78"/>
                <a:gd name="T7" fmla="*/ 79091210 h 128"/>
                <a:gd name="T8" fmla="*/ 23382410 w 78"/>
                <a:gd name="T9" fmla="*/ 23434179 h 128"/>
                <a:gd name="T10" fmla="*/ 81837579 w 78"/>
                <a:gd name="T11" fmla="*/ 0 h 128"/>
                <a:gd name="T12" fmla="*/ 187057567 w 78"/>
                <a:gd name="T13" fmla="*/ 0 h 128"/>
                <a:gd name="T14" fmla="*/ 187057567 w 78"/>
                <a:gd name="T15" fmla="*/ 38081396 h 128"/>
                <a:gd name="T16" fmla="*/ 81837579 w 78"/>
                <a:gd name="T17" fmla="*/ 38081396 h 128"/>
                <a:gd name="T18" fmla="*/ 52609994 w 78"/>
                <a:gd name="T19" fmla="*/ 49798486 h 128"/>
                <a:gd name="T20" fmla="*/ 40919644 w 78"/>
                <a:gd name="T21" fmla="*/ 79091210 h 128"/>
                <a:gd name="T22" fmla="*/ 40919644 w 78"/>
                <a:gd name="T23" fmla="*/ 84949754 h 128"/>
                <a:gd name="T24" fmla="*/ 52609994 w 78"/>
                <a:gd name="T25" fmla="*/ 111314061 h 128"/>
                <a:gd name="T26" fmla="*/ 81837579 w 78"/>
                <a:gd name="T27" fmla="*/ 125961279 h 128"/>
                <a:gd name="T28" fmla="*/ 96451371 w 78"/>
                <a:gd name="T29" fmla="*/ 125961279 h 128"/>
                <a:gd name="T30" fmla="*/ 113988606 w 78"/>
                <a:gd name="T31" fmla="*/ 125961279 h 128"/>
                <a:gd name="T32" fmla="*/ 192904452 w 78"/>
                <a:gd name="T33" fmla="*/ 158182419 h 128"/>
                <a:gd name="T34" fmla="*/ 227977212 w 78"/>
                <a:gd name="T35" fmla="*/ 237273629 h 128"/>
                <a:gd name="T36" fmla="*/ 227977212 w 78"/>
                <a:gd name="T37" fmla="*/ 260709519 h 128"/>
                <a:gd name="T38" fmla="*/ 192904452 w 78"/>
                <a:gd name="T39" fmla="*/ 342729145 h 128"/>
                <a:gd name="T40" fmla="*/ 113988606 w 78"/>
                <a:gd name="T41" fmla="*/ 374951997 h 128"/>
                <a:gd name="T42" fmla="*/ 0 w 78"/>
                <a:gd name="T43" fmla="*/ 374951997 h 128"/>
                <a:gd name="T44" fmla="*/ 0 w 78"/>
                <a:gd name="T45" fmla="*/ 333942184 h 128"/>
                <a:gd name="T46" fmla="*/ 113988606 w 78"/>
                <a:gd name="T47" fmla="*/ 333942184 h 128"/>
                <a:gd name="T48" fmla="*/ 163675158 w 78"/>
                <a:gd name="T49" fmla="*/ 313436422 h 128"/>
                <a:gd name="T50" fmla="*/ 187057567 w 78"/>
                <a:gd name="T51" fmla="*/ 260709519 h 128"/>
                <a:gd name="T52" fmla="*/ 187057567 w 78"/>
                <a:gd name="T53" fmla="*/ 237273629 h 128"/>
                <a:gd name="T54" fmla="*/ 163675158 w 78"/>
                <a:gd name="T55" fmla="*/ 184546726 h 128"/>
                <a:gd name="T56" fmla="*/ 113988606 w 78"/>
                <a:gd name="T57" fmla="*/ 164040964 h 128"/>
                <a:gd name="T58" fmla="*/ 96451371 w 78"/>
                <a:gd name="T59" fmla="*/ 164040964 h 128"/>
                <a:gd name="T60" fmla="*/ 81837579 w 78"/>
                <a:gd name="T61" fmla="*/ 164040964 h 1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128"/>
                <a:gd name="T95" fmla="*/ 78 w 78"/>
                <a:gd name="T96" fmla="*/ 128 h 1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128">
                  <a:moveTo>
                    <a:pt x="28" y="56"/>
                  </a:moveTo>
                  <a:cubicBezTo>
                    <a:pt x="20" y="56"/>
                    <a:pt x="14" y="53"/>
                    <a:pt x="8" y="48"/>
                  </a:cubicBezTo>
                  <a:cubicBezTo>
                    <a:pt x="3" y="43"/>
                    <a:pt x="0" y="36"/>
                    <a:pt x="0" y="2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9"/>
                    <a:pt x="3" y="13"/>
                    <a:pt x="8" y="8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4" y="13"/>
                    <a:pt x="21" y="15"/>
                    <a:pt x="18" y="17"/>
                  </a:cubicBezTo>
                  <a:cubicBezTo>
                    <a:pt x="15" y="20"/>
                    <a:pt x="14" y="23"/>
                    <a:pt x="14" y="2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3"/>
                    <a:pt x="15" y="36"/>
                    <a:pt x="18" y="38"/>
                  </a:cubicBezTo>
                  <a:cubicBezTo>
                    <a:pt x="21" y="41"/>
                    <a:pt x="24" y="43"/>
                    <a:pt x="2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6" y="43"/>
                    <a:pt x="38" y="43"/>
                    <a:pt x="39" y="43"/>
                  </a:cubicBezTo>
                  <a:cubicBezTo>
                    <a:pt x="49" y="43"/>
                    <a:pt x="59" y="46"/>
                    <a:pt x="66" y="54"/>
                  </a:cubicBezTo>
                  <a:cubicBezTo>
                    <a:pt x="74" y="61"/>
                    <a:pt x="78" y="70"/>
                    <a:pt x="78" y="8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100"/>
                    <a:pt x="74" y="109"/>
                    <a:pt x="66" y="117"/>
                  </a:cubicBezTo>
                  <a:cubicBezTo>
                    <a:pt x="59" y="124"/>
                    <a:pt x="49" y="128"/>
                    <a:pt x="39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6" y="114"/>
                    <a:pt x="52" y="112"/>
                    <a:pt x="56" y="107"/>
                  </a:cubicBezTo>
                  <a:cubicBezTo>
                    <a:pt x="61" y="102"/>
                    <a:pt x="64" y="96"/>
                    <a:pt x="64" y="89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4" y="74"/>
                    <a:pt x="61" y="68"/>
                    <a:pt x="56" y="63"/>
                  </a:cubicBezTo>
                  <a:cubicBezTo>
                    <a:pt x="52" y="59"/>
                    <a:pt x="46" y="56"/>
                    <a:pt x="39" y="56"/>
                  </a:cubicBezTo>
                  <a:cubicBezTo>
                    <a:pt x="38" y="56"/>
                    <a:pt x="36" y="56"/>
                    <a:pt x="33" y="56"/>
                  </a:cubicBezTo>
                  <a:lnTo>
                    <a:pt x="28" y="56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29" name="Freeform 958">
              <a:extLst>
                <a:ext uri="{FF2B5EF4-FFF2-40B4-BE49-F238E27FC236}">
                  <a16:creationId xmlns:a16="http://schemas.microsoft.com/office/drawing/2014/main" id="{A2751320-297C-4FAB-8D0E-5CC586ABD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175" y="327025"/>
              <a:ext cx="131763" cy="220663"/>
            </a:xfrm>
            <a:custGeom>
              <a:avLst/>
              <a:gdLst>
                <a:gd name="T0" fmla="*/ 85685638 w 83"/>
                <a:gd name="T1" fmla="*/ 37803223 h 139"/>
                <a:gd name="T2" fmla="*/ 0 w 83"/>
                <a:gd name="T3" fmla="*/ 37803223 h 139"/>
                <a:gd name="T4" fmla="*/ 0 w 83"/>
                <a:gd name="T5" fmla="*/ 0 h 139"/>
                <a:gd name="T6" fmla="*/ 209174556 w 83"/>
                <a:gd name="T7" fmla="*/ 0 h 139"/>
                <a:gd name="T8" fmla="*/ 209174556 w 83"/>
                <a:gd name="T9" fmla="*/ 37803223 h 139"/>
                <a:gd name="T10" fmla="*/ 123488919 w 83"/>
                <a:gd name="T11" fmla="*/ 37803223 h 139"/>
                <a:gd name="T12" fmla="*/ 123488919 w 83"/>
                <a:gd name="T13" fmla="*/ 350303306 h 139"/>
                <a:gd name="T14" fmla="*/ 85685638 w 83"/>
                <a:gd name="T15" fmla="*/ 350303306 h 139"/>
                <a:gd name="T16" fmla="*/ 85685638 w 83"/>
                <a:gd name="T17" fmla="*/ 37803223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39"/>
                <a:gd name="T29" fmla="*/ 83 w 83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39">
                  <a:moveTo>
                    <a:pt x="34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15"/>
                  </a:lnTo>
                  <a:lnTo>
                    <a:pt x="49" y="15"/>
                  </a:lnTo>
                  <a:lnTo>
                    <a:pt x="49" y="139"/>
                  </a:lnTo>
                  <a:lnTo>
                    <a:pt x="34" y="139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0" name="Freeform 959">
              <a:extLst>
                <a:ext uri="{FF2B5EF4-FFF2-40B4-BE49-F238E27FC236}">
                  <a16:creationId xmlns:a16="http://schemas.microsoft.com/office/drawing/2014/main" id="{A419D37E-8BA4-41E0-BDB6-766BF6C26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337" y="328612"/>
              <a:ext cx="133350" cy="219075"/>
            </a:xfrm>
            <a:custGeom>
              <a:avLst/>
              <a:gdLst>
                <a:gd name="T0" fmla="*/ 230937955 w 77"/>
                <a:gd name="T1" fmla="*/ 0 h 128"/>
                <a:gd name="T2" fmla="*/ 230937955 w 77"/>
                <a:gd name="T3" fmla="*/ 137678368 h 128"/>
                <a:gd name="T4" fmla="*/ 203945836 w 77"/>
                <a:gd name="T5" fmla="*/ 210911033 h 128"/>
                <a:gd name="T6" fmla="*/ 134964055 w 77"/>
                <a:gd name="T7" fmla="*/ 248990718 h 128"/>
                <a:gd name="T8" fmla="*/ 134964055 w 77"/>
                <a:gd name="T9" fmla="*/ 374951997 h 128"/>
                <a:gd name="T10" fmla="*/ 95973900 w 77"/>
                <a:gd name="T11" fmla="*/ 374951997 h 128"/>
                <a:gd name="T12" fmla="*/ 95973900 w 77"/>
                <a:gd name="T13" fmla="*/ 248990718 h 128"/>
                <a:gd name="T14" fmla="*/ 26992118 w 77"/>
                <a:gd name="T15" fmla="*/ 210911033 h 128"/>
                <a:gd name="T16" fmla="*/ 0 w 77"/>
                <a:gd name="T17" fmla="*/ 137678368 h 128"/>
                <a:gd name="T18" fmla="*/ 0 w 77"/>
                <a:gd name="T19" fmla="*/ 0 h 128"/>
                <a:gd name="T20" fmla="*/ 41987932 w 77"/>
                <a:gd name="T21" fmla="*/ 0 h 128"/>
                <a:gd name="T22" fmla="*/ 41987932 w 77"/>
                <a:gd name="T23" fmla="*/ 137678368 h 128"/>
                <a:gd name="T24" fmla="*/ 62982764 w 77"/>
                <a:gd name="T25" fmla="*/ 187476854 h 128"/>
                <a:gd name="T26" fmla="*/ 116968732 w 77"/>
                <a:gd name="T27" fmla="*/ 210911033 h 128"/>
                <a:gd name="T28" fmla="*/ 167955191 w 77"/>
                <a:gd name="T29" fmla="*/ 187476854 h 128"/>
                <a:gd name="T30" fmla="*/ 188950023 w 77"/>
                <a:gd name="T31" fmla="*/ 137678368 h 128"/>
                <a:gd name="T32" fmla="*/ 188950023 w 77"/>
                <a:gd name="T33" fmla="*/ 0 h 128"/>
                <a:gd name="T34" fmla="*/ 230937955 w 77"/>
                <a:gd name="T35" fmla="*/ 0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7"/>
                <a:gd name="T55" fmla="*/ 0 h 128"/>
                <a:gd name="T56" fmla="*/ 77 w 77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7" h="128">
                  <a:moveTo>
                    <a:pt x="77" y="0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56"/>
                    <a:pt x="74" y="64"/>
                    <a:pt x="68" y="72"/>
                  </a:cubicBezTo>
                  <a:cubicBezTo>
                    <a:pt x="62" y="79"/>
                    <a:pt x="54" y="83"/>
                    <a:pt x="45" y="85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3" y="83"/>
                    <a:pt x="15" y="79"/>
                    <a:pt x="9" y="72"/>
                  </a:cubicBezTo>
                  <a:cubicBezTo>
                    <a:pt x="3" y="64"/>
                    <a:pt x="0" y="56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53"/>
                    <a:pt x="16" y="59"/>
                    <a:pt x="21" y="64"/>
                  </a:cubicBezTo>
                  <a:cubicBezTo>
                    <a:pt x="26" y="69"/>
                    <a:pt x="32" y="72"/>
                    <a:pt x="39" y="72"/>
                  </a:cubicBezTo>
                  <a:cubicBezTo>
                    <a:pt x="46" y="72"/>
                    <a:pt x="51" y="69"/>
                    <a:pt x="56" y="64"/>
                  </a:cubicBezTo>
                  <a:cubicBezTo>
                    <a:pt x="61" y="59"/>
                    <a:pt x="63" y="53"/>
                    <a:pt x="63" y="47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1" name="Freeform 960">
              <a:extLst>
                <a:ext uri="{FF2B5EF4-FFF2-40B4-BE49-F238E27FC236}">
                  <a16:creationId xmlns:a16="http://schemas.microsoft.com/office/drawing/2014/main" id="{B3FE9B63-7E7F-4D92-92A7-23951C45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025" y="328612"/>
              <a:ext cx="131763" cy="219075"/>
            </a:xfrm>
            <a:custGeom>
              <a:avLst/>
              <a:gdLst>
                <a:gd name="T0" fmla="*/ 0 w 83"/>
                <a:gd name="T1" fmla="*/ 0 h 138"/>
                <a:gd name="T2" fmla="*/ 37803281 w 83"/>
                <a:gd name="T3" fmla="*/ 0 h 138"/>
                <a:gd name="T4" fmla="*/ 37803281 w 83"/>
                <a:gd name="T5" fmla="*/ 309980013 h 138"/>
                <a:gd name="T6" fmla="*/ 209174556 w 83"/>
                <a:gd name="T7" fmla="*/ 309980013 h 138"/>
                <a:gd name="T8" fmla="*/ 209174556 w 83"/>
                <a:gd name="T9" fmla="*/ 347781563 h 138"/>
                <a:gd name="T10" fmla="*/ 0 w 83"/>
                <a:gd name="T11" fmla="*/ 347781563 h 138"/>
                <a:gd name="T12" fmla="*/ 0 w 83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38"/>
                <a:gd name="T23" fmla="*/ 83 w 83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38">
                  <a:moveTo>
                    <a:pt x="0" y="0"/>
                  </a:moveTo>
                  <a:lnTo>
                    <a:pt x="15" y="0"/>
                  </a:lnTo>
                  <a:lnTo>
                    <a:pt x="15" y="123"/>
                  </a:lnTo>
                  <a:lnTo>
                    <a:pt x="83" y="123"/>
                  </a:lnTo>
                  <a:lnTo>
                    <a:pt x="83" y="138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32" name="Freeform 961">
              <a:extLst>
                <a:ext uri="{FF2B5EF4-FFF2-40B4-BE49-F238E27FC236}">
                  <a16:creationId xmlns:a16="http://schemas.microsoft.com/office/drawing/2014/main" id="{5FF17AEB-9F52-4064-871C-A75F9619B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775" y="328612"/>
              <a:ext cx="131763" cy="219075"/>
            </a:xfrm>
            <a:custGeom>
              <a:avLst/>
              <a:gdLst>
                <a:gd name="T0" fmla="*/ 0 w 83"/>
                <a:gd name="T1" fmla="*/ 347781563 h 138"/>
                <a:gd name="T2" fmla="*/ 0 w 83"/>
                <a:gd name="T3" fmla="*/ 0 h 138"/>
                <a:gd name="T4" fmla="*/ 209174556 w 83"/>
                <a:gd name="T5" fmla="*/ 0 h 138"/>
                <a:gd name="T6" fmla="*/ 209174556 w 83"/>
                <a:gd name="T7" fmla="*/ 35282188 h 138"/>
                <a:gd name="T8" fmla="*/ 37803281 w 83"/>
                <a:gd name="T9" fmla="*/ 35282188 h 138"/>
                <a:gd name="T10" fmla="*/ 37803281 w 83"/>
                <a:gd name="T11" fmla="*/ 115927188 h 138"/>
                <a:gd name="T12" fmla="*/ 171371275 w 83"/>
                <a:gd name="T13" fmla="*/ 115927188 h 138"/>
                <a:gd name="T14" fmla="*/ 171371275 w 83"/>
                <a:gd name="T15" fmla="*/ 151209375 h 138"/>
                <a:gd name="T16" fmla="*/ 37803281 w 83"/>
                <a:gd name="T17" fmla="*/ 151209375 h 138"/>
                <a:gd name="T18" fmla="*/ 37803281 w 83"/>
                <a:gd name="T19" fmla="*/ 309980013 h 138"/>
                <a:gd name="T20" fmla="*/ 209174556 w 83"/>
                <a:gd name="T21" fmla="*/ 309980013 h 138"/>
                <a:gd name="T22" fmla="*/ 209174556 w 83"/>
                <a:gd name="T23" fmla="*/ 347781563 h 138"/>
                <a:gd name="T24" fmla="*/ 0 w 83"/>
                <a:gd name="T25" fmla="*/ 347781563 h 1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138"/>
                <a:gd name="T41" fmla="*/ 83 w 83"/>
                <a:gd name="T42" fmla="*/ 138 h 1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138">
                  <a:moveTo>
                    <a:pt x="0" y="13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15" y="14"/>
                  </a:lnTo>
                  <a:lnTo>
                    <a:pt x="15" y="46"/>
                  </a:lnTo>
                  <a:lnTo>
                    <a:pt x="68" y="46"/>
                  </a:lnTo>
                  <a:lnTo>
                    <a:pt x="68" y="60"/>
                  </a:lnTo>
                  <a:lnTo>
                    <a:pt x="15" y="60"/>
                  </a:lnTo>
                  <a:lnTo>
                    <a:pt x="15" y="123"/>
                  </a:lnTo>
                  <a:lnTo>
                    <a:pt x="83" y="123"/>
                  </a:lnTo>
                  <a:lnTo>
                    <a:pt x="83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31" name="Rectangle 962">
            <a:extLst>
              <a:ext uri="{FF2B5EF4-FFF2-40B4-BE49-F238E27FC236}">
                <a16:creationId xmlns:a16="http://schemas.microsoft.com/office/drawing/2014/main" id="{779FF787-863C-4402-97A1-08093ACE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25688" y="-5186363"/>
            <a:ext cx="139700" cy="63500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32" name="Freeform 963">
            <a:extLst>
              <a:ext uri="{FF2B5EF4-FFF2-40B4-BE49-F238E27FC236}">
                <a16:creationId xmlns:a16="http://schemas.microsoft.com/office/drawing/2014/main" id="{15EA1D50-708D-4895-A969-B99E99DB5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25688" y="-5099050"/>
            <a:ext cx="139700" cy="39687"/>
          </a:xfrm>
          <a:custGeom>
            <a:avLst/>
            <a:gdLst>
              <a:gd name="T0" fmla="*/ 221773750 w 88"/>
              <a:gd name="T1" fmla="*/ 63002319 h 25"/>
              <a:gd name="T2" fmla="*/ 221773750 w 88"/>
              <a:gd name="T3" fmla="*/ 0 h 25"/>
              <a:gd name="T4" fmla="*/ 0 w 88"/>
              <a:gd name="T5" fmla="*/ 0 h 25"/>
              <a:gd name="T6" fmla="*/ 221773750 w 88"/>
              <a:gd name="T7" fmla="*/ 63002319 h 25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25"/>
              <a:gd name="T14" fmla="*/ 88 w 88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25">
                <a:moveTo>
                  <a:pt x="88" y="25"/>
                </a:moveTo>
                <a:lnTo>
                  <a:pt x="88" y="0"/>
                </a:lnTo>
                <a:lnTo>
                  <a:pt x="0" y="0"/>
                </a:lnTo>
                <a:lnTo>
                  <a:pt x="88" y="25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3" name="Freeform 964">
            <a:extLst>
              <a:ext uri="{FF2B5EF4-FFF2-40B4-BE49-F238E27FC236}">
                <a16:creationId xmlns:a16="http://schemas.microsoft.com/office/drawing/2014/main" id="{BE33BE9A-FF03-45A6-ABCB-CDD3C89C4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25688" y="-5099050"/>
            <a:ext cx="139700" cy="39687"/>
          </a:xfrm>
          <a:custGeom>
            <a:avLst/>
            <a:gdLst>
              <a:gd name="T0" fmla="*/ 221773750 w 88"/>
              <a:gd name="T1" fmla="*/ 63002319 h 25"/>
              <a:gd name="T2" fmla="*/ 221773750 w 88"/>
              <a:gd name="T3" fmla="*/ 0 h 25"/>
              <a:gd name="T4" fmla="*/ 0 w 88"/>
              <a:gd name="T5" fmla="*/ 0 h 25"/>
              <a:gd name="T6" fmla="*/ 0 60000 65536"/>
              <a:gd name="T7" fmla="*/ 0 60000 65536"/>
              <a:gd name="T8" fmla="*/ 0 60000 65536"/>
              <a:gd name="T9" fmla="*/ 0 w 88"/>
              <a:gd name="T10" fmla="*/ 0 h 25"/>
              <a:gd name="T11" fmla="*/ 88 w 88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" h="25">
                <a:moveTo>
                  <a:pt x="88" y="25"/>
                </a:moveTo>
                <a:lnTo>
                  <a:pt x="8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4" name="Freeform 965">
            <a:extLst>
              <a:ext uri="{FF2B5EF4-FFF2-40B4-BE49-F238E27FC236}">
                <a16:creationId xmlns:a16="http://schemas.microsoft.com/office/drawing/2014/main" id="{56612CD2-45A1-4D60-B614-D7E9F2B17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1413" y="-5186363"/>
            <a:ext cx="38100" cy="1588"/>
          </a:xfrm>
          <a:custGeom>
            <a:avLst/>
            <a:gdLst>
              <a:gd name="T0" fmla="*/ 60483750 w 24"/>
              <a:gd name="T1" fmla="*/ 0 h 635"/>
              <a:gd name="T2" fmla="*/ 0 w 24"/>
              <a:gd name="T3" fmla="*/ 0 h 635"/>
              <a:gd name="T4" fmla="*/ 60483750 w 24"/>
              <a:gd name="T5" fmla="*/ 0 h 635"/>
              <a:gd name="T6" fmla="*/ 0 60000 65536"/>
              <a:gd name="T7" fmla="*/ 0 60000 65536"/>
              <a:gd name="T8" fmla="*/ 0 60000 65536"/>
              <a:gd name="T9" fmla="*/ 0 w 24"/>
              <a:gd name="T10" fmla="*/ 0 h 635"/>
              <a:gd name="T11" fmla="*/ 24 w 24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635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5" name="Line 966">
            <a:extLst>
              <a:ext uri="{FF2B5EF4-FFF2-40B4-BE49-F238E27FC236}">
                <a16:creationId xmlns:a16="http://schemas.microsoft.com/office/drawing/2014/main" id="{DAB5A1FE-66AC-40C0-A74A-971F867F5C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2411413" y="-5186363"/>
            <a:ext cx="381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6" name="Freeform 967">
            <a:extLst>
              <a:ext uri="{FF2B5EF4-FFF2-40B4-BE49-F238E27FC236}">
                <a16:creationId xmlns:a16="http://schemas.microsoft.com/office/drawing/2014/main" id="{FB287BE7-56F0-42ED-9B75-74F3B9A72F7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-9015413" y="-5186363"/>
            <a:ext cx="6831013" cy="2257425"/>
          </a:xfrm>
          <a:custGeom>
            <a:avLst/>
            <a:gdLst>
              <a:gd name="T0" fmla="*/ 0 w 4303"/>
              <a:gd name="T1" fmla="*/ 2147483647 h 1422"/>
              <a:gd name="T2" fmla="*/ 360383164 w 4303"/>
              <a:gd name="T3" fmla="*/ 2147483647 h 1422"/>
              <a:gd name="T4" fmla="*/ 745966305 w 4303"/>
              <a:gd name="T5" fmla="*/ 2147483647 h 1422"/>
              <a:gd name="T6" fmla="*/ 1204634776 w 4303"/>
              <a:gd name="T7" fmla="*/ 2147483647 h 1422"/>
              <a:gd name="T8" fmla="*/ 1610380755 w 4303"/>
              <a:gd name="T9" fmla="*/ 2147483647 h 1422"/>
              <a:gd name="T10" fmla="*/ 1910278577 w 4303"/>
              <a:gd name="T11" fmla="*/ 2147483647 h 1422"/>
              <a:gd name="T12" fmla="*/ 2147483647 w 4303"/>
              <a:gd name="T13" fmla="*/ 2147483647 h 1422"/>
              <a:gd name="T14" fmla="*/ 2147483647 w 4303"/>
              <a:gd name="T15" fmla="*/ 2147483647 h 1422"/>
              <a:gd name="T16" fmla="*/ 2147483647 w 4303"/>
              <a:gd name="T17" fmla="*/ 2147483647 h 1422"/>
              <a:gd name="T18" fmla="*/ 2147483647 w 4303"/>
              <a:gd name="T19" fmla="*/ 2147483647 h 1422"/>
              <a:gd name="T20" fmla="*/ 2147483647 w 4303"/>
              <a:gd name="T21" fmla="*/ 2147483647 h 1422"/>
              <a:gd name="T22" fmla="*/ 2147483647 w 4303"/>
              <a:gd name="T23" fmla="*/ 2147483647 h 1422"/>
              <a:gd name="T24" fmla="*/ 2147483647 w 4303"/>
              <a:gd name="T25" fmla="*/ 2147483647 h 1422"/>
              <a:gd name="T26" fmla="*/ 2147483647 w 4303"/>
              <a:gd name="T27" fmla="*/ 2147483647 h 1422"/>
              <a:gd name="T28" fmla="*/ 2147483647 w 4303"/>
              <a:gd name="T29" fmla="*/ 2147483647 h 1422"/>
              <a:gd name="T30" fmla="*/ 2147483647 w 4303"/>
              <a:gd name="T31" fmla="*/ 2147483647 h 1422"/>
              <a:gd name="T32" fmla="*/ 2147483647 w 4303"/>
              <a:gd name="T33" fmla="*/ 2147483647 h 1422"/>
              <a:gd name="T34" fmla="*/ 2147483647 w 4303"/>
              <a:gd name="T35" fmla="*/ 2147483647 h 1422"/>
              <a:gd name="T36" fmla="*/ 2147483647 w 4303"/>
              <a:gd name="T37" fmla="*/ 2147483647 h 1422"/>
              <a:gd name="T38" fmla="*/ 2147483647 w 4303"/>
              <a:gd name="T39" fmla="*/ 2147483647 h 1422"/>
              <a:gd name="T40" fmla="*/ 2147483647 w 4303"/>
              <a:gd name="T41" fmla="*/ 2147483647 h 1422"/>
              <a:gd name="T42" fmla="*/ 2147483647 w 4303"/>
              <a:gd name="T43" fmla="*/ 2147483647 h 1422"/>
              <a:gd name="T44" fmla="*/ 2147483647 w 4303"/>
              <a:gd name="T45" fmla="*/ 2147483647 h 1422"/>
              <a:gd name="T46" fmla="*/ 2147483647 w 4303"/>
              <a:gd name="T47" fmla="*/ 2147483647 h 1422"/>
              <a:gd name="T48" fmla="*/ 2147483647 w 4303"/>
              <a:gd name="T49" fmla="*/ 2147483647 h 1422"/>
              <a:gd name="T50" fmla="*/ 2147483647 w 4303"/>
              <a:gd name="T51" fmla="*/ 2147483647 h 1422"/>
              <a:gd name="T52" fmla="*/ 2147483647 w 4303"/>
              <a:gd name="T53" fmla="*/ 2147483647 h 1422"/>
              <a:gd name="T54" fmla="*/ 0 w 4303"/>
              <a:gd name="T55" fmla="*/ 2147483647 h 1422"/>
              <a:gd name="T56" fmla="*/ 153730336 w 4303"/>
              <a:gd name="T57" fmla="*/ 100806250 h 1422"/>
              <a:gd name="T58" fmla="*/ 745966305 w 4303"/>
              <a:gd name="T59" fmla="*/ 0 h 1422"/>
              <a:gd name="T60" fmla="*/ 1486892296 w 4303"/>
              <a:gd name="T61" fmla="*/ 0 h 1422"/>
              <a:gd name="T62" fmla="*/ 1910278577 w 4303"/>
              <a:gd name="T63" fmla="*/ 0 h 1422"/>
              <a:gd name="T64" fmla="*/ 2147483647 w 4303"/>
              <a:gd name="T65" fmla="*/ 0 h 1422"/>
              <a:gd name="T66" fmla="*/ 2147483647 w 4303"/>
              <a:gd name="T67" fmla="*/ 0 h 1422"/>
              <a:gd name="T68" fmla="*/ 2147483647 w 4303"/>
              <a:gd name="T69" fmla="*/ 0 h 1422"/>
              <a:gd name="T70" fmla="*/ 2147483647 w 4303"/>
              <a:gd name="T71" fmla="*/ 2147483647 h 1422"/>
              <a:gd name="T72" fmla="*/ 2147483647 w 4303"/>
              <a:gd name="T73" fmla="*/ 2147483647 h 1422"/>
              <a:gd name="T74" fmla="*/ 2147483647 w 4303"/>
              <a:gd name="T75" fmla="*/ 2147483647 h 1422"/>
              <a:gd name="T76" fmla="*/ 2147483647 w 4303"/>
              <a:gd name="T77" fmla="*/ 2147483647 h 1422"/>
              <a:gd name="T78" fmla="*/ 2147483647 w 4303"/>
              <a:gd name="T79" fmla="*/ 2147483647 h 1422"/>
              <a:gd name="T80" fmla="*/ 2147483647 w 4303"/>
              <a:gd name="T81" fmla="*/ 2147483647 h 1422"/>
              <a:gd name="T82" fmla="*/ 2147483647 w 4303"/>
              <a:gd name="T83" fmla="*/ 2147483647 h 1422"/>
              <a:gd name="T84" fmla="*/ 2147483647 w 4303"/>
              <a:gd name="T85" fmla="*/ 2147483647 h 1422"/>
              <a:gd name="T86" fmla="*/ 2147483647 w 4303"/>
              <a:gd name="T87" fmla="*/ 2147483647 h 1422"/>
              <a:gd name="T88" fmla="*/ 2147483647 w 4303"/>
              <a:gd name="T89" fmla="*/ 2147483647 h 1422"/>
              <a:gd name="T90" fmla="*/ 2147483647 w 4303"/>
              <a:gd name="T91" fmla="*/ 2147483647 h 1422"/>
              <a:gd name="T92" fmla="*/ 2147483647 w 4303"/>
              <a:gd name="T93" fmla="*/ 2147483647 h 1422"/>
              <a:gd name="T94" fmla="*/ 2147483647 w 4303"/>
              <a:gd name="T95" fmla="*/ 2147483647 h 1422"/>
              <a:gd name="T96" fmla="*/ 2147483647 w 4303"/>
              <a:gd name="T97" fmla="*/ 2147483647 h 1422"/>
              <a:gd name="T98" fmla="*/ 2147483647 w 4303"/>
              <a:gd name="T99" fmla="*/ 2147483647 h 1422"/>
              <a:gd name="T100" fmla="*/ 2147483647 w 4303"/>
              <a:gd name="T101" fmla="*/ 2147483647 h 1422"/>
              <a:gd name="T102" fmla="*/ 2147483647 w 4303"/>
              <a:gd name="T103" fmla="*/ 2147483647 h 1422"/>
              <a:gd name="T104" fmla="*/ 2147483647 w 4303"/>
              <a:gd name="T105" fmla="*/ 2147483647 h 1422"/>
              <a:gd name="T106" fmla="*/ 2147483647 w 4303"/>
              <a:gd name="T107" fmla="*/ 2147483647 h 1422"/>
              <a:gd name="T108" fmla="*/ 2147483647 w 4303"/>
              <a:gd name="T109" fmla="*/ 2147483647 h 1422"/>
              <a:gd name="T110" fmla="*/ 2147483647 w 4303"/>
              <a:gd name="T111" fmla="*/ 2147483647 h 1422"/>
              <a:gd name="T112" fmla="*/ 2147483647 w 4303"/>
              <a:gd name="T113" fmla="*/ 2147483647 h 1422"/>
              <a:gd name="T114" fmla="*/ 2147483647 w 4303"/>
              <a:gd name="T115" fmla="*/ 2147483647 h 1422"/>
              <a:gd name="T116" fmla="*/ 2147483647 w 4303"/>
              <a:gd name="T117" fmla="*/ 2147483647 h 1422"/>
              <a:gd name="T118" fmla="*/ 2147483647 w 4303"/>
              <a:gd name="T119" fmla="*/ 2147483647 h 1422"/>
              <a:gd name="T120" fmla="*/ 2147483647 w 4303"/>
              <a:gd name="T121" fmla="*/ 2147483647 h 142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03"/>
              <a:gd name="T184" fmla="*/ 0 h 1422"/>
              <a:gd name="T185" fmla="*/ 4303 w 4303"/>
              <a:gd name="T186" fmla="*/ 1422 h 142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03" h="1422">
                <a:moveTo>
                  <a:pt x="4215" y="55"/>
                </a:moveTo>
                <a:lnTo>
                  <a:pt x="4303" y="55"/>
                </a:lnTo>
                <a:lnTo>
                  <a:pt x="4303" y="40"/>
                </a:lnTo>
                <a:lnTo>
                  <a:pt x="4215" y="40"/>
                </a:lnTo>
                <a:lnTo>
                  <a:pt x="4215" y="0"/>
                </a:lnTo>
                <a:lnTo>
                  <a:pt x="4184" y="0"/>
                </a:lnTo>
                <a:lnTo>
                  <a:pt x="4215" y="55"/>
                </a:lnTo>
                <a:close/>
                <a:moveTo>
                  <a:pt x="0" y="1422"/>
                </a:moveTo>
                <a:lnTo>
                  <a:pt x="28" y="1422"/>
                </a:lnTo>
                <a:lnTo>
                  <a:pt x="28" y="1406"/>
                </a:lnTo>
                <a:lnTo>
                  <a:pt x="46" y="1406"/>
                </a:lnTo>
                <a:lnTo>
                  <a:pt x="46" y="1422"/>
                </a:lnTo>
                <a:lnTo>
                  <a:pt x="61" y="1422"/>
                </a:lnTo>
                <a:lnTo>
                  <a:pt x="61" y="1406"/>
                </a:lnTo>
                <a:lnTo>
                  <a:pt x="143" y="1406"/>
                </a:lnTo>
                <a:lnTo>
                  <a:pt x="143" y="1422"/>
                </a:lnTo>
                <a:lnTo>
                  <a:pt x="158" y="1422"/>
                </a:lnTo>
                <a:lnTo>
                  <a:pt x="158" y="1406"/>
                </a:lnTo>
                <a:lnTo>
                  <a:pt x="207" y="1406"/>
                </a:lnTo>
                <a:lnTo>
                  <a:pt x="257" y="1406"/>
                </a:lnTo>
                <a:lnTo>
                  <a:pt x="257" y="1422"/>
                </a:lnTo>
                <a:lnTo>
                  <a:pt x="271" y="1422"/>
                </a:lnTo>
                <a:lnTo>
                  <a:pt x="271" y="1406"/>
                </a:lnTo>
                <a:lnTo>
                  <a:pt x="296" y="1406"/>
                </a:lnTo>
                <a:lnTo>
                  <a:pt x="296" y="1422"/>
                </a:lnTo>
                <a:lnTo>
                  <a:pt x="326" y="1422"/>
                </a:lnTo>
                <a:lnTo>
                  <a:pt x="326" y="1406"/>
                </a:lnTo>
                <a:lnTo>
                  <a:pt x="429" y="1406"/>
                </a:lnTo>
                <a:lnTo>
                  <a:pt x="429" y="1422"/>
                </a:lnTo>
                <a:lnTo>
                  <a:pt x="460" y="1422"/>
                </a:lnTo>
                <a:lnTo>
                  <a:pt x="460" y="1406"/>
                </a:lnTo>
                <a:lnTo>
                  <a:pt x="478" y="1406"/>
                </a:lnTo>
                <a:lnTo>
                  <a:pt x="478" y="1422"/>
                </a:lnTo>
                <a:lnTo>
                  <a:pt x="493" y="1422"/>
                </a:lnTo>
                <a:lnTo>
                  <a:pt x="493" y="1406"/>
                </a:lnTo>
                <a:lnTo>
                  <a:pt x="575" y="1406"/>
                </a:lnTo>
                <a:lnTo>
                  <a:pt x="575" y="1422"/>
                </a:lnTo>
                <a:lnTo>
                  <a:pt x="590" y="1422"/>
                </a:lnTo>
                <a:lnTo>
                  <a:pt x="590" y="1406"/>
                </a:lnTo>
                <a:lnTo>
                  <a:pt x="639" y="1406"/>
                </a:lnTo>
                <a:lnTo>
                  <a:pt x="689" y="1406"/>
                </a:lnTo>
                <a:lnTo>
                  <a:pt x="689" y="1422"/>
                </a:lnTo>
                <a:lnTo>
                  <a:pt x="703" y="1422"/>
                </a:lnTo>
                <a:lnTo>
                  <a:pt x="703" y="1406"/>
                </a:lnTo>
                <a:lnTo>
                  <a:pt x="728" y="1406"/>
                </a:lnTo>
                <a:lnTo>
                  <a:pt x="728" y="1422"/>
                </a:lnTo>
                <a:lnTo>
                  <a:pt x="758" y="1422"/>
                </a:lnTo>
                <a:lnTo>
                  <a:pt x="758" y="1406"/>
                </a:lnTo>
                <a:lnTo>
                  <a:pt x="862" y="1406"/>
                </a:lnTo>
                <a:lnTo>
                  <a:pt x="862" y="1422"/>
                </a:lnTo>
                <a:lnTo>
                  <a:pt x="892" y="1422"/>
                </a:lnTo>
                <a:lnTo>
                  <a:pt x="892" y="1406"/>
                </a:lnTo>
                <a:lnTo>
                  <a:pt x="910" y="1406"/>
                </a:lnTo>
                <a:lnTo>
                  <a:pt x="910" y="1422"/>
                </a:lnTo>
                <a:lnTo>
                  <a:pt x="925" y="1422"/>
                </a:lnTo>
                <a:lnTo>
                  <a:pt x="925" y="1406"/>
                </a:lnTo>
                <a:lnTo>
                  <a:pt x="1007" y="1406"/>
                </a:lnTo>
                <a:lnTo>
                  <a:pt x="1007" y="1422"/>
                </a:lnTo>
                <a:lnTo>
                  <a:pt x="1023" y="1422"/>
                </a:lnTo>
                <a:lnTo>
                  <a:pt x="1023" y="1406"/>
                </a:lnTo>
                <a:lnTo>
                  <a:pt x="1071" y="1406"/>
                </a:lnTo>
                <a:lnTo>
                  <a:pt x="1121" y="1406"/>
                </a:lnTo>
                <a:lnTo>
                  <a:pt x="1121" y="1422"/>
                </a:lnTo>
                <a:lnTo>
                  <a:pt x="1135" y="1422"/>
                </a:lnTo>
                <a:lnTo>
                  <a:pt x="1135" y="1406"/>
                </a:lnTo>
                <a:lnTo>
                  <a:pt x="1160" y="1406"/>
                </a:lnTo>
                <a:lnTo>
                  <a:pt x="1160" y="1422"/>
                </a:lnTo>
                <a:lnTo>
                  <a:pt x="1190" y="1422"/>
                </a:lnTo>
                <a:lnTo>
                  <a:pt x="1190" y="1406"/>
                </a:lnTo>
                <a:lnTo>
                  <a:pt x="1294" y="1406"/>
                </a:lnTo>
                <a:lnTo>
                  <a:pt x="1294" y="1422"/>
                </a:lnTo>
                <a:lnTo>
                  <a:pt x="1324" y="1422"/>
                </a:lnTo>
                <a:lnTo>
                  <a:pt x="1324" y="1406"/>
                </a:lnTo>
                <a:lnTo>
                  <a:pt x="1342" y="1406"/>
                </a:lnTo>
                <a:lnTo>
                  <a:pt x="1342" y="1422"/>
                </a:lnTo>
                <a:lnTo>
                  <a:pt x="1357" y="1422"/>
                </a:lnTo>
                <a:lnTo>
                  <a:pt x="1357" y="1406"/>
                </a:lnTo>
                <a:lnTo>
                  <a:pt x="1439" y="1406"/>
                </a:lnTo>
                <a:lnTo>
                  <a:pt x="1439" y="1422"/>
                </a:lnTo>
                <a:lnTo>
                  <a:pt x="1455" y="1422"/>
                </a:lnTo>
                <a:lnTo>
                  <a:pt x="1455" y="1406"/>
                </a:lnTo>
                <a:lnTo>
                  <a:pt x="1503" y="1406"/>
                </a:lnTo>
                <a:lnTo>
                  <a:pt x="1553" y="1406"/>
                </a:lnTo>
                <a:lnTo>
                  <a:pt x="1553" y="1422"/>
                </a:lnTo>
                <a:lnTo>
                  <a:pt x="1567" y="1422"/>
                </a:lnTo>
                <a:lnTo>
                  <a:pt x="1567" y="1406"/>
                </a:lnTo>
                <a:lnTo>
                  <a:pt x="1592" y="1406"/>
                </a:lnTo>
                <a:lnTo>
                  <a:pt x="1592" y="1422"/>
                </a:lnTo>
                <a:lnTo>
                  <a:pt x="1622" y="1422"/>
                </a:lnTo>
                <a:lnTo>
                  <a:pt x="1622" y="1406"/>
                </a:lnTo>
                <a:lnTo>
                  <a:pt x="1726" y="1406"/>
                </a:lnTo>
                <a:lnTo>
                  <a:pt x="1726" y="1422"/>
                </a:lnTo>
                <a:lnTo>
                  <a:pt x="1756" y="1422"/>
                </a:lnTo>
                <a:lnTo>
                  <a:pt x="1756" y="1406"/>
                </a:lnTo>
                <a:lnTo>
                  <a:pt x="1774" y="1406"/>
                </a:lnTo>
                <a:lnTo>
                  <a:pt x="1774" y="1422"/>
                </a:lnTo>
                <a:lnTo>
                  <a:pt x="1789" y="1422"/>
                </a:lnTo>
                <a:lnTo>
                  <a:pt x="1789" y="1406"/>
                </a:lnTo>
                <a:lnTo>
                  <a:pt x="1872" y="1406"/>
                </a:lnTo>
                <a:lnTo>
                  <a:pt x="1872" y="1422"/>
                </a:lnTo>
                <a:lnTo>
                  <a:pt x="1887" y="1422"/>
                </a:lnTo>
                <a:lnTo>
                  <a:pt x="1887" y="1406"/>
                </a:lnTo>
                <a:lnTo>
                  <a:pt x="1935" y="1406"/>
                </a:lnTo>
                <a:lnTo>
                  <a:pt x="1985" y="1406"/>
                </a:lnTo>
                <a:lnTo>
                  <a:pt x="1985" y="1422"/>
                </a:lnTo>
                <a:lnTo>
                  <a:pt x="1999" y="1422"/>
                </a:lnTo>
                <a:lnTo>
                  <a:pt x="1999" y="1406"/>
                </a:lnTo>
                <a:lnTo>
                  <a:pt x="2024" y="1406"/>
                </a:lnTo>
                <a:lnTo>
                  <a:pt x="2024" y="1422"/>
                </a:lnTo>
                <a:lnTo>
                  <a:pt x="2054" y="1422"/>
                </a:lnTo>
                <a:lnTo>
                  <a:pt x="2054" y="1406"/>
                </a:lnTo>
                <a:lnTo>
                  <a:pt x="2158" y="1406"/>
                </a:lnTo>
                <a:lnTo>
                  <a:pt x="2158" y="1422"/>
                </a:lnTo>
                <a:lnTo>
                  <a:pt x="2188" y="1422"/>
                </a:lnTo>
                <a:lnTo>
                  <a:pt x="2188" y="1406"/>
                </a:lnTo>
                <a:lnTo>
                  <a:pt x="2206" y="1406"/>
                </a:lnTo>
                <a:lnTo>
                  <a:pt x="2206" y="1422"/>
                </a:lnTo>
                <a:lnTo>
                  <a:pt x="2222" y="1422"/>
                </a:lnTo>
                <a:lnTo>
                  <a:pt x="2222" y="1406"/>
                </a:lnTo>
                <a:lnTo>
                  <a:pt x="2304" y="1406"/>
                </a:lnTo>
                <a:lnTo>
                  <a:pt x="2304" y="1422"/>
                </a:lnTo>
                <a:lnTo>
                  <a:pt x="2319" y="1422"/>
                </a:lnTo>
                <a:lnTo>
                  <a:pt x="2319" y="1406"/>
                </a:lnTo>
                <a:lnTo>
                  <a:pt x="2367" y="1406"/>
                </a:lnTo>
                <a:lnTo>
                  <a:pt x="2417" y="1406"/>
                </a:lnTo>
                <a:lnTo>
                  <a:pt x="2417" y="1422"/>
                </a:lnTo>
                <a:lnTo>
                  <a:pt x="2431" y="1422"/>
                </a:lnTo>
                <a:lnTo>
                  <a:pt x="2431" y="1406"/>
                </a:lnTo>
                <a:lnTo>
                  <a:pt x="2456" y="1406"/>
                </a:lnTo>
                <a:lnTo>
                  <a:pt x="2456" y="1422"/>
                </a:lnTo>
                <a:lnTo>
                  <a:pt x="2486" y="1422"/>
                </a:lnTo>
                <a:lnTo>
                  <a:pt x="2486" y="1406"/>
                </a:lnTo>
                <a:lnTo>
                  <a:pt x="2590" y="1406"/>
                </a:lnTo>
                <a:lnTo>
                  <a:pt x="2590" y="1422"/>
                </a:lnTo>
                <a:lnTo>
                  <a:pt x="2620" y="1422"/>
                </a:lnTo>
                <a:lnTo>
                  <a:pt x="2620" y="1406"/>
                </a:lnTo>
                <a:lnTo>
                  <a:pt x="2639" y="1406"/>
                </a:lnTo>
                <a:lnTo>
                  <a:pt x="2639" y="1422"/>
                </a:lnTo>
                <a:lnTo>
                  <a:pt x="2654" y="1422"/>
                </a:lnTo>
                <a:lnTo>
                  <a:pt x="2654" y="1406"/>
                </a:lnTo>
                <a:lnTo>
                  <a:pt x="2736" y="1406"/>
                </a:lnTo>
                <a:lnTo>
                  <a:pt x="2736" y="1422"/>
                </a:lnTo>
                <a:lnTo>
                  <a:pt x="2751" y="1422"/>
                </a:lnTo>
                <a:lnTo>
                  <a:pt x="2751" y="1406"/>
                </a:lnTo>
                <a:lnTo>
                  <a:pt x="2800" y="1406"/>
                </a:lnTo>
                <a:lnTo>
                  <a:pt x="2849" y="1406"/>
                </a:lnTo>
                <a:lnTo>
                  <a:pt x="2849" y="1422"/>
                </a:lnTo>
                <a:lnTo>
                  <a:pt x="2863" y="1422"/>
                </a:lnTo>
                <a:lnTo>
                  <a:pt x="2863" y="1406"/>
                </a:lnTo>
                <a:lnTo>
                  <a:pt x="2888" y="1406"/>
                </a:lnTo>
                <a:lnTo>
                  <a:pt x="2888" y="1422"/>
                </a:lnTo>
                <a:lnTo>
                  <a:pt x="2918" y="1422"/>
                </a:lnTo>
                <a:lnTo>
                  <a:pt x="2918" y="1406"/>
                </a:lnTo>
                <a:lnTo>
                  <a:pt x="3022" y="1406"/>
                </a:lnTo>
                <a:lnTo>
                  <a:pt x="3022" y="1422"/>
                </a:lnTo>
                <a:lnTo>
                  <a:pt x="3052" y="1422"/>
                </a:lnTo>
                <a:lnTo>
                  <a:pt x="3052" y="1406"/>
                </a:lnTo>
                <a:lnTo>
                  <a:pt x="3071" y="1406"/>
                </a:lnTo>
                <a:lnTo>
                  <a:pt x="3071" y="1422"/>
                </a:lnTo>
                <a:lnTo>
                  <a:pt x="3086" y="1422"/>
                </a:lnTo>
                <a:lnTo>
                  <a:pt x="3086" y="1406"/>
                </a:lnTo>
                <a:lnTo>
                  <a:pt x="3168" y="1406"/>
                </a:lnTo>
                <a:lnTo>
                  <a:pt x="3168" y="1422"/>
                </a:lnTo>
                <a:lnTo>
                  <a:pt x="3183" y="1422"/>
                </a:lnTo>
                <a:lnTo>
                  <a:pt x="3183" y="1406"/>
                </a:lnTo>
                <a:lnTo>
                  <a:pt x="3232" y="1406"/>
                </a:lnTo>
                <a:lnTo>
                  <a:pt x="3281" y="1406"/>
                </a:lnTo>
                <a:lnTo>
                  <a:pt x="3281" y="1422"/>
                </a:lnTo>
                <a:lnTo>
                  <a:pt x="3295" y="1422"/>
                </a:lnTo>
                <a:lnTo>
                  <a:pt x="3295" y="1406"/>
                </a:lnTo>
                <a:lnTo>
                  <a:pt x="3320" y="1406"/>
                </a:lnTo>
                <a:lnTo>
                  <a:pt x="3320" y="1422"/>
                </a:lnTo>
                <a:lnTo>
                  <a:pt x="3350" y="1422"/>
                </a:lnTo>
                <a:lnTo>
                  <a:pt x="3350" y="1406"/>
                </a:lnTo>
                <a:lnTo>
                  <a:pt x="3454" y="1406"/>
                </a:lnTo>
                <a:lnTo>
                  <a:pt x="3454" y="1422"/>
                </a:lnTo>
                <a:lnTo>
                  <a:pt x="3484" y="1422"/>
                </a:lnTo>
                <a:lnTo>
                  <a:pt x="3484" y="1406"/>
                </a:lnTo>
                <a:lnTo>
                  <a:pt x="3503" y="1406"/>
                </a:lnTo>
                <a:lnTo>
                  <a:pt x="3503" y="1422"/>
                </a:lnTo>
                <a:lnTo>
                  <a:pt x="3518" y="1422"/>
                </a:lnTo>
                <a:lnTo>
                  <a:pt x="3518" y="1406"/>
                </a:lnTo>
                <a:lnTo>
                  <a:pt x="3600" y="1406"/>
                </a:lnTo>
                <a:lnTo>
                  <a:pt x="3600" y="1422"/>
                </a:lnTo>
                <a:lnTo>
                  <a:pt x="3615" y="1422"/>
                </a:lnTo>
                <a:lnTo>
                  <a:pt x="3615" y="1406"/>
                </a:lnTo>
                <a:lnTo>
                  <a:pt x="3664" y="1406"/>
                </a:lnTo>
                <a:lnTo>
                  <a:pt x="3713" y="1406"/>
                </a:lnTo>
                <a:lnTo>
                  <a:pt x="3713" y="1422"/>
                </a:lnTo>
                <a:lnTo>
                  <a:pt x="3728" y="1422"/>
                </a:lnTo>
                <a:lnTo>
                  <a:pt x="3728" y="1406"/>
                </a:lnTo>
                <a:lnTo>
                  <a:pt x="3752" y="1406"/>
                </a:lnTo>
                <a:lnTo>
                  <a:pt x="3752" y="1422"/>
                </a:lnTo>
                <a:lnTo>
                  <a:pt x="3783" y="1422"/>
                </a:lnTo>
                <a:lnTo>
                  <a:pt x="3783" y="1406"/>
                </a:lnTo>
                <a:lnTo>
                  <a:pt x="3886" y="1406"/>
                </a:lnTo>
                <a:lnTo>
                  <a:pt x="3886" y="1422"/>
                </a:lnTo>
                <a:lnTo>
                  <a:pt x="3917" y="1422"/>
                </a:lnTo>
                <a:lnTo>
                  <a:pt x="3917" y="1406"/>
                </a:lnTo>
                <a:lnTo>
                  <a:pt x="3935" y="1406"/>
                </a:lnTo>
                <a:lnTo>
                  <a:pt x="3935" y="1422"/>
                </a:lnTo>
                <a:lnTo>
                  <a:pt x="3950" y="1422"/>
                </a:lnTo>
                <a:lnTo>
                  <a:pt x="3950" y="1406"/>
                </a:lnTo>
                <a:lnTo>
                  <a:pt x="4032" y="1406"/>
                </a:lnTo>
                <a:lnTo>
                  <a:pt x="4032" y="1422"/>
                </a:lnTo>
                <a:lnTo>
                  <a:pt x="4047" y="1422"/>
                </a:lnTo>
                <a:lnTo>
                  <a:pt x="4047" y="1406"/>
                </a:lnTo>
                <a:lnTo>
                  <a:pt x="4096" y="1406"/>
                </a:lnTo>
                <a:lnTo>
                  <a:pt x="4146" y="1406"/>
                </a:lnTo>
                <a:lnTo>
                  <a:pt x="4146" y="1422"/>
                </a:lnTo>
                <a:lnTo>
                  <a:pt x="4160" y="1422"/>
                </a:lnTo>
                <a:lnTo>
                  <a:pt x="4160" y="1406"/>
                </a:lnTo>
                <a:lnTo>
                  <a:pt x="4184" y="1406"/>
                </a:lnTo>
                <a:lnTo>
                  <a:pt x="4184" y="1422"/>
                </a:lnTo>
                <a:lnTo>
                  <a:pt x="4215" y="1422"/>
                </a:lnTo>
                <a:lnTo>
                  <a:pt x="4215" y="1406"/>
                </a:lnTo>
                <a:lnTo>
                  <a:pt x="4303" y="1406"/>
                </a:lnTo>
                <a:lnTo>
                  <a:pt x="4303" y="1376"/>
                </a:lnTo>
                <a:lnTo>
                  <a:pt x="4215" y="1376"/>
                </a:lnTo>
                <a:lnTo>
                  <a:pt x="4215" y="1351"/>
                </a:lnTo>
                <a:lnTo>
                  <a:pt x="4303" y="1351"/>
                </a:lnTo>
                <a:lnTo>
                  <a:pt x="4303" y="1336"/>
                </a:lnTo>
                <a:lnTo>
                  <a:pt x="4215" y="1336"/>
                </a:lnTo>
                <a:lnTo>
                  <a:pt x="0" y="1422"/>
                </a:lnTo>
                <a:close/>
                <a:moveTo>
                  <a:pt x="61" y="40"/>
                </a:moveTo>
                <a:lnTo>
                  <a:pt x="61" y="0"/>
                </a:lnTo>
                <a:lnTo>
                  <a:pt x="46" y="0"/>
                </a:lnTo>
                <a:lnTo>
                  <a:pt x="46" y="40"/>
                </a:lnTo>
                <a:lnTo>
                  <a:pt x="28" y="40"/>
                </a:lnTo>
                <a:lnTo>
                  <a:pt x="28" y="0"/>
                </a:lnTo>
                <a:lnTo>
                  <a:pt x="0" y="0"/>
                </a:lnTo>
                <a:lnTo>
                  <a:pt x="61" y="40"/>
                </a:lnTo>
                <a:close/>
                <a:moveTo>
                  <a:pt x="158" y="0"/>
                </a:moveTo>
                <a:lnTo>
                  <a:pt x="143" y="0"/>
                </a:lnTo>
                <a:lnTo>
                  <a:pt x="158" y="0"/>
                </a:lnTo>
                <a:close/>
                <a:moveTo>
                  <a:pt x="271" y="0"/>
                </a:moveTo>
                <a:lnTo>
                  <a:pt x="257" y="0"/>
                </a:lnTo>
                <a:lnTo>
                  <a:pt x="271" y="0"/>
                </a:lnTo>
                <a:close/>
                <a:moveTo>
                  <a:pt x="326" y="0"/>
                </a:moveTo>
                <a:lnTo>
                  <a:pt x="296" y="0"/>
                </a:lnTo>
                <a:lnTo>
                  <a:pt x="326" y="0"/>
                </a:lnTo>
                <a:close/>
                <a:moveTo>
                  <a:pt x="460" y="0"/>
                </a:moveTo>
                <a:lnTo>
                  <a:pt x="429" y="0"/>
                </a:lnTo>
                <a:lnTo>
                  <a:pt x="460" y="0"/>
                </a:lnTo>
                <a:close/>
                <a:moveTo>
                  <a:pt x="493" y="0"/>
                </a:moveTo>
                <a:lnTo>
                  <a:pt x="478" y="0"/>
                </a:lnTo>
                <a:lnTo>
                  <a:pt x="493" y="0"/>
                </a:lnTo>
                <a:close/>
                <a:moveTo>
                  <a:pt x="590" y="0"/>
                </a:moveTo>
                <a:lnTo>
                  <a:pt x="575" y="0"/>
                </a:lnTo>
                <a:lnTo>
                  <a:pt x="590" y="0"/>
                </a:lnTo>
                <a:close/>
                <a:moveTo>
                  <a:pt x="703" y="0"/>
                </a:moveTo>
                <a:lnTo>
                  <a:pt x="689" y="0"/>
                </a:lnTo>
                <a:lnTo>
                  <a:pt x="703" y="0"/>
                </a:lnTo>
                <a:close/>
                <a:moveTo>
                  <a:pt x="758" y="0"/>
                </a:moveTo>
                <a:lnTo>
                  <a:pt x="728" y="0"/>
                </a:lnTo>
                <a:lnTo>
                  <a:pt x="758" y="0"/>
                </a:lnTo>
                <a:close/>
                <a:moveTo>
                  <a:pt x="892" y="0"/>
                </a:moveTo>
                <a:lnTo>
                  <a:pt x="862" y="0"/>
                </a:lnTo>
                <a:lnTo>
                  <a:pt x="892" y="0"/>
                </a:lnTo>
                <a:close/>
                <a:moveTo>
                  <a:pt x="925" y="0"/>
                </a:moveTo>
                <a:lnTo>
                  <a:pt x="910" y="0"/>
                </a:lnTo>
                <a:lnTo>
                  <a:pt x="925" y="0"/>
                </a:lnTo>
                <a:close/>
                <a:moveTo>
                  <a:pt x="1023" y="0"/>
                </a:moveTo>
                <a:lnTo>
                  <a:pt x="1007" y="0"/>
                </a:lnTo>
                <a:lnTo>
                  <a:pt x="1023" y="0"/>
                </a:lnTo>
                <a:close/>
                <a:moveTo>
                  <a:pt x="1135" y="0"/>
                </a:moveTo>
                <a:lnTo>
                  <a:pt x="1121" y="0"/>
                </a:lnTo>
                <a:lnTo>
                  <a:pt x="1135" y="0"/>
                </a:lnTo>
                <a:close/>
                <a:moveTo>
                  <a:pt x="1190" y="0"/>
                </a:moveTo>
                <a:lnTo>
                  <a:pt x="1160" y="0"/>
                </a:lnTo>
                <a:lnTo>
                  <a:pt x="1190" y="0"/>
                </a:lnTo>
                <a:close/>
                <a:moveTo>
                  <a:pt x="1324" y="0"/>
                </a:moveTo>
                <a:lnTo>
                  <a:pt x="1294" y="0"/>
                </a:lnTo>
                <a:lnTo>
                  <a:pt x="1324" y="0"/>
                </a:lnTo>
                <a:close/>
                <a:moveTo>
                  <a:pt x="1357" y="0"/>
                </a:moveTo>
                <a:lnTo>
                  <a:pt x="1342" y="0"/>
                </a:lnTo>
                <a:lnTo>
                  <a:pt x="1357" y="0"/>
                </a:lnTo>
                <a:close/>
                <a:moveTo>
                  <a:pt x="4160" y="0"/>
                </a:moveTo>
                <a:lnTo>
                  <a:pt x="4146" y="0"/>
                </a:lnTo>
                <a:lnTo>
                  <a:pt x="4160" y="0"/>
                </a:lnTo>
                <a:close/>
                <a:moveTo>
                  <a:pt x="4146" y="1336"/>
                </a:moveTo>
                <a:lnTo>
                  <a:pt x="4096" y="1336"/>
                </a:lnTo>
                <a:lnTo>
                  <a:pt x="4047" y="1336"/>
                </a:lnTo>
                <a:lnTo>
                  <a:pt x="4146" y="1336"/>
                </a:lnTo>
                <a:close/>
                <a:moveTo>
                  <a:pt x="2024" y="1336"/>
                </a:moveTo>
                <a:lnTo>
                  <a:pt x="1999" y="1336"/>
                </a:lnTo>
                <a:lnTo>
                  <a:pt x="2024" y="1336"/>
                </a:lnTo>
                <a:close/>
                <a:moveTo>
                  <a:pt x="2158" y="1336"/>
                </a:moveTo>
                <a:lnTo>
                  <a:pt x="2054" y="1336"/>
                </a:lnTo>
                <a:lnTo>
                  <a:pt x="2158" y="1336"/>
                </a:lnTo>
                <a:close/>
                <a:moveTo>
                  <a:pt x="2206" y="1336"/>
                </a:moveTo>
                <a:lnTo>
                  <a:pt x="2188" y="1336"/>
                </a:lnTo>
                <a:lnTo>
                  <a:pt x="2206" y="1336"/>
                </a:lnTo>
                <a:close/>
                <a:moveTo>
                  <a:pt x="2304" y="1336"/>
                </a:moveTo>
                <a:lnTo>
                  <a:pt x="2222" y="1336"/>
                </a:lnTo>
                <a:lnTo>
                  <a:pt x="2304" y="1336"/>
                </a:lnTo>
                <a:close/>
                <a:moveTo>
                  <a:pt x="2417" y="1336"/>
                </a:moveTo>
                <a:lnTo>
                  <a:pt x="2367" y="1336"/>
                </a:lnTo>
                <a:lnTo>
                  <a:pt x="2319" y="1336"/>
                </a:lnTo>
                <a:lnTo>
                  <a:pt x="2417" y="1336"/>
                </a:lnTo>
                <a:close/>
                <a:moveTo>
                  <a:pt x="2456" y="1336"/>
                </a:moveTo>
                <a:lnTo>
                  <a:pt x="2431" y="1336"/>
                </a:lnTo>
                <a:lnTo>
                  <a:pt x="2456" y="1336"/>
                </a:lnTo>
                <a:close/>
                <a:moveTo>
                  <a:pt x="2590" y="1336"/>
                </a:moveTo>
                <a:lnTo>
                  <a:pt x="2486" y="1336"/>
                </a:lnTo>
                <a:lnTo>
                  <a:pt x="2590" y="1336"/>
                </a:lnTo>
                <a:close/>
                <a:moveTo>
                  <a:pt x="2639" y="1336"/>
                </a:moveTo>
                <a:lnTo>
                  <a:pt x="2620" y="1336"/>
                </a:lnTo>
                <a:lnTo>
                  <a:pt x="2639" y="1336"/>
                </a:lnTo>
                <a:close/>
                <a:moveTo>
                  <a:pt x="2736" y="1336"/>
                </a:moveTo>
                <a:lnTo>
                  <a:pt x="2654" y="1336"/>
                </a:lnTo>
                <a:lnTo>
                  <a:pt x="2736" y="1336"/>
                </a:lnTo>
                <a:close/>
                <a:moveTo>
                  <a:pt x="2849" y="1336"/>
                </a:moveTo>
                <a:lnTo>
                  <a:pt x="2800" y="1336"/>
                </a:lnTo>
                <a:lnTo>
                  <a:pt x="2751" y="1336"/>
                </a:lnTo>
                <a:lnTo>
                  <a:pt x="2849" y="1336"/>
                </a:lnTo>
                <a:close/>
                <a:moveTo>
                  <a:pt x="2888" y="1336"/>
                </a:moveTo>
                <a:lnTo>
                  <a:pt x="2863" y="1336"/>
                </a:lnTo>
                <a:lnTo>
                  <a:pt x="2888" y="1336"/>
                </a:lnTo>
                <a:close/>
                <a:moveTo>
                  <a:pt x="3022" y="1336"/>
                </a:moveTo>
                <a:lnTo>
                  <a:pt x="2918" y="1336"/>
                </a:lnTo>
                <a:lnTo>
                  <a:pt x="3022" y="1336"/>
                </a:lnTo>
                <a:close/>
                <a:moveTo>
                  <a:pt x="3071" y="1336"/>
                </a:moveTo>
                <a:lnTo>
                  <a:pt x="3052" y="1336"/>
                </a:lnTo>
                <a:lnTo>
                  <a:pt x="3071" y="1336"/>
                </a:lnTo>
                <a:close/>
                <a:moveTo>
                  <a:pt x="3168" y="1336"/>
                </a:moveTo>
                <a:lnTo>
                  <a:pt x="3086" y="1336"/>
                </a:lnTo>
                <a:lnTo>
                  <a:pt x="3168" y="1336"/>
                </a:lnTo>
                <a:close/>
                <a:moveTo>
                  <a:pt x="3886" y="1336"/>
                </a:moveTo>
                <a:lnTo>
                  <a:pt x="3783" y="1336"/>
                </a:lnTo>
                <a:lnTo>
                  <a:pt x="3886" y="1336"/>
                </a:lnTo>
                <a:close/>
                <a:moveTo>
                  <a:pt x="3935" y="1336"/>
                </a:moveTo>
                <a:lnTo>
                  <a:pt x="3917" y="1336"/>
                </a:lnTo>
                <a:lnTo>
                  <a:pt x="3935" y="1336"/>
                </a:lnTo>
                <a:close/>
                <a:moveTo>
                  <a:pt x="4032" y="1336"/>
                </a:moveTo>
                <a:lnTo>
                  <a:pt x="3950" y="1336"/>
                </a:lnTo>
                <a:lnTo>
                  <a:pt x="4032" y="1336"/>
                </a:lnTo>
                <a:close/>
                <a:moveTo>
                  <a:pt x="1774" y="1376"/>
                </a:moveTo>
                <a:lnTo>
                  <a:pt x="1756" y="1376"/>
                </a:lnTo>
                <a:lnTo>
                  <a:pt x="1774" y="1376"/>
                </a:lnTo>
                <a:close/>
                <a:moveTo>
                  <a:pt x="1872" y="1351"/>
                </a:moveTo>
                <a:lnTo>
                  <a:pt x="1872" y="1376"/>
                </a:lnTo>
                <a:lnTo>
                  <a:pt x="1789" y="1376"/>
                </a:lnTo>
                <a:lnTo>
                  <a:pt x="1872" y="1351"/>
                </a:lnTo>
                <a:close/>
                <a:moveTo>
                  <a:pt x="1935" y="1376"/>
                </a:moveTo>
                <a:lnTo>
                  <a:pt x="1887" y="1376"/>
                </a:lnTo>
                <a:lnTo>
                  <a:pt x="1887" y="1351"/>
                </a:lnTo>
                <a:lnTo>
                  <a:pt x="1935" y="1351"/>
                </a:lnTo>
                <a:lnTo>
                  <a:pt x="1985" y="1351"/>
                </a:lnTo>
                <a:lnTo>
                  <a:pt x="1985" y="1376"/>
                </a:lnTo>
                <a:lnTo>
                  <a:pt x="1935" y="1376"/>
                </a:lnTo>
                <a:close/>
                <a:moveTo>
                  <a:pt x="1999" y="1376"/>
                </a:moveTo>
                <a:lnTo>
                  <a:pt x="1999" y="1351"/>
                </a:lnTo>
                <a:lnTo>
                  <a:pt x="2024" y="1351"/>
                </a:lnTo>
                <a:lnTo>
                  <a:pt x="2024" y="1376"/>
                </a:lnTo>
                <a:lnTo>
                  <a:pt x="1999" y="1376"/>
                </a:lnTo>
                <a:close/>
                <a:moveTo>
                  <a:pt x="2054" y="1376"/>
                </a:moveTo>
                <a:lnTo>
                  <a:pt x="2054" y="1351"/>
                </a:lnTo>
                <a:lnTo>
                  <a:pt x="2158" y="1351"/>
                </a:lnTo>
                <a:lnTo>
                  <a:pt x="2158" y="1376"/>
                </a:lnTo>
                <a:lnTo>
                  <a:pt x="2054" y="1376"/>
                </a:lnTo>
                <a:close/>
                <a:moveTo>
                  <a:pt x="2188" y="1376"/>
                </a:moveTo>
                <a:lnTo>
                  <a:pt x="2188" y="1351"/>
                </a:lnTo>
                <a:lnTo>
                  <a:pt x="2206" y="1351"/>
                </a:lnTo>
                <a:lnTo>
                  <a:pt x="2206" y="1376"/>
                </a:lnTo>
                <a:lnTo>
                  <a:pt x="2188" y="1376"/>
                </a:lnTo>
                <a:close/>
                <a:moveTo>
                  <a:pt x="2222" y="1376"/>
                </a:moveTo>
                <a:lnTo>
                  <a:pt x="2222" y="1351"/>
                </a:lnTo>
                <a:lnTo>
                  <a:pt x="2304" y="1351"/>
                </a:lnTo>
                <a:lnTo>
                  <a:pt x="2304" y="1376"/>
                </a:lnTo>
                <a:lnTo>
                  <a:pt x="2222" y="1376"/>
                </a:lnTo>
                <a:close/>
                <a:moveTo>
                  <a:pt x="2367" y="1376"/>
                </a:moveTo>
                <a:lnTo>
                  <a:pt x="2319" y="1376"/>
                </a:lnTo>
                <a:lnTo>
                  <a:pt x="2319" y="1351"/>
                </a:lnTo>
                <a:lnTo>
                  <a:pt x="2367" y="1351"/>
                </a:lnTo>
                <a:lnTo>
                  <a:pt x="2417" y="1351"/>
                </a:lnTo>
                <a:lnTo>
                  <a:pt x="2417" y="1376"/>
                </a:lnTo>
                <a:lnTo>
                  <a:pt x="2367" y="1376"/>
                </a:lnTo>
                <a:close/>
                <a:moveTo>
                  <a:pt x="2431" y="1376"/>
                </a:moveTo>
                <a:lnTo>
                  <a:pt x="2431" y="1351"/>
                </a:lnTo>
                <a:lnTo>
                  <a:pt x="2456" y="1351"/>
                </a:lnTo>
                <a:lnTo>
                  <a:pt x="2456" y="1376"/>
                </a:lnTo>
                <a:lnTo>
                  <a:pt x="2431" y="1376"/>
                </a:lnTo>
                <a:close/>
                <a:moveTo>
                  <a:pt x="2486" y="1376"/>
                </a:moveTo>
                <a:lnTo>
                  <a:pt x="2486" y="1351"/>
                </a:lnTo>
                <a:lnTo>
                  <a:pt x="2590" y="1351"/>
                </a:lnTo>
                <a:lnTo>
                  <a:pt x="2590" y="1376"/>
                </a:lnTo>
                <a:lnTo>
                  <a:pt x="2486" y="1376"/>
                </a:lnTo>
                <a:close/>
                <a:moveTo>
                  <a:pt x="2620" y="1376"/>
                </a:moveTo>
                <a:lnTo>
                  <a:pt x="2620" y="1351"/>
                </a:lnTo>
                <a:lnTo>
                  <a:pt x="2639" y="1351"/>
                </a:lnTo>
                <a:lnTo>
                  <a:pt x="2639" y="1376"/>
                </a:lnTo>
                <a:lnTo>
                  <a:pt x="2620" y="1376"/>
                </a:lnTo>
                <a:close/>
                <a:moveTo>
                  <a:pt x="2654" y="1376"/>
                </a:moveTo>
                <a:lnTo>
                  <a:pt x="2654" y="1351"/>
                </a:lnTo>
                <a:lnTo>
                  <a:pt x="2736" y="1351"/>
                </a:lnTo>
                <a:lnTo>
                  <a:pt x="2736" y="1376"/>
                </a:lnTo>
                <a:lnTo>
                  <a:pt x="2654" y="1376"/>
                </a:lnTo>
                <a:close/>
                <a:moveTo>
                  <a:pt x="2800" y="1376"/>
                </a:moveTo>
                <a:lnTo>
                  <a:pt x="2751" y="1376"/>
                </a:lnTo>
                <a:lnTo>
                  <a:pt x="2751" y="1351"/>
                </a:lnTo>
                <a:lnTo>
                  <a:pt x="2800" y="1351"/>
                </a:lnTo>
                <a:lnTo>
                  <a:pt x="2849" y="1351"/>
                </a:lnTo>
                <a:lnTo>
                  <a:pt x="2849" y="1376"/>
                </a:lnTo>
                <a:lnTo>
                  <a:pt x="2800" y="1376"/>
                </a:lnTo>
                <a:close/>
                <a:moveTo>
                  <a:pt x="2863" y="1376"/>
                </a:moveTo>
                <a:lnTo>
                  <a:pt x="2863" y="1351"/>
                </a:lnTo>
                <a:lnTo>
                  <a:pt x="2888" y="1351"/>
                </a:lnTo>
                <a:lnTo>
                  <a:pt x="2888" y="1376"/>
                </a:lnTo>
                <a:lnTo>
                  <a:pt x="2863" y="1376"/>
                </a:lnTo>
                <a:close/>
                <a:moveTo>
                  <a:pt x="2918" y="1376"/>
                </a:moveTo>
                <a:lnTo>
                  <a:pt x="2918" y="1351"/>
                </a:lnTo>
                <a:lnTo>
                  <a:pt x="3022" y="1351"/>
                </a:lnTo>
                <a:lnTo>
                  <a:pt x="3022" y="1376"/>
                </a:lnTo>
                <a:lnTo>
                  <a:pt x="2918" y="1376"/>
                </a:lnTo>
                <a:close/>
                <a:moveTo>
                  <a:pt x="3052" y="1376"/>
                </a:moveTo>
                <a:lnTo>
                  <a:pt x="3052" y="1351"/>
                </a:lnTo>
                <a:lnTo>
                  <a:pt x="3071" y="1351"/>
                </a:lnTo>
                <a:lnTo>
                  <a:pt x="3071" y="1376"/>
                </a:lnTo>
                <a:lnTo>
                  <a:pt x="3052" y="1376"/>
                </a:lnTo>
                <a:close/>
                <a:moveTo>
                  <a:pt x="3086" y="1376"/>
                </a:moveTo>
                <a:lnTo>
                  <a:pt x="3086" y="1351"/>
                </a:lnTo>
                <a:lnTo>
                  <a:pt x="3168" y="1351"/>
                </a:lnTo>
                <a:lnTo>
                  <a:pt x="3168" y="1376"/>
                </a:lnTo>
                <a:lnTo>
                  <a:pt x="3086" y="1376"/>
                </a:lnTo>
                <a:close/>
                <a:moveTo>
                  <a:pt x="3232" y="1376"/>
                </a:moveTo>
                <a:lnTo>
                  <a:pt x="3183" y="1376"/>
                </a:lnTo>
                <a:lnTo>
                  <a:pt x="3183" y="1351"/>
                </a:lnTo>
                <a:lnTo>
                  <a:pt x="3232" y="1351"/>
                </a:lnTo>
                <a:lnTo>
                  <a:pt x="3281" y="1351"/>
                </a:lnTo>
                <a:lnTo>
                  <a:pt x="3281" y="1376"/>
                </a:lnTo>
                <a:lnTo>
                  <a:pt x="3232" y="1376"/>
                </a:lnTo>
                <a:close/>
                <a:moveTo>
                  <a:pt x="3295" y="1376"/>
                </a:moveTo>
                <a:lnTo>
                  <a:pt x="3295" y="1351"/>
                </a:lnTo>
                <a:lnTo>
                  <a:pt x="3320" y="1351"/>
                </a:lnTo>
                <a:lnTo>
                  <a:pt x="3320" y="1376"/>
                </a:lnTo>
                <a:lnTo>
                  <a:pt x="3295" y="1376"/>
                </a:lnTo>
                <a:close/>
                <a:moveTo>
                  <a:pt x="3350" y="1376"/>
                </a:moveTo>
                <a:lnTo>
                  <a:pt x="3350" y="1351"/>
                </a:lnTo>
                <a:lnTo>
                  <a:pt x="3454" y="1351"/>
                </a:lnTo>
                <a:lnTo>
                  <a:pt x="3454" y="1376"/>
                </a:lnTo>
                <a:lnTo>
                  <a:pt x="3350" y="1376"/>
                </a:lnTo>
                <a:close/>
                <a:moveTo>
                  <a:pt x="3484" y="1376"/>
                </a:moveTo>
                <a:lnTo>
                  <a:pt x="3484" y="1351"/>
                </a:lnTo>
                <a:lnTo>
                  <a:pt x="3503" y="1351"/>
                </a:lnTo>
                <a:lnTo>
                  <a:pt x="3503" y="1376"/>
                </a:lnTo>
                <a:lnTo>
                  <a:pt x="3484" y="1376"/>
                </a:lnTo>
                <a:close/>
                <a:moveTo>
                  <a:pt x="3518" y="1376"/>
                </a:moveTo>
                <a:lnTo>
                  <a:pt x="3518" y="1351"/>
                </a:lnTo>
                <a:lnTo>
                  <a:pt x="3600" y="1351"/>
                </a:lnTo>
                <a:lnTo>
                  <a:pt x="3600" y="1376"/>
                </a:lnTo>
                <a:lnTo>
                  <a:pt x="3518" y="1376"/>
                </a:lnTo>
                <a:close/>
                <a:moveTo>
                  <a:pt x="3664" y="1376"/>
                </a:moveTo>
                <a:lnTo>
                  <a:pt x="3615" y="1376"/>
                </a:lnTo>
                <a:lnTo>
                  <a:pt x="3615" y="1351"/>
                </a:lnTo>
                <a:lnTo>
                  <a:pt x="3664" y="1351"/>
                </a:lnTo>
                <a:lnTo>
                  <a:pt x="3713" y="1351"/>
                </a:lnTo>
                <a:lnTo>
                  <a:pt x="3713" y="1376"/>
                </a:lnTo>
                <a:lnTo>
                  <a:pt x="3664" y="1376"/>
                </a:lnTo>
                <a:close/>
                <a:moveTo>
                  <a:pt x="3728" y="1376"/>
                </a:moveTo>
                <a:lnTo>
                  <a:pt x="3728" y="1351"/>
                </a:lnTo>
                <a:lnTo>
                  <a:pt x="3752" y="1351"/>
                </a:lnTo>
                <a:lnTo>
                  <a:pt x="3752" y="1376"/>
                </a:lnTo>
                <a:lnTo>
                  <a:pt x="3728" y="1376"/>
                </a:lnTo>
                <a:close/>
                <a:moveTo>
                  <a:pt x="3783" y="1376"/>
                </a:moveTo>
                <a:lnTo>
                  <a:pt x="3783" y="1351"/>
                </a:lnTo>
                <a:lnTo>
                  <a:pt x="3886" y="1351"/>
                </a:lnTo>
                <a:lnTo>
                  <a:pt x="3886" y="1376"/>
                </a:lnTo>
                <a:lnTo>
                  <a:pt x="3783" y="1376"/>
                </a:lnTo>
                <a:close/>
                <a:moveTo>
                  <a:pt x="3917" y="1376"/>
                </a:moveTo>
                <a:lnTo>
                  <a:pt x="3917" y="1351"/>
                </a:lnTo>
                <a:lnTo>
                  <a:pt x="3935" y="1351"/>
                </a:lnTo>
                <a:lnTo>
                  <a:pt x="3935" y="1376"/>
                </a:lnTo>
                <a:lnTo>
                  <a:pt x="3917" y="1376"/>
                </a:lnTo>
                <a:close/>
                <a:moveTo>
                  <a:pt x="3950" y="1376"/>
                </a:moveTo>
                <a:lnTo>
                  <a:pt x="3950" y="1351"/>
                </a:lnTo>
                <a:lnTo>
                  <a:pt x="4032" y="1351"/>
                </a:lnTo>
                <a:lnTo>
                  <a:pt x="4032" y="1376"/>
                </a:lnTo>
                <a:lnTo>
                  <a:pt x="3950" y="1376"/>
                </a:lnTo>
                <a:close/>
                <a:moveTo>
                  <a:pt x="4096" y="1376"/>
                </a:moveTo>
                <a:lnTo>
                  <a:pt x="4047" y="1376"/>
                </a:lnTo>
                <a:lnTo>
                  <a:pt x="4047" y="1351"/>
                </a:lnTo>
                <a:lnTo>
                  <a:pt x="4096" y="1351"/>
                </a:lnTo>
                <a:lnTo>
                  <a:pt x="4146" y="1351"/>
                </a:lnTo>
                <a:lnTo>
                  <a:pt x="4146" y="1376"/>
                </a:lnTo>
                <a:lnTo>
                  <a:pt x="4096" y="1376"/>
                </a:lnTo>
                <a:close/>
                <a:moveTo>
                  <a:pt x="4184" y="1376"/>
                </a:moveTo>
                <a:lnTo>
                  <a:pt x="4160" y="1376"/>
                </a:lnTo>
                <a:lnTo>
                  <a:pt x="4160" y="1351"/>
                </a:lnTo>
                <a:lnTo>
                  <a:pt x="4184" y="1351"/>
                </a:lnTo>
                <a:lnTo>
                  <a:pt x="4184" y="1376"/>
                </a:lnTo>
                <a:close/>
                <a:moveTo>
                  <a:pt x="4184" y="1336"/>
                </a:moveTo>
                <a:lnTo>
                  <a:pt x="4160" y="1336"/>
                </a:lnTo>
                <a:lnTo>
                  <a:pt x="4184" y="1336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7" name="Freeform 968">
            <a:extLst>
              <a:ext uri="{FF2B5EF4-FFF2-40B4-BE49-F238E27FC236}">
                <a16:creationId xmlns:a16="http://schemas.microsoft.com/office/drawing/2014/main" id="{78E9695A-F1B1-49C1-9E20-BB2B2EDCCD0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-9015413" y="-5186363"/>
            <a:ext cx="6831013" cy="2257425"/>
          </a:xfrm>
          <a:custGeom>
            <a:avLst/>
            <a:gdLst>
              <a:gd name="T0" fmla="*/ 0 w 4303"/>
              <a:gd name="T1" fmla="*/ 2147483647 h 1422"/>
              <a:gd name="T2" fmla="*/ 360383164 w 4303"/>
              <a:gd name="T3" fmla="*/ 2147483647 h 1422"/>
              <a:gd name="T4" fmla="*/ 745966305 w 4303"/>
              <a:gd name="T5" fmla="*/ 2147483647 h 1422"/>
              <a:gd name="T6" fmla="*/ 1204634776 w 4303"/>
              <a:gd name="T7" fmla="*/ 2147483647 h 1422"/>
              <a:gd name="T8" fmla="*/ 1610380755 w 4303"/>
              <a:gd name="T9" fmla="*/ 2147483647 h 1422"/>
              <a:gd name="T10" fmla="*/ 1910278577 w 4303"/>
              <a:gd name="T11" fmla="*/ 2147483647 h 1422"/>
              <a:gd name="T12" fmla="*/ 2147483647 w 4303"/>
              <a:gd name="T13" fmla="*/ 2147483647 h 1422"/>
              <a:gd name="T14" fmla="*/ 2147483647 w 4303"/>
              <a:gd name="T15" fmla="*/ 2147483647 h 1422"/>
              <a:gd name="T16" fmla="*/ 2147483647 w 4303"/>
              <a:gd name="T17" fmla="*/ 2147483647 h 1422"/>
              <a:gd name="T18" fmla="*/ 2147483647 w 4303"/>
              <a:gd name="T19" fmla="*/ 2147483647 h 1422"/>
              <a:gd name="T20" fmla="*/ 2147483647 w 4303"/>
              <a:gd name="T21" fmla="*/ 2147483647 h 1422"/>
              <a:gd name="T22" fmla="*/ 2147483647 w 4303"/>
              <a:gd name="T23" fmla="*/ 2147483647 h 1422"/>
              <a:gd name="T24" fmla="*/ 2147483647 w 4303"/>
              <a:gd name="T25" fmla="*/ 2147483647 h 1422"/>
              <a:gd name="T26" fmla="*/ 2147483647 w 4303"/>
              <a:gd name="T27" fmla="*/ 2147483647 h 1422"/>
              <a:gd name="T28" fmla="*/ 2147483647 w 4303"/>
              <a:gd name="T29" fmla="*/ 2147483647 h 1422"/>
              <a:gd name="T30" fmla="*/ 2147483647 w 4303"/>
              <a:gd name="T31" fmla="*/ 2147483647 h 1422"/>
              <a:gd name="T32" fmla="*/ 2147483647 w 4303"/>
              <a:gd name="T33" fmla="*/ 2147483647 h 1422"/>
              <a:gd name="T34" fmla="*/ 2147483647 w 4303"/>
              <a:gd name="T35" fmla="*/ 2147483647 h 1422"/>
              <a:gd name="T36" fmla="*/ 2147483647 w 4303"/>
              <a:gd name="T37" fmla="*/ 2147483647 h 1422"/>
              <a:gd name="T38" fmla="*/ 2147483647 w 4303"/>
              <a:gd name="T39" fmla="*/ 2147483647 h 1422"/>
              <a:gd name="T40" fmla="*/ 2147483647 w 4303"/>
              <a:gd name="T41" fmla="*/ 2147483647 h 1422"/>
              <a:gd name="T42" fmla="*/ 2147483647 w 4303"/>
              <a:gd name="T43" fmla="*/ 2147483647 h 1422"/>
              <a:gd name="T44" fmla="*/ 2147483647 w 4303"/>
              <a:gd name="T45" fmla="*/ 2147483647 h 1422"/>
              <a:gd name="T46" fmla="*/ 2147483647 w 4303"/>
              <a:gd name="T47" fmla="*/ 2147483647 h 1422"/>
              <a:gd name="T48" fmla="*/ 2147483647 w 4303"/>
              <a:gd name="T49" fmla="*/ 2147483647 h 1422"/>
              <a:gd name="T50" fmla="*/ 2147483647 w 4303"/>
              <a:gd name="T51" fmla="*/ 2147483647 h 1422"/>
              <a:gd name="T52" fmla="*/ 2147483647 w 4303"/>
              <a:gd name="T53" fmla="*/ 2147483647 h 1422"/>
              <a:gd name="T54" fmla="*/ 0 w 4303"/>
              <a:gd name="T55" fmla="*/ 2147483647 h 1422"/>
              <a:gd name="T56" fmla="*/ 153730336 w 4303"/>
              <a:gd name="T57" fmla="*/ 100806250 h 1422"/>
              <a:gd name="T58" fmla="*/ 745966305 w 4303"/>
              <a:gd name="T59" fmla="*/ 0 h 1422"/>
              <a:gd name="T60" fmla="*/ 1486892296 w 4303"/>
              <a:gd name="T61" fmla="*/ 0 h 1422"/>
              <a:gd name="T62" fmla="*/ 1910278577 w 4303"/>
              <a:gd name="T63" fmla="*/ 0 h 1422"/>
              <a:gd name="T64" fmla="*/ 2147483647 w 4303"/>
              <a:gd name="T65" fmla="*/ 0 h 1422"/>
              <a:gd name="T66" fmla="*/ 2147483647 w 4303"/>
              <a:gd name="T67" fmla="*/ 0 h 1422"/>
              <a:gd name="T68" fmla="*/ 2147483647 w 4303"/>
              <a:gd name="T69" fmla="*/ 0 h 1422"/>
              <a:gd name="T70" fmla="*/ 2147483647 w 4303"/>
              <a:gd name="T71" fmla="*/ 2147483647 h 1422"/>
              <a:gd name="T72" fmla="*/ 2147483647 w 4303"/>
              <a:gd name="T73" fmla="*/ 2147483647 h 1422"/>
              <a:gd name="T74" fmla="*/ 2147483647 w 4303"/>
              <a:gd name="T75" fmla="*/ 2147483647 h 1422"/>
              <a:gd name="T76" fmla="*/ 2147483647 w 4303"/>
              <a:gd name="T77" fmla="*/ 2147483647 h 1422"/>
              <a:gd name="T78" fmla="*/ 2147483647 w 4303"/>
              <a:gd name="T79" fmla="*/ 2147483647 h 1422"/>
              <a:gd name="T80" fmla="*/ 2147483647 w 4303"/>
              <a:gd name="T81" fmla="*/ 2147483647 h 1422"/>
              <a:gd name="T82" fmla="*/ 2147483647 w 4303"/>
              <a:gd name="T83" fmla="*/ 2147483647 h 1422"/>
              <a:gd name="T84" fmla="*/ 2147483647 w 4303"/>
              <a:gd name="T85" fmla="*/ 2147483647 h 1422"/>
              <a:gd name="T86" fmla="*/ 2147483647 w 4303"/>
              <a:gd name="T87" fmla="*/ 2147483647 h 1422"/>
              <a:gd name="T88" fmla="*/ 2147483647 w 4303"/>
              <a:gd name="T89" fmla="*/ 2147483647 h 1422"/>
              <a:gd name="T90" fmla="*/ 2147483647 w 4303"/>
              <a:gd name="T91" fmla="*/ 2147483647 h 1422"/>
              <a:gd name="T92" fmla="*/ 2147483647 w 4303"/>
              <a:gd name="T93" fmla="*/ 2147483647 h 1422"/>
              <a:gd name="T94" fmla="*/ 2147483647 w 4303"/>
              <a:gd name="T95" fmla="*/ 2147483647 h 1422"/>
              <a:gd name="T96" fmla="*/ 2147483647 w 4303"/>
              <a:gd name="T97" fmla="*/ 2147483647 h 1422"/>
              <a:gd name="T98" fmla="*/ 2147483647 w 4303"/>
              <a:gd name="T99" fmla="*/ 2147483647 h 1422"/>
              <a:gd name="T100" fmla="*/ 2147483647 w 4303"/>
              <a:gd name="T101" fmla="*/ 2147483647 h 1422"/>
              <a:gd name="T102" fmla="*/ 2147483647 w 4303"/>
              <a:gd name="T103" fmla="*/ 2147483647 h 1422"/>
              <a:gd name="T104" fmla="*/ 2147483647 w 4303"/>
              <a:gd name="T105" fmla="*/ 2147483647 h 1422"/>
              <a:gd name="T106" fmla="*/ 2147483647 w 4303"/>
              <a:gd name="T107" fmla="*/ 2147483647 h 1422"/>
              <a:gd name="T108" fmla="*/ 2147483647 w 4303"/>
              <a:gd name="T109" fmla="*/ 2147483647 h 1422"/>
              <a:gd name="T110" fmla="*/ 2147483647 w 4303"/>
              <a:gd name="T111" fmla="*/ 2147483647 h 1422"/>
              <a:gd name="T112" fmla="*/ 2147483647 w 4303"/>
              <a:gd name="T113" fmla="*/ 2147483647 h 1422"/>
              <a:gd name="T114" fmla="*/ 2147483647 w 4303"/>
              <a:gd name="T115" fmla="*/ 2147483647 h 1422"/>
              <a:gd name="T116" fmla="*/ 2147483647 w 4303"/>
              <a:gd name="T117" fmla="*/ 2147483647 h 1422"/>
              <a:gd name="T118" fmla="*/ 2147483647 w 4303"/>
              <a:gd name="T119" fmla="*/ 2147483647 h 1422"/>
              <a:gd name="T120" fmla="*/ 2147483647 w 4303"/>
              <a:gd name="T121" fmla="*/ 2147483647 h 142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03"/>
              <a:gd name="T184" fmla="*/ 0 h 1422"/>
              <a:gd name="T185" fmla="*/ 4303 w 4303"/>
              <a:gd name="T186" fmla="*/ 1422 h 142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03" h="1422">
                <a:moveTo>
                  <a:pt x="4215" y="55"/>
                </a:moveTo>
                <a:lnTo>
                  <a:pt x="4303" y="55"/>
                </a:lnTo>
                <a:lnTo>
                  <a:pt x="4303" y="40"/>
                </a:lnTo>
                <a:lnTo>
                  <a:pt x="4215" y="40"/>
                </a:lnTo>
                <a:lnTo>
                  <a:pt x="4215" y="0"/>
                </a:lnTo>
                <a:lnTo>
                  <a:pt x="4184" y="0"/>
                </a:lnTo>
                <a:lnTo>
                  <a:pt x="4215" y="55"/>
                </a:lnTo>
                <a:moveTo>
                  <a:pt x="0" y="1422"/>
                </a:moveTo>
                <a:lnTo>
                  <a:pt x="28" y="1422"/>
                </a:lnTo>
                <a:lnTo>
                  <a:pt x="28" y="1406"/>
                </a:lnTo>
                <a:lnTo>
                  <a:pt x="46" y="1406"/>
                </a:lnTo>
                <a:lnTo>
                  <a:pt x="46" y="1422"/>
                </a:lnTo>
                <a:lnTo>
                  <a:pt x="61" y="1422"/>
                </a:lnTo>
                <a:lnTo>
                  <a:pt x="61" y="1406"/>
                </a:lnTo>
                <a:lnTo>
                  <a:pt x="143" y="1406"/>
                </a:lnTo>
                <a:lnTo>
                  <a:pt x="143" y="1422"/>
                </a:lnTo>
                <a:lnTo>
                  <a:pt x="158" y="1422"/>
                </a:lnTo>
                <a:lnTo>
                  <a:pt x="158" y="1406"/>
                </a:lnTo>
                <a:lnTo>
                  <a:pt x="207" y="1406"/>
                </a:lnTo>
                <a:lnTo>
                  <a:pt x="257" y="1406"/>
                </a:lnTo>
                <a:lnTo>
                  <a:pt x="257" y="1422"/>
                </a:lnTo>
                <a:lnTo>
                  <a:pt x="271" y="1422"/>
                </a:lnTo>
                <a:lnTo>
                  <a:pt x="271" y="1406"/>
                </a:lnTo>
                <a:lnTo>
                  <a:pt x="296" y="1406"/>
                </a:lnTo>
                <a:lnTo>
                  <a:pt x="296" y="1422"/>
                </a:lnTo>
                <a:lnTo>
                  <a:pt x="326" y="1422"/>
                </a:lnTo>
                <a:lnTo>
                  <a:pt x="326" y="1406"/>
                </a:lnTo>
                <a:lnTo>
                  <a:pt x="429" y="1406"/>
                </a:lnTo>
                <a:lnTo>
                  <a:pt x="429" y="1422"/>
                </a:lnTo>
                <a:lnTo>
                  <a:pt x="460" y="1422"/>
                </a:lnTo>
                <a:lnTo>
                  <a:pt x="460" y="1406"/>
                </a:lnTo>
                <a:lnTo>
                  <a:pt x="478" y="1406"/>
                </a:lnTo>
                <a:lnTo>
                  <a:pt x="478" y="1422"/>
                </a:lnTo>
                <a:lnTo>
                  <a:pt x="493" y="1422"/>
                </a:lnTo>
                <a:lnTo>
                  <a:pt x="493" y="1406"/>
                </a:lnTo>
                <a:lnTo>
                  <a:pt x="575" y="1406"/>
                </a:lnTo>
                <a:lnTo>
                  <a:pt x="575" y="1422"/>
                </a:lnTo>
                <a:lnTo>
                  <a:pt x="590" y="1422"/>
                </a:lnTo>
                <a:lnTo>
                  <a:pt x="590" y="1406"/>
                </a:lnTo>
                <a:lnTo>
                  <a:pt x="639" y="1406"/>
                </a:lnTo>
                <a:lnTo>
                  <a:pt x="689" y="1406"/>
                </a:lnTo>
                <a:lnTo>
                  <a:pt x="689" y="1422"/>
                </a:lnTo>
                <a:lnTo>
                  <a:pt x="703" y="1422"/>
                </a:lnTo>
                <a:lnTo>
                  <a:pt x="703" y="1406"/>
                </a:lnTo>
                <a:lnTo>
                  <a:pt x="728" y="1406"/>
                </a:lnTo>
                <a:lnTo>
                  <a:pt x="728" y="1422"/>
                </a:lnTo>
                <a:lnTo>
                  <a:pt x="758" y="1422"/>
                </a:lnTo>
                <a:lnTo>
                  <a:pt x="758" y="1406"/>
                </a:lnTo>
                <a:lnTo>
                  <a:pt x="862" y="1406"/>
                </a:lnTo>
                <a:lnTo>
                  <a:pt x="862" y="1422"/>
                </a:lnTo>
                <a:lnTo>
                  <a:pt x="892" y="1422"/>
                </a:lnTo>
                <a:lnTo>
                  <a:pt x="892" y="1406"/>
                </a:lnTo>
                <a:lnTo>
                  <a:pt x="910" y="1406"/>
                </a:lnTo>
                <a:lnTo>
                  <a:pt x="910" y="1422"/>
                </a:lnTo>
                <a:lnTo>
                  <a:pt x="925" y="1422"/>
                </a:lnTo>
                <a:lnTo>
                  <a:pt x="925" y="1406"/>
                </a:lnTo>
                <a:lnTo>
                  <a:pt x="1007" y="1406"/>
                </a:lnTo>
                <a:lnTo>
                  <a:pt x="1007" y="1422"/>
                </a:lnTo>
                <a:lnTo>
                  <a:pt x="1023" y="1422"/>
                </a:lnTo>
                <a:lnTo>
                  <a:pt x="1023" y="1406"/>
                </a:lnTo>
                <a:lnTo>
                  <a:pt x="1071" y="1406"/>
                </a:lnTo>
                <a:lnTo>
                  <a:pt x="1121" y="1406"/>
                </a:lnTo>
                <a:lnTo>
                  <a:pt x="1121" y="1422"/>
                </a:lnTo>
                <a:lnTo>
                  <a:pt x="1135" y="1422"/>
                </a:lnTo>
                <a:lnTo>
                  <a:pt x="1135" y="1406"/>
                </a:lnTo>
                <a:lnTo>
                  <a:pt x="1160" y="1406"/>
                </a:lnTo>
                <a:lnTo>
                  <a:pt x="1160" y="1422"/>
                </a:lnTo>
                <a:lnTo>
                  <a:pt x="1190" y="1422"/>
                </a:lnTo>
                <a:lnTo>
                  <a:pt x="1190" y="1406"/>
                </a:lnTo>
                <a:lnTo>
                  <a:pt x="1294" y="1406"/>
                </a:lnTo>
                <a:lnTo>
                  <a:pt x="1294" y="1422"/>
                </a:lnTo>
                <a:lnTo>
                  <a:pt x="1324" y="1422"/>
                </a:lnTo>
                <a:lnTo>
                  <a:pt x="1324" y="1406"/>
                </a:lnTo>
                <a:lnTo>
                  <a:pt x="1342" y="1406"/>
                </a:lnTo>
                <a:lnTo>
                  <a:pt x="1342" y="1422"/>
                </a:lnTo>
                <a:lnTo>
                  <a:pt x="1357" y="1422"/>
                </a:lnTo>
                <a:lnTo>
                  <a:pt x="1357" y="1406"/>
                </a:lnTo>
                <a:lnTo>
                  <a:pt x="1439" y="1406"/>
                </a:lnTo>
                <a:lnTo>
                  <a:pt x="1439" y="1422"/>
                </a:lnTo>
                <a:lnTo>
                  <a:pt x="1455" y="1422"/>
                </a:lnTo>
                <a:lnTo>
                  <a:pt x="1455" y="1406"/>
                </a:lnTo>
                <a:lnTo>
                  <a:pt x="1503" y="1406"/>
                </a:lnTo>
                <a:lnTo>
                  <a:pt x="1553" y="1406"/>
                </a:lnTo>
                <a:lnTo>
                  <a:pt x="1553" y="1422"/>
                </a:lnTo>
                <a:lnTo>
                  <a:pt x="1567" y="1422"/>
                </a:lnTo>
                <a:lnTo>
                  <a:pt x="1567" y="1406"/>
                </a:lnTo>
                <a:lnTo>
                  <a:pt x="1592" y="1406"/>
                </a:lnTo>
                <a:lnTo>
                  <a:pt x="1592" y="1422"/>
                </a:lnTo>
                <a:lnTo>
                  <a:pt x="1622" y="1422"/>
                </a:lnTo>
                <a:lnTo>
                  <a:pt x="1622" y="1406"/>
                </a:lnTo>
                <a:lnTo>
                  <a:pt x="1726" y="1406"/>
                </a:lnTo>
                <a:lnTo>
                  <a:pt x="1726" y="1422"/>
                </a:lnTo>
                <a:lnTo>
                  <a:pt x="1756" y="1422"/>
                </a:lnTo>
                <a:lnTo>
                  <a:pt x="1756" y="1406"/>
                </a:lnTo>
                <a:lnTo>
                  <a:pt x="1774" y="1406"/>
                </a:lnTo>
                <a:lnTo>
                  <a:pt x="1774" y="1422"/>
                </a:lnTo>
                <a:lnTo>
                  <a:pt x="1789" y="1422"/>
                </a:lnTo>
                <a:lnTo>
                  <a:pt x="1789" y="1406"/>
                </a:lnTo>
                <a:lnTo>
                  <a:pt x="1872" y="1406"/>
                </a:lnTo>
                <a:lnTo>
                  <a:pt x="1872" y="1422"/>
                </a:lnTo>
                <a:lnTo>
                  <a:pt x="1887" y="1422"/>
                </a:lnTo>
                <a:lnTo>
                  <a:pt x="1887" y="1406"/>
                </a:lnTo>
                <a:lnTo>
                  <a:pt x="1935" y="1406"/>
                </a:lnTo>
                <a:lnTo>
                  <a:pt x="1985" y="1406"/>
                </a:lnTo>
                <a:lnTo>
                  <a:pt x="1985" y="1422"/>
                </a:lnTo>
                <a:lnTo>
                  <a:pt x="1999" y="1422"/>
                </a:lnTo>
                <a:lnTo>
                  <a:pt x="1999" y="1406"/>
                </a:lnTo>
                <a:lnTo>
                  <a:pt x="2024" y="1406"/>
                </a:lnTo>
                <a:lnTo>
                  <a:pt x="2024" y="1422"/>
                </a:lnTo>
                <a:lnTo>
                  <a:pt x="2054" y="1422"/>
                </a:lnTo>
                <a:lnTo>
                  <a:pt x="2054" y="1406"/>
                </a:lnTo>
                <a:lnTo>
                  <a:pt x="2158" y="1406"/>
                </a:lnTo>
                <a:lnTo>
                  <a:pt x="2158" y="1422"/>
                </a:lnTo>
                <a:lnTo>
                  <a:pt x="2188" y="1422"/>
                </a:lnTo>
                <a:lnTo>
                  <a:pt x="2188" y="1406"/>
                </a:lnTo>
                <a:lnTo>
                  <a:pt x="2206" y="1406"/>
                </a:lnTo>
                <a:lnTo>
                  <a:pt x="2206" y="1422"/>
                </a:lnTo>
                <a:lnTo>
                  <a:pt x="2222" y="1422"/>
                </a:lnTo>
                <a:lnTo>
                  <a:pt x="2222" y="1406"/>
                </a:lnTo>
                <a:lnTo>
                  <a:pt x="2304" y="1406"/>
                </a:lnTo>
                <a:lnTo>
                  <a:pt x="2304" y="1422"/>
                </a:lnTo>
                <a:lnTo>
                  <a:pt x="2319" y="1422"/>
                </a:lnTo>
                <a:lnTo>
                  <a:pt x="2319" y="1406"/>
                </a:lnTo>
                <a:lnTo>
                  <a:pt x="2367" y="1406"/>
                </a:lnTo>
                <a:lnTo>
                  <a:pt x="2417" y="1406"/>
                </a:lnTo>
                <a:lnTo>
                  <a:pt x="2417" y="1422"/>
                </a:lnTo>
                <a:lnTo>
                  <a:pt x="2431" y="1422"/>
                </a:lnTo>
                <a:lnTo>
                  <a:pt x="2431" y="1406"/>
                </a:lnTo>
                <a:lnTo>
                  <a:pt x="2456" y="1406"/>
                </a:lnTo>
                <a:lnTo>
                  <a:pt x="2456" y="1422"/>
                </a:lnTo>
                <a:lnTo>
                  <a:pt x="2486" y="1422"/>
                </a:lnTo>
                <a:lnTo>
                  <a:pt x="2486" y="1406"/>
                </a:lnTo>
                <a:lnTo>
                  <a:pt x="2590" y="1406"/>
                </a:lnTo>
                <a:lnTo>
                  <a:pt x="2590" y="1422"/>
                </a:lnTo>
                <a:lnTo>
                  <a:pt x="2620" y="1422"/>
                </a:lnTo>
                <a:lnTo>
                  <a:pt x="2620" y="1406"/>
                </a:lnTo>
                <a:lnTo>
                  <a:pt x="2639" y="1406"/>
                </a:lnTo>
                <a:lnTo>
                  <a:pt x="2639" y="1422"/>
                </a:lnTo>
                <a:lnTo>
                  <a:pt x="2654" y="1422"/>
                </a:lnTo>
                <a:lnTo>
                  <a:pt x="2654" y="1406"/>
                </a:lnTo>
                <a:lnTo>
                  <a:pt x="2736" y="1406"/>
                </a:lnTo>
                <a:lnTo>
                  <a:pt x="2736" y="1422"/>
                </a:lnTo>
                <a:lnTo>
                  <a:pt x="2751" y="1422"/>
                </a:lnTo>
                <a:lnTo>
                  <a:pt x="2751" y="1406"/>
                </a:lnTo>
                <a:lnTo>
                  <a:pt x="2800" y="1406"/>
                </a:lnTo>
                <a:lnTo>
                  <a:pt x="2849" y="1406"/>
                </a:lnTo>
                <a:lnTo>
                  <a:pt x="2849" y="1422"/>
                </a:lnTo>
                <a:lnTo>
                  <a:pt x="2863" y="1422"/>
                </a:lnTo>
                <a:lnTo>
                  <a:pt x="2863" y="1406"/>
                </a:lnTo>
                <a:lnTo>
                  <a:pt x="2888" y="1406"/>
                </a:lnTo>
                <a:lnTo>
                  <a:pt x="2888" y="1422"/>
                </a:lnTo>
                <a:lnTo>
                  <a:pt x="2918" y="1422"/>
                </a:lnTo>
                <a:lnTo>
                  <a:pt x="2918" y="1406"/>
                </a:lnTo>
                <a:lnTo>
                  <a:pt x="3022" y="1406"/>
                </a:lnTo>
                <a:lnTo>
                  <a:pt x="3022" y="1422"/>
                </a:lnTo>
                <a:lnTo>
                  <a:pt x="3052" y="1422"/>
                </a:lnTo>
                <a:lnTo>
                  <a:pt x="3052" y="1406"/>
                </a:lnTo>
                <a:lnTo>
                  <a:pt x="3071" y="1406"/>
                </a:lnTo>
                <a:lnTo>
                  <a:pt x="3071" y="1422"/>
                </a:lnTo>
                <a:lnTo>
                  <a:pt x="3086" y="1422"/>
                </a:lnTo>
                <a:lnTo>
                  <a:pt x="3086" y="1406"/>
                </a:lnTo>
                <a:lnTo>
                  <a:pt x="3168" y="1406"/>
                </a:lnTo>
                <a:lnTo>
                  <a:pt x="3168" y="1422"/>
                </a:lnTo>
                <a:lnTo>
                  <a:pt x="3183" y="1422"/>
                </a:lnTo>
                <a:lnTo>
                  <a:pt x="3183" y="1406"/>
                </a:lnTo>
                <a:lnTo>
                  <a:pt x="3232" y="1406"/>
                </a:lnTo>
                <a:lnTo>
                  <a:pt x="3281" y="1406"/>
                </a:lnTo>
                <a:lnTo>
                  <a:pt x="3281" y="1422"/>
                </a:lnTo>
                <a:lnTo>
                  <a:pt x="3295" y="1422"/>
                </a:lnTo>
                <a:lnTo>
                  <a:pt x="3295" y="1406"/>
                </a:lnTo>
                <a:lnTo>
                  <a:pt x="3320" y="1406"/>
                </a:lnTo>
                <a:lnTo>
                  <a:pt x="3320" y="1422"/>
                </a:lnTo>
                <a:lnTo>
                  <a:pt x="3350" y="1422"/>
                </a:lnTo>
                <a:lnTo>
                  <a:pt x="3350" y="1406"/>
                </a:lnTo>
                <a:lnTo>
                  <a:pt x="3454" y="1406"/>
                </a:lnTo>
                <a:lnTo>
                  <a:pt x="3454" y="1422"/>
                </a:lnTo>
                <a:lnTo>
                  <a:pt x="3484" y="1422"/>
                </a:lnTo>
                <a:lnTo>
                  <a:pt x="3484" y="1406"/>
                </a:lnTo>
                <a:lnTo>
                  <a:pt x="3503" y="1406"/>
                </a:lnTo>
                <a:lnTo>
                  <a:pt x="3503" y="1422"/>
                </a:lnTo>
                <a:lnTo>
                  <a:pt x="3518" y="1422"/>
                </a:lnTo>
                <a:lnTo>
                  <a:pt x="3518" y="1406"/>
                </a:lnTo>
                <a:lnTo>
                  <a:pt x="3600" y="1406"/>
                </a:lnTo>
                <a:lnTo>
                  <a:pt x="3600" y="1422"/>
                </a:lnTo>
                <a:lnTo>
                  <a:pt x="3615" y="1422"/>
                </a:lnTo>
                <a:lnTo>
                  <a:pt x="3615" y="1406"/>
                </a:lnTo>
                <a:lnTo>
                  <a:pt x="3664" y="1406"/>
                </a:lnTo>
                <a:lnTo>
                  <a:pt x="3713" y="1406"/>
                </a:lnTo>
                <a:lnTo>
                  <a:pt x="3713" y="1422"/>
                </a:lnTo>
                <a:lnTo>
                  <a:pt x="3728" y="1422"/>
                </a:lnTo>
                <a:lnTo>
                  <a:pt x="3728" y="1406"/>
                </a:lnTo>
                <a:lnTo>
                  <a:pt x="3752" y="1406"/>
                </a:lnTo>
                <a:lnTo>
                  <a:pt x="3752" y="1422"/>
                </a:lnTo>
                <a:lnTo>
                  <a:pt x="3783" y="1422"/>
                </a:lnTo>
                <a:lnTo>
                  <a:pt x="3783" y="1406"/>
                </a:lnTo>
                <a:lnTo>
                  <a:pt x="3886" y="1406"/>
                </a:lnTo>
                <a:lnTo>
                  <a:pt x="3886" y="1422"/>
                </a:lnTo>
                <a:lnTo>
                  <a:pt x="3917" y="1422"/>
                </a:lnTo>
                <a:lnTo>
                  <a:pt x="3917" y="1406"/>
                </a:lnTo>
                <a:lnTo>
                  <a:pt x="3935" y="1406"/>
                </a:lnTo>
                <a:lnTo>
                  <a:pt x="3935" y="1422"/>
                </a:lnTo>
                <a:lnTo>
                  <a:pt x="3950" y="1422"/>
                </a:lnTo>
                <a:lnTo>
                  <a:pt x="3950" y="1406"/>
                </a:lnTo>
                <a:lnTo>
                  <a:pt x="4032" y="1406"/>
                </a:lnTo>
                <a:lnTo>
                  <a:pt x="4032" y="1422"/>
                </a:lnTo>
                <a:lnTo>
                  <a:pt x="4047" y="1422"/>
                </a:lnTo>
                <a:lnTo>
                  <a:pt x="4047" y="1406"/>
                </a:lnTo>
                <a:lnTo>
                  <a:pt x="4096" y="1406"/>
                </a:lnTo>
                <a:lnTo>
                  <a:pt x="4146" y="1406"/>
                </a:lnTo>
                <a:lnTo>
                  <a:pt x="4146" y="1422"/>
                </a:lnTo>
                <a:lnTo>
                  <a:pt x="4160" y="1422"/>
                </a:lnTo>
                <a:lnTo>
                  <a:pt x="4160" y="1406"/>
                </a:lnTo>
                <a:lnTo>
                  <a:pt x="4184" y="1406"/>
                </a:lnTo>
                <a:lnTo>
                  <a:pt x="4184" y="1422"/>
                </a:lnTo>
                <a:lnTo>
                  <a:pt x="4215" y="1422"/>
                </a:lnTo>
                <a:lnTo>
                  <a:pt x="4215" y="1406"/>
                </a:lnTo>
                <a:lnTo>
                  <a:pt x="4303" y="1406"/>
                </a:lnTo>
                <a:lnTo>
                  <a:pt x="4303" y="1376"/>
                </a:lnTo>
                <a:lnTo>
                  <a:pt x="4215" y="1376"/>
                </a:lnTo>
                <a:lnTo>
                  <a:pt x="4215" y="1351"/>
                </a:lnTo>
                <a:lnTo>
                  <a:pt x="4303" y="1351"/>
                </a:lnTo>
                <a:lnTo>
                  <a:pt x="4303" y="1336"/>
                </a:lnTo>
                <a:lnTo>
                  <a:pt x="4215" y="1336"/>
                </a:lnTo>
                <a:lnTo>
                  <a:pt x="0" y="1422"/>
                </a:lnTo>
                <a:moveTo>
                  <a:pt x="61" y="40"/>
                </a:moveTo>
                <a:lnTo>
                  <a:pt x="61" y="0"/>
                </a:lnTo>
                <a:lnTo>
                  <a:pt x="46" y="0"/>
                </a:lnTo>
                <a:lnTo>
                  <a:pt x="46" y="40"/>
                </a:lnTo>
                <a:lnTo>
                  <a:pt x="28" y="40"/>
                </a:lnTo>
                <a:lnTo>
                  <a:pt x="28" y="0"/>
                </a:lnTo>
                <a:lnTo>
                  <a:pt x="0" y="0"/>
                </a:lnTo>
                <a:lnTo>
                  <a:pt x="61" y="40"/>
                </a:lnTo>
                <a:moveTo>
                  <a:pt x="158" y="0"/>
                </a:moveTo>
                <a:lnTo>
                  <a:pt x="143" y="0"/>
                </a:lnTo>
                <a:lnTo>
                  <a:pt x="158" y="0"/>
                </a:lnTo>
                <a:moveTo>
                  <a:pt x="271" y="0"/>
                </a:moveTo>
                <a:lnTo>
                  <a:pt x="257" y="0"/>
                </a:lnTo>
                <a:lnTo>
                  <a:pt x="271" y="0"/>
                </a:lnTo>
                <a:moveTo>
                  <a:pt x="326" y="0"/>
                </a:moveTo>
                <a:lnTo>
                  <a:pt x="296" y="0"/>
                </a:lnTo>
                <a:lnTo>
                  <a:pt x="326" y="0"/>
                </a:lnTo>
                <a:moveTo>
                  <a:pt x="460" y="0"/>
                </a:moveTo>
                <a:lnTo>
                  <a:pt x="429" y="0"/>
                </a:lnTo>
                <a:lnTo>
                  <a:pt x="460" y="0"/>
                </a:lnTo>
                <a:moveTo>
                  <a:pt x="493" y="0"/>
                </a:moveTo>
                <a:lnTo>
                  <a:pt x="478" y="0"/>
                </a:lnTo>
                <a:lnTo>
                  <a:pt x="493" y="0"/>
                </a:lnTo>
                <a:moveTo>
                  <a:pt x="590" y="0"/>
                </a:moveTo>
                <a:lnTo>
                  <a:pt x="575" y="0"/>
                </a:lnTo>
                <a:lnTo>
                  <a:pt x="590" y="0"/>
                </a:lnTo>
                <a:moveTo>
                  <a:pt x="703" y="0"/>
                </a:moveTo>
                <a:lnTo>
                  <a:pt x="689" y="0"/>
                </a:lnTo>
                <a:lnTo>
                  <a:pt x="703" y="0"/>
                </a:lnTo>
                <a:moveTo>
                  <a:pt x="758" y="0"/>
                </a:moveTo>
                <a:lnTo>
                  <a:pt x="728" y="0"/>
                </a:lnTo>
                <a:lnTo>
                  <a:pt x="758" y="0"/>
                </a:lnTo>
                <a:moveTo>
                  <a:pt x="892" y="0"/>
                </a:moveTo>
                <a:lnTo>
                  <a:pt x="862" y="0"/>
                </a:lnTo>
                <a:lnTo>
                  <a:pt x="892" y="0"/>
                </a:lnTo>
                <a:moveTo>
                  <a:pt x="925" y="0"/>
                </a:moveTo>
                <a:lnTo>
                  <a:pt x="910" y="0"/>
                </a:lnTo>
                <a:lnTo>
                  <a:pt x="925" y="0"/>
                </a:lnTo>
                <a:moveTo>
                  <a:pt x="1023" y="0"/>
                </a:moveTo>
                <a:lnTo>
                  <a:pt x="1007" y="0"/>
                </a:lnTo>
                <a:lnTo>
                  <a:pt x="1023" y="0"/>
                </a:lnTo>
                <a:moveTo>
                  <a:pt x="1135" y="0"/>
                </a:moveTo>
                <a:lnTo>
                  <a:pt x="1121" y="0"/>
                </a:lnTo>
                <a:lnTo>
                  <a:pt x="1135" y="0"/>
                </a:lnTo>
                <a:moveTo>
                  <a:pt x="1190" y="0"/>
                </a:moveTo>
                <a:lnTo>
                  <a:pt x="1160" y="0"/>
                </a:lnTo>
                <a:lnTo>
                  <a:pt x="1190" y="0"/>
                </a:lnTo>
                <a:moveTo>
                  <a:pt x="1324" y="0"/>
                </a:moveTo>
                <a:lnTo>
                  <a:pt x="1294" y="0"/>
                </a:lnTo>
                <a:lnTo>
                  <a:pt x="1324" y="0"/>
                </a:lnTo>
                <a:moveTo>
                  <a:pt x="1357" y="0"/>
                </a:moveTo>
                <a:lnTo>
                  <a:pt x="1342" y="0"/>
                </a:lnTo>
                <a:lnTo>
                  <a:pt x="1357" y="0"/>
                </a:lnTo>
                <a:moveTo>
                  <a:pt x="4160" y="0"/>
                </a:moveTo>
                <a:lnTo>
                  <a:pt x="4146" y="0"/>
                </a:lnTo>
                <a:lnTo>
                  <a:pt x="4160" y="0"/>
                </a:lnTo>
                <a:moveTo>
                  <a:pt x="4146" y="1336"/>
                </a:moveTo>
                <a:lnTo>
                  <a:pt x="4096" y="1336"/>
                </a:lnTo>
                <a:lnTo>
                  <a:pt x="4047" y="1336"/>
                </a:lnTo>
                <a:lnTo>
                  <a:pt x="4146" y="1336"/>
                </a:lnTo>
                <a:moveTo>
                  <a:pt x="2024" y="1336"/>
                </a:moveTo>
                <a:lnTo>
                  <a:pt x="1999" y="1336"/>
                </a:lnTo>
                <a:lnTo>
                  <a:pt x="2024" y="1336"/>
                </a:lnTo>
                <a:moveTo>
                  <a:pt x="2158" y="1336"/>
                </a:moveTo>
                <a:lnTo>
                  <a:pt x="2054" y="1336"/>
                </a:lnTo>
                <a:lnTo>
                  <a:pt x="2158" y="1336"/>
                </a:lnTo>
                <a:moveTo>
                  <a:pt x="2206" y="1336"/>
                </a:moveTo>
                <a:lnTo>
                  <a:pt x="2188" y="1336"/>
                </a:lnTo>
                <a:lnTo>
                  <a:pt x="2206" y="1336"/>
                </a:lnTo>
                <a:moveTo>
                  <a:pt x="2304" y="1336"/>
                </a:moveTo>
                <a:lnTo>
                  <a:pt x="2222" y="1336"/>
                </a:lnTo>
                <a:lnTo>
                  <a:pt x="2304" y="1336"/>
                </a:lnTo>
                <a:moveTo>
                  <a:pt x="2417" y="1336"/>
                </a:moveTo>
                <a:lnTo>
                  <a:pt x="2367" y="1336"/>
                </a:lnTo>
                <a:lnTo>
                  <a:pt x="2319" y="1336"/>
                </a:lnTo>
                <a:lnTo>
                  <a:pt x="2417" y="1336"/>
                </a:lnTo>
                <a:moveTo>
                  <a:pt x="2456" y="1336"/>
                </a:moveTo>
                <a:lnTo>
                  <a:pt x="2431" y="1336"/>
                </a:lnTo>
                <a:lnTo>
                  <a:pt x="2456" y="1336"/>
                </a:lnTo>
                <a:moveTo>
                  <a:pt x="2590" y="1336"/>
                </a:moveTo>
                <a:lnTo>
                  <a:pt x="2486" y="1336"/>
                </a:lnTo>
                <a:lnTo>
                  <a:pt x="2590" y="1336"/>
                </a:lnTo>
                <a:moveTo>
                  <a:pt x="2639" y="1336"/>
                </a:moveTo>
                <a:lnTo>
                  <a:pt x="2620" y="1336"/>
                </a:lnTo>
                <a:lnTo>
                  <a:pt x="2639" y="1336"/>
                </a:lnTo>
                <a:moveTo>
                  <a:pt x="2736" y="1336"/>
                </a:moveTo>
                <a:lnTo>
                  <a:pt x="2654" y="1336"/>
                </a:lnTo>
                <a:lnTo>
                  <a:pt x="2736" y="1336"/>
                </a:lnTo>
                <a:moveTo>
                  <a:pt x="2849" y="1336"/>
                </a:moveTo>
                <a:lnTo>
                  <a:pt x="2800" y="1336"/>
                </a:lnTo>
                <a:lnTo>
                  <a:pt x="2751" y="1336"/>
                </a:lnTo>
                <a:lnTo>
                  <a:pt x="2849" y="1336"/>
                </a:lnTo>
                <a:moveTo>
                  <a:pt x="2888" y="1336"/>
                </a:moveTo>
                <a:lnTo>
                  <a:pt x="2863" y="1336"/>
                </a:lnTo>
                <a:lnTo>
                  <a:pt x="2888" y="1336"/>
                </a:lnTo>
                <a:moveTo>
                  <a:pt x="3022" y="1336"/>
                </a:moveTo>
                <a:lnTo>
                  <a:pt x="2918" y="1336"/>
                </a:lnTo>
                <a:lnTo>
                  <a:pt x="3022" y="1336"/>
                </a:lnTo>
                <a:moveTo>
                  <a:pt x="3071" y="1336"/>
                </a:moveTo>
                <a:lnTo>
                  <a:pt x="3052" y="1336"/>
                </a:lnTo>
                <a:lnTo>
                  <a:pt x="3071" y="1336"/>
                </a:lnTo>
                <a:moveTo>
                  <a:pt x="3168" y="1336"/>
                </a:moveTo>
                <a:lnTo>
                  <a:pt x="3086" y="1336"/>
                </a:lnTo>
                <a:lnTo>
                  <a:pt x="3168" y="1336"/>
                </a:lnTo>
                <a:moveTo>
                  <a:pt x="3886" y="1336"/>
                </a:moveTo>
                <a:lnTo>
                  <a:pt x="3783" y="1336"/>
                </a:lnTo>
                <a:lnTo>
                  <a:pt x="3886" y="1336"/>
                </a:lnTo>
                <a:moveTo>
                  <a:pt x="3935" y="1336"/>
                </a:moveTo>
                <a:lnTo>
                  <a:pt x="3917" y="1336"/>
                </a:lnTo>
                <a:lnTo>
                  <a:pt x="3935" y="1336"/>
                </a:lnTo>
                <a:moveTo>
                  <a:pt x="4032" y="1336"/>
                </a:moveTo>
                <a:lnTo>
                  <a:pt x="3950" y="1336"/>
                </a:lnTo>
                <a:lnTo>
                  <a:pt x="4032" y="1336"/>
                </a:lnTo>
                <a:moveTo>
                  <a:pt x="1774" y="1376"/>
                </a:moveTo>
                <a:lnTo>
                  <a:pt x="1756" y="1376"/>
                </a:lnTo>
                <a:lnTo>
                  <a:pt x="1774" y="1376"/>
                </a:lnTo>
                <a:moveTo>
                  <a:pt x="1872" y="1351"/>
                </a:moveTo>
                <a:lnTo>
                  <a:pt x="1872" y="1376"/>
                </a:lnTo>
                <a:lnTo>
                  <a:pt x="1789" y="1376"/>
                </a:lnTo>
                <a:lnTo>
                  <a:pt x="1872" y="1351"/>
                </a:lnTo>
                <a:moveTo>
                  <a:pt x="1935" y="1376"/>
                </a:moveTo>
                <a:lnTo>
                  <a:pt x="1887" y="1376"/>
                </a:lnTo>
                <a:lnTo>
                  <a:pt x="1887" y="1351"/>
                </a:lnTo>
                <a:lnTo>
                  <a:pt x="1935" y="1351"/>
                </a:lnTo>
                <a:lnTo>
                  <a:pt x="1985" y="1351"/>
                </a:lnTo>
                <a:lnTo>
                  <a:pt x="1985" y="1376"/>
                </a:lnTo>
                <a:lnTo>
                  <a:pt x="1935" y="1376"/>
                </a:lnTo>
                <a:moveTo>
                  <a:pt x="1999" y="1376"/>
                </a:moveTo>
                <a:lnTo>
                  <a:pt x="1999" y="1351"/>
                </a:lnTo>
                <a:lnTo>
                  <a:pt x="2024" y="1351"/>
                </a:lnTo>
                <a:lnTo>
                  <a:pt x="2024" y="1376"/>
                </a:lnTo>
                <a:lnTo>
                  <a:pt x="1999" y="1376"/>
                </a:lnTo>
                <a:moveTo>
                  <a:pt x="2054" y="1376"/>
                </a:moveTo>
                <a:lnTo>
                  <a:pt x="2054" y="1351"/>
                </a:lnTo>
                <a:lnTo>
                  <a:pt x="2158" y="1351"/>
                </a:lnTo>
                <a:lnTo>
                  <a:pt x="2158" y="1376"/>
                </a:lnTo>
                <a:lnTo>
                  <a:pt x="2054" y="1376"/>
                </a:lnTo>
                <a:moveTo>
                  <a:pt x="2188" y="1376"/>
                </a:moveTo>
                <a:lnTo>
                  <a:pt x="2188" y="1351"/>
                </a:lnTo>
                <a:lnTo>
                  <a:pt x="2206" y="1351"/>
                </a:lnTo>
                <a:lnTo>
                  <a:pt x="2206" y="1376"/>
                </a:lnTo>
                <a:lnTo>
                  <a:pt x="2188" y="1376"/>
                </a:lnTo>
                <a:moveTo>
                  <a:pt x="2222" y="1376"/>
                </a:moveTo>
                <a:lnTo>
                  <a:pt x="2222" y="1351"/>
                </a:lnTo>
                <a:lnTo>
                  <a:pt x="2304" y="1351"/>
                </a:lnTo>
                <a:lnTo>
                  <a:pt x="2304" y="1376"/>
                </a:lnTo>
                <a:lnTo>
                  <a:pt x="2222" y="1376"/>
                </a:lnTo>
                <a:moveTo>
                  <a:pt x="2367" y="1376"/>
                </a:moveTo>
                <a:lnTo>
                  <a:pt x="2319" y="1376"/>
                </a:lnTo>
                <a:lnTo>
                  <a:pt x="2319" y="1351"/>
                </a:lnTo>
                <a:lnTo>
                  <a:pt x="2367" y="1351"/>
                </a:lnTo>
                <a:lnTo>
                  <a:pt x="2417" y="1351"/>
                </a:lnTo>
                <a:lnTo>
                  <a:pt x="2417" y="1376"/>
                </a:lnTo>
                <a:lnTo>
                  <a:pt x="2367" y="1376"/>
                </a:lnTo>
                <a:moveTo>
                  <a:pt x="2431" y="1376"/>
                </a:moveTo>
                <a:lnTo>
                  <a:pt x="2431" y="1351"/>
                </a:lnTo>
                <a:lnTo>
                  <a:pt x="2456" y="1351"/>
                </a:lnTo>
                <a:lnTo>
                  <a:pt x="2456" y="1376"/>
                </a:lnTo>
                <a:lnTo>
                  <a:pt x="2431" y="1376"/>
                </a:lnTo>
                <a:moveTo>
                  <a:pt x="2486" y="1376"/>
                </a:moveTo>
                <a:lnTo>
                  <a:pt x="2486" y="1351"/>
                </a:lnTo>
                <a:lnTo>
                  <a:pt x="2590" y="1351"/>
                </a:lnTo>
                <a:lnTo>
                  <a:pt x="2590" y="1376"/>
                </a:lnTo>
                <a:lnTo>
                  <a:pt x="2486" y="1376"/>
                </a:lnTo>
                <a:moveTo>
                  <a:pt x="2620" y="1376"/>
                </a:moveTo>
                <a:lnTo>
                  <a:pt x="2620" y="1351"/>
                </a:lnTo>
                <a:lnTo>
                  <a:pt x="2639" y="1351"/>
                </a:lnTo>
                <a:lnTo>
                  <a:pt x="2639" y="1376"/>
                </a:lnTo>
                <a:lnTo>
                  <a:pt x="2620" y="1376"/>
                </a:lnTo>
                <a:moveTo>
                  <a:pt x="2654" y="1376"/>
                </a:moveTo>
                <a:lnTo>
                  <a:pt x="2654" y="1351"/>
                </a:lnTo>
                <a:lnTo>
                  <a:pt x="2736" y="1351"/>
                </a:lnTo>
                <a:lnTo>
                  <a:pt x="2736" y="1376"/>
                </a:lnTo>
                <a:lnTo>
                  <a:pt x="2654" y="1376"/>
                </a:lnTo>
                <a:moveTo>
                  <a:pt x="2800" y="1376"/>
                </a:moveTo>
                <a:lnTo>
                  <a:pt x="2751" y="1376"/>
                </a:lnTo>
                <a:lnTo>
                  <a:pt x="2751" y="1351"/>
                </a:lnTo>
                <a:lnTo>
                  <a:pt x="2800" y="1351"/>
                </a:lnTo>
                <a:lnTo>
                  <a:pt x="2849" y="1351"/>
                </a:lnTo>
                <a:lnTo>
                  <a:pt x="2849" y="1376"/>
                </a:lnTo>
                <a:lnTo>
                  <a:pt x="2800" y="1376"/>
                </a:lnTo>
                <a:moveTo>
                  <a:pt x="2863" y="1376"/>
                </a:moveTo>
                <a:lnTo>
                  <a:pt x="2863" y="1351"/>
                </a:lnTo>
                <a:lnTo>
                  <a:pt x="2888" y="1351"/>
                </a:lnTo>
                <a:lnTo>
                  <a:pt x="2888" y="1376"/>
                </a:lnTo>
                <a:lnTo>
                  <a:pt x="2863" y="1376"/>
                </a:lnTo>
                <a:moveTo>
                  <a:pt x="2918" y="1376"/>
                </a:moveTo>
                <a:lnTo>
                  <a:pt x="2918" y="1351"/>
                </a:lnTo>
                <a:lnTo>
                  <a:pt x="3022" y="1351"/>
                </a:lnTo>
                <a:lnTo>
                  <a:pt x="3022" y="1376"/>
                </a:lnTo>
                <a:lnTo>
                  <a:pt x="2918" y="1376"/>
                </a:lnTo>
                <a:moveTo>
                  <a:pt x="3052" y="1376"/>
                </a:moveTo>
                <a:lnTo>
                  <a:pt x="3052" y="1351"/>
                </a:lnTo>
                <a:lnTo>
                  <a:pt x="3071" y="1351"/>
                </a:lnTo>
                <a:lnTo>
                  <a:pt x="3071" y="1376"/>
                </a:lnTo>
                <a:lnTo>
                  <a:pt x="3052" y="1376"/>
                </a:lnTo>
                <a:moveTo>
                  <a:pt x="3086" y="1376"/>
                </a:moveTo>
                <a:lnTo>
                  <a:pt x="3086" y="1351"/>
                </a:lnTo>
                <a:lnTo>
                  <a:pt x="3168" y="1351"/>
                </a:lnTo>
                <a:lnTo>
                  <a:pt x="3168" y="1376"/>
                </a:lnTo>
                <a:lnTo>
                  <a:pt x="3086" y="1376"/>
                </a:lnTo>
                <a:moveTo>
                  <a:pt x="3232" y="1376"/>
                </a:moveTo>
                <a:lnTo>
                  <a:pt x="3183" y="1376"/>
                </a:lnTo>
                <a:lnTo>
                  <a:pt x="3183" y="1351"/>
                </a:lnTo>
                <a:lnTo>
                  <a:pt x="3232" y="1351"/>
                </a:lnTo>
                <a:lnTo>
                  <a:pt x="3281" y="1351"/>
                </a:lnTo>
                <a:lnTo>
                  <a:pt x="3281" y="1376"/>
                </a:lnTo>
                <a:lnTo>
                  <a:pt x="3232" y="1376"/>
                </a:lnTo>
                <a:moveTo>
                  <a:pt x="3295" y="1376"/>
                </a:moveTo>
                <a:lnTo>
                  <a:pt x="3295" y="1351"/>
                </a:lnTo>
                <a:lnTo>
                  <a:pt x="3320" y="1351"/>
                </a:lnTo>
                <a:lnTo>
                  <a:pt x="3320" y="1376"/>
                </a:lnTo>
                <a:lnTo>
                  <a:pt x="3295" y="1376"/>
                </a:lnTo>
                <a:moveTo>
                  <a:pt x="3350" y="1376"/>
                </a:moveTo>
                <a:lnTo>
                  <a:pt x="3350" y="1351"/>
                </a:lnTo>
                <a:lnTo>
                  <a:pt x="3454" y="1351"/>
                </a:lnTo>
                <a:lnTo>
                  <a:pt x="3454" y="1376"/>
                </a:lnTo>
                <a:lnTo>
                  <a:pt x="3350" y="1376"/>
                </a:lnTo>
                <a:moveTo>
                  <a:pt x="3484" y="1376"/>
                </a:moveTo>
                <a:lnTo>
                  <a:pt x="3484" y="1351"/>
                </a:lnTo>
                <a:lnTo>
                  <a:pt x="3503" y="1351"/>
                </a:lnTo>
                <a:lnTo>
                  <a:pt x="3503" y="1376"/>
                </a:lnTo>
                <a:lnTo>
                  <a:pt x="3484" y="1376"/>
                </a:lnTo>
                <a:moveTo>
                  <a:pt x="3518" y="1376"/>
                </a:moveTo>
                <a:lnTo>
                  <a:pt x="3518" y="1351"/>
                </a:lnTo>
                <a:lnTo>
                  <a:pt x="3600" y="1351"/>
                </a:lnTo>
                <a:lnTo>
                  <a:pt x="3600" y="1376"/>
                </a:lnTo>
                <a:lnTo>
                  <a:pt x="3518" y="1376"/>
                </a:lnTo>
                <a:moveTo>
                  <a:pt x="3664" y="1376"/>
                </a:moveTo>
                <a:lnTo>
                  <a:pt x="3615" y="1376"/>
                </a:lnTo>
                <a:lnTo>
                  <a:pt x="3615" y="1351"/>
                </a:lnTo>
                <a:lnTo>
                  <a:pt x="3664" y="1351"/>
                </a:lnTo>
                <a:lnTo>
                  <a:pt x="3713" y="1351"/>
                </a:lnTo>
                <a:lnTo>
                  <a:pt x="3713" y="1376"/>
                </a:lnTo>
                <a:lnTo>
                  <a:pt x="3664" y="1376"/>
                </a:lnTo>
                <a:moveTo>
                  <a:pt x="3728" y="1376"/>
                </a:moveTo>
                <a:lnTo>
                  <a:pt x="3728" y="1351"/>
                </a:lnTo>
                <a:lnTo>
                  <a:pt x="3752" y="1351"/>
                </a:lnTo>
                <a:lnTo>
                  <a:pt x="3752" y="1376"/>
                </a:lnTo>
                <a:lnTo>
                  <a:pt x="3728" y="1376"/>
                </a:lnTo>
                <a:moveTo>
                  <a:pt x="3783" y="1376"/>
                </a:moveTo>
                <a:lnTo>
                  <a:pt x="3783" y="1351"/>
                </a:lnTo>
                <a:lnTo>
                  <a:pt x="3886" y="1351"/>
                </a:lnTo>
                <a:lnTo>
                  <a:pt x="3886" y="1376"/>
                </a:lnTo>
                <a:lnTo>
                  <a:pt x="3783" y="1376"/>
                </a:lnTo>
                <a:moveTo>
                  <a:pt x="3917" y="1376"/>
                </a:moveTo>
                <a:lnTo>
                  <a:pt x="3917" y="1351"/>
                </a:lnTo>
                <a:lnTo>
                  <a:pt x="3935" y="1351"/>
                </a:lnTo>
                <a:lnTo>
                  <a:pt x="3935" y="1376"/>
                </a:lnTo>
                <a:lnTo>
                  <a:pt x="3917" y="1376"/>
                </a:lnTo>
                <a:moveTo>
                  <a:pt x="3950" y="1376"/>
                </a:moveTo>
                <a:lnTo>
                  <a:pt x="3950" y="1351"/>
                </a:lnTo>
                <a:lnTo>
                  <a:pt x="4032" y="1351"/>
                </a:lnTo>
                <a:lnTo>
                  <a:pt x="4032" y="1376"/>
                </a:lnTo>
                <a:lnTo>
                  <a:pt x="3950" y="1376"/>
                </a:lnTo>
                <a:moveTo>
                  <a:pt x="4096" y="1376"/>
                </a:moveTo>
                <a:lnTo>
                  <a:pt x="4047" y="1376"/>
                </a:lnTo>
                <a:lnTo>
                  <a:pt x="4047" y="1351"/>
                </a:lnTo>
                <a:lnTo>
                  <a:pt x="4096" y="1351"/>
                </a:lnTo>
                <a:lnTo>
                  <a:pt x="4146" y="1351"/>
                </a:lnTo>
                <a:lnTo>
                  <a:pt x="4146" y="1376"/>
                </a:lnTo>
                <a:lnTo>
                  <a:pt x="4096" y="1376"/>
                </a:lnTo>
                <a:moveTo>
                  <a:pt x="4184" y="1376"/>
                </a:moveTo>
                <a:lnTo>
                  <a:pt x="4160" y="1376"/>
                </a:lnTo>
                <a:lnTo>
                  <a:pt x="4160" y="1351"/>
                </a:lnTo>
                <a:lnTo>
                  <a:pt x="4184" y="1351"/>
                </a:lnTo>
                <a:lnTo>
                  <a:pt x="4184" y="1376"/>
                </a:lnTo>
                <a:moveTo>
                  <a:pt x="4184" y="1336"/>
                </a:moveTo>
                <a:lnTo>
                  <a:pt x="4160" y="1336"/>
                </a:lnTo>
                <a:lnTo>
                  <a:pt x="4184" y="13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8" name="Freeform 969">
            <a:extLst>
              <a:ext uri="{FF2B5EF4-FFF2-40B4-BE49-F238E27FC236}">
                <a16:creationId xmlns:a16="http://schemas.microsoft.com/office/drawing/2014/main" id="{41B2DDF8-C9B6-42E2-89B0-E66EF6298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25688" y="-3065463"/>
            <a:ext cx="139700" cy="1588"/>
          </a:xfrm>
          <a:custGeom>
            <a:avLst/>
            <a:gdLst>
              <a:gd name="T0" fmla="*/ 0 w 88"/>
              <a:gd name="T1" fmla="*/ 0 h 635"/>
              <a:gd name="T2" fmla="*/ 221773750 w 88"/>
              <a:gd name="T3" fmla="*/ 0 h 635"/>
              <a:gd name="T4" fmla="*/ 0 w 88"/>
              <a:gd name="T5" fmla="*/ 0 h 635"/>
              <a:gd name="T6" fmla="*/ 0 60000 65536"/>
              <a:gd name="T7" fmla="*/ 0 60000 65536"/>
              <a:gd name="T8" fmla="*/ 0 60000 65536"/>
              <a:gd name="T9" fmla="*/ 0 w 88"/>
              <a:gd name="T10" fmla="*/ 0 h 635"/>
              <a:gd name="T11" fmla="*/ 88 w 88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" h="635">
                <a:moveTo>
                  <a:pt x="0" y="0"/>
                </a:moveTo>
                <a:lnTo>
                  <a:pt x="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9" name="Line 970">
            <a:extLst>
              <a:ext uri="{FF2B5EF4-FFF2-40B4-BE49-F238E27FC236}">
                <a16:creationId xmlns:a16="http://schemas.microsoft.com/office/drawing/2014/main" id="{FE0D42AE-ABDD-4F8B-B6A2-9159CE348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-2325688" y="-3065463"/>
            <a:ext cx="1397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0" name="Freeform 971">
            <a:extLst>
              <a:ext uri="{FF2B5EF4-FFF2-40B4-BE49-F238E27FC236}">
                <a16:creationId xmlns:a16="http://schemas.microsoft.com/office/drawing/2014/main" id="{AD53BCD4-25DB-4DA7-8D50-E2F84FAB7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1413" y="-3065463"/>
            <a:ext cx="38100" cy="1588"/>
          </a:xfrm>
          <a:custGeom>
            <a:avLst/>
            <a:gdLst>
              <a:gd name="T0" fmla="*/ 0 w 24"/>
              <a:gd name="T1" fmla="*/ 0 h 635"/>
              <a:gd name="T2" fmla="*/ 60483750 w 24"/>
              <a:gd name="T3" fmla="*/ 0 h 635"/>
              <a:gd name="T4" fmla="*/ 0 w 24"/>
              <a:gd name="T5" fmla="*/ 0 h 635"/>
              <a:gd name="T6" fmla="*/ 0 60000 65536"/>
              <a:gd name="T7" fmla="*/ 0 60000 65536"/>
              <a:gd name="T8" fmla="*/ 0 60000 65536"/>
              <a:gd name="T9" fmla="*/ 0 w 24"/>
              <a:gd name="T10" fmla="*/ 0 h 635"/>
              <a:gd name="T11" fmla="*/ 24 w 24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635">
                <a:moveTo>
                  <a:pt x="0" y="0"/>
                </a:move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1" name="Line 972">
            <a:extLst>
              <a:ext uri="{FF2B5EF4-FFF2-40B4-BE49-F238E27FC236}">
                <a16:creationId xmlns:a16="http://schemas.microsoft.com/office/drawing/2014/main" id="{C7327E99-ABBA-4E96-AE52-4DA1F2F5B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-2411413" y="-3065463"/>
            <a:ext cx="381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2" name="Freeform 973">
            <a:extLst>
              <a:ext uri="{FF2B5EF4-FFF2-40B4-BE49-F238E27FC236}">
                <a16:creationId xmlns:a16="http://schemas.microsoft.com/office/drawing/2014/main" id="{0426D15C-E906-4CC2-922C-9DD5FF8B3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92388" y="-3065463"/>
            <a:ext cx="158750" cy="1588"/>
          </a:xfrm>
          <a:custGeom>
            <a:avLst/>
            <a:gdLst>
              <a:gd name="T0" fmla="*/ 0 w 99"/>
              <a:gd name="T1" fmla="*/ 0 h 635"/>
              <a:gd name="T2" fmla="*/ 125994583 w 99"/>
              <a:gd name="T3" fmla="*/ 0 h 635"/>
              <a:gd name="T4" fmla="*/ 254561237 w 99"/>
              <a:gd name="T5" fmla="*/ 0 h 635"/>
              <a:gd name="T6" fmla="*/ 0 w 99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635"/>
              <a:gd name="T14" fmla="*/ 99 w 99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635">
                <a:moveTo>
                  <a:pt x="0" y="0"/>
                </a:moveTo>
                <a:lnTo>
                  <a:pt x="49" y="0"/>
                </a:lnTo>
                <a:lnTo>
                  <a:pt x="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3" name="Freeform 974">
            <a:extLst>
              <a:ext uri="{FF2B5EF4-FFF2-40B4-BE49-F238E27FC236}">
                <a16:creationId xmlns:a16="http://schemas.microsoft.com/office/drawing/2014/main" id="{034DFCB5-8C52-47BC-878B-6F1583F8C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92388" y="-3065463"/>
            <a:ext cx="158750" cy="1588"/>
          </a:xfrm>
          <a:custGeom>
            <a:avLst/>
            <a:gdLst>
              <a:gd name="T0" fmla="*/ 0 w 99"/>
              <a:gd name="T1" fmla="*/ 0 h 635"/>
              <a:gd name="T2" fmla="*/ 125994583 w 99"/>
              <a:gd name="T3" fmla="*/ 0 h 635"/>
              <a:gd name="T4" fmla="*/ 254561237 w 99"/>
              <a:gd name="T5" fmla="*/ 0 h 635"/>
              <a:gd name="T6" fmla="*/ 0 60000 65536"/>
              <a:gd name="T7" fmla="*/ 0 60000 65536"/>
              <a:gd name="T8" fmla="*/ 0 60000 65536"/>
              <a:gd name="T9" fmla="*/ 0 w 99"/>
              <a:gd name="T10" fmla="*/ 0 h 635"/>
              <a:gd name="T11" fmla="*/ 99 w 99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635">
                <a:moveTo>
                  <a:pt x="0" y="0"/>
                </a:moveTo>
                <a:lnTo>
                  <a:pt x="49" y="0"/>
                </a:lnTo>
                <a:lnTo>
                  <a:pt x="9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4" name="Rectangle 975">
            <a:extLst>
              <a:ext uri="{FF2B5EF4-FFF2-40B4-BE49-F238E27FC236}">
                <a16:creationId xmlns:a16="http://schemas.microsoft.com/office/drawing/2014/main" id="{E557808A-E1BD-44AF-9738-C1B721EFC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25688" y="-3041650"/>
            <a:ext cx="139700" cy="39687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5" name="Freeform 976">
            <a:extLst>
              <a:ext uri="{FF2B5EF4-FFF2-40B4-BE49-F238E27FC236}">
                <a16:creationId xmlns:a16="http://schemas.microsoft.com/office/drawing/2014/main" id="{4D6C958A-1615-406C-BF90-3712CD6BD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92388" y="-2954338"/>
            <a:ext cx="158750" cy="25400"/>
          </a:xfrm>
          <a:custGeom>
            <a:avLst/>
            <a:gdLst>
              <a:gd name="T0" fmla="*/ 125994583 w 99"/>
              <a:gd name="T1" fmla="*/ 0 h 16"/>
              <a:gd name="T2" fmla="*/ 0 w 99"/>
              <a:gd name="T3" fmla="*/ 0 h 16"/>
              <a:gd name="T4" fmla="*/ 0 w 99"/>
              <a:gd name="T5" fmla="*/ 40322500 h 16"/>
              <a:gd name="T6" fmla="*/ 254561237 w 99"/>
              <a:gd name="T7" fmla="*/ 40322500 h 16"/>
              <a:gd name="T8" fmla="*/ 254561237 w 99"/>
              <a:gd name="T9" fmla="*/ 0 h 16"/>
              <a:gd name="T10" fmla="*/ 125994583 w 99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16"/>
              <a:gd name="T20" fmla="*/ 99 w 9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16">
                <a:moveTo>
                  <a:pt x="49" y="0"/>
                </a:moveTo>
                <a:lnTo>
                  <a:pt x="0" y="0"/>
                </a:lnTo>
                <a:lnTo>
                  <a:pt x="0" y="16"/>
                </a:lnTo>
                <a:lnTo>
                  <a:pt x="99" y="16"/>
                </a:lnTo>
                <a:lnTo>
                  <a:pt x="99" y="0"/>
                </a:lnTo>
                <a:lnTo>
                  <a:pt x="49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46" name="Rectangle 977">
            <a:extLst>
              <a:ext uri="{FF2B5EF4-FFF2-40B4-BE49-F238E27FC236}">
                <a16:creationId xmlns:a16="http://schemas.microsoft.com/office/drawing/2014/main" id="{74D3CABA-EFBF-4F28-AECF-779F4B23A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25688" y="-2954338"/>
            <a:ext cx="139700" cy="25400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7" name="Rectangle 978">
            <a:extLst>
              <a:ext uri="{FF2B5EF4-FFF2-40B4-BE49-F238E27FC236}">
                <a16:creationId xmlns:a16="http://schemas.microsoft.com/office/drawing/2014/main" id="{12673772-17E9-4DCE-90A8-E95E065A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1413" y="-3041650"/>
            <a:ext cx="38100" cy="39687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8" name="Rectangle 979">
            <a:extLst>
              <a:ext uri="{FF2B5EF4-FFF2-40B4-BE49-F238E27FC236}">
                <a16:creationId xmlns:a16="http://schemas.microsoft.com/office/drawing/2014/main" id="{DBF8A913-55BF-44A0-8370-E415D6AF5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11413" y="-2954338"/>
            <a:ext cx="38100" cy="25400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9" name="Freeform 980">
            <a:extLst>
              <a:ext uri="{FF2B5EF4-FFF2-40B4-BE49-F238E27FC236}">
                <a16:creationId xmlns:a16="http://schemas.microsoft.com/office/drawing/2014/main" id="{C6451C4A-04AE-4FB2-A429-C3A86BF32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92388" y="-3041650"/>
            <a:ext cx="158750" cy="39687"/>
          </a:xfrm>
          <a:custGeom>
            <a:avLst/>
            <a:gdLst>
              <a:gd name="T0" fmla="*/ 125994583 w 99"/>
              <a:gd name="T1" fmla="*/ 0 h 25"/>
              <a:gd name="T2" fmla="*/ 0 w 99"/>
              <a:gd name="T3" fmla="*/ 0 h 25"/>
              <a:gd name="T4" fmla="*/ 0 w 99"/>
              <a:gd name="T5" fmla="*/ 63002319 h 25"/>
              <a:gd name="T6" fmla="*/ 125994583 w 99"/>
              <a:gd name="T7" fmla="*/ 63002319 h 25"/>
              <a:gd name="T8" fmla="*/ 254561237 w 99"/>
              <a:gd name="T9" fmla="*/ 63002319 h 25"/>
              <a:gd name="T10" fmla="*/ 254561237 w 99"/>
              <a:gd name="T11" fmla="*/ 0 h 25"/>
              <a:gd name="T12" fmla="*/ 125994583 w 99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25"/>
              <a:gd name="T23" fmla="*/ 99 w 99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25">
                <a:moveTo>
                  <a:pt x="49" y="0"/>
                </a:moveTo>
                <a:lnTo>
                  <a:pt x="0" y="0"/>
                </a:lnTo>
                <a:lnTo>
                  <a:pt x="0" y="25"/>
                </a:lnTo>
                <a:lnTo>
                  <a:pt x="49" y="25"/>
                </a:lnTo>
                <a:lnTo>
                  <a:pt x="99" y="25"/>
                </a:lnTo>
                <a:lnTo>
                  <a:pt x="99" y="0"/>
                </a:lnTo>
                <a:lnTo>
                  <a:pt x="49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50" name="Rectangle 981">
            <a:extLst>
              <a:ext uri="{FF2B5EF4-FFF2-40B4-BE49-F238E27FC236}">
                <a16:creationId xmlns:a16="http://schemas.microsoft.com/office/drawing/2014/main" id="{24D6F9BF-B0F4-4637-B3D5-98C31FD76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97213" y="-3041650"/>
            <a:ext cx="38100" cy="39687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1" name="Rectangle 982">
            <a:extLst>
              <a:ext uri="{FF2B5EF4-FFF2-40B4-BE49-F238E27FC236}">
                <a16:creationId xmlns:a16="http://schemas.microsoft.com/office/drawing/2014/main" id="{C89442F6-6631-4559-B1C8-EBAEB4AE5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98763" y="-3041650"/>
            <a:ext cx="28575" cy="39687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2" name="Rectangle 983">
            <a:extLst>
              <a:ext uri="{FF2B5EF4-FFF2-40B4-BE49-F238E27FC236}">
                <a16:creationId xmlns:a16="http://schemas.microsoft.com/office/drawing/2014/main" id="{F4A4C80C-0ECF-447C-A2AC-FC16A2606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1488" y="-3041650"/>
            <a:ext cx="165100" cy="39687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3" name="Rectangle 984">
            <a:extLst>
              <a:ext uri="{FF2B5EF4-FFF2-40B4-BE49-F238E27FC236}">
                <a16:creationId xmlns:a16="http://schemas.microsoft.com/office/drawing/2014/main" id="{E0CF5335-5EAD-4B70-845D-7480F8EB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44788" y="-3041650"/>
            <a:ext cx="130175" cy="39687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4" name="Rectangle 985">
            <a:extLst>
              <a:ext uri="{FF2B5EF4-FFF2-40B4-BE49-F238E27FC236}">
                <a16:creationId xmlns:a16="http://schemas.microsoft.com/office/drawing/2014/main" id="{950D2BA9-4C62-4B44-A847-92B1804E9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97213" y="-2954338"/>
            <a:ext cx="38100" cy="25400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5" name="Rectangle 986">
            <a:extLst>
              <a:ext uri="{FF2B5EF4-FFF2-40B4-BE49-F238E27FC236}">
                <a16:creationId xmlns:a16="http://schemas.microsoft.com/office/drawing/2014/main" id="{FD53634D-5223-4EB6-B9A0-9857CD7E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1488" y="-2954338"/>
            <a:ext cx="165100" cy="25400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6" name="Rectangle 987">
            <a:extLst>
              <a:ext uri="{FF2B5EF4-FFF2-40B4-BE49-F238E27FC236}">
                <a16:creationId xmlns:a16="http://schemas.microsoft.com/office/drawing/2014/main" id="{A8A41164-21C1-4F86-A31F-7EBF7C450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1488" y="-2954338"/>
            <a:ext cx="1651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7" name="Rectangle 988">
            <a:extLst>
              <a:ext uri="{FF2B5EF4-FFF2-40B4-BE49-F238E27FC236}">
                <a16:creationId xmlns:a16="http://schemas.microsoft.com/office/drawing/2014/main" id="{D1E98450-1865-4EA2-A6C2-9420D76CE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98763" y="-2954338"/>
            <a:ext cx="28575" cy="25400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8" name="Rectangle 989">
            <a:extLst>
              <a:ext uri="{FF2B5EF4-FFF2-40B4-BE49-F238E27FC236}">
                <a16:creationId xmlns:a16="http://schemas.microsoft.com/office/drawing/2014/main" id="{8DCAECD6-FBC0-4C97-8003-8370C90CD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44788" y="-2954338"/>
            <a:ext cx="130175" cy="25400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9" name="Freeform 990">
            <a:extLst>
              <a:ext uri="{FF2B5EF4-FFF2-40B4-BE49-F238E27FC236}">
                <a16:creationId xmlns:a16="http://schemas.microsoft.com/office/drawing/2014/main" id="{B8BEEAF9-B517-4507-BB62-FDEBFF370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78188" y="-3041650"/>
            <a:ext cx="155575" cy="39687"/>
          </a:xfrm>
          <a:custGeom>
            <a:avLst/>
            <a:gdLst>
              <a:gd name="T0" fmla="*/ 123488450 w 98"/>
              <a:gd name="T1" fmla="*/ 0 h 25"/>
              <a:gd name="T2" fmla="*/ 0 w 98"/>
              <a:gd name="T3" fmla="*/ 0 h 25"/>
              <a:gd name="T4" fmla="*/ 0 w 98"/>
              <a:gd name="T5" fmla="*/ 63002319 h 25"/>
              <a:gd name="T6" fmla="*/ 123488450 w 98"/>
              <a:gd name="T7" fmla="*/ 63002319 h 25"/>
              <a:gd name="T8" fmla="*/ 246975313 w 98"/>
              <a:gd name="T9" fmla="*/ 63002319 h 25"/>
              <a:gd name="T10" fmla="*/ 246975313 w 98"/>
              <a:gd name="T11" fmla="*/ 0 h 25"/>
              <a:gd name="T12" fmla="*/ 123488450 w 98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25"/>
              <a:gd name="T23" fmla="*/ 98 w 98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25">
                <a:moveTo>
                  <a:pt x="49" y="0"/>
                </a:moveTo>
                <a:lnTo>
                  <a:pt x="0" y="0"/>
                </a:lnTo>
                <a:lnTo>
                  <a:pt x="0" y="25"/>
                </a:lnTo>
                <a:lnTo>
                  <a:pt x="49" y="25"/>
                </a:lnTo>
                <a:lnTo>
                  <a:pt x="98" y="25"/>
                </a:lnTo>
                <a:lnTo>
                  <a:pt x="98" y="0"/>
                </a:lnTo>
                <a:lnTo>
                  <a:pt x="49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0" name="Freeform 991">
            <a:extLst>
              <a:ext uri="{FF2B5EF4-FFF2-40B4-BE49-F238E27FC236}">
                <a16:creationId xmlns:a16="http://schemas.microsoft.com/office/drawing/2014/main" id="{170EDCD9-4B91-4A65-B52F-3CBB5D343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78188" y="-2954338"/>
            <a:ext cx="155575" cy="25400"/>
          </a:xfrm>
          <a:custGeom>
            <a:avLst/>
            <a:gdLst>
              <a:gd name="T0" fmla="*/ 123488450 w 98"/>
              <a:gd name="T1" fmla="*/ 0 h 16"/>
              <a:gd name="T2" fmla="*/ 0 w 98"/>
              <a:gd name="T3" fmla="*/ 0 h 16"/>
              <a:gd name="T4" fmla="*/ 0 w 98"/>
              <a:gd name="T5" fmla="*/ 40322500 h 16"/>
              <a:gd name="T6" fmla="*/ 246975313 w 98"/>
              <a:gd name="T7" fmla="*/ 40322500 h 16"/>
              <a:gd name="T8" fmla="*/ 246975313 w 98"/>
              <a:gd name="T9" fmla="*/ 0 h 16"/>
              <a:gd name="T10" fmla="*/ 123488450 w 98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6"/>
              <a:gd name="T20" fmla="*/ 98 w 9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6">
                <a:moveTo>
                  <a:pt x="49" y="0"/>
                </a:moveTo>
                <a:lnTo>
                  <a:pt x="0" y="0"/>
                </a:lnTo>
                <a:lnTo>
                  <a:pt x="0" y="16"/>
                </a:lnTo>
                <a:lnTo>
                  <a:pt x="98" y="16"/>
                </a:lnTo>
                <a:lnTo>
                  <a:pt x="98" y="0"/>
                </a:lnTo>
                <a:lnTo>
                  <a:pt x="49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1" name="Freeform 992">
            <a:extLst>
              <a:ext uri="{FF2B5EF4-FFF2-40B4-BE49-F238E27FC236}">
                <a16:creationId xmlns:a16="http://schemas.microsoft.com/office/drawing/2014/main" id="{2C788671-7264-480C-B261-8E42DA2A2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44788" y="-3065463"/>
            <a:ext cx="130175" cy="1588"/>
          </a:xfrm>
          <a:custGeom>
            <a:avLst/>
            <a:gdLst>
              <a:gd name="T0" fmla="*/ 0 w 82"/>
              <a:gd name="T1" fmla="*/ 0 h 635"/>
              <a:gd name="T2" fmla="*/ 206652813 w 82"/>
              <a:gd name="T3" fmla="*/ 0 h 635"/>
              <a:gd name="T4" fmla="*/ 0 w 82"/>
              <a:gd name="T5" fmla="*/ 0 h 635"/>
              <a:gd name="T6" fmla="*/ 0 60000 65536"/>
              <a:gd name="T7" fmla="*/ 0 60000 65536"/>
              <a:gd name="T8" fmla="*/ 0 60000 65536"/>
              <a:gd name="T9" fmla="*/ 0 w 82"/>
              <a:gd name="T10" fmla="*/ 0 h 635"/>
              <a:gd name="T11" fmla="*/ 82 w 82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" h="635">
                <a:moveTo>
                  <a:pt x="0" y="0"/>
                </a:moveTo>
                <a:lnTo>
                  <a:pt x="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2" name="Line 993">
            <a:extLst>
              <a:ext uri="{FF2B5EF4-FFF2-40B4-BE49-F238E27FC236}">
                <a16:creationId xmlns:a16="http://schemas.microsoft.com/office/drawing/2014/main" id="{457A0887-2A70-4C50-98D0-9A2ACA9F8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-2744788" y="-3065463"/>
            <a:ext cx="130175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3" name="Freeform 994">
            <a:extLst>
              <a:ext uri="{FF2B5EF4-FFF2-40B4-BE49-F238E27FC236}">
                <a16:creationId xmlns:a16="http://schemas.microsoft.com/office/drawing/2014/main" id="{661A26B3-0E8C-43AD-B6F9-A91E44C74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98763" y="-3065463"/>
            <a:ext cx="28575" cy="1588"/>
          </a:xfrm>
          <a:custGeom>
            <a:avLst/>
            <a:gdLst>
              <a:gd name="T0" fmla="*/ 0 w 18"/>
              <a:gd name="T1" fmla="*/ 0 h 635"/>
              <a:gd name="T2" fmla="*/ 45362813 w 18"/>
              <a:gd name="T3" fmla="*/ 0 h 635"/>
              <a:gd name="T4" fmla="*/ 0 w 18"/>
              <a:gd name="T5" fmla="*/ 0 h 635"/>
              <a:gd name="T6" fmla="*/ 0 60000 65536"/>
              <a:gd name="T7" fmla="*/ 0 60000 65536"/>
              <a:gd name="T8" fmla="*/ 0 60000 65536"/>
              <a:gd name="T9" fmla="*/ 0 w 18"/>
              <a:gd name="T10" fmla="*/ 0 h 635"/>
              <a:gd name="T11" fmla="*/ 18 w 18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35">
                <a:moveTo>
                  <a:pt x="0" y="0"/>
                </a:move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4" name="Line 995">
            <a:extLst>
              <a:ext uri="{FF2B5EF4-FFF2-40B4-BE49-F238E27FC236}">
                <a16:creationId xmlns:a16="http://schemas.microsoft.com/office/drawing/2014/main" id="{AC94ED79-7074-4B12-88FE-B601C5AC7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-2798763" y="-3065463"/>
            <a:ext cx="28575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5" name="Freeform 996">
            <a:extLst>
              <a:ext uri="{FF2B5EF4-FFF2-40B4-BE49-F238E27FC236}">
                <a16:creationId xmlns:a16="http://schemas.microsoft.com/office/drawing/2014/main" id="{DAF90273-2147-412D-9843-7C6F981F1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1488" y="-3065463"/>
            <a:ext cx="165100" cy="1588"/>
          </a:xfrm>
          <a:custGeom>
            <a:avLst/>
            <a:gdLst>
              <a:gd name="T0" fmla="*/ 0 w 103"/>
              <a:gd name="T1" fmla="*/ 0 h 635"/>
              <a:gd name="T2" fmla="*/ 264640874 w 103"/>
              <a:gd name="T3" fmla="*/ 0 h 635"/>
              <a:gd name="T4" fmla="*/ 0 w 103"/>
              <a:gd name="T5" fmla="*/ 0 h 635"/>
              <a:gd name="T6" fmla="*/ 0 60000 65536"/>
              <a:gd name="T7" fmla="*/ 0 60000 65536"/>
              <a:gd name="T8" fmla="*/ 0 60000 65536"/>
              <a:gd name="T9" fmla="*/ 0 w 103"/>
              <a:gd name="T10" fmla="*/ 0 h 635"/>
              <a:gd name="T11" fmla="*/ 103 w 103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635">
                <a:moveTo>
                  <a:pt x="0" y="0"/>
                </a:moveTo>
                <a:lnTo>
                  <a:pt x="1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6" name="Line 997">
            <a:extLst>
              <a:ext uri="{FF2B5EF4-FFF2-40B4-BE49-F238E27FC236}">
                <a16:creationId xmlns:a16="http://schemas.microsoft.com/office/drawing/2014/main" id="{EB2712C4-1981-4223-9049-9F64C39DD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-3011488" y="-3065463"/>
            <a:ext cx="1651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67" name="Rectangle 998">
            <a:extLst>
              <a:ext uri="{FF2B5EF4-FFF2-40B4-BE49-F238E27FC236}">
                <a16:creationId xmlns:a16="http://schemas.microsoft.com/office/drawing/2014/main" id="{7235FE69-C528-42BA-8682-27032F93B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84563" y="-3041650"/>
            <a:ext cx="30163" cy="39687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68" name="Rectangle 999">
            <a:extLst>
              <a:ext uri="{FF2B5EF4-FFF2-40B4-BE49-F238E27FC236}">
                <a16:creationId xmlns:a16="http://schemas.microsoft.com/office/drawing/2014/main" id="{595628FC-9802-4881-BA47-9B4DDCF12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30588" y="-3041650"/>
            <a:ext cx="130175" cy="39687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69" name="Rectangle 1000">
            <a:extLst>
              <a:ext uri="{FF2B5EF4-FFF2-40B4-BE49-F238E27FC236}">
                <a16:creationId xmlns:a16="http://schemas.microsoft.com/office/drawing/2014/main" id="{EEE4C98C-865C-4604-BB4E-3934A55C1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97288" y="-3041650"/>
            <a:ext cx="165100" cy="39687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0" name="Rectangle 1001">
            <a:extLst>
              <a:ext uri="{FF2B5EF4-FFF2-40B4-BE49-F238E27FC236}">
                <a16:creationId xmlns:a16="http://schemas.microsoft.com/office/drawing/2014/main" id="{124810DF-3BE6-4884-B55E-1BEB3D020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86188" y="-3041650"/>
            <a:ext cx="41275" cy="39687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1" name="Rectangle 1002">
            <a:extLst>
              <a:ext uri="{FF2B5EF4-FFF2-40B4-BE49-F238E27FC236}">
                <a16:creationId xmlns:a16="http://schemas.microsoft.com/office/drawing/2014/main" id="{1D5BA7FC-DE1B-4722-B7EE-377125DF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84563" y="-2954338"/>
            <a:ext cx="30163" cy="25400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2" name="Freeform 1003">
            <a:extLst>
              <a:ext uri="{FF2B5EF4-FFF2-40B4-BE49-F238E27FC236}">
                <a16:creationId xmlns:a16="http://schemas.microsoft.com/office/drawing/2014/main" id="{BFADF0B2-A369-4AFC-BF3C-52838FFAE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3988" y="-3041650"/>
            <a:ext cx="155575" cy="39687"/>
          </a:xfrm>
          <a:custGeom>
            <a:avLst/>
            <a:gdLst>
              <a:gd name="T0" fmla="*/ 123488450 w 98"/>
              <a:gd name="T1" fmla="*/ 0 h 25"/>
              <a:gd name="T2" fmla="*/ 0 w 98"/>
              <a:gd name="T3" fmla="*/ 0 h 25"/>
              <a:gd name="T4" fmla="*/ 0 w 98"/>
              <a:gd name="T5" fmla="*/ 63002319 h 25"/>
              <a:gd name="T6" fmla="*/ 123488450 w 98"/>
              <a:gd name="T7" fmla="*/ 63002319 h 25"/>
              <a:gd name="T8" fmla="*/ 246975313 w 98"/>
              <a:gd name="T9" fmla="*/ 63002319 h 25"/>
              <a:gd name="T10" fmla="*/ 246975313 w 98"/>
              <a:gd name="T11" fmla="*/ 0 h 25"/>
              <a:gd name="T12" fmla="*/ 123488450 w 98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25"/>
              <a:gd name="T23" fmla="*/ 98 w 98"/>
              <a:gd name="T24" fmla="*/ 25 h 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25">
                <a:moveTo>
                  <a:pt x="49" y="0"/>
                </a:moveTo>
                <a:lnTo>
                  <a:pt x="0" y="0"/>
                </a:lnTo>
                <a:lnTo>
                  <a:pt x="0" y="25"/>
                </a:lnTo>
                <a:lnTo>
                  <a:pt x="49" y="25"/>
                </a:lnTo>
                <a:lnTo>
                  <a:pt x="98" y="25"/>
                </a:lnTo>
                <a:lnTo>
                  <a:pt x="98" y="0"/>
                </a:lnTo>
                <a:lnTo>
                  <a:pt x="49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73" name="Rectangle 1004">
            <a:extLst>
              <a:ext uri="{FF2B5EF4-FFF2-40B4-BE49-F238E27FC236}">
                <a16:creationId xmlns:a16="http://schemas.microsoft.com/office/drawing/2014/main" id="{5252F31C-6235-458C-A5E4-4B6C3530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30588" y="-2954338"/>
            <a:ext cx="130175" cy="25400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4" name="Rectangle 1005">
            <a:extLst>
              <a:ext uri="{FF2B5EF4-FFF2-40B4-BE49-F238E27FC236}">
                <a16:creationId xmlns:a16="http://schemas.microsoft.com/office/drawing/2014/main" id="{C71E8961-09C0-4825-A4AA-5C3E2D195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97288" y="-2954338"/>
            <a:ext cx="165100" cy="25400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5" name="Freeform 1006">
            <a:extLst>
              <a:ext uri="{FF2B5EF4-FFF2-40B4-BE49-F238E27FC236}">
                <a16:creationId xmlns:a16="http://schemas.microsoft.com/office/drawing/2014/main" id="{D4B56811-875F-4CCF-8194-ED9ADC47B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3988" y="-2954338"/>
            <a:ext cx="155575" cy="25400"/>
          </a:xfrm>
          <a:custGeom>
            <a:avLst/>
            <a:gdLst>
              <a:gd name="T0" fmla="*/ 123488450 w 98"/>
              <a:gd name="T1" fmla="*/ 0 h 16"/>
              <a:gd name="T2" fmla="*/ 0 w 98"/>
              <a:gd name="T3" fmla="*/ 0 h 16"/>
              <a:gd name="T4" fmla="*/ 0 w 98"/>
              <a:gd name="T5" fmla="*/ 40322500 h 16"/>
              <a:gd name="T6" fmla="*/ 246975313 w 98"/>
              <a:gd name="T7" fmla="*/ 40322500 h 16"/>
              <a:gd name="T8" fmla="*/ 246975313 w 98"/>
              <a:gd name="T9" fmla="*/ 0 h 16"/>
              <a:gd name="T10" fmla="*/ 123488450 w 98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6"/>
              <a:gd name="T20" fmla="*/ 98 w 98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6">
                <a:moveTo>
                  <a:pt x="49" y="0"/>
                </a:moveTo>
                <a:lnTo>
                  <a:pt x="0" y="0"/>
                </a:lnTo>
                <a:lnTo>
                  <a:pt x="0" y="16"/>
                </a:lnTo>
                <a:lnTo>
                  <a:pt x="98" y="16"/>
                </a:lnTo>
                <a:lnTo>
                  <a:pt x="98" y="0"/>
                </a:lnTo>
                <a:lnTo>
                  <a:pt x="49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76" name="Rectangle 1007">
            <a:extLst>
              <a:ext uri="{FF2B5EF4-FFF2-40B4-BE49-F238E27FC236}">
                <a16:creationId xmlns:a16="http://schemas.microsoft.com/office/drawing/2014/main" id="{C8A40F73-3D7F-4C4D-8243-D06218BD7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86188" y="-2954338"/>
            <a:ext cx="41275" cy="25400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7" name="Rectangle 1008">
            <a:extLst>
              <a:ext uri="{FF2B5EF4-FFF2-40B4-BE49-F238E27FC236}">
                <a16:creationId xmlns:a16="http://schemas.microsoft.com/office/drawing/2014/main" id="{901D4119-4C40-494E-9448-947D2FC0B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16388" y="-3041650"/>
            <a:ext cx="130175" cy="39687"/>
          </a:xfrm>
          <a:prstGeom prst="rect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8" name="文本框 1201">
            <a:extLst>
              <a:ext uri="{FF2B5EF4-FFF2-40B4-BE49-F238E27FC236}">
                <a16:creationId xmlns:a16="http://schemas.microsoft.com/office/drawing/2014/main" id="{72F12721-272D-4631-95F9-134D4EAA9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4403725"/>
            <a:ext cx="7664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400" dirty="0">
                <a:solidFill>
                  <a:srgbClr val="2F6F85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Retro trend </a:t>
            </a:r>
            <a:r>
              <a:rPr kumimoji="0" lang="en-US" altLang="zh-CN" sz="4400" dirty="0" err="1">
                <a:solidFill>
                  <a:srgbClr val="2F6F85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powerpoint</a:t>
            </a:r>
            <a:r>
              <a:rPr kumimoji="0" lang="en-US" altLang="zh-CN" sz="4400" dirty="0">
                <a:solidFill>
                  <a:srgbClr val="2F6F85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template</a:t>
            </a:r>
            <a:endParaRPr kumimoji="0" lang="zh-CN" altLang="en-US" sz="4400" dirty="0">
              <a:solidFill>
                <a:srgbClr val="2F6F85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A69B2933-968E-4472-8503-229819A15E5B}"/>
              </a:ext>
            </a:extLst>
          </p:cNvPr>
          <p:cNvGrpSpPr>
            <a:grpSpLocks/>
          </p:cNvGrpSpPr>
          <p:nvPr/>
        </p:nvGrpSpPr>
        <p:grpSpPr bwMode="auto">
          <a:xfrm>
            <a:off x="-325438" y="0"/>
            <a:ext cx="2386013" cy="7029450"/>
            <a:chOff x="0" y="0"/>
            <a:chExt cx="2389189" cy="7029887"/>
          </a:xfrm>
        </p:grpSpPr>
        <p:sp>
          <p:nvSpPr>
            <p:cNvPr id="22580" name="Freeform 17">
              <a:extLst>
                <a:ext uri="{FF2B5EF4-FFF2-40B4-BE49-F238E27FC236}">
                  <a16:creationId xmlns:a16="http://schemas.microsoft.com/office/drawing/2014/main" id="{ED36D99F-67FD-4032-921C-4F74C15CF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1" name="Freeform 18">
              <a:extLst>
                <a:ext uri="{FF2B5EF4-FFF2-40B4-BE49-F238E27FC236}">
                  <a16:creationId xmlns:a16="http://schemas.microsoft.com/office/drawing/2014/main" id="{12AF8BC2-D8E1-4664-AABF-D9D24467E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2" name="Freeform 20">
              <a:extLst>
                <a:ext uri="{FF2B5EF4-FFF2-40B4-BE49-F238E27FC236}">
                  <a16:creationId xmlns:a16="http://schemas.microsoft.com/office/drawing/2014/main" id="{1C430A2F-1666-4CB2-9CB9-8B66DBC39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3" name="Freeform 21">
              <a:extLst>
                <a:ext uri="{FF2B5EF4-FFF2-40B4-BE49-F238E27FC236}">
                  <a16:creationId xmlns:a16="http://schemas.microsoft.com/office/drawing/2014/main" id="{3521614F-56B2-4E64-B987-485CA5CE4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4" name="Freeform 22">
              <a:extLst>
                <a:ext uri="{FF2B5EF4-FFF2-40B4-BE49-F238E27FC236}">
                  <a16:creationId xmlns:a16="http://schemas.microsoft.com/office/drawing/2014/main" id="{8AAC2146-E4C3-4293-9D02-DCC3C23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5" name="Freeform 23">
              <a:extLst>
                <a:ext uri="{FF2B5EF4-FFF2-40B4-BE49-F238E27FC236}">
                  <a16:creationId xmlns:a16="http://schemas.microsoft.com/office/drawing/2014/main" id="{A454EBD9-CAC8-4EF1-93A3-215B6364F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6" name="Freeform 30">
              <a:extLst>
                <a:ext uri="{FF2B5EF4-FFF2-40B4-BE49-F238E27FC236}">
                  <a16:creationId xmlns:a16="http://schemas.microsoft.com/office/drawing/2014/main" id="{855034EF-B525-4532-BEBF-6902577F6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7" name="Freeform 31">
              <a:extLst>
                <a:ext uri="{FF2B5EF4-FFF2-40B4-BE49-F238E27FC236}">
                  <a16:creationId xmlns:a16="http://schemas.microsoft.com/office/drawing/2014/main" id="{DE13A48E-6CD2-4ADB-9485-96B7E87E1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8" name="Freeform 32">
              <a:extLst>
                <a:ext uri="{FF2B5EF4-FFF2-40B4-BE49-F238E27FC236}">
                  <a16:creationId xmlns:a16="http://schemas.microsoft.com/office/drawing/2014/main" id="{3B172DC3-2D3E-44D2-AEEF-FC5084E60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9" name="Freeform 33">
              <a:extLst>
                <a:ext uri="{FF2B5EF4-FFF2-40B4-BE49-F238E27FC236}">
                  <a16:creationId xmlns:a16="http://schemas.microsoft.com/office/drawing/2014/main" id="{FCC9FEC9-CD8D-4D25-AE6C-44E5EC292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0" name="Freeform 34">
              <a:extLst>
                <a:ext uri="{FF2B5EF4-FFF2-40B4-BE49-F238E27FC236}">
                  <a16:creationId xmlns:a16="http://schemas.microsoft.com/office/drawing/2014/main" id="{668CA2D0-0413-41BA-A641-7282CD5F4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1" name="Freeform 40">
              <a:extLst>
                <a:ext uri="{FF2B5EF4-FFF2-40B4-BE49-F238E27FC236}">
                  <a16:creationId xmlns:a16="http://schemas.microsoft.com/office/drawing/2014/main" id="{98B02FA8-0C40-4B26-A047-158CEC27C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2" name="Freeform 41">
              <a:extLst>
                <a:ext uri="{FF2B5EF4-FFF2-40B4-BE49-F238E27FC236}">
                  <a16:creationId xmlns:a16="http://schemas.microsoft.com/office/drawing/2014/main" id="{B269E919-D79A-4B3E-90B4-79C657BDB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3" name="Freeform 42">
              <a:extLst>
                <a:ext uri="{FF2B5EF4-FFF2-40B4-BE49-F238E27FC236}">
                  <a16:creationId xmlns:a16="http://schemas.microsoft.com/office/drawing/2014/main" id="{089424E6-509F-4232-A5B2-CF914687D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4" name="Freeform 43">
              <a:extLst>
                <a:ext uri="{FF2B5EF4-FFF2-40B4-BE49-F238E27FC236}">
                  <a16:creationId xmlns:a16="http://schemas.microsoft.com/office/drawing/2014/main" id="{793D8A94-5458-4F2B-8C50-2251BFD12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5" name="Freeform 59">
              <a:extLst>
                <a:ext uri="{FF2B5EF4-FFF2-40B4-BE49-F238E27FC236}">
                  <a16:creationId xmlns:a16="http://schemas.microsoft.com/office/drawing/2014/main" id="{3AD808F7-006F-4D6C-85E2-3658C4FD7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6" name="Freeform 60">
              <a:extLst>
                <a:ext uri="{FF2B5EF4-FFF2-40B4-BE49-F238E27FC236}">
                  <a16:creationId xmlns:a16="http://schemas.microsoft.com/office/drawing/2014/main" id="{D54EF3D3-D3E7-4567-A235-69DA3EF23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7" name="Freeform 61">
              <a:extLst>
                <a:ext uri="{FF2B5EF4-FFF2-40B4-BE49-F238E27FC236}">
                  <a16:creationId xmlns:a16="http://schemas.microsoft.com/office/drawing/2014/main" id="{A18B751F-FB7D-45FD-8D7A-395793D41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8" name="Freeform 62">
              <a:extLst>
                <a:ext uri="{FF2B5EF4-FFF2-40B4-BE49-F238E27FC236}">
                  <a16:creationId xmlns:a16="http://schemas.microsoft.com/office/drawing/2014/main" id="{E44F9A08-267D-4824-94F6-EDDDECD1E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9" name="Freeform 77">
              <a:extLst>
                <a:ext uri="{FF2B5EF4-FFF2-40B4-BE49-F238E27FC236}">
                  <a16:creationId xmlns:a16="http://schemas.microsoft.com/office/drawing/2014/main" id="{39F59BC7-1670-422A-9727-5D1931A42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0" name="Freeform 78">
              <a:extLst>
                <a:ext uri="{FF2B5EF4-FFF2-40B4-BE49-F238E27FC236}">
                  <a16:creationId xmlns:a16="http://schemas.microsoft.com/office/drawing/2014/main" id="{16622D3C-7F30-4DDA-9949-BF10E8D46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1" name="Freeform 79">
              <a:extLst>
                <a:ext uri="{FF2B5EF4-FFF2-40B4-BE49-F238E27FC236}">
                  <a16:creationId xmlns:a16="http://schemas.microsoft.com/office/drawing/2014/main" id="{D5A44D45-1C1C-4230-A31D-80B52FDB9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2" name="Freeform 80">
              <a:extLst>
                <a:ext uri="{FF2B5EF4-FFF2-40B4-BE49-F238E27FC236}">
                  <a16:creationId xmlns:a16="http://schemas.microsoft.com/office/drawing/2014/main" id="{E1C39AFE-6A4D-4966-A967-3C02D21F2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3" name="Freeform 81">
              <a:extLst>
                <a:ext uri="{FF2B5EF4-FFF2-40B4-BE49-F238E27FC236}">
                  <a16:creationId xmlns:a16="http://schemas.microsoft.com/office/drawing/2014/main" id="{B8225876-B27D-4474-9B5B-5C4C75E60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4" name="Freeform 82">
              <a:extLst>
                <a:ext uri="{FF2B5EF4-FFF2-40B4-BE49-F238E27FC236}">
                  <a16:creationId xmlns:a16="http://schemas.microsoft.com/office/drawing/2014/main" id="{A6383374-6977-4290-83D5-48C564D37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5" name="Freeform 86">
              <a:extLst>
                <a:ext uri="{FF2B5EF4-FFF2-40B4-BE49-F238E27FC236}">
                  <a16:creationId xmlns:a16="http://schemas.microsoft.com/office/drawing/2014/main" id="{90A72FC5-36A8-4F5E-829F-D064A1F2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6" name="Freeform 100">
              <a:extLst>
                <a:ext uri="{FF2B5EF4-FFF2-40B4-BE49-F238E27FC236}">
                  <a16:creationId xmlns:a16="http://schemas.microsoft.com/office/drawing/2014/main" id="{9447E473-55A0-459F-9AB8-8710AC835A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7" name="Freeform 101">
              <a:extLst>
                <a:ext uri="{FF2B5EF4-FFF2-40B4-BE49-F238E27FC236}">
                  <a16:creationId xmlns:a16="http://schemas.microsoft.com/office/drawing/2014/main" id="{E92BF3A6-74FC-4B7D-991C-5F3A4063D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8" name="Freeform 102">
              <a:extLst>
                <a:ext uri="{FF2B5EF4-FFF2-40B4-BE49-F238E27FC236}">
                  <a16:creationId xmlns:a16="http://schemas.microsoft.com/office/drawing/2014/main" id="{16C8E1A0-85F9-43E8-A813-A7AD8B487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9" name="Freeform 104">
              <a:extLst>
                <a:ext uri="{FF2B5EF4-FFF2-40B4-BE49-F238E27FC236}">
                  <a16:creationId xmlns:a16="http://schemas.microsoft.com/office/drawing/2014/main" id="{9ECB9469-CD7B-409D-9B48-9DE88EA4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0" name="Freeform 105">
              <a:extLst>
                <a:ext uri="{FF2B5EF4-FFF2-40B4-BE49-F238E27FC236}">
                  <a16:creationId xmlns:a16="http://schemas.microsoft.com/office/drawing/2014/main" id="{5313E2A0-2EFD-49C6-8197-D4A46C200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1" name="Freeform 106">
              <a:extLst>
                <a:ext uri="{FF2B5EF4-FFF2-40B4-BE49-F238E27FC236}">
                  <a16:creationId xmlns:a16="http://schemas.microsoft.com/office/drawing/2014/main" id="{3365174B-8D61-46C4-86BC-5A565049A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2" name="Freeform 109">
              <a:extLst>
                <a:ext uri="{FF2B5EF4-FFF2-40B4-BE49-F238E27FC236}">
                  <a16:creationId xmlns:a16="http://schemas.microsoft.com/office/drawing/2014/main" id="{A71715F4-D332-4FCC-8CE8-05C824BF6F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3" name="Freeform 112">
              <a:extLst>
                <a:ext uri="{FF2B5EF4-FFF2-40B4-BE49-F238E27FC236}">
                  <a16:creationId xmlns:a16="http://schemas.microsoft.com/office/drawing/2014/main" id="{E89DCC22-8366-4E22-B789-5376232A9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4" name="Freeform 50">
              <a:extLst>
                <a:ext uri="{FF2B5EF4-FFF2-40B4-BE49-F238E27FC236}">
                  <a16:creationId xmlns:a16="http://schemas.microsoft.com/office/drawing/2014/main" id="{57AA8EDC-8EAB-4873-A11D-C508DBF347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5" name="Freeform 24">
              <a:extLst>
                <a:ext uri="{FF2B5EF4-FFF2-40B4-BE49-F238E27FC236}">
                  <a16:creationId xmlns:a16="http://schemas.microsoft.com/office/drawing/2014/main" id="{D76BAF32-614D-4609-8B4F-E95D7D0FE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6" name="Freeform 74">
              <a:extLst>
                <a:ext uri="{FF2B5EF4-FFF2-40B4-BE49-F238E27FC236}">
                  <a16:creationId xmlns:a16="http://schemas.microsoft.com/office/drawing/2014/main" id="{CB294F85-7671-4283-9C69-5A14C19A3E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7" name="Freeform 22">
              <a:extLst>
                <a:ext uri="{FF2B5EF4-FFF2-40B4-BE49-F238E27FC236}">
                  <a16:creationId xmlns:a16="http://schemas.microsoft.com/office/drawing/2014/main" id="{8448255B-9D7D-4CD8-9C79-06AFF46BF2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8" name="Freeform 26">
              <a:extLst>
                <a:ext uri="{FF2B5EF4-FFF2-40B4-BE49-F238E27FC236}">
                  <a16:creationId xmlns:a16="http://schemas.microsoft.com/office/drawing/2014/main" id="{8B676084-4156-4773-AE47-28A8BDBF26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9" name="Freeform 57">
              <a:extLst>
                <a:ext uri="{FF2B5EF4-FFF2-40B4-BE49-F238E27FC236}">
                  <a16:creationId xmlns:a16="http://schemas.microsoft.com/office/drawing/2014/main" id="{A355AF41-F351-4549-9B9C-EBC535FC18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0" name="Freeform 72">
              <a:extLst>
                <a:ext uri="{FF2B5EF4-FFF2-40B4-BE49-F238E27FC236}">
                  <a16:creationId xmlns:a16="http://schemas.microsoft.com/office/drawing/2014/main" id="{3F72D1A4-CF04-468D-AE79-0D214C9F53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1" name="Group 44">
            <a:extLst>
              <a:ext uri="{FF2B5EF4-FFF2-40B4-BE49-F238E27FC236}">
                <a16:creationId xmlns:a16="http://schemas.microsoft.com/office/drawing/2014/main" id="{4AEA6E9F-B79B-4044-9BBF-AD74397CDB12}"/>
              </a:ext>
            </a:extLst>
          </p:cNvPr>
          <p:cNvGrpSpPr>
            <a:grpSpLocks/>
          </p:cNvGrpSpPr>
          <p:nvPr/>
        </p:nvGrpSpPr>
        <p:grpSpPr bwMode="auto">
          <a:xfrm>
            <a:off x="8218488" y="-6350"/>
            <a:ext cx="3752850" cy="1647825"/>
            <a:chOff x="0" y="0"/>
            <a:chExt cx="3752848" cy="1648304"/>
          </a:xfrm>
        </p:grpSpPr>
        <p:grpSp>
          <p:nvGrpSpPr>
            <p:cNvPr id="22536" name="Group 45">
              <a:extLst>
                <a:ext uri="{FF2B5EF4-FFF2-40B4-BE49-F238E27FC236}">
                  <a16:creationId xmlns:a16="http://schemas.microsoft.com/office/drawing/2014/main" id="{5DF4EB78-BE93-4383-9CFC-7E6E669E0C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22538" name="Freeform 814">
                <a:extLst>
                  <a:ext uri="{FF2B5EF4-FFF2-40B4-BE49-F238E27FC236}">
                    <a16:creationId xmlns:a16="http://schemas.microsoft.com/office/drawing/2014/main" id="{C9767A5C-D395-48B1-8681-EA9029352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9" name="Freeform 823">
                <a:extLst>
                  <a:ext uri="{FF2B5EF4-FFF2-40B4-BE49-F238E27FC236}">
                    <a16:creationId xmlns:a16="http://schemas.microsoft.com/office/drawing/2014/main" id="{4962677D-A1BD-4BE7-BDE4-FC0FE6B13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0" name="Freeform 910">
                <a:extLst>
                  <a:ext uri="{FF2B5EF4-FFF2-40B4-BE49-F238E27FC236}">
                    <a16:creationId xmlns:a16="http://schemas.microsoft.com/office/drawing/2014/main" id="{443E7E13-C5CB-4657-8C16-87A5B1D6A54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1" name="Freeform 911">
                <a:extLst>
                  <a:ext uri="{FF2B5EF4-FFF2-40B4-BE49-F238E27FC236}">
                    <a16:creationId xmlns:a16="http://schemas.microsoft.com/office/drawing/2014/main" id="{E3193FE2-EC56-4845-87A7-3E05BA5DF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2" name="Freeform 912">
                <a:extLst>
                  <a:ext uri="{FF2B5EF4-FFF2-40B4-BE49-F238E27FC236}">
                    <a16:creationId xmlns:a16="http://schemas.microsoft.com/office/drawing/2014/main" id="{1DB27821-E9BD-4C72-A1B5-AB0FD0E21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3" name="Freeform 913">
                <a:extLst>
                  <a:ext uri="{FF2B5EF4-FFF2-40B4-BE49-F238E27FC236}">
                    <a16:creationId xmlns:a16="http://schemas.microsoft.com/office/drawing/2014/main" id="{3535E20A-19D0-475C-8ECE-CCDBCB12B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4" name="Freeform 914">
                <a:extLst>
                  <a:ext uri="{FF2B5EF4-FFF2-40B4-BE49-F238E27FC236}">
                    <a16:creationId xmlns:a16="http://schemas.microsoft.com/office/drawing/2014/main" id="{032580D6-6494-4676-B851-4714BDE44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5" name="Freeform 915">
                <a:extLst>
                  <a:ext uri="{FF2B5EF4-FFF2-40B4-BE49-F238E27FC236}">
                    <a16:creationId xmlns:a16="http://schemas.microsoft.com/office/drawing/2014/main" id="{08CB4EE3-84C4-4802-8A84-7555F79D1C2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6" name="Freeform 916">
                <a:extLst>
                  <a:ext uri="{FF2B5EF4-FFF2-40B4-BE49-F238E27FC236}">
                    <a16:creationId xmlns:a16="http://schemas.microsoft.com/office/drawing/2014/main" id="{A034DFA2-4440-4290-8BEB-C0784C96B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7" name="Freeform 917">
                <a:extLst>
                  <a:ext uri="{FF2B5EF4-FFF2-40B4-BE49-F238E27FC236}">
                    <a16:creationId xmlns:a16="http://schemas.microsoft.com/office/drawing/2014/main" id="{CCC87134-EED6-4A31-9848-D41CC291D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8" name="Freeform 918">
                <a:extLst>
                  <a:ext uri="{FF2B5EF4-FFF2-40B4-BE49-F238E27FC236}">
                    <a16:creationId xmlns:a16="http://schemas.microsoft.com/office/drawing/2014/main" id="{0654BFF3-B965-46EA-8682-3C87772B3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9" name="Freeform 919">
                <a:extLst>
                  <a:ext uri="{FF2B5EF4-FFF2-40B4-BE49-F238E27FC236}">
                    <a16:creationId xmlns:a16="http://schemas.microsoft.com/office/drawing/2014/main" id="{1F9A71C3-1152-4A4C-8FF9-F533D2EE9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0" name="Freeform 920">
                <a:extLst>
                  <a:ext uri="{FF2B5EF4-FFF2-40B4-BE49-F238E27FC236}">
                    <a16:creationId xmlns:a16="http://schemas.microsoft.com/office/drawing/2014/main" id="{9FF46E30-2E80-4BC9-AB8A-A28FC6625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1" name="Freeform 921">
                <a:extLst>
                  <a:ext uri="{FF2B5EF4-FFF2-40B4-BE49-F238E27FC236}">
                    <a16:creationId xmlns:a16="http://schemas.microsoft.com/office/drawing/2014/main" id="{405F1C73-DB9B-498E-B2CD-4101FDBC5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2" name="Freeform 922">
                <a:extLst>
                  <a:ext uri="{FF2B5EF4-FFF2-40B4-BE49-F238E27FC236}">
                    <a16:creationId xmlns:a16="http://schemas.microsoft.com/office/drawing/2014/main" id="{040BADD5-775A-471F-8AED-D7BD8CEEF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3" name="Freeform 923">
                <a:extLst>
                  <a:ext uri="{FF2B5EF4-FFF2-40B4-BE49-F238E27FC236}">
                    <a16:creationId xmlns:a16="http://schemas.microsoft.com/office/drawing/2014/main" id="{D283D157-905D-4F58-8777-499205DE3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4" name="Freeform 924">
                <a:extLst>
                  <a:ext uri="{FF2B5EF4-FFF2-40B4-BE49-F238E27FC236}">
                    <a16:creationId xmlns:a16="http://schemas.microsoft.com/office/drawing/2014/main" id="{9878B7E7-96FF-4256-A0BD-DB1193971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5" name="Freeform 925">
                <a:extLst>
                  <a:ext uri="{FF2B5EF4-FFF2-40B4-BE49-F238E27FC236}">
                    <a16:creationId xmlns:a16="http://schemas.microsoft.com/office/drawing/2014/main" id="{F24AAB30-97FD-4504-BD6D-51FB3FBD7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6" name="Freeform 926">
                <a:extLst>
                  <a:ext uri="{FF2B5EF4-FFF2-40B4-BE49-F238E27FC236}">
                    <a16:creationId xmlns:a16="http://schemas.microsoft.com/office/drawing/2014/main" id="{72EC93E1-717B-40E9-AA5A-8C7E6BB5B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7" name="Freeform 927">
                <a:extLst>
                  <a:ext uri="{FF2B5EF4-FFF2-40B4-BE49-F238E27FC236}">
                    <a16:creationId xmlns:a16="http://schemas.microsoft.com/office/drawing/2014/main" id="{5C10F45A-788A-4A41-B4F0-24E9A86E7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8" name="Freeform 928">
                <a:extLst>
                  <a:ext uri="{FF2B5EF4-FFF2-40B4-BE49-F238E27FC236}">
                    <a16:creationId xmlns:a16="http://schemas.microsoft.com/office/drawing/2014/main" id="{C726712A-6C7F-4254-905C-741DEE961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9" name="Freeform 929">
                <a:extLst>
                  <a:ext uri="{FF2B5EF4-FFF2-40B4-BE49-F238E27FC236}">
                    <a16:creationId xmlns:a16="http://schemas.microsoft.com/office/drawing/2014/main" id="{2448762E-1F5A-4AD0-A54C-44B0148EE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0" name="Freeform 930">
                <a:extLst>
                  <a:ext uri="{FF2B5EF4-FFF2-40B4-BE49-F238E27FC236}">
                    <a16:creationId xmlns:a16="http://schemas.microsoft.com/office/drawing/2014/main" id="{3B417E30-AD99-436C-A5DA-99273023A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1" name="Freeform 931">
                <a:extLst>
                  <a:ext uri="{FF2B5EF4-FFF2-40B4-BE49-F238E27FC236}">
                    <a16:creationId xmlns:a16="http://schemas.microsoft.com/office/drawing/2014/main" id="{94D5230D-C64B-4090-852E-B45B3F8C1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2" name="Freeform 932">
                <a:extLst>
                  <a:ext uri="{FF2B5EF4-FFF2-40B4-BE49-F238E27FC236}">
                    <a16:creationId xmlns:a16="http://schemas.microsoft.com/office/drawing/2014/main" id="{BD16D571-3116-4AE6-A599-A442F209DE4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3" name="Freeform 933">
                <a:extLst>
                  <a:ext uri="{FF2B5EF4-FFF2-40B4-BE49-F238E27FC236}">
                    <a16:creationId xmlns:a16="http://schemas.microsoft.com/office/drawing/2014/main" id="{93056871-F6EC-41A1-B8E2-222538A974F4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4" name="Freeform 934">
                <a:extLst>
                  <a:ext uri="{FF2B5EF4-FFF2-40B4-BE49-F238E27FC236}">
                    <a16:creationId xmlns:a16="http://schemas.microsoft.com/office/drawing/2014/main" id="{ECD45ED8-E206-4551-A7F1-AB60C02645B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5" name="Freeform 935">
                <a:extLst>
                  <a:ext uri="{FF2B5EF4-FFF2-40B4-BE49-F238E27FC236}">
                    <a16:creationId xmlns:a16="http://schemas.microsoft.com/office/drawing/2014/main" id="{9B976549-2FFC-4F20-846C-01B0592E2A2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6" name="Freeform 936">
                <a:extLst>
                  <a:ext uri="{FF2B5EF4-FFF2-40B4-BE49-F238E27FC236}">
                    <a16:creationId xmlns:a16="http://schemas.microsoft.com/office/drawing/2014/main" id="{B38494A9-D74E-4393-91D6-5019C02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7" name="Freeform 937">
                <a:extLst>
                  <a:ext uri="{FF2B5EF4-FFF2-40B4-BE49-F238E27FC236}">
                    <a16:creationId xmlns:a16="http://schemas.microsoft.com/office/drawing/2014/main" id="{A4E4F7E2-FFB3-4DB1-922D-E6220E7F0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8" name="Freeform 938">
                <a:extLst>
                  <a:ext uri="{FF2B5EF4-FFF2-40B4-BE49-F238E27FC236}">
                    <a16:creationId xmlns:a16="http://schemas.microsoft.com/office/drawing/2014/main" id="{85B53090-4B16-43C9-98D0-2847D0C3F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9" name="Freeform 939">
                <a:extLst>
                  <a:ext uri="{FF2B5EF4-FFF2-40B4-BE49-F238E27FC236}">
                    <a16:creationId xmlns:a16="http://schemas.microsoft.com/office/drawing/2014/main" id="{AD4AFCEA-D857-45FB-A75A-20F9B1D24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0" name="Freeform 940">
                <a:extLst>
                  <a:ext uri="{FF2B5EF4-FFF2-40B4-BE49-F238E27FC236}">
                    <a16:creationId xmlns:a16="http://schemas.microsoft.com/office/drawing/2014/main" id="{3BF83E3A-EECE-4A45-9215-BFC521981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1" name="Freeform 941">
                <a:extLst>
                  <a:ext uri="{FF2B5EF4-FFF2-40B4-BE49-F238E27FC236}">
                    <a16:creationId xmlns:a16="http://schemas.microsoft.com/office/drawing/2014/main" id="{E51D64D5-EEFB-4128-AE1C-B7E458A67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2" name="Freeform 942">
                <a:extLst>
                  <a:ext uri="{FF2B5EF4-FFF2-40B4-BE49-F238E27FC236}">
                    <a16:creationId xmlns:a16="http://schemas.microsoft.com/office/drawing/2014/main" id="{358B3C40-101A-4DAA-8450-2312E4B67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3" name="Freeform 943">
                <a:extLst>
                  <a:ext uri="{FF2B5EF4-FFF2-40B4-BE49-F238E27FC236}">
                    <a16:creationId xmlns:a16="http://schemas.microsoft.com/office/drawing/2014/main" id="{1224754C-7F99-417F-92EC-D029B78BC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4" name="Freeform 944">
                <a:extLst>
                  <a:ext uri="{FF2B5EF4-FFF2-40B4-BE49-F238E27FC236}">
                    <a16:creationId xmlns:a16="http://schemas.microsoft.com/office/drawing/2014/main" id="{44AF1FF5-8777-4A06-9013-85B530E8C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5" name="Freeform 945">
                <a:extLst>
                  <a:ext uri="{FF2B5EF4-FFF2-40B4-BE49-F238E27FC236}">
                    <a16:creationId xmlns:a16="http://schemas.microsoft.com/office/drawing/2014/main" id="{B3183F8C-44E3-4C05-B319-C9453E4BF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6" name="Freeform 946">
                <a:extLst>
                  <a:ext uri="{FF2B5EF4-FFF2-40B4-BE49-F238E27FC236}">
                    <a16:creationId xmlns:a16="http://schemas.microsoft.com/office/drawing/2014/main" id="{98CCFBF8-C4CC-4295-84D6-06384D39A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7" name="Freeform 947">
                <a:extLst>
                  <a:ext uri="{FF2B5EF4-FFF2-40B4-BE49-F238E27FC236}">
                    <a16:creationId xmlns:a16="http://schemas.microsoft.com/office/drawing/2014/main" id="{AA8D27A4-C15E-4A15-A49B-EDC74AA6F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2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8" name="Freeform 948">
                <a:extLst>
                  <a:ext uri="{FF2B5EF4-FFF2-40B4-BE49-F238E27FC236}">
                    <a16:creationId xmlns:a16="http://schemas.microsoft.com/office/drawing/2014/main" id="{BC52468F-884B-446F-A883-8CA368B87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9" name="Rectangle 949">
                <a:extLst>
                  <a:ext uri="{FF2B5EF4-FFF2-40B4-BE49-F238E27FC236}">
                    <a16:creationId xmlns:a16="http://schemas.microsoft.com/office/drawing/2014/main" id="{862C1800-032A-421F-8857-5B02C1067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2537" name="文本框 47">
              <a:extLst>
                <a:ext uri="{FF2B5EF4-FFF2-40B4-BE49-F238E27FC236}">
                  <a16:creationId xmlns:a16="http://schemas.microsoft.com/office/drawing/2014/main" id="{518CB949-17DC-443B-95F1-D8C7C617D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52" y="446187"/>
              <a:ext cx="25497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Fifth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sp>
        <p:nvSpPr>
          <p:cNvPr id="22532" name="文本框 116">
            <a:extLst>
              <a:ext uri="{FF2B5EF4-FFF2-40B4-BE49-F238E27FC236}">
                <a16:creationId xmlns:a16="http://schemas.microsoft.com/office/drawing/2014/main" id="{41A9D79B-2DC6-4EE4-AD8C-3E2404D1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0" y="2308225"/>
            <a:ext cx="225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3" name="文本框 117">
            <a:extLst>
              <a:ext uri="{FF2B5EF4-FFF2-40B4-BE49-F238E27FC236}">
                <a16:creationId xmlns:a16="http://schemas.microsoft.com/office/drawing/2014/main" id="{242D0575-D814-4F6D-ADA1-CFD7F419E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5075" y="3270250"/>
            <a:ext cx="225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4" name="文本框 118">
            <a:extLst>
              <a:ext uri="{FF2B5EF4-FFF2-40B4-BE49-F238E27FC236}">
                <a16:creationId xmlns:a16="http://schemas.microsoft.com/office/drawing/2014/main" id="{33016545-4F5C-47E2-B6BF-0843D3AC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9363" y="4237038"/>
            <a:ext cx="2259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aphicFrame>
        <p:nvGraphicFramePr>
          <p:cNvPr id="22535" name="Object 92">
            <a:extLst>
              <a:ext uri="{FF2B5EF4-FFF2-40B4-BE49-F238E27FC236}">
                <a16:creationId xmlns:a16="http://schemas.microsoft.com/office/drawing/2014/main" id="{BFB4F3AD-B7A2-499D-A7B5-CBDD42874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6725" y="2392363"/>
          <a:ext cx="6743700" cy="267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r:id="rId3" imgW="6238800" imgH="1952640" progId="Excel.Chart.8">
                  <p:embed/>
                </p:oleObj>
              </mc:Choice>
              <mc:Fallback>
                <p:oleObj r:id="rId3" imgW="6238800" imgH="1952640" progId="Excel.Chart.8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2392363"/>
                        <a:ext cx="6743700" cy="267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55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燕尾形 115">
            <a:extLst>
              <a:ext uri="{FF2B5EF4-FFF2-40B4-BE49-F238E27FC236}">
                <a16:creationId xmlns:a16="http://schemas.microsoft.com/office/drawing/2014/main" id="{4FDA6AEA-4011-47B1-8BE2-A29055E3A30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269956" y="3475832"/>
            <a:ext cx="2840037" cy="914400"/>
          </a:xfrm>
          <a:prstGeom prst="chevron">
            <a:avLst>
              <a:gd name="adj" fmla="val 32195"/>
            </a:avLst>
          </a:prstGeom>
          <a:solidFill>
            <a:srgbClr val="FFFFFF">
              <a:alpha val="92155"/>
            </a:srgbClr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椭圆 116">
            <a:extLst>
              <a:ext uri="{FF2B5EF4-FFF2-40B4-BE49-F238E27FC236}">
                <a16:creationId xmlns:a16="http://schemas.microsoft.com/office/drawing/2014/main" id="{0440D6ED-9135-4B43-B983-05C7DF43D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925" y="1944688"/>
            <a:ext cx="1122363" cy="1122362"/>
          </a:xfrm>
          <a:prstGeom prst="ellipse">
            <a:avLst/>
          </a:prstGeom>
          <a:solidFill>
            <a:srgbClr val="193B47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6" name="燕尾形 113">
            <a:extLst>
              <a:ext uri="{FF2B5EF4-FFF2-40B4-BE49-F238E27FC236}">
                <a16:creationId xmlns:a16="http://schemas.microsoft.com/office/drawing/2014/main" id="{7BF2A89D-7850-49E8-8C36-FCEFEDF1144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449888" y="3644900"/>
            <a:ext cx="3176588" cy="915987"/>
          </a:xfrm>
          <a:prstGeom prst="chevron">
            <a:avLst>
              <a:gd name="adj" fmla="val 32127"/>
            </a:avLst>
          </a:prstGeom>
          <a:solidFill>
            <a:srgbClr val="FFFFFF">
              <a:alpha val="92155"/>
            </a:srgbClr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7" name="椭圆 114">
            <a:extLst>
              <a:ext uri="{FF2B5EF4-FFF2-40B4-BE49-F238E27FC236}">
                <a16:creationId xmlns:a16="http://schemas.microsoft.com/office/drawing/2014/main" id="{DEA126EF-8FCD-4796-993B-05982EC53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925" y="1944688"/>
            <a:ext cx="1120775" cy="1122362"/>
          </a:xfrm>
          <a:prstGeom prst="ellipse">
            <a:avLst/>
          </a:prstGeom>
          <a:solidFill>
            <a:srgbClr val="193B47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8" name="燕尾形 111">
            <a:extLst>
              <a:ext uri="{FF2B5EF4-FFF2-40B4-BE49-F238E27FC236}">
                <a16:creationId xmlns:a16="http://schemas.microsoft.com/office/drawing/2014/main" id="{E14AF66E-CE1B-46BC-BD01-4D27D143301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951288" y="3402013"/>
            <a:ext cx="2693987" cy="915987"/>
          </a:xfrm>
          <a:prstGeom prst="chevron">
            <a:avLst>
              <a:gd name="adj" fmla="val 32134"/>
            </a:avLst>
          </a:prstGeom>
          <a:solidFill>
            <a:srgbClr val="FFFFFF">
              <a:alpha val="92155"/>
            </a:srgbClr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9" name="椭圆 112">
            <a:extLst>
              <a:ext uri="{FF2B5EF4-FFF2-40B4-BE49-F238E27FC236}">
                <a16:creationId xmlns:a16="http://schemas.microsoft.com/office/drawing/2014/main" id="{639375A8-CCD2-41B2-96D5-354291D08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1944688"/>
            <a:ext cx="1122363" cy="1122362"/>
          </a:xfrm>
          <a:prstGeom prst="ellipse">
            <a:avLst/>
          </a:prstGeom>
          <a:solidFill>
            <a:srgbClr val="193B47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0" name="燕尾形 107">
            <a:extLst>
              <a:ext uri="{FF2B5EF4-FFF2-40B4-BE49-F238E27FC236}">
                <a16:creationId xmlns:a16="http://schemas.microsoft.com/office/drawing/2014/main" id="{483A4270-C17E-4616-8CCA-8C97D5F929A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858169" y="3742532"/>
            <a:ext cx="3375025" cy="915987"/>
          </a:xfrm>
          <a:prstGeom prst="chevron">
            <a:avLst>
              <a:gd name="adj" fmla="val 32138"/>
            </a:avLst>
          </a:prstGeom>
          <a:solidFill>
            <a:srgbClr val="FFFFFF">
              <a:alpha val="92155"/>
            </a:srgbClr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椭圆 110">
            <a:extLst>
              <a:ext uri="{FF2B5EF4-FFF2-40B4-BE49-F238E27FC236}">
                <a16:creationId xmlns:a16="http://schemas.microsoft.com/office/drawing/2014/main" id="{B6E49AAF-172D-42A5-B65C-653ABDEB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1944688"/>
            <a:ext cx="1120775" cy="1122362"/>
          </a:xfrm>
          <a:prstGeom prst="ellipse">
            <a:avLst/>
          </a:prstGeom>
          <a:solidFill>
            <a:srgbClr val="193B47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3562" name="Group 10">
            <a:extLst>
              <a:ext uri="{FF2B5EF4-FFF2-40B4-BE49-F238E27FC236}">
                <a16:creationId xmlns:a16="http://schemas.microsoft.com/office/drawing/2014/main" id="{0AA00F0D-903A-4489-95BC-23DFE03CAE1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950" y="0"/>
            <a:ext cx="2390775" cy="7029450"/>
            <a:chOff x="0" y="0"/>
            <a:chExt cx="2389189" cy="7029887"/>
          </a:xfrm>
        </p:grpSpPr>
        <p:sp>
          <p:nvSpPr>
            <p:cNvPr id="23723" name="Freeform 17">
              <a:extLst>
                <a:ext uri="{FF2B5EF4-FFF2-40B4-BE49-F238E27FC236}">
                  <a16:creationId xmlns:a16="http://schemas.microsoft.com/office/drawing/2014/main" id="{D71DA1CD-94EC-4760-9ECF-C00AF0971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4" name="Freeform 18">
              <a:extLst>
                <a:ext uri="{FF2B5EF4-FFF2-40B4-BE49-F238E27FC236}">
                  <a16:creationId xmlns:a16="http://schemas.microsoft.com/office/drawing/2014/main" id="{92186527-568B-45E2-ADB7-E952454B9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5" name="Freeform 20">
              <a:extLst>
                <a:ext uri="{FF2B5EF4-FFF2-40B4-BE49-F238E27FC236}">
                  <a16:creationId xmlns:a16="http://schemas.microsoft.com/office/drawing/2014/main" id="{A9753B2B-1C88-40F1-AF1D-7D99D8E7E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6" name="Freeform 21">
              <a:extLst>
                <a:ext uri="{FF2B5EF4-FFF2-40B4-BE49-F238E27FC236}">
                  <a16:creationId xmlns:a16="http://schemas.microsoft.com/office/drawing/2014/main" id="{EDD1AE3C-D50A-4695-9DBC-D5CA6E092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7" name="Freeform 22">
              <a:extLst>
                <a:ext uri="{FF2B5EF4-FFF2-40B4-BE49-F238E27FC236}">
                  <a16:creationId xmlns:a16="http://schemas.microsoft.com/office/drawing/2014/main" id="{960B39D0-B5B3-40B7-8001-265347763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8" name="Freeform 23">
              <a:extLst>
                <a:ext uri="{FF2B5EF4-FFF2-40B4-BE49-F238E27FC236}">
                  <a16:creationId xmlns:a16="http://schemas.microsoft.com/office/drawing/2014/main" id="{6F8DEFDD-EAAF-4A2B-9E20-B556D888B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29" name="Freeform 30">
              <a:extLst>
                <a:ext uri="{FF2B5EF4-FFF2-40B4-BE49-F238E27FC236}">
                  <a16:creationId xmlns:a16="http://schemas.microsoft.com/office/drawing/2014/main" id="{59E612E8-0F5D-4530-8FB0-E0E97BDB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0" name="Freeform 31">
              <a:extLst>
                <a:ext uri="{FF2B5EF4-FFF2-40B4-BE49-F238E27FC236}">
                  <a16:creationId xmlns:a16="http://schemas.microsoft.com/office/drawing/2014/main" id="{64F7AC0F-900C-47AA-88B8-913758892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1" name="Freeform 32">
              <a:extLst>
                <a:ext uri="{FF2B5EF4-FFF2-40B4-BE49-F238E27FC236}">
                  <a16:creationId xmlns:a16="http://schemas.microsoft.com/office/drawing/2014/main" id="{2DE38ED8-0B29-47BC-AC62-D9B6375D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2" name="Freeform 33">
              <a:extLst>
                <a:ext uri="{FF2B5EF4-FFF2-40B4-BE49-F238E27FC236}">
                  <a16:creationId xmlns:a16="http://schemas.microsoft.com/office/drawing/2014/main" id="{8DBD991A-5DE0-4F30-BA1E-0FD03A1F5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3" name="Freeform 34">
              <a:extLst>
                <a:ext uri="{FF2B5EF4-FFF2-40B4-BE49-F238E27FC236}">
                  <a16:creationId xmlns:a16="http://schemas.microsoft.com/office/drawing/2014/main" id="{AC3F6BF3-DCBE-4BB0-9D08-A4C02235D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4" name="Freeform 40">
              <a:extLst>
                <a:ext uri="{FF2B5EF4-FFF2-40B4-BE49-F238E27FC236}">
                  <a16:creationId xmlns:a16="http://schemas.microsoft.com/office/drawing/2014/main" id="{9B9A86D8-D5C5-427F-9F66-1EB356012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5" name="Freeform 41">
              <a:extLst>
                <a:ext uri="{FF2B5EF4-FFF2-40B4-BE49-F238E27FC236}">
                  <a16:creationId xmlns:a16="http://schemas.microsoft.com/office/drawing/2014/main" id="{040AA87D-4922-4728-A6E3-9CF2CF8FC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6" name="Freeform 42">
              <a:extLst>
                <a:ext uri="{FF2B5EF4-FFF2-40B4-BE49-F238E27FC236}">
                  <a16:creationId xmlns:a16="http://schemas.microsoft.com/office/drawing/2014/main" id="{9921AC19-6FEF-4F14-8627-B1E3E4EC1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7" name="Freeform 43">
              <a:extLst>
                <a:ext uri="{FF2B5EF4-FFF2-40B4-BE49-F238E27FC236}">
                  <a16:creationId xmlns:a16="http://schemas.microsoft.com/office/drawing/2014/main" id="{77A549E7-DDD9-480D-90FB-C1445E9CB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8" name="Freeform 59">
              <a:extLst>
                <a:ext uri="{FF2B5EF4-FFF2-40B4-BE49-F238E27FC236}">
                  <a16:creationId xmlns:a16="http://schemas.microsoft.com/office/drawing/2014/main" id="{2D484B00-4C3D-42FB-BDD9-145E1248A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39" name="Freeform 60">
              <a:extLst>
                <a:ext uri="{FF2B5EF4-FFF2-40B4-BE49-F238E27FC236}">
                  <a16:creationId xmlns:a16="http://schemas.microsoft.com/office/drawing/2014/main" id="{264215A7-CFCC-4EA7-8992-3491C4C74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0" name="Freeform 61">
              <a:extLst>
                <a:ext uri="{FF2B5EF4-FFF2-40B4-BE49-F238E27FC236}">
                  <a16:creationId xmlns:a16="http://schemas.microsoft.com/office/drawing/2014/main" id="{AAEB5322-884E-4471-AE3F-60388B25A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1" name="Freeform 62">
              <a:extLst>
                <a:ext uri="{FF2B5EF4-FFF2-40B4-BE49-F238E27FC236}">
                  <a16:creationId xmlns:a16="http://schemas.microsoft.com/office/drawing/2014/main" id="{408528DE-B4E0-420B-AEE2-361DD4C49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2" name="Freeform 77">
              <a:extLst>
                <a:ext uri="{FF2B5EF4-FFF2-40B4-BE49-F238E27FC236}">
                  <a16:creationId xmlns:a16="http://schemas.microsoft.com/office/drawing/2014/main" id="{E7EB7BB9-82B0-4969-B914-2792E3486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3" name="Freeform 78">
              <a:extLst>
                <a:ext uri="{FF2B5EF4-FFF2-40B4-BE49-F238E27FC236}">
                  <a16:creationId xmlns:a16="http://schemas.microsoft.com/office/drawing/2014/main" id="{9B8AACE7-F113-47D4-879B-5A18F014A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4" name="Freeform 79">
              <a:extLst>
                <a:ext uri="{FF2B5EF4-FFF2-40B4-BE49-F238E27FC236}">
                  <a16:creationId xmlns:a16="http://schemas.microsoft.com/office/drawing/2014/main" id="{B397ED67-CE80-4EA6-898C-0BB6ABE2D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5" name="Freeform 80">
              <a:extLst>
                <a:ext uri="{FF2B5EF4-FFF2-40B4-BE49-F238E27FC236}">
                  <a16:creationId xmlns:a16="http://schemas.microsoft.com/office/drawing/2014/main" id="{E930AB36-F8A8-4C2F-8376-1AE22A0B8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6" name="Freeform 81">
              <a:extLst>
                <a:ext uri="{FF2B5EF4-FFF2-40B4-BE49-F238E27FC236}">
                  <a16:creationId xmlns:a16="http://schemas.microsoft.com/office/drawing/2014/main" id="{67DF3E77-2A33-43C9-B985-02775D098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7" name="Freeform 82">
              <a:extLst>
                <a:ext uri="{FF2B5EF4-FFF2-40B4-BE49-F238E27FC236}">
                  <a16:creationId xmlns:a16="http://schemas.microsoft.com/office/drawing/2014/main" id="{37D5A7B0-36FC-43CF-9075-B29BDBD68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8" name="Freeform 86">
              <a:extLst>
                <a:ext uri="{FF2B5EF4-FFF2-40B4-BE49-F238E27FC236}">
                  <a16:creationId xmlns:a16="http://schemas.microsoft.com/office/drawing/2014/main" id="{E5EE2A63-27FD-4B49-925F-5B1A26DE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49" name="Freeform 100">
              <a:extLst>
                <a:ext uri="{FF2B5EF4-FFF2-40B4-BE49-F238E27FC236}">
                  <a16:creationId xmlns:a16="http://schemas.microsoft.com/office/drawing/2014/main" id="{C4117183-6F2D-448B-8693-0711C9AFD7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0" name="Freeform 101">
              <a:extLst>
                <a:ext uri="{FF2B5EF4-FFF2-40B4-BE49-F238E27FC236}">
                  <a16:creationId xmlns:a16="http://schemas.microsoft.com/office/drawing/2014/main" id="{3AADA652-DED8-49E1-A44D-680FD6C96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1" name="Freeform 102">
              <a:extLst>
                <a:ext uri="{FF2B5EF4-FFF2-40B4-BE49-F238E27FC236}">
                  <a16:creationId xmlns:a16="http://schemas.microsoft.com/office/drawing/2014/main" id="{6DC1CE70-98B7-4EB9-968B-916163F98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2" name="Freeform 104">
              <a:extLst>
                <a:ext uri="{FF2B5EF4-FFF2-40B4-BE49-F238E27FC236}">
                  <a16:creationId xmlns:a16="http://schemas.microsoft.com/office/drawing/2014/main" id="{73918FE0-9AA8-4629-A9D9-7A0BE77A4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3" name="Freeform 105">
              <a:extLst>
                <a:ext uri="{FF2B5EF4-FFF2-40B4-BE49-F238E27FC236}">
                  <a16:creationId xmlns:a16="http://schemas.microsoft.com/office/drawing/2014/main" id="{A553B9FB-CA0B-491E-A513-4B7CE1B22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4" name="Freeform 106">
              <a:extLst>
                <a:ext uri="{FF2B5EF4-FFF2-40B4-BE49-F238E27FC236}">
                  <a16:creationId xmlns:a16="http://schemas.microsoft.com/office/drawing/2014/main" id="{90702093-40B5-41AF-B55F-F2A702A93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5" name="Freeform 109">
              <a:extLst>
                <a:ext uri="{FF2B5EF4-FFF2-40B4-BE49-F238E27FC236}">
                  <a16:creationId xmlns:a16="http://schemas.microsoft.com/office/drawing/2014/main" id="{7A025908-F921-4EDA-8AA0-FF1C92282D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6" name="Freeform 112">
              <a:extLst>
                <a:ext uri="{FF2B5EF4-FFF2-40B4-BE49-F238E27FC236}">
                  <a16:creationId xmlns:a16="http://schemas.microsoft.com/office/drawing/2014/main" id="{4C8A28E4-A5A5-45A1-8D80-9564CED2CF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7" name="Freeform 50">
              <a:extLst>
                <a:ext uri="{FF2B5EF4-FFF2-40B4-BE49-F238E27FC236}">
                  <a16:creationId xmlns:a16="http://schemas.microsoft.com/office/drawing/2014/main" id="{3688636F-4885-4AB2-A96A-029DB713A9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8" name="Freeform 24">
              <a:extLst>
                <a:ext uri="{FF2B5EF4-FFF2-40B4-BE49-F238E27FC236}">
                  <a16:creationId xmlns:a16="http://schemas.microsoft.com/office/drawing/2014/main" id="{52467A20-C9DF-4903-8A8B-87470FEA43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59" name="Freeform 74">
              <a:extLst>
                <a:ext uri="{FF2B5EF4-FFF2-40B4-BE49-F238E27FC236}">
                  <a16:creationId xmlns:a16="http://schemas.microsoft.com/office/drawing/2014/main" id="{E8B2389A-D669-4368-BE9C-783A713C2F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0" name="Freeform 22">
              <a:extLst>
                <a:ext uri="{FF2B5EF4-FFF2-40B4-BE49-F238E27FC236}">
                  <a16:creationId xmlns:a16="http://schemas.microsoft.com/office/drawing/2014/main" id="{993BC9AB-498A-4200-87E9-5AF0D1518F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1" name="Freeform 26">
              <a:extLst>
                <a:ext uri="{FF2B5EF4-FFF2-40B4-BE49-F238E27FC236}">
                  <a16:creationId xmlns:a16="http://schemas.microsoft.com/office/drawing/2014/main" id="{6B6541DD-6576-4AF0-AC81-AE0C9DE85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2" name="Freeform 57">
              <a:extLst>
                <a:ext uri="{FF2B5EF4-FFF2-40B4-BE49-F238E27FC236}">
                  <a16:creationId xmlns:a16="http://schemas.microsoft.com/office/drawing/2014/main" id="{1EC09BED-4FF6-4A0E-91B1-9309C7B2D3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63" name="Freeform 72">
              <a:extLst>
                <a:ext uri="{FF2B5EF4-FFF2-40B4-BE49-F238E27FC236}">
                  <a16:creationId xmlns:a16="http://schemas.microsoft.com/office/drawing/2014/main" id="{8EDA9ACF-8E0A-48C8-9CC6-160C583CBF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3" name="Group 52">
            <a:extLst>
              <a:ext uri="{FF2B5EF4-FFF2-40B4-BE49-F238E27FC236}">
                <a16:creationId xmlns:a16="http://schemas.microsoft.com/office/drawing/2014/main" id="{DBAA8A67-FD80-49D5-9E04-320BC78EC3A5}"/>
              </a:ext>
            </a:extLst>
          </p:cNvPr>
          <p:cNvGrpSpPr>
            <a:grpSpLocks/>
          </p:cNvGrpSpPr>
          <p:nvPr/>
        </p:nvGrpSpPr>
        <p:grpSpPr bwMode="auto">
          <a:xfrm>
            <a:off x="0" y="88900"/>
            <a:ext cx="3752850" cy="1649413"/>
            <a:chOff x="0" y="0"/>
            <a:chExt cx="3752848" cy="1648304"/>
          </a:xfrm>
        </p:grpSpPr>
        <p:grpSp>
          <p:nvGrpSpPr>
            <p:cNvPr id="23679" name="Group 53">
              <a:extLst>
                <a:ext uri="{FF2B5EF4-FFF2-40B4-BE49-F238E27FC236}">
                  <a16:creationId xmlns:a16="http://schemas.microsoft.com/office/drawing/2014/main" id="{0503454D-CD05-4E38-9D9C-62037F4C4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23681" name="Freeform 814">
                <a:extLst>
                  <a:ext uri="{FF2B5EF4-FFF2-40B4-BE49-F238E27FC236}">
                    <a16:creationId xmlns:a16="http://schemas.microsoft.com/office/drawing/2014/main" id="{B0D8C4DE-2168-47D8-903E-0F5566D00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82" name="Freeform 823">
                <a:extLst>
                  <a:ext uri="{FF2B5EF4-FFF2-40B4-BE49-F238E27FC236}">
                    <a16:creationId xmlns:a16="http://schemas.microsoft.com/office/drawing/2014/main" id="{FB22C1D8-2E22-422A-9FB1-CF712A035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83" name="Freeform 910">
                <a:extLst>
                  <a:ext uri="{FF2B5EF4-FFF2-40B4-BE49-F238E27FC236}">
                    <a16:creationId xmlns:a16="http://schemas.microsoft.com/office/drawing/2014/main" id="{FC94AF99-7D77-4053-B358-090D76994F7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84" name="Freeform 911">
                <a:extLst>
                  <a:ext uri="{FF2B5EF4-FFF2-40B4-BE49-F238E27FC236}">
                    <a16:creationId xmlns:a16="http://schemas.microsoft.com/office/drawing/2014/main" id="{F77E0EB6-BFEC-4C05-9F42-3937C4A2A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85" name="Freeform 912">
                <a:extLst>
                  <a:ext uri="{FF2B5EF4-FFF2-40B4-BE49-F238E27FC236}">
                    <a16:creationId xmlns:a16="http://schemas.microsoft.com/office/drawing/2014/main" id="{5959D7D7-3A22-4C27-88D1-C8F07DE67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86" name="Freeform 913">
                <a:extLst>
                  <a:ext uri="{FF2B5EF4-FFF2-40B4-BE49-F238E27FC236}">
                    <a16:creationId xmlns:a16="http://schemas.microsoft.com/office/drawing/2014/main" id="{6FD84FDD-A814-4C92-96A3-68E9C5D60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87" name="Freeform 914">
                <a:extLst>
                  <a:ext uri="{FF2B5EF4-FFF2-40B4-BE49-F238E27FC236}">
                    <a16:creationId xmlns:a16="http://schemas.microsoft.com/office/drawing/2014/main" id="{51ECC9F4-01AF-4D0F-9E19-D8B8F20C6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88" name="Freeform 915">
                <a:extLst>
                  <a:ext uri="{FF2B5EF4-FFF2-40B4-BE49-F238E27FC236}">
                    <a16:creationId xmlns:a16="http://schemas.microsoft.com/office/drawing/2014/main" id="{6F65650F-408B-4356-A298-3A38A1024F8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89" name="Freeform 916">
                <a:extLst>
                  <a:ext uri="{FF2B5EF4-FFF2-40B4-BE49-F238E27FC236}">
                    <a16:creationId xmlns:a16="http://schemas.microsoft.com/office/drawing/2014/main" id="{3BAEA79D-228F-4CC9-805D-20D53D0E4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0" name="Freeform 917">
                <a:extLst>
                  <a:ext uri="{FF2B5EF4-FFF2-40B4-BE49-F238E27FC236}">
                    <a16:creationId xmlns:a16="http://schemas.microsoft.com/office/drawing/2014/main" id="{FDFE3B3F-0B90-40FC-96C0-85D2832A3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1" name="Freeform 918">
                <a:extLst>
                  <a:ext uri="{FF2B5EF4-FFF2-40B4-BE49-F238E27FC236}">
                    <a16:creationId xmlns:a16="http://schemas.microsoft.com/office/drawing/2014/main" id="{BE4056C0-BA69-4A6A-8205-1698C529E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2" name="Freeform 919">
                <a:extLst>
                  <a:ext uri="{FF2B5EF4-FFF2-40B4-BE49-F238E27FC236}">
                    <a16:creationId xmlns:a16="http://schemas.microsoft.com/office/drawing/2014/main" id="{793B295C-1469-42FF-99F8-A3C2DA921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3" name="Freeform 920">
                <a:extLst>
                  <a:ext uri="{FF2B5EF4-FFF2-40B4-BE49-F238E27FC236}">
                    <a16:creationId xmlns:a16="http://schemas.microsoft.com/office/drawing/2014/main" id="{4F1D538A-4C83-4325-B9A8-2D44E1871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4" name="Freeform 921">
                <a:extLst>
                  <a:ext uri="{FF2B5EF4-FFF2-40B4-BE49-F238E27FC236}">
                    <a16:creationId xmlns:a16="http://schemas.microsoft.com/office/drawing/2014/main" id="{D835433C-EFF4-4A37-9641-0F12C8999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5" name="Freeform 922">
                <a:extLst>
                  <a:ext uri="{FF2B5EF4-FFF2-40B4-BE49-F238E27FC236}">
                    <a16:creationId xmlns:a16="http://schemas.microsoft.com/office/drawing/2014/main" id="{11278BD8-173D-4287-A53D-877B31A9D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6" name="Freeform 923">
                <a:extLst>
                  <a:ext uri="{FF2B5EF4-FFF2-40B4-BE49-F238E27FC236}">
                    <a16:creationId xmlns:a16="http://schemas.microsoft.com/office/drawing/2014/main" id="{8789FC93-5DD5-4B39-B2C9-D043CB5F0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7" name="Freeform 924">
                <a:extLst>
                  <a:ext uri="{FF2B5EF4-FFF2-40B4-BE49-F238E27FC236}">
                    <a16:creationId xmlns:a16="http://schemas.microsoft.com/office/drawing/2014/main" id="{B3622E69-71CE-42BD-BDEB-2AA954600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8" name="Freeform 925">
                <a:extLst>
                  <a:ext uri="{FF2B5EF4-FFF2-40B4-BE49-F238E27FC236}">
                    <a16:creationId xmlns:a16="http://schemas.microsoft.com/office/drawing/2014/main" id="{179A5B09-297E-4402-8D31-EAA14A59B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9" name="Freeform 926">
                <a:extLst>
                  <a:ext uri="{FF2B5EF4-FFF2-40B4-BE49-F238E27FC236}">
                    <a16:creationId xmlns:a16="http://schemas.microsoft.com/office/drawing/2014/main" id="{A5CCE01F-C1E2-459D-8144-0ED24924D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00" name="Freeform 927">
                <a:extLst>
                  <a:ext uri="{FF2B5EF4-FFF2-40B4-BE49-F238E27FC236}">
                    <a16:creationId xmlns:a16="http://schemas.microsoft.com/office/drawing/2014/main" id="{E366B505-DD4B-48D8-A394-C04358D86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01" name="Freeform 928">
                <a:extLst>
                  <a:ext uri="{FF2B5EF4-FFF2-40B4-BE49-F238E27FC236}">
                    <a16:creationId xmlns:a16="http://schemas.microsoft.com/office/drawing/2014/main" id="{5A506000-E4D9-4B2D-A8D8-B2077D00F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02" name="Freeform 929">
                <a:extLst>
                  <a:ext uri="{FF2B5EF4-FFF2-40B4-BE49-F238E27FC236}">
                    <a16:creationId xmlns:a16="http://schemas.microsoft.com/office/drawing/2014/main" id="{9EB7D146-4B19-42E9-9DA9-78B670DF7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03" name="Freeform 930">
                <a:extLst>
                  <a:ext uri="{FF2B5EF4-FFF2-40B4-BE49-F238E27FC236}">
                    <a16:creationId xmlns:a16="http://schemas.microsoft.com/office/drawing/2014/main" id="{36916E9D-C72F-4406-A639-A8834B059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04" name="Freeform 931">
                <a:extLst>
                  <a:ext uri="{FF2B5EF4-FFF2-40B4-BE49-F238E27FC236}">
                    <a16:creationId xmlns:a16="http://schemas.microsoft.com/office/drawing/2014/main" id="{D9BA5D3D-AA6B-4B0D-AA58-A35916C26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05" name="Freeform 932">
                <a:extLst>
                  <a:ext uri="{FF2B5EF4-FFF2-40B4-BE49-F238E27FC236}">
                    <a16:creationId xmlns:a16="http://schemas.microsoft.com/office/drawing/2014/main" id="{F1F54462-0566-4B27-87C8-E5D90A952E8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06" name="Freeform 933">
                <a:extLst>
                  <a:ext uri="{FF2B5EF4-FFF2-40B4-BE49-F238E27FC236}">
                    <a16:creationId xmlns:a16="http://schemas.microsoft.com/office/drawing/2014/main" id="{1E1FCD4A-C085-4300-9BAD-5C22591EB1A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07" name="Freeform 934">
                <a:extLst>
                  <a:ext uri="{FF2B5EF4-FFF2-40B4-BE49-F238E27FC236}">
                    <a16:creationId xmlns:a16="http://schemas.microsoft.com/office/drawing/2014/main" id="{F6B23759-9CE2-4F14-931A-3E0556E8C9F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08" name="Freeform 935">
                <a:extLst>
                  <a:ext uri="{FF2B5EF4-FFF2-40B4-BE49-F238E27FC236}">
                    <a16:creationId xmlns:a16="http://schemas.microsoft.com/office/drawing/2014/main" id="{10DC1B1C-9202-4FAB-A0B7-8211DDD40E97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09" name="Freeform 936">
                <a:extLst>
                  <a:ext uri="{FF2B5EF4-FFF2-40B4-BE49-F238E27FC236}">
                    <a16:creationId xmlns:a16="http://schemas.microsoft.com/office/drawing/2014/main" id="{282FEE6A-E9B3-4C2D-9A53-F06AE4410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10" name="Freeform 937">
                <a:extLst>
                  <a:ext uri="{FF2B5EF4-FFF2-40B4-BE49-F238E27FC236}">
                    <a16:creationId xmlns:a16="http://schemas.microsoft.com/office/drawing/2014/main" id="{250733D2-97E1-4A4C-873D-C98FE9680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11" name="Freeform 938">
                <a:extLst>
                  <a:ext uri="{FF2B5EF4-FFF2-40B4-BE49-F238E27FC236}">
                    <a16:creationId xmlns:a16="http://schemas.microsoft.com/office/drawing/2014/main" id="{F9C74D33-6276-48D6-96D8-6BCCB8A48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12" name="Freeform 939">
                <a:extLst>
                  <a:ext uri="{FF2B5EF4-FFF2-40B4-BE49-F238E27FC236}">
                    <a16:creationId xmlns:a16="http://schemas.microsoft.com/office/drawing/2014/main" id="{36981521-103F-424F-9A73-844FE7C3C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13" name="Freeform 940">
                <a:extLst>
                  <a:ext uri="{FF2B5EF4-FFF2-40B4-BE49-F238E27FC236}">
                    <a16:creationId xmlns:a16="http://schemas.microsoft.com/office/drawing/2014/main" id="{28F28098-6078-4DD9-95E8-C2BF5B2B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14" name="Freeform 941">
                <a:extLst>
                  <a:ext uri="{FF2B5EF4-FFF2-40B4-BE49-F238E27FC236}">
                    <a16:creationId xmlns:a16="http://schemas.microsoft.com/office/drawing/2014/main" id="{444D100C-C42E-48D8-B333-D6244FFD7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15" name="Freeform 942">
                <a:extLst>
                  <a:ext uri="{FF2B5EF4-FFF2-40B4-BE49-F238E27FC236}">
                    <a16:creationId xmlns:a16="http://schemas.microsoft.com/office/drawing/2014/main" id="{13BE4754-B2A0-4ACD-B8E3-6DD43B2A6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16" name="Freeform 943">
                <a:extLst>
                  <a:ext uri="{FF2B5EF4-FFF2-40B4-BE49-F238E27FC236}">
                    <a16:creationId xmlns:a16="http://schemas.microsoft.com/office/drawing/2014/main" id="{198AB4CA-C3AF-4BB7-BA3B-310623A36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17" name="Freeform 944">
                <a:extLst>
                  <a:ext uri="{FF2B5EF4-FFF2-40B4-BE49-F238E27FC236}">
                    <a16:creationId xmlns:a16="http://schemas.microsoft.com/office/drawing/2014/main" id="{B3FDC63C-2620-42D2-88A3-7DD2F93F7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18" name="Freeform 945">
                <a:extLst>
                  <a:ext uri="{FF2B5EF4-FFF2-40B4-BE49-F238E27FC236}">
                    <a16:creationId xmlns:a16="http://schemas.microsoft.com/office/drawing/2014/main" id="{31413465-5EFD-4613-99CF-440F43180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19" name="Freeform 946">
                <a:extLst>
                  <a:ext uri="{FF2B5EF4-FFF2-40B4-BE49-F238E27FC236}">
                    <a16:creationId xmlns:a16="http://schemas.microsoft.com/office/drawing/2014/main" id="{4DC0F395-EFFA-4EC2-ADB4-35DAF567C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20" name="Freeform 947">
                <a:extLst>
                  <a:ext uri="{FF2B5EF4-FFF2-40B4-BE49-F238E27FC236}">
                    <a16:creationId xmlns:a16="http://schemas.microsoft.com/office/drawing/2014/main" id="{2FC102D5-43D1-4460-BF5E-CB450D4BC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2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21" name="Freeform 948">
                <a:extLst>
                  <a:ext uri="{FF2B5EF4-FFF2-40B4-BE49-F238E27FC236}">
                    <a16:creationId xmlns:a16="http://schemas.microsoft.com/office/drawing/2014/main" id="{EDB3A3EF-ABDF-4D78-BC18-EC81F6B55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22" name="Rectangle 949">
                <a:extLst>
                  <a:ext uri="{FF2B5EF4-FFF2-40B4-BE49-F238E27FC236}">
                    <a16:creationId xmlns:a16="http://schemas.microsoft.com/office/drawing/2014/main" id="{9DCF249D-35CE-4706-AB8B-4A93E36A4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3680" name="文本框 47">
              <a:extLst>
                <a:ext uri="{FF2B5EF4-FFF2-40B4-BE49-F238E27FC236}">
                  <a16:creationId xmlns:a16="http://schemas.microsoft.com/office/drawing/2014/main" id="{2B55DA55-6A2D-48D5-BD57-82354F1F6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52" y="446187"/>
              <a:ext cx="25497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Sixth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sp>
        <p:nvSpPr>
          <p:cNvPr id="23564" name="椭圆 90">
            <a:extLst>
              <a:ext uri="{FF2B5EF4-FFF2-40B4-BE49-F238E27FC236}">
                <a16:creationId xmlns:a16="http://schemas.microsoft.com/office/drawing/2014/main" id="{42239582-2B2D-435B-A51E-715729E8C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1914525"/>
            <a:ext cx="1122362" cy="1120775"/>
          </a:xfrm>
          <a:prstGeom prst="ellipse">
            <a:avLst/>
          </a:prstGeom>
          <a:solidFill>
            <a:srgbClr val="FFFFFF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5" name="椭圆 91">
            <a:extLst>
              <a:ext uri="{FF2B5EF4-FFF2-40B4-BE49-F238E27FC236}">
                <a16:creationId xmlns:a16="http://schemas.microsoft.com/office/drawing/2014/main" id="{B053C2A7-0AA5-4F18-AC6B-B6F1B0CC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1914525"/>
            <a:ext cx="1122362" cy="1120775"/>
          </a:xfrm>
          <a:prstGeom prst="ellipse">
            <a:avLst/>
          </a:prstGeom>
          <a:solidFill>
            <a:srgbClr val="FFFFFF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6" name="椭圆 92">
            <a:extLst>
              <a:ext uri="{FF2B5EF4-FFF2-40B4-BE49-F238E27FC236}">
                <a16:creationId xmlns:a16="http://schemas.microsoft.com/office/drawing/2014/main" id="{3BEBD1EA-052C-4995-B41D-0DAFB9D0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14525"/>
            <a:ext cx="1122363" cy="1120775"/>
          </a:xfrm>
          <a:prstGeom prst="ellipse">
            <a:avLst/>
          </a:prstGeom>
          <a:solidFill>
            <a:srgbClr val="FFFFFF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7" name="椭圆 93">
            <a:extLst>
              <a:ext uri="{FF2B5EF4-FFF2-40B4-BE49-F238E27FC236}">
                <a16:creationId xmlns:a16="http://schemas.microsoft.com/office/drawing/2014/main" id="{C8C9FB74-CF92-483B-83AF-595FEC295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1914525"/>
            <a:ext cx="1122363" cy="1120775"/>
          </a:xfrm>
          <a:prstGeom prst="ellipse">
            <a:avLst/>
          </a:prstGeom>
          <a:solidFill>
            <a:srgbClr val="FFFFFF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8" name="文本框 94">
            <a:extLst>
              <a:ext uri="{FF2B5EF4-FFF2-40B4-BE49-F238E27FC236}">
                <a16:creationId xmlns:a16="http://schemas.microsoft.com/office/drawing/2014/main" id="{12E82EC6-9635-45D1-876A-2CA9D61F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1944688"/>
            <a:ext cx="70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b="1">
                <a:solidFill>
                  <a:srgbClr val="28A18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01</a:t>
            </a:r>
            <a:endParaRPr kumimoji="0" lang="zh-CN" altLang="en-US" sz="2800" b="1">
              <a:solidFill>
                <a:srgbClr val="28A18E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69" name="文本框 95">
            <a:extLst>
              <a:ext uri="{FF2B5EF4-FFF2-40B4-BE49-F238E27FC236}">
                <a16:creationId xmlns:a16="http://schemas.microsoft.com/office/drawing/2014/main" id="{B36E82EC-D21D-4D6A-AF6A-3953548A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920875"/>
            <a:ext cx="703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b="1">
                <a:solidFill>
                  <a:srgbClr val="FE58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02</a:t>
            </a:r>
            <a:endParaRPr kumimoji="0" lang="zh-CN" altLang="en-US" sz="2800" b="1">
              <a:solidFill>
                <a:srgbClr val="FE585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70" name="文本框 96">
            <a:extLst>
              <a:ext uri="{FF2B5EF4-FFF2-40B4-BE49-F238E27FC236}">
                <a16:creationId xmlns:a16="http://schemas.microsoft.com/office/drawing/2014/main" id="{F9C6E4C3-74DB-4135-93F9-745FAD09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1914525"/>
            <a:ext cx="703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b="1">
                <a:solidFill>
                  <a:srgbClr val="FBB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03</a:t>
            </a:r>
            <a:endParaRPr kumimoji="0" lang="zh-CN" altLang="en-US" sz="2800" b="1">
              <a:solidFill>
                <a:srgbClr val="FBB04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71" name="文本框 98">
            <a:extLst>
              <a:ext uri="{FF2B5EF4-FFF2-40B4-BE49-F238E27FC236}">
                <a16:creationId xmlns:a16="http://schemas.microsoft.com/office/drawing/2014/main" id="{B625B9FE-498C-48DC-8469-7663F2D8D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100" y="1952625"/>
            <a:ext cx="703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b="1">
                <a:solidFill>
                  <a:srgbClr val="25576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04</a:t>
            </a:r>
            <a:endParaRPr kumimoji="0" lang="zh-CN" altLang="en-US" sz="2800" b="1">
              <a:solidFill>
                <a:srgbClr val="25576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72" name="矩形 100">
            <a:extLst>
              <a:ext uri="{FF2B5EF4-FFF2-40B4-BE49-F238E27FC236}">
                <a16:creationId xmlns:a16="http://schemas.microsoft.com/office/drawing/2014/main" id="{F1393A48-C025-4091-81F5-09C31D67C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2436813"/>
            <a:ext cx="947737" cy="295275"/>
          </a:xfrm>
          <a:prstGeom prst="rect">
            <a:avLst/>
          </a:prstGeom>
          <a:solidFill>
            <a:srgbClr val="28A1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73" name="文本框 99">
            <a:extLst>
              <a:ext uri="{FF2B5EF4-FFF2-40B4-BE49-F238E27FC236}">
                <a16:creationId xmlns:a16="http://schemas.microsoft.com/office/drawing/2014/main" id="{ABF9564D-EC51-46E9-AFC1-31F77AEC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2425700"/>
            <a:ext cx="1111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TEXT</a:t>
            </a:r>
            <a:endParaRPr kumimoji="0" lang="zh-CN" altLang="en-US" sz="1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74" name="矩形 101">
            <a:extLst>
              <a:ext uri="{FF2B5EF4-FFF2-40B4-BE49-F238E27FC236}">
                <a16:creationId xmlns:a16="http://schemas.microsoft.com/office/drawing/2014/main" id="{59047ABA-1724-4FDB-A886-BA18572A7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2449513"/>
            <a:ext cx="947737" cy="295275"/>
          </a:xfrm>
          <a:prstGeom prst="rect">
            <a:avLst/>
          </a:pr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75" name="文本框 102">
            <a:extLst>
              <a:ext uri="{FF2B5EF4-FFF2-40B4-BE49-F238E27FC236}">
                <a16:creationId xmlns:a16="http://schemas.microsoft.com/office/drawing/2014/main" id="{2A0293E5-68CA-4680-80BF-C437BF5DA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2433638"/>
            <a:ext cx="1109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TEXT</a:t>
            </a:r>
            <a:endParaRPr kumimoji="0" lang="zh-CN" altLang="en-US" sz="1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76" name="矩形 103">
            <a:extLst>
              <a:ext uri="{FF2B5EF4-FFF2-40B4-BE49-F238E27FC236}">
                <a16:creationId xmlns:a16="http://schemas.microsoft.com/office/drawing/2014/main" id="{93805930-91FE-4F24-A727-F751950C4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2449513"/>
            <a:ext cx="947737" cy="295275"/>
          </a:xfrm>
          <a:prstGeom prst="rect">
            <a:avLst/>
          </a:pr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77" name="文本框 104">
            <a:extLst>
              <a:ext uri="{FF2B5EF4-FFF2-40B4-BE49-F238E27FC236}">
                <a16:creationId xmlns:a16="http://schemas.microsoft.com/office/drawing/2014/main" id="{2BB7F444-B937-494D-A52B-8B4D51A8E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2425700"/>
            <a:ext cx="1109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TEXT</a:t>
            </a:r>
            <a:endParaRPr kumimoji="0" lang="zh-CN" altLang="en-US" sz="1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78" name="矩形 105">
            <a:extLst>
              <a:ext uri="{FF2B5EF4-FFF2-40B4-BE49-F238E27FC236}">
                <a16:creationId xmlns:a16="http://schemas.microsoft.com/office/drawing/2014/main" id="{D9AF84F6-8C85-4A85-AD63-4469CA21A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0" y="2454275"/>
            <a:ext cx="947738" cy="295275"/>
          </a:xfrm>
          <a:prstGeom prst="rect">
            <a:avLst/>
          </a:prstGeom>
          <a:solidFill>
            <a:srgbClr val="255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79" name="文本框 106">
            <a:extLst>
              <a:ext uri="{FF2B5EF4-FFF2-40B4-BE49-F238E27FC236}">
                <a16:creationId xmlns:a16="http://schemas.microsoft.com/office/drawing/2014/main" id="{3DD4F376-AC08-42C5-B77A-9235360DC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225" y="2427288"/>
            <a:ext cx="1111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TEXT</a:t>
            </a:r>
            <a:endParaRPr kumimoji="0" lang="zh-CN" altLang="en-US" sz="1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80" name="文本框 117">
            <a:extLst>
              <a:ext uri="{FF2B5EF4-FFF2-40B4-BE49-F238E27FC236}">
                <a16:creationId xmlns:a16="http://schemas.microsoft.com/office/drawing/2014/main" id="{FC42D9C9-E182-49C7-9B13-C47A1D12CD9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450306" y="3331369"/>
            <a:ext cx="1601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28A18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TITLE</a:t>
            </a:r>
            <a:endParaRPr kumimoji="0" lang="zh-CN" altLang="en-US" sz="1800">
              <a:solidFill>
                <a:srgbClr val="28A18E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81" name="文本框 118">
            <a:extLst>
              <a:ext uri="{FF2B5EF4-FFF2-40B4-BE49-F238E27FC236}">
                <a16:creationId xmlns:a16="http://schemas.microsoft.com/office/drawing/2014/main" id="{B40849FE-508D-4354-9B53-B2E88E4C42D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10050" y="3328988"/>
            <a:ext cx="1601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E58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TITLE</a:t>
            </a:r>
            <a:endParaRPr kumimoji="0" lang="zh-CN" altLang="en-US" sz="1800">
              <a:solidFill>
                <a:srgbClr val="FE585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82" name="文本框 119">
            <a:extLst>
              <a:ext uri="{FF2B5EF4-FFF2-40B4-BE49-F238E27FC236}">
                <a16:creationId xmlns:a16="http://schemas.microsoft.com/office/drawing/2014/main" id="{D0DFDA7D-338D-4964-B1EF-E5C77B67CF5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953125" y="3302000"/>
            <a:ext cx="1601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BB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TITLE</a:t>
            </a:r>
            <a:endParaRPr kumimoji="0" lang="zh-CN" altLang="en-US" sz="1800">
              <a:solidFill>
                <a:srgbClr val="FBB04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583" name="文本框 120">
            <a:extLst>
              <a:ext uri="{FF2B5EF4-FFF2-40B4-BE49-F238E27FC236}">
                <a16:creationId xmlns:a16="http://schemas.microsoft.com/office/drawing/2014/main" id="{69A96569-4A56-4EE4-9A23-E46DC2205B4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605713" y="3243263"/>
            <a:ext cx="160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25576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YOUR TITLE</a:t>
            </a:r>
            <a:endParaRPr kumimoji="0" lang="zh-CN" altLang="en-US" sz="1800">
              <a:solidFill>
                <a:srgbClr val="25576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3584" name="Group 117">
            <a:extLst>
              <a:ext uri="{FF2B5EF4-FFF2-40B4-BE49-F238E27FC236}">
                <a16:creationId xmlns:a16="http://schemas.microsoft.com/office/drawing/2014/main" id="{25C7586B-8527-4125-AEA5-8EA4D9C982F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3178969" y="4990306"/>
            <a:ext cx="644525" cy="487363"/>
            <a:chOff x="0" y="0"/>
            <a:chExt cx="960438" cy="725488"/>
          </a:xfrm>
        </p:grpSpPr>
        <p:sp>
          <p:nvSpPr>
            <p:cNvPr id="23644" name="Freeform 857">
              <a:extLst>
                <a:ext uri="{FF2B5EF4-FFF2-40B4-BE49-F238E27FC236}">
                  <a16:creationId xmlns:a16="http://schemas.microsoft.com/office/drawing/2014/main" id="{B9CCA307-5948-4F50-9977-C535527AF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65088"/>
              <a:ext cx="958850" cy="644525"/>
            </a:xfrm>
            <a:custGeom>
              <a:avLst/>
              <a:gdLst>
                <a:gd name="T0" fmla="*/ 967474513 w 560"/>
                <a:gd name="T1" fmla="*/ 0 h 376"/>
                <a:gd name="T2" fmla="*/ 964541460 w 560"/>
                <a:gd name="T3" fmla="*/ 0 h 376"/>
                <a:gd name="T4" fmla="*/ 668436594 w 560"/>
                <a:gd name="T5" fmla="*/ 11754010 h 376"/>
                <a:gd name="T6" fmla="*/ 621528282 w 560"/>
                <a:gd name="T7" fmla="*/ 58766624 h 376"/>
                <a:gd name="T8" fmla="*/ 618596941 w 560"/>
                <a:gd name="T9" fmla="*/ 208623829 h 376"/>
                <a:gd name="T10" fmla="*/ 530644712 w 560"/>
                <a:gd name="T11" fmla="*/ 208623829 h 376"/>
                <a:gd name="T12" fmla="*/ 345944519 w 560"/>
                <a:gd name="T13" fmla="*/ 205684041 h 376"/>
                <a:gd name="T14" fmla="*/ 299037919 w 560"/>
                <a:gd name="T15" fmla="*/ 167485649 h 376"/>
                <a:gd name="T16" fmla="*/ 155381643 w 560"/>
                <a:gd name="T17" fmla="*/ 164547575 h 376"/>
                <a:gd name="T18" fmla="*/ 152450301 w 560"/>
                <a:gd name="T19" fmla="*/ 164547575 h 376"/>
                <a:gd name="T20" fmla="*/ 105541989 w 560"/>
                <a:gd name="T21" fmla="*/ 208623829 h 376"/>
                <a:gd name="T22" fmla="*/ 99679306 w 560"/>
                <a:gd name="T23" fmla="*/ 270328527 h 376"/>
                <a:gd name="T24" fmla="*/ 90883570 w 560"/>
                <a:gd name="T25" fmla="*/ 270328527 h 376"/>
                <a:gd name="T26" fmla="*/ 90883570 w 560"/>
                <a:gd name="T27" fmla="*/ 270328527 h 376"/>
                <a:gd name="T28" fmla="*/ 41043917 w 560"/>
                <a:gd name="T29" fmla="*/ 314403066 h 376"/>
                <a:gd name="T30" fmla="*/ 32249892 w 560"/>
                <a:gd name="T31" fmla="*/ 434876102 h 376"/>
                <a:gd name="T32" fmla="*/ 61566731 w 560"/>
                <a:gd name="T33" fmla="*/ 478950641 h 376"/>
                <a:gd name="T34" fmla="*/ 38112575 w 560"/>
                <a:gd name="T35" fmla="*/ 840368035 h 376"/>
                <a:gd name="T36" fmla="*/ 5862683 w 560"/>
                <a:gd name="T37" fmla="*/ 878568141 h 376"/>
                <a:gd name="T38" fmla="*/ 0 w 560"/>
                <a:gd name="T39" fmla="*/ 969657008 h 376"/>
                <a:gd name="T40" fmla="*/ 1331008793 w 560"/>
                <a:gd name="T41" fmla="*/ 1104820414 h 376"/>
                <a:gd name="T42" fmla="*/ 1591934137 w 560"/>
                <a:gd name="T43" fmla="*/ 1098944266 h 376"/>
                <a:gd name="T44" fmla="*/ 1641773790 w 560"/>
                <a:gd name="T45" fmla="*/ 1048991864 h 376"/>
                <a:gd name="T46" fmla="*/ 1632978054 w 560"/>
                <a:gd name="T47" fmla="*/ 913826744 h 376"/>
                <a:gd name="T48" fmla="*/ 1597798532 w 560"/>
                <a:gd name="T49" fmla="*/ 869752204 h 376"/>
                <a:gd name="T50" fmla="*/ 1574344376 w 560"/>
                <a:gd name="T51" fmla="*/ 470136419 h 376"/>
                <a:gd name="T52" fmla="*/ 1600729873 w 560"/>
                <a:gd name="T53" fmla="*/ 423122092 h 376"/>
                <a:gd name="T54" fmla="*/ 1594865478 w 560"/>
                <a:gd name="T55" fmla="*/ 287958685 h 376"/>
                <a:gd name="T56" fmla="*/ 1553821562 w 560"/>
                <a:gd name="T57" fmla="*/ 243882432 h 376"/>
                <a:gd name="T58" fmla="*/ 1550890220 w 560"/>
                <a:gd name="T59" fmla="*/ 196869818 h 376"/>
                <a:gd name="T60" fmla="*/ 1536231801 w 560"/>
                <a:gd name="T61" fmla="*/ 164547575 h 376"/>
                <a:gd name="T62" fmla="*/ 1512777645 w 560"/>
                <a:gd name="T63" fmla="*/ 143979343 h 376"/>
                <a:gd name="T64" fmla="*/ 1480527753 w 560"/>
                <a:gd name="T65" fmla="*/ 129287258 h 376"/>
                <a:gd name="T66" fmla="*/ 1477596411 w 560"/>
                <a:gd name="T67" fmla="*/ 129287258 h 376"/>
                <a:gd name="T68" fmla="*/ 1093539317 w 560"/>
                <a:gd name="T69" fmla="*/ 155733353 h 376"/>
                <a:gd name="T70" fmla="*/ 1061289425 w 560"/>
                <a:gd name="T71" fmla="*/ 170423723 h 376"/>
                <a:gd name="T72" fmla="*/ 1037835269 w 560"/>
                <a:gd name="T73" fmla="*/ 196869818 h 376"/>
                <a:gd name="T74" fmla="*/ 1037835269 w 560"/>
                <a:gd name="T75" fmla="*/ 196869818 h 376"/>
                <a:gd name="T76" fmla="*/ 1017314167 w 560"/>
                <a:gd name="T77" fmla="*/ 199807892 h 376"/>
                <a:gd name="T78" fmla="*/ 1014381113 w 560"/>
                <a:gd name="T79" fmla="*/ 44074539 h 376"/>
                <a:gd name="T80" fmla="*/ 967474513 w 560"/>
                <a:gd name="T81" fmla="*/ 0 h 3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0"/>
                <a:gd name="T124" fmla="*/ 0 h 376"/>
                <a:gd name="T125" fmla="*/ 560 w 560"/>
                <a:gd name="T126" fmla="*/ 376 h 3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0" h="376">
                  <a:moveTo>
                    <a:pt x="330" y="0"/>
                  </a:moveTo>
                  <a:cubicBezTo>
                    <a:pt x="330" y="0"/>
                    <a:pt x="330" y="0"/>
                    <a:pt x="329" y="0"/>
                  </a:cubicBezTo>
                  <a:cubicBezTo>
                    <a:pt x="296" y="2"/>
                    <a:pt x="262" y="3"/>
                    <a:pt x="228" y="4"/>
                  </a:cubicBezTo>
                  <a:cubicBezTo>
                    <a:pt x="219" y="4"/>
                    <a:pt x="212" y="11"/>
                    <a:pt x="212" y="20"/>
                  </a:cubicBezTo>
                  <a:cubicBezTo>
                    <a:pt x="212" y="37"/>
                    <a:pt x="211" y="54"/>
                    <a:pt x="211" y="71"/>
                  </a:cubicBezTo>
                  <a:cubicBezTo>
                    <a:pt x="201" y="71"/>
                    <a:pt x="191" y="71"/>
                    <a:pt x="181" y="71"/>
                  </a:cubicBezTo>
                  <a:cubicBezTo>
                    <a:pt x="160" y="71"/>
                    <a:pt x="139" y="71"/>
                    <a:pt x="118" y="70"/>
                  </a:cubicBezTo>
                  <a:cubicBezTo>
                    <a:pt x="117" y="63"/>
                    <a:pt x="110" y="57"/>
                    <a:pt x="102" y="57"/>
                  </a:cubicBezTo>
                  <a:cubicBezTo>
                    <a:pt x="86" y="57"/>
                    <a:pt x="69" y="56"/>
                    <a:pt x="53" y="56"/>
                  </a:cubicBezTo>
                  <a:cubicBezTo>
                    <a:pt x="53" y="56"/>
                    <a:pt x="52" y="56"/>
                    <a:pt x="52" y="56"/>
                  </a:cubicBezTo>
                  <a:cubicBezTo>
                    <a:pt x="44" y="56"/>
                    <a:pt x="36" y="62"/>
                    <a:pt x="36" y="71"/>
                  </a:cubicBezTo>
                  <a:cubicBezTo>
                    <a:pt x="35" y="78"/>
                    <a:pt x="35" y="85"/>
                    <a:pt x="34" y="92"/>
                  </a:cubicBezTo>
                  <a:cubicBezTo>
                    <a:pt x="33" y="92"/>
                    <a:pt x="32" y="92"/>
                    <a:pt x="31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22" y="92"/>
                    <a:pt x="15" y="98"/>
                    <a:pt x="14" y="107"/>
                  </a:cubicBezTo>
                  <a:cubicBezTo>
                    <a:pt x="13" y="120"/>
                    <a:pt x="12" y="134"/>
                    <a:pt x="11" y="148"/>
                  </a:cubicBezTo>
                  <a:cubicBezTo>
                    <a:pt x="11" y="154"/>
                    <a:pt x="15" y="160"/>
                    <a:pt x="21" y="163"/>
                  </a:cubicBezTo>
                  <a:cubicBezTo>
                    <a:pt x="18" y="204"/>
                    <a:pt x="16" y="245"/>
                    <a:pt x="13" y="286"/>
                  </a:cubicBezTo>
                  <a:cubicBezTo>
                    <a:pt x="7" y="288"/>
                    <a:pt x="2" y="293"/>
                    <a:pt x="2" y="299"/>
                  </a:cubicBezTo>
                  <a:cubicBezTo>
                    <a:pt x="1" y="309"/>
                    <a:pt x="1" y="320"/>
                    <a:pt x="0" y="330"/>
                  </a:cubicBezTo>
                  <a:cubicBezTo>
                    <a:pt x="454" y="376"/>
                    <a:pt x="454" y="376"/>
                    <a:pt x="454" y="376"/>
                  </a:cubicBezTo>
                  <a:cubicBezTo>
                    <a:pt x="484" y="376"/>
                    <a:pt x="514" y="375"/>
                    <a:pt x="543" y="374"/>
                  </a:cubicBezTo>
                  <a:cubicBezTo>
                    <a:pt x="553" y="374"/>
                    <a:pt x="560" y="366"/>
                    <a:pt x="560" y="357"/>
                  </a:cubicBezTo>
                  <a:cubicBezTo>
                    <a:pt x="559" y="342"/>
                    <a:pt x="558" y="327"/>
                    <a:pt x="557" y="311"/>
                  </a:cubicBezTo>
                  <a:cubicBezTo>
                    <a:pt x="556" y="304"/>
                    <a:pt x="552" y="299"/>
                    <a:pt x="545" y="296"/>
                  </a:cubicBezTo>
                  <a:cubicBezTo>
                    <a:pt x="543" y="251"/>
                    <a:pt x="540" y="206"/>
                    <a:pt x="537" y="160"/>
                  </a:cubicBezTo>
                  <a:cubicBezTo>
                    <a:pt x="543" y="157"/>
                    <a:pt x="547" y="151"/>
                    <a:pt x="546" y="144"/>
                  </a:cubicBezTo>
                  <a:cubicBezTo>
                    <a:pt x="545" y="129"/>
                    <a:pt x="544" y="114"/>
                    <a:pt x="544" y="98"/>
                  </a:cubicBezTo>
                  <a:cubicBezTo>
                    <a:pt x="543" y="90"/>
                    <a:pt x="537" y="84"/>
                    <a:pt x="530" y="83"/>
                  </a:cubicBezTo>
                  <a:cubicBezTo>
                    <a:pt x="529" y="78"/>
                    <a:pt x="529" y="73"/>
                    <a:pt x="529" y="67"/>
                  </a:cubicBezTo>
                  <a:cubicBezTo>
                    <a:pt x="529" y="63"/>
                    <a:pt x="527" y="59"/>
                    <a:pt x="524" y="56"/>
                  </a:cubicBezTo>
                  <a:cubicBezTo>
                    <a:pt x="521" y="54"/>
                    <a:pt x="518" y="51"/>
                    <a:pt x="516" y="49"/>
                  </a:cubicBezTo>
                  <a:cubicBezTo>
                    <a:pt x="513" y="46"/>
                    <a:pt x="509" y="44"/>
                    <a:pt x="505" y="44"/>
                  </a:cubicBezTo>
                  <a:cubicBezTo>
                    <a:pt x="504" y="44"/>
                    <a:pt x="504" y="44"/>
                    <a:pt x="504" y="44"/>
                  </a:cubicBezTo>
                  <a:cubicBezTo>
                    <a:pt x="460" y="48"/>
                    <a:pt x="417" y="51"/>
                    <a:pt x="373" y="53"/>
                  </a:cubicBezTo>
                  <a:cubicBezTo>
                    <a:pt x="369" y="53"/>
                    <a:pt x="365" y="55"/>
                    <a:pt x="362" y="58"/>
                  </a:cubicBezTo>
                  <a:cubicBezTo>
                    <a:pt x="359" y="61"/>
                    <a:pt x="357" y="64"/>
                    <a:pt x="354" y="67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1" y="67"/>
                    <a:pt x="349" y="67"/>
                    <a:pt x="347" y="68"/>
                  </a:cubicBezTo>
                  <a:cubicBezTo>
                    <a:pt x="346" y="50"/>
                    <a:pt x="346" y="33"/>
                    <a:pt x="346" y="15"/>
                  </a:cubicBezTo>
                  <a:cubicBezTo>
                    <a:pt x="346" y="7"/>
                    <a:pt x="339" y="0"/>
                    <a:pt x="330" y="0"/>
                  </a:cubicBezTo>
                </a:path>
              </a:pathLst>
            </a:custGeom>
            <a:solidFill>
              <a:srgbClr val="8B8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5" name="Freeform 858">
              <a:extLst>
                <a:ext uri="{FF2B5EF4-FFF2-40B4-BE49-F238E27FC236}">
                  <a16:creationId xmlns:a16="http://schemas.microsoft.com/office/drawing/2014/main" id="{A1C8F47F-5A3B-4100-9BEE-EF63FD925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30238"/>
              <a:ext cx="779463" cy="95250"/>
            </a:xfrm>
            <a:custGeom>
              <a:avLst/>
              <a:gdLst>
                <a:gd name="T0" fmla="*/ 2934550 w 455"/>
                <a:gd name="T1" fmla="*/ 0 h 55"/>
                <a:gd name="T2" fmla="*/ 0 w 455"/>
                <a:gd name="T3" fmla="*/ 32991136 h 55"/>
                <a:gd name="T4" fmla="*/ 49890771 w 455"/>
                <a:gd name="T5" fmla="*/ 83977595 h 55"/>
                <a:gd name="T6" fmla="*/ 645640338 w 455"/>
                <a:gd name="T7" fmla="*/ 122967750 h 55"/>
                <a:gd name="T8" fmla="*/ 821725313 w 455"/>
                <a:gd name="T9" fmla="*/ 161956173 h 55"/>
                <a:gd name="T10" fmla="*/ 839332611 w 455"/>
                <a:gd name="T11" fmla="*/ 164955682 h 55"/>
                <a:gd name="T12" fmla="*/ 1000743124 w 455"/>
                <a:gd name="T13" fmla="*/ 134964055 h 55"/>
                <a:gd name="T14" fmla="*/ 1244326168 w 455"/>
                <a:gd name="T15" fmla="*/ 137963564 h 55"/>
                <a:gd name="T16" fmla="*/ 1335302348 w 455"/>
                <a:gd name="T17" fmla="*/ 137963564 h 55"/>
                <a:gd name="T18" fmla="*/ 2934550 w 455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5"/>
                <a:gd name="T31" fmla="*/ 0 h 55"/>
                <a:gd name="T32" fmla="*/ 455 w 4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5" h="55">
                  <a:moveTo>
                    <a:pt x="1" y="0"/>
                  </a:moveTo>
                  <a:cubicBezTo>
                    <a:pt x="1" y="3"/>
                    <a:pt x="1" y="7"/>
                    <a:pt x="0" y="11"/>
                  </a:cubicBezTo>
                  <a:cubicBezTo>
                    <a:pt x="0" y="19"/>
                    <a:pt x="7" y="27"/>
                    <a:pt x="17" y="28"/>
                  </a:cubicBezTo>
                  <a:cubicBezTo>
                    <a:pt x="84" y="34"/>
                    <a:pt x="152" y="38"/>
                    <a:pt x="220" y="41"/>
                  </a:cubicBezTo>
                  <a:cubicBezTo>
                    <a:pt x="239" y="49"/>
                    <a:pt x="259" y="54"/>
                    <a:pt x="280" y="54"/>
                  </a:cubicBezTo>
                  <a:cubicBezTo>
                    <a:pt x="282" y="55"/>
                    <a:pt x="284" y="55"/>
                    <a:pt x="286" y="55"/>
                  </a:cubicBezTo>
                  <a:cubicBezTo>
                    <a:pt x="305" y="55"/>
                    <a:pt x="324" y="51"/>
                    <a:pt x="341" y="45"/>
                  </a:cubicBezTo>
                  <a:cubicBezTo>
                    <a:pt x="369" y="46"/>
                    <a:pt x="396" y="46"/>
                    <a:pt x="424" y="46"/>
                  </a:cubicBezTo>
                  <a:cubicBezTo>
                    <a:pt x="434" y="46"/>
                    <a:pt x="445" y="46"/>
                    <a:pt x="455" y="4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6" name="Freeform 859">
              <a:extLst>
                <a:ext uri="{FF2B5EF4-FFF2-40B4-BE49-F238E27FC236}">
                  <a16:creationId xmlns:a16="http://schemas.microsoft.com/office/drawing/2014/main" id="{284F9F1E-2ADB-48ED-8BD3-6D0D0F2F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" y="0"/>
              <a:ext cx="884238" cy="654050"/>
            </a:xfrm>
            <a:custGeom>
              <a:avLst/>
              <a:gdLst>
                <a:gd name="T0" fmla="*/ 1515265195 w 516"/>
                <a:gd name="T1" fmla="*/ 445592965 h 382"/>
                <a:gd name="T2" fmla="*/ 1515265195 w 516"/>
                <a:gd name="T3" fmla="*/ 319537668 h 382"/>
                <a:gd name="T4" fmla="*/ 1477090447 w 516"/>
                <a:gd name="T5" fmla="*/ 272632695 h 382"/>
                <a:gd name="T6" fmla="*/ 1477090447 w 516"/>
                <a:gd name="T7" fmla="*/ 228658962 h 382"/>
                <a:gd name="T8" fmla="*/ 1465343448 w 516"/>
                <a:gd name="T9" fmla="*/ 196413612 h 382"/>
                <a:gd name="T10" fmla="*/ 1444788342 w 516"/>
                <a:gd name="T11" fmla="*/ 172960269 h 382"/>
                <a:gd name="T12" fmla="*/ 1409549059 w 516"/>
                <a:gd name="T13" fmla="*/ 158302358 h 382"/>
                <a:gd name="T14" fmla="*/ 1030731903 w 516"/>
                <a:gd name="T15" fmla="*/ 158302358 h 382"/>
                <a:gd name="T16" fmla="*/ 998429798 w 516"/>
                <a:gd name="T17" fmla="*/ 172960269 h 382"/>
                <a:gd name="T18" fmla="*/ 974937513 w 516"/>
                <a:gd name="T19" fmla="*/ 196413612 h 382"/>
                <a:gd name="T20" fmla="*/ 974937513 w 516"/>
                <a:gd name="T21" fmla="*/ 199344852 h 382"/>
                <a:gd name="T22" fmla="*/ 954382407 w 516"/>
                <a:gd name="T23" fmla="*/ 199344852 h 382"/>
                <a:gd name="T24" fmla="*/ 954382407 w 516"/>
                <a:gd name="T25" fmla="*/ 46904973 h 382"/>
                <a:gd name="T26" fmla="*/ 907397838 w 516"/>
                <a:gd name="T27" fmla="*/ 0 h 382"/>
                <a:gd name="T28" fmla="*/ 607867357 w 516"/>
                <a:gd name="T29" fmla="*/ 0 h 382"/>
                <a:gd name="T30" fmla="*/ 560882788 w 516"/>
                <a:gd name="T31" fmla="*/ 46904973 h 382"/>
                <a:gd name="T32" fmla="*/ 560882788 w 516"/>
                <a:gd name="T33" fmla="*/ 199344852 h 382"/>
                <a:gd name="T34" fmla="*/ 290718947 w 516"/>
                <a:gd name="T35" fmla="*/ 199344852 h 382"/>
                <a:gd name="T36" fmla="*/ 246671556 w 516"/>
                <a:gd name="T37" fmla="*/ 158302358 h 382"/>
                <a:gd name="T38" fmla="*/ 102778958 w 516"/>
                <a:gd name="T39" fmla="*/ 158302358 h 382"/>
                <a:gd name="T40" fmla="*/ 55794390 w 516"/>
                <a:gd name="T41" fmla="*/ 205207331 h 382"/>
                <a:gd name="T42" fmla="*/ 55794390 w 516"/>
                <a:gd name="T43" fmla="*/ 272632695 h 382"/>
                <a:gd name="T44" fmla="*/ 46984569 w 516"/>
                <a:gd name="T45" fmla="*/ 272632695 h 382"/>
                <a:gd name="T46" fmla="*/ 0 w 516"/>
                <a:gd name="T47" fmla="*/ 319537668 h 382"/>
                <a:gd name="T48" fmla="*/ 0 w 516"/>
                <a:gd name="T49" fmla="*/ 445592965 h 382"/>
                <a:gd name="T50" fmla="*/ 29364927 w 516"/>
                <a:gd name="T51" fmla="*/ 489566698 h 382"/>
                <a:gd name="T52" fmla="*/ 29364927 w 516"/>
                <a:gd name="T53" fmla="*/ 870665539 h 382"/>
                <a:gd name="T54" fmla="*/ 0 w 516"/>
                <a:gd name="T55" fmla="*/ 914639272 h 382"/>
                <a:gd name="T56" fmla="*/ 0 w 516"/>
                <a:gd name="T57" fmla="*/ 1043627520 h 382"/>
                <a:gd name="T58" fmla="*/ 46984569 w 516"/>
                <a:gd name="T59" fmla="*/ 1090530781 h 382"/>
                <a:gd name="T60" fmla="*/ 593184893 w 516"/>
                <a:gd name="T61" fmla="*/ 1090530781 h 382"/>
                <a:gd name="T62" fmla="*/ 757632598 w 516"/>
                <a:gd name="T63" fmla="*/ 1119846603 h 382"/>
                <a:gd name="T64" fmla="*/ 922080302 w 516"/>
                <a:gd name="T65" fmla="*/ 1090530781 h 382"/>
                <a:gd name="T66" fmla="*/ 1468280626 w 516"/>
                <a:gd name="T67" fmla="*/ 1090530781 h 382"/>
                <a:gd name="T68" fmla="*/ 1515265195 w 516"/>
                <a:gd name="T69" fmla="*/ 1043627520 h 382"/>
                <a:gd name="T70" fmla="*/ 1515265195 w 516"/>
                <a:gd name="T71" fmla="*/ 914639272 h 382"/>
                <a:gd name="T72" fmla="*/ 1485900268 w 516"/>
                <a:gd name="T73" fmla="*/ 870665539 h 382"/>
                <a:gd name="T74" fmla="*/ 1485900268 w 516"/>
                <a:gd name="T75" fmla="*/ 489566698 h 382"/>
                <a:gd name="T76" fmla="*/ 1515265195 w 516"/>
                <a:gd name="T77" fmla="*/ 445592965 h 3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6"/>
                <a:gd name="T118" fmla="*/ 0 h 382"/>
                <a:gd name="T119" fmla="*/ 516 w 516"/>
                <a:gd name="T120" fmla="*/ 382 h 3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6" h="382">
                  <a:moveTo>
                    <a:pt x="516" y="152"/>
                  </a:moveTo>
                  <a:cubicBezTo>
                    <a:pt x="516" y="109"/>
                    <a:pt x="516" y="109"/>
                    <a:pt x="516" y="109"/>
                  </a:cubicBezTo>
                  <a:cubicBezTo>
                    <a:pt x="516" y="101"/>
                    <a:pt x="511" y="95"/>
                    <a:pt x="503" y="93"/>
                  </a:cubicBezTo>
                  <a:cubicBezTo>
                    <a:pt x="503" y="78"/>
                    <a:pt x="503" y="78"/>
                    <a:pt x="503" y="78"/>
                  </a:cubicBezTo>
                  <a:cubicBezTo>
                    <a:pt x="503" y="74"/>
                    <a:pt x="502" y="70"/>
                    <a:pt x="499" y="67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89" y="56"/>
                    <a:pt x="484" y="54"/>
                    <a:pt x="480" y="54"/>
                  </a:cubicBezTo>
                  <a:cubicBezTo>
                    <a:pt x="351" y="54"/>
                    <a:pt x="351" y="54"/>
                    <a:pt x="351" y="54"/>
                  </a:cubicBezTo>
                  <a:cubicBezTo>
                    <a:pt x="347" y="54"/>
                    <a:pt x="343" y="56"/>
                    <a:pt x="340" y="59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25" y="68"/>
                    <a:pt x="325" y="68"/>
                    <a:pt x="325" y="68"/>
                  </a:cubicBezTo>
                  <a:cubicBezTo>
                    <a:pt x="325" y="16"/>
                    <a:pt x="325" y="16"/>
                    <a:pt x="325" y="16"/>
                  </a:cubicBezTo>
                  <a:cubicBezTo>
                    <a:pt x="325" y="7"/>
                    <a:pt x="317" y="0"/>
                    <a:pt x="3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9" y="0"/>
                    <a:pt x="191" y="7"/>
                    <a:pt x="191" y="16"/>
                  </a:cubicBezTo>
                  <a:cubicBezTo>
                    <a:pt x="191" y="68"/>
                    <a:pt x="191" y="68"/>
                    <a:pt x="191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8" y="60"/>
                    <a:pt x="92" y="54"/>
                    <a:pt x="8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26" y="54"/>
                    <a:pt x="19" y="61"/>
                    <a:pt x="19" y="70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7" y="93"/>
                    <a:pt x="0" y="100"/>
                    <a:pt x="0" y="109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9"/>
                    <a:pt x="4" y="165"/>
                    <a:pt x="10" y="167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4" y="300"/>
                    <a:pt x="0" y="305"/>
                    <a:pt x="0" y="312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65"/>
                    <a:pt x="7" y="372"/>
                    <a:pt x="16" y="372"/>
                  </a:cubicBezTo>
                  <a:cubicBezTo>
                    <a:pt x="202" y="372"/>
                    <a:pt x="202" y="372"/>
                    <a:pt x="202" y="372"/>
                  </a:cubicBezTo>
                  <a:cubicBezTo>
                    <a:pt x="220" y="379"/>
                    <a:pt x="239" y="382"/>
                    <a:pt x="258" y="382"/>
                  </a:cubicBezTo>
                  <a:cubicBezTo>
                    <a:pt x="277" y="382"/>
                    <a:pt x="296" y="379"/>
                    <a:pt x="314" y="372"/>
                  </a:cubicBezTo>
                  <a:cubicBezTo>
                    <a:pt x="500" y="372"/>
                    <a:pt x="500" y="372"/>
                    <a:pt x="500" y="372"/>
                  </a:cubicBezTo>
                  <a:cubicBezTo>
                    <a:pt x="509" y="372"/>
                    <a:pt x="516" y="365"/>
                    <a:pt x="516" y="356"/>
                  </a:cubicBezTo>
                  <a:cubicBezTo>
                    <a:pt x="516" y="312"/>
                    <a:pt x="516" y="312"/>
                    <a:pt x="516" y="312"/>
                  </a:cubicBezTo>
                  <a:cubicBezTo>
                    <a:pt x="516" y="305"/>
                    <a:pt x="512" y="300"/>
                    <a:pt x="506" y="297"/>
                  </a:cubicBezTo>
                  <a:cubicBezTo>
                    <a:pt x="506" y="167"/>
                    <a:pt x="506" y="167"/>
                    <a:pt x="506" y="167"/>
                  </a:cubicBezTo>
                  <a:cubicBezTo>
                    <a:pt x="512" y="165"/>
                    <a:pt x="516" y="159"/>
                    <a:pt x="516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7" name="Rectangle 860">
              <a:extLst>
                <a:ext uri="{FF2B5EF4-FFF2-40B4-BE49-F238E27FC236}">
                  <a16:creationId xmlns:a16="http://schemas.microsoft.com/office/drawing/2014/main" id="{09DDB9B2-6875-4B49-A8A5-888925494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" y="187325"/>
              <a:ext cx="828675" cy="73025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48" name="Rectangle 861">
              <a:extLst>
                <a:ext uri="{FF2B5EF4-FFF2-40B4-BE49-F238E27FC236}">
                  <a16:creationId xmlns:a16="http://schemas.microsoft.com/office/drawing/2014/main" id="{A4803089-46D3-4C2C-965F-4896B459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3" y="260350"/>
              <a:ext cx="795338" cy="274638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49" name="Rectangle 862">
              <a:extLst>
                <a:ext uri="{FF2B5EF4-FFF2-40B4-BE49-F238E27FC236}">
                  <a16:creationId xmlns:a16="http://schemas.microsoft.com/office/drawing/2014/main" id="{9C969C60-8D31-43BC-8B2D-F9BFB0C08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" y="534988"/>
              <a:ext cx="828675" cy="74613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50" name="Rectangle 863">
              <a:extLst>
                <a:ext uri="{FF2B5EF4-FFF2-40B4-BE49-F238E27FC236}">
                  <a16:creationId xmlns:a16="http://schemas.microsoft.com/office/drawing/2014/main" id="{10EE950E-4E5A-42DD-A2FA-1147ACE9F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" y="133350"/>
              <a:ext cx="244475" cy="53975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51" name="Rectangle 864">
              <a:extLst>
                <a:ext uri="{FF2B5EF4-FFF2-40B4-BE49-F238E27FC236}">
                  <a16:creationId xmlns:a16="http://schemas.microsoft.com/office/drawing/2014/main" id="{938479DB-1949-42F4-8FB9-6C0B53C36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52" name="Rectangle 865">
              <a:extLst>
                <a:ext uri="{FF2B5EF4-FFF2-40B4-BE49-F238E27FC236}">
                  <a16:creationId xmlns:a16="http://schemas.microsoft.com/office/drawing/2014/main" id="{EE2BFD2B-1462-4517-9DE1-DE14E5747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0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53" name="Rectangle 866">
              <a:extLst>
                <a:ext uri="{FF2B5EF4-FFF2-40B4-BE49-F238E27FC236}">
                  <a16:creationId xmlns:a16="http://schemas.microsoft.com/office/drawing/2014/main" id="{3EF2B4EF-0308-435C-8D92-571427375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3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54" name="Rectangle 867">
              <a:extLst>
                <a:ext uri="{FF2B5EF4-FFF2-40B4-BE49-F238E27FC236}">
                  <a16:creationId xmlns:a16="http://schemas.microsoft.com/office/drawing/2014/main" id="{D16D1E86-0BC4-4DA5-9EB6-484E318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75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55" name="Rectangle 868">
              <a:extLst>
                <a:ext uri="{FF2B5EF4-FFF2-40B4-BE49-F238E27FC236}">
                  <a16:creationId xmlns:a16="http://schemas.microsoft.com/office/drawing/2014/main" id="{3F6DB3E4-C7AE-4A7D-8B9A-53549129B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56" name="Rectangle 869">
              <a:extLst>
                <a:ext uri="{FF2B5EF4-FFF2-40B4-BE49-F238E27FC236}">
                  <a16:creationId xmlns:a16="http://schemas.microsoft.com/office/drawing/2014/main" id="{4281F214-AC68-4D32-862D-B3C491C60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13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57" name="Rectangle 870">
              <a:extLst>
                <a:ext uri="{FF2B5EF4-FFF2-40B4-BE49-F238E27FC236}">
                  <a16:creationId xmlns:a16="http://schemas.microsoft.com/office/drawing/2014/main" id="{13EED388-178D-4668-99AB-D90777904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5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58" name="Rectangle 871">
              <a:extLst>
                <a:ext uri="{FF2B5EF4-FFF2-40B4-BE49-F238E27FC236}">
                  <a16:creationId xmlns:a16="http://schemas.microsoft.com/office/drawing/2014/main" id="{8568AC54-E2C6-45CE-BEAE-C96A0E5A4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59" name="Rectangle 872">
              <a:extLst>
                <a:ext uri="{FF2B5EF4-FFF2-40B4-BE49-F238E27FC236}">
                  <a16:creationId xmlns:a16="http://schemas.microsoft.com/office/drawing/2014/main" id="{426BAA81-4F81-45F4-ABEB-0EBB66562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60" name="Rectangle 873">
              <a:extLst>
                <a:ext uri="{FF2B5EF4-FFF2-40B4-BE49-F238E27FC236}">
                  <a16:creationId xmlns:a16="http://schemas.microsoft.com/office/drawing/2014/main" id="{EBA2C75C-F4BC-48E4-ACE6-47C3A881C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63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61" name="Rectangle 874">
              <a:extLst>
                <a:ext uri="{FF2B5EF4-FFF2-40B4-BE49-F238E27FC236}">
                  <a16:creationId xmlns:a16="http://schemas.microsoft.com/office/drawing/2014/main" id="{A3FDAC68-F66B-4280-ACC7-26780582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5" y="26988"/>
              <a:ext cx="174625" cy="160338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62" name="Rectangle 875">
              <a:extLst>
                <a:ext uri="{FF2B5EF4-FFF2-40B4-BE49-F238E27FC236}">
                  <a16:creationId xmlns:a16="http://schemas.microsoft.com/office/drawing/2014/main" id="{97114CE7-522E-4175-BAB0-5B24008F8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8" y="120650"/>
              <a:ext cx="82550" cy="66675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63" name="Freeform 876">
              <a:extLst>
                <a:ext uri="{FF2B5EF4-FFF2-40B4-BE49-F238E27FC236}">
                  <a16:creationId xmlns:a16="http://schemas.microsoft.com/office/drawing/2014/main" id="{8530CB3F-EFFC-4CC9-BCBE-81C30FBC1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" y="120650"/>
              <a:ext cx="244475" cy="12700"/>
            </a:xfrm>
            <a:custGeom>
              <a:avLst/>
              <a:gdLst>
                <a:gd name="T0" fmla="*/ 370463763 w 154"/>
                <a:gd name="T1" fmla="*/ 0 h 8"/>
                <a:gd name="T2" fmla="*/ 20161250 w 154"/>
                <a:gd name="T3" fmla="*/ 0 h 8"/>
                <a:gd name="T4" fmla="*/ 0 w 154"/>
                <a:gd name="T5" fmla="*/ 20161250 h 8"/>
                <a:gd name="T6" fmla="*/ 388104063 w 154"/>
                <a:gd name="T7" fmla="*/ 20161250 h 8"/>
                <a:gd name="T8" fmla="*/ 370463763 w 15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8"/>
                <a:gd name="T17" fmla="*/ 154 w 15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8">
                  <a:moveTo>
                    <a:pt x="147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154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4" name="Rectangle 877">
              <a:extLst>
                <a:ext uri="{FF2B5EF4-FFF2-40B4-BE49-F238E27FC236}">
                  <a16:creationId xmlns:a16="http://schemas.microsoft.com/office/drawing/2014/main" id="{B4B8C3CA-ABF1-4F7B-AA49-E1366F419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38" y="144463"/>
              <a:ext cx="211138" cy="428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65" name="Rectangle 878">
              <a:extLst>
                <a:ext uri="{FF2B5EF4-FFF2-40B4-BE49-F238E27FC236}">
                  <a16:creationId xmlns:a16="http://schemas.microsoft.com/office/drawing/2014/main" id="{C50C216A-884D-4707-9347-A3F01710B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" y="144463"/>
              <a:ext cx="58738" cy="428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66" name="Rectangle 879">
              <a:extLst>
                <a:ext uri="{FF2B5EF4-FFF2-40B4-BE49-F238E27FC236}">
                  <a16:creationId xmlns:a16="http://schemas.microsoft.com/office/drawing/2014/main" id="{5BE2EA99-C1EA-4907-9989-DCCCBFB8E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38" y="44450"/>
              <a:ext cx="139700" cy="1428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67" name="Oval 880">
              <a:extLst>
                <a:ext uri="{FF2B5EF4-FFF2-40B4-BE49-F238E27FC236}">
                  <a16:creationId xmlns:a16="http://schemas.microsoft.com/office/drawing/2014/main" id="{B2F008C9-DA42-43AA-BA01-F026B78E5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8" y="168275"/>
              <a:ext cx="458788" cy="458788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68" name="Oval 881">
              <a:extLst>
                <a:ext uri="{FF2B5EF4-FFF2-40B4-BE49-F238E27FC236}">
                  <a16:creationId xmlns:a16="http://schemas.microsoft.com/office/drawing/2014/main" id="{8E613A9A-4672-4C12-8E45-80DD3E5AD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55563"/>
              <a:ext cx="103188" cy="103188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69" name="Freeform 882">
              <a:extLst>
                <a:ext uri="{FF2B5EF4-FFF2-40B4-BE49-F238E27FC236}">
                  <a16:creationId xmlns:a16="http://schemas.microsoft.com/office/drawing/2014/main" id="{E8B4F849-FB0E-4E16-81F1-25FEC34F1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38" y="79375"/>
              <a:ext cx="23813" cy="34925"/>
            </a:xfrm>
            <a:custGeom>
              <a:avLst/>
              <a:gdLst>
                <a:gd name="T0" fmla="*/ 14466398 w 14"/>
                <a:gd name="T1" fmla="*/ 44254964 h 21"/>
                <a:gd name="T2" fmla="*/ 11573118 w 14"/>
                <a:gd name="T3" fmla="*/ 52552146 h 21"/>
                <a:gd name="T4" fmla="*/ 40504212 w 14"/>
                <a:gd name="T5" fmla="*/ 58083601 h 21"/>
                <a:gd name="T6" fmla="*/ 40504212 w 14"/>
                <a:gd name="T7" fmla="*/ 44254964 h 21"/>
                <a:gd name="T8" fmla="*/ 23144535 w 14"/>
                <a:gd name="T9" fmla="*/ 0 h 21"/>
                <a:gd name="T10" fmla="*/ 0 w 14"/>
                <a:gd name="T11" fmla="*/ 16596027 h 21"/>
                <a:gd name="T12" fmla="*/ 14466398 w 14"/>
                <a:gd name="T13" fmla="*/ 4425496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1"/>
                <a:gd name="T23" fmla="*/ 14 w 1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1">
                  <a:moveTo>
                    <a:pt x="5" y="16"/>
                  </a:moveTo>
                  <a:cubicBezTo>
                    <a:pt x="5" y="17"/>
                    <a:pt x="4" y="18"/>
                    <a:pt x="4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9"/>
                    <a:pt x="14" y="18"/>
                    <a:pt x="14" y="16"/>
                  </a:cubicBezTo>
                  <a:cubicBezTo>
                    <a:pt x="14" y="10"/>
                    <a:pt x="12" y="4"/>
                    <a:pt x="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9"/>
                    <a:pt x="5" y="12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0" name="Freeform 883">
              <a:extLst>
                <a:ext uri="{FF2B5EF4-FFF2-40B4-BE49-F238E27FC236}">
                  <a16:creationId xmlns:a16="http://schemas.microsoft.com/office/drawing/2014/main" id="{DD6E1679-A106-4B80-A178-FE90C3256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65088"/>
              <a:ext cx="39688" cy="68263"/>
            </a:xfrm>
            <a:custGeom>
              <a:avLst/>
              <a:gdLst>
                <a:gd name="T0" fmla="*/ 68484232 w 23"/>
                <a:gd name="T1" fmla="*/ 58248818 h 40"/>
                <a:gd name="T2" fmla="*/ 59550981 w 23"/>
                <a:gd name="T3" fmla="*/ 29124409 h 40"/>
                <a:gd name="T4" fmla="*/ 50619456 w 23"/>
                <a:gd name="T5" fmla="*/ 0 h 40"/>
                <a:gd name="T6" fmla="*/ 0 w 23"/>
                <a:gd name="T7" fmla="*/ 69897899 h 40"/>
                <a:gd name="T8" fmla="*/ 14888177 w 23"/>
                <a:gd name="T9" fmla="*/ 116495929 h 40"/>
                <a:gd name="T10" fmla="*/ 38707879 w 23"/>
                <a:gd name="T11" fmla="*/ 99022308 h 40"/>
                <a:gd name="T12" fmla="*/ 62529307 w 23"/>
                <a:gd name="T13" fmla="*/ 78635563 h 40"/>
                <a:gd name="T14" fmla="*/ 59550981 w 23"/>
                <a:gd name="T15" fmla="*/ 69897899 h 40"/>
                <a:gd name="T16" fmla="*/ 68484232 w 23"/>
                <a:gd name="T17" fmla="*/ 58248818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0"/>
                <a:gd name="T29" fmla="*/ 23 w 23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0">
                  <a:moveTo>
                    <a:pt x="23" y="2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4"/>
                    <a:pt x="0" y="13"/>
                    <a:pt x="0" y="24"/>
                  </a:cubicBezTo>
                  <a:cubicBezTo>
                    <a:pt x="0" y="30"/>
                    <a:pt x="2" y="36"/>
                    <a:pt x="5" y="4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2"/>
                    <a:pt x="22" y="20"/>
                    <a:pt x="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1" name="Oval 884">
              <a:extLst>
                <a:ext uri="{FF2B5EF4-FFF2-40B4-BE49-F238E27FC236}">
                  <a16:creationId xmlns:a16="http://schemas.microsoft.com/office/drawing/2014/main" id="{960BA316-FD50-4FF4-8916-3FCFE3B70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88" y="184150"/>
              <a:ext cx="431800" cy="430213"/>
            </a:xfrm>
            <a:prstGeom prst="ellipse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72" name="Oval 885">
              <a:extLst>
                <a:ext uri="{FF2B5EF4-FFF2-40B4-BE49-F238E27FC236}">
                  <a16:creationId xmlns:a16="http://schemas.microsoft.com/office/drawing/2014/main" id="{9B3CA747-1033-4502-B903-B15E81E9E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" y="206375"/>
              <a:ext cx="384175" cy="382588"/>
            </a:xfrm>
            <a:prstGeom prst="ellipse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73" name="Oval 886">
              <a:extLst>
                <a:ext uri="{FF2B5EF4-FFF2-40B4-BE49-F238E27FC236}">
                  <a16:creationId xmlns:a16="http://schemas.microsoft.com/office/drawing/2014/main" id="{6FE20364-F12B-41B9-BF54-31DD52FFA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19088"/>
              <a:ext cx="157163" cy="158750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674" name="Freeform 887">
              <a:extLst>
                <a:ext uri="{FF2B5EF4-FFF2-40B4-BE49-F238E27FC236}">
                  <a16:creationId xmlns:a16="http://schemas.microsoft.com/office/drawing/2014/main" id="{78361234-C2BD-49B2-A071-2923B533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38" y="233363"/>
              <a:ext cx="158750" cy="136525"/>
            </a:xfrm>
            <a:custGeom>
              <a:avLst/>
              <a:gdLst>
                <a:gd name="T0" fmla="*/ 270984543 w 93"/>
                <a:gd name="T1" fmla="*/ 107757476 h 80"/>
                <a:gd name="T2" fmla="*/ 270984543 w 93"/>
                <a:gd name="T3" fmla="*/ 0 h 80"/>
                <a:gd name="T4" fmla="*/ 0 w 93"/>
                <a:gd name="T5" fmla="*/ 203864250 h 80"/>
                <a:gd name="T6" fmla="*/ 104897903 w 93"/>
                <a:gd name="T7" fmla="*/ 232988445 h 80"/>
                <a:gd name="T8" fmla="*/ 270984543 w 93"/>
                <a:gd name="T9" fmla="*/ 107757476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0"/>
                <a:gd name="T17" fmla="*/ 93 w 9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0">
                  <a:moveTo>
                    <a:pt x="93" y="37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9" y="0"/>
                    <a:pt x="12" y="29"/>
                    <a:pt x="0" y="7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44" y="56"/>
                    <a:pt x="67" y="37"/>
                    <a:pt x="93" y="37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5" name="Freeform 888">
              <a:extLst>
                <a:ext uri="{FF2B5EF4-FFF2-40B4-BE49-F238E27FC236}">
                  <a16:creationId xmlns:a16="http://schemas.microsoft.com/office/drawing/2014/main" id="{75EE9F28-C361-4427-B26D-104C15A84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8" y="428625"/>
              <a:ext cx="158750" cy="134938"/>
            </a:xfrm>
            <a:custGeom>
              <a:avLst/>
              <a:gdLst>
                <a:gd name="T0" fmla="*/ 166739266 w 92"/>
                <a:gd name="T1" fmla="*/ 0 h 79"/>
                <a:gd name="T2" fmla="*/ 0 w 92"/>
                <a:gd name="T3" fmla="*/ 119618267 h 79"/>
                <a:gd name="T4" fmla="*/ 0 w 92"/>
                <a:gd name="T5" fmla="*/ 119618267 h 79"/>
                <a:gd name="T6" fmla="*/ 0 w 92"/>
                <a:gd name="T7" fmla="*/ 230484352 h 79"/>
                <a:gd name="T8" fmla="*/ 0 w 92"/>
                <a:gd name="T9" fmla="*/ 230484352 h 79"/>
                <a:gd name="T10" fmla="*/ 273930027 w 92"/>
                <a:gd name="T11" fmla="*/ 32093039 h 79"/>
                <a:gd name="T12" fmla="*/ 166739266 w 92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9"/>
                <a:gd name="T23" fmla="*/ 92 w 9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9">
                  <a:moveTo>
                    <a:pt x="56" y="0"/>
                  </a:moveTo>
                  <a:cubicBezTo>
                    <a:pt x="48" y="23"/>
                    <a:pt x="25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3" y="79"/>
                    <a:pt x="80" y="50"/>
                    <a:pt x="92" y="11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6" name="Freeform 889">
              <a:extLst>
                <a:ext uri="{FF2B5EF4-FFF2-40B4-BE49-F238E27FC236}">
                  <a16:creationId xmlns:a16="http://schemas.microsoft.com/office/drawing/2014/main" id="{E3E9CF6F-967D-4A14-831C-4AF3B6EA6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5" y="428625"/>
              <a:ext cx="90488" cy="90488"/>
            </a:xfrm>
            <a:custGeom>
              <a:avLst/>
              <a:gdLst>
                <a:gd name="T0" fmla="*/ 104938763 w 53"/>
                <a:gd name="T1" fmla="*/ 0 h 53"/>
                <a:gd name="T2" fmla="*/ 0 w 53"/>
                <a:gd name="T3" fmla="*/ 32065191 h 53"/>
                <a:gd name="T4" fmla="*/ 78704072 w 53"/>
                <a:gd name="T5" fmla="*/ 154492040 h 53"/>
                <a:gd name="T6" fmla="*/ 154492040 w 53"/>
                <a:gd name="T7" fmla="*/ 72873572 h 53"/>
                <a:gd name="T8" fmla="*/ 104938763 w 5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53"/>
                <a:gd name="T17" fmla="*/ 53 w 5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53">
                  <a:moveTo>
                    <a:pt x="3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28"/>
                    <a:pt x="15" y="42"/>
                    <a:pt x="27" y="53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5" y="19"/>
                    <a:pt x="40" y="10"/>
                    <a:pt x="36" y="0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7" name="Freeform 890">
              <a:extLst>
                <a:ext uri="{FF2B5EF4-FFF2-40B4-BE49-F238E27FC236}">
                  <a16:creationId xmlns:a16="http://schemas.microsoft.com/office/drawing/2014/main" id="{47CC4BCF-46D2-4986-91B5-1F11E71E1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0" y="355600"/>
              <a:ext cx="34925" cy="53975"/>
            </a:xfrm>
            <a:custGeom>
              <a:avLst/>
              <a:gdLst>
                <a:gd name="T0" fmla="*/ 19361755 w 21"/>
                <a:gd name="T1" fmla="*/ 71125556 h 32"/>
                <a:gd name="T2" fmla="*/ 16596027 w 21"/>
                <a:gd name="T3" fmla="*/ 82505848 h 32"/>
                <a:gd name="T4" fmla="*/ 58083601 w 21"/>
                <a:gd name="T5" fmla="*/ 91040645 h 32"/>
                <a:gd name="T6" fmla="*/ 58083601 w 21"/>
                <a:gd name="T7" fmla="*/ 71125556 h 32"/>
                <a:gd name="T8" fmla="*/ 33190392 w 21"/>
                <a:gd name="T9" fmla="*/ 0 h 32"/>
                <a:gd name="T10" fmla="*/ 0 w 21"/>
                <a:gd name="T11" fmla="*/ 25604391 h 32"/>
                <a:gd name="T12" fmla="*/ 19361755 w 21"/>
                <a:gd name="T13" fmla="*/ 7112555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2"/>
                <a:gd name="T23" fmla="*/ 21 w 2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2">
                  <a:moveTo>
                    <a:pt x="7" y="25"/>
                  </a:moveTo>
                  <a:cubicBezTo>
                    <a:pt x="7" y="27"/>
                    <a:pt x="7" y="28"/>
                    <a:pt x="6" y="2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0"/>
                    <a:pt x="21" y="28"/>
                    <a:pt x="21" y="25"/>
                  </a:cubicBezTo>
                  <a:cubicBezTo>
                    <a:pt x="21" y="15"/>
                    <a:pt x="18" y="6"/>
                    <a:pt x="1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7" y="19"/>
                    <a:pt x="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78" name="Freeform 891">
              <a:extLst>
                <a:ext uri="{FF2B5EF4-FFF2-40B4-BE49-F238E27FC236}">
                  <a16:creationId xmlns:a16="http://schemas.microsoft.com/office/drawing/2014/main" id="{4DFD8571-7BB2-4A56-B5FC-AEF7F2176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0" y="336550"/>
              <a:ext cx="61913" cy="101600"/>
            </a:xfrm>
            <a:custGeom>
              <a:avLst/>
              <a:gdLst>
                <a:gd name="T0" fmla="*/ 106478321 w 36"/>
                <a:gd name="T1" fmla="*/ 83154520 h 60"/>
                <a:gd name="T2" fmla="*/ 91689713 w 36"/>
                <a:gd name="T3" fmla="*/ 40143853 h 60"/>
                <a:gd name="T4" fmla="*/ 76901105 w 36"/>
                <a:gd name="T5" fmla="*/ 0 h 60"/>
                <a:gd name="T6" fmla="*/ 0 w 36"/>
                <a:gd name="T7" fmla="*/ 103225600 h 60"/>
                <a:gd name="T8" fmla="*/ 23661085 w 36"/>
                <a:gd name="T9" fmla="*/ 172042667 h 60"/>
                <a:gd name="T10" fmla="*/ 56196366 w 36"/>
                <a:gd name="T11" fmla="*/ 146236267 h 60"/>
                <a:gd name="T12" fmla="*/ 94647779 w 36"/>
                <a:gd name="T13" fmla="*/ 114694547 h 60"/>
                <a:gd name="T14" fmla="*/ 91689713 w 36"/>
                <a:gd name="T15" fmla="*/ 103225600 h 60"/>
                <a:gd name="T16" fmla="*/ 106478321 w 36"/>
                <a:gd name="T17" fmla="*/ 8315452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60"/>
                <a:gd name="T29" fmla="*/ 36 w 3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60">
                  <a:moveTo>
                    <a:pt x="36" y="29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5"/>
                    <a:pt x="0" y="19"/>
                    <a:pt x="0" y="36"/>
                  </a:cubicBezTo>
                  <a:cubicBezTo>
                    <a:pt x="0" y="45"/>
                    <a:pt x="3" y="54"/>
                    <a:pt x="8" y="60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8"/>
                    <a:pt x="31" y="36"/>
                  </a:cubicBezTo>
                  <a:cubicBezTo>
                    <a:pt x="31" y="33"/>
                    <a:pt x="33" y="30"/>
                    <a:pt x="3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85" name="Group 153">
            <a:extLst>
              <a:ext uri="{FF2B5EF4-FFF2-40B4-BE49-F238E27FC236}">
                <a16:creationId xmlns:a16="http://schemas.microsoft.com/office/drawing/2014/main" id="{F3BCE4D8-B39A-48B2-969E-429BCD0086D3}"/>
              </a:ext>
            </a:extLst>
          </p:cNvPr>
          <p:cNvGrpSpPr>
            <a:grpSpLocks/>
          </p:cNvGrpSpPr>
          <p:nvPr/>
        </p:nvGrpSpPr>
        <p:grpSpPr bwMode="auto">
          <a:xfrm rot="-7768367">
            <a:off x="6690520" y="4520406"/>
            <a:ext cx="639762" cy="676275"/>
            <a:chOff x="0" y="0"/>
            <a:chExt cx="546100" cy="577850"/>
          </a:xfrm>
        </p:grpSpPr>
        <p:sp>
          <p:nvSpPr>
            <p:cNvPr id="23635" name="Freeform 1123">
              <a:extLst>
                <a:ext uri="{FF2B5EF4-FFF2-40B4-BE49-F238E27FC236}">
                  <a16:creationId xmlns:a16="http://schemas.microsoft.com/office/drawing/2014/main" id="{F757A076-C2B8-40EC-8441-CEFF93F0C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77813"/>
              <a:ext cx="193675" cy="176213"/>
            </a:xfrm>
            <a:custGeom>
              <a:avLst/>
              <a:gdLst>
                <a:gd name="T0" fmla="*/ 279070250 w 113"/>
                <a:gd name="T1" fmla="*/ 0 h 102"/>
                <a:gd name="T2" fmla="*/ 146879349 w 113"/>
                <a:gd name="T3" fmla="*/ 26860389 h 102"/>
                <a:gd name="T4" fmla="*/ 5875380 w 113"/>
                <a:gd name="T5" fmla="*/ 116397324 h 102"/>
                <a:gd name="T6" fmla="*/ 5875380 w 113"/>
                <a:gd name="T7" fmla="*/ 119380852 h 102"/>
                <a:gd name="T8" fmla="*/ 0 w 113"/>
                <a:gd name="T9" fmla="*/ 140272458 h 102"/>
                <a:gd name="T10" fmla="*/ 0 w 113"/>
                <a:gd name="T11" fmla="*/ 143257714 h 102"/>
                <a:gd name="T12" fmla="*/ 44063633 w 113"/>
                <a:gd name="T13" fmla="*/ 304421778 h 102"/>
                <a:gd name="T14" fmla="*/ 331946952 w 113"/>
                <a:gd name="T15" fmla="*/ 11937567 h 102"/>
                <a:gd name="T16" fmla="*/ 305509458 w 113"/>
                <a:gd name="T17" fmla="*/ 2985256 h 102"/>
                <a:gd name="T18" fmla="*/ 299634078 w 113"/>
                <a:gd name="T19" fmla="*/ 0 h 102"/>
                <a:gd name="T20" fmla="*/ 282007939 w 113"/>
                <a:gd name="T21" fmla="*/ 0 h 102"/>
                <a:gd name="T22" fmla="*/ 279070250 w 113"/>
                <a:gd name="T23" fmla="*/ 0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102"/>
                <a:gd name="T38" fmla="*/ 113 w 113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102">
                  <a:moveTo>
                    <a:pt x="95" y="0"/>
                  </a:moveTo>
                  <a:cubicBezTo>
                    <a:pt x="87" y="0"/>
                    <a:pt x="73" y="2"/>
                    <a:pt x="50" y="9"/>
                  </a:cubicBezTo>
                  <a:cubicBezTo>
                    <a:pt x="16" y="20"/>
                    <a:pt x="5" y="34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2"/>
                    <a:pt x="0" y="45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2" y="74"/>
                    <a:pt x="15" y="10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0" y="3"/>
                    <a:pt x="108" y="1"/>
                    <a:pt x="104" y="1"/>
                  </a:cubicBezTo>
                  <a:cubicBezTo>
                    <a:pt x="104" y="1"/>
                    <a:pt x="103" y="0"/>
                    <a:pt x="102" y="0"/>
                  </a:cubicBezTo>
                  <a:cubicBezTo>
                    <a:pt x="100" y="0"/>
                    <a:pt x="98" y="0"/>
                    <a:pt x="96" y="0"/>
                  </a:cubicBezTo>
                  <a:cubicBezTo>
                    <a:pt x="96" y="0"/>
                    <a:pt x="95" y="0"/>
                    <a:pt x="95" y="0"/>
                  </a:cubicBezTo>
                </a:path>
              </a:pathLst>
            </a:custGeom>
            <a:solidFill>
              <a:srgbClr val="99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6" name="Freeform 1124">
              <a:extLst>
                <a:ext uri="{FF2B5EF4-FFF2-40B4-BE49-F238E27FC236}">
                  <a16:creationId xmlns:a16="http://schemas.microsoft.com/office/drawing/2014/main" id="{4B9840B7-0693-4B28-BFA7-2871F18E2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" y="149225"/>
              <a:ext cx="381000" cy="339725"/>
            </a:xfrm>
            <a:custGeom>
              <a:avLst/>
              <a:gdLst>
                <a:gd name="T0" fmla="*/ 530171797 w 222"/>
                <a:gd name="T1" fmla="*/ 0 h 198"/>
                <a:gd name="T2" fmla="*/ 512499919 w 222"/>
                <a:gd name="T3" fmla="*/ 20606552 h 198"/>
                <a:gd name="T4" fmla="*/ 444755716 w 222"/>
                <a:gd name="T5" fmla="*/ 135419876 h 198"/>
                <a:gd name="T6" fmla="*/ 412355270 w 222"/>
                <a:gd name="T7" fmla="*/ 170746128 h 198"/>
                <a:gd name="T8" fmla="*/ 409410243 w 222"/>
                <a:gd name="T9" fmla="*/ 197241247 h 198"/>
                <a:gd name="T10" fmla="*/ 400573446 w 222"/>
                <a:gd name="T11" fmla="*/ 217849514 h 198"/>
                <a:gd name="T12" fmla="*/ 341666041 w 222"/>
                <a:gd name="T13" fmla="*/ 312054570 h 198"/>
                <a:gd name="T14" fmla="*/ 338721014 w 222"/>
                <a:gd name="T15" fmla="*/ 312054570 h 198"/>
                <a:gd name="T16" fmla="*/ 303375541 w 222"/>
                <a:gd name="T17" fmla="*/ 267895468 h 198"/>
                <a:gd name="T18" fmla="*/ 303375541 w 222"/>
                <a:gd name="T19" fmla="*/ 262008617 h 198"/>
                <a:gd name="T20" fmla="*/ 288648689 w 222"/>
                <a:gd name="T21" fmla="*/ 232569215 h 198"/>
                <a:gd name="T22" fmla="*/ 0 w 222"/>
                <a:gd name="T23" fmla="*/ 521072950 h 198"/>
                <a:gd name="T24" fmla="*/ 2945027 w 222"/>
                <a:gd name="T25" fmla="*/ 532848368 h 198"/>
                <a:gd name="T26" fmla="*/ 32398730 w 222"/>
                <a:gd name="T27" fmla="*/ 582894321 h 198"/>
                <a:gd name="T28" fmla="*/ 556680473 w 222"/>
                <a:gd name="T29" fmla="*/ 582894321 h 198"/>
                <a:gd name="T30" fmla="*/ 609697824 w 222"/>
                <a:gd name="T31" fmla="*/ 347380823 h 198"/>
                <a:gd name="T32" fmla="*/ 624424676 w 222"/>
                <a:gd name="T33" fmla="*/ 256120050 h 198"/>
                <a:gd name="T34" fmla="*/ 636206500 w 222"/>
                <a:gd name="T35" fmla="*/ 232569215 h 198"/>
                <a:gd name="T36" fmla="*/ 630314730 w 222"/>
                <a:gd name="T37" fmla="*/ 188410112 h 198"/>
                <a:gd name="T38" fmla="*/ 627369703 w 222"/>
                <a:gd name="T39" fmla="*/ 185465829 h 198"/>
                <a:gd name="T40" fmla="*/ 647988324 w 222"/>
                <a:gd name="T41" fmla="*/ 129531309 h 198"/>
                <a:gd name="T42" fmla="*/ 653878378 w 222"/>
                <a:gd name="T43" fmla="*/ 120700175 h 198"/>
                <a:gd name="T44" fmla="*/ 530171797 w 222"/>
                <a:gd name="T45" fmla="*/ 0 h 1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198"/>
                <a:gd name="T71" fmla="*/ 222 w 222"/>
                <a:gd name="T72" fmla="*/ 198 h 1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198">
                  <a:moveTo>
                    <a:pt x="180" y="0"/>
                  </a:moveTo>
                  <a:cubicBezTo>
                    <a:pt x="178" y="2"/>
                    <a:pt x="176" y="4"/>
                    <a:pt x="174" y="7"/>
                  </a:cubicBezTo>
                  <a:cubicBezTo>
                    <a:pt x="164" y="21"/>
                    <a:pt x="156" y="35"/>
                    <a:pt x="151" y="46"/>
                  </a:cubicBezTo>
                  <a:cubicBezTo>
                    <a:pt x="146" y="48"/>
                    <a:pt x="142" y="53"/>
                    <a:pt x="140" y="58"/>
                  </a:cubicBezTo>
                  <a:cubicBezTo>
                    <a:pt x="139" y="61"/>
                    <a:pt x="139" y="64"/>
                    <a:pt x="139" y="67"/>
                  </a:cubicBezTo>
                  <a:cubicBezTo>
                    <a:pt x="138" y="70"/>
                    <a:pt x="137" y="72"/>
                    <a:pt x="136" y="74"/>
                  </a:cubicBezTo>
                  <a:cubicBezTo>
                    <a:pt x="127" y="98"/>
                    <a:pt x="123" y="105"/>
                    <a:pt x="116" y="106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05" y="106"/>
                    <a:pt x="103" y="92"/>
                    <a:pt x="103" y="91"/>
                  </a:cubicBezTo>
                  <a:cubicBezTo>
                    <a:pt x="103" y="91"/>
                    <a:pt x="103" y="90"/>
                    <a:pt x="103" y="89"/>
                  </a:cubicBezTo>
                  <a:cubicBezTo>
                    <a:pt x="102" y="85"/>
                    <a:pt x="100" y="82"/>
                    <a:pt x="98" y="7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9"/>
                    <a:pt x="1" y="180"/>
                    <a:pt x="1" y="181"/>
                  </a:cubicBezTo>
                  <a:cubicBezTo>
                    <a:pt x="4" y="187"/>
                    <a:pt x="7" y="193"/>
                    <a:pt x="11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200" y="174"/>
                    <a:pt x="204" y="144"/>
                    <a:pt x="207" y="118"/>
                  </a:cubicBezTo>
                  <a:cubicBezTo>
                    <a:pt x="209" y="106"/>
                    <a:pt x="210" y="96"/>
                    <a:pt x="212" y="87"/>
                  </a:cubicBezTo>
                  <a:cubicBezTo>
                    <a:pt x="214" y="84"/>
                    <a:pt x="215" y="82"/>
                    <a:pt x="216" y="79"/>
                  </a:cubicBezTo>
                  <a:cubicBezTo>
                    <a:pt x="217" y="74"/>
                    <a:pt x="217" y="69"/>
                    <a:pt x="214" y="64"/>
                  </a:cubicBezTo>
                  <a:cubicBezTo>
                    <a:pt x="214" y="64"/>
                    <a:pt x="213" y="63"/>
                    <a:pt x="213" y="63"/>
                  </a:cubicBezTo>
                  <a:cubicBezTo>
                    <a:pt x="215" y="55"/>
                    <a:pt x="217" y="49"/>
                    <a:pt x="220" y="44"/>
                  </a:cubicBezTo>
                  <a:cubicBezTo>
                    <a:pt x="220" y="43"/>
                    <a:pt x="221" y="42"/>
                    <a:pt x="222" y="41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998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7" name="Freeform 1125">
              <a:extLst>
                <a:ext uri="{FF2B5EF4-FFF2-40B4-BE49-F238E27FC236}">
                  <a16:creationId xmlns:a16="http://schemas.microsoft.com/office/drawing/2014/main" id="{7F9C1E02-69DB-4F20-BC9A-D02C42166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50" y="47625"/>
              <a:ext cx="209550" cy="173038"/>
            </a:xfrm>
            <a:custGeom>
              <a:avLst/>
              <a:gdLst>
                <a:gd name="T0" fmla="*/ 289122318 w 122"/>
                <a:gd name="T1" fmla="*/ 0 h 101"/>
                <a:gd name="T2" fmla="*/ 283222284 w 122"/>
                <a:gd name="T3" fmla="*/ 0 h 101"/>
                <a:gd name="T4" fmla="*/ 233067693 w 122"/>
                <a:gd name="T5" fmla="*/ 26416564 h 101"/>
                <a:gd name="T6" fmla="*/ 0 w 122"/>
                <a:gd name="T7" fmla="*/ 176113279 h 101"/>
                <a:gd name="T8" fmla="*/ 123909320 w 122"/>
                <a:gd name="T9" fmla="*/ 296456925 h 101"/>
                <a:gd name="T10" fmla="*/ 250769516 w 122"/>
                <a:gd name="T11" fmla="*/ 155566302 h 101"/>
                <a:gd name="T12" fmla="*/ 286171442 w 122"/>
                <a:gd name="T13" fmla="*/ 167307187 h 101"/>
                <a:gd name="T14" fmla="*/ 292073195 w 122"/>
                <a:gd name="T15" fmla="*/ 167307187 h 101"/>
                <a:gd name="T16" fmla="*/ 356977013 w 122"/>
                <a:gd name="T17" fmla="*/ 88055783 h 101"/>
                <a:gd name="T18" fmla="*/ 354027855 w 122"/>
                <a:gd name="T19" fmla="*/ 61639219 h 101"/>
                <a:gd name="T20" fmla="*/ 289122318 w 122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01"/>
                <a:gd name="T35" fmla="*/ 122 w 122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01">
                  <a:moveTo>
                    <a:pt x="98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89" y="0"/>
                    <a:pt x="83" y="4"/>
                    <a:pt x="79" y="9"/>
                  </a:cubicBezTo>
                  <a:cubicBezTo>
                    <a:pt x="63" y="12"/>
                    <a:pt x="30" y="24"/>
                    <a:pt x="0" y="60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58" y="69"/>
                    <a:pt x="75" y="57"/>
                    <a:pt x="85" y="53"/>
                  </a:cubicBezTo>
                  <a:cubicBezTo>
                    <a:pt x="88" y="55"/>
                    <a:pt x="92" y="57"/>
                    <a:pt x="97" y="57"/>
                  </a:cubicBezTo>
                  <a:cubicBezTo>
                    <a:pt x="97" y="57"/>
                    <a:pt x="98" y="57"/>
                    <a:pt x="99" y="57"/>
                  </a:cubicBezTo>
                  <a:cubicBezTo>
                    <a:pt x="112" y="56"/>
                    <a:pt x="122" y="44"/>
                    <a:pt x="121" y="30"/>
                  </a:cubicBezTo>
                  <a:cubicBezTo>
                    <a:pt x="121" y="27"/>
                    <a:pt x="120" y="24"/>
                    <a:pt x="120" y="21"/>
                  </a:cubicBezTo>
                  <a:cubicBezTo>
                    <a:pt x="119" y="9"/>
                    <a:pt x="110" y="0"/>
                    <a:pt x="98" y="0"/>
                  </a:cubicBezTo>
                </a:path>
              </a:pathLst>
            </a:custGeom>
            <a:solidFill>
              <a:srgbClr val="998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8" name="Freeform 1126">
              <a:extLst>
                <a:ext uri="{FF2B5EF4-FFF2-40B4-BE49-F238E27FC236}">
                  <a16:creationId xmlns:a16="http://schemas.microsoft.com/office/drawing/2014/main" id="{8B0FFFCE-F74C-4609-9FF6-DF5CA42BA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" y="488950"/>
              <a:ext cx="306388" cy="88900"/>
            </a:xfrm>
            <a:custGeom>
              <a:avLst/>
              <a:gdLst>
                <a:gd name="T0" fmla="*/ 527379812 w 178"/>
                <a:gd name="T1" fmla="*/ 0 h 52"/>
                <a:gd name="T2" fmla="*/ 0 w 178"/>
                <a:gd name="T3" fmla="*/ 0 h 52"/>
                <a:gd name="T4" fmla="*/ 260727582 w 178"/>
                <a:gd name="T5" fmla="*/ 149061365 h 52"/>
                <a:gd name="T6" fmla="*/ 278503249 w 178"/>
                <a:gd name="T7" fmla="*/ 151984808 h 52"/>
                <a:gd name="T8" fmla="*/ 284429620 w 178"/>
                <a:gd name="T9" fmla="*/ 151984808 h 52"/>
                <a:gd name="T10" fmla="*/ 527379812 w 178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"/>
                <a:gd name="T19" fmla="*/ 0 h 52"/>
                <a:gd name="T20" fmla="*/ 178 w 17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" h="52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31"/>
                    <a:pt x="51" y="49"/>
                    <a:pt x="88" y="51"/>
                  </a:cubicBezTo>
                  <a:cubicBezTo>
                    <a:pt x="90" y="51"/>
                    <a:pt x="92" y="51"/>
                    <a:pt x="94" y="52"/>
                  </a:cubicBezTo>
                  <a:cubicBezTo>
                    <a:pt x="95" y="52"/>
                    <a:pt x="95" y="52"/>
                    <a:pt x="96" y="52"/>
                  </a:cubicBezTo>
                  <a:cubicBezTo>
                    <a:pt x="141" y="52"/>
                    <a:pt x="165" y="30"/>
                    <a:pt x="178" y="0"/>
                  </a:cubicBezTo>
                </a:path>
              </a:pathLst>
            </a:custGeom>
            <a:solidFill>
              <a:srgbClr val="998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9" name="Freeform 1127">
              <a:extLst>
                <a:ext uri="{FF2B5EF4-FFF2-40B4-BE49-F238E27FC236}">
                  <a16:creationId xmlns:a16="http://schemas.microsoft.com/office/drawing/2014/main" id="{635F6342-383B-4BC2-B295-DCA676BA9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19113" cy="519113"/>
            </a:xfrm>
            <a:custGeom>
              <a:avLst/>
              <a:gdLst>
                <a:gd name="T0" fmla="*/ 522465819 w 303"/>
                <a:gd name="T1" fmla="*/ 171370890 h 302"/>
                <a:gd name="T2" fmla="*/ 454957144 w 303"/>
                <a:gd name="T3" fmla="*/ 283648844 h 302"/>
                <a:gd name="T4" fmla="*/ 422669343 w 303"/>
                <a:gd name="T5" fmla="*/ 319104949 h 302"/>
                <a:gd name="T6" fmla="*/ 419734556 w 303"/>
                <a:gd name="T7" fmla="*/ 345696599 h 302"/>
                <a:gd name="T8" fmla="*/ 413863268 w 303"/>
                <a:gd name="T9" fmla="*/ 366380329 h 302"/>
                <a:gd name="T10" fmla="*/ 358095455 w 303"/>
                <a:gd name="T11" fmla="*/ 460929371 h 302"/>
                <a:gd name="T12" fmla="*/ 355160667 w 303"/>
                <a:gd name="T13" fmla="*/ 460929371 h 302"/>
                <a:gd name="T14" fmla="*/ 322872867 w 303"/>
                <a:gd name="T15" fmla="*/ 419563628 h 302"/>
                <a:gd name="T16" fmla="*/ 319938079 w 303"/>
                <a:gd name="T17" fmla="*/ 413653991 h 302"/>
                <a:gd name="T18" fmla="*/ 281778991 w 303"/>
                <a:gd name="T19" fmla="*/ 372289967 h 302"/>
                <a:gd name="T20" fmla="*/ 275909416 w 303"/>
                <a:gd name="T21" fmla="*/ 372289967 h 302"/>
                <a:gd name="T22" fmla="*/ 258297265 w 303"/>
                <a:gd name="T23" fmla="*/ 369335148 h 302"/>
                <a:gd name="T24" fmla="*/ 132084277 w 303"/>
                <a:gd name="T25" fmla="*/ 401836435 h 302"/>
                <a:gd name="T26" fmla="*/ 5869575 w 303"/>
                <a:gd name="T27" fmla="*/ 502295114 h 302"/>
                <a:gd name="T28" fmla="*/ 2934787 w 303"/>
                <a:gd name="T29" fmla="*/ 505249933 h 302"/>
                <a:gd name="T30" fmla="*/ 0 w 303"/>
                <a:gd name="T31" fmla="*/ 528886763 h 302"/>
                <a:gd name="T32" fmla="*/ 0 w 303"/>
                <a:gd name="T33" fmla="*/ 531841582 h 302"/>
                <a:gd name="T34" fmla="*/ 52833025 w 303"/>
                <a:gd name="T35" fmla="*/ 706167291 h 302"/>
                <a:gd name="T36" fmla="*/ 317001579 w 303"/>
                <a:gd name="T37" fmla="*/ 892312274 h 302"/>
                <a:gd name="T38" fmla="*/ 334613729 w 303"/>
                <a:gd name="T39" fmla="*/ 892312274 h 302"/>
                <a:gd name="T40" fmla="*/ 607588358 w 303"/>
                <a:gd name="T41" fmla="*/ 496385477 h 302"/>
                <a:gd name="T42" fmla="*/ 622264008 w 303"/>
                <a:gd name="T43" fmla="*/ 407746072 h 302"/>
                <a:gd name="T44" fmla="*/ 634004871 w 303"/>
                <a:gd name="T45" fmla="*/ 387062341 h 302"/>
                <a:gd name="T46" fmla="*/ 631070084 w 303"/>
                <a:gd name="T47" fmla="*/ 342741780 h 302"/>
                <a:gd name="T48" fmla="*/ 628133583 w 303"/>
                <a:gd name="T49" fmla="*/ 339786961 h 302"/>
                <a:gd name="T50" fmla="*/ 648680521 w 303"/>
                <a:gd name="T51" fmla="*/ 286603662 h 302"/>
                <a:gd name="T52" fmla="*/ 783699585 w 303"/>
                <a:gd name="T53" fmla="*/ 147734059 h 302"/>
                <a:gd name="T54" fmla="*/ 821856960 w 303"/>
                <a:gd name="T55" fmla="*/ 159553334 h 302"/>
                <a:gd name="T56" fmla="*/ 889367349 w 303"/>
                <a:gd name="T57" fmla="*/ 91594223 h 302"/>
                <a:gd name="T58" fmla="*/ 889367349 w 303"/>
                <a:gd name="T59" fmla="*/ 67957392 h 302"/>
                <a:gd name="T60" fmla="*/ 821856960 w 303"/>
                <a:gd name="T61" fmla="*/ 0 h 302"/>
                <a:gd name="T62" fmla="*/ 771958722 w 303"/>
                <a:gd name="T63" fmla="*/ 20682012 h 302"/>
                <a:gd name="T64" fmla="*/ 522465819 w 303"/>
                <a:gd name="T65" fmla="*/ 171370890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3"/>
                <a:gd name="T100" fmla="*/ 0 h 302"/>
                <a:gd name="T101" fmla="*/ 303 w 303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3" h="302">
                  <a:moveTo>
                    <a:pt x="178" y="58"/>
                  </a:moveTo>
                  <a:cubicBezTo>
                    <a:pt x="167" y="72"/>
                    <a:pt x="160" y="85"/>
                    <a:pt x="155" y="96"/>
                  </a:cubicBezTo>
                  <a:cubicBezTo>
                    <a:pt x="150" y="98"/>
                    <a:pt x="146" y="103"/>
                    <a:pt x="144" y="108"/>
                  </a:cubicBezTo>
                  <a:cubicBezTo>
                    <a:pt x="143" y="111"/>
                    <a:pt x="143" y="114"/>
                    <a:pt x="143" y="117"/>
                  </a:cubicBezTo>
                  <a:cubicBezTo>
                    <a:pt x="143" y="120"/>
                    <a:pt x="142" y="122"/>
                    <a:pt x="141" y="124"/>
                  </a:cubicBezTo>
                  <a:cubicBezTo>
                    <a:pt x="132" y="149"/>
                    <a:pt x="129" y="156"/>
                    <a:pt x="122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12" y="156"/>
                    <a:pt x="110" y="143"/>
                    <a:pt x="110" y="142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09" y="133"/>
                    <a:pt x="103" y="127"/>
                    <a:pt x="96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2" y="125"/>
                    <a:pt x="90" y="125"/>
                    <a:pt x="88" y="125"/>
                  </a:cubicBezTo>
                  <a:cubicBezTo>
                    <a:pt x="81" y="125"/>
                    <a:pt x="67" y="127"/>
                    <a:pt x="45" y="136"/>
                  </a:cubicBezTo>
                  <a:cubicBezTo>
                    <a:pt x="13" y="149"/>
                    <a:pt x="4" y="165"/>
                    <a:pt x="2" y="170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3"/>
                    <a:pt x="0" y="176"/>
                    <a:pt x="0" y="17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" y="181"/>
                    <a:pt x="4" y="210"/>
                    <a:pt x="18" y="239"/>
                  </a:cubicBezTo>
                  <a:cubicBezTo>
                    <a:pt x="38" y="280"/>
                    <a:pt x="69" y="302"/>
                    <a:pt x="108" y="302"/>
                  </a:cubicBezTo>
                  <a:cubicBezTo>
                    <a:pt x="110" y="302"/>
                    <a:pt x="112" y="302"/>
                    <a:pt x="114" y="302"/>
                  </a:cubicBezTo>
                  <a:cubicBezTo>
                    <a:pt x="189" y="298"/>
                    <a:pt x="199" y="226"/>
                    <a:pt x="207" y="168"/>
                  </a:cubicBezTo>
                  <a:cubicBezTo>
                    <a:pt x="209" y="157"/>
                    <a:pt x="210" y="147"/>
                    <a:pt x="212" y="138"/>
                  </a:cubicBezTo>
                  <a:cubicBezTo>
                    <a:pt x="214" y="136"/>
                    <a:pt x="215" y="133"/>
                    <a:pt x="216" y="131"/>
                  </a:cubicBezTo>
                  <a:cubicBezTo>
                    <a:pt x="218" y="126"/>
                    <a:pt x="217" y="120"/>
                    <a:pt x="215" y="116"/>
                  </a:cubicBezTo>
                  <a:cubicBezTo>
                    <a:pt x="215" y="115"/>
                    <a:pt x="214" y="115"/>
                    <a:pt x="214" y="115"/>
                  </a:cubicBezTo>
                  <a:cubicBezTo>
                    <a:pt x="216" y="107"/>
                    <a:pt x="219" y="102"/>
                    <a:pt x="221" y="97"/>
                  </a:cubicBezTo>
                  <a:cubicBezTo>
                    <a:pt x="239" y="63"/>
                    <a:pt x="257" y="53"/>
                    <a:pt x="267" y="50"/>
                  </a:cubicBezTo>
                  <a:cubicBezTo>
                    <a:pt x="270" y="53"/>
                    <a:pt x="275" y="54"/>
                    <a:pt x="280" y="54"/>
                  </a:cubicBezTo>
                  <a:cubicBezTo>
                    <a:pt x="293" y="54"/>
                    <a:pt x="303" y="44"/>
                    <a:pt x="303" y="31"/>
                  </a:cubicBezTo>
                  <a:cubicBezTo>
                    <a:pt x="303" y="23"/>
                    <a:pt x="303" y="23"/>
                    <a:pt x="303" y="23"/>
                  </a:cubicBezTo>
                  <a:cubicBezTo>
                    <a:pt x="303" y="10"/>
                    <a:pt x="293" y="0"/>
                    <a:pt x="280" y="0"/>
                  </a:cubicBezTo>
                  <a:cubicBezTo>
                    <a:pt x="273" y="0"/>
                    <a:pt x="268" y="2"/>
                    <a:pt x="263" y="7"/>
                  </a:cubicBezTo>
                  <a:cubicBezTo>
                    <a:pt x="246" y="9"/>
                    <a:pt x="209" y="18"/>
                    <a:pt x="17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0" name="Freeform 1128">
              <a:extLst>
                <a:ext uri="{FF2B5EF4-FFF2-40B4-BE49-F238E27FC236}">
                  <a16:creationId xmlns:a16="http://schemas.microsoft.com/office/drawing/2014/main" id="{E15D2671-F9C2-4302-B2AF-139B087ED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7" y="38100"/>
              <a:ext cx="434975" cy="454025"/>
            </a:xfrm>
            <a:custGeom>
              <a:avLst/>
              <a:gdLst>
                <a:gd name="T0" fmla="*/ 744894688 w 254"/>
                <a:gd name="T1" fmla="*/ 2934886 h 265"/>
                <a:gd name="T2" fmla="*/ 744894688 w 254"/>
                <a:gd name="T3" fmla="*/ 0 h 265"/>
                <a:gd name="T4" fmla="*/ 501485075 w 254"/>
                <a:gd name="T5" fmla="*/ 135028748 h 265"/>
                <a:gd name="T6" fmla="*/ 304996250 w 254"/>
                <a:gd name="T7" fmla="*/ 449116390 h 265"/>
                <a:gd name="T8" fmla="*/ 211151250 w 254"/>
                <a:gd name="T9" fmla="*/ 361054386 h 265"/>
                <a:gd name="T10" fmla="*/ 96778513 w 254"/>
                <a:gd name="T11" fmla="*/ 387473502 h 265"/>
                <a:gd name="T12" fmla="*/ 0 w 254"/>
                <a:gd name="T13" fmla="*/ 457922762 h 265"/>
                <a:gd name="T14" fmla="*/ 275669688 w 254"/>
                <a:gd name="T15" fmla="*/ 766140631 h 265"/>
                <a:gd name="T16" fmla="*/ 551339375 w 254"/>
                <a:gd name="T17" fmla="*/ 196671637 h 265"/>
                <a:gd name="T18" fmla="*/ 744894688 w 254"/>
                <a:gd name="T19" fmla="*/ 32288887 h 265"/>
                <a:gd name="T20" fmla="*/ 744894688 w 254"/>
                <a:gd name="T21" fmla="*/ 26419115 h 265"/>
                <a:gd name="T22" fmla="*/ 744894688 w 254"/>
                <a:gd name="T23" fmla="*/ 2934886 h 2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265"/>
                <a:gd name="T38" fmla="*/ 254 w 254"/>
                <a:gd name="T39" fmla="*/ 265 h 2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265">
                  <a:moveTo>
                    <a:pt x="254" y="1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247" y="0"/>
                    <a:pt x="206" y="1"/>
                    <a:pt x="171" y="46"/>
                  </a:cubicBezTo>
                  <a:cubicBezTo>
                    <a:pt x="133" y="95"/>
                    <a:pt x="141" y="151"/>
                    <a:pt x="104" y="153"/>
                  </a:cubicBezTo>
                  <a:cubicBezTo>
                    <a:pt x="76" y="155"/>
                    <a:pt x="72" y="123"/>
                    <a:pt x="72" y="123"/>
                  </a:cubicBezTo>
                  <a:cubicBezTo>
                    <a:pt x="72" y="123"/>
                    <a:pt x="61" y="121"/>
                    <a:pt x="33" y="132"/>
                  </a:cubicBezTo>
                  <a:cubicBezTo>
                    <a:pt x="6" y="143"/>
                    <a:pt x="0" y="156"/>
                    <a:pt x="0" y="156"/>
                  </a:cubicBezTo>
                  <a:cubicBezTo>
                    <a:pt x="0" y="156"/>
                    <a:pt x="13" y="265"/>
                    <a:pt x="94" y="261"/>
                  </a:cubicBezTo>
                  <a:cubicBezTo>
                    <a:pt x="183" y="256"/>
                    <a:pt x="157" y="126"/>
                    <a:pt x="188" y="67"/>
                  </a:cubicBezTo>
                  <a:cubicBezTo>
                    <a:pt x="217" y="14"/>
                    <a:pt x="248" y="11"/>
                    <a:pt x="254" y="11"/>
                  </a:cubicBezTo>
                  <a:cubicBezTo>
                    <a:pt x="254" y="10"/>
                    <a:pt x="254" y="10"/>
                    <a:pt x="254" y="9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1" name="Freeform 1129">
              <a:extLst>
                <a:ext uri="{FF2B5EF4-FFF2-40B4-BE49-F238E27FC236}">
                  <a16:creationId xmlns:a16="http://schemas.microsoft.com/office/drawing/2014/main" id="{4DBDFE6C-4031-4888-AC4A-E47E838D9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" y="196850"/>
              <a:ext cx="312738" cy="293688"/>
            </a:xfrm>
            <a:custGeom>
              <a:avLst/>
              <a:gdLst>
                <a:gd name="T0" fmla="*/ 434045977 w 182"/>
                <a:gd name="T1" fmla="*/ 2914683 h 172"/>
                <a:gd name="T2" fmla="*/ 431093868 w 182"/>
                <a:gd name="T3" fmla="*/ 0 h 172"/>
                <a:gd name="T4" fmla="*/ 413377776 w 182"/>
                <a:gd name="T5" fmla="*/ 46648582 h 172"/>
                <a:gd name="T6" fmla="*/ 312985441 w 182"/>
                <a:gd name="T7" fmla="*/ 169099403 h 172"/>
                <a:gd name="T8" fmla="*/ 310033332 w 182"/>
                <a:gd name="T9" fmla="*/ 169099403 h 172"/>
                <a:gd name="T10" fmla="*/ 310033332 w 182"/>
                <a:gd name="T11" fmla="*/ 169099403 h 172"/>
                <a:gd name="T12" fmla="*/ 230310917 w 182"/>
                <a:gd name="T13" fmla="*/ 87466092 h 172"/>
                <a:gd name="T14" fmla="*/ 230310917 w 182"/>
                <a:gd name="T15" fmla="*/ 81635019 h 172"/>
                <a:gd name="T16" fmla="*/ 221452871 w 182"/>
                <a:gd name="T17" fmla="*/ 81635019 h 172"/>
                <a:gd name="T18" fmla="*/ 212594825 w 182"/>
                <a:gd name="T19" fmla="*/ 78718629 h 172"/>
                <a:gd name="T20" fmla="*/ 103344444 w 182"/>
                <a:gd name="T21" fmla="*/ 107873993 h 172"/>
                <a:gd name="T22" fmla="*/ 2952109 w 182"/>
                <a:gd name="T23" fmla="*/ 180761549 h 172"/>
                <a:gd name="T24" fmla="*/ 0 w 182"/>
                <a:gd name="T25" fmla="*/ 183677939 h 172"/>
                <a:gd name="T26" fmla="*/ 0 w 182"/>
                <a:gd name="T27" fmla="*/ 186592622 h 172"/>
                <a:gd name="T28" fmla="*/ 271647320 w 182"/>
                <a:gd name="T29" fmla="*/ 501468845 h 172"/>
                <a:gd name="T30" fmla="*/ 271647320 w 182"/>
                <a:gd name="T31" fmla="*/ 501468845 h 172"/>
                <a:gd name="T32" fmla="*/ 286411303 w 182"/>
                <a:gd name="T33" fmla="*/ 501468845 h 172"/>
                <a:gd name="T34" fmla="*/ 519674329 w 182"/>
                <a:gd name="T35" fmla="*/ 151606185 h 172"/>
                <a:gd name="T36" fmla="*/ 537390421 w 182"/>
                <a:gd name="T37" fmla="*/ 32070047 h 172"/>
                <a:gd name="T38" fmla="*/ 434045977 w 182"/>
                <a:gd name="T39" fmla="*/ 2914683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2"/>
                <a:gd name="T61" fmla="*/ 0 h 172"/>
                <a:gd name="T62" fmla="*/ 182 w 182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2" h="172">
                  <a:moveTo>
                    <a:pt x="147" y="1"/>
                  </a:moveTo>
                  <a:cubicBezTo>
                    <a:pt x="147" y="0"/>
                    <a:pt x="146" y="0"/>
                    <a:pt x="146" y="0"/>
                  </a:cubicBezTo>
                  <a:cubicBezTo>
                    <a:pt x="144" y="5"/>
                    <a:pt x="142" y="11"/>
                    <a:pt x="140" y="16"/>
                  </a:cubicBezTo>
                  <a:cubicBezTo>
                    <a:pt x="132" y="40"/>
                    <a:pt x="126" y="57"/>
                    <a:pt x="106" y="58"/>
                  </a:cubicBezTo>
                  <a:cubicBezTo>
                    <a:pt x="106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82" y="58"/>
                    <a:pt x="78" y="31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4" y="27"/>
                    <a:pt x="72" y="27"/>
                  </a:cubicBezTo>
                  <a:cubicBezTo>
                    <a:pt x="67" y="27"/>
                    <a:pt x="56" y="29"/>
                    <a:pt x="35" y="37"/>
                  </a:cubicBezTo>
                  <a:cubicBezTo>
                    <a:pt x="7" y="48"/>
                    <a:pt x="1" y="62"/>
                    <a:pt x="1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3" y="172"/>
                    <a:pt x="92" y="172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4" y="172"/>
                    <a:pt x="95" y="172"/>
                    <a:pt x="97" y="172"/>
                  </a:cubicBezTo>
                  <a:cubicBezTo>
                    <a:pt x="159" y="169"/>
                    <a:pt x="167" y="109"/>
                    <a:pt x="176" y="52"/>
                  </a:cubicBezTo>
                  <a:cubicBezTo>
                    <a:pt x="178" y="38"/>
                    <a:pt x="180" y="24"/>
                    <a:pt x="182" y="11"/>
                  </a:cubicBezTo>
                  <a:cubicBezTo>
                    <a:pt x="170" y="9"/>
                    <a:pt x="158" y="4"/>
                    <a:pt x="147" y="1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2" name="Freeform 1130">
              <a:extLst>
                <a:ext uri="{FF2B5EF4-FFF2-40B4-BE49-F238E27FC236}">
                  <a16:creationId xmlns:a16="http://schemas.microsoft.com/office/drawing/2014/main" id="{7EE570A5-FF36-4515-994A-187F85AB3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2" y="28575"/>
              <a:ext cx="23813" cy="36513"/>
            </a:xfrm>
            <a:custGeom>
              <a:avLst/>
              <a:gdLst>
                <a:gd name="T0" fmla="*/ 20252957 w 14"/>
                <a:gd name="T1" fmla="*/ 0 h 22"/>
                <a:gd name="T2" fmla="*/ 0 w 14"/>
                <a:gd name="T3" fmla="*/ 16527112 h 22"/>
                <a:gd name="T4" fmla="*/ 0 w 14"/>
                <a:gd name="T5" fmla="*/ 19282183 h 22"/>
                <a:gd name="T6" fmla="*/ 0 w 14"/>
                <a:gd name="T7" fmla="*/ 41317779 h 22"/>
                <a:gd name="T8" fmla="*/ 0 w 14"/>
                <a:gd name="T9" fmla="*/ 46827923 h 22"/>
                <a:gd name="T10" fmla="*/ 20252957 w 14"/>
                <a:gd name="T11" fmla="*/ 60599962 h 22"/>
                <a:gd name="T12" fmla="*/ 40504212 w 14"/>
                <a:gd name="T13" fmla="*/ 41317779 h 22"/>
                <a:gd name="T14" fmla="*/ 40504212 w 14"/>
                <a:gd name="T15" fmla="*/ 19282183 h 22"/>
                <a:gd name="T16" fmla="*/ 20252957 w 14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2"/>
                <a:gd name="T29" fmla="*/ 14 w 14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" y="20"/>
                    <a:pt x="4" y="22"/>
                    <a:pt x="7" y="22"/>
                  </a:cubicBezTo>
                  <a:cubicBezTo>
                    <a:pt x="11" y="22"/>
                    <a:pt x="14" y="19"/>
                    <a:pt x="14" y="1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43" name="Freeform 1131">
              <a:extLst>
                <a:ext uri="{FF2B5EF4-FFF2-40B4-BE49-F238E27FC236}">
                  <a16:creationId xmlns:a16="http://schemas.microsoft.com/office/drawing/2014/main" id="{9C2CE8A1-8327-420E-ABDE-0CFED80CE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" y="188913"/>
              <a:ext cx="73025" cy="33338"/>
            </a:xfrm>
            <a:custGeom>
              <a:avLst/>
              <a:gdLst>
                <a:gd name="T0" fmla="*/ 0 w 43"/>
                <a:gd name="T1" fmla="*/ 9236381 h 19"/>
                <a:gd name="T2" fmla="*/ 5768975 w 43"/>
                <a:gd name="T3" fmla="*/ 21550385 h 19"/>
                <a:gd name="T4" fmla="*/ 8652613 w 43"/>
                <a:gd name="T5" fmla="*/ 24629763 h 19"/>
                <a:gd name="T6" fmla="*/ 106709904 w 43"/>
                <a:gd name="T7" fmla="*/ 55416529 h 19"/>
                <a:gd name="T8" fmla="*/ 109595241 w 43"/>
                <a:gd name="T9" fmla="*/ 55416529 h 19"/>
                <a:gd name="T10" fmla="*/ 121131492 w 43"/>
                <a:gd name="T11" fmla="*/ 49259527 h 19"/>
                <a:gd name="T12" fmla="*/ 115362517 w 43"/>
                <a:gd name="T13" fmla="*/ 36945523 h 19"/>
                <a:gd name="T14" fmla="*/ 14419890 w 43"/>
                <a:gd name="T15" fmla="*/ 3079378 h 19"/>
                <a:gd name="T16" fmla="*/ 0 w 43"/>
                <a:gd name="T17" fmla="*/ 9236381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9"/>
                <a:gd name="T29" fmla="*/ 43 w 43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9">
                  <a:moveTo>
                    <a:pt x="0" y="3"/>
                  </a:moveTo>
                  <a:cubicBezTo>
                    <a:pt x="0" y="5"/>
                    <a:pt x="1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9"/>
                    <a:pt x="41" y="18"/>
                    <a:pt x="42" y="16"/>
                  </a:cubicBezTo>
                  <a:cubicBezTo>
                    <a:pt x="43" y="14"/>
                    <a:pt x="42" y="12"/>
                    <a:pt x="40" y="1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86" name="Group 163">
            <a:extLst>
              <a:ext uri="{FF2B5EF4-FFF2-40B4-BE49-F238E27FC236}">
                <a16:creationId xmlns:a16="http://schemas.microsoft.com/office/drawing/2014/main" id="{A1E4132B-FE4C-49BB-9786-BF061AEE8897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007769" y="4425156"/>
            <a:ext cx="469900" cy="407988"/>
            <a:chOff x="0" y="0"/>
            <a:chExt cx="663575" cy="576263"/>
          </a:xfrm>
        </p:grpSpPr>
        <p:sp>
          <p:nvSpPr>
            <p:cNvPr id="23607" name="Freeform 921">
              <a:extLst>
                <a:ext uri="{FF2B5EF4-FFF2-40B4-BE49-F238E27FC236}">
                  <a16:creationId xmlns:a16="http://schemas.microsoft.com/office/drawing/2014/main" id="{37428843-5F55-415C-88C6-3BD57E373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" y="103187"/>
              <a:ext cx="239713" cy="290513"/>
            </a:xfrm>
            <a:custGeom>
              <a:avLst/>
              <a:gdLst>
                <a:gd name="T0" fmla="*/ 321201624 w 139"/>
                <a:gd name="T1" fmla="*/ 0 h 170"/>
                <a:gd name="T2" fmla="*/ 50558748 w 139"/>
                <a:gd name="T3" fmla="*/ 353361215 h 170"/>
                <a:gd name="T4" fmla="*/ 5947987 w 139"/>
                <a:gd name="T5" fmla="*/ 394246648 h 170"/>
                <a:gd name="T6" fmla="*/ 0 w 139"/>
                <a:gd name="T7" fmla="*/ 496457666 h 170"/>
                <a:gd name="T8" fmla="*/ 413398003 w 139"/>
                <a:gd name="T9" fmla="*/ 90530686 h 170"/>
                <a:gd name="T10" fmla="*/ 321201624 w 139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70"/>
                <a:gd name="T20" fmla="*/ 139 w 139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70">
                  <a:moveTo>
                    <a:pt x="108" y="0"/>
                  </a:moveTo>
                  <a:cubicBezTo>
                    <a:pt x="61" y="26"/>
                    <a:pt x="26" y="69"/>
                    <a:pt x="17" y="121"/>
                  </a:cubicBezTo>
                  <a:cubicBezTo>
                    <a:pt x="9" y="121"/>
                    <a:pt x="3" y="127"/>
                    <a:pt x="2" y="135"/>
                  </a:cubicBezTo>
                  <a:cubicBezTo>
                    <a:pt x="1" y="146"/>
                    <a:pt x="1" y="158"/>
                    <a:pt x="0" y="170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998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8" name="Freeform 922">
              <a:extLst>
                <a:ext uri="{FF2B5EF4-FFF2-40B4-BE49-F238E27FC236}">
                  <a16:creationId xmlns:a16="http://schemas.microsoft.com/office/drawing/2014/main" id="{C16E73E2-6AF5-46B2-B93B-6915E5666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" y="65087"/>
              <a:ext cx="144463" cy="90488"/>
            </a:xfrm>
            <a:custGeom>
              <a:avLst/>
              <a:gdLst>
                <a:gd name="T0" fmla="*/ 248447123 w 84"/>
                <a:gd name="T1" fmla="*/ 0 h 53"/>
                <a:gd name="T2" fmla="*/ 236616636 w 84"/>
                <a:gd name="T3" fmla="*/ 0 h 53"/>
                <a:gd name="T4" fmla="*/ 0 w 84"/>
                <a:gd name="T5" fmla="*/ 64128675 h 53"/>
                <a:gd name="T6" fmla="*/ 91689290 w 84"/>
                <a:gd name="T7" fmla="*/ 154492040 h 53"/>
                <a:gd name="T8" fmla="*/ 248447123 w 84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53"/>
                <a:gd name="T17" fmla="*/ 84 w 8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53">
                  <a:moveTo>
                    <a:pt x="84" y="0"/>
                  </a:moveTo>
                  <a:cubicBezTo>
                    <a:pt x="83" y="0"/>
                    <a:pt x="82" y="0"/>
                    <a:pt x="80" y="0"/>
                  </a:cubicBezTo>
                  <a:cubicBezTo>
                    <a:pt x="52" y="1"/>
                    <a:pt x="24" y="9"/>
                    <a:pt x="0" y="22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997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9" name="Freeform 923">
              <a:extLst>
                <a:ext uri="{FF2B5EF4-FFF2-40B4-BE49-F238E27FC236}">
                  <a16:creationId xmlns:a16="http://schemas.microsoft.com/office/drawing/2014/main" id="{B2B78F68-3358-4A4E-A2CD-6BCBA7506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55575"/>
              <a:ext cx="588963" cy="342900"/>
            </a:xfrm>
            <a:custGeom>
              <a:avLst/>
              <a:gdLst>
                <a:gd name="T0" fmla="*/ 421621956 w 343"/>
                <a:gd name="T1" fmla="*/ 0 h 200"/>
                <a:gd name="T2" fmla="*/ 421621956 w 343"/>
                <a:gd name="T3" fmla="*/ 0 h 200"/>
                <a:gd name="T4" fmla="*/ 11792997 w 343"/>
                <a:gd name="T5" fmla="*/ 408592782 h 200"/>
                <a:gd name="T6" fmla="*/ 0 w 343"/>
                <a:gd name="T7" fmla="*/ 587902050 h 200"/>
                <a:gd name="T8" fmla="*/ 1011304418 w 343"/>
                <a:gd name="T9" fmla="*/ 587902050 h 200"/>
                <a:gd name="T10" fmla="*/ 421621956 w 343"/>
                <a:gd name="T11" fmla="*/ 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200"/>
                <a:gd name="T20" fmla="*/ 343 w 343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200"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3" y="159"/>
                    <a:pt x="1" y="180"/>
                    <a:pt x="0" y="200"/>
                  </a:cubicBezTo>
                  <a:cubicBezTo>
                    <a:pt x="343" y="200"/>
                    <a:pt x="343" y="200"/>
                    <a:pt x="343" y="20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997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0" name="Freeform 924">
              <a:extLst>
                <a:ext uri="{FF2B5EF4-FFF2-40B4-BE49-F238E27FC236}">
                  <a16:creationId xmlns:a16="http://schemas.microsoft.com/office/drawing/2014/main" id="{7BC19990-D392-4564-A1DE-FD59D8B08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65087"/>
              <a:ext cx="342900" cy="433388"/>
            </a:xfrm>
            <a:custGeom>
              <a:avLst/>
              <a:gdLst>
                <a:gd name="T0" fmla="*/ 167552942 w 200"/>
                <a:gd name="T1" fmla="*/ 0 h 253"/>
                <a:gd name="T2" fmla="*/ 155794901 w 200"/>
                <a:gd name="T3" fmla="*/ 0 h 253"/>
                <a:gd name="T4" fmla="*/ 0 w 200"/>
                <a:gd name="T5" fmla="*/ 155521198 h 253"/>
                <a:gd name="T6" fmla="*/ 587902050 w 200"/>
                <a:gd name="T7" fmla="*/ 742391931 h 253"/>
                <a:gd name="T8" fmla="*/ 587902050 w 200"/>
                <a:gd name="T9" fmla="*/ 246486427 h 253"/>
                <a:gd name="T10" fmla="*/ 167552942 w 200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253"/>
                <a:gd name="T20" fmla="*/ 200 w 200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253">
                  <a:moveTo>
                    <a:pt x="57" y="0"/>
                  </a:moveTo>
                  <a:cubicBezTo>
                    <a:pt x="56" y="0"/>
                    <a:pt x="55" y="0"/>
                    <a:pt x="5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71" y="32"/>
                    <a:pt x="117" y="0"/>
                    <a:pt x="57" y="0"/>
                  </a:cubicBezTo>
                </a:path>
              </a:pathLst>
            </a:custGeom>
            <a:solidFill>
              <a:srgbClr val="997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1" name="Freeform 925">
              <a:extLst>
                <a:ext uri="{FF2B5EF4-FFF2-40B4-BE49-F238E27FC236}">
                  <a16:creationId xmlns:a16="http://schemas.microsoft.com/office/drawing/2014/main" id="{23FB3EF8-6039-40BD-8BC7-BF9A22AAA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209550"/>
              <a:ext cx="66675" cy="288925"/>
            </a:xfrm>
            <a:custGeom>
              <a:avLst/>
              <a:gdLst>
                <a:gd name="T0" fmla="*/ 0 w 39"/>
                <a:gd name="T1" fmla="*/ 0 h 169"/>
                <a:gd name="T2" fmla="*/ 0 w 39"/>
                <a:gd name="T3" fmla="*/ 493950625 h 169"/>
                <a:gd name="T4" fmla="*/ 113988606 w 39"/>
                <a:gd name="T5" fmla="*/ 379962019 h 169"/>
                <a:gd name="T6" fmla="*/ 105219988 w 39"/>
                <a:gd name="T7" fmla="*/ 216286862 h 169"/>
                <a:gd name="T8" fmla="*/ 58455169 w 39"/>
                <a:gd name="T9" fmla="*/ 172443775 h 169"/>
                <a:gd name="T10" fmla="*/ 0 w 39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69"/>
                <a:gd name="T20" fmla="*/ 39 w 39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69">
                  <a:moveTo>
                    <a:pt x="0" y="0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8" y="111"/>
                    <a:pt x="37" y="93"/>
                    <a:pt x="36" y="74"/>
                  </a:cubicBezTo>
                  <a:cubicBezTo>
                    <a:pt x="35" y="66"/>
                    <a:pt x="28" y="59"/>
                    <a:pt x="20" y="59"/>
                  </a:cubicBezTo>
                  <a:cubicBezTo>
                    <a:pt x="17" y="37"/>
                    <a:pt x="10" y="17"/>
                    <a:pt x="0" y="0"/>
                  </a:cubicBezTo>
                </a:path>
              </a:pathLst>
            </a:custGeom>
            <a:solidFill>
              <a:srgbClr val="99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2" name="Freeform 926">
              <a:extLst>
                <a:ext uri="{FF2B5EF4-FFF2-40B4-BE49-F238E27FC236}">
                  <a16:creationId xmlns:a16="http://schemas.microsoft.com/office/drawing/2014/main" id="{FDAE9684-B31F-4A5F-A6E7-48C1129BC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31800"/>
              <a:ext cx="69850" cy="66675"/>
            </a:xfrm>
            <a:custGeom>
              <a:avLst/>
              <a:gdLst>
                <a:gd name="T0" fmla="*/ 113196184 w 41"/>
                <a:gd name="T1" fmla="*/ 0 h 39"/>
                <a:gd name="T2" fmla="*/ 0 w 41"/>
                <a:gd name="T3" fmla="*/ 113988606 h 39"/>
                <a:gd name="T4" fmla="*/ 119000549 w 41"/>
                <a:gd name="T5" fmla="*/ 113988606 h 39"/>
                <a:gd name="T6" fmla="*/ 113196184 w 4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39"/>
                <a:gd name="T14" fmla="*/ 41 w 4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39">
                  <a:moveTo>
                    <a:pt x="39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26"/>
                    <a:pt x="40" y="13"/>
                    <a:pt x="39" y="0"/>
                  </a:cubicBezTo>
                </a:path>
              </a:pathLst>
            </a:custGeom>
            <a:solidFill>
              <a:srgbClr val="945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3" name="Freeform 927">
              <a:extLst>
                <a:ext uri="{FF2B5EF4-FFF2-40B4-BE49-F238E27FC236}">
                  <a16:creationId xmlns:a16="http://schemas.microsoft.com/office/drawing/2014/main" id="{59B40855-0BEA-4AD3-BC2A-8FD465F11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8475"/>
              <a:ext cx="590550" cy="77788"/>
            </a:xfrm>
            <a:custGeom>
              <a:avLst/>
              <a:gdLst>
                <a:gd name="T0" fmla="*/ 1013806112 w 344"/>
                <a:gd name="T1" fmla="*/ 0 h 45"/>
                <a:gd name="T2" fmla="*/ 2947600 w 344"/>
                <a:gd name="T3" fmla="*/ 0 h 45"/>
                <a:gd name="T4" fmla="*/ 0 w 344"/>
                <a:gd name="T5" fmla="*/ 41834386 h 45"/>
                <a:gd name="T6" fmla="*/ 50100614 w 344"/>
                <a:gd name="T7" fmla="*/ 92631679 h 45"/>
                <a:gd name="T8" fmla="*/ 277028035 w 344"/>
                <a:gd name="T9" fmla="*/ 113549737 h 45"/>
                <a:gd name="T10" fmla="*/ 863504270 w 344"/>
                <a:gd name="T11" fmla="*/ 134466065 h 45"/>
                <a:gd name="T12" fmla="*/ 881186436 w 344"/>
                <a:gd name="T13" fmla="*/ 134466065 h 45"/>
                <a:gd name="T14" fmla="*/ 1013806112 w 344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45"/>
                <a:gd name="T26" fmla="*/ 344 w 344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45">
                  <a:moveTo>
                    <a:pt x="3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10"/>
                    <a:pt x="0" y="14"/>
                  </a:cubicBezTo>
                  <a:cubicBezTo>
                    <a:pt x="0" y="23"/>
                    <a:pt x="7" y="30"/>
                    <a:pt x="17" y="31"/>
                  </a:cubicBezTo>
                  <a:cubicBezTo>
                    <a:pt x="43" y="34"/>
                    <a:pt x="68" y="36"/>
                    <a:pt x="94" y="38"/>
                  </a:cubicBezTo>
                  <a:cubicBezTo>
                    <a:pt x="160" y="42"/>
                    <a:pt x="227" y="45"/>
                    <a:pt x="293" y="45"/>
                  </a:cubicBezTo>
                  <a:cubicBezTo>
                    <a:pt x="295" y="45"/>
                    <a:pt x="297" y="45"/>
                    <a:pt x="299" y="45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99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4" name="Freeform 928">
              <a:extLst>
                <a:ext uri="{FF2B5EF4-FFF2-40B4-BE49-F238E27FC236}">
                  <a16:creationId xmlns:a16="http://schemas.microsoft.com/office/drawing/2014/main" id="{979B0AA4-C2D7-49FE-8B0B-7BE043613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62" y="498475"/>
              <a:ext cx="77788" cy="77788"/>
            </a:xfrm>
            <a:custGeom>
              <a:avLst/>
              <a:gdLst>
                <a:gd name="T0" fmla="*/ 134466065 w 45"/>
                <a:gd name="T1" fmla="*/ 0 h 45"/>
                <a:gd name="T2" fmla="*/ 134466065 w 45"/>
                <a:gd name="T3" fmla="*/ 0 h 45"/>
                <a:gd name="T4" fmla="*/ 0 w 45"/>
                <a:gd name="T5" fmla="*/ 134466065 h 45"/>
                <a:gd name="T6" fmla="*/ 35856811 w 45"/>
                <a:gd name="T7" fmla="*/ 134466065 h 45"/>
                <a:gd name="T8" fmla="*/ 134466065 w 45"/>
                <a:gd name="T9" fmla="*/ 134466065 h 45"/>
                <a:gd name="T10" fmla="*/ 134466065 w 4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5"/>
                <a:gd name="T20" fmla="*/ 45 w 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5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5"/>
                    <a:pt x="8" y="45"/>
                    <a:pt x="12" y="45"/>
                  </a:cubicBezTo>
                  <a:cubicBezTo>
                    <a:pt x="23" y="45"/>
                    <a:pt x="34" y="45"/>
                    <a:pt x="45" y="45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955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5" name="Freeform 929">
              <a:extLst>
                <a:ext uri="{FF2B5EF4-FFF2-40B4-BE49-F238E27FC236}">
                  <a16:creationId xmlns:a16="http://schemas.microsoft.com/office/drawing/2014/main" id="{D40F1E0F-9124-4D90-B3F8-76B77DC2E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98475"/>
              <a:ext cx="66675" cy="77788"/>
            </a:xfrm>
            <a:custGeom>
              <a:avLst/>
              <a:gdLst>
                <a:gd name="T0" fmla="*/ 0 w 39"/>
                <a:gd name="T1" fmla="*/ 0 h 45"/>
                <a:gd name="T2" fmla="*/ 0 w 39"/>
                <a:gd name="T3" fmla="*/ 0 h 45"/>
                <a:gd name="T4" fmla="*/ 0 w 39"/>
                <a:gd name="T5" fmla="*/ 134466065 h 45"/>
                <a:gd name="T6" fmla="*/ 78915846 w 39"/>
                <a:gd name="T7" fmla="*/ 134466065 h 45"/>
                <a:gd name="T8" fmla="*/ 113988606 w 39"/>
                <a:gd name="T9" fmla="*/ 116536796 h 45"/>
                <a:gd name="T10" fmla="*/ 0 w 3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5"/>
                <a:gd name="T20" fmla="*/ 39 w 39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9" y="45"/>
                    <a:pt x="18" y="45"/>
                    <a:pt x="27" y="45"/>
                  </a:cubicBezTo>
                  <a:cubicBezTo>
                    <a:pt x="31" y="44"/>
                    <a:pt x="36" y="42"/>
                    <a:pt x="39" y="3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5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6" name="Freeform 930">
              <a:extLst>
                <a:ext uri="{FF2B5EF4-FFF2-40B4-BE49-F238E27FC236}">
                  <a16:creationId xmlns:a16="http://schemas.microsoft.com/office/drawing/2014/main" id="{C84DE4BE-3764-49D0-A703-0FB9B203E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98475"/>
              <a:ext cx="73025" cy="66675"/>
            </a:xfrm>
            <a:custGeom>
              <a:avLst/>
              <a:gdLst>
                <a:gd name="T0" fmla="*/ 118246156 w 43"/>
                <a:gd name="T1" fmla="*/ 0 h 39"/>
                <a:gd name="T2" fmla="*/ 0 w 43"/>
                <a:gd name="T3" fmla="*/ 0 h 39"/>
                <a:gd name="T4" fmla="*/ 112478879 w 43"/>
                <a:gd name="T5" fmla="*/ 113988606 h 39"/>
                <a:gd name="T6" fmla="*/ 124015131 w 43"/>
                <a:gd name="T7" fmla="*/ 78915846 h 39"/>
                <a:gd name="T8" fmla="*/ 118246156 w 4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9"/>
                <a:gd name="T17" fmla="*/ 43 w 4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9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2" y="36"/>
                    <a:pt x="43" y="32"/>
                    <a:pt x="43" y="27"/>
                  </a:cubicBezTo>
                  <a:cubicBezTo>
                    <a:pt x="43" y="18"/>
                    <a:pt x="42" y="9"/>
                    <a:pt x="41" y="0"/>
                  </a:cubicBezTo>
                </a:path>
              </a:pathLst>
            </a:custGeom>
            <a:solidFill>
              <a:srgbClr val="925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7" name="Freeform 931">
              <a:extLst>
                <a:ext uri="{FF2B5EF4-FFF2-40B4-BE49-F238E27FC236}">
                  <a16:creationId xmlns:a16="http://schemas.microsoft.com/office/drawing/2014/main" id="{78CD750B-9CDE-4616-8638-E200C2CBC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" y="0"/>
              <a:ext cx="604838" cy="508000"/>
            </a:xfrm>
            <a:custGeom>
              <a:avLst/>
              <a:gdLst>
                <a:gd name="T0" fmla="*/ 519643475 w 352"/>
                <a:gd name="T1" fmla="*/ 0 h 296"/>
                <a:gd name="T2" fmla="*/ 41335179 w 352"/>
                <a:gd name="T3" fmla="*/ 435918919 h 296"/>
                <a:gd name="T4" fmla="*/ 0 w 352"/>
                <a:gd name="T5" fmla="*/ 483044500 h 296"/>
                <a:gd name="T6" fmla="*/ 0 w 352"/>
                <a:gd name="T7" fmla="*/ 824712257 h 296"/>
                <a:gd name="T8" fmla="*/ 47240941 w 352"/>
                <a:gd name="T9" fmla="*/ 871837838 h 296"/>
                <a:gd name="T10" fmla="*/ 253916835 w 352"/>
                <a:gd name="T11" fmla="*/ 871837838 h 296"/>
                <a:gd name="T12" fmla="*/ 785370115 w 352"/>
                <a:gd name="T13" fmla="*/ 871837838 h 296"/>
                <a:gd name="T14" fmla="*/ 992046009 w 352"/>
                <a:gd name="T15" fmla="*/ 871837838 h 296"/>
                <a:gd name="T16" fmla="*/ 1039286950 w 352"/>
                <a:gd name="T17" fmla="*/ 824712257 h 296"/>
                <a:gd name="T18" fmla="*/ 1039286950 w 352"/>
                <a:gd name="T19" fmla="*/ 483044500 h 296"/>
                <a:gd name="T20" fmla="*/ 1000903793 w 352"/>
                <a:gd name="T21" fmla="*/ 435918919 h 296"/>
                <a:gd name="T22" fmla="*/ 519643475 w 352"/>
                <a:gd name="T23" fmla="*/ 0 h 2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2"/>
                <a:gd name="T37" fmla="*/ 0 h 296"/>
                <a:gd name="T38" fmla="*/ 352 w 352"/>
                <a:gd name="T39" fmla="*/ 296 h 2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2" h="296">
                  <a:moveTo>
                    <a:pt x="176" y="0"/>
                  </a:moveTo>
                  <a:cubicBezTo>
                    <a:pt x="92" y="0"/>
                    <a:pt x="22" y="65"/>
                    <a:pt x="14" y="148"/>
                  </a:cubicBezTo>
                  <a:cubicBezTo>
                    <a:pt x="6" y="149"/>
                    <a:pt x="0" y="156"/>
                    <a:pt x="0" y="164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9"/>
                    <a:pt x="8" y="296"/>
                    <a:pt x="16" y="296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336" y="296"/>
                    <a:pt x="336" y="296"/>
                    <a:pt x="336" y="296"/>
                  </a:cubicBezTo>
                  <a:cubicBezTo>
                    <a:pt x="345" y="296"/>
                    <a:pt x="352" y="289"/>
                    <a:pt x="352" y="280"/>
                  </a:cubicBezTo>
                  <a:cubicBezTo>
                    <a:pt x="352" y="164"/>
                    <a:pt x="352" y="164"/>
                    <a:pt x="352" y="164"/>
                  </a:cubicBezTo>
                  <a:cubicBezTo>
                    <a:pt x="352" y="156"/>
                    <a:pt x="346" y="149"/>
                    <a:pt x="339" y="148"/>
                  </a:cubicBezTo>
                  <a:cubicBezTo>
                    <a:pt x="331" y="65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8" name="Freeform 932">
              <a:extLst>
                <a:ext uri="{FF2B5EF4-FFF2-40B4-BE49-F238E27FC236}">
                  <a16:creationId xmlns:a16="http://schemas.microsoft.com/office/drawing/2014/main" id="{5AA5D90E-3769-4243-ABA4-63BBFA54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" y="26987"/>
              <a:ext cx="504825" cy="254000"/>
            </a:xfrm>
            <a:custGeom>
              <a:avLst/>
              <a:gdLst>
                <a:gd name="T0" fmla="*/ 430482246 w 295"/>
                <a:gd name="T1" fmla="*/ 0 h 148"/>
                <a:gd name="T2" fmla="*/ 0 w 295"/>
                <a:gd name="T3" fmla="*/ 435918919 h 148"/>
                <a:gd name="T4" fmla="*/ 863892477 w 295"/>
                <a:gd name="T5" fmla="*/ 435918919 h 148"/>
                <a:gd name="T6" fmla="*/ 430482246 w 295"/>
                <a:gd name="T7" fmla="*/ 0 h 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148"/>
                <a:gd name="T14" fmla="*/ 295 w 295"/>
                <a:gd name="T15" fmla="*/ 148 h 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148">
                  <a:moveTo>
                    <a:pt x="147" y="0"/>
                  </a:moveTo>
                  <a:cubicBezTo>
                    <a:pt x="66" y="0"/>
                    <a:pt x="0" y="66"/>
                    <a:pt x="0" y="148"/>
                  </a:cubicBezTo>
                  <a:cubicBezTo>
                    <a:pt x="295" y="148"/>
                    <a:pt x="295" y="148"/>
                    <a:pt x="295" y="148"/>
                  </a:cubicBezTo>
                  <a:cubicBezTo>
                    <a:pt x="295" y="66"/>
                    <a:pt x="229" y="0"/>
                    <a:pt x="147" y="0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9" name="Freeform 933">
              <a:extLst>
                <a:ext uri="{FF2B5EF4-FFF2-40B4-BE49-F238E27FC236}">
                  <a16:creationId xmlns:a16="http://schemas.microsoft.com/office/drawing/2014/main" id="{432C4A3B-A62F-45C3-A950-3B92BF799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" y="280987"/>
              <a:ext cx="547688" cy="198438"/>
            </a:xfrm>
            <a:custGeom>
              <a:avLst/>
              <a:gdLst>
                <a:gd name="T0" fmla="*/ 836692639 w 345"/>
                <a:gd name="T1" fmla="*/ 0 h 125"/>
                <a:gd name="T2" fmla="*/ 35282220 w 345"/>
                <a:gd name="T3" fmla="*/ 0 h 125"/>
                <a:gd name="T4" fmla="*/ 0 w 345"/>
                <a:gd name="T5" fmla="*/ 0 h 125"/>
                <a:gd name="T6" fmla="*/ 0 w 345"/>
                <a:gd name="T7" fmla="*/ 315021119 h 125"/>
                <a:gd name="T8" fmla="*/ 189012685 w 345"/>
                <a:gd name="T9" fmla="*/ 315021119 h 125"/>
                <a:gd name="T10" fmla="*/ 680442809 w 345"/>
                <a:gd name="T11" fmla="*/ 315021119 h 125"/>
                <a:gd name="T12" fmla="*/ 869455494 w 345"/>
                <a:gd name="T13" fmla="*/ 315021119 h 125"/>
                <a:gd name="T14" fmla="*/ 869455494 w 345"/>
                <a:gd name="T15" fmla="*/ 0 h 125"/>
                <a:gd name="T16" fmla="*/ 836692639 w 345"/>
                <a:gd name="T17" fmla="*/ 0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5"/>
                <a:gd name="T28" fmla="*/ 0 h 125"/>
                <a:gd name="T29" fmla="*/ 345 w 345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5" h="125">
                  <a:moveTo>
                    <a:pt x="332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75" y="125"/>
                  </a:lnTo>
                  <a:lnTo>
                    <a:pt x="270" y="125"/>
                  </a:lnTo>
                  <a:lnTo>
                    <a:pt x="345" y="125"/>
                  </a:lnTo>
                  <a:lnTo>
                    <a:pt x="345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0" name="Freeform 934">
              <a:extLst>
                <a:ext uri="{FF2B5EF4-FFF2-40B4-BE49-F238E27FC236}">
                  <a16:creationId xmlns:a16="http://schemas.microsoft.com/office/drawing/2014/main" id="{62B526BB-DA69-484F-8039-1CD075564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7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1" name="Freeform 935">
              <a:extLst>
                <a:ext uri="{FF2B5EF4-FFF2-40B4-BE49-F238E27FC236}">
                  <a16:creationId xmlns:a16="http://schemas.microsoft.com/office/drawing/2014/main" id="{595C16C5-24A2-46A1-B52C-5DFD96ED8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2" name="Freeform 936">
              <a:extLst>
                <a:ext uri="{FF2B5EF4-FFF2-40B4-BE49-F238E27FC236}">
                  <a16:creationId xmlns:a16="http://schemas.microsoft.com/office/drawing/2014/main" id="{704114DB-9805-494D-ADEB-0185422CC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3" name="Freeform 937">
              <a:extLst>
                <a:ext uri="{FF2B5EF4-FFF2-40B4-BE49-F238E27FC236}">
                  <a16:creationId xmlns:a16="http://schemas.microsoft.com/office/drawing/2014/main" id="{BB46DFFE-FEF7-4CDC-A9CE-4A916BC17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4" name="Freeform 938">
              <a:extLst>
                <a:ext uri="{FF2B5EF4-FFF2-40B4-BE49-F238E27FC236}">
                  <a16:creationId xmlns:a16="http://schemas.microsoft.com/office/drawing/2014/main" id="{C11B65EE-29AA-4454-BBE4-6223751DA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5" name="Freeform 939">
              <a:extLst>
                <a:ext uri="{FF2B5EF4-FFF2-40B4-BE49-F238E27FC236}">
                  <a16:creationId xmlns:a16="http://schemas.microsoft.com/office/drawing/2014/main" id="{500D8020-E835-4EFF-82A8-71F390BF7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6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6" name="Freeform 940">
              <a:extLst>
                <a:ext uri="{FF2B5EF4-FFF2-40B4-BE49-F238E27FC236}">
                  <a16:creationId xmlns:a16="http://schemas.microsoft.com/office/drawing/2014/main" id="{2BBF277C-CB8B-4A14-98C0-F50FFE3F0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" y="298450"/>
              <a:ext cx="11113" cy="165100"/>
            </a:xfrm>
            <a:custGeom>
              <a:avLst/>
              <a:gdLst>
                <a:gd name="T0" fmla="*/ 17642681 w 7"/>
                <a:gd name="T1" fmla="*/ 272107157 h 96"/>
                <a:gd name="T2" fmla="*/ 7561603 w 7"/>
                <a:gd name="T3" fmla="*/ 283937604 h 96"/>
                <a:gd name="T4" fmla="*/ 0 w 7"/>
                <a:gd name="T5" fmla="*/ 272107157 h 96"/>
                <a:gd name="T6" fmla="*/ 0 w 7"/>
                <a:gd name="T7" fmla="*/ 11830447 h 96"/>
                <a:gd name="T8" fmla="*/ 7561603 w 7"/>
                <a:gd name="T9" fmla="*/ 0 h 96"/>
                <a:gd name="T10" fmla="*/ 17642681 w 7"/>
                <a:gd name="T11" fmla="*/ 11830447 h 96"/>
                <a:gd name="T12" fmla="*/ 17642681 w 7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96"/>
                <a:gd name="T23" fmla="*/ 7 w 7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96">
                  <a:moveTo>
                    <a:pt x="7" y="92"/>
                  </a:moveTo>
                  <a:cubicBezTo>
                    <a:pt x="7" y="95"/>
                    <a:pt x="6" y="96"/>
                    <a:pt x="3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lnTo>
                    <a:pt x="7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7" name="Freeform 941">
              <a:extLst>
                <a:ext uri="{FF2B5EF4-FFF2-40B4-BE49-F238E27FC236}">
                  <a16:creationId xmlns:a16="http://schemas.microsoft.com/office/drawing/2014/main" id="{27455946-5DFD-4194-9FCA-210D40364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1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8" name="Freeform 942">
              <a:extLst>
                <a:ext uri="{FF2B5EF4-FFF2-40B4-BE49-F238E27FC236}">
                  <a16:creationId xmlns:a16="http://schemas.microsoft.com/office/drawing/2014/main" id="{9147F6ED-2E6D-4693-B455-376AFFA0A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29" name="Freeform 943">
              <a:extLst>
                <a:ext uri="{FF2B5EF4-FFF2-40B4-BE49-F238E27FC236}">
                  <a16:creationId xmlns:a16="http://schemas.microsoft.com/office/drawing/2014/main" id="{364D1F3C-7E8C-4E16-9216-31293A665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37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0" name="Freeform 944">
              <a:extLst>
                <a:ext uri="{FF2B5EF4-FFF2-40B4-BE49-F238E27FC236}">
                  <a16:creationId xmlns:a16="http://schemas.microsoft.com/office/drawing/2014/main" id="{048A4523-3D11-4604-A819-1E8D56172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1" name="Freeform 945">
              <a:extLst>
                <a:ext uri="{FF2B5EF4-FFF2-40B4-BE49-F238E27FC236}">
                  <a16:creationId xmlns:a16="http://schemas.microsoft.com/office/drawing/2014/main" id="{6574B336-2F5E-483F-BFD4-7D06A1387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2" name="Freeform 946">
              <a:extLst>
                <a:ext uri="{FF2B5EF4-FFF2-40B4-BE49-F238E27FC236}">
                  <a16:creationId xmlns:a16="http://schemas.microsoft.com/office/drawing/2014/main" id="{4DEC2C15-C8D9-4B3F-883D-014CB1B59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7" y="298450"/>
              <a:ext cx="11113" cy="165100"/>
            </a:xfrm>
            <a:custGeom>
              <a:avLst/>
              <a:gdLst>
                <a:gd name="T0" fmla="*/ 17642681 w 7"/>
                <a:gd name="T1" fmla="*/ 272107157 h 96"/>
                <a:gd name="T2" fmla="*/ 10081079 w 7"/>
                <a:gd name="T3" fmla="*/ 283937604 h 96"/>
                <a:gd name="T4" fmla="*/ 0 w 7"/>
                <a:gd name="T5" fmla="*/ 272107157 h 96"/>
                <a:gd name="T6" fmla="*/ 0 w 7"/>
                <a:gd name="T7" fmla="*/ 11830447 h 96"/>
                <a:gd name="T8" fmla="*/ 10081079 w 7"/>
                <a:gd name="T9" fmla="*/ 0 h 96"/>
                <a:gd name="T10" fmla="*/ 17642681 w 7"/>
                <a:gd name="T11" fmla="*/ 11830447 h 96"/>
                <a:gd name="T12" fmla="*/ 17642681 w 7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96"/>
                <a:gd name="T23" fmla="*/ 7 w 7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96">
                  <a:moveTo>
                    <a:pt x="7" y="92"/>
                  </a:moveTo>
                  <a:cubicBezTo>
                    <a:pt x="7" y="95"/>
                    <a:pt x="6" y="96"/>
                    <a:pt x="4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lnTo>
                    <a:pt x="7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3" name="Freeform 947">
              <a:extLst>
                <a:ext uri="{FF2B5EF4-FFF2-40B4-BE49-F238E27FC236}">
                  <a16:creationId xmlns:a16="http://schemas.microsoft.com/office/drawing/2014/main" id="{D3CA9972-5B0C-49FE-B485-FB443B29C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7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34" name="Freeform 948">
              <a:extLst>
                <a:ext uri="{FF2B5EF4-FFF2-40B4-BE49-F238E27FC236}">
                  <a16:creationId xmlns:a16="http://schemas.microsoft.com/office/drawing/2014/main" id="{D0462719-B31C-431C-81ED-42C6C22DD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037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87" name="Group 192">
            <a:extLst>
              <a:ext uri="{FF2B5EF4-FFF2-40B4-BE49-F238E27FC236}">
                <a16:creationId xmlns:a16="http://schemas.microsoft.com/office/drawing/2014/main" id="{B6C10DC4-288B-4606-B38D-2866EFB9BD9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439150" y="4549775"/>
            <a:ext cx="500063" cy="303213"/>
            <a:chOff x="0" y="0"/>
            <a:chExt cx="684213" cy="393700"/>
          </a:xfrm>
        </p:grpSpPr>
        <p:sp>
          <p:nvSpPr>
            <p:cNvPr id="23592" name="Freeform 1061">
              <a:extLst>
                <a:ext uri="{FF2B5EF4-FFF2-40B4-BE49-F238E27FC236}">
                  <a16:creationId xmlns:a16="http://schemas.microsoft.com/office/drawing/2014/main" id="{856CC5AE-2A80-4774-A5A8-7D151C6A51A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288" y="65087"/>
              <a:ext cx="495300" cy="58738"/>
            </a:xfrm>
            <a:custGeom>
              <a:avLst/>
              <a:gdLst>
                <a:gd name="T0" fmla="*/ 795995088 w 289"/>
                <a:gd name="T1" fmla="*/ 47752266 h 34"/>
                <a:gd name="T2" fmla="*/ 699065392 w 289"/>
                <a:gd name="T3" fmla="*/ 101475078 h 34"/>
                <a:gd name="T4" fmla="*/ 848865363 w 289"/>
                <a:gd name="T5" fmla="*/ 101475078 h 34"/>
                <a:gd name="T6" fmla="*/ 795995088 w 289"/>
                <a:gd name="T7" fmla="*/ 47752266 h 34"/>
                <a:gd name="T8" fmla="*/ 76368747 w 289"/>
                <a:gd name="T9" fmla="*/ 0 h 34"/>
                <a:gd name="T10" fmla="*/ 46995229 w 289"/>
                <a:gd name="T11" fmla="*/ 0 h 34"/>
                <a:gd name="T12" fmla="*/ 2937523 w 289"/>
                <a:gd name="T13" fmla="*/ 44768722 h 34"/>
                <a:gd name="T14" fmla="*/ 0 w 289"/>
                <a:gd name="T15" fmla="*/ 101475078 h 34"/>
                <a:gd name="T16" fmla="*/ 411215541 w 289"/>
                <a:gd name="T17" fmla="*/ 101475078 h 34"/>
                <a:gd name="T18" fmla="*/ 264353093 w 289"/>
                <a:gd name="T19" fmla="*/ 35814632 h 34"/>
                <a:gd name="T20" fmla="*/ 88117126 w 289"/>
                <a:gd name="T21" fmla="*/ 0 h 34"/>
                <a:gd name="T22" fmla="*/ 76368747 w 289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9"/>
                <a:gd name="T37" fmla="*/ 0 h 34"/>
                <a:gd name="T38" fmla="*/ 289 w 289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9" h="34">
                  <a:moveTo>
                    <a:pt x="271" y="16"/>
                  </a:moveTo>
                  <a:cubicBezTo>
                    <a:pt x="257" y="23"/>
                    <a:pt x="246" y="29"/>
                    <a:pt x="238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71" y="16"/>
                    <a:pt x="271" y="16"/>
                    <a:pt x="271" y="16"/>
                  </a:cubicBezTo>
                  <a:moveTo>
                    <a:pt x="26" y="0"/>
                  </a:moveTo>
                  <a:cubicBezTo>
                    <a:pt x="20" y="0"/>
                    <a:pt x="17" y="0"/>
                    <a:pt x="16" y="0"/>
                  </a:cubicBezTo>
                  <a:cubicBezTo>
                    <a:pt x="8" y="1"/>
                    <a:pt x="2" y="7"/>
                    <a:pt x="1" y="15"/>
                  </a:cubicBezTo>
                  <a:cubicBezTo>
                    <a:pt x="1" y="21"/>
                    <a:pt x="1" y="28"/>
                    <a:pt x="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28" y="28"/>
                    <a:pt x="112" y="20"/>
                    <a:pt x="90" y="12"/>
                  </a:cubicBezTo>
                  <a:cubicBezTo>
                    <a:pt x="64" y="3"/>
                    <a:pt x="43" y="0"/>
                    <a:pt x="30" y="0"/>
                  </a:cubicBezTo>
                  <a:cubicBezTo>
                    <a:pt x="28" y="0"/>
                    <a:pt x="27" y="0"/>
                    <a:pt x="26" y="0"/>
                  </a:cubicBezTo>
                </a:path>
              </a:pathLst>
            </a:custGeom>
            <a:solidFill>
              <a:srgbClr val="6E8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3" name="Freeform 1062">
              <a:extLst>
                <a:ext uri="{FF2B5EF4-FFF2-40B4-BE49-F238E27FC236}">
                  <a16:creationId xmlns:a16="http://schemas.microsoft.com/office/drawing/2014/main" id="{C9BBFF45-5125-4D9B-BAAD-0B564245D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25" y="77787"/>
              <a:ext cx="30163" cy="46038"/>
            </a:xfrm>
            <a:custGeom>
              <a:avLst/>
              <a:gdLst>
                <a:gd name="T0" fmla="*/ 50544809 w 18"/>
                <a:gd name="T1" fmla="*/ 0 h 26"/>
                <a:gd name="T2" fmla="*/ 0 w 18"/>
                <a:gd name="T3" fmla="*/ 25083627 h 26"/>
                <a:gd name="T4" fmla="*/ 50544809 w 18"/>
                <a:gd name="T5" fmla="*/ 81519132 h 26"/>
                <a:gd name="T6" fmla="*/ 50544809 w 18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6"/>
                <a:gd name="T14" fmla="*/ 18 w 1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6">
                  <a:moveTo>
                    <a:pt x="18" y="0"/>
                  </a:moveTo>
                  <a:cubicBezTo>
                    <a:pt x="11" y="3"/>
                    <a:pt x="6" y="6"/>
                    <a:pt x="0" y="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6B8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4" name="Freeform 1063">
              <a:extLst>
                <a:ext uri="{FF2B5EF4-FFF2-40B4-BE49-F238E27FC236}">
                  <a16:creationId xmlns:a16="http://schemas.microsoft.com/office/drawing/2014/main" id="{3D60BB6F-E3F8-4C1C-B747-137C0A7F5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55562"/>
              <a:ext cx="68263" cy="68263"/>
            </a:xfrm>
            <a:custGeom>
              <a:avLst/>
              <a:gdLst>
                <a:gd name="T0" fmla="*/ 119483004 w 39"/>
                <a:gd name="T1" fmla="*/ 0 h 39"/>
                <a:gd name="T2" fmla="*/ 6127917 w 39"/>
                <a:gd name="T3" fmla="*/ 36764001 h 39"/>
                <a:gd name="T4" fmla="*/ 0 w 39"/>
                <a:gd name="T5" fmla="*/ 39827085 h 39"/>
                <a:gd name="T6" fmla="*/ 0 w 39"/>
                <a:gd name="T7" fmla="*/ 119483004 h 39"/>
                <a:gd name="T8" fmla="*/ 119483004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39" y="0"/>
                  </a:moveTo>
                  <a:cubicBezTo>
                    <a:pt x="28" y="3"/>
                    <a:pt x="16" y="7"/>
                    <a:pt x="2" y="12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83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5" name="Freeform 1064">
              <a:extLst>
                <a:ext uri="{FF2B5EF4-FFF2-40B4-BE49-F238E27FC236}">
                  <a16:creationId xmlns:a16="http://schemas.microsoft.com/office/drawing/2014/main" id="{BB8A93B2-03E5-4A42-AD23-69221ADCC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49212"/>
              <a:ext cx="158750" cy="74613"/>
            </a:xfrm>
            <a:custGeom>
              <a:avLst/>
              <a:gdLst>
                <a:gd name="T0" fmla="*/ 211403234 w 92"/>
                <a:gd name="T1" fmla="*/ 0 h 43"/>
                <a:gd name="T2" fmla="*/ 181627255 w 92"/>
                <a:gd name="T3" fmla="*/ 3010548 h 43"/>
                <a:gd name="T4" fmla="*/ 116122174 w 92"/>
                <a:gd name="T5" fmla="*/ 12043926 h 43"/>
                <a:gd name="T6" fmla="*/ 0 w 92"/>
                <a:gd name="T7" fmla="*/ 129467436 h 43"/>
                <a:gd name="T8" fmla="*/ 273930027 w 92"/>
                <a:gd name="T9" fmla="*/ 129467436 h 43"/>
                <a:gd name="T10" fmla="*/ 267975177 w 92"/>
                <a:gd name="T11" fmla="*/ 48173970 h 43"/>
                <a:gd name="T12" fmla="*/ 223312935 w 92"/>
                <a:gd name="T13" fmla="*/ 3010548 h 43"/>
                <a:gd name="T14" fmla="*/ 211403234 w 92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43"/>
                <a:gd name="T26" fmla="*/ 92 w 92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43">
                  <a:moveTo>
                    <a:pt x="71" y="0"/>
                  </a:moveTo>
                  <a:cubicBezTo>
                    <a:pt x="68" y="0"/>
                    <a:pt x="65" y="0"/>
                    <a:pt x="61" y="1"/>
                  </a:cubicBezTo>
                  <a:cubicBezTo>
                    <a:pt x="55" y="1"/>
                    <a:pt x="48" y="2"/>
                    <a:pt x="39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34"/>
                    <a:pt x="90" y="25"/>
                    <a:pt x="90" y="16"/>
                  </a:cubicBezTo>
                  <a:cubicBezTo>
                    <a:pt x="89" y="8"/>
                    <a:pt x="83" y="1"/>
                    <a:pt x="75" y="1"/>
                  </a:cubicBezTo>
                  <a:cubicBezTo>
                    <a:pt x="75" y="0"/>
                    <a:pt x="73" y="0"/>
                    <a:pt x="71" y="0"/>
                  </a:cubicBezTo>
                </a:path>
              </a:pathLst>
            </a:custGeom>
            <a:solidFill>
              <a:srgbClr val="94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6" name="Freeform 1065">
              <a:extLst>
                <a:ext uri="{FF2B5EF4-FFF2-40B4-BE49-F238E27FC236}">
                  <a16:creationId xmlns:a16="http://schemas.microsoft.com/office/drawing/2014/main" id="{E8C4C386-E2B4-433D-8C40-F2B3AB8AF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3212"/>
              <a:ext cx="80963" cy="77788"/>
            </a:xfrm>
            <a:custGeom>
              <a:avLst/>
              <a:gdLst>
                <a:gd name="T0" fmla="*/ 8534850 w 48"/>
                <a:gd name="T1" fmla="*/ 0 h 45"/>
                <a:gd name="T2" fmla="*/ 2845512 w 48"/>
                <a:gd name="T3" fmla="*/ 77691197 h 45"/>
                <a:gd name="T4" fmla="*/ 39830423 w 48"/>
                <a:gd name="T5" fmla="*/ 128490218 h 45"/>
                <a:gd name="T6" fmla="*/ 82506357 w 48"/>
                <a:gd name="T7" fmla="*/ 134466065 h 45"/>
                <a:gd name="T8" fmla="*/ 119492954 w 48"/>
                <a:gd name="T9" fmla="*/ 134466065 h 45"/>
                <a:gd name="T10" fmla="*/ 136562654 w 48"/>
                <a:gd name="T11" fmla="*/ 134466065 h 45"/>
                <a:gd name="T12" fmla="*/ 8534850 w 48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5"/>
                <a:gd name="T23" fmla="*/ 48 w 48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5">
                  <a:moveTo>
                    <a:pt x="3" y="0"/>
                  </a:moveTo>
                  <a:cubicBezTo>
                    <a:pt x="2" y="9"/>
                    <a:pt x="1" y="18"/>
                    <a:pt x="1" y="26"/>
                  </a:cubicBezTo>
                  <a:cubicBezTo>
                    <a:pt x="0" y="34"/>
                    <a:pt x="6" y="41"/>
                    <a:pt x="14" y="43"/>
                  </a:cubicBezTo>
                  <a:cubicBezTo>
                    <a:pt x="15" y="43"/>
                    <a:pt x="20" y="44"/>
                    <a:pt x="29" y="45"/>
                  </a:cubicBezTo>
                  <a:cubicBezTo>
                    <a:pt x="33" y="45"/>
                    <a:pt x="37" y="45"/>
                    <a:pt x="42" y="45"/>
                  </a:cubicBezTo>
                  <a:cubicBezTo>
                    <a:pt x="44" y="45"/>
                    <a:pt x="46" y="45"/>
                    <a:pt x="48" y="4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86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7" name="Freeform 1066">
              <a:extLst>
                <a:ext uri="{FF2B5EF4-FFF2-40B4-BE49-F238E27FC236}">
                  <a16:creationId xmlns:a16="http://schemas.microsoft.com/office/drawing/2014/main" id="{FFC16B01-A440-4017-B248-BD9A2576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123825"/>
              <a:ext cx="504825" cy="257175"/>
            </a:xfrm>
            <a:custGeom>
              <a:avLst/>
              <a:gdLst>
                <a:gd name="T0" fmla="*/ 863892477 w 295"/>
                <a:gd name="T1" fmla="*/ 0 h 150"/>
                <a:gd name="T2" fmla="*/ 714541284 w 295"/>
                <a:gd name="T3" fmla="*/ 0 h 150"/>
                <a:gd name="T4" fmla="*/ 682328315 w 295"/>
                <a:gd name="T5" fmla="*/ 20577429 h 150"/>
                <a:gd name="T6" fmla="*/ 465623200 w 295"/>
                <a:gd name="T7" fmla="*/ 26456450 h 150"/>
                <a:gd name="T8" fmla="*/ 427554261 w 295"/>
                <a:gd name="T9" fmla="*/ 0 h 150"/>
                <a:gd name="T10" fmla="*/ 17571333 w 295"/>
                <a:gd name="T11" fmla="*/ 0 h 150"/>
                <a:gd name="T12" fmla="*/ 8785666 w 295"/>
                <a:gd name="T13" fmla="*/ 149915880 h 150"/>
                <a:gd name="T14" fmla="*/ 5857681 w 295"/>
                <a:gd name="T15" fmla="*/ 179310983 h 150"/>
                <a:gd name="T16" fmla="*/ 0 w 295"/>
                <a:gd name="T17" fmla="*/ 308649434 h 150"/>
                <a:gd name="T18" fmla="*/ 131779860 w 295"/>
                <a:gd name="T19" fmla="*/ 440926538 h 150"/>
                <a:gd name="T20" fmla="*/ 263559721 w 295"/>
                <a:gd name="T21" fmla="*/ 420350823 h 150"/>
                <a:gd name="T22" fmla="*/ 462695215 w 295"/>
                <a:gd name="T23" fmla="*/ 340983189 h 150"/>
                <a:gd name="T24" fmla="*/ 524193167 w 295"/>
                <a:gd name="T25" fmla="*/ 340983189 h 150"/>
                <a:gd name="T26" fmla="*/ 863892477 w 295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5"/>
                <a:gd name="T43" fmla="*/ 0 h 150"/>
                <a:gd name="T44" fmla="*/ 295 w 295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5" h="150">
                  <a:moveTo>
                    <a:pt x="295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40" y="3"/>
                    <a:pt x="236" y="6"/>
                    <a:pt x="233" y="7"/>
                  </a:cubicBezTo>
                  <a:cubicBezTo>
                    <a:pt x="209" y="8"/>
                    <a:pt x="184" y="8"/>
                    <a:pt x="159" y="9"/>
                  </a:cubicBezTo>
                  <a:cubicBezTo>
                    <a:pt x="156" y="6"/>
                    <a:pt x="152" y="4"/>
                    <a:pt x="1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7"/>
                    <a:pt x="4" y="34"/>
                    <a:pt x="3" y="51"/>
                  </a:cubicBezTo>
                  <a:cubicBezTo>
                    <a:pt x="3" y="54"/>
                    <a:pt x="3" y="58"/>
                    <a:pt x="2" y="61"/>
                  </a:cubicBezTo>
                  <a:cubicBezTo>
                    <a:pt x="1" y="76"/>
                    <a:pt x="1" y="90"/>
                    <a:pt x="0" y="105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57" y="150"/>
                    <a:pt x="73" y="148"/>
                    <a:pt x="90" y="143"/>
                  </a:cubicBezTo>
                  <a:cubicBezTo>
                    <a:pt x="127" y="133"/>
                    <a:pt x="149" y="121"/>
                    <a:pt x="158" y="116"/>
                  </a:cubicBezTo>
                  <a:cubicBezTo>
                    <a:pt x="165" y="116"/>
                    <a:pt x="172" y="116"/>
                    <a:pt x="179" y="116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8E7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8" name="Freeform 1067">
              <a:extLst>
                <a:ext uri="{FF2B5EF4-FFF2-40B4-BE49-F238E27FC236}">
                  <a16:creationId xmlns:a16="http://schemas.microsoft.com/office/drawing/2014/main" id="{C8FFEE8A-305F-4731-8566-3FBC17186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" y="123825"/>
              <a:ext cx="198438" cy="247650"/>
            </a:xfrm>
            <a:custGeom>
              <a:avLst/>
              <a:gdLst>
                <a:gd name="T0" fmla="*/ 339462412 w 116"/>
                <a:gd name="T1" fmla="*/ 0 h 145"/>
                <a:gd name="T2" fmla="*/ 339462412 w 116"/>
                <a:gd name="T3" fmla="*/ 0 h 145"/>
                <a:gd name="T4" fmla="*/ 0 w 116"/>
                <a:gd name="T5" fmla="*/ 338375297 h 145"/>
                <a:gd name="T6" fmla="*/ 163878996 w 116"/>
                <a:gd name="T7" fmla="*/ 341292443 h 145"/>
                <a:gd name="T8" fmla="*/ 339462412 w 116"/>
                <a:gd name="T9" fmla="*/ 422969121 h 145"/>
                <a:gd name="T10" fmla="*/ 339462412 w 116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45"/>
                <a:gd name="T20" fmla="*/ 116 w 11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45">
                  <a:moveTo>
                    <a:pt x="116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9" y="116"/>
                    <a:pt x="37" y="117"/>
                    <a:pt x="56" y="117"/>
                  </a:cubicBezTo>
                  <a:cubicBezTo>
                    <a:pt x="64" y="122"/>
                    <a:pt x="84" y="134"/>
                    <a:pt x="116" y="145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998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99" name="Freeform 1068">
              <a:extLst>
                <a:ext uri="{FF2B5EF4-FFF2-40B4-BE49-F238E27FC236}">
                  <a16:creationId xmlns:a16="http://schemas.microsoft.com/office/drawing/2014/main" id="{C24580E7-1579-42DE-8C67-235C07D65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123825"/>
              <a:ext cx="174625" cy="269875"/>
            </a:xfrm>
            <a:custGeom>
              <a:avLst/>
              <a:gdLst>
                <a:gd name="T0" fmla="*/ 0 w 101"/>
                <a:gd name="T1" fmla="*/ 0 h 158"/>
                <a:gd name="T2" fmla="*/ 0 w 101"/>
                <a:gd name="T3" fmla="*/ 0 h 158"/>
                <a:gd name="T4" fmla="*/ 0 w 101"/>
                <a:gd name="T5" fmla="*/ 423037603 h 158"/>
                <a:gd name="T6" fmla="*/ 23914980 w 101"/>
                <a:gd name="T7" fmla="*/ 431789752 h 158"/>
                <a:gd name="T8" fmla="*/ 203272145 w 101"/>
                <a:gd name="T9" fmla="*/ 460965289 h 158"/>
                <a:gd name="T10" fmla="*/ 215229635 w 101"/>
                <a:gd name="T11" fmla="*/ 460965289 h 158"/>
                <a:gd name="T12" fmla="*/ 260070223 w 101"/>
                <a:gd name="T13" fmla="*/ 458047906 h 158"/>
                <a:gd name="T14" fmla="*/ 298930337 w 101"/>
                <a:gd name="T15" fmla="*/ 405533305 h 158"/>
                <a:gd name="T16" fmla="*/ 292951592 w 101"/>
                <a:gd name="T17" fmla="*/ 285915482 h 158"/>
                <a:gd name="T18" fmla="*/ 0 w 101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158"/>
                <a:gd name="T32" fmla="*/ 101 w 101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15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" y="146"/>
                    <a:pt x="5" y="147"/>
                    <a:pt x="8" y="148"/>
                  </a:cubicBezTo>
                  <a:cubicBezTo>
                    <a:pt x="33" y="156"/>
                    <a:pt x="54" y="158"/>
                    <a:pt x="68" y="158"/>
                  </a:cubicBezTo>
                  <a:cubicBezTo>
                    <a:pt x="69" y="158"/>
                    <a:pt x="71" y="158"/>
                    <a:pt x="72" y="158"/>
                  </a:cubicBezTo>
                  <a:cubicBezTo>
                    <a:pt x="81" y="158"/>
                    <a:pt x="86" y="157"/>
                    <a:pt x="87" y="157"/>
                  </a:cubicBezTo>
                  <a:cubicBezTo>
                    <a:pt x="95" y="155"/>
                    <a:pt x="101" y="148"/>
                    <a:pt x="100" y="139"/>
                  </a:cubicBezTo>
                  <a:cubicBezTo>
                    <a:pt x="99" y="126"/>
                    <a:pt x="99" y="112"/>
                    <a:pt x="98" y="9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99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0" name="Freeform 1069">
              <a:extLst>
                <a:ext uri="{FF2B5EF4-FFF2-40B4-BE49-F238E27FC236}">
                  <a16:creationId xmlns:a16="http://schemas.microsoft.com/office/drawing/2014/main" id="{4310F38A-BD2D-46FC-86FD-40E37B21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123825"/>
              <a:ext cx="168275" cy="166688"/>
            </a:xfrm>
            <a:custGeom>
              <a:avLst/>
              <a:gdLst>
                <a:gd name="T0" fmla="*/ 271252432 w 98"/>
                <a:gd name="T1" fmla="*/ 0 h 98"/>
                <a:gd name="T2" fmla="*/ 0 w 98"/>
                <a:gd name="T3" fmla="*/ 0 h 98"/>
                <a:gd name="T4" fmla="*/ 288943629 w 98"/>
                <a:gd name="T5" fmla="*/ 283519279 h 98"/>
                <a:gd name="T6" fmla="*/ 280098889 w 98"/>
                <a:gd name="T7" fmla="*/ 179369895 h 98"/>
                <a:gd name="T8" fmla="*/ 280098889 w 98"/>
                <a:gd name="T9" fmla="*/ 144652867 h 98"/>
                <a:gd name="T10" fmla="*/ 271252432 w 98"/>
                <a:gd name="T11" fmla="*/ 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98"/>
                <a:gd name="T20" fmla="*/ 98 w 98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98">
                  <a:moveTo>
                    <a:pt x="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7" y="86"/>
                    <a:pt x="96" y="74"/>
                    <a:pt x="95" y="62"/>
                  </a:cubicBezTo>
                  <a:cubicBezTo>
                    <a:pt x="95" y="58"/>
                    <a:pt x="95" y="54"/>
                    <a:pt x="95" y="50"/>
                  </a:cubicBezTo>
                  <a:cubicBezTo>
                    <a:pt x="94" y="34"/>
                    <a:pt x="93" y="17"/>
                    <a:pt x="92" y="0"/>
                  </a:cubicBezTo>
                </a:path>
              </a:pathLst>
            </a:custGeom>
            <a:solidFill>
              <a:srgbClr val="989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1" name="Freeform 1070">
              <a:extLst>
                <a:ext uri="{FF2B5EF4-FFF2-40B4-BE49-F238E27FC236}">
                  <a16:creationId xmlns:a16="http://schemas.microsoft.com/office/drawing/2014/main" id="{0573A5F5-E970-4C59-8DD6-8F7AE87B5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42938" cy="328613"/>
            </a:xfrm>
            <a:custGeom>
              <a:avLst/>
              <a:gdLst>
                <a:gd name="T0" fmla="*/ 1064103538 w 375"/>
                <a:gd name="T1" fmla="*/ 562429707 h 192"/>
                <a:gd name="T2" fmla="*/ 1102318058 w 375"/>
                <a:gd name="T3" fmla="*/ 515561278 h 192"/>
                <a:gd name="T4" fmla="*/ 1102318058 w 375"/>
                <a:gd name="T5" fmla="*/ 298791370 h 192"/>
                <a:gd name="T6" fmla="*/ 1102318058 w 375"/>
                <a:gd name="T7" fmla="*/ 266568469 h 192"/>
                <a:gd name="T8" fmla="*/ 1102318058 w 375"/>
                <a:gd name="T9" fmla="*/ 49798562 h 192"/>
                <a:gd name="T10" fmla="*/ 1064103538 w 375"/>
                <a:gd name="T11" fmla="*/ 2930133 h 192"/>
                <a:gd name="T12" fmla="*/ 1022950363 w 375"/>
                <a:gd name="T13" fmla="*/ 0 h 192"/>
                <a:gd name="T14" fmla="*/ 843640955 w 375"/>
                <a:gd name="T15" fmla="*/ 35151322 h 192"/>
                <a:gd name="T16" fmla="*/ 658450808 w 375"/>
                <a:gd name="T17" fmla="*/ 123031338 h 192"/>
                <a:gd name="T18" fmla="*/ 443867250 w 375"/>
                <a:gd name="T19" fmla="*/ 123031338 h 192"/>
                <a:gd name="T20" fmla="*/ 255738448 w 375"/>
                <a:gd name="T21" fmla="*/ 35151322 h 192"/>
                <a:gd name="T22" fmla="*/ 79367696 w 375"/>
                <a:gd name="T23" fmla="*/ 0 h 192"/>
                <a:gd name="T24" fmla="*/ 38214520 w 375"/>
                <a:gd name="T25" fmla="*/ 2930133 h 192"/>
                <a:gd name="T26" fmla="*/ 0 w 375"/>
                <a:gd name="T27" fmla="*/ 49798562 h 192"/>
                <a:gd name="T28" fmla="*/ 0 w 375"/>
                <a:gd name="T29" fmla="*/ 266568469 h 192"/>
                <a:gd name="T30" fmla="*/ 0 w 375"/>
                <a:gd name="T31" fmla="*/ 298791370 h 192"/>
                <a:gd name="T32" fmla="*/ 0 w 375"/>
                <a:gd name="T33" fmla="*/ 515561278 h 192"/>
                <a:gd name="T34" fmla="*/ 38214520 w 375"/>
                <a:gd name="T35" fmla="*/ 562429707 h 192"/>
                <a:gd name="T36" fmla="*/ 79367696 w 375"/>
                <a:gd name="T37" fmla="*/ 562429707 h 192"/>
                <a:gd name="T38" fmla="*/ 255738448 w 375"/>
                <a:gd name="T39" fmla="*/ 530206806 h 192"/>
                <a:gd name="T40" fmla="*/ 443867250 w 375"/>
                <a:gd name="T41" fmla="*/ 439398369 h 192"/>
                <a:gd name="T42" fmla="*/ 658450808 w 375"/>
                <a:gd name="T43" fmla="*/ 439398369 h 192"/>
                <a:gd name="T44" fmla="*/ 843640955 w 375"/>
                <a:gd name="T45" fmla="*/ 530206806 h 192"/>
                <a:gd name="T46" fmla="*/ 1022950363 w 375"/>
                <a:gd name="T47" fmla="*/ 562429707 h 192"/>
                <a:gd name="T48" fmla="*/ 1064103538 w 375"/>
                <a:gd name="T49" fmla="*/ 562429707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5"/>
                <a:gd name="T76" fmla="*/ 0 h 192"/>
                <a:gd name="T77" fmla="*/ 375 w 375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5" h="192">
                  <a:moveTo>
                    <a:pt x="362" y="192"/>
                  </a:moveTo>
                  <a:cubicBezTo>
                    <a:pt x="369" y="190"/>
                    <a:pt x="375" y="184"/>
                    <a:pt x="375" y="176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91"/>
                    <a:pt x="375" y="91"/>
                    <a:pt x="375" y="91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75" y="9"/>
                    <a:pt x="369" y="2"/>
                    <a:pt x="362" y="1"/>
                  </a:cubicBezTo>
                  <a:cubicBezTo>
                    <a:pt x="361" y="1"/>
                    <a:pt x="356" y="0"/>
                    <a:pt x="348" y="0"/>
                  </a:cubicBezTo>
                  <a:cubicBezTo>
                    <a:pt x="334" y="0"/>
                    <a:pt x="313" y="2"/>
                    <a:pt x="287" y="12"/>
                  </a:cubicBezTo>
                  <a:cubicBezTo>
                    <a:pt x="254" y="24"/>
                    <a:pt x="233" y="36"/>
                    <a:pt x="224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2" y="36"/>
                    <a:pt x="121" y="24"/>
                    <a:pt x="87" y="12"/>
                  </a:cubicBezTo>
                  <a:cubicBezTo>
                    <a:pt x="62" y="2"/>
                    <a:pt x="40" y="0"/>
                    <a:pt x="27" y="0"/>
                  </a:cubicBezTo>
                  <a:cubicBezTo>
                    <a:pt x="19" y="0"/>
                    <a:pt x="14" y="1"/>
                    <a:pt x="13" y="1"/>
                  </a:cubicBezTo>
                  <a:cubicBezTo>
                    <a:pt x="5" y="2"/>
                    <a:pt x="0" y="9"/>
                    <a:pt x="0" y="1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5" y="190"/>
                    <a:pt x="13" y="192"/>
                  </a:cubicBezTo>
                  <a:cubicBezTo>
                    <a:pt x="14" y="192"/>
                    <a:pt x="19" y="192"/>
                    <a:pt x="27" y="192"/>
                  </a:cubicBezTo>
                  <a:cubicBezTo>
                    <a:pt x="40" y="192"/>
                    <a:pt x="62" y="191"/>
                    <a:pt x="87" y="181"/>
                  </a:cubicBezTo>
                  <a:cubicBezTo>
                    <a:pt x="121" y="169"/>
                    <a:pt x="142" y="156"/>
                    <a:pt x="151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33" y="156"/>
                    <a:pt x="254" y="169"/>
                    <a:pt x="287" y="181"/>
                  </a:cubicBezTo>
                  <a:cubicBezTo>
                    <a:pt x="313" y="191"/>
                    <a:pt x="334" y="192"/>
                    <a:pt x="348" y="192"/>
                  </a:cubicBezTo>
                  <a:cubicBezTo>
                    <a:pt x="356" y="192"/>
                    <a:pt x="361" y="192"/>
                    <a:pt x="36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2" name="Freeform 1071">
              <a:extLst>
                <a:ext uri="{FF2B5EF4-FFF2-40B4-BE49-F238E27FC236}">
                  <a16:creationId xmlns:a16="http://schemas.microsoft.com/office/drawing/2014/main" id="{904861BB-B973-411F-9069-1A469C031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8" y="20637"/>
              <a:ext cx="222250" cy="287338"/>
            </a:xfrm>
            <a:custGeom>
              <a:avLst/>
              <a:gdLst>
                <a:gd name="T0" fmla="*/ 192904452 w 130"/>
                <a:gd name="T1" fmla="*/ 43878907 h 168"/>
                <a:gd name="T2" fmla="*/ 0 w 130"/>
                <a:gd name="T3" fmla="*/ 14626872 h 168"/>
                <a:gd name="T4" fmla="*/ 0 w 130"/>
                <a:gd name="T5" fmla="*/ 231096718 h 168"/>
                <a:gd name="T6" fmla="*/ 0 w 130"/>
                <a:gd name="T7" fmla="*/ 263275153 h 168"/>
                <a:gd name="T8" fmla="*/ 0 w 130"/>
                <a:gd name="T9" fmla="*/ 479746708 h 168"/>
                <a:gd name="T10" fmla="*/ 192904452 w 130"/>
                <a:gd name="T11" fmla="*/ 450492963 h 168"/>
                <a:gd name="T12" fmla="*/ 379962019 w 130"/>
                <a:gd name="T13" fmla="*/ 356884058 h 168"/>
                <a:gd name="T14" fmla="*/ 379962019 w 130"/>
                <a:gd name="T15" fmla="*/ 336407805 h 168"/>
                <a:gd name="T16" fmla="*/ 379962019 w 130"/>
                <a:gd name="T17" fmla="*/ 157965776 h 168"/>
                <a:gd name="T18" fmla="*/ 379962019 w 130"/>
                <a:gd name="T19" fmla="*/ 134563122 h 168"/>
                <a:gd name="T20" fmla="*/ 192904452 w 130"/>
                <a:gd name="T21" fmla="*/ 43878907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8"/>
                <a:gd name="T35" fmla="*/ 130 w 130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8">
                  <a:moveTo>
                    <a:pt x="66" y="15"/>
                  </a:moveTo>
                  <a:cubicBezTo>
                    <a:pt x="27" y="0"/>
                    <a:pt x="0" y="5"/>
                    <a:pt x="0" y="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27" y="168"/>
                    <a:pt x="66" y="154"/>
                  </a:cubicBezTo>
                  <a:cubicBezTo>
                    <a:pt x="109" y="139"/>
                    <a:pt x="130" y="122"/>
                    <a:pt x="130" y="122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6"/>
                    <a:pt x="109" y="30"/>
                    <a:pt x="66" y="15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3" name="Freeform 1072">
              <a:extLst>
                <a:ext uri="{FF2B5EF4-FFF2-40B4-BE49-F238E27FC236}">
                  <a16:creationId xmlns:a16="http://schemas.microsoft.com/office/drawing/2014/main" id="{5DB3B2B3-E2F4-4165-B060-2345DE2C0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90487"/>
              <a:ext cx="96838" cy="147638"/>
            </a:xfrm>
            <a:custGeom>
              <a:avLst/>
              <a:gdLst>
                <a:gd name="T0" fmla="*/ 167457112 w 56"/>
                <a:gd name="T1" fmla="*/ 126726622 h 86"/>
                <a:gd name="T2" fmla="*/ 0 w 56"/>
                <a:gd name="T3" fmla="*/ 126726622 h 86"/>
                <a:gd name="T4" fmla="*/ 167457112 w 56"/>
                <a:gd name="T5" fmla="*/ 126726622 h 86"/>
                <a:gd name="T6" fmla="*/ 0 60000 65536"/>
                <a:gd name="T7" fmla="*/ 0 60000 65536"/>
                <a:gd name="T8" fmla="*/ 0 60000 65536"/>
                <a:gd name="T9" fmla="*/ 0 w 56"/>
                <a:gd name="T10" fmla="*/ 0 h 86"/>
                <a:gd name="T11" fmla="*/ 56 w 56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86">
                  <a:moveTo>
                    <a:pt x="56" y="43"/>
                  </a:moveTo>
                  <a:cubicBezTo>
                    <a:pt x="56" y="43"/>
                    <a:pt x="0" y="0"/>
                    <a:pt x="0" y="43"/>
                  </a:cubicBezTo>
                  <a:cubicBezTo>
                    <a:pt x="0" y="86"/>
                    <a:pt x="56" y="43"/>
                    <a:pt x="56" y="43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4" name="Freeform 1073">
              <a:extLst>
                <a:ext uri="{FF2B5EF4-FFF2-40B4-BE49-F238E27FC236}">
                  <a16:creationId xmlns:a16="http://schemas.microsoft.com/office/drawing/2014/main" id="{79C966D7-08B6-4162-9961-658B85BCA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20637"/>
              <a:ext cx="222250" cy="287338"/>
            </a:xfrm>
            <a:custGeom>
              <a:avLst/>
              <a:gdLst>
                <a:gd name="T0" fmla="*/ 187057567 w 130"/>
                <a:gd name="T1" fmla="*/ 43878907 h 168"/>
                <a:gd name="T2" fmla="*/ 379962019 w 130"/>
                <a:gd name="T3" fmla="*/ 14626872 h 168"/>
                <a:gd name="T4" fmla="*/ 379962019 w 130"/>
                <a:gd name="T5" fmla="*/ 231096718 h 168"/>
                <a:gd name="T6" fmla="*/ 379962019 w 130"/>
                <a:gd name="T7" fmla="*/ 263275153 h 168"/>
                <a:gd name="T8" fmla="*/ 379962019 w 130"/>
                <a:gd name="T9" fmla="*/ 479746708 h 168"/>
                <a:gd name="T10" fmla="*/ 187057567 w 130"/>
                <a:gd name="T11" fmla="*/ 450492963 h 168"/>
                <a:gd name="T12" fmla="*/ 0 w 130"/>
                <a:gd name="T13" fmla="*/ 356884058 h 168"/>
                <a:gd name="T14" fmla="*/ 0 w 130"/>
                <a:gd name="T15" fmla="*/ 336407805 h 168"/>
                <a:gd name="T16" fmla="*/ 0 w 130"/>
                <a:gd name="T17" fmla="*/ 157965776 h 168"/>
                <a:gd name="T18" fmla="*/ 0 w 130"/>
                <a:gd name="T19" fmla="*/ 134563122 h 168"/>
                <a:gd name="T20" fmla="*/ 187057567 w 130"/>
                <a:gd name="T21" fmla="*/ 43878907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8"/>
                <a:gd name="T35" fmla="*/ 130 w 130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8">
                  <a:moveTo>
                    <a:pt x="64" y="15"/>
                  </a:moveTo>
                  <a:cubicBezTo>
                    <a:pt x="103" y="0"/>
                    <a:pt x="130" y="5"/>
                    <a:pt x="130" y="5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164"/>
                    <a:pt x="130" y="164"/>
                    <a:pt x="130" y="164"/>
                  </a:cubicBezTo>
                  <a:cubicBezTo>
                    <a:pt x="130" y="164"/>
                    <a:pt x="103" y="168"/>
                    <a:pt x="64" y="154"/>
                  </a:cubicBezTo>
                  <a:cubicBezTo>
                    <a:pt x="21" y="139"/>
                    <a:pt x="0" y="122"/>
                    <a:pt x="0" y="12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21" y="30"/>
                    <a:pt x="64" y="15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5" name="Freeform 1074">
              <a:extLst>
                <a:ext uri="{FF2B5EF4-FFF2-40B4-BE49-F238E27FC236}">
                  <a16:creationId xmlns:a16="http://schemas.microsoft.com/office/drawing/2014/main" id="{12084858-634F-46C9-99B1-6B35DFAA1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90487"/>
              <a:ext cx="96838" cy="147638"/>
            </a:xfrm>
            <a:custGeom>
              <a:avLst/>
              <a:gdLst>
                <a:gd name="T0" fmla="*/ 0 w 57"/>
                <a:gd name="T1" fmla="*/ 126726622 h 86"/>
                <a:gd name="T2" fmla="*/ 164519267 w 57"/>
                <a:gd name="T3" fmla="*/ 126726622 h 86"/>
                <a:gd name="T4" fmla="*/ 0 w 57"/>
                <a:gd name="T5" fmla="*/ 126726622 h 86"/>
                <a:gd name="T6" fmla="*/ 0 60000 65536"/>
                <a:gd name="T7" fmla="*/ 0 60000 65536"/>
                <a:gd name="T8" fmla="*/ 0 60000 65536"/>
                <a:gd name="T9" fmla="*/ 0 w 57"/>
                <a:gd name="T10" fmla="*/ 0 h 86"/>
                <a:gd name="T11" fmla="*/ 57 w 57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86">
                  <a:moveTo>
                    <a:pt x="0" y="43"/>
                  </a:moveTo>
                  <a:cubicBezTo>
                    <a:pt x="0" y="43"/>
                    <a:pt x="57" y="0"/>
                    <a:pt x="57" y="43"/>
                  </a:cubicBezTo>
                  <a:cubicBezTo>
                    <a:pt x="57" y="86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06" name="Rectangle 1075">
              <a:extLst>
                <a:ext uri="{FF2B5EF4-FFF2-40B4-BE49-F238E27FC236}">
                  <a16:creationId xmlns:a16="http://schemas.microsoft.com/office/drawing/2014/main" id="{C9DA811E-D7D6-4401-BA35-C5899AD43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8" y="98425"/>
              <a:ext cx="142875" cy="1317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3588" name="文本框 212">
            <a:extLst>
              <a:ext uri="{FF2B5EF4-FFF2-40B4-BE49-F238E27FC236}">
                <a16:creationId xmlns:a16="http://schemas.microsoft.com/office/drawing/2014/main" id="{62A3FB0A-9C40-4A05-A1AE-406AC727EFE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55119" y="3594894"/>
            <a:ext cx="1603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400">
                <a:solidFill>
                  <a:srgbClr val="28A18E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400">
              <a:solidFill>
                <a:srgbClr val="28A18E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400">
                <a:solidFill>
                  <a:srgbClr val="28A18E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400">
              <a:solidFill>
                <a:srgbClr val="28A18E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3589" name="文本框 213">
            <a:extLst>
              <a:ext uri="{FF2B5EF4-FFF2-40B4-BE49-F238E27FC236}">
                <a16:creationId xmlns:a16="http://schemas.microsoft.com/office/drawing/2014/main" id="{9C4F49F1-5DAC-46DF-BD31-BC3EC5B70F5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33913" y="3378200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400">
                <a:solidFill>
                  <a:srgbClr val="FE5850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400">
              <a:solidFill>
                <a:srgbClr val="FE5850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400">
                <a:solidFill>
                  <a:srgbClr val="FE5850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400">
              <a:solidFill>
                <a:srgbClr val="FE5850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3590" name="文本框 214">
            <a:extLst>
              <a:ext uri="{FF2B5EF4-FFF2-40B4-BE49-F238E27FC236}">
                <a16:creationId xmlns:a16="http://schemas.microsoft.com/office/drawing/2014/main" id="{30802093-397B-4E18-9060-386B8C53681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73813" y="3441700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400">
                <a:solidFill>
                  <a:srgbClr val="FBB040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400">
              <a:solidFill>
                <a:srgbClr val="FBB040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400">
                <a:solidFill>
                  <a:srgbClr val="FBB040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400">
              <a:solidFill>
                <a:srgbClr val="FBB040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3591" name="文本框 215">
            <a:extLst>
              <a:ext uri="{FF2B5EF4-FFF2-40B4-BE49-F238E27FC236}">
                <a16:creationId xmlns:a16="http://schemas.microsoft.com/office/drawing/2014/main" id="{EABCE41D-ADBD-4C22-A34E-04ECD38B29E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997825" y="3413125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400">
                <a:solidFill>
                  <a:srgbClr val="193B47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400">
              <a:solidFill>
                <a:srgbClr val="193B47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400">
                <a:solidFill>
                  <a:srgbClr val="193B47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400">
              <a:solidFill>
                <a:srgbClr val="193B47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55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2F01CE00-3968-4879-8D9C-AC66B11A507F}"/>
              </a:ext>
            </a:extLst>
          </p:cNvPr>
          <p:cNvGrpSpPr>
            <a:grpSpLocks/>
          </p:cNvGrpSpPr>
          <p:nvPr/>
        </p:nvGrpSpPr>
        <p:grpSpPr bwMode="auto">
          <a:xfrm>
            <a:off x="-325438" y="0"/>
            <a:ext cx="2386013" cy="7029450"/>
            <a:chOff x="0" y="0"/>
            <a:chExt cx="2389189" cy="7029887"/>
          </a:xfrm>
        </p:grpSpPr>
        <p:sp>
          <p:nvSpPr>
            <p:cNvPr id="24647" name="Freeform 17">
              <a:extLst>
                <a:ext uri="{FF2B5EF4-FFF2-40B4-BE49-F238E27FC236}">
                  <a16:creationId xmlns:a16="http://schemas.microsoft.com/office/drawing/2014/main" id="{CC160869-59B1-44D4-A852-4B431F0E9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8" name="Freeform 18">
              <a:extLst>
                <a:ext uri="{FF2B5EF4-FFF2-40B4-BE49-F238E27FC236}">
                  <a16:creationId xmlns:a16="http://schemas.microsoft.com/office/drawing/2014/main" id="{CB951EAF-0F99-4972-A837-023F8CABC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9" name="Freeform 20">
              <a:extLst>
                <a:ext uri="{FF2B5EF4-FFF2-40B4-BE49-F238E27FC236}">
                  <a16:creationId xmlns:a16="http://schemas.microsoft.com/office/drawing/2014/main" id="{59F66B68-BF51-46F0-8D4F-D19D59E28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0" name="Freeform 21">
              <a:extLst>
                <a:ext uri="{FF2B5EF4-FFF2-40B4-BE49-F238E27FC236}">
                  <a16:creationId xmlns:a16="http://schemas.microsoft.com/office/drawing/2014/main" id="{E6D2EE7A-FBDB-4F4D-A557-4A62291CA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1" name="Freeform 22">
              <a:extLst>
                <a:ext uri="{FF2B5EF4-FFF2-40B4-BE49-F238E27FC236}">
                  <a16:creationId xmlns:a16="http://schemas.microsoft.com/office/drawing/2014/main" id="{539B564B-5059-4C4D-8E5E-850345C60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2" name="Freeform 23">
              <a:extLst>
                <a:ext uri="{FF2B5EF4-FFF2-40B4-BE49-F238E27FC236}">
                  <a16:creationId xmlns:a16="http://schemas.microsoft.com/office/drawing/2014/main" id="{98AB832E-2F88-4201-9719-A19AB2101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3" name="Freeform 30">
              <a:extLst>
                <a:ext uri="{FF2B5EF4-FFF2-40B4-BE49-F238E27FC236}">
                  <a16:creationId xmlns:a16="http://schemas.microsoft.com/office/drawing/2014/main" id="{12B4AD7D-E191-4E1F-B3C8-6AB8E2468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4" name="Freeform 31">
              <a:extLst>
                <a:ext uri="{FF2B5EF4-FFF2-40B4-BE49-F238E27FC236}">
                  <a16:creationId xmlns:a16="http://schemas.microsoft.com/office/drawing/2014/main" id="{F1B699D5-C2FC-4B2D-8626-7000CAC6C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5" name="Freeform 32">
              <a:extLst>
                <a:ext uri="{FF2B5EF4-FFF2-40B4-BE49-F238E27FC236}">
                  <a16:creationId xmlns:a16="http://schemas.microsoft.com/office/drawing/2014/main" id="{AC36AD81-162D-406C-BA02-CE88E383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6" name="Freeform 33">
              <a:extLst>
                <a:ext uri="{FF2B5EF4-FFF2-40B4-BE49-F238E27FC236}">
                  <a16:creationId xmlns:a16="http://schemas.microsoft.com/office/drawing/2014/main" id="{7CE711AF-DBF0-4940-B54A-D601538C1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7" name="Freeform 34">
              <a:extLst>
                <a:ext uri="{FF2B5EF4-FFF2-40B4-BE49-F238E27FC236}">
                  <a16:creationId xmlns:a16="http://schemas.microsoft.com/office/drawing/2014/main" id="{57CCD181-F565-4507-B9BF-C0199AF31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8" name="Freeform 40">
              <a:extLst>
                <a:ext uri="{FF2B5EF4-FFF2-40B4-BE49-F238E27FC236}">
                  <a16:creationId xmlns:a16="http://schemas.microsoft.com/office/drawing/2014/main" id="{7412DD90-CF10-4C64-BA1F-B71C53845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9" name="Freeform 41">
              <a:extLst>
                <a:ext uri="{FF2B5EF4-FFF2-40B4-BE49-F238E27FC236}">
                  <a16:creationId xmlns:a16="http://schemas.microsoft.com/office/drawing/2014/main" id="{13FCB88F-1809-44A0-A14F-11BAD85FE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0" name="Freeform 42">
              <a:extLst>
                <a:ext uri="{FF2B5EF4-FFF2-40B4-BE49-F238E27FC236}">
                  <a16:creationId xmlns:a16="http://schemas.microsoft.com/office/drawing/2014/main" id="{71096DCD-5134-4E4C-84BD-EE88ADC8B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1" name="Freeform 43">
              <a:extLst>
                <a:ext uri="{FF2B5EF4-FFF2-40B4-BE49-F238E27FC236}">
                  <a16:creationId xmlns:a16="http://schemas.microsoft.com/office/drawing/2014/main" id="{67797DBA-EAB2-469F-993B-7611480A1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2" name="Freeform 59">
              <a:extLst>
                <a:ext uri="{FF2B5EF4-FFF2-40B4-BE49-F238E27FC236}">
                  <a16:creationId xmlns:a16="http://schemas.microsoft.com/office/drawing/2014/main" id="{DB565517-DEBF-4B16-BC2D-31B1F4B76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3" name="Freeform 60">
              <a:extLst>
                <a:ext uri="{FF2B5EF4-FFF2-40B4-BE49-F238E27FC236}">
                  <a16:creationId xmlns:a16="http://schemas.microsoft.com/office/drawing/2014/main" id="{0284C60F-CEDC-421E-86B1-995F00126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4" name="Freeform 61">
              <a:extLst>
                <a:ext uri="{FF2B5EF4-FFF2-40B4-BE49-F238E27FC236}">
                  <a16:creationId xmlns:a16="http://schemas.microsoft.com/office/drawing/2014/main" id="{8896C739-D181-4066-917D-424E4A02A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5" name="Freeform 62">
              <a:extLst>
                <a:ext uri="{FF2B5EF4-FFF2-40B4-BE49-F238E27FC236}">
                  <a16:creationId xmlns:a16="http://schemas.microsoft.com/office/drawing/2014/main" id="{2425FBF4-E7BB-453D-9814-813D5C9AB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6" name="Freeform 77">
              <a:extLst>
                <a:ext uri="{FF2B5EF4-FFF2-40B4-BE49-F238E27FC236}">
                  <a16:creationId xmlns:a16="http://schemas.microsoft.com/office/drawing/2014/main" id="{76E053E7-6382-455D-BD3B-5173B44AD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7" name="Freeform 78">
              <a:extLst>
                <a:ext uri="{FF2B5EF4-FFF2-40B4-BE49-F238E27FC236}">
                  <a16:creationId xmlns:a16="http://schemas.microsoft.com/office/drawing/2014/main" id="{09EEF980-EF0D-45CF-8B4A-805B33B40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8" name="Freeform 79">
              <a:extLst>
                <a:ext uri="{FF2B5EF4-FFF2-40B4-BE49-F238E27FC236}">
                  <a16:creationId xmlns:a16="http://schemas.microsoft.com/office/drawing/2014/main" id="{9B4CF0CC-2A11-49A1-9C33-88C89F875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9" name="Freeform 80">
              <a:extLst>
                <a:ext uri="{FF2B5EF4-FFF2-40B4-BE49-F238E27FC236}">
                  <a16:creationId xmlns:a16="http://schemas.microsoft.com/office/drawing/2014/main" id="{DDC2DF85-A850-4789-A5FF-D76161D86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0" name="Freeform 81">
              <a:extLst>
                <a:ext uri="{FF2B5EF4-FFF2-40B4-BE49-F238E27FC236}">
                  <a16:creationId xmlns:a16="http://schemas.microsoft.com/office/drawing/2014/main" id="{BB520D79-45F1-4A3F-A235-7380BB991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1" name="Freeform 82">
              <a:extLst>
                <a:ext uri="{FF2B5EF4-FFF2-40B4-BE49-F238E27FC236}">
                  <a16:creationId xmlns:a16="http://schemas.microsoft.com/office/drawing/2014/main" id="{44EAEDC2-221D-47C6-8615-5350D8A46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2" name="Freeform 86">
              <a:extLst>
                <a:ext uri="{FF2B5EF4-FFF2-40B4-BE49-F238E27FC236}">
                  <a16:creationId xmlns:a16="http://schemas.microsoft.com/office/drawing/2014/main" id="{49284EDB-AAAF-4FA7-AC0B-C7BAEB7CB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3" name="Freeform 100">
              <a:extLst>
                <a:ext uri="{FF2B5EF4-FFF2-40B4-BE49-F238E27FC236}">
                  <a16:creationId xmlns:a16="http://schemas.microsoft.com/office/drawing/2014/main" id="{0A4249AD-0436-475B-B042-3255E220AE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4" name="Freeform 101">
              <a:extLst>
                <a:ext uri="{FF2B5EF4-FFF2-40B4-BE49-F238E27FC236}">
                  <a16:creationId xmlns:a16="http://schemas.microsoft.com/office/drawing/2014/main" id="{9357343D-D60A-47F8-852E-493734AA6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5" name="Freeform 102">
              <a:extLst>
                <a:ext uri="{FF2B5EF4-FFF2-40B4-BE49-F238E27FC236}">
                  <a16:creationId xmlns:a16="http://schemas.microsoft.com/office/drawing/2014/main" id="{7592F288-2AF0-4F20-8881-C42DF888C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6" name="Freeform 104">
              <a:extLst>
                <a:ext uri="{FF2B5EF4-FFF2-40B4-BE49-F238E27FC236}">
                  <a16:creationId xmlns:a16="http://schemas.microsoft.com/office/drawing/2014/main" id="{9AF9E9B4-CBE6-4D35-AFB7-B84F224EB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7" name="Freeform 105">
              <a:extLst>
                <a:ext uri="{FF2B5EF4-FFF2-40B4-BE49-F238E27FC236}">
                  <a16:creationId xmlns:a16="http://schemas.microsoft.com/office/drawing/2014/main" id="{BE969D93-0DE3-456C-B067-404E31F2F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8" name="Freeform 106">
              <a:extLst>
                <a:ext uri="{FF2B5EF4-FFF2-40B4-BE49-F238E27FC236}">
                  <a16:creationId xmlns:a16="http://schemas.microsoft.com/office/drawing/2014/main" id="{781B9C79-0BC6-4963-AB27-80FDBED05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9" name="Freeform 109">
              <a:extLst>
                <a:ext uri="{FF2B5EF4-FFF2-40B4-BE49-F238E27FC236}">
                  <a16:creationId xmlns:a16="http://schemas.microsoft.com/office/drawing/2014/main" id="{B1D40115-BCF1-49B5-AE1B-066660C49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0" name="Freeform 112">
              <a:extLst>
                <a:ext uri="{FF2B5EF4-FFF2-40B4-BE49-F238E27FC236}">
                  <a16:creationId xmlns:a16="http://schemas.microsoft.com/office/drawing/2014/main" id="{66481035-9D17-4D48-9D73-7472FE07AD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1" name="Freeform 50">
              <a:extLst>
                <a:ext uri="{FF2B5EF4-FFF2-40B4-BE49-F238E27FC236}">
                  <a16:creationId xmlns:a16="http://schemas.microsoft.com/office/drawing/2014/main" id="{6339D38E-7B49-4099-A607-E5AB979E67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2" name="Freeform 24">
              <a:extLst>
                <a:ext uri="{FF2B5EF4-FFF2-40B4-BE49-F238E27FC236}">
                  <a16:creationId xmlns:a16="http://schemas.microsoft.com/office/drawing/2014/main" id="{167C6050-52FB-46E7-BEED-F23023317D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3" name="Freeform 74">
              <a:extLst>
                <a:ext uri="{FF2B5EF4-FFF2-40B4-BE49-F238E27FC236}">
                  <a16:creationId xmlns:a16="http://schemas.microsoft.com/office/drawing/2014/main" id="{2270DAC3-2AAF-4C54-9C41-32FC4D2CB1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4" name="Freeform 22">
              <a:extLst>
                <a:ext uri="{FF2B5EF4-FFF2-40B4-BE49-F238E27FC236}">
                  <a16:creationId xmlns:a16="http://schemas.microsoft.com/office/drawing/2014/main" id="{9B439CE3-C29C-4A07-8148-4B28BC4615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5" name="Freeform 26">
              <a:extLst>
                <a:ext uri="{FF2B5EF4-FFF2-40B4-BE49-F238E27FC236}">
                  <a16:creationId xmlns:a16="http://schemas.microsoft.com/office/drawing/2014/main" id="{4515506C-BCA4-4F69-8E14-C3F18ED75B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6" name="Freeform 57">
              <a:extLst>
                <a:ext uri="{FF2B5EF4-FFF2-40B4-BE49-F238E27FC236}">
                  <a16:creationId xmlns:a16="http://schemas.microsoft.com/office/drawing/2014/main" id="{1797316B-8DD9-4269-9355-1CFACAAA30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7" name="Freeform 72">
              <a:extLst>
                <a:ext uri="{FF2B5EF4-FFF2-40B4-BE49-F238E27FC236}">
                  <a16:creationId xmlns:a16="http://schemas.microsoft.com/office/drawing/2014/main" id="{4E274F80-D13C-4A58-A309-759D135B4E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79" name="Group 44">
            <a:extLst>
              <a:ext uri="{FF2B5EF4-FFF2-40B4-BE49-F238E27FC236}">
                <a16:creationId xmlns:a16="http://schemas.microsoft.com/office/drawing/2014/main" id="{89841B84-73F1-41BC-B5D3-745D1B1914EB}"/>
              </a:ext>
            </a:extLst>
          </p:cNvPr>
          <p:cNvGrpSpPr>
            <a:grpSpLocks/>
          </p:cNvGrpSpPr>
          <p:nvPr/>
        </p:nvGrpSpPr>
        <p:grpSpPr bwMode="auto">
          <a:xfrm>
            <a:off x="8191500" y="9525"/>
            <a:ext cx="3752850" cy="1647825"/>
            <a:chOff x="0" y="0"/>
            <a:chExt cx="3752848" cy="1648304"/>
          </a:xfrm>
        </p:grpSpPr>
        <p:grpSp>
          <p:nvGrpSpPr>
            <p:cNvPr id="24603" name="Group 45">
              <a:extLst>
                <a:ext uri="{FF2B5EF4-FFF2-40B4-BE49-F238E27FC236}">
                  <a16:creationId xmlns:a16="http://schemas.microsoft.com/office/drawing/2014/main" id="{976A49E5-FD2F-4529-81F9-C789D1A37A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24605" name="Freeform 814">
                <a:extLst>
                  <a:ext uri="{FF2B5EF4-FFF2-40B4-BE49-F238E27FC236}">
                    <a16:creationId xmlns:a16="http://schemas.microsoft.com/office/drawing/2014/main" id="{A4B2F37B-56EE-4FDE-887F-CCDFEDFF3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6" name="Freeform 823">
                <a:extLst>
                  <a:ext uri="{FF2B5EF4-FFF2-40B4-BE49-F238E27FC236}">
                    <a16:creationId xmlns:a16="http://schemas.microsoft.com/office/drawing/2014/main" id="{7D413BEC-234F-487C-858E-E9BBDC067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7" name="Freeform 910">
                <a:extLst>
                  <a:ext uri="{FF2B5EF4-FFF2-40B4-BE49-F238E27FC236}">
                    <a16:creationId xmlns:a16="http://schemas.microsoft.com/office/drawing/2014/main" id="{CEC68265-ADEA-4182-B340-FC6DDBE5CE3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8" name="Freeform 911">
                <a:extLst>
                  <a:ext uri="{FF2B5EF4-FFF2-40B4-BE49-F238E27FC236}">
                    <a16:creationId xmlns:a16="http://schemas.microsoft.com/office/drawing/2014/main" id="{22BE864B-3654-4C25-B21D-444AED632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9" name="Freeform 912">
                <a:extLst>
                  <a:ext uri="{FF2B5EF4-FFF2-40B4-BE49-F238E27FC236}">
                    <a16:creationId xmlns:a16="http://schemas.microsoft.com/office/drawing/2014/main" id="{10DAAF51-137D-4185-90CA-421825B06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0" name="Freeform 913">
                <a:extLst>
                  <a:ext uri="{FF2B5EF4-FFF2-40B4-BE49-F238E27FC236}">
                    <a16:creationId xmlns:a16="http://schemas.microsoft.com/office/drawing/2014/main" id="{6A93F7A5-60E6-4604-8FF0-4D50F3C46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1" name="Freeform 914">
                <a:extLst>
                  <a:ext uri="{FF2B5EF4-FFF2-40B4-BE49-F238E27FC236}">
                    <a16:creationId xmlns:a16="http://schemas.microsoft.com/office/drawing/2014/main" id="{4DA629FB-9943-4FEF-8DAA-9BE098CA0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2" name="Freeform 915">
                <a:extLst>
                  <a:ext uri="{FF2B5EF4-FFF2-40B4-BE49-F238E27FC236}">
                    <a16:creationId xmlns:a16="http://schemas.microsoft.com/office/drawing/2014/main" id="{A2E8E2D1-5456-4F92-A8E5-87C47FA0B2B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3" name="Freeform 916">
                <a:extLst>
                  <a:ext uri="{FF2B5EF4-FFF2-40B4-BE49-F238E27FC236}">
                    <a16:creationId xmlns:a16="http://schemas.microsoft.com/office/drawing/2014/main" id="{60868E50-9163-4680-9804-E558B1B92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4" name="Freeform 917">
                <a:extLst>
                  <a:ext uri="{FF2B5EF4-FFF2-40B4-BE49-F238E27FC236}">
                    <a16:creationId xmlns:a16="http://schemas.microsoft.com/office/drawing/2014/main" id="{9BEF53E9-73BC-4A28-A018-229282406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5" name="Freeform 918">
                <a:extLst>
                  <a:ext uri="{FF2B5EF4-FFF2-40B4-BE49-F238E27FC236}">
                    <a16:creationId xmlns:a16="http://schemas.microsoft.com/office/drawing/2014/main" id="{FAD158CF-1B5A-491F-BF76-35E1A76DA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6" name="Freeform 919">
                <a:extLst>
                  <a:ext uri="{FF2B5EF4-FFF2-40B4-BE49-F238E27FC236}">
                    <a16:creationId xmlns:a16="http://schemas.microsoft.com/office/drawing/2014/main" id="{00DCC5FC-FBFA-4718-A48F-5431B800B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7" name="Freeform 920">
                <a:extLst>
                  <a:ext uri="{FF2B5EF4-FFF2-40B4-BE49-F238E27FC236}">
                    <a16:creationId xmlns:a16="http://schemas.microsoft.com/office/drawing/2014/main" id="{8DB5EB9E-08DD-4244-B106-526A68B34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8" name="Freeform 921">
                <a:extLst>
                  <a:ext uri="{FF2B5EF4-FFF2-40B4-BE49-F238E27FC236}">
                    <a16:creationId xmlns:a16="http://schemas.microsoft.com/office/drawing/2014/main" id="{E3182DAF-6403-46C5-8413-1C5656FB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9" name="Freeform 922">
                <a:extLst>
                  <a:ext uri="{FF2B5EF4-FFF2-40B4-BE49-F238E27FC236}">
                    <a16:creationId xmlns:a16="http://schemas.microsoft.com/office/drawing/2014/main" id="{B48E8A0C-8512-482F-B867-9AC519AC1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0" name="Freeform 923">
                <a:extLst>
                  <a:ext uri="{FF2B5EF4-FFF2-40B4-BE49-F238E27FC236}">
                    <a16:creationId xmlns:a16="http://schemas.microsoft.com/office/drawing/2014/main" id="{38D025F5-F672-4315-A3AA-D57EF220A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1" name="Freeform 924">
                <a:extLst>
                  <a:ext uri="{FF2B5EF4-FFF2-40B4-BE49-F238E27FC236}">
                    <a16:creationId xmlns:a16="http://schemas.microsoft.com/office/drawing/2014/main" id="{E118D59C-B694-4B8A-AFB8-4DF9AC538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2" name="Freeform 925">
                <a:extLst>
                  <a:ext uri="{FF2B5EF4-FFF2-40B4-BE49-F238E27FC236}">
                    <a16:creationId xmlns:a16="http://schemas.microsoft.com/office/drawing/2014/main" id="{B39C6456-D8F8-410C-B191-EFA2FE2F9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3" name="Freeform 926">
                <a:extLst>
                  <a:ext uri="{FF2B5EF4-FFF2-40B4-BE49-F238E27FC236}">
                    <a16:creationId xmlns:a16="http://schemas.microsoft.com/office/drawing/2014/main" id="{837488C5-118D-48E7-976D-934CDE40B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4" name="Freeform 927">
                <a:extLst>
                  <a:ext uri="{FF2B5EF4-FFF2-40B4-BE49-F238E27FC236}">
                    <a16:creationId xmlns:a16="http://schemas.microsoft.com/office/drawing/2014/main" id="{AEF8D032-5FC3-4625-B383-2470AB158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5" name="Freeform 928">
                <a:extLst>
                  <a:ext uri="{FF2B5EF4-FFF2-40B4-BE49-F238E27FC236}">
                    <a16:creationId xmlns:a16="http://schemas.microsoft.com/office/drawing/2014/main" id="{5C724A0F-37E6-4C1A-A85B-FD1ACB8B0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6" name="Freeform 929">
                <a:extLst>
                  <a:ext uri="{FF2B5EF4-FFF2-40B4-BE49-F238E27FC236}">
                    <a16:creationId xmlns:a16="http://schemas.microsoft.com/office/drawing/2014/main" id="{DB49B0F0-5867-4AE4-B195-C69022B2E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7" name="Freeform 930">
                <a:extLst>
                  <a:ext uri="{FF2B5EF4-FFF2-40B4-BE49-F238E27FC236}">
                    <a16:creationId xmlns:a16="http://schemas.microsoft.com/office/drawing/2014/main" id="{83A28601-05C8-4C41-8484-340C05D13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8" name="Freeform 931">
                <a:extLst>
                  <a:ext uri="{FF2B5EF4-FFF2-40B4-BE49-F238E27FC236}">
                    <a16:creationId xmlns:a16="http://schemas.microsoft.com/office/drawing/2014/main" id="{033236F7-B1F4-43AA-BEE5-FC1A7C079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9" name="Freeform 932">
                <a:extLst>
                  <a:ext uri="{FF2B5EF4-FFF2-40B4-BE49-F238E27FC236}">
                    <a16:creationId xmlns:a16="http://schemas.microsoft.com/office/drawing/2014/main" id="{B1F73B92-1762-4E2B-AC7C-20ED156509E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0" name="Freeform 933">
                <a:extLst>
                  <a:ext uri="{FF2B5EF4-FFF2-40B4-BE49-F238E27FC236}">
                    <a16:creationId xmlns:a16="http://schemas.microsoft.com/office/drawing/2014/main" id="{38096F17-B2EC-4890-95DE-30BB9065B3F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1" name="Freeform 934">
                <a:extLst>
                  <a:ext uri="{FF2B5EF4-FFF2-40B4-BE49-F238E27FC236}">
                    <a16:creationId xmlns:a16="http://schemas.microsoft.com/office/drawing/2014/main" id="{6AF4BCD8-155F-4264-91E4-5E77718AFF8E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2" name="Freeform 935">
                <a:extLst>
                  <a:ext uri="{FF2B5EF4-FFF2-40B4-BE49-F238E27FC236}">
                    <a16:creationId xmlns:a16="http://schemas.microsoft.com/office/drawing/2014/main" id="{7E6054A3-5C73-4CA2-90AE-C4C3286634F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3" name="Freeform 936">
                <a:extLst>
                  <a:ext uri="{FF2B5EF4-FFF2-40B4-BE49-F238E27FC236}">
                    <a16:creationId xmlns:a16="http://schemas.microsoft.com/office/drawing/2014/main" id="{500A6556-5821-4CE9-9B8F-B405A4EDE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4" name="Freeform 937">
                <a:extLst>
                  <a:ext uri="{FF2B5EF4-FFF2-40B4-BE49-F238E27FC236}">
                    <a16:creationId xmlns:a16="http://schemas.microsoft.com/office/drawing/2014/main" id="{CDB17C3D-121D-4467-B0FF-82F2C95FC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5" name="Freeform 938">
                <a:extLst>
                  <a:ext uri="{FF2B5EF4-FFF2-40B4-BE49-F238E27FC236}">
                    <a16:creationId xmlns:a16="http://schemas.microsoft.com/office/drawing/2014/main" id="{827AE819-B9AD-4A1E-88E0-A1BB586BF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6" name="Freeform 939">
                <a:extLst>
                  <a:ext uri="{FF2B5EF4-FFF2-40B4-BE49-F238E27FC236}">
                    <a16:creationId xmlns:a16="http://schemas.microsoft.com/office/drawing/2014/main" id="{58E8C481-0543-4D50-951F-59DE8F5BA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7" name="Freeform 940">
                <a:extLst>
                  <a:ext uri="{FF2B5EF4-FFF2-40B4-BE49-F238E27FC236}">
                    <a16:creationId xmlns:a16="http://schemas.microsoft.com/office/drawing/2014/main" id="{B9B07B6F-DF83-4380-8040-16386377D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8" name="Freeform 941">
                <a:extLst>
                  <a:ext uri="{FF2B5EF4-FFF2-40B4-BE49-F238E27FC236}">
                    <a16:creationId xmlns:a16="http://schemas.microsoft.com/office/drawing/2014/main" id="{9C73650F-888F-4DA4-BDFF-374882417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9" name="Freeform 942">
                <a:extLst>
                  <a:ext uri="{FF2B5EF4-FFF2-40B4-BE49-F238E27FC236}">
                    <a16:creationId xmlns:a16="http://schemas.microsoft.com/office/drawing/2014/main" id="{BC8C04B2-5CF5-467B-8BAE-F98FF24B3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1C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0" name="Freeform 943">
                <a:extLst>
                  <a:ext uri="{FF2B5EF4-FFF2-40B4-BE49-F238E27FC236}">
                    <a16:creationId xmlns:a16="http://schemas.microsoft.com/office/drawing/2014/main" id="{F1692CCF-6D98-4094-9CF7-FB654D635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1" name="Freeform 944">
                <a:extLst>
                  <a:ext uri="{FF2B5EF4-FFF2-40B4-BE49-F238E27FC236}">
                    <a16:creationId xmlns:a16="http://schemas.microsoft.com/office/drawing/2014/main" id="{ED8CFEF0-52D0-4BA4-919C-2B2355694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2" name="Freeform 945">
                <a:extLst>
                  <a:ext uri="{FF2B5EF4-FFF2-40B4-BE49-F238E27FC236}">
                    <a16:creationId xmlns:a16="http://schemas.microsoft.com/office/drawing/2014/main" id="{DC6411C6-13AB-46D8-AAAC-32CD8F0CF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3" name="Freeform 946">
                <a:extLst>
                  <a:ext uri="{FF2B5EF4-FFF2-40B4-BE49-F238E27FC236}">
                    <a16:creationId xmlns:a16="http://schemas.microsoft.com/office/drawing/2014/main" id="{CD92E80B-A348-4CC8-8974-69BEA9C0B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4" name="Freeform 947">
                <a:extLst>
                  <a:ext uri="{FF2B5EF4-FFF2-40B4-BE49-F238E27FC236}">
                    <a16:creationId xmlns:a16="http://schemas.microsoft.com/office/drawing/2014/main" id="{9DF92619-FFF5-4450-A1FC-0F9D8656F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2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5" name="Freeform 948">
                <a:extLst>
                  <a:ext uri="{FF2B5EF4-FFF2-40B4-BE49-F238E27FC236}">
                    <a16:creationId xmlns:a16="http://schemas.microsoft.com/office/drawing/2014/main" id="{9582B4C9-F8C3-401C-A449-E3E364DD1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6" name="Rectangle 949">
                <a:extLst>
                  <a:ext uri="{FF2B5EF4-FFF2-40B4-BE49-F238E27FC236}">
                    <a16:creationId xmlns:a16="http://schemas.microsoft.com/office/drawing/2014/main" id="{76601489-5D26-43F8-BEB0-087B52522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4604" name="文本框 47">
              <a:extLst>
                <a:ext uri="{FF2B5EF4-FFF2-40B4-BE49-F238E27FC236}">
                  <a16:creationId xmlns:a16="http://schemas.microsoft.com/office/drawing/2014/main" id="{BE68DF19-9133-4DA0-A94A-8F7B1D7FC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52" y="446187"/>
              <a:ext cx="25497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Sixth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sp>
        <p:nvSpPr>
          <p:cNvPr id="24580" name="椭圆 90">
            <a:extLst>
              <a:ext uri="{FF2B5EF4-FFF2-40B4-BE49-F238E27FC236}">
                <a16:creationId xmlns:a16="http://schemas.microsoft.com/office/drawing/2014/main" id="{00AC5E6F-A650-4CD2-B6E5-DF04BC866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4229100"/>
            <a:ext cx="1060450" cy="1058863"/>
          </a:xfrm>
          <a:prstGeom prst="ellipse">
            <a:avLst/>
          </a:pr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椭圆 91">
            <a:extLst>
              <a:ext uri="{FF2B5EF4-FFF2-40B4-BE49-F238E27FC236}">
                <a16:creationId xmlns:a16="http://schemas.microsoft.com/office/drawing/2014/main" id="{99DBC79A-FC5B-479C-B00C-F9325DE0A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1247775"/>
            <a:ext cx="850900" cy="849313"/>
          </a:xfrm>
          <a:prstGeom prst="ellipse">
            <a:avLst/>
          </a:prstGeom>
          <a:solidFill>
            <a:srgbClr val="28A1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2" name="椭圆 92">
            <a:extLst>
              <a:ext uri="{FF2B5EF4-FFF2-40B4-BE49-F238E27FC236}">
                <a16:creationId xmlns:a16="http://schemas.microsoft.com/office/drawing/2014/main" id="{5E052A43-4429-45DD-A90F-84AA6D131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00" y="3114675"/>
            <a:ext cx="620713" cy="619125"/>
          </a:xfrm>
          <a:prstGeom prst="ellipse">
            <a:avLst/>
          </a:pr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3" name="椭圆 93">
            <a:extLst>
              <a:ext uri="{FF2B5EF4-FFF2-40B4-BE49-F238E27FC236}">
                <a16:creationId xmlns:a16="http://schemas.microsoft.com/office/drawing/2014/main" id="{FFC921BB-28E5-45F1-A777-66D63211D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2090738"/>
            <a:ext cx="727075" cy="728662"/>
          </a:xfrm>
          <a:prstGeom prst="ellipse">
            <a:avLst/>
          </a:pr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4" name="椭圆 94">
            <a:extLst>
              <a:ext uri="{FF2B5EF4-FFF2-40B4-BE49-F238E27FC236}">
                <a16:creationId xmlns:a16="http://schemas.microsoft.com/office/drawing/2014/main" id="{A78B8CDB-B4A5-4B6F-87C0-046F5FE52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038" y="4073525"/>
            <a:ext cx="1019175" cy="1019175"/>
          </a:xfrm>
          <a:prstGeom prst="ellipse">
            <a:avLst/>
          </a:pr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5" name="椭圆 95">
            <a:extLst>
              <a:ext uri="{FF2B5EF4-FFF2-40B4-BE49-F238E27FC236}">
                <a16:creationId xmlns:a16="http://schemas.microsoft.com/office/drawing/2014/main" id="{BBE53397-AF27-4C56-89E7-A9A7BF307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7700" y="1803400"/>
            <a:ext cx="839788" cy="841375"/>
          </a:xfrm>
          <a:prstGeom prst="ellipse">
            <a:avLst/>
          </a:prstGeom>
          <a:solidFill>
            <a:srgbClr val="D1D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6" name="直接连接符 96">
            <a:extLst>
              <a:ext uri="{FF2B5EF4-FFF2-40B4-BE49-F238E27FC236}">
                <a16:creationId xmlns:a16="http://schemas.microsoft.com/office/drawing/2014/main" id="{D82CCA46-06C0-4816-ADA2-26D3902893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9300" y="3670300"/>
            <a:ext cx="1154113" cy="595313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直接连接符 97">
            <a:extLst>
              <a:ext uri="{FF2B5EF4-FFF2-40B4-BE49-F238E27FC236}">
                <a16:creationId xmlns:a16="http://schemas.microsoft.com/office/drawing/2014/main" id="{3E01CAD4-DAB5-4EAE-8AC4-355D8A6BDE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9825" y="2103438"/>
            <a:ext cx="717550" cy="1004887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直接连接符 98">
            <a:extLst>
              <a:ext uri="{FF2B5EF4-FFF2-40B4-BE49-F238E27FC236}">
                <a16:creationId xmlns:a16="http://schemas.microsoft.com/office/drawing/2014/main" id="{83CF9AE0-4AE7-419A-8297-6B1B3A0ECC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96075" y="2819400"/>
            <a:ext cx="909638" cy="137795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9" name="直接连接符 99">
            <a:extLst>
              <a:ext uri="{FF2B5EF4-FFF2-40B4-BE49-F238E27FC236}">
                <a16:creationId xmlns:a16="http://schemas.microsoft.com/office/drawing/2014/main" id="{48CB0185-E941-47AD-91BD-6F9D184518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86775" y="2790825"/>
            <a:ext cx="1341438" cy="13843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0" name="文本框 100">
            <a:extLst>
              <a:ext uri="{FF2B5EF4-FFF2-40B4-BE49-F238E27FC236}">
                <a16:creationId xmlns:a16="http://schemas.microsoft.com/office/drawing/2014/main" id="{F65F6335-6EFE-4382-A338-E6DC95EF5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8975" y="2074863"/>
            <a:ext cx="1404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2013</a:t>
            </a:r>
            <a:endParaRPr kumimoji="0" lang="zh-CN" altLang="en-US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91" name="文本框 101">
            <a:extLst>
              <a:ext uri="{FF2B5EF4-FFF2-40B4-BE49-F238E27FC236}">
                <a16:creationId xmlns:a16="http://schemas.microsoft.com/office/drawing/2014/main" id="{1F6F2046-0881-47E8-95C2-62DB1BD1D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75" y="4371975"/>
            <a:ext cx="140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2012</a:t>
            </a:r>
            <a:endParaRPr kumimoji="0" lang="zh-CN" altLang="en-US" sz="28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92" name="文本框 102">
            <a:extLst>
              <a:ext uri="{FF2B5EF4-FFF2-40B4-BE49-F238E27FC236}">
                <a16:creationId xmlns:a16="http://schemas.microsoft.com/office/drawing/2014/main" id="{4954B4B3-6999-4E12-B3AF-99145AD7F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227263"/>
            <a:ext cx="140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2011</a:t>
            </a:r>
            <a:endParaRPr kumimoji="0" lang="zh-CN" altLang="en-US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93" name="文本框 103">
            <a:extLst>
              <a:ext uri="{FF2B5EF4-FFF2-40B4-BE49-F238E27FC236}">
                <a16:creationId xmlns:a16="http://schemas.microsoft.com/office/drawing/2014/main" id="{4FF8891F-C3B9-401C-B698-EB9A3B25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1458913"/>
            <a:ext cx="140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2010</a:t>
            </a:r>
            <a:endParaRPr kumimoji="0" lang="zh-CN" altLang="en-US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94" name="文本框 104">
            <a:extLst>
              <a:ext uri="{FF2B5EF4-FFF2-40B4-BE49-F238E27FC236}">
                <a16:creationId xmlns:a16="http://schemas.microsoft.com/office/drawing/2014/main" id="{2ED9B649-82F3-4C35-8B3D-49B35EF8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3187700"/>
            <a:ext cx="1404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2009</a:t>
            </a:r>
            <a:endParaRPr kumimoji="0" lang="zh-CN" altLang="en-US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95" name="文本框 105">
            <a:extLst>
              <a:ext uri="{FF2B5EF4-FFF2-40B4-BE49-F238E27FC236}">
                <a16:creationId xmlns:a16="http://schemas.microsoft.com/office/drawing/2014/main" id="{0C21DD50-FCC7-4BC4-979A-374B28E1F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4508500"/>
            <a:ext cx="140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2009</a:t>
            </a:r>
            <a:endParaRPr kumimoji="0" lang="zh-CN" altLang="en-US" sz="28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96" name="直接连接符 115">
            <a:extLst>
              <a:ext uri="{FF2B5EF4-FFF2-40B4-BE49-F238E27FC236}">
                <a16:creationId xmlns:a16="http://schemas.microsoft.com/office/drawing/2014/main" id="{22D69C67-3431-4C7D-9451-9C61539F2D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76838" y="1885950"/>
            <a:ext cx="781050" cy="217488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7" name="文本框 117">
            <a:extLst>
              <a:ext uri="{FF2B5EF4-FFF2-40B4-BE49-F238E27FC236}">
                <a16:creationId xmlns:a16="http://schemas.microsoft.com/office/drawing/2014/main" id="{6CCF5B38-AC18-459C-800D-93B082D28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375275"/>
            <a:ext cx="26939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4598" name="文本框 118">
            <a:extLst>
              <a:ext uri="{FF2B5EF4-FFF2-40B4-BE49-F238E27FC236}">
                <a16:creationId xmlns:a16="http://schemas.microsoft.com/office/drawing/2014/main" id="{DBD22816-1E55-4949-97D3-924F590E6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3829050"/>
            <a:ext cx="269398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4599" name="文本框 119">
            <a:extLst>
              <a:ext uri="{FF2B5EF4-FFF2-40B4-BE49-F238E27FC236}">
                <a16:creationId xmlns:a16="http://schemas.microsoft.com/office/drawing/2014/main" id="{3BAD6986-1202-4171-B3C4-858B60126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1084263"/>
            <a:ext cx="26939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4600" name="文本框 120">
            <a:extLst>
              <a:ext uri="{FF2B5EF4-FFF2-40B4-BE49-F238E27FC236}">
                <a16:creationId xmlns:a16="http://schemas.microsoft.com/office/drawing/2014/main" id="{5DC137E8-3CEF-4863-868C-9C724FCCE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1203325"/>
            <a:ext cx="26939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4601" name="文本框 121">
            <a:extLst>
              <a:ext uri="{FF2B5EF4-FFF2-40B4-BE49-F238E27FC236}">
                <a16:creationId xmlns:a16="http://schemas.microsoft.com/office/drawing/2014/main" id="{B3B0523C-B996-466C-9E14-6B207A316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3" y="5281613"/>
            <a:ext cx="26939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4602" name="文本框 122">
            <a:extLst>
              <a:ext uri="{FF2B5EF4-FFF2-40B4-BE49-F238E27FC236}">
                <a16:creationId xmlns:a16="http://schemas.microsoft.com/office/drawing/2014/main" id="{C670B438-6DA9-4EEB-B498-0CB339167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0900" y="2995613"/>
            <a:ext cx="26939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>
            <a:extLst>
              <a:ext uri="{FF2B5EF4-FFF2-40B4-BE49-F238E27FC236}">
                <a16:creationId xmlns:a16="http://schemas.microsoft.com/office/drawing/2014/main" id="{2D7D816E-62A6-49AD-A557-507870A09566}"/>
              </a:ext>
            </a:extLst>
          </p:cNvPr>
          <p:cNvGrpSpPr>
            <a:grpSpLocks/>
          </p:cNvGrpSpPr>
          <p:nvPr/>
        </p:nvGrpSpPr>
        <p:grpSpPr bwMode="auto">
          <a:xfrm>
            <a:off x="290513" y="-6350"/>
            <a:ext cx="3752850" cy="1647825"/>
            <a:chOff x="0" y="0"/>
            <a:chExt cx="3752848" cy="1648304"/>
          </a:xfrm>
        </p:grpSpPr>
        <p:grpSp>
          <p:nvGrpSpPr>
            <p:cNvPr id="25665" name="Group 3">
              <a:extLst>
                <a:ext uri="{FF2B5EF4-FFF2-40B4-BE49-F238E27FC236}">
                  <a16:creationId xmlns:a16="http://schemas.microsoft.com/office/drawing/2014/main" id="{2B5C0F9C-5B60-4B84-AB0A-7545489B56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25667" name="Freeform 814">
                <a:extLst>
                  <a:ext uri="{FF2B5EF4-FFF2-40B4-BE49-F238E27FC236}">
                    <a16:creationId xmlns:a16="http://schemas.microsoft.com/office/drawing/2014/main" id="{9DE74007-516E-47A5-9738-CD17DCABA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68" name="Freeform 823">
                <a:extLst>
                  <a:ext uri="{FF2B5EF4-FFF2-40B4-BE49-F238E27FC236}">
                    <a16:creationId xmlns:a16="http://schemas.microsoft.com/office/drawing/2014/main" id="{787D169B-2665-4805-8D2E-8838B4B19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69" name="Freeform 910">
                <a:extLst>
                  <a:ext uri="{FF2B5EF4-FFF2-40B4-BE49-F238E27FC236}">
                    <a16:creationId xmlns:a16="http://schemas.microsoft.com/office/drawing/2014/main" id="{43E39DF5-4DAD-43EB-8B4F-2293BCCC1CF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0" name="Freeform 911">
                <a:extLst>
                  <a:ext uri="{FF2B5EF4-FFF2-40B4-BE49-F238E27FC236}">
                    <a16:creationId xmlns:a16="http://schemas.microsoft.com/office/drawing/2014/main" id="{3439EFEE-3304-49C6-9D97-978F607C7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1" name="Freeform 912">
                <a:extLst>
                  <a:ext uri="{FF2B5EF4-FFF2-40B4-BE49-F238E27FC236}">
                    <a16:creationId xmlns:a16="http://schemas.microsoft.com/office/drawing/2014/main" id="{3563313B-B3A2-476D-A311-502ADE8CB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2" name="Freeform 913">
                <a:extLst>
                  <a:ext uri="{FF2B5EF4-FFF2-40B4-BE49-F238E27FC236}">
                    <a16:creationId xmlns:a16="http://schemas.microsoft.com/office/drawing/2014/main" id="{B9D66C63-85EB-4C34-B0A5-2EE602255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3" name="Freeform 914">
                <a:extLst>
                  <a:ext uri="{FF2B5EF4-FFF2-40B4-BE49-F238E27FC236}">
                    <a16:creationId xmlns:a16="http://schemas.microsoft.com/office/drawing/2014/main" id="{430ED900-D2B5-499C-B084-757DD9E10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4" name="Freeform 915">
                <a:extLst>
                  <a:ext uri="{FF2B5EF4-FFF2-40B4-BE49-F238E27FC236}">
                    <a16:creationId xmlns:a16="http://schemas.microsoft.com/office/drawing/2014/main" id="{F0492025-EDD4-4DED-8478-888398228BC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5" name="Freeform 916">
                <a:extLst>
                  <a:ext uri="{FF2B5EF4-FFF2-40B4-BE49-F238E27FC236}">
                    <a16:creationId xmlns:a16="http://schemas.microsoft.com/office/drawing/2014/main" id="{68E99FCB-B0E6-448B-A310-A526867FF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6" name="Freeform 917">
                <a:extLst>
                  <a:ext uri="{FF2B5EF4-FFF2-40B4-BE49-F238E27FC236}">
                    <a16:creationId xmlns:a16="http://schemas.microsoft.com/office/drawing/2014/main" id="{12438AC2-1C89-429A-AD6C-07BC23EFF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7" name="Freeform 918">
                <a:extLst>
                  <a:ext uri="{FF2B5EF4-FFF2-40B4-BE49-F238E27FC236}">
                    <a16:creationId xmlns:a16="http://schemas.microsoft.com/office/drawing/2014/main" id="{54786BDF-3742-40BF-97CB-AE1E333B7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8" name="Freeform 919">
                <a:extLst>
                  <a:ext uri="{FF2B5EF4-FFF2-40B4-BE49-F238E27FC236}">
                    <a16:creationId xmlns:a16="http://schemas.microsoft.com/office/drawing/2014/main" id="{D1A231AF-DBBB-4DBB-BF01-A4D2658AF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9" name="Freeform 920">
                <a:extLst>
                  <a:ext uri="{FF2B5EF4-FFF2-40B4-BE49-F238E27FC236}">
                    <a16:creationId xmlns:a16="http://schemas.microsoft.com/office/drawing/2014/main" id="{439A0821-15FF-4B88-9284-67A60161A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0" name="Freeform 921">
                <a:extLst>
                  <a:ext uri="{FF2B5EF4-FFF2-40B4-BE49-F238E27FC236}">
                    <a16:creationId xmlns:a16="http://schemas.microsoft.com/office/drawing/2014/main" id="{FEBC0EA8-17A3-4B93-B8A7-0ABD1EDAE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1" name="Freeform 922">
                <a:extLst>
                  <a:ext uri="{FF2B5EF4-FFF2-40B4-BE49-F238E27FC236}">
                    <a16:creationId xmlns:a16="http://schemas.microsoft.com/office/drawing/2014/main" id="{21567DDD-6938-4B87-A255-B35E6804B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2" name="Freeform 923">
                <a:extLst>
                  <a:ext uri="{FF2B5EF4-FFF2-40B4-BE49-F238E27FC236}">
                    <a16:creationId xmlns:a16="http://schemas.microsoft.com/office/drawing/2014/main" id="{B11967DB-98FF-4B59-B09D-5D85E024A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3" name="Freeform 924">
                <a:extLst>
                  <a:ext uri="{FF2B5EF4-FFF2-40B4-BE49-F238E27FC236}">
                    <a16:creationId xmlns:a16="http://schemas.microsoft.com/office/drawing/2014/main" id="{42C9AA94-6816-4F94-901B-8F5306935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4" name="Freeform 925">
                <a:extLst>
                  <a:ext uri="{FF2B5EF4-FFF2-40B4-BE49-F238E27FC236}">
                    <a16:creationId xmlns:a16="http://schemas.microsoft.com/office/drawing/2014/main" id="{211E1976-4F09-4DB8-9763-C3941748B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5" name="Freeform 926">
                <a:extLst>
                  <a:ext uri="{FF2B5EF4-FFF2-40B4-BE49-F238E27FC236}">
                    <a16:creationId xmlns:a16="http://schemas.microsoft.com/office/drawing/2014/main" id="{BD32EEE4-97A1-488E-A79F-920067B97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6" name="Freeform 927">
                <a:extLst>
                  <a:ext uri="{FF2B5EF4-FFF2-40B4-BE49-F238E27FC236}">
                    <a16:creationId xmlns:a16="http://schemas.microsoft.com/office/drawing/2014/main" id="{79C53EEE-BF8F-4515-BAFF-E179A80B1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7" name="Freeform 928">
                <a:extLst>
                  <a:ext uri="{FF2B5EF4-FFF2-40B4-BE49-F238E27FC236}">
                    <a16:creationId xmlns:a16="http://schemas.microsoft.com/office/drawing/2014/main" id="{D0D9B3B9-D0C4-4AC9-9ACB-5E9C44E9D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8" name="Freeform 929">
                <a:extLst>
                  <a:ext uri="{FF2B5EF4-FFF2-40B4-BE49-F238E27FC236}">
                    <a16:creationId xmlns:a16="http://schemas.microsoft.com/office/drawing/2014/main" id="{B4170C30-400A-4735-9706-9D54D0E5B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9" name="Freeform 930">
                <a:extLst>
                  <a:ext uri="{FF2B5EF4-FFF2-40B4-BE49-F238E27FC236}">
                    <a16:creationId xmlns:a16="http://schemas.microsoft.com/office/drawing/2014/main" id="{D765B4E7-3FC1-4F68-BA93-663B1EC85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0" name="Freeform 931">
                <a:extLst>
                  <a:ext uri="{FF2B5EF4-FFF2-40B4-BE49-F238E27FC236}">
                    <a16:creationId xmlns:a16="http://schemas.microsoft.com/office/drawing/2014/main" id="{56EF669D-E38C-4A4B-9213-A6FC5BE00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1" name="Freeform 932">
                <a:extLst>
                  <a:ext uri="{FF2B5EF4-FFF2-40B4-BE49-F238E27FC236}">
                    <a16:creationId xmlns:a16="http://schemas.microsoft.com/office/drawing/2014/main" id="{EEE6DBBB-36BD-4C61-9653-C7ECDCF3E82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2" name="Freeform 933">
                <a:extLst>
                  <a:ext uri="{FF2B5EF4-FFF2-40B4-BE49-F238E27FC236}">
                    <a16:creationId xmlns:a16="http://schemas.microsoft.com/office/drawing/2014/main" id="{4520D9C6-1AB5-41E6-84D9-530B659C7E0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3" name="Freeform 934">
                <a:extLst>
                  <a:ext uri="{FF2B5EF4-FFF2-40B4-BE49-F238E27FC236}">
                    <a16:creationId xmlns:a16="http://schemas.microsoft.com/office/drawing/2014/main" id="{A388E86C-25CD-4DD8-AE38-D669A791B40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4" name="Freeform 935">
                <a:extLst>
                  <a:ext uri="{FF2B5EF4-FFF2-40B4-BE49-F238E27FC236}">
                    <a16:creationId xmlns:a16="http://schemas.microsoft.com/office/drawing/2014/main" id="{0998EAA3-8C53-47F7-B50E-2E0176FC58F7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5" name="Freeform 936">
                <a:extLst>
                  <a:ext uri="{FF2B5EF4-FFF2-40B4-BE49-F238E27FC236}">
                    <a16:creationId xmlns:a16="http://schemas.microsoft.com/office/drawing/2014/main" id="{1EC0A8E9-B4CA-4E85-96B8-0323B89ED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6" name="Freeform 937">
                <a:extLst>
                  <a:ext uri="{FF2B5EF4-FFF2-40B4-BE49-F238E27FC236}">
                    <a16:creationId xmlns:a16="http://schemas.microsoft.com/office/drawing/2014/main" id="{D62179FC-CC58-41C8-9EA0-CC10529DB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7" name="Freeform 938">
                <a:extLst>
                  <a:ext uri="{FF2B5EF4-FFF2-40B4-BE49-F238E27FC236}">
                    <a16:creationId xmlns:a16="http://schemas.microsoft.com/office/drawing/2014/main" id="{0F01E41B-97EA-455C-9FB8-AB60FA37E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8" name="Freeform 939">
                <a:extLst>
                  <a:ext uri="{FF2B5EF4-FFF2-40B4-BE49-F238E27FC236}">
                    <a16:creationId xmlns:a16="http://schemas.microsoft.com/office/drawing/2014/main" id="{E380FE96-5F8C-4645-BA77-61BE13AE3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9" name="Freeform 940">
                <a:extLst>
                  <a:ext uri="{FF2B5EF4-FFF2-40B4-BE49-F238E27FC236}">
                    <a16:creationId xmlns:a16="http://schemas.microsoft.com/office/drawing/2014/main" id="{BF194C8E-533E-4AF9-82DA-212A2AE16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0" name="Freeform 941">
                <a:extLst>
                  <a:ext uri="{FF2B5EF4-FFF2-40B4-BE49-F238E27FC236}">
                    <a16:creationId xmlns:a16="http://schemas.microsoft.com/office/drawing/2014/main" id="{74677239-EF90-46DF-82B7-F7899A347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1" name="Freeform 942">
                <a:extLst>
                  <a:ext uri="{FF2B5EF4-FFF2-40B4-BE49-F238E27FC236}">
                    <a16:creationId xmlns:a16="http://schemas.microsoft.com/office/drawing/2014/main" id="{2D9CFD18-2CF0-4693-BC1C-AA1C7AD84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2" name="Freeform 943">
                <a:extLst>
                  <a:ext uri="{FF2B5EF4-FFF2-40B4-BE49-F238E27FC236}">
                    <a16:creationId xmlns:a16="http://schemas.microsoft.com/office/drawing/2014/main" id="{9FB8DA3D-F9B2-468A-9BF3-95C4963EC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3" name="Freeform 944">
                <a:extLst>
                  <a:ext uri="{FF2B5EF4-FFF2-40B4-BE49-F238E27FC236}">
                    <a16:creationId xmlns:a16="http://schemas.microsoft.com/office/drawing/2014/main" id="{533916C6-1C30-492B-8D33-AEE6B32BC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4" name="Freeform 945">
                <a:extLst>
                  <a:ext uri="{FF2B5EF4-FFF2-40B4-BE49-F238E27FC236}">
                    <a16:creationId xmlns:a16="http://schemas.microsoft.com/office/drawing/2014/main" id="{69315CED-2D23-443E-BB4C-8C14AED38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5" name="Freeform 946">
                <a:extLst>
                  <a:ext uri="{FF2B5EF4-FFF2-40B4-BE49-F238E27FC236}">
                    <a16:creationId xmlns:a16="http://schemas.microsoft.com/office/drawing/2014/main" id="{F89B46BA-E128-4266-934A-753F8D3CA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6" name="Freeform 947">
                <a:extLst>
                  <a:ext uri="{FF2B5EF4-FFF2-40B4-BE49-F238E27FC236}">
                    <a16:creationId xmlns:a16="http://schemas.microsoft.com/office/drawing/2014/main" id="{993EBE5D-E311-4644-9C89-7FB31B7DA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2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7" name="Freeform 948">
                <a:extLst>
                  <a:ext uri="{FF2B5EF4-FFF2-40B4-BE49-F238E27FC236}">
                    <a16:creationId xmlns:a16="http://schemas.microsoft.com/office/drawing/2014/main" id="{3EF11D58-99CB-4333-BFB5-7B2BB1FA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8" name="Rectangle 949">
                <a:extLst>
                  <a:ext uri="{FF2B5EF4-FFF2-40B4-BE49-F238E27FC236}">
                    <a16:creationId xmlns:a16="http://schemas.microsoft.com/office/drawing/2014/main" id="{942F1830-4D59-4300-BC00-522055D9B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5666" name="文本框 5">
              <a:extLst>
                <a:ext uri="{FF2B5EF4-FFF2-40B4-BE49-F238E27FC236}">
                  <a16:creationId xmlns:a16="http://schemas.microsoft.com/office/drawing/2014/main" id="{8666B63D-3F03-41EE-824F-C6A826F8D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92" y="417277"/>
              <a:ext cx="27743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Seventh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grpSp>
        <p:nvGrpSpPr>
          <p:cNvPr id="25602" name="Group 47">
            <a:extLst>
              <a:ext uri="{FF2B5EF4-FFF2-40B4-BE49-F238E27FC236}">
                <a16:creationId xmlns:a16="http://schemas.microsoft.com/office/drawing/2014/main" id="{1C932C09-A231-4BA7-8C52-66E1B330549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950" y="0"/>
            <a:ext cx="2390775" cy="7029450"/>
            <a:chOff x="0" y="0"/>
            <a:chExt cx="2389189" cy="7029887"/>
          </a:xfrm>
        </p:grpSpPr>
        <p:sp>
          <p:nvSpPr>
            <p:cNvPr id="25624" name="Freeform 17">
              <a:extLst>
                <a:ext uri="{FF2B5EF4-FFF2-40B4-BE49-F238E27FC236}">
                  <a16:creationId xmlns:a16="http://schemas.microsoft.com/office/drawing/2014/main" id="{4CBC10D1-C3AD-4FA3-A965-9720E6E06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5" name="Freeform 18">
              <a:extLst>
                <a:ext uri="{FF2B5EF4-FFF2-40B4-BE49-F238E27FC236}">
                  <a16:creationId xmlns:a16="http://schemas.microsoft.com/office/drawing/2014/main" id="{AA4CDCF0-5BC0-4771-A7D7-0E8716C5C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Freeform 20">
              <a:extLst>
                <a:ext uri="{FF2B5EF4-FFF2-40B4-BE49-F238E27FC236}">
                  <a16:creationId xmlns:a16="http://schemas.microsoft.com/office/drawing/2014/main" id="{D24D8EEF-A791-43E3-9122-EA8F474DF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7" name="Freeform 21">
              <a:extLst>
                <a:ext uri="{FF2B5EF4-FFF2-40B4-BE49-F238E27FC236}">
                  <a16:creationId xmlns:a16="http://schemas.microsoft.com/office/drawing/2014/main" id="{92886332-4F7F-4EB1-BCBE-FA009CBAF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8" name="Freeform 22">
              <a:extLst>
                <a:ext uri="{FF2B5EF4-FFF2-40B4-BE49-F238E27FC236}">
                  <a16:creationId xmlns:a16="http://schemas.microsoft.com/office/drawing/2014/main" id="{F5E9F803-816B-42D8-82EB-1A3FC9BF7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Freeform 23">
              <a:extLst>
                <a:ext uri="{FF2B5EF4-FFF2-40B4-BE49-F238E27FC236}">
                  <a16:creationId xmlns:a16="http://schemas.microsoft.com/office/drawing/2014/main" id="{900E0A87-9200-4594-84A5-130CF95E8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0" name="Freeform 30">
              <a:extLst>
                <a:ext uri="{FF2B5EF4-FFF2-40B4-BE49-F238E27FC236}">
                  <a16:creationId xmlns:a16="http://schemas.microsoft.com/office/drawing/2014/main" id="{61C87378-26A5-4226-BC27-A80F9AD0B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1" name="Freeform 31">
              <a:extLst>
                <a:ext uri="{FF2B5EF4-FFF2-40B4-BE49-F238E27FC236}">
                  <a16:creationId xmlns:a16="http://schemas.microsoft.com/office/drawing/2014/main" id="{D8C95726-C3EE-48FE-8D1E-23A8E4E9E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2" name="Freeform 32">
              <a:extLst>
                <a:ext uri="{FF2B5EF4-FFF2-40B4-BE49-F238E27FC236}">
                  <a16:creationId xmlns:a16="http://schemas.microsoft.com/office/drawing/2014/main" id="{7A0315FF-C1ED-4246-84C5-9257D21F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3" name="Freeform 33">
              <a:extLst>
                <a:ext uri="{FF2B5EF4-FFF2-40B4-BE49-F238E27FC236}">
                  <a16:creationId xmlns:a16="http://schemas.microsoft.com/office/drawing/2014/main" id="{B28346F7-8996-4424-81B7-37D73AAB9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4" name="Freeform 34">
              <a:extLst>
                <a:ext uri="{FF2B5EF4-FFF2-40B4-BE49-F238E27FC236}">
                  <a16:creationId xmlns:a16="http://schemas.microsoft.com/office/drawing/2014/main" id="{6981BD9D-7F4F-4E3A-AD52-FE1BB3AC5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5" name="Freeform 40">
              <a:extLst>
                <a:ext uri="{FF2B5EF4-FFF2-40B4-BE49-F238E27FC236}">
                  <a16:creationId xmlns:a16="http://schemas.microsoft.com/office/drawing/2014/main" id="{274F102F-DD6B-4EC9-A5C3-EBF940D86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6" name="Freeform 41">
              <a:extLst>
                <a:ext uri="{FF2B5EF4-FFF2-40B4-BE49-F238E27FC236}">
                  <a16:creationId xmlns:a16="http://schemas.microsoft.com/office/drawing/2014/main" id="{2945984A-4E49-4434-B489-1226B40CE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7" name="Freeform 42">
              <a:extLst>
                <a:ext uri="{FF2B5EF4-FFF2-40B4-BE49-F238E27FC236}">
                  <a16:creationId xmlns:a16="http://schemas.microsoft.com/office/drawing/2014/main" id="{BE5E0B1D-06EB-481F-8C0F-5A60F137A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8" name="Freeform 43">
              <a:extLst>
                <a:ext uri="{FF2B5EF4-FFF2-40B4-BE49-F238E27FC236}">
                  <a16:creationId xmlns:a16="http://schemas.microsoft.com/office/drawing/2014/main" id="{F2300C4C-9FCA-4AB8-A0B4-216115FA5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9" name="Freeform 59">
              <a:extLst>
                <a:ext uri="{FF2B5EF4-FFF2-40B4-BE49-F238E27FC236}">
                  <a16:creationId xmlns:a16="http://schemas.microsoft.com/office/drawing/2014/main" id="{5F525A88-6716-413E-81E7-4F46FC601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0" name="Freeform 60">
              <a:extLst>
                <a:ext uri="{FF2B5EF4-FFF2-40B4-BE49-F238E27FC236}">
                  <a16:creationId xmlns:a16="http://schemas.microsoft.com/office/drawing/2014/main" id="{69D210BC-7699-4BFA-99D5-14B322A9B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1" name="Freeform 61">
              <a:extLst>
                <a:ext uri="{FF2B5EF4-FFF2-40B4-BE49-F238E27FC236}">
                  <a16:creationId xmlns:a16="http://schemas.microsoft.com/office/drawing/2014/main" id="{9C079233-4222-458E-9AE7-9C791EB01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2" name="Freeform 62">
              <a:extLst>
                <a:ext uri="{FF2B5EF4-FFF2-40B4-BE49-F238E27FC236}">
                  <a16:creationId xmlns:a16="http://schemas.microsoft.com/office/drawing/2014/main" id="{8F590C88-4A8F-49B6-B2EA-F530C327B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3" name="Freeform 77">
              <a:extLst>
                <a:ext uri="{FF2B5EF4-FFF2-40B4-BE49-F238E27FC236}">
                  <a16:creationId xmlns:a16="http://schemas.microsoft.com/office/drawing/2014/main" id="{B0E9FBA1-C643-48D8-870A-3ADECC6D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4" name="Freeform 78">
              <a:extLst>
                <a:ext uri="{FF2B5EF4-FFF2-40B4-BE49-F238E27FC236}">
                  <a16:creationId xmlns:a16="http://schemas.microsoft.com/office/drawing/2014/main" id="{36FB9B33-6E58-46ED-B534-57AA98619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5" name="Freeform 79">
              <a:extLst>
                <a:ext uri="{FF2B5EF4-FFF2-40B4-BE49-F238E27FC236}">
                  <a16:creationId xmlns:a16="http://schemas.microsoft.com/office/drawing/2014/main" id="{04C4B50C-FF82-426B-9FC5-6A72F62CC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6" name="Freeform 80">
              <a:extLst>
                <a:ext uri="{FF2B5EF4-FFF2-40B4-BE49-F238E27FC236}">
                  <a16:creationId xmlns:a16="http://schemas.microsoft.com/office/drawing/2014/main" id="{F297B525-9B1C-43B2-8665-24C502185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7" name="Freeform 81">
              <a:extLst>
                <a:ext uri="{FF2B5EF4-FFF2-40B4-BE49-F238E27FC236}">
                  <a16:creationId xmlns:a16="http://schemas.microsoft.com/office/drawing/2014/main" id="{980B3B9B-F0A8-4D88-A8F6-D6978A260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8" name="Freeform 82">
              <a:extLst>
                <a:ext uri="{FF2B5EF4-FFF2-40B4-BE49-F238E27FC236}">
                  <a16:creationId xmlns:a16="http://schemas.microsoft.com/office/drawing/2014/main" id="{ABEAA27A-8E7C-4B80-B199-6A53F91EE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9" name="Freeform 86">
              <a:extLst>
                <a:ext uri="{FF2B5EF4-FFF2-40B4-BE49-F238E27FC236}">
                  <a16:creationId xmlns:a16="http://schemas.microsoft.com/office/drawing/2014/main" id="{F8AA8F07-5974-4CD1-A0FD-252FE4B65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0" name="Freeform 100">
              <a:extLst>
                <a:ext uri="{FF2B5EF4-FFF2-40B4-BE49-F238E27FC236}">
                  <a16:creationId xmlns:a16="http://schemas.microsoft.com/office/drawing/2014/main" id="{A19B4ED1-C492-4E9B-A2BF-97B8AC73FC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1" name="Freeform 101">
              <a:extLst>
                <a:ext uri="{FF2B5EF4-FFF2-40B4-BE49-F238E27FC236}">
                  <a16:creationId xmlns:a16="http://schemas.microsoft.com/office/drawing/2014/main" id="{CF6BCA56-BCAE-48E6-95A4-754C2599C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2" name="Freeform 102">
              <a:extLst>
                <a:ext uri="{FF2B5EF4-FFF2-40B4-BE49-F238E27FC236}">
                  <a16:creationId xmlns:a16="http://schemas.microsoft.com/office/drawing/2014/main" id="{7F27C52B-6B04-48B8-A8CF-1683934F4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3" name="Freeform 104">
              <a:extLst>
                <a:ext uri="{FF2B5EF4-FFF2-40B4-BE49-F238E27FC236}">
                  <a16:creationId xmlns:a16="http://schemas.microsoft.com/office/drawing/2014/main" id="{747AD809-5AAE-4822-AC4E-FF4906271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4" name="Freeform 105">
              <a:extLst>
                <a:ext uri="{FF2B5EF4-FFF2-40B4-BE49-F238E27FC236}">
                  <a16:creationId xmlns:a16="http://schemas.microsoft.com/office/drawing/2014/main" id="{1FAD682A-2573-4B00-AA0D-048D16A23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5" name="Freeform 106">
              <a:extLst>
                <a:ext uri="{FF2B5EF4-FFF2-40B4-BE49-F238E27FC236}">
                  <a16:creationId xmlns:a16="http://schemas.microsoft.com/office/drawing/2014/main" id="{DAB7275D-BC22-4BDE-8798-EC6B6B60D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6" name="Freeform 109">
              <a:extLst>
                <a:ext uri="{FF2B5EF4-FFF2-40B4-BE49-F238E27FC236}">
                  <a16:creationId xmlns:a16="http://schemas.microsoft.com/office/drawing/2014/main" id="{D7EC07A0-0B24-4641-B5DC-542C1ACDE6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7" name="Freeform 112">
              <a:extLst>
                <a:ext uri="{FF2B5EF4-FFF2-40B4-BE49-F238E27FC236}">
                  <a16:creationId xmlns:a16="http://schemas.microsoft.com/office/drawing/2014/main" id="{CC835FE9-8030-43D1-8A56-DCD27B488A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8" name="Freeform 50">
              <a:extLst>
                <a:ext uri="{FF2B5EF4-FFF2-40B4-BE49-F238E27FC236}">
                  <a16:creationId xmlns:a16="http://schemas.microsoft.com/office/drawing/2014/main" id="{66EDC513-250A-4B92-A6F4-826A03E67F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9" name="Freeform 24">
              <a:extLst>
                <a:ext uri="{FF2B5EF4-FFF2-40B4-BE49-F238E27FC236}">
                  <a16:creationId xmlns:a16="http://schemas.microsoft.com/office/drawing/2014/main" id="{9231424C-B115-47E0-A4AD-B93F468A5A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0" name="Freeform 74">
              <a:extLst>
                <a:ext uri="{FF2B5EF4-FFF2-40B4-BE49-F238E27FC236}">
                  <a16:creationId xmlns:a16="http://schemas.microsoft.com/office/drawing/2014/main" id="{86F7B3FF-9068-4244-92AC-C323110BFD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1" name="Freeform 22">
              <a:extLst>
                <a:ext uri="{FF2B5EF4-FFF2-40B4-BE49-F238E27FC236}">
                  <a16:creationId xmlns:a16="http://schemas.microsoft.com/office/drawing/2014/main" id="{1FBEAC44-00FE-4405-90AB-31815CB73B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2" name="Freeform 26">
              <a:extLst>
                <a:ext uri="{FF2B5EF4-FFF2-40B4-BE49-F238E27FC236}">
                  <a16:creationId xmlns:a16="http://schemas.microsoft.com/office/drawing/2014/main" id="{6D0D258B-B1FD-4FEA-8594-2467BF1042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3" name="Freeform 57">
              <a:extLst>
                <a:ext uri="{FF2B5EF4-FFF2-40B4-BE49-F238E27FC236}">
                  <a16:creationId xmlns:a16="http://schemas.microsoft.com/office/drawing/2014/main" id="{F03C043F-E065-41E8-98F8-18D1B85EE6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4" name="Freeform 72">
              <a:extLst>
                <a:ext uri="{FF2B5EF4-FFF2-40B4-BE49-F238E27FC236}">
                  <a16:creationId xmlns:a16="http://schemas.microsoft.com/office/drawing/2014/main" id="{08822322-A791-482B-AB28-6ECF5C9023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03" name="Group 89">
            <a:extLst>
              <a:ext uri="{FF2B5EF4-FFF2-40B4-BE49-F238E27FC236}">
                <a16:creationId xmlns:a16="http://schemas.microsoft.com/office/drawing/2014/main" id="{548A8CA3-6211-4B47-9430-A063EEBD9FF2}"/>
              </a:ext>
            </a:extLst>
          </p:cNvPr>
          <p:cNvGrpSpPr>
            <a:grpSpLocks/>
          </p:cNvGrpSpPr>
          <p:nvPr/>
        </p:nvGrpSpPr>
        <p:grpSpPr bwMode="auto">
          <a:xfrm>
            <a:off x="2139950" y="2541588"/>
            <a:ext cx="2147888" cy="2349500"/>
            <a:chOff x="0" y="0"/>
            <a:chExt cx="2450375" cy="2680694"/>
          </a:xfrm>
        </p:grpSpPr>
        <p:sp>
          <p:nvSpPr>
            <p:cNvPr id="25618" name="泪滴形 3">
              <a:extLst>
                <a:ext uri="{FF2B5EF4-FFF2-40B4-BE49-F238E27FC236}">
                  <a16:creationId xmlns:a16="http://schemas.microsoft.com/office/drawing/2014/main" id="{C2945164-F9E3-4B6A-9441-7C68AB41C2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30452">
              <a:off x="97501" y="271858"/>
              <a:ext cx="2352874" cy="2236193"/>
            </a:xfrm>
            <a:custGeom>
              <a:avLst/>
              <a:gdLst>
                <a:gd name="T0" fmla="*/ 399177 w 2553888"/>
                <a:gd name="T1" fmla="*/ 2228724 h 2427238"/>
                <a:gd name="T2" fmla="*/ 0 w 2553888"/>
                <a:gd name="T3" fmla="*/ 1331423 h 2427238"/>
                <a:gd name="T4" fmla="*/ 1096921 w 2553888"/>
                <a:gd name="T5" fmla="*/ 168588 h 2427238"/>
                <a:gd name="T6" fmla="*/ 2352874 w 2553888"/>
                <a:gd name="T7" fmla="*/ 0 h 2427238"/>
                <a:gd name="T8" fmla="*/ 2193843 w 2553888"/>
                <a:gd name="T9" fmla="*/ 1331423 h 2427238"/>
                <a:gd name="T10" fmla="*/ 2154911 w 2553888"/>
                <a:gd name="T11" fmla="*/ 1634407 h 2427238"/>
                <a:gd name="T12" fmla="*/ 2138163 w 2553888"/>
                <a:gd name="T13" fmla="*/ 1618812 h 2427238"/>
                <a:gd name="T14" fmla="*/ 610796 w 2553888"/>
                <a:gd name="T15" fmla="*/ 1907464 h 2427238"/>
                <a:gd name="T16" fmla="*/ 408600 w 2553888"/>
                <a:gd name="T17" fmla="*/ 2236193 h 2427238"/>
                <a:gd name="T18" fmla="*/ 399177 w 2553888"/>
                <a:gd name="T19" fmla="*/ 2228724 h 2427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53888"/>
                <a:gd name="T31" fmla="*/ 0 h 2427238"/>
                <a:gd name="T32" fmla="*/ 2553888 w 2553888"/>
                <a:gd name="T33" fmla="*/ 2427238 h 24272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218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19" name="椭圆 6">
              <a:extLst>
                <a:ext uri="{FF2B5EF4-FFF2-40B4-BE49-F238E27FC236}">
                  <a16:creationId xmlns:a16="http://schemas.microsoft.com/office/drawing/2014/main" id="{9FBBA74D-C10C-4B4B-B671-CB83A9A57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96547" cy="1526532"/>
            </a:xfrm>
            <a:custGeom>
              <a:avLst/>
              <a:gdLst>
                <a:gd name="T0" fmla="*/ 1045206 w 1229299"/>
                <a:gd name="T1" fmla="*/ 233 h 1711339"/>
                <a:gd name="T2" fmla="*/ 1096547 w 1229299"/>
                <a:gd name="T3" fmla="*/ 370358 h 1711339"/>
                <a:gd name="T4" fmla="*/ 133069 w 1229299"/>
                <a:gd name="T5" fmla="*/ 1526532 h 1711339"/>
                <a:gd name="T6" fmla="*/ 110953 w 1229299"/>
                <a:gd name="T7" fmla="*/ 1525192 h 1711339"/>
                <a:gd name="T8" fmla="*/ 371997 w 1229299"/>
                <a:gd name="T9" fmla="*/ 231255 h 1711339"/>
                <a:gd name="T10" fmla="*/ 1045206 w 1229299"/>
                <a:gd name="T11" fmla="*/ 233 h 1711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9299"/>
                <a:gd name="T19" fmla="*/ 0 h 1711339"/>
                <a:gd name="T20" fmla="*/ 1229299 w 1229299"/>
                <a:gd name="T21" fmla="*/ 1711339 h 17113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218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20" name="泪滴形 3">
              <a:extLst>
                <a:ext uri="{FF2B5EF4-FFF2-40B4-BE49-F238E27FC236}">
                  <a16:creationId xmlns:a16="http://schemas.microsoft.com/office/drawing/2014/main" id="{5740444C-8369-4083-A3AC-0834ACE81E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30452">
              <a:off x="174553" y="374498"/>
              <a:ext cx="2165073" cy="2016257"/>
            </a:xfrm>
            <a:custGeom>
              <a:avLst/>
              <a:gdLst>
                <a:gd name="T0" fmla="*/ 257948 w 2564522"/>
                <a:gd name="T1" fmla="*/ 1559227 h 2607219"/>
                <a:gd name="T2" fmla="*/ 7580 w 2564522"/>
                <a:gd name="T3" fmla="*/ 864283 h 2607219"/>
                <a:gd name="T4" fmla="*/ 856195 w 2564522"/>
                <a:gd name="T5" fmla="*/ 109438 h 2607219"/>
                <a:gd name="T6" fmla="*/ 1827842 w 2564522"/>
                <a:gd name="T7" fmla="*/ 0 h 2607219"/>
                <a:gd name="T8" fmla="*/ 1704810 w 2564522"/>
                <a:gd name="T9" fmla="*/ 864283 h 2607219"/>
                <a:gd name="T10" fmla="*/ 1674691 w 2564522"/>
                <a:gd name="T11" fmla="*/ 1060962 h 2607219"/>
                <a:gd name="T12" fmla="*/ 1661734 w 2564522"/>
                <a:gd name="T13" fmla="*/ 1050839 h 2607219"/>
                <a:gd name="T14" fmla="*/ 480111 w 2564522"/>
                <a:gd name="T15" fmla="*/ 1238216 h 2607219"/>
                <a:gd name="T16" fmla="*/ 310961 w 2564522"/>
                <a:gd name="T17" fmla="*/ 1442001 h 2607219"/>
                <a:gd name="T18" fmla="*/ 257948 w 2564522"/>
                <a:gd name="T19" fmla="*/ 1559227 h 2607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4522"/>
                <a:gd name="T31" fmla="*/ 0 h 2607219"/>
                <a:gd name="T32" fmla="*/ 2564522 w 2564522"/>
                <a:gd name="T33" fmla="*/ 2607219 h 2607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21" name="TextBox 16">
              <a:extLst>
                <a:ext uri="{FF2B5EF4-FFF2-40B4-BE49-F238E27FC236}">
                  <a16:creationId xmlns:a16="http://schemas.microsoft.com/office/drawing/2014/main" id="{7469ADB0-ADCA-41C4-9D24-9918B828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20" y="230226"/>
              <a:ext cx="87896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0" lang="en-US" altLang="zh-CN" sz="40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kumimoji="0" lang="zh-CN" altLang="en-US" sz="40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2" name="TextBox 30">
              <a:extLst>
                <a:ext uri="{FF2B5EF4-FFF2-40B4-BE49-F238E27FC236}">
                  <a16:creationId xmlns:a16="http://schemas.microsoft.com/office/drawing/2014/main" id="{A7081776-C50F-4B28-9955-7728D1995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4758"/>
              <a:ext cx="814994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0" lang="en-US" altLang="zh-CN" sz="16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POINT</a:t>
              </a:r>
              <a:endParaRPr kumimoji="0" lang="zh-CN" altLang="en-US" sz="16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3" name="TextBox 33">
              <a:extLst>
                <a:ext uri="{FF2B5EF4-FFF2-40B4-BE49-F238E27FC236}">
                  <a16:creationId xmlns:a16="http://schemas.microsoft.com/office/drawing/2014/main" id="{F293C8B8-AF4C-46FD-B762-2CD8CE2EE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35" y="372370"/>
              <a:ext cx="152157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zh-CN" altLang="en-US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</a:t>
              </a:r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添加文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本点击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添加文本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本点击添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en-US" altLang="zh-CN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加文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en-US" altLang="zh-CN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</a:t>
              </a:r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25604" name="Group 96">
            <a:extLst>
              <a:ext uri="{FF2B5EF4-FFF2-40B4-BE49-F238E27FC236}">
                <a16:creationId xmlns:a16="http://schemas.microsoft.com/office/drawing/2014/main" id="{DF8C26C2-7343-432D-9CDC-D464D74F40DB}"/>
              </a:ext>
            </a:extLst>
          </p:cNvPr>
          <p:cNvGrpSpPr>
            <a:grpSpLocks/>
          </p:cNvGrpSpPr>
          <p:nvPr/>
        </p:nvGrpSpPr>
        <p:grpSpPr bwMode="auto">
          <a:xfrm>
            <a:off x="7797800" y="2541588"/>
            <a:ext cx="2097088" cy="2382837"/>
            <a:chOff x="0" y="0"/>
            <a:chExt cx="2394104" cy="2718606"/>
          </a:xfrm>
        </p:grpSpPr>
        <p:sp>
          <p:nvSpPr>
            <p:cNvPr id="25612" name="泪滴形 3">
              <a:extLst>
                <a:ext uri="{FF2B5EF4-FFF2-40B4-BE49-F238E27FC236}">
                  <a16:creationId xmlns:a16="http://schemas.microsoft.com/office/drawing/2014/main" id="{7A6F57DB-C482-4F3A-A6E8-F49383E9A1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30452">
              <a:off x="41230" y="271858"/>
              <a:ext cx="2352874" cy="2236193"/>
            </a:xfrm>
            <a:custGeom>
              <a:avLst/>
              <a:gdLst>
                <a:gd name="T0" fmla="*/ 399177 w 2553888"/>
                <a:gd name="T1" fmla="*/ 2228724 h 2427238"/>
                <a:gd name="T2" fmla="*/ 0 w 2553888"/>
                <a:gd name="T3" fmla="*/ 1331423 h 2427238"/>
                <a:gd name="T4" fmla="*/ 1096921 w 2553888"/>
                <a:gd name="T5" fmla="*/ 168588 h 2427238"/>
                <a:gd name="T6" fmla="*/ 2352874 w 2553888"/>
                <a:gd name="T7" fmla="*/ 0 h 2427238"/>
                <a:gd name="T8" fmla="*/ 2193843 w 2553888"/>
                <a:gd name="T9" fmla="*/ 1331423 h 2427238"/>
                <a:gd name="T10" fmla="*/ 2154911 w 2553888"/>
                <a:gd name="T11" fmla="*/ 1634407 h 2427238"/>
                <a:gd name="T12" fmla="*/ 2138163 w 2553888"/>
                <a:gd name="T13" fmla="*/ 1618812 h 2427238"/>
                <a:gd name="T14" fmla="*/ 610796 w 2553888"/>
                <a:gd name="T15" fmla="*/ 1907464 h 2427238"/>
                <a:gd name="T16" fmla="*/ 408600 w 2553888"/>
                <a:gd name="T17" fmla="*/ 2236193 h 2427238"/>
                <a:gd name="T18" fmla="*/ 399177 w 2553888"/>
                <a:gd name="T19" fmla="*/ 2228724 h 2427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53888"/>
                <a:gd name="T31" fmla="*/ 0 h 2427238"/>
                <a:gd name="T32" fmla="*/ 2553888 w 2553888"/>
                <a:gd name="T33" fmla="*/ 2427238 h 24272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13" name="椭圆 6">
              <a:extLst>
                <a:ext uri="{FF2B5EF4-FFF2-40B4-BE49-F238E27FC236}">
                  <a16:creationId xmlns:a16="http://schemas.microsoft.com/office/drawing/2014/main" id="{1C7303C4-DC10-4591-84FA-87E9428A1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96547" cy="1526532"/>
            </a:xfrm>
            <a:custGeom>
              <a:avLst/>
              <a:gdLst>
                <a:gd name="T0" fmla="*/ 1045206 w 1229299"/>
                <a:gd name="T1" fmla="*/ 233 h 1711339"/>
                <a:gd name="T2" fmla="*/ 1096547 w 1229299"/>
                <a:gd name="T3" fmla="*/ 370358 h 1711339"/>
                <a:gd name="T4" fmla="*/ 133069 w 1229299"/>
                <a:gd name="T5" fmla="*/ 1526532 h 1711339"/>
                <a:gd name="T6" fmla="*/ 110953 w 1229299"/>
                <a:gd name="T7" fmla="*/ 1525192 h 1711339"/>
                <a:gd name="T8" fmla="*/ 371997 w 1229299"/>
                <a:gd name="T9" fmla="*/ 231255 h 1711339"/>
                <a:gd name="T10" fmla="*/ 1045206 w 1229299"/>
                <a:gd name="T11" fmla="*/ 233 h 1711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9299"/>
                <a:gd name="T19" fmla="*/ 0 h 1711339"/>
                <a:gd name="T20" fmla="*/ 1229299 w 1229299"/>
                <a:gd name="T21" fmla="*/ 1711339 h 17113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14" name="泪滴形 3">
              <a:extLst>
                <a:ext uri="{FF2B5EF4-FFF2-40B4-BE49-F238E27FC236}">
                  <a16:creationId xmlns:a16="http://schemas.microsoft.com/office/drawing/2014/main" id="{B4510D54-B47C-4D0A-916B-E68B05971A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30452">
              <a:off x="174554" y="374498"/>
              <a:ext cx="2165073" cy="2016257"/>
            </a:xfrm>
            <a:custGeom>
              <a:avLst/>
              <a:gdLst>
                <a:gd name="T0" fmla="*/ 257948 w 2564522"/>
                <a:gd name="T1" fmla="*/ 1559227 h 2607219"/>
                <a:gd name="T2" fmla="*/ 7580 w 2564522"/>
                <a:gd name="T3" fmla="*/ 864283 h 2607219"/>
                <a:gd name="T4" fmla="*/ 856195 w 2564522"/>
                <a:gd name="T5" fmla="*/ 109438 h 2607219"/>
                <a:gd name="T6" fmla="*/ 1827842 w 2564522"/>
                <a:gd name="T7" fmla="*/ 0 h 2607219"/>
                <a:gd name="T8" fmla="*/ 1704810 w 2564522"/>
                <a:gd name="T9" fmla="*/ 864283 h 2607219"/>
                <a:gd name="T10" fmla="*/ 1674691 w 2564522"/>
                <a:gd name="T11" fmla="*/ 1060962 h 2607219"/>
                <a:gd name="T12" fmla="*/ 1661734 w 2564522"/>
                <a:gd name="T13" fmla="*/ 1050839 h 2607219"/>
                <a:gd name="T14" fmla="*/ 480111 w 2564522"/>
                <a:gd name="T15" fmla="*/ 1238216 h 2607219"/>
                <a:gd name="T16" fmla="*/ 310961 w 2564522"/>
                <a:gd name="T17" fmla="*/ 1442001 h 2607219"/>
                <a:gd name="T18" fmla="*/ 257948 w 2564522"/>
                <a:gd name="T19" fmla="*/ 1559227 h 2607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4522"/>
                <a:gd name="T31" fmla="*/ 0 h 2607219"/>
                <a:gd name="T32" fmla="*/ 2564522 w 2564522"/>
                <a:gd name="T33" fmla="*/ 2607219 h 2607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15" name="TextBox 18">
              <a:extLst>
                <a:ext uri="{FF2B5EF4-FFF2-40B4-BE49-F238E27FC236}">
                  <a16:creationId xmlns:a16="http://schemas.microsoft.com/office/drawing/2014/main" id="{D20C5E90-83A2-406F-BD2D-DAE9F3DA2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21" y="240858"/>
              <a:ext cx="878960" cy="658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0" lang="en-US" altLang="zh-CN" sz="40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kumimoji="0" lang="zh-CN" altLang="en-US" sz="40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6" name="TextBox 31">
              <a:extLst>
                <a:ext uri="{FF2B5EF4-FFF2-40B4-BE49-F238E27FC236}">
                  <a16:creationId xmlns:a16="http://schemas.microsoft.com/office/drawing/2014/main" id="{673BE072-6D9D-4C86-B6BA-57DE8951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54710"/>
              <a:ext cx="814994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0" lang="en-US" altLang="zh-CN" sz="16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POINT</a:t>
              </a:r>
              <a:endParaRPr kumimoji="0" lang="zh-CN" altLang="en-US" sz="16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7" name="TextBox 34">
              <a:extLst>
                <a:ext uri="{FF2B5EF4-FFF2-40B4-BE49-F238E27FC236}">
                  <a16:creationId xmlns:a16="http://schemas.microsoft.com/office/drawing/2014/main" id="{977916D6-E86E-41A3-A1C3-5029B86C3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50" y="410282"/>
              <a:ext cx="152157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zh-CN" altLang="en-US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</a:t>
              </a:r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添加文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本点击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添加文本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本点击添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en-US" altLang="zh-CN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加文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en-US" altLang="zh-CN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</a:t>
              </a:r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</a:t>
              </a:r>
            </a:p>
          </p:txBody>
        </p:sp>
      </p:grpSp>
      <p:grpSp>
        <p:nvGrpSpPr>
          <p:cNvPr id="25605" name="Group 103">
            <a:extLst>
              <a:ext uri="{FF2B5EF4-FFF2-40B4-BE49-F238E27FC236}">
                <a16:creationId xmlns:a16="http://schemas.microsoft.com/office/drawing/2014/main" id="{A12F6539-2DE8-4446-ADB4-105B48CFEF42}"/>
              </a:ext>
            </a:extLst>
          </p:cNvPr>
          <p:cNvGrpSpPr>
            <a:grpSpLocks/>
          </p:cNvGrpSpPr>
          <p:nvPr/>
        </p:nvGrpSpPr>
        <p:grpSpPr bwMode="auto">
          <a:xfrm>
            <a:off x="4937125" y="2546350"/>
            <a:ext cx="2147888" cy="2349500"/>
            <a:chOff x="0" y="0"/>
            <a:chExt cx="2450375" cy="2680694"/>
          </a:xfrm>
        </p:grpSpPr>
        <p:sp>
          <p:nvSpPr>
            <p:cNvPr id="25606" name="泪滴形 3">
              <a:extLst>
                <a:ext uri="{FF2B5EF4-FFF2-40B4-BE49-F238E27FC236}">
                  <a16:creationId xmlns:a16="http://schemas.microsoft.com/office/drawing/2014/main" id="{57D538AF-F148-43BB-AA58-DF02B49F40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30452">
              <a:off x="97501" y="271858"/>
              <a:ext cx="2352874" cy="2236193"/>
            </a:xfrm>
            <a:custGeom>
              <a:avLst/>
              <a:gdLst>
                <a:gd name="T0" fmla="*/ 399177 w 2553888"/>
                <a:gd name="T1" fmla="*/ 2228724 h 2427238"/>
                <a:gd name="T2" fmla="*/ 0 w 2553888"/>
                <a:gd name="T3" fmla="*/ 1331423 h 2427238"/>
                <a:gd name="T4" fmla="*/ 1096921 w 2553888"/>
                <a:gd name="T5" fmla="*/ 168588 h 2427238"/>
                <a:gd name="T6" fmla="*/ 2352874 w 2553888"/>
                <a:gd name="T7" fmla="*/ 0 h 2427238"/>
                <a:gd name="T8" fmla="*/ 2193843 w 2553888"/>
                <a:gd name="T9" fmla="*/ 1331423 h 2427238"/>
                <a:gd name="T10" fmla="*/ 2154911 w 2553888"/>
                <a:gd name="T11" fmla="*/ 1634407 h 2427238"/>
                <a:gd name="T12" fmla="*/ 2138163 w 2553888"/>
                <a:gd name="T13" fmla="*/ 1618812 h 2427238"/>
                <a:gd name="T14" fmla="*/ 610796 w 2553888"/>
                <a:gd name="T15" fmla="*/ 1907464 h 2427238"/>
                <a:gd name="T16" fmla="*/ 408600 w 2553888"/>
                <a:gd name="T17" fmla="*/ 2236193 h 2427238"/>
                <a:gd name="T18" fmla="*/ 399177 w 2553888"/>
                <a:gd name="T19" fmla="*/ 2228724 h 2427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53888"/>
                <a:gd name="T31" fmla="*/ 0 h 2427238"/>
                <a:gd name="T32" fmla="*/ 2553888 w 2553888"/>
                <a:gd name="T33" fmla="*/ 2427238 h 24272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07" name="椭圆 6">
              <a:extLst>
                <a:ext uri="{FF2B5EF4-FFF2-40B4-BE49-F238E27FC236}">
                  <a16:creationId xmlns:a16="http://schemas.microsoft.com/office/drawing/2014/main" id="{D3678F71-696E-4FD8-B400-3C882C785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96547" cy="1526532"/>
            </a:xfrm>
            <a:custGeom>
              <a:avLst/>
              <a:gdLst>
                <a:gd name="T0" fmla="*/ 1045206 w 1229299"/>
                <a:gd name="T1" fmla="*/ 233 h 1711339"/>
                <a:gd name="T2" fmla="*/ 1096547 w 1229299"/>
                <a:gd name="T3" fmla="*/ 370358 h 1711339"/>
                <a:gd name="T4" fmla="*/ 133069 w 1229299"/>
                <a:gd name="T5" fmla="*/ 1526532 h 1711339"/>
                <a:gd name="T6" fmla="*/ 110953 w 1229299"/>
                <a:gd name="T7" fmla="*/ 1525192 h 1711339"/>
                <a:gd name="T8" fmla="*/ 371997 w 1229299"/>
                <a:gd name="T9" fmla="*/ 231255 h 1711339"/>
                <a:gd name="T10" fmla="*/ 1045206 w 1229299"/>
                <a:gd name="T11" fmla="*/ 233 h 1711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9299"/>
                <a:gd name="T19" fmla="*/ 0 h 1711339"/>
                <a:gd name="T20" fmla="*/ 1229299 w 1229299"/>
                <a:gd name="T21" fmla="*/ 1711339 h 17113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08" name="泪滴形 3">
              <a:extLst>
                <a:ext uri="{FF2B5EF4-FFF2-40B4-BE49-F238E27FC236}">
                  <a16:creationId xmlns:a16="http://schemas.microsoft.com/office/drawing/2014/main" id="{3AEC56C5-AC76-4BC8-8F93-41DCA6E429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30452">
              <a:off x="174553" y="374498"/>
              <a:ext cx="2165073" cy="2016257"/>
            </a:xfrm>
            <a:custGeom>
              <a:avLst/>
              <a:gdLst>
                <a:gd name="T0" fmla="*/ 257948 w 2564522"/>
                <a:gd name="T1" fmla="*/ 1559227 h 2607219"/>
                <a:gd name="T2" fmla="*/ 7580 w 2564522"/>
                <a:gd name="T3" fmla="*/ 864283 h 2607219"/>
                <a:gd name="T4" fmla="*/ 856195 w 2564522"/>
                <a:gd name="T5" fmla="*/ 109438 h 2607219"/>
                <a:gd name="T6" fmla="*/ 1827842 w 2564522"/>
                <a:gd name="T7" fmla="*/ 0 h 2607219"/>
                <a:gd name="T8" fmla="*/ 1704810 w 2564522"/>
                <a:gd name="T9" fmla="*/ 864283 h 2607219"/>
                <a:gd name="T10" fmla="*/ 1674691 w 2564522"/>
                <a:gd name="T11" fmla="*/ 1060962 h 2607219"/>
                <a:gd name="T12" fmla="*/ 1661734 w 2564522"/>
                <a:gd name="T13" fmla="*/ 1050839 h 2607219"/>
                <a:gd name="T14" fmla="*/ 480111 w 2564522"/>
                <a:gd name="T15" fmla="*/ 1238216 h 2607219"/>
                <a:gd name="T16" fmla="*/ 310961 w 2564522"/>
                <a:gd name="T17" fmla="*/ 1442001 h 2607219"/>
                <a:gd name="T18" fmla="*/ 257948 w 2564522"/>
                <a:gd name="T19" fmla="*/ 1559227 h 2607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4522"/>
                <a:gd name="T31" fmla="*/ 0 h 2607219"/>
                <a:gd name="T32" fmla="*/ 2564522 w 2564522"/>
                <a:gd name="T33" fmla="*/ 2607219 h 2607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09" name="TextBox 16">
              <a:extLst>
                <a:ext uri="{FF2B5EF4-FFF2-40B4-BE49-F238E27FC236}">
                  <a16:creationId xmlns:a16="http://schemas.microsoft.com/office/drawing/2014/main" id="{B1BA63BD-B76E-47FF-8311-790350057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20" y="230226"/>
              <a:ext cx="878960" cy="658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0" lang="en-US" altLang="zh-CN" sz="40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kumimoji="0" lang="zh-CN" altLang="en-US" sz="40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0" name="TextBox 30">
              <a:extLst>
                <a:ext uri="{FF2B5EF4-FFF2-40B4-BE49-F238E27FC236}">
                  <a16:creationId xmlns:a16="http://schemas.microsoft.com/office/drawing/2014/main" id="{F2CD4615-123C-4A46-B04B-3E9DFC2A2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4758"/>
              <a:ext cx="814994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kumimoji="0" lang="en-US" altLang="zh-CN" sz="1600" b="1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POINT</a:t>
              </a:r>
              <a:endParaRPr kumimoji="0" lang="zh-CN" altLang="en-US" sz="16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11" name="TextBox 33">
              <a:extLst>
                <a:ext uri="{FF2B5EF4-FFF2-40B4-BE49-F238E27FC236}">
                  <a16:creationId xmlns:a16="http://schemas.microsoft.com/office/drawing/2014/main" id="{2FB78304-7DAC-424A-8379-C63A29F6C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35" y="372370"/>
              <a:ext cx="152157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zh-CN" altLang="en-US" sz="18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</a:t>
              </a:r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添加文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本点击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添加文本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本点击添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en-US" altLang="zh-CN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</a:t>
              </a:r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加文</a:t>
              </a:r>
              <a:endParaRPr kumimoji="0" lang="en-US" altLang="zh-CN" sz="1800">
                <a:solidFill>
                  <a:srgbClr val="75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kumimoji="0" lang="en-US" altLang="zh-CN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</a:t>
              </a:r>
              <a:r>
                <a:rPr kumimoji="0" lang="zh-CN" altLang="en-US" sz="1800">
                  <a:solidFill>
                    <a:srgbClr val="75707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>
            <a:extLst>
              <a:ext uri="{FF2B5EF4-FFF2-40B4-BE49-F238E27FC236}">
                <a16:creationId xmlns:a16="http://schemas.microsoft.com/office/drawing/2014/main" id="{5404F8A1-4B0F-4833-9EB6-83F941E3ADE6}"/>
              </a:ext>
            </a:extLst>
          </p:cNvPr>
          <p:cNvGrpSpPr>
            <a:grpSpLocks/>
          </p:cNvGrpSpPr>
          <p:nvPr/>
        </p:nvGrpSpPr>
        <p:grpSpPr bwMode="auto">
          <a:xfrm>
            <a:off x="8128000" y="-6350"/>
            <a:ext cx="3752850" cy="1647825"/>
            <a:chOff x="0" y="0"/>
            <a:chExt cx="3122612" cy="1103312"/>
          </a:xfrm>
        </p:grpSpPr>
        <p:sp>
          <p:nvSpPr>
            <p:cNvPr id="26715" name="Freeform 814">
              <a:extLst>
                <a:ext uri="{FF2B5EF4-FFF2-40B4-BE49-F238E27FC236}">
                  <a16:creationId xmlns:a16="http://schemas.microsoft.com/office/drawing/2014/main" id="{67B032DF-0E41-4F69-94A6-A662529E3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00087"/>
              <a:ext cx="22225" cy="36513"/>
            </a:xfrm>
            <a:custGeom>
              <a:avLst/>
              <a:gdLst>
                <a:gd name="T0" fmla="*/ 17537235 w 13"/>
                <a:gd name="T1" fmla="*/ 27207401 h 21"/>
                <a:gd name="T2" fmla="*/ 5845175 w 13"/>
                <a:gd name="T3" fmla="*/ 6045510 h 21"/>
                <a:gd name="T4" fmla="*/ 17537235 w 13"/>
                <a:gd name="T5" fmla="*/ 27207401 h 21"/>
                <a:gd name="T6" fmla="*/ 0 60000 65536"/>
                <a:gd name="T7" fmla="*/ 0 60000 65536"/>
                <a:gd name="T8" fmla="*/ 0 60000 65536"/>
                <a:gd name="T9" fmla="*/ 0 w 13"/>
                <a:gd name="T10" fmla="*/ 0 h 21"/>
                <a:gd name="T11" fmla="*/ 13 w 1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1">
                  <a:moveTo>
                    <a:pt x="6" y="9"/>
                  </a:moveTo>
                  <a:cubicBezTo>
                    <a:pt x="5" y="8"/>
                    <a:pt x="0" y="6"/>
                    <a:pt x="2" y="2"/>
                  </a:cubicBezTo>
                  <a:cubicBezTo>
                    <a:pt x="4" y="0"/>
                    <a:pt x="13" y="2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6" name="Freeform 823">
              <a:extLst>
                <a:ext uri="{FF2B5EF4-FFF2-40B4-BE49-F238E27FC236}">
                  <a16:creationId xmlns:a16="http://schemas.microsoft.com/office/drawing/2014/main" id="{F250826B-5164-45A4-95BB-B66E94CA8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587" y="0"/>
              <a:ext cx="23813" cy="20638"/>
            </a:xfrm>
            <a:custGeom>
              <a:avLst/>
              <a:gdLst>
                <a:gd name="T0" fmla="*/ 40504212 w 14"/>
                <a:gd name="T1" fmla="*/ 0 h 12"/>
                <a:gd name="T2" fmla="*/ 0 w 14"/>
                <a:gd name="T3" fmla="*/ 35493920 h 12"/>
                <a:gd name="T4" fmla="*/ 40504212 w 14"/>
                <a:gd name="T5" fmla="*/ 0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14" y="0"/>
                  </a:moveTo>
                  <a:cubicBezTo>
                    <a:pt x="13" y="7"/>
                    <a:pt x="8" y="11"/>
                    <a:pt x="0" y="12"/>
                  </a:cubicBezTo>
                  <a:cubicBezTo>
                    <a:pt x="2" y="5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7" name="Freeform 910">
              <a:extLst>
                <a:ext uri="{FF2B5EF4-FFF2-40B4-BE49-F238E27FC236}">
                  <a16:creationId xmlns:a16="http://schemas.microsoft.com/office/drawing/2014/main" id="{CA8B7E04-CB4B-4D75-AF7B-A21A063FFE2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549" y="244476"/>
              <a:ext cx="3040063" cy="855663"/>
            </a:xfrm>
            <a:custGeom>
              <a:avLst/>
              <a:gdLst>
                <a:gd name="T0" fmla="*/ 220499730 w 1773"/>
                <a:gd name="T1" fmla="*/ 1361399272 h 499"/>
                <a:gd name="T2" fmla="*/ 214620218 w 1773"/>
                <a:gd name="T3" fmla="*/ 1349637764 h 499"/>
                <a:gd name="T4" fmla="*/ 214620218 w 1773"/>
                <a:gd name="T5" fmla="*/ 1349637764 h 499"/>
                <a:gd name="T6" fmla="*/ 223440344 w 1773"/>
                <a:gd name="T7" fmla="*/ 1361399272 h 499"/>
                <a:gd name="T8" fmla="*/ 220499730 w 1773"/>
                <a:gd name="T9" fmla="*/ 1361399272 h 499"/>
                <a:gd name="T10" fmla="*/ 723240075 w 1773"/>
                <a:gd name="T11" fmla="*/ 52927644 h 499"/>
                <a:gd name="T12" fmla="*/ 682080057 w 1773"/>
                <a:gd name="T13" fmla="*/ 88212168 h 499"/>
                <a:gd name="T14" fmla="*/ 658560292 w 1773"/>
                <a:gd name="T15" fmla="*/ 593958729 h 499"/>
                <a:gd name="T16" fmla="*/ 91140163 w 1773"/>
                <a:gd name="T17" fmla="*/ 564554101 h 499"/>
                <a:gd name="T18" fmla="*/ 88199549 w 1773"/>
                <a:gd name="T19" fmla="*/ 564554101 h 499"/>
                <a:gd name="T20" fmla="*/ 55859657 w 1773"/>
                <a:gd name="T21" fmla="*/ 579256415 h 499"/>
                <a:gd name="T22" fmla="*/ 49980145 w 1773"/>
                <a:gd name="T23" fmla="*/ 614540939 h 499"/>
                <a:gd name="T24" fmla="*/ 191100452 w 1773"/>
                <a:gd name="T25" fmla="*/ 973267792 h 499"/>
                <a:gd name="T26" fmla="*/ 8820126 w 1773"/>
                <a:gd name="T27" fmla="*/ 1308471629 h 499"/>
                <a:gd name="T28" fmla="*/ 8820126 w 1773"/>
                <a:gd name="T29" fmla="*/ 1346696959 h 499"/>
                <a:gd name="T30" fmla="*/ 41160018 w 1773"/>
                <a:gd name="T31" fmla="*/ 1364340078 h 499"/>
                <a:gd name="T32" fmla="*/ 814380238 w 1773"/>
                <a:gd name="T33" fmla="*/ 1417266007 h 499"/>
                <a:gd name="T34" fmla="*/ 814380238 w 1773"/>
                <a:gd name="T35" fmla="*/ 258753177 h 499"/>
                <a:gd name="T36" fmla="*/ 814380238 w 1773"/>
                <a:gd name="T37" fmla="*/ 55866735 h 499"/>
                <a:gd name="T38" fmla="*/ 723240075 w 1773"/>
                <a:gd name="T39" fmla="*/ 52927644 h 499"/>
                <a:gd name="T40" fmla="*/ 723240075 w 1773"/>
                <a:gd name="T41" fmla="*/ 52927644 h 499"/>
                <a:gd name="T42" fmla="*/ 2147483647 w 1773"/>
                <a:gd name="T43" fmla="*/ 0 h 499"/>
                <a:gd name="T44" fmla="*/ 2147483647 w 1773"/>
                <a:gd name="T45" fmla="*/ 0 h 499"/>
                <a:gd name="T46" fmla="*/ 2147483647 w 1773"/>
                <a:gd name="T47" fmla="*/ 5881611 h 499"/>
                <a:gd name="T48" fmla="*/ 2147483647 w 1773"/>
                <a:gd name="T49" fmla="*/ 1467252845 h 499"/>
                <a:gd name="T50" fmla="*/ 2147483647 w 1773"/>
                <a:gd name="T51" fmla="*/ 1434909126 h 499"/>
                <a:gd name="T52" fmla="*/ 2147483647 w 1773"/>
                <a:gd name="T53" fmla="*/ 1414325201 h 499"/>
                <a:gd name="T54" fmla="*/ 2147483647 w 1773"/>
                <a:gd name="T55" fmla="*/ 1373160780 h 499"/>
                <a:gd name="T56" fmla="*/ 2147483647 w 1773"/>
                <a:gd name="T57" fmla="*/ 999731614 h 499"/>
                <a:gd name="T58" fmla="*/ 2147483647 w 1773"/>
                <a:gd name="T59" fmla="*/ 608659328 h 499"/>
                <a:gd name="T60" fmla="*/ 2147483647 w 1773"/>
                <a:gd name="T61" fmla="*/ 567494907 h 499"/>
                <a:gd name="T62" fmla="*/ 2147483647 w 1773"/>
                <a:gd name="T63" fmla="*/ 549851787 h 499"/>
                <a:gd name="T64" fmla="*/ 2147483647 w 1773"/>
                <a:gd name="T65" fmla="*/ 549851787 h 499"/>
                <a:gd name="T66" fmla="*/ 2147483647 w 1773"/>
                <a:gd name="T67" fmla="*/ 582197221 h 499"/>
                <a:gd name="T68" fmla="*/ 2147483647 w 1773"/>
                <a:gd name="T69" fmla="*/ 38225330 h 499"/>
                <a:gd name="T70" fmla="*/ 2147483647 w 1773"/>
                <a:gd name="T71" fmla="*/ 0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73"/>
                <a:gd name="T109" fmla="*/ 0 h 499"/>
                <a:gd name="T110" fmla="*/ 1773 w 1773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73" h="499">
                  <a:moveTo>
                    <a:pt x="75" y="463"/>
                  </a:moveTo>
                  <a:cubicBezTo>
                    <a:pt x="74" y="463"/>
                    <a:pt x="71" y="461"/>
                    <a:pt x="73" y="459"/>
                  </a:cubicBezTo>
                  <a:cubicBezTo>
                    <a:pt x="73" y="459"/>
                    <a:pt x="73" y="459"/>
                    <a:pt x="73" y="459"/>
                  </a:cubicBezTo>
                  <a:cubicBezTo>
                    <a:pt x="75" y="459"/>
                    <a:pt x="78" y="461"/>
                    <a:pt x="76" y="463"/>
                  </a:cubicBezTo>
                  <a:cubicBezTo>
                    <a:pt x="76" y="463"/>
                    <a:pt x="76" y="463"/>
                    <a:pt x="75" y="463"/>
                  </a:cubicBezTo>
                  <a:moveTo>
                    <a:pt x="246" y="18"/>
                  </a:moveTo>
                  <a:cubicBezTo>
                    <a:pt x="239" y="18"/>
                    <a:pt x="232" y="23"/>
                    <a:pt x="232" y="30"/>
                  </a:cubicBezTo>
                  <a:cubicBezTo>
                    <a:pt x="229" y="88"/>
                    <a:pt x="227" y="145"/>
                    <a:pt x="224" y="202"/>
                  </a:cubicBezTo>
                  <a:cubicBezTo>
                    <a:pt x="160" y="199"/>
                    <a:pt x="95" y="196"/>
                    <a:pt x="31" y="192"/>
                  </a:cubicBezTo>
                  <a:cubicBezTo>
                    <a:pt x="31" y="192"/>
                    <a:pt x="31" y="192"/>
                    <a:pt x="30" y="192"/>
                  </a:cubicBezTo>
                  <a:cubicBezTo>
                    <a:pt x="26" y="192"/>
                    <a:pt x="22" y="194"/>
                    <a:pt x="19" y="197"/>
                  </a:cubicBezTo>
                  <a:cubicBezTo>
                    <a:pt x="16" y="201"/>
                    <a:pt x="16" y="205"/>
                    <a:pt x="17" y="209"/>
                  </a:cubicBezTo>
                  <a:cubicBezTo>
                    <a:pt x="33" y="250"/>
                    <a:pt x="49" y="290"/>
                    <a:pt x="65" y="331"/>
                  </a:cubicBezTo>
                  <a:cubicBezTo>
                    <a:pt x="45" y="369"/>
                    <a:pt x="24" y="407"/>
                    <a:pt x="3" y="445"/>
                  </a:cubicBezTo>
                  <a:cubicBezTo>
                    <a:pt x="0" y="449"/>
                    <a:pt x="1" y="454"/>
                    <a:pt x="3" y="458"/>
                  </a:cubicBezTo>
                  <a:cubicBezTo>
                    <a:pt x="5" y="461"/>
                    <a:pt x="10" y="464"/>
                    <a:pt x="14" y="464"/>
                  </a:cubicBezTo>
                  <a:cubicBezTo>
                    <a:pt x="102" y="471"/>
                    <a:pt x="190" y="477"/>
                    <a:pt x="277" y="482"/>
                  </a:cubicBezTo>
                  <a:cubicBezTo>
                    <a:pt x="277" y="88"/>
                    <a:pt x="277" y="88"/>
                    <a:pt x="277" y="88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67" y="18"/>
                    <a:pt x="257" y="18"/>
                    <a:pt x="246" y="18"/>
                  </a:cubicBezTo>
                  <a:cubicBezTo>
                    <a:pt x="246" y="18"/>
                    <a:pt x="246" y="18"/>
                    <a:pt x="246" y="18"/>
                  </a:cubicBezTo>
                  <a:moveTo>
                    <a:pt x="1525" y="0"/>
                  </a:moveTo>
                  <a:cubicBezTo>
                    <a:pt x="1525" y="0"/>
                    <a:pt x="1524" y="0"/>
                    <a:pt x="1524" y="0"/>
                  </a:cubicBezTo>
                  <a:cubicBezTo>
                    <a:pt x="1509" y="1"/>
                    <a:pt x="1494" y="2"/>
                    <a:pt x="1480" y="2"/>
                  </a:cubicBezTo>
                  <a:cubicBezTo>
                    <a:pt x="1480" y="499"/>
                    <a:pt x="1480" y="499"/>
                    <a:pt x="1480" y="499"/>
                  </a:cubicBezTo>
                  <a:cubicBezTo>
                    <a:pt x="1573" y="496"/>
                    <a:pt x="1666" y="492"/>
                    <a:pt x="1759" y="488"/>
                  </a:cubicBezTo>
                  <a:cubicBezTo>
                    <a:pt x="1763" y="488"/>
                    <a:pt x="1768" y="485"/>
                    <a:pt x="1770" y="481"/>
                  </a:cubicBezTo>
                  <a:cubicBezTo>
                    <a:pt x="1773" y="477"/>
                    <a:pt x="1773" y="472"/>
                    <a:pt x="1770" y="467"/>
                  </a:cubicBezTo>
                  <a:cubicBezTo>
                    <a:pt x="1749" y="425"/>
                    <a:pt x="1728" y="382"/>
                    <a:pt x="1707" y="340"/>
                  </a:cubicBezTo>
                  <a:cubicBezTo>
                    <a:pt x="1723" y="296"/>
                    <a:pt x="1739" y="251"/>
                    <a:pt x="1754" y="207"/>
                  </a:cubicBezTo>
                  <a:cubicBezTo>
                    <a:pt x="1756" y="202"/>
                    <a:pt x="1755" y="197"/>
                    <a:pt x="1752" y="193"/>
                  </a:cubicBezTo>
                  <a:cubicBezTo>
                    <a:pt x="1749" y="189"/>
                    <a:pt x="1745" y="187"/>
                    <a:pt x="1741" y="187"/>
                  </a:cubicBezTo>
                  <a:cubicBezTo>
                    <a:pt x="1741" y="187"/>
                    <a:pt x="1740" y="187"/>
                    <a:pt x="1740" y="187"/>
                  </a:cubicBezTo>
                  <a:cubicBezTo>
                    <a:pt x="1676" y="191"/>
                    <a:pt x="1612" y="195"/>
                    <a:pt x="1547" y="198"/>
                  </a:cubicBezTo>
                  <a:cubicBezTo>
                    <a:pt x="1545" y="137"/>
                    <a:pt x="1542" y="75"/>
                    <a:pt x="1539" y="13"/>
                  </a:cubicBezTo>
                  <a:cubicBezTo>
                    <a:pt x="1538" y="6"/>
                    <a:pt x="1532" y="0"/>
                    <a:pt x="1525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8" name="Freeform 911">
              <a:extLst>
                <a:ext uri="{FF2B5EF4-FFF2-40B4-BE49-F238E27FC236}">
                  <a16:creationId xmlns:a16="http://schemas.microsoft.com/office/drawing/2014/main" id="{282E2A56-37A0-46D4-BE43-061C3E362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280987"/>
              <a:ext cx="366713" cy="206375"/>
            </a:xfrm>
            <a:custGeom>
              <a:avLst/>
              <a:gdLst>
                <a:gd name="T0" fmla="*/ 317138201 w 214"/>
                <a:gd name="T1" fmla="*/ 0 h 120"/>
                <a:gd name="T2" fmla="*/ 0 w 214"/>
                <a:gd name="T3" fmla="*/ 195206673 h 120"/>
                <a:gd name="T4" fmla="*/ 434597745 w 214"/>
                <a:gd name="T5" fmla="*/ 354922005 h 120"/>
                <a:gd name="T6" fmla="*/ 628403852 w 214"/>
                <a:gd name="T7" fmla="*/ 5916083 h 120"/>
                <a:gd name="T8" fmla="*/ 317138201 w 214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120"/>
                <a:gd name="T17" fmla="*/ 214 w 214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120">
                  <a:moveTo>
                    <a:pt x="108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179" y="1"/>
                    <a:pt x="144" y="0"/>
                    <a:pt x="108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9" name="Freeform 912">
              <a:extLst>
                <a:ext uri="{FF2B5EF4-FFF2-40B4-BE49-F238E27FC236}">
                  <a16:creationId xmlns:a16="http://schemas.microsoft.com/office/drawing/2014/main" id="{D72E6C83-56EB-41FC-9939-B002F064A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276225"/>
              <a:ext cx="65088" cy="119063"/>
            </a:xfrm>
            <a:custGeom>
              <a:avLst/>
              <a:gdLst>
                <a:gd name="T0" fmla="*/ 0 w 38"/>
                <a:gd name="T1" fmla="*/ 0 h 69"/>
                <a:gd name="T2" fmla="*/ 0 w 38"/>
                <a:gd name="T3" fmla="*/ 205449246 h 69"/>
                <a:gd name="T4" fmla="*/ 111485467 w 38"/>
                <a:gd name="T5" fmla="*/ 2978301 h 69"/>
                <a:gd name="T6" fmla="*/ 0 w 38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69"/>
                <a:gd name="T14" fmla="*/ 38 w 38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6" y="0"/>
                    <a:pt x="13" y="0"/>
                    <a:pt x="0" y="0"/>
                  </a:cubicBezTo>
                </a:path>
              </a:pathLst>
            </a:custGeom>
            <a:solidFill>
              <a:srgbClr val="740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0" name="Freeform 913">
              <a:extLst>
                <a:ext uri="{FF2B5EF4-FFF2-40B4-BE49-F238E27FC236}">
                  <a16:creationId xmlns:a16="http://schemas.microsoft.com/office/drawing/2014/main" id="{D7489E83-E3EE-4915-BD03-9380889AC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277812"/>
              <a:ext cx="185738" cy="117475"/>
            </a:xfrm>
            <a:custGeom>
              <a:avLst/>
              <a:gdLst>
                <a:gd name="T0" fmla="*/ 112392128 w 108"/>
                <a:gd name="T1" fmla="*/ 0 h 68"/>
                <a:gd name="T2" fmla="*/ 0 w 108"/>
                <a:gd name="T3" fmla="*/ 202946700 h 68"/>
                <a:gd name="T4" fmla="*/ 319431524 w 108"/>
                <a:gd name="T5" fmla="*/ 5968767 h 68"/>
                <a:gd name="T6" fmla="*/ 112392128 w 108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68"/>
                <a:gd name="T14" fmla="*/ 108 w 10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68">
                  <a:moveTo>
                    <a:pt x="38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85" y="1"/>
                    <a:pt x="62" y="0"/>
                    <a:pt x="38" y="0"/>
                  </a:cubicBezTo>
                </a:path>
              </a:pathLst>
            </a:custGeom>
            <a:solidFill>
              <a:srgbClr val="97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1" name="Freeform 914">
              <a:extLst>
                <a:ext uri="{FF2B5EF4-FFF2-40B4-BE49-F238E27FC236}">
                  <a16:creationId xmlns:a16="http://schemas.microsoft.com/office/drawing/2014/main" id="{563502DF-59C9-4856-AE2B-2F0ED9B48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738187"/>
              <a:ext cx="57150" cy="38100"/>
            </a:xfrm>
            <a:custGeom>
              <a:avLst/>
              <a:gdLst>
                <a:gd name="T0" fmla="*/ 0 w 33"/>
                <a:gd name="T1" fmla="*/ 0 h 22"/>
                <a:gd name="T2" fmla="*/ 5999018 w 33"/>
                <a:gd name="T3" fmla="*/ 65982273 h 22"/>
                <a:gd name="T4" fmla="*/ 98973409 w 33"/>
                <a:gd name="T5" fmla="*/ 65982273 h 22"/>
                <a:gd name="T6" fmla="*/ 0 w 3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2"/>
                <a:gd name="T14" fmla="*/ 33 w 33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2">
                  <a:moveTo>
                    <a:pt x="0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2" y="22"/>
                    <a:pt x="23" y="22"/>
                    <a:pt x="33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2" name="Freeform 915">
              <a:extLst>
                <a:ext uri="{FF2B5EF4-FFF2-40B4-BE49-F238E27FC236}">
                  <a16:creationId xmlns:a16="http://schemas.microsoft.com/office/drawing/2014/main" id="{81421144-22B4-48CF-B9DA-0B430F6D7EB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7212" y="395287"/>
              <a:ext cx="342900" cy="369888"/>
            </a:xfrm>
            <a:custGeom>
              <a:avLst/>
              <a:gdLst>
                <a:gd name="T0" fmla="*/ 0 w 200"/>
                <a:gd name="T1" fmla="*/ 0 h 216"/>
                <a:gd name="T2" fmla="*/ 564385968 w 200"/>
                <a:gd name="T3" fmla="*/ 630480946 h 216"/>
                <a:gd name="T4" fmla="*/ 587902050 w 200"/>
                <a:gd name="T5" fmla="*/ 633412651 h 216"/>
                <a:gd name="T6" fmla="*/ 435047517 w 200"/>
                <a:gd name="T7" fmla="*/ 158353163 h 216"/>
                <a:gd name="T8" fmla="*/ 0 w 200"/>
                <a:gd name="T9" fmla="*/ 0 h 216"/>
                <a:gd name="T10" fmla="*/ 0 w 200"/>
                <a:gd name="T11" fmla="*/ 0 h 216"/>
                <a:gd name="T12" fmla="*/ 0 w 200"/>
                <a:gd name="T13" fmla="*/ 0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"/>
                <a:gd name="T22" fmla="*/ 0 h 216"/>
                <a:gd name="T23" fmla="*/ 200 w 20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" h="216">
                  <a:moveTo>
                    <a:pt x="0" y="0"/>
                  </a:moveTo>
                  <a:cubicBezTo>
                    <a:pt x="192" y="215"/>
                    <a:pt x="192" y="215"/>
                    <a:pt x="192" y="215"/>
                  </a:cubicBezTo>
                  <a:cubicBezTo>
                    <a:pt x="194" y="216"/>
                    <a:pt x="197" y="216"/>
                    <a:pt x="200" y="216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3" name="Freeform 916">
              <a:extLst>
                <a:ext uri="{FF2B5EF4-FFF2-40B4-BE49-F238E27FC236}">
                  <a16:creationId xmlns:a16="http://schemas.microsoft.com/office/drawing/2014/main" id="{D1BE7944-CD24-482A-A9A6-9862109AE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395287"/>
              <a:ext cx="328613" cy="682625"/>
            </a:xfrm>
            <a:custGeom>
              <a:avLst/>
              <a:gdLst>
                <a:gd name="T0" fmla="*/ 0 w 192"/>
                <a:gd name="T1" fmla="*/ 0 h 398"/>
                <a:gd name="T2" fmla="*/ 0 w 192"/>
                <a:gd name="T3" fmla="*/ 0 h 398"/>
                <a:gd name="T4" fmla="*/ 0 w 192"/>
                <a:gd name="T5" fmla="*/ 1159028644 h 398"/>
                <a:gd name="T6" fmla="*/ 260709916 w 192"/>
                <a:gd name="T7" fmla="*/ 1170796208 h 398"/>
                <a:gd name="T8" fmla="*/ 263638337 w 192"/>
                <a:gd name="T9" fmla="*/ 1170796208 h 398"/>
                <a:gd name="T10" fmla="*/ 304649924 w 192"/>
                <a:gd name="T11" fmla="*/ 1135495233 h 398"/>
                <a:gd name="T12" fmla="*/ 322225585 w 192"/>
                <a:gd name="T13" fmla="*/ 626581144 h 398"/>
                <a:gd name="T14" fmla="*/ 562429707 w 192"/>
                <a:gd name="T15" fmla="*/ 632465784 h 398"/>
                <a:gd name="T16" fmla="*/ 0 w 192"/>
                <a:gd name="T17" fmla="*/ 0 h 3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398"/>
                <a:gd name="T29" fmla="*/ 192 w 192"/>
                <a:gd name="T30" fmla="*/ 398 h 3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3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30" y="395"/>
                    <a:pt x="60" y="397"/>
                    <a:pt x="89" y="398"/>
                  </a:cubicBezTo>
                  <a:cubicBezTo>
                    <a:pt x="89" y="398"/>
                    <a:pt x="90" y="398"/>
                    <a:pt x="90" y="398"/>
                  </a:cubicBezTo>
                  <a:cubicBezTo>
                    <a:pt x="97" y="398"/>
                    <a:pt x="103" y="393"/>
                    <a:pt x="104" y="386"/>
                  </a:cubicBezTo>
                  <a:cubicBezTo>
                    <a:pt x="106" y="328"/>
                    <a:pt x="108" y="270"/>
                    <a:pt x="110" y="213"/>
                  </a:cubicBezTo>
                  <a:cubicBezTo>
                    <a:pt x="137" y="214"/>
                    <a:pt x="164" y="215"/>
                    <a:pt x="192" y="21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4" name="Freeform 917">
              <a:extLst>
                <a:ext uri="{FF2B5EF4-FFF2-40B4-BE49-F238E27FC236}">
                  <a16:creationId xmlns:a16="http://schemas.microsoft.com/office/drawing/2014/main" id="{162E1B54-1DA5-4B1D-99AF-BFDE24F89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2" y="487362"/>
              <a:ext cx="96838" cy="277813"/>
            </a:xfrm>
            <a:custGeom>
              <a:avLst/>
              <a:gdLst>
                <a:gd name="T0" fmla="*/ 0 w 57"/>
                <a:gd name="T1" fmla="*/ 0 h 162"/>
                <a:gd name="T2" fmla="*/ 0 w 57"/>
                <a:gd name="T3" fmla="*/ 0 h 162"/>
                <a:gd name="T4" fmla="*/ 150087008 w 57"/>
                <a:gd name="T5" fmla="*/ 476420142 h 162"/>
                <a:gd name="T6" fmla="*/ 164519267 w 57"/>
                <a:gd name="T7" fmla="*/ 476420142 h 162"/>
                <a:gd name="T8" fmla="*/ 164519267 w 57"/>
                <a:gd name="T9" fmla="*/ 49994336 h 162"/>
                <a:gd name="T10" fmla="*/ 0 w 57"/>
                <a:gd name="T11" fmla="*/ 0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162"/>
                <a:gd name="T20" fmla="*/ 57 w 57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1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4" y="162"/>
                    <a:pt x="55" y="162"/>
                    <a:pt x="57" y="162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5" name="Freeform 918">
              <a:extLst>
                <a:ext uri="{FF2B5EF4-FFF2-40B4-BE49-F238E27FC236}">
                  <a16:creationId xmlns:a16="http://schemas.microsoft.com/office/drawing/2014/main" id="{5AFC2BB2-8191-4445-85E5-316A3EE8A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2" y="285750"/>
              <a:ext cx="161925" cy="230188"/>
            </a:xfrm>
            <a:custGeom>
              <a:avLst/>
              <a:gdLst>
                <a:gd name="T0" fmla="*/ 191744767 w 95"/>
                <a:gd name="T1" fmla="*/ 0 h 135"/>
                <a:gd name="T2" fmla="*/ 0 w 95"/>
                <a:gd name="T3" fmla="*/ 343067080 h 135"/>
                <a:gd name="T4" fmla="*/ 165598141 w 95"/>
                <a:gd name="T5" fmla="*/ 392492706 h 135"/>
                <a:gd name="T6" fmla="*/ 275996901 w 95"/>
                <a:gd name="T7" fmla="*/ 0 h 135"/>
                <a:gd name="T8" fmla="*/ 191744767 w 95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35"/>
                <a:gd name="T17" fmla="*/ 95 w 95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35">
                  <a:moveTo>
                    <a:pt x="66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6" y="0"/>
                    <a:pt x="76" y="0"/>
                    <a:pt x="66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6" name="Freeform 919">
              <a:extLst>
                <a:ext uri="{FF2B5EF4-FFF2-40B4-BE49-F238E27FC236}">
                  <a16:creationId xmlns:a16="http://schemas.microsoft.com/office/drawing/2014/main" id="{A5344F71-8629-45B8-9B6C-5C3DAA097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118" y="736286"/>
              <a:ext cx="258763" cy="36513"/>
            </a:xfrm>
            <a:custGeom>
              <a:avLst/>
              <a:gdLst>
                <a:gd name="T0" fmla="*/ 443432385 w 151"/>
                <a:gd name="T1" fmla="*/ 0 h 21"/>
                <a:gd name="T2" fmla="*/ 0 w 151"/>
                <a:gd name="T3" fmla="*/ 57440165 h 21"/>
                <a:gd name="T4" fmla="*/ 419939789 w 151"/>
                <a:gd name="T5" fmla="*/ 63485675 h 21"/>
                <a:gd name="T6" fmla="*/ 443432385 w 151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21"/>
                <a:gd name="T14" fmla="*/ 151 w 15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21">
                  <a:moveTo>
                    <a:pt x="15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47" y="20"/>
                    <a:pt x="95" y="21"/>
                    <a:pt x="143" y="21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7" name="Freeform 920">
              <a:extLst>
                <a:ext uri="{FF2B5EF4-FFF2-40B4-BE49-F238E27FC236}">
                  <a16:creationId xmlns:a16="http://schemas.microsoft.com/office/drawing/2014/main" id="{2B1A6CDC-5C82-4ACA-943C-DC75B94CF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7" y="737562"/>
              <a:ext cx="15875" cy="38100"/>
            </a:xfrm>
            <a:custGeom>
              <a:avLst/>
              <a:gdLst>
                <a:gd name="T0" fmla="*/ 20161250 w 10"/>
                <a:gd name="T1" fmla="*/ 0 h 22"/>
                <a:gd name="T2" fmla="*/ 20161250 w 10"/>
                <a:gd name="T3" fmla="*/ 0 h 22"/>
                <a:gd name="T4" fmla="*/ 0 w 10"/>
                <a:gd name="T5" fmla="*/ 62982764 h 22"/>
                <a:gd name="T6" fmla="*/ 25201563 w 10"/>
                <a:gd name="T7" fmla="*/ 65982273 h 22"/>
                <a:gd name="T8" fmla="*/ 2016125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7" y="22"/>
                    <a:pt x="10" y="22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8" name="Freeform 921">
              <a:extLst>
                <a:ext uri="{FF2B5EF4-FFF2-40B4-BE49-F238E27FC236}">
                  <a16:creationId xmlns:a16="http://schemas.microsoft.com/office/drawing/2014/main" id="{EB450999-AE57-468D-ACCB-F576C79F8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292100"/>
              <a:ext cx="622300" cy="446088"/>
            </a:xfrm>
            <a:custGeom>
              <a:avLst/>
              <a:gdLst>
                <a:gd name="T0" fmla="*/ 63004700 w 392"/>
                <a:gd name="T1" fmla="*/ 0 h 281"/>
                <a:gd name="T2" fmla="*/ 0 w 392"/>
                <a:gd name="T3" fmla="*/ 708165494 h 281"/>
                <a:gd name="T4" fmla="*/ 987901250 w 392"/>
                <a:gd name="T5" fmla="*/ 335181951 h 281"/>
                <a:gd name="T6" fmla="*/ 63004700 w 392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281"/>
                <a:gd name="T14" fmla="*/ 392 w 39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281">
                  <a:moveTo>
                    <a:pt x="25" y="0"/>
                  </a:moveTo>
                  <a:lnTo>
                    <a:pt x="0" y="281"/>
                  </a:lnTo>
                  <a:lnTo>
                    <a:pt x="392" y="13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29" name="Freeform 922">
              <a:extLst>
                <a:ext uri="{FF2B5EF4-FFF2-40B4-BE49-F238E27FC236}">
                  <a16:creationId xmlns:a16="http://schemas.microsoft.com/office/drawing/2014/main" id="{0001F00B-6239-4204-832C-AD86466D1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292100"/>
              <a:ext cx="622300" cy="446088"/>
            </a:xfrm>
            <a:custGeom>
              <a:avLst/>
              <a:gdLst>
                <a:gd name="T0" fmla="*/ 63004700 w 392"/>
                <a:gd name="T1" fmla="*/ 0 h 281"/>
                <a:gd name="T2" fmla="*/ 0 w 392"/>
                <a:gd name="T3" fmla="*/ 708165494 h 281"/>
                <a:gd name="T4" fmla="*/ 987901250 w 392"/>
                <a:gd name="T5" fmla="*/ 335181951 h 281"/>
                <a:gd name="T6" fmla="*/ 63004700 w 392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281"/>
                <a:gd name="T14" fmla="*/ 392 w 39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281">
                  <a:moveTo>
                    <a:pt x="25" y="0"/>
                  </a:moveTo>
                  <a:lnTo>
                    <a:pt x="0" y="281"/>
                  </a:lnTo>
                  <a:lnTo>
                    <a:pt x="392" y="13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0" name="Freeform 923">
              <a:extLst>
                <a:ext uri="{FF2B5EF4-FFF2-40B4-BE49-F238E27FC236}">
                  <a16:creationId xmlns:a16="http://schemas.microsoft.com/office/drawing/2014/main" id="{9BD7C9ED-F34C-433D-8C40-1B8152D64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503237"/>
              <a:ext cx="622300" cy="274638"/>
            </a:xfrm>
            <a:custGeom>
              <a:avLst/>
              <a:gdLst>
                <a:gd name="T0" fmla="*/ 1066824490 w 363"/>
                <a:gd name="T1" fmla="*/ 0 h 160"/>
                <a:gd name="T2" fmla="*/ 0 w 363"/>
                <a:gd name="T3" fmla="*/ 403647484 h 160"/>
                <a:gd name="T4" fmla="*/ 96984512 w 363"/>
                <a:gd name="T5" fmla="*/ 468467201 h 160"/>
                <a:gd name="T6" fmla="*/ 564270096 w 363"/>
                <a:gd name="T7" fmla="*/ 471412694 h 160"/>
                <a:gd name="T8" fmla="*/ 764117541 w 363"/>
                <a:gd name="T9" fmla="*/ 471412694 h 160"/>
                <a:gd name="T10" fmla="*/ 1066824490 w 363"/>
                <a:gd name="T11" fmla="*/ 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160"/>
                <a:gd name="T20" fmla="*/ 363 w 363"/>
                <a:gd name="T21" fmla="*/ 160 h 1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160">
                  <a:moveTo>
                    <a:pt x="363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86" y="160"/>
                    <a:pt x="139" y="160"/>
                    <a:pt x="192" y="160"/>
                  </a:cubicBezTo>
                  <a:cubicBezTo>
                    <a:pt x="215" y="160"/>
                    <a:pt x="238" y="160"/>
                    <a:pt x="260" y="160"/>
                  </a:cubicBezTo>
                  <a:cubicBezTo>
                    <a:pt x="363" y="0"/>
                    <a:pt x="363" y="0"/>
                    <a:pt x="363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1" name="Freeform 924">
              <a:extLst>
                <a:ext uri="{FF2B5EF4-FFF2-40B4-BE49-F238E27FC236}">
                  <a16:creationId xmlns:a16="http://schemas.microsoft.com/office/drawing/2014/main" id="{27F73DD1-762E-497C-A921-C2E6AD908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277812"/>
              <a:ext cx="582613" cy="225425"/>
            </a:xfrm>
            <a:custGeom>
              <a:avLst/>
              <a:gdLst>
                <a:gd name="T0" fmla="*/ 872085983 w 340"/>
                <a:gd name="T1" fmla="*/ 0 h 131"/>
                <a:gd name="T2" fmla="*/ 8809451 w 340"/>
                <a:gd name="T3" fmla="*/ 14805776 h 131"/>
                <a:gd name="T4" fmla="*/ 0 w 340"/>
                <a:gd name="T5" fmla="*/ 23688554 h 131"/>
                <a:gd name="T6" fmla="*/ 998346788 w 340"/>
                <a:gd name="T7" fmla="*/ 387911684 h 131"/>
                <a:gd name="T8" fmla="*/ 872085983 w 340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131"/>
                <a:gd name="T17" fmla="*/ 340 w 340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131">
                  <a:moveTo>
                    <a:pt x="297" y="0"/>
                  </a:moveTo>
                  <a:cubicBezTo>
                    <a:pt x="199" y="3"/>
                    <a:pt x="101" y="4"/>
                    <a:pt x="3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40" y="131"/>
                    <a:pt x="340" y="131"/>
                    <a:pt x="340" y="131"/>
                  </a:cubicBezTo>
                  <a:cubicBezTo>
                    <a:pt x="297" y="0"/>
                    <a:pt x="297" y="0"/>
                    <a:pt x="297" y="0"/>
                  </a:cubicBezTo>
                </a:path>
              </a:pathLst>
            </a:custGeom>
            <a:solidFill>
              <a:srgbClr val="98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2" name="Freeform 925">
              <a:extLst>
                <a:ext uri="{FF2B5EF4-FFF2-40B4-BE49-F238E27FC236}">
                  <a16:creationId xmlns:a16="http://schemas.microsoft.com/office/drawing/2014/main" id="{64D39E51-1B19-4D2E-9AD1-027D1F9B7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2" y="274637"/>
              <a:ext cx="136525" cy="228600"/>
            </a:xfrm>
            <a:custGeom>
              <a:avLst/>
              <a:gdLst>
                <a:gd name="T0" fmla="*/ 232988445 w 80"/>
                <a:gd name="T1" fmla="*/ 0 h 133"/>
                <a:gd name="T2" fmla="*/ 0 w 80"/>
                <a:gd name="T3" fmla="*/ 5909224 h 133"/>
                <a:gd name="T4" fmla="*/ 125230969 w 80"/>
                <a:gd name="T5" fmla="*/ 392916992 h 133"/>
                <a:gd name="T6" fmla="*/ 232988445 w 8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33"/>
                <a:gd name="T14" fmla="*/ 80 w 80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33">
                  <a:moveTo>
                    <a:pt x="80" y="0"/>
                  </a:moveTo>
                  <a:cubicBezTo>
                    <a:pt x="54" y="1"/>
                    <a:pt x="27" y="2"/>
                    <a:pt x="0" y="2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3" name="Freeform 926">
              <a:extLst>
                <a:ext uri="{FF2B5EF4-FFF2-40B4-BE49-F238E27FC236}">
                  <a16:creationId xmlns:a16="http://schemas.microsoft.com/office/drawing/2014/main" id="{8E3CFF9E-B95B-4C35-BD24-A7FF31ECB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2" y="258762"/>
              <a:ext cx="173038" cy="844550"/>
            </a:xfrm>
            <a:custGeom>
              <a:avLst/>
              <a:gdLst>
                <a:gd name="T0" fmla="*/ 2934793 w 101"/>
                <a:gd name="T1" fmla="*/ 0 h 492"/>
                <a:gd name="T2" fmla="*/ 0 w 101"/>
                <a:gd name="T3" fmla="*/ 0 h 492"/>
                <a:gd name="T4" fmla="*/ 38157449 w 101"/>
                <a:gd name="T5" fmla="*/ 866298879 h 492"/>
                <a:gd name="T6" fmla="*/ 55769633 w 101"/>
                <a:gd name="T7" fmla="*/ 866298879 h 492"/>
                <a:gd name="T8" fmla="*/ 76314898 w 101"/>
                <a:gd name="T9" fmla="*/ 1408472514 h 492"/>
                <a:gd name="T10" fmla="*/ 117408853 w 101"/>
                <a:gd name="T11" fmla="*/ 1449725005 h 492"/>
                <a:gd name="T12" fmla="*/ 117408853 w 101"/>
                <a:gd name="T13" fmla="*/ 1449725005 h 492"/>
                <a:gd name="T14" fmla="*/ 296456925 w 101"/>
                <a:gd name="T15" fmla="*/ 1443832037 h 492"/>
                <a:gd name="T16" fmla="*/ 2934793 w 101"/>
                <a:gd name="T17" fmla="*/ 0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492"/>
                <a:gd name="T29" fmla="*/ 101 w 101"/>
                <a:gd name="T30" fmla="*/ 492 h 4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49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3" y="294"/>
                    <a:pt x="13" y="294"/>
                    <a:pt x="13" y="294"/>
                  </a:cubicBezTo>
                  <a:cubicBezTo>
                    <a:pt x="15" y="294"/>
                    <a:pt x="17" y="294"/>
                    <a:pt x="19" y="294"/>
                  </a:cubicBezTo>
                  <a:cubicBezTo>
                    <a:pt x="21" y="355"/>
                    <a:pt x="23" y="417"/>
                    <a:pt x="26" y="478"/>
                  </a:cubicBezTo>
                  <a:cubicBezTo>
                    <a:pt x="26" y="485"/>
                    <a:pt x="32" y="492"/>
                    <a:pt x="40" y="492"/>
                  </a:cubicBezTo>
                  <a:cubicBezTo>
                    <a:pt x="40" y="492"/>
                    <a:pt x="40" y="492"/>
                    <a:pt x="40" y="492"/>
                  </a:cubicBezTo>
                  <a:cubicBezTo>
                    <a:pt x="61" y="491"/>
                    <a:pt x="81" y="491"/>
                    <a:pt x="101" y="49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4" name="Freeform 927">
              <a:extLst>
                <a:ext uri="{FF2B5EF4-FFF2-40B4-BE49-F238E27FC236}">
                  <a16:creationId xmlns:a16="http://schemas.microsoft.com/office/drawing/2014/main" id="{F74BD941-D8D6-443F-8EB1-C429E8585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7" y="258762"/>
              <a:ext cx="452438" cy="244475"/>
            </a:xfrm>
            <a:custGeom>
              <a:avLst/>
              <a:gdLst>
                <a:gd name="T0" fmla="*/ 778327543 w 263"/>
                <a:gd name="T1" fmla="*/ 0 h 142"/>
                <a:gd name="T2" fmla="*/ 109498597 w 263"/>
                <a:gd name="T3" fmla="*/ 26677043 h 142"/>
                <a:gd name="T4" fmla="*/ 0 w 263"/>
                <a:gd name="T5" fmla="*/ 420901589 h 142"/>
                <a:gd name="T6" fmla="*/ 778327543 w 263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3"/>
                <a:gd name="T13" fmla="*/ 0 h 142"/>
                <a:gd name="T14" fmla="*/ 263 w 263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3" h="142">
                  <a:moveTo>
                    <a:pt x="263" y="0"/>
                  </a:moveTo>
                  <a:cubicBezTo>
                    <a:pt x="188" y="4"/>
                    <a:pt x="113" y="7"/>
                    <a:pt x="37" y="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63" y="0"/>
                    <a:pt x="263" y="0"/>
                    <a:pt x="263" y="0"/>
                  </a:cubicBezTo>
                </a:path>
              </a:pathLst>
            </a:custGeom>
            <a:solidFill>
              <a:srgbClr val="98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5" name="Freeform 928">
              <a:extLst>
                <a:ext uri="{FF2B5EF4-FFF2-40B4-BE49-F238E27FC236}">
                  <a16:creationId xmlns:a16="http://schemas.microsoft.com/office/drawing/2014/main" id="{A2ACF319-2B7C-4FE5-AEF5-0DEFCB344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775" y="258762"/>
              <a:ext cx="182563" cy="511175"/>
            </a:xfrm>
            <a:custGeom>
              <a:avLst/>
              <a:gdLst>
                <a:gd name="T0" fmla="*/ 273643169 w 107"/>
                <a:gd name="T1" fmla="*/ 0 h 298"/>
                <a:gd name="T2" fmla="*/ 270732398 w 107"/>
                <a:gd name="T3" fmla="*/ 0 h 298"/>
                <a:gd name="T4" fmla="*/ 0 w 107"/>
                <a:gd name="T5" fmla="*/ 876845237 h 298"/>
                <a:gd name="T6" fmla="*/ 311488308 w 107"/>
                <a:gd name="T7" fmla="*/ 865076205 h 298"/>
                <a:gd name="T8" fmla="*/ 273643169 w 107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298"/>
                <a:gd name="T17" fmla="*/ 107 w 107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298">
                  <a:moveTo>
                    <a:pt x="94" y="0"/>
                  </a:moveTo>
                  <a:cubicBezTo>
                    <a:pt x="94" y="0"/>
                    <a:pt x="93" y="0"/>
                    <a:pt x="93" y="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36" y="297"/>
                    <a:pt x="72" y="296"/>
                    <a:pt x="107" y="294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6" name="Freeform 929">
              <a:extLst>
                <a:ext uri="{FF2B5EF4-FFF2-40B4-BE49-F238E27FC236}">
                  <a16:creationId xmlns:a16="http://schemas.microsoft.com/office/drawing/2014/main" id="{43116AC2-8D6B-4D3F-8CC6-4299C1D29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515937"/>
              <a:ext cx="77788" cy="249238"/>
            </a:xfrm>
            <a:custGeom>
              <a:avLst/>
              <a:gdLst>
                <a:gd name="T0" fmla="*/ 0 w 45"/>
                <a:gd name="T1" fmla="*/ 0 h 145"/>
                <a:gd name="T2" fmla="*/ 0 w 45"/>
                <a:gd name="T3" fmla="*/ 0 h 145"/>
                <a:gd name="T4" fmla="*/ 0 w 45"/>
                <a:gd name="T5" fmla="*/ 428410901 h 145"/>
                <a:gd name="T6" fmla="*/ 17929270 w 45"/>
                <a:gd name="T7" fmla="*/ 428410901 h 145"/>
                <a:gd name="T8" fmla="*/ 134466065 w 45"/>
                <a:gd name="T9" fmla="*/ 156591938 h 145"/>
                <a:gd name="T10" fmla="*/ 0 w 45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45"/>
                <a:gd name="T20" fmla="*/ 45 w 45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" y="145"/>
                    <a:pt x="4" y="145"/>
                    <a:pt x="6" y="14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7" name="Freeform 930">
              <a:extLst>
                <a:ext uri="{FF2B5EF4-FFF2-40B4-BE49-F238E27FC236}">
                  <a16:creationId xmlns:a16="http://schemas.microsoft.com/office/drawing/2014/main" id="{74E0EE62-0CFC-4BC0-AC4E-593A447B8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285750"/>
              <a:ext cx="103188" cy="322263"/>
            </a:xfrm>
            <a:custGeom>
              <a:avLst/>
              <a:gdLst>
                <a:gd name="T0" fmla="*/ 112392370 w 60"/>
                <a:gd name="T1" fmla="*/ 0 h 188"/>
                <a:gd name="T2" fmla="*/ 0 w 60"/>
                <a:gd name="T3" fmla="*/ 396678326 h 188"/>
                <a:gd name="T4" fmla="*/ 133097042 w 60"/>
                <a:gd name="T5" fmla="*/ 552411921 h 188"/>
                <a:gd name="T6" fmla="*/ 177462722 w 60"/>
                <a:gd name="T7" fmla="*/ 0 h 188"/>
                <a:gd name="T8" fmla="*/ 112392370 w 6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88"/>
                <a:gd name="T17" fmla="*/ 60 w 6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88">
                  <a:moveTo>
                    <a:pt x="38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3" y="0"/>
                    <a:pt x="45" y="0"/>
                    <a:pt x="38" y="0"/>
                  </a:cubicBezTo>
                </a:path>
              </a:pathLst>
            </a:custGeom>
            <a:solidFill>
              <a:srgbClr val="97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8" name="Freeform 931">
              <a:extLst>
                <a:ext uri="{FF2B5EF4-FFF2-40B4-BE49-F238E27FC236}">
                  <a16:creationId xmlns:a16="http://schemas.microsoft.com/office/drawing/2014/main" id="{FDC3D734-4574-42FC-A567-5224D2BA7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2" y="608012"/>
              <a:ext cx="415925" cy="161925"/>
            </a:xfrm>
            <a:custGeom>
              <a:avLst/>
              <a:gdLst>
                <a:gd name="T0" fmla="*/ 114256138 w 243"/>
                <a:gd name="T1" fmla="*/ 0 h 95"/>
                <a:gd name="T2" fmla="*/ 114256138 w 243"/>
                <a:gd name="T3" fmla="*/ 0 h 95"/>
                <a:gd name="T4" fmla="*/ 0 w 243"/>
                <a:gd name="T5" fmla="*/ 267281927 h 95"/>
                <a:gd name="T6" fmla="*/ 269529670 w 243"/>
                <a:gd name="T7" fmla="*/ 275996901 h 95"/>
                <a:gd name="T8" fmla="*/ 711907842 w 243"/>
                <a:gd name="T9" fmla="*/ 220797521 h 95"/>
                <a:gd name="T10" fmla="*/ 114256138 w 243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95"/>
                <a:gd name="T20" fmla="*/ 243 w 243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9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30" y="93"/>
                    <a:pt x="61" y="94"/>
                    <a:pt x="92" y="95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39" name="Freeform 932">
              <a:extLst>
                <a:ext uri="{FF2B5EF4-FFF2-40B4-BE49-F238E27FC236}">
                  <a16:creationId xmlns:a16="http://schemas.microsoft.com/office/drawing/2014/main" id="{7C41AF33-E4DD-4A5F-A0B0-EA9F9FA70A4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85750"/>
              <a:ext cx="184150" cy="322263"/>
            </a:xfrm>
            <a:custGeom>
              <a:avLst/>
              <a:gdLst>
                <a:gd name="T0" fmla="*/ 0 w 107"/>
                <a:gd name="T1" fmla="*/ 552411921 h 188"/>
                <a:gd name="T2" fmla="*/ 0 w 107"/>
                <a:gd name="T3" fmla="*/ 552411921 h 188"/>
                <a:gd name="T4" fmla="*/ 44428339 w 107"/>
                <a:gd name="T5" fmla="*/ 0 h 188"/>
                <a:gd name="T6" fmla="*/ 0 w 107"/>
                <a:gd name="T7" fmla="*/ 552411921 h 188"/>
                <a:gd name="T8" fmla="*/ 316927313 w 107"/>
                <a:gd name="T9" fmla="*/ 2938079 h 188"/>
                <a:gd name="T10" fmla="*/ 44428339 w 107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88"/>
                <a:gd name="T20" fmla="*/ 107 w 107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88"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moveTo>
                    <a:pt x="15" y="0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6" y="1"/>
                    <a:pt x="46" y="1"/>
                    <a:pt x="15" y="0"/>
                  </a:cubicBezTo>
                </a:path>
              </a:pathLst>
            </a:custGeom>
            <a:solidFill>
              <a:srgbClr val="98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0" name="Freeform 933">
              <a:extLst>
                <a:ext uri="{FF2B5EF4-FFF2-40B4-BE49-F238E27FC236}">
                  <a16:creationId xmlns:a16="http://schemas.microsoft.com/office/drawing/2014/main" id="{1A553FB6-16E8-4E28-9D5B-2311A35E715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87337"/>
              <a:ext cx="388938" cy="320675"/>
            </a:xfrm>
            <a:custGeom>
              <a:avLst/>
              <a:gdLst>
                <a:gd name="T0" fmla="*/ 0 w 227"/>
                <a:gd name="T1" fmla="*/ 549906180 h 187"/>
                <a:gd name="T2" fmla="*/ 0 w 227"/>
                <a:gd name="T3" fmla="*/ 549906180 h 187"/>
                <a:gd name="T4" fmla="*/ 314117980 w 227"/>
                <a:gd name="T5" fmla="*/ 0 h 187"/>
                <a:gd name="T6" fmla="*/ 0 w 227"/>
                <a:gd name="T7" fmla="*/ 549906180 h 187"/>
                <a:gd name="T8" fmla="*/ 666399858 w 227"/>
                <a:gd name="T9" fmla="*/ 8822850 h 187"/>
                <a:gd name="T10" fmla="*/ 660528094 w 227"/>
                <a:gd name="T11" fmla="*/ 0 h 187"/>
                <a:gd name="T12" fmla="*/ 493193945 w 227"/>
                <a:gd name="T13" fmla="*/ 0 h 187"/>
                <a:gd name="T14" fmla="*/ 314117980 w 227"/>
                <a:gd name="T15" fmla="*/ 0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"/>
                <a:gd name="T25" fmla="*/ 0 h 187"/>
                <a:gd name="T26" fmla="*/ 227 w 227"/>
                <a:gd name="T27" fmla="*/ 187 h 1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" h="187"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moveTo>
                    <a:pt x="107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227" y="3"/>
                    <a:pt x="227" y="3"/>
                    <a:pt x="227" y="3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6" y="0"/>
                    <a:pt x="187" y="0"/>
                    <a:pt x="168" y="0"/>
                  </a:cubicBezTo>
                  <a:cubicBezTo>
                    <a:pt x="148" y="0"/>
                    <a:pt x="128" y="0"/>
                    <a:pt x="107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1" name="Freeform 934">
              <a:extLst>
                <a:ext uri="{FF2B5EF4-FFF2-40B4-BE49-F238E27FC236}">
                  <a16:creationId xmlns:a16="http://schemas.microsoft.com/office/drawing/2014/main" id="{EAECE93D-6499-4E91-89C5-7805E877202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92100"/>
              <a:ext cx="388938" cy="446088"/>
            </a:xfrm>
            <a:custGeom>
              <a:avLst/>
              <a:gdLst>
                <a:gd name="T0" fmla="*/ 617439869 w 245"/>
                <a:gd name="T1" fmla="*/ 0 h 281"/>
                <a:gd name="T2" fmla="*/ 0 w 245"/>
                <a:gd name="T3" fmla="*/ 501512450 h 281"/>
                <a:gd name="T4" fmla="*/ 554435088 w 245"/>
                <a:gd name="T5" fmla="*/ 708165494 h 281"/>
                <a:gd name="T6" fmla="*/ 617439869 w 245"/>
                <a:gd name="T7" fmla="*/ 0 h 281"/>
                <a:gd name="T8" fmla="*/ 617439869 w 245"/>
                <a:gd name="T9" fmla="*/ 0 h 281"/>
                <a:gd name="T10" fmla="*/ 617439869 w 245"/>
                <a:gd name="T11" fmla="*/ 0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281"/>
                <a:gd name="T20" fmla="*/ 245 w 245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281">
                  <a:moveTo>
                    <a:pt x="245" y="0"/>
                  </a:moveTo>
                  <a:lnTo>
                    <a:pt x="0" y="199"/>
                  </a:lnTo>
                  <a:lnTo>
                    <a:pt x="220" y="281"/>
                  </a:lnTo>
                  <a:lnTo>
                    <a:pt x="245" y="0"/>
                  </a:lnTo>
                  <a:close/>
                  <a:moveTo>
                    <a:pt x="245" y="0"/>
                  </a:moveTo>
                  <a:lnTo>
                    <a:pt x="245" y="0"/>
                  </a:lnTo>
                  <a:close/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2" name="Freeform 935">
              <a:extLst>
                <a:ext uri="{FF2B5EF4-FFF2-40B4-BE49-F238E27FC236}">
                  <a16:creationId xmlns:a16="http://schemas.microsoft.com/office/drawing/2014/main" id="{F2429055-33CF-475B-9FB7-95B0C176B1E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92100"/>
              <a:ext cx="388938" cy="446088"/>
            </a:xfrm>
            <a:custGeom>
              <a:avLst/>
              <a:gdLst>
                <a:gd name="T0" fmla="*/ 617439869 w 245"/>
                <a:gd name="T1" fmla="*/ 0 h 281"/>
                <a:gd name="T2" fmla="*/ 0 w 245"/>
                <a:gd name="T3" fmla="*/ 501512450 h 281"/>
                <a:gd name="T4" fmla="*/ 554435088 w 245"/>
                <a:gd name="T5" fmla="*/ 708165494 h 281"/>
                <a:gd name="T6" fmla="*/ 617439869 w 245"/>
                <a:gd name="T7" fmla="*/ 0 h 281"/>
                <a:gd name="T8" fmla="*/ 617439869 w 245"/>
                <a:gd name="T9" fmla="*/ 0 h 281"/>
                <a:gd name="T10" fmla="*/ 617439869 w 245"/>
                <a:gd name="T11" fmla="*/ 0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281"/>
                <a:gd name="T20" fmla="*/ 245 w 245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281">
                  <a:moveTo>
                    <a:pt x="245" y="0"/>
                  </a:moveTo>
                  <a:lnTo>
                    <a:pt x="0" y="199"/>
                  </a:lnTo>
                  <a:lnTo>
                    <a:pt x="220" y="281"/>
                  </a:lnTo>
                  <a:lnTo>
                    <a:pt x="245" y="0"/>
                  </a:lnTo>
                  <a:moveTo>
                    <a:pt x="245" y="0"/>
                  </a:moveTo>
                  <a:lnTo>
                    <a:pt x="2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3" name="Freeform 936">
              <a:extLst>
                <a:ext uri="{FF2B5EF4-FFF2-40B4-BE49-F238E27FC236}">
                  <a16:creationId xmlns:a16="http://schemas.microsoft.com/office/drawing/2014/main" id="{A764BFAD-247E-49ED-963C-52DDBCD4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5" y="503237"/>
              <a:ext cx="176213" cy="274638"/>
            </a:xfrm>
            <a:custGeom>
              <a:avLst/>
              <a:gdLst>
                <a:gd name="T0" fmla="*/ 301466227 w 103"/>
                <a:gd name="T1" fmla="*/ 0 h 160"/>
                <a:gd name="T2" fmla="*/ 0 w 103"/>
                <a:gd name="T3" fmla="*/ 471412694 h 160"/>
                <a:gd name="T4" fmla="*/ 289759183 w 103"/>
                <a:gd name="T5" fmla="*/ 468467201 h 160"/>
                <a:gd name="T6" fmla="*/ 301466227 w 103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60"/>
                <a:gd name="T14" fmla="*/ 103 w 103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60">
                  <a:moveTo>
                    <a:pt x="103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33" y="160"/>
                    <a:pt x="66" y="159"/>
                    <a:pt x="99" y="159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4" name="Freeform 937">
              <a:extLst>
                <a:ext uri="{FF2B5EF4-FFF2-40B4-BE49-F238E27FC236}">
                  <a16:creationId xmlns:a16="http://schemas.microsoft.com/office/drawing/2014/main" id="{212909A4-C949-48BA-8ACC-37E97F6F4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037" y="258762"/>
              <a:ext cx="469900" cy="517525"/>
            </a:xfrm>
            <a:custGeom>
              <a:avLst/>
              <a:gdLst>
                <a:gd name="T0" fmla="*/ 805861350 w 274"/>
                <a:gd name="T1" fmla="*/ 0 h 301"/>
                <a:gd name="T2" fmla="*/ 785273214 w 274"/>
                <a:gd name="T3" fmla="*/ 0 h 301"/>
                <a:gd name="T4" fmla="*/ 11764650 w 274"/>
                <a:gd name="T5" fmla="*/ 419776391 h 301"/>
                <a:gd name="T6" fmla="*/ 0 w 274"/>
                <a:gd name="T7" fmla="*/ 889807726 h 301"/>
                <a:gd name="T8" fmla="*/ 408813000 w 274"/>
                <a:gd name="T9" fmla="*/ 883894874 h 301"/>
                <a:gd name="T10" fmla="*/ 805861350 w 274"/>
                <a:gd name="T11" fmla="*/ 0 h 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301"/>
                <a:gd name="T20" fmla="*/ 274 w 274"/>
                <a:gd name="T21" fmla="*/ 301 h 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301">
                  <a:moveTo>
                    <a:pt x="274" y="0"/>
                  </a:moveTo>
                  <a:cubicBezTo>
                    <a:pt x="272" y="0"/>
                    <a:pt x="270" y="0"/>
                    <a:pt x="267" y="0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47" y="300"/>
                    <a:pt x="93" y="300"/>
                    <a:pt x="139" y="299"/>
                  </a:cubicBezTo>
                  <a:cubicBezTo>
                    <a:pt x="274" y="0"/>
                    <a:pt x="274" y="0"/>
                    <a:pt x="274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5" name="Freeform 938">
              <a:extLst>
                <a:ext uri="{FF2B5EF4-FFF2-40B4-BE49-F238E27FC236}">
                  <a16:creationId xmlns:a16="http://schemas.microsoft.com/office/drawing/2014/main" id="{E39C4902-948F-4360-879A-645C5C5F3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2" y="258762"/>
              <a:ext cx="233363" cy="512763"/>
            </a:xfrm>
            <a:custGeom>
              <a:avLst/>
              <a:gdLst>
                <a:gd name="T0" fmla="*/ 400428601 w 136"/>
                <a:gd name="T1" fmla="*/ 0 h 299"/>
                <a:gd name="T2" fmla="*/ 397484109 w 136"/>
                <a:gd name="T3" fmla="*/ 0 h 299"/>
                <a:gd name="T4" fmla="*/ 0 w 136"/>
                <a:gd name="T5" fmla="*/ 879350817 h 299"/>
                <a:gd name="T6" fmla="*/ 126606291 w 136"/>
                <a:gd name="T7" fmla="*/ 876409718 h 299"/>
                <a:gd name="T8" fmla="*/ 400428601 w 136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99"/>
                <a:gd name="T17" fmla="*/ 136 w 136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99">
                  <a:moveTo>
                    <a:pt x="136" y="0"/>
                  </a:moveTo>
                  <a:cubicBezTo>
                    <a:pt x="136" y="0"/>
                    <a:pt x="135" y="0"/>
                    <a:pt x="135" y="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4" y="298"/>
                    <a:pt x="29" y="298"/>
                    <a:pt x="43" y="298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6" name="Freeform 939">
              <a:extLst>
                <a:ext uri="{FF2B5EF4-FFF2-40B4-BE49-F238E27FC236}">
                  <a16:creationId xmlns:a16="http://schemas.microsoft.com/office/drawing/2014/main" id="{D3276E74-C66F-4F5F-83AC-8CF4EC585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87337"/>
              <a:ext cx="3175" cy="4763"/>
            </a:xfrm>
            <a:custGeom>
              <a:avLst/>
              <a:gdLst>
                <a:gd name="T0" fmla="*/ 5040313 w 2"/>
                <a:gd name="T1" fmla="*/ 0 h 3"/>
                <a:gd name="T2" fmla="*/ 0 w 2"/>
                <a:gd name="T3" fmla="*/ 0 h 3"/>
                <a:gd name="T4" fmla="*/ 5040313 w 2"/>
                <a:gd name="T5" fmla="*/ 7562056 h 3"/>
                <a:gd name="T6" fmla="*/ 5040313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40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7" name="Freeform 940">
              <a:extLst>
                <a:ext uri="{FF2B5EF4-FFF2-40B4-BE49-F238E27FC236}">
                  <a16:creationId xmlns:a16="http://schemas.microsoft.com/office/drawing/2014/main" id="{0754D0B7-1E68-44C5-B3ED-05A4FD3F0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287337"/>
              <a:ext cx="4763" cy="4763"/>
            </a:xfrm>
            <a:custGeom>
              <a:avLst/>
              <a:gdLst>
                <a:gd name="T0" fmla="*/ 7562056 w 3"/>
                <a:gd name="T1" fmla="*/ 0 h 3"/>
                <a:gd name="T2" fmla="*/ 0 w 3"/>
                <a:gd name="T3" fmla="*/ 0 h 3"/>
                <a:gd name="T4" fmla="*/ 0 w 3"/>
                <a:gd name="T5" fmla="*/ 7562056 h 3"/>
                <a:gd name="T6" fmla="*/ 7562056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8" name="Freeform 941">
              <a:extLst>
                <a:ext uri="{FF2B5EF4-FFF2-40B4-BE49-F238E27FC236}">
                  <a16:creationId xmlns:a16="http://schemas.microsoft.com/office/drawing/2014/main" id="{407959EE-52CE-4E7C-9C04-32537D986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0" y="252412"/>
              <a:ext cx="187325" cy="847725"/>
            </a:xfrm>
            <a:custGeom>
              <a:avLst/>
              <a:gdLst>
                <a:gd name="T0" fmla="*/ 224466907 w 109"/>
                <a:gd name="T1" fmla="*/ 0 h 494"/>
                <a:gd name="T2" fmla="*/ 0 w 109"/>
                <a:gd name="T3" fmla="*/ 11778916 h 494"/>
                <a:gd name="T4" fmla="*/ 295351375 w 109"/>
                <a:gd name="T5" fmla="*/ 1454732137 h 494"/>
                <a:gd name="T6" fmla="*/ 321932620 w 109"/>
                <a:gd name="T7" fmla="*/ 1454732137 h 494"/>
                <a:gd name="T8" fmla="*/ 224466907 w 109"/>
                <a:gd name="T9" fmla="*/ 0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94"/>
                <a:gd name="T17" fmla="*/ 109 w 109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94">
                  <a:moveTo>
                    <a:pt x="76" y="0"/>
                  </a:moveTo>
                  <a:cubicBezTo>
                    <a:pt x="51" y="1"/>
                    <a:pt x="25" y="2"/>
                    <a:pt x="0" y="4"/>
                  </a:cubicBezTo>
                  <a:cubicBezTo>
                    <a:pt x="100" y="494"/>
                    <a:pt x="100" y="494"/>
                    <a:pt x="100" y="494"/>
                  </a:cubicBezTo>
                  <a:cubicBezTo>
                    <a:pt x="103" y="494"/>
                    <a:pt x="106" y="494"/>
                    <a:pt x="109" y="494"/>
                  </a:cubicBezTo>
                  <a:cubicBezTo>
                    <a:pt x="76" y="0"/>
                    <a:pt x="76" y="0"/>
                    <a:pt x="76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49" name="Freeform 942">
              <a:extLst>
                <a:ext uri="{FF2B5EF4-FFF2-40B4-BE49-F238E27FC236}">
                  <a16:creationId xmlns:a16="http://schemas.microsoft.com/office/drawing/2014/main" id="{977DDF10-227F-45E4-B4F0-316DE3A38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247650"/>
              <a:ext cx="63500" cy="852488"/>
            </a:xfrm>
            <a:custGeom>
              <a:avLst/>
              <a:gdLst>
                <a:gd name="T0" fmla="*/ 108979730 w 37"/>
                <a:gd name="T1" fmla="*/ 0 h 497"/>
                <a:gd name="T2" fmla="*/ 0 w 37"/>
                <a:gd name="T3" fmla="*/ 8826767 h 497"/>
                <a:gd name="T4" fmla="*/ 97197905 w 37"/>
                <a:gd name="T5" fmla="*/ 1462245051 h 497"/>
                <a:gd name="T6" fmla="*/ 108979730 w 37"/>
                <a:gd name="T7" fmla="*/ 1462245051 h 497"/>
                <a:gd name="T8" fmla="*/ 108979730 w 37"/>
                <a:gd name="T9" fmla="*/ 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97"/>
                <a:gd name="T17" fmla="*/ 37 w 37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97">
                  <a:moveTo>
                    <a:pt x="37" y="0"/>
                  </a:moveTo>
                  <a:cubicBezTo>
                    <a:pt x="24" y="1"/>
                    <a:pt x="12" y="2"/>
                    <a:pt x="0" y="3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4" y="497"/>
                    <a:pt x="35" y="497"/>
                    <a:pt x="37" y="497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FE3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0" name="Freeform 943">
              <a:extLst>
                <a:ext uri="{FF2B5EF4-FFF2-40B4-BE49-F238E27FC236}">
                  <a16:creationId xmlns:a16="http://schemas.microsoft.com/office/drawing/2014/main" id="{7A43F88E-CCCB-41BC-AD35-981B21362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00" y="1031875"/>
              <a:ext cx="12700" cy="6350"/>
            </a:xfrm>
            <a:custGeom>
              <a:avLst/>
              <a:gdLst>
                <a:gd name="T0" fmla="*/ 6584043 w 7"/>
                <a:gd name="T1" fmla="*/ 0 h 4"/>
                <a:gd name="T2" fmla="*/ 6584043 w 7"/>
                <a:gd name="T3" fmla="*/ 0 h 4"/>
                <a:gd name="T4" fmla="*/ 13166271 w 7"/>
                <a:gd name="T5" fmla="*/ 10080625 h 4"/>
                <a:gd name="T6" fmla="*/ 16457386 w 7"/>
                <a:gd name="T7" fmla="*/ 10080625 h 4"/>
                <a:gd name="T8" fmla="*/ 6584043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3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1" name="Freeform 944">
              <a:extLst>
                <a:ext uri="{FF2B5EF4-FFF2-40B4-BE49-F238E27FC236}">
                  <a16:creationId xmlns:a16="http://schemas.microsoft.com/office/drawing/2014/main" id="{E1B0ADE8-92E6-4288-B49C-E6892C883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" y="190500"/>
              <a:ext cx="2938463" cy="823913"/>
            </a:xfrm>
            <a:custGeom>
              <a:avLst/>
              <a:gdLst>
                <a:gd name="T0" fmla="*/ 8827397 w 1713"/>
                <a:gd name="T1" fmla="*/ 1396556566 h 480"/>
                <a:gd name="T2" fmla="*/ 41195090 w 1713"/>
                <a:gd name="T3" fmla="*/ 1414234649 h 480"/>
                <a:gd name="T4" fmla="*/ 1041667122 w 1713"/>
                <a:gd name="T5" fmla="*/ 1414234649 h 480"/>
                <a:gd name="T6" fmla="*/ 1082863927 w 1713"/>
                <a:gd name="T7" fmla="*/ 1372985788 h 480"/>
                <a:gd name="T8" fmla="*/ 1082863927 w 1713"/>
                <a:gd name="T9" fmla="*/ 848541133 h 480"/>
                <a:gd name="T10" fmla="*/ 2147483647 w 1713"/>
                <a:gd name="T11" fmla="*/ 848541133 h 480"/>
                <a:gd name="T12" fmla="*/ 2147483647 w 1713"/>
                <a:gd name="T13" fmla="*/ 1372985788 h 480"/>
                <a:gd name="T14" fmla="*/ 2147483647 w 1713"/>
                <a:gd name="T15" fmla="*/ 1414234649 h 480"/>
                <a:gd name="T16" fmla="*/ 2147483647 w 1713"/>
                <a:gd name="T17" fmla="*/ 1414234649 h 480"/>
                <a:gd name="T18" fmla="*/ 2147483647 w 1713"/>
                <a:gd name="T19" fmla="*/ 1396556566 h 480"/>
                <a:gd name="T20" fmla="*/ 2147483647 w 1713"/>
                <a:gd name="T21" fmla="*/ 1358254910 h 480"/>
                <a:gd name="T22" fmla="*/ 2147483647 w 1713"/>
                <a:gd name="T23" fmla="*/ 989964083 h 480"/>
                <a:gd name="T24" fmla="*/ 2147483647 w 1713"/>
                <a:gd name="T25" fmla="*/ 624620461 h 480"/>
                <a:gd name="T26" fmla="*/ 2147483647 w 1713"/>
                <a:gd name="T27" fmla="*/ 586318805 h 480"/>
                <a:gd name="T28" fmla="*/ 2147483647 w 1713"/>
                <a:gd name="T29" fmla="*/ 568640722 h 480"/>
                <a:gd name="T30" fmla="*/ 2147483647 w 1713"/>
                <a:gd name="T31" fmla="*/ 568640722 h 480"/>
                <a:gd name="T32" fmla="*/ 2147483647 w 1713"/>
                <a:gd name="T33" fmla="*/ 41248861 h 480"/>
                <a:gd name="T34" fmla="*/ 2147483647 w 1713"/>
                <a:gd name="T35" fmla="*/ 0 h 480"/>
                <a:gd name="T36" fmla="*/ 641478652 w 1713"/>
                <a:gd name="T37" fmla="*/ 0 h 480"/>
                <a:gd name="T38" fmla="*/ 600283562 w 1713"/>
                <a:gd name="T39" fmla="*/ 41248861 h 480"/>
                <a:gd name="T40" fmla="*/ 600283562 w 1713"/>
                <a:gd name="T41" fmla="*/ 568640722 h 480"/>
                <a:gd name="T42" fmla="*/ 41195090 w 1713"/>
                <a:gd name="T43" fmla="*/ 568640722 h 480"/>
                <a:gd name="T44" fmla="*/ 8827397 w 1713"/>
                <a:gd name="T45" fmla="*/ 586318805 h 480"/>
                <a:gd name="T46" fmla="*/ 2941894 w 1713"/>
                <a:gd name="T47" fmla="*/ 624620461 h 480"/>
                <a:gd name="T48" fmla="*/ 164783790 w 1713"/>
                <a:gd name="T49" fmla="*/ 989964083 h 480"/>
                <a:gd name="T50" fmla="*/ 2941894 w 1713"/>
                <a:gd name="T51" fmla="*/ 1358254910 h 480"/>
                <a:gd name="T52" fmla="*/ 8827397 w 1713"/>
                <a:gd name="T53" fmla="*/ 1396556566 h 4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3"/>
                <a:gd name="T82" fmla="*/ 0 h 480"/>
                <a:gd name="T83" fmla="*/ 1713 w 1713"/>
                <a:gd name="T84" fmla="*/ 480 h 4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3" h="480">
                  <a:moveTo>
                    <a:pt x="3" y="474"/>
                  </a:moveTo>
                  <a:cubicBezTo>
                    <a:pt x="5" y="477"/>
                    <a:pt x="9" y="480"/>
                    <a:pt x="14" y="480"/>
                  </a:cubicBezTo>
                  <a:cubicBezTo>
                    <a:pt x="354" y="480"/>
                    <a:pt x="354" y="480"/>
                    <a:pt x="354" y="480"/>
                  </a:cubicBezTo>
                  <a:cubicBezTo>
                    <a:pt x="362" y="480"/>
                    <a:pt x="368" y="474"/>
                    <a:pt x="368" y="466"/>
                  </a:cubicBezTo>
                  <a:cubicBezTo>
                    <a:pt x="368" y="288"/>
                    <a:pt x="368" y="288"/>
                    <a:pt x="368" y="288"/>
                  </a:cubicBezTo>
                  <a:cubicBezTo>
                    <a:pt x="1345" y="288"/>
                    <a:pt x="1345" y="288"/>
                    <a:pt x="1345" y="288"/>
                  </a:cubicBezTo>
                  <a:cubicBezTo>
                    <a:pt x="1345" y="466"/>
                    <a:pt x="1345" y="466"/>
                    <a:pt x="1345" y="466"/>
                  </a:cubicBezTo>
                  <a:cubicBezTo>
                    <a:pt x="1345" y="474"/>
                    <a:pt x="1351" y="480"/>
                    <a:pt x="1359" y="480"/>
                  </a:cubicBezTo>
                  <a:cubicBezTo>
                    <a:pt x="1699" y="480"/>
                    <a:pt x="1699" y="480"/>
                    <a:pt x="1699" y="480"/>
                  </a:cubicBezTo>
                  <a:cubicBezTo>
                    <a:pt x="1704" y="480"/>
                    <a:pt x="1708" y="477"/>
                    <a:pt x="1711" y="474"/>
                  </a:cubicBezTo>
                  <a:cubicBezTo>
                    <a:pt x="1713" y="470"/>
                    <a:pt x="1713" y="465"/>
                    <a:pt x="1712" y="461"/>
                  </a:cubicBezTo>
                  <a:cubicBezTo>
                    <a:pt x="1658" y="336"/>
                    <a:pt x="1658" y="336"/>
                    <a:pt x="1658" y="336"/>
                  </a:cubicBezTo>
                  <a:cubicBezTo>
                    <a:pt x="1712" y="212"/>
                    <a:pt x="1712" y="212"/>
                    <a:pt x="1712" y="212"/>
                  </a:cubicBezTo>
                  <a:cubicBezTo>
                    <a:pt x="1713" y="208"/>
                    <a:pt x="1713" y="203"/>
                    <a:pt x="1711" y="199"/>
                  </a:cubicBezTo>
                  <a:cubicBezTo>
                    <a:pt x="1708" y="195"/>
                    <a:pt x="1704" y="193"/>
                    <a:pt x="1699" y="193"/>
                  </a:cubicBezTo>
                  <a:cubicBezTo>
                    <a:pt x="1509" y="193"/>
                    <a:pt x="1509" y="193"/>
                    <a:pt x="1509" y="193"/>
                  </a:cubicBezTo>
                  <a:cubicBezTo>
                    <a:pt x="1509" y="14"/>
                    <a:pt x="1509" y="14"/>
                    <a:pt x="1509" y="14"/>
                  </a:cubicBezTo>
                  <a:cubicBezTo>
                    <a:pt x="1509" y="7"/>
                    <a:pt x="1503" y="0"/>
                    <a:pt x="1495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0" y="0"/>
                    <a:pt x="204" y="7"/>
                    <a:pt x="204" y="14"/>
                  </a:cubicBezTo>
                  <a:cubicBezTo>
                    <a:pt x="204" y="193"/>
                    <a:pt x="204" y="193"/>
                    <a:pt x="204" y="193"/>
                  </a:cubicBezTo>
                  <a:cubicBezTo>
                    <a:pt x="14" y="193"/>
                    <a:pt x="14" y="193"/>
                    <a:pt x="14" y="193"/>
                  </a:cubicBezTo>
                  <a:cubicBezTo>
                    <a:pt x="9" y="193"/>
                    <a:pt x="5" y="195"/>
                    <a:pt x="3" y="199"/>
                  </a:cubicBezTo>
                  <a:cubicBezTo>
                    <a:pt x="0" y="203"/>
                    <a:pt x="0" y="208"/>
                    <a:pt x="1" y="212"/>
                  </a:cubicBezTo>
                  <a:cubicBezTo>
                    <a:pt x="56" y="336"/>
                    <a:pt x="56" y="336"/>
                    <a:pt x="56" y="336"/>
                  </a:cubicBezTo>
                  <a:cubicBezTo>
                    <a:pt x="1" y="461"/>
                    <a:pt x="1" y="461"/>
                    <a:pt x="1" y="461"/>
                  </a:cubicBezTo>
                  <a:cubicBezTo>
                    <a:pt x="0" y="465"/>
                    <a:pt x="0" y="470"/>
                    <a:pt x="3" y="4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2" name="Freeform 945">
              <a:extLst>
                <a:ext uri="{FF2B5EF4-FFF2-40B4-BE49-F238E27FC236}">
                  <a16:creationId xmlns:a16="http://schemas.microsoft.com/office/drawing/2014/main" id="{1D1F7076-9B8E-4968-AF1E-B0D10F0A6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12" y="544512"/>
              <a:ext cx="584200" cy="446088"/>
            </a:xfrm>
            <a:custGeom>
              <a:avLst/>
              <a:gdLst>
                <a:gd name="T0" fmla="*/ 927417500 w 368"/>
                <a:gd name="T1" fmla="*/ 708165494 h 281"/>
                <a:gd name="T2" fmla="*/ 0 w 368"/>
                <a:gd name="T3" fmla="*/ 708165494 h 281"/>
                <a:gd name="T4" fmla="*/ 153730325 w 368"/>
                <a:gd name="T5" fmla="*/ 352822270 h 281"/>
                <a:gd name="T6" fmla="*/ 0 w 368"/>
                <a:gd name="T7" fmla="*/ 0 h 281"/>
                <a:gd name="T8" fmla="*/ 927417500 w 368"/>
                <a:gd name="T9" fmla="*/ 0 h 281"/>
                <a:gd name="T10" fmla="*/ 927417500 w 368"/>
                <a:gd name="T11" fmla="*/ 708165494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281"/>
                <a:gd name="T20" fmla="*/ 368 w 368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281">
                  <a:moveTo>
                    <a:pt x="368" y="281"/>
                  </a:moveTo>
                  <a:lnTo>
                    <a:pt x="0" y="281"/>
                  </a:lnTo>
                  <a:lnTo>
                    <a:pt x="61" y="140"/>
                  </a:lnTo>
                  <a:lnTo>
                    <a:pt x="0" y="0"/>
                  </a:lnTo>
                  <a:lnTo>
                    <a:pt x="368" y="0"/>
                  </a:lnTo>
                  <a:lnTo>
                    <a:pt x="368" y="281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3" name="Freeform 946">
              <a:extLst>
                <a:ext uri="{FF2B5EF4-FFF2-40B4-BE49-F238E27FC236}">
                  <a16:creationId xmlns:a16="http://schemas.microsoft.com/office/drawing/2014/main" id="{725EB296-2C7D-4605-80B3-74F8E03CE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0" y="214312"/>
              <a:ext cx="233363" cy="776288"/>
            </a:xfrm>
            <a:custGeom>
              <a:avLst/>
              <a:gdLst>
                <a:gd name="T0" fmla="*/ 0 w 147"/>
                <a:gd name="T1" fmla="*/ 708165156 h 489"/>
                <a:gd name="T2" fmla="*/ 0 w 147"/>
                <a:gd name="T3" fmla="*/ 0 h 489"/>
                <a:gd name="T4" fmla="*/ 370464556 w 147"/>
                <a:gd name="T5" fmla="*/ 531754105 h 489"/>
                <a:gd name="T6" fmla="*/ 370464556 w 147"/>
                <a:gd name="T7" fmla="*/ 1232357994 h 489"/>
                <a:gd name="T8" fmla="*/ 0 w 147"/>
                <a:gd name="T9" fmla="*/ 708165156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89"/>
                <a:gd name="T17" fmla="*/ 147 w 147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89">
                  <a:moveTo>
                    <a:pt x="0" y="281"/>
                  </a:moveTo>
                  <a:lnTo>
                    <a:pt x="0" y="0"/>
                  </a:lnTo>
                  <a:lnTo>
                    <a:pt x="147" y="211"/>
                  </a:lnTo>
                  <a:lnTo>
                    <a:pt x="147" y="489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4" name="Freeform 947">
              <a:extLst>
                <a:ext uri="{FF2B5EF4-FFF2-40B4-BE49-F238E27FC236}">
                  <a16:creationId xmlns:a16="http://schemas.microsoft.com/office/drawing/2014/main" id="{63577327-0977-4B4B-A47D-44D96C789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544512"/>
              <a:ext cx="584200" cy="446088"/>
            </a:xfrm>
            <a:custGeom>
              <a:avLst/>
              <a:gdLst>
                <a:gd name="T0" fmla="*/ 0 w 368"/>
                <a:gd name="T1" fmla="*/ 708165494 h 281"/>
                <a:gd name="T2" fmla="*/ 927417500 w 368"/>
                <a:gd name="T3" fmla="*/ 708165494 h 281"/>
                <a:gd name="T4" fmla="*/ 773688763 w 368"/>
                <a:gd name="T5" fmla="*/ 352822270 h 281"/>
                <a:gd name="T6" fmla="*/ 927417500 w 368"/>
                <a:gd name="T7" fmla="*/ 0 h 281"/>
                <a:gd name="T8" fmla="*/ 0 w 368"/>
                <a:gd name="T9" fmla="*/ 0 h 281"/>
                <a:gd name="T10" fmla="*/ 0 w 368"/>
                <a:gd name="T11" fmla="*/ 708165494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281"/>
                <a:gd name="T20" fmla="*/ 368 w 368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281">
                  <a:moveTo>
                    <a:pt x="0" y="281"/>
                  </a:moveTo>
                  <a:lnTo>
                    <a:pt x="368" y="281"/>
                  </a:lnTo>
                  <a:lnTo>
                    <a:pt x="307" y="140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5" name="Freeform 948">
              <a:extLst>
                <a:ext uri="{FF2B5EF4-FFF2-40B4-BE49-F238E27FC236}">
                  <a16:creationId xmlns:a16="http://schemas.microsoft.com/office/drawing/2014/main" id="{47C6E902-93A5-4832-BF5F-3163F1EA3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214312"/>
              <a:ext cx="233363" cy="776288"/>
            </a:xfrm>
            <a:custGeom>
              <a:avLst/>
              <a:gdLst>
                <a:gd name="T0" fmla="*/ 370464556 w 147"/>
                <a:gd name="T1" fmla="*/ 708165156 h 489"/>
                <a:gd name="T2" fmla="*/ 370464556 w 147"/>
                <a:gd name="T3" fmla="*/ 0 h 489"/>
                <a:gd name="T4" fmla="*/ 0 w 147"/>
                <a:gd name="T5" fmla="*/ 531754105 h 489"/>
                <a:gd name="T6" fmla="*/ 0 w 147"/>
                <a:gd name="T7" fmla="*/ 1232357994 h 489"/>
                <a:gd name="T8" fmla="*/ 370464556 w 147"/>
                <a:gd name="T9" fmla="*/ 708165156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89"/>
                <a:gd name="T17" fmla="*/ 147 w 147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89">
                  <a:moveTo>
                    <a:pt x="147" y="281"/>
                  </a:moveTo>
                  <a:lnTo>
                    <a:pt x="147" y="0"/>
                  </a:lnTo>
                  <a:lnTo>
                    <a:pt x="0" y="211"/>
                  </a:lnTo>
                  <a:lnTo>
                    <a:pt x="0" y="489"/>
                  </a:lnTo>
                  <a:lnTo>
                    <a:pt x="147" y="281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56" name="Rectangle 949">
              <a:extLst>
                <a:ext uri="{FF2B5EF4-FFF2-40B4-BE49-F238E27FC236}">
                  <a16:creationId xmlns:a16="http://schemas.microsoft.com/office/drawing/2014/main" id="{4D23549B-739C-4864-9AAC-36468187F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0" y="214312"/>
              <a:ext cx="2189163" cy="446088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6626" name="Group 45">
            <a:extLst>
              <a:ext uri="{FF2B5EF4-FFF2-40B4-BE49-F238E27FC236}">
                <a16:creationId xmlns:a16="http://schemas.microsoft.com/office/drawing/2014/main" id="{5FB751E6-44AE-4D72-8100-FC8D4C66E788}"/>
              </a:ext>
            </a:extLst>
          </p:cNvPr>
          <p:cNvGrpSpPr>
            <a:grpSpLocks/>
          </p:cNvGrpSpPr>
          <p:nvPr/>
        </p:nvGrpSpPr>
        <p:grpSpPr bwMode="auto">
          <a:xfrm>
            <a:off x="-325438" y="0"/>
            <a:ext cx="2386013" cy="7029450"/>
            <a:chOff x="0" y="0"/>
            <a:chExt cx="2389189" cy="7029887"/>
          </a:xfrm>
        </p:grpSpPr>
        <p:sp>
          <p:nvSpPr>
            <p:cNvPr id="26674" name="Freeform 17">
              <a:extLst>
                <a:ext uri="{FF2B5EF4-FFF2-40B4-BE49-F238E27FC236}">
                  <a16:creationId xmlns:a16="http://schemas.microsoft.com/office/drawing/2014/main" id="{3B7152E3-E9DC-4C25-B94F-9CF6C06F3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5" name="Freeform 18">
              <a:extLst>
                <a:ext uri="{FF2B5EF4-FFF2-40B4-BE49-F238E27FC236}">
                  <a16:creationId xmlns:a16="http://schemas.microsoft.com/office/drawing/2014/main" id="{8954D857-3C73-4AD1-8AE6-54F9EC1C6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Freeform 20">
              <a:extLst>
                <a:ext uri="{FF2B5EF4-FFF2-40B4-BE49-F238E27FC236}">
                  <a16:creationId xmlns:a16="http://schemas.microsoft.com/office/drawing/2014/main" id="{9FFA137A-DE65-4C9C-AC59-BADC89F28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7" name="Freeform 21">
              <a:extLst>
                <a:ext uri="{FF2B5EF4-FFF2-40B4-BE49-F238E27FC236}">
                  <a16:creationId xmlns:a16="http://schemas.microsoft.com/office/drawing/2014/main" id="{9E937F60-1EC7-4C34-8B9D-ACF2C7CB1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8" name="Freeform 22">
              <a:extLst>
                <a:ext uri="{FF2B5EF4-FFF2-40B4-BE49-F238E27FC236}">
                  <a16:creationId xmlns:a16="http://schemas.microsoft.com/office/drawing/2014/main" id="{59D34685-140B-4A24-98BA-B0D05A57E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9" name="Freeform 23">
              <a:extLst>
                <a:ext uri="{FF2B5EF4-FFF2-40B4-BE49-F238E27FC236}">
                  <a16:creationId xmlns:a16="http://schemas.microsoft.com/office/drawing/2014/main" id="{F743D36D-E355-43DD-A3AD-89BBF4627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0" name="Freeform 30">
              <a:extLst>
                <a:ext uri="{FF2B5EF4-FFF2-40B4-BE49-F238E27FC236}">
                  <a16:creationId xmlns:a16="http://schemas.microsoft.com/office/drawing/2014/main" id="{695B4069-7B51-4BB9-AB3C-6DC32DE97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1" name="Freeform 31">
              <a:extLst>
                <a:ext uri="{FF2B5EF4-FFF2-40B4-BE49-F238E27FC236}">
                  <a16:creationId xmlns:a16="http://schemas.microsoft.com/office/drawing/2014/main" id="{7059B95A-5768-459E-B6E5-10EE26AE8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2" name="Freeform 32">
              <a:extLst>
                <a:ext uri="{FF2B5EF4-FFF2-40B4-BE49-F238E27FC236}">
                  <a16:creationId xmlns:a16="http://schemas.microsoft.com/office/drawing/2014/main" id="{2BC3AF31-7C2A-4D93-B6C7-4B68E9E68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3" name="Freeform 33">
              <a:extLst>
                <a:ext uri="{FF2B5EF4-FFF2-40B4-BE49-F238E27FC236}">
                  <a16:creationId xmlns:a16="http://schemas.microsoft.com/office/drawing/2014/main" id="{E3667D57-C793-4D1E-9EA5-C17A4FC5E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4" name="Freeform 34">
              <a:extLst>
                <a:ext uri="{FF2B5EF4-FFF2-40B4-BE49-F238E27FC236}">
                  <a16:creationId xmlns:a16="http://schemas.microsoft.com/office/drawing/2014/main" id="{7D54C81B-5893-4892-9839-62104A6C3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5" name="Freeform 40">
              <a:extLst>
                <a:ext uri="{FF2B5EF4-FFF2-40B4-BE49-F238E27FC236}">
                  <a16:creationId xmlns:a16="http://schemas.microsoft.com/office/drawing/2014/main" id="{42E2AE8E-6E14-4BB0-8815-628E03B5A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6" name="Freeform 41">
              <a:extLst>
                <a:ext uri="{FF2B5EF4-FFF2-40B4-BE49-F238E27FC236}">
                  <a16:creationId xmlns:a16="http://schemas.microsoft.com/office/drawing/2014/main" id="{0C216074-46CC-45BD-A8BA-AECEE07D8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7" name="Freeform 42">
              <a:extLst>
                <a:ext uri="{FF2B5EF4-FFF2-40B4-BE49-F238E27FC236}">
                  <a16:creationId xmlns:a16="http://schemas.microsoft.com/office/drawing/2014/main" id="{74E89D1E-E5A7-4F84-9FC6-0DBAEB38C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8" name="Freeform 43">
              <a:extLst>
                <a:ext uri="{FF2B5EF4-FFF2-40B4-BE49-F238E27FC236}">
                  <a16:creationId xmlns:a16="http://schemas.microsoft.com/office/drawing/2014/main" id="{563DA9BE-6998-45DE-BD43-2E9C88319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9" name="Freeform 59">
              <a:extLst>
                <a:ext uri="{FF2B5EF4-FFF2-40B4-BE49-F238E27FC236}">
                  <a16:creationId xmlns:a16="http://schemas.microsoft.com/office/drawing/2014/main" id="{ECB63C5D-8660-4EB1-8AA9-3271F5BA7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0" name="Freeform 60">
              <a:extLst>
                <a:ext uri="{FF2B5EF4-FFF2-40B4-BE49-F238E27FC236}">
                  <a16:creationId xmlns:a16="http://schemas.microsoft.com/office/drawing/2014/main" id="{EDFB3621-E603-4138-9689-A41E68B7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1" name="Freeform 61">
              <a:extLst>
                <a:ext uri="{FF2B5EF4-FFF2-40B4-BE49-F238E27FC236}">
                  <a16:creationId xmlns:a16="http://schemas.microsoft.com/office/drawing/2014/main" id="{B617D2FB-DB5C-438C-81EE-E5A0E511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2" name="Freeform 62">
              <a:extLst>
                <a:ext uri="{FF2B5EF4-FFF2-40B4-BE49-F238E27FC236}">
                  <a16:creationId xmlns:a16="http://schemas.microsoft.com/office/drawing/2014/main" id="{D9C525FF-60E2-48DE-9AD3-300E29B50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3" name="Freeform 77">
              <a:extLst>
                <a:ext uri="{FF2B5EF4-FFF2-40B4-BE49-F238E27FC236}">
                  <a16:creationId xmlns:a16="http://schemas.microsoft.com/office/drawing/2014/main" id="{75528770-C8E6-40D2-960A-EAEDE2F5A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4" name="Freeform 78">
              <a:extLst>
                <a:ext uri="{FF2B5EF4-FFF2-40B4-BE49-F238E27FC236}">
                  <a16:creationId xmlns:a16="http://schemas.microsoft.com/office/drawing/2014/main" id="{8F376174-BB2C-4B58-B474-5F7D21D70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5" name="Freeform 79">
              <a:extLst>
                <a:ext uri="{FF2B5EF4-FFF2-40B4-BE49-F238E27FC236}">
                  <a16:creationId xmlns:a16="http://schemas.microsoft.com/office/drawing/2014/main" id="{D8ED8E22-024B-4541-8E5D-809BD6B82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6" name="Freeform 80">
              <a:extLst>
                <a:ext uri="{FF2B5EF4-FFF2-40B4-BE49-F238E27FC236}">
                  <a16:creationId xmlns:a16="http://schemas.microsoft.com/office/drawing/2014/main" id="{92F85778-FFE7-4E98-8135-B5B8527C7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7" name="Freeform 81">
              <a:extLst>
                <a:ext uri="{FF2B5EF4-FFF2-40B4-BE49-F238E27FC236}">
                  <a16:creationId xmlns:a16="http://schemas.microsoft.com/office/drawing/2014/main" id="{DFD56540-C73C-4B21-A421-B4D597C8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8" name="Freeform 82">
              <a:extLst>
                <a:ext uri="{FF2B5EF4-FFF2-40B4-BE49-F238E27FC236}">
                  <a16:creationId xmlns:a16="http://schemas.microsoft.com/office/drawing/2014/main" id="{EBAD2D71-B791-4095-B6D2-4B3BBF467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9" name="Freeform 86">
              <a:extLst>
                <a:ext uri="{FF2B5EF4-FFF2-40B4-BE49-F238E27FC236}">
                  <a16:creationId xmlns:a16="http://schemas.microsoft.com/office/drawing/2014/main" id="{7FE1AA6A-1283-4C40-BF9C-BDCE86AA9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0" name="Freeform 100">
              <a:extLst>
                <a:ext uri="{FF2B5EF4-FFF2-40B4-BE49-F238E27FC236}">
                  <a16:creationId xmlns:a16="http://schemas.microsoft.com/office/drawing/2014/main" id="{9A65ABD1-9AB5-4894-978A-AB82EC53EB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1" name="Freeform 101">
              <a:extLst>
                <a:ext uri="{FF2B5EF4-FFF2-40B4-BE49-F238E27FC236}">
                  <a16:creationId xmlns:a16="http://schemas.microsoft.com/office/drawing/2014/main" id="{632B9F77-4371-42C3-B54F-32AF62091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2" name="Freeform 102">
              <a:extLst>
                <a:ext uri="{FF2B5EF4-FFF2-40B4-BE49-F238E27FC236}">
                  <a16:creationId xmlns:a16="http://schemas.microsoft.com/office/drawing/2014/main" id="{8E81BFD3-A62E-4B4D-B6DE-114CFEEF0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3" name="Freeform 104">
              <a:extLst>
                <a:ext uri="{FF2B5EF4-FFF2-40B4-BE49-F238E27FC236}">
                  <a16:creationId xmlns:a16="http://schemas.microsoft.com/office/drawing/2014/main" id="{8A8ABD91-8C2C-4585-B557-E0D3653AC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4" name="Freeform 105">
              <a:extLst>
                <a:ext uri="{FF2B5EF4-FFF2-40B4-BE49-F238E27FC236}">
                  <a16:creationId xmlns:a16="http://schemas.microsoft.com/office/drawing/2014/main" id="{0380DEAF-0664-4DBE-BCD0-4865E27A2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5" name="Freeform 106">
              <a:extLst>
                <a:ext uri="{FF2B5EF4-FFF2-40B4-BE49-F238E27FC236}">
                  <a16:creationId xmlns:a16="http://schemas.microsoft.com/office/drawing/2014/main" id="{F3304DAD-8DCF-4ACD-B053-72E45905D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6" name="Freeform 109">
              <a:extLst>
                <a:ext uri="{FF2B5EF4-FFF2-40B4-BE49-F238E27FC236}">
                  <a16:creationId xmlns:a16="http://schemas.microsoft.com/office/drawing/2014/main" id="{C8F0FE33-AECE-4998-83BD-50FFAC1564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7" name="Freeform 112">
              <a:extLst>
                <a:ext uri="{FF2B5EF4-FFF2-40B4-BE49-F238E27FC236}">
                  <a16:creationId xmlns:a16="http://schemas.microsoft.com/office/drawing/2014/main" id="{8888D4EF-38BA-4411-94D8-77EBC0A15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8" name="Freeform 50">
              <a:extLst>
                <a:ext uri="{FF2B5EF4-FFF2-40B4-BE49-F238E27FC236}">
                  <a16:creationId xmlns:a16="http://schemas.microsoft.com/office/drawing/2014/main" id="{BD8912F3-332B-4006-9303-5AA4DE4E93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09" name="Freeform 24">
              <a:extLst>
                <a:ext uri="{FF2B5EF4-FFF2-40B4-BE49-F238E27FC236}">
                  <a16:creationId xmlns:a16="http://schemas.microsoft.com/office/drawing/2014/main" id="{89FC9894-7A3D-432B-9C5E-0D5D1C70A5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0" name="Freeform 74">
              <a:extLst>
                <a:ext uri="{FF2B5EF4-FFF2-40B4-BE49-F238E27FC236}">
                  <a16:creationId xmlns:a16="http://schemas.microsoft.com/office/drawing/2014/main" id="{5AB79FC0-5895-4B73-BAFB-EFCB39B0D6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1" name="Freeform 22">
              <a:extLst>
                <a:ext uri="{FF2B5EF4-FFF2-40B4-BE49-F238E27FC236}">
                  <a16:creationId xmlns:a16="http://schemas.microsoft.com/office/drawing/2014/main" id="{816F0BAE-7662-46B0-8133-E62C5A054E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2" name="Freeform 26">
              <a:extLst>
                <a:ext uri="{FF2B5EF4-FFF2-40B4-BE49-F238E27FC236}">
                  <a16:creationId xmlns:a16="http://schemas.microsoft.com/office/drawing/2014/main" id="{08001E40-23A4-43A6-A838-57069EDA0C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3" name="Freeform 57">
              <a:extLst>
                <a:ext uri="{FF2B5EF4-FFF2-40B4-BE49-F238E27FC236}">
                  <a16:creationId xmlns:a16="http://schemas.microsoft.com/office/drawing/2014/main" id="{07338CE6-32F1-4CC5-A9D3-85DB0E9149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14" name="Freeform 72">
              <a:extLst>
                <a:ext uri="{FF2B5EF4-FFF2-40B4-BE49-F238E27FC236}">
                  <a16:creationId xmlns:a16="http://schemas.microsoft.com/office/drawing/2014/main" id="{49A7398B-D52E-4BB7-90F2-E4C6497495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27" name="Freeform 251">
            <a:extLst>
              <a:ext uri="{FF2B5EF4-FFF2-40B4-BE49-F238E27FC236}">
                <a16:creationId xmlns:a16="http://schemas.microsoft.com/office/drawing/2014/main" id="{C4999047-508A-4BA9-B063-00121F2FC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2438400"/>
            <a:ext cx="36512" cy="50800"/>
          </a:xfrm>
          <a:custGeom>
            <a:avLst/>
            <a:gdLst>
              <a:gd name="T0" fmla="*/ 0 w 23"/>
              <a:gd name="T1" fmla="*/ 0 h 32"/>
              <a:gd name="T2" fmla="*/ 7559571 w 23"/>
              <a:gd name="T3" fmla="*/ 0 h 32"/>
              <a:gd name="T4" fmla="*/ 7559571 w 23"/>
              <a:gd name="T5" fmla="*/ 73085325 h 32"/>
              <a:gd name="T6" fmla="*/ 57962006 w 23"/>
              <a:gd name="T7" fmla="*/ 73085325 h 32"/>
              <a:gd name="T8" fmla="*/ 57962006 w 23"/>
              <a:gd name="T9" fmla="*/ 80645000 h 32"/>
              <a:gd name="T10" fmla="*/ 0 w 23"/>
              <a:gd name="T11" fmla="*/ 80645000 h 32"/>
              <a:gd name="T12" fmla="*/ 0 w 23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2"/>
              <a:gd name="T23" fmla="*/ 23 w 23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2">
                <a:moveTo>
                  <a:pt x="0" y="0"/>
                </a:moveTo>
                <a:lnTo>
                  <a:pt x="3" y="0"/>
                </a:lnTo>
                <a:lnTo>
                  <a:pt x="3" y="29"/>
                </a:lnTo>
                <a:lnTo>
                  <a:pt x="23" y="29"/>
                </a:lnTo>
                <a:lnTo>
                  <a:pt x="23" y="32"/>
                </a:lnTo>
                <a:lnTo>
                  <a:pt x="0" y="32"/>
                </a:lnTo>
                <a:lnTo>
                  <a:pt x="0" y="0"/>
                </a:lnTo>
                <a:close/>
              </a:path>
            </a:pathLst>
          </a:custGeom>
          <a:solidFill>
            <a:srgbClr val="9F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Freeform 252">
            <a:extLst>
              <a:ext uri="{FF2B5EF4-FFF2-40B4-BE49-F238E27FC236}">
                <a16:creationId xmlns:a16="http://schemas.microsoft.com/office/drawing/2014/main" id="{0D5633E9-C418-4502-B99A-794BA28E0FF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045325" y="2451100"/>
            <a:ext cx="44450" cy="39688"/>
          </a:xfrm>
          <a:custGeom>
            <a:avLst/>
            <a:gdLst>
              <a:gd name="T0" fmla="*/ 13347787 w 73"/>
              <a:gd name="T1" fmla="*/ 0 h 69"/>
              <a:gd name="T2" fmla="*/ 27065788 w 73"/>
              <a:gd name="T3" fmla="*/ 11579693 h 69"/>
              <a:gd name="T4" fmla="*/ 13347787 w 73"/>
              <a:gd name="T5" fmla="*/ 22828077 h 69"/>
              <a:gd name="T6" fmla="*/ 0 w 73"/>
              <a:gd name="T7" fmla="*/ 11579693 h 69"/>
              <a:gd name="T8" fmla="*/ 13347787 w 73"/>
              <a:gd name="T9" fmla="*/ 0 h 69"/>
              <a:gd name="T10" fmla="*/ 13347787 w 73"/>
              <a:gd name="T11" fmla="*/ 20512369 h 69"/>
              <a:gd name="T12" fmla="*/ 23728993 w 73"/>
              <a:gd name="T13" fmla="*/ 11579693 h 69"/>
              <a:gd name="T14" fmla="*/ 13347787 w 73"/>
              <a:gd name="T15" fmla="*/ 2647017 h 69"/>
              <a:gd name="T16" fmla="*/ 3336795 w 73"/>
              <a:gd name="T17" fmla="*/ 11579693 h 69"/>
              <a:gd name="T18" fmla="*/ 13347787 w 73"/>
              <a:gd name="T19" fmla="*/ 20512369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"/>
              <a:gd name="T31" fmla="*/ 0 h 69"/>
              <a:gd name="T32" fmla="*/ 73 w 73"/>
              <a:gd name="T33" fmla="*/ 69 h 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" h="69">
                <a:moveTo>
                  <a:pt x="36" y="0"/>
                </a:moveTo>
                <a:cubicBezTo>
                  <a:pt x="61" y="0"/>
                  <a:pt x="73" y="17"/>
                  <a:pt x="73" y="35"/>
                </a:cubicBezTo>
                <a:cubicBezTo>
                  <a:pt x="73" y="53"/>
                  <a:pt x="61" y="69"/>
                  <a:pt x="36" y="69"/>
                </a:cubicBezTo>
                <a:cubicBezTo>
                  <a:pt x="11" y="69"/>
                  <a:pt x="0" y="53"/>
                  <a:pt x="0" y="35"/>
                </a:cubicBezTo>
                <a:cubicBezTo>
                  <a:pt x="0" y="17"/>
                  <a:pt x="11" y="0"/>
                  <a:pt x="36" y="0"/>
                </a:cubicBezTo>
                <a:close/>
                <a:moveTo>
                  <a:pt x="36" y="62"/>
                </a:moveTo>
                <a:cubicBezTo>
                  <a:pt x="54" y="62"/>
                  <a:pt x="64" y="51"/>
                  <a:pt x="64" y="35"/>
                </a:cubicBezTo>
                <a:cubicBezTo>
                  <a:pt x="64" y="19"/>
                  <a:pt x="54" y="8"/>
                  <a:pt x="36" y="8"/>
                </a:cubicBezTo>
                <a:cubicBezTo>
                  <a:pt x="19" y="8"/>
                  <a:pt x="9" y="19"/>
                  <a:pt x="9" y="35"/>
                </a:cubicBezTo>
                <a:cubicBezTo>
                  <a:pt x="9" y="51"/>
                  <a:pt x="19" y="62"/>
                  <a:pt x="36" y="62"/>
                </a:cubicBezTo>
                <a:close/>
              </a:path>
            </a:pathLst>
          </a:custGeom>
          <a:solidFill>
            <a:srgbClr val="9F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9" name="Freeform 269">
            <a:extLst>
              <a:ext uri="{FF2B5EF4-FFF2-40B4-BE49-F238E27FC236}">
                <a16:creationId xmlns:a16="http://schemas.microsoft.com/office/drawing/2014/main" id="{02769058-0D16-4A7E-9CE3-BE2D5B358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3" y="2538413"/>
            <a:ext cx="39687" cy="39687"/>
          </a:xfrm>
          <a:custGeom>
            <a:avLst/>
            <a:gdLst>
              <a:gd name="T0" fmla="*/ 22500828 w 70"/>
              <a:gd name="T1" fmla="*/ 14225201 h 69"/>
              <a:gd name="T2" fmla="*/ 11893060 w 70"/>
              <a:gd name="T3" fmla="*/ 22826927 h 69"/>
              <a:gd name="T4" fmla="*/ 0 w 70"/>
              <a:gd name="T5" fmla="*/ 11248101 h 69"/>
              <a:gd name="T6" fmla="*/ 11893060 w 70"/>
              <a:gd name="T7" fmla="*/ 0 h 69"/>
              <a:gd name="T8" fmla="*/ 22179363 w 70"/>
              <a:gd name="T9" fmla="*/ 7608976 h 69"/>
              <a:gd name="T10" fmla="*/ 19286181 w 70"/>
              <a:gd name="T11" fmla="*/ 7608976 h 69"/>
              <a:gd name="T12" fmla="*/ 11893060 w 70"/>
              <a:gd name="T13" fmla="*/ 2315650 h 69"/>
              <a:gd name="T14" fmla="*/ 2893182 w 70"/>
              <a:gd name="T15" fmla="*/ 11248101 h 69"/>
              <a:gd name="T16" fmla="*/ 11893060 w 70"/>
              <a:gd name="T17" fmla="*/ 20180552 h 69"/>
              <a:gd name="T18" fmla="*/ 19607646 w 70"/>
              <a:gd name="T19" fmla="*/ 14225201 h 69"/>
              <a:gd name="T20" fmla="*/ 22500828 w 70"/>
              <a:gd name="T21" fmla="*/ 14225201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69"/>
              <a:gd name="T35" fmla="*/ 70 w 70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69">
                <a:moveTo>
                  <a:pt x="70" y="43"/>
                </a:moveTo>
                <a:cubicBezTo>
                  <a:pt x="68" y="52"/>
                  <a:pt x="61" y="69"/>
                  <a:pt x="37" y="69"/>
                </a:cubicBezTo>
                <a:cubicBezTo>
                  <a:pt x="13" y="69"/>
                  <a:pt x="0" y="55"/>
                  <a:pt x="0" y="34"/>
                </a:cubicBezTo>
                <a:cubicBezTo>
                  <a:pt x="0" y="15"/>
                  <a:pt x="12" y="0"/>
                  <a:pt x="37" y="0"/>
                </a:cubicBezTo>
                <a:cubicBezTo>
                  <a:pt x="59" y="0"/>
                  <a:pt x="68" y="13"/>
                  <a:pt x="69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57" y="12"/>
                  <a:pt x="48" y="7"/>
                  <a:pt x="37" y="7"/>
                </a:cubicBezTo>
                <a:cubicBezTo>
                  <a:pt x="18" y="7"/>
                  <a:pt x="9" y="19"/>
                  <a:pt x="9" y="34"/>
                </a:cubicBezTo>
                <a:cubicBezTo>
                  <a:pt x="9" y="50"/>
                  <a:pt x="19" y="61"/>
                  <a:pt x="37" y="61"/>
                </a:cubicBezTo>
                <a:cubicBezTo>
                  <a:pt x="50" y="61"/>
                  <a:pt x="58" y="54"/>
                  <a:pt x="61" y="43"/>
                </a:cubicBezTo>
                <a:lnTo>
                  <a:pt x="70" y="43"/>
                </a:lnTo>
                <a:close/>
              </a:path>
            </a:pathLst>
          </a:custGeom>
          <a:solidFill>
            <a:srgbClr val="9F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Freeform 270">
            <a:extLst>
              <a:ext uri="{FF2B5EF4-FFF2-40B4-BE49-F238E27FC236}">
                <a16:creationId xmlns:a16="http://schemas.microsoft.com/office/drawing/2014/main" id="{9F84BF7A-F814-40CF-8896-94E1626D8A0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046913" y="2538413"/>
            <a:ext cx="42862" cy="39687"/>
          </a:xfrm>
          <a:custGeom>
            <a:avLst/>
            <a:gdLst>
              <a:gd name="T0" fmla="*/ 12077817 w 74"/>
              <a:gd name="T1" fmla="*/ 0 h 69"/>
              <a:gd name="T2" fmla="*/ 24826365 w 74"/>
              <a:gd name="T3" fmla="*/ 11248101 h 69"/>
              <a:gd name="T4" fmla="*/ 12077817 w 74"/>
              <a:gd name="T5" fmla="*/ 22826927 h 69"/>
              <a:gd name="T6" fmla="*/ 0 w 74"/>
              <a:gd name="T7" fmla="*/ 11248101 h 69"/>
              <a:gd name="T8" fmla="*/ 12077817 w 74"/>
              <a:gd name="T9" fmla="*/ 0 h 69"/>
              <a:gd name="T10" fmla="*/ 12077817 w 74"/>
              <a:gd name="T11" fmla="*/ 20180552 h 69"/>
              <a:gd name="T12" fmla="*/ 21806911 w 74"/>
              <a:gd name="T13" fmla="*/ 11248101 h 69"/>
              <a:gd name="T14" fmla="*/ 12077817 w 74"/>
              <a:gd name="T15" fmla="*/ 2315650 h 69"/>
              <a:gd name="T16" fmla="*/ 3019454 w 74"/>
              <a:gd name="T17" fmla="*/ 11248101 h 69"/>
              <a:gd name="T18" fmla="*/ 12077817 w 74"/>
              <a:gd name="T19" fmla="*/ 20180552 h 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69"/>
              <a:gd name="T32" fmla="*/ 74 w 74"/>
              <a:gd name="T33" fmla="*/ 69 h 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69">
                <a:moveTo>
                  <a:pt x="36" y="0"/>
                </a:moveTo>
                <a:cubicBezTo>
                  <a:pt x="62" y="0"/>
                  <a:pt x="74" y="16"/>
                  <a:pt x="74" y="34"/>
                </a:cubicBezTo>
                <a:cubicBezTo>
                  <a:pt x="74" y="52"/>
                  <a:pt x="62" y="69"/>
                  <a:pt x="36" y="69"/>
                </a:cubicBezTo>
                <a:cubicBezTo>
                  <a:pt x="12" y="69"/>
                  <a:pt x="0" y="52"/>
                  <a:pt x="0" y="34"/>
                </a:cubicBezTo>
                <a:cubicBezTo>
                  <a:pt x="0" y="16"/>
                  <a:pt x="12" y="0"/>
                  <a:pt x="36" y="0"/>
                </a:cubicBezTo>
                <a:close/>
                <a:moveTo>
                  <a:pt x="36" y="61"/>
                </a:moveTo>
                <a:cubicBezTo>
                  <a:pt x="54" y="61"/>
                  <a:pt x="65" y="50"/>
                  <a:pt x="65" y="34"/>
                </a:cubicBezTo>
                <a:cubicBezTo>
                  <a:pt x="65" y="18"/>
                  <a:pt x="54" y="7"/>
                  <a:pt x="36" y="7"/>
                </a:cubicBezTo>
                <a:cubicBezTo>
                  <a:pt x="19" y="7"/>
                  <a:pt x="9" y="18"/>
                  <a:pt x="9" y="34"/>
                </a:cubicBezTo>
                <a:cubicBezTo>
                  <a:pt x="9" y="50"/>
                  <a:pt x="19" y="61"/>
                  <a:pt x="36" y="61"/>
                </a:cubicBezTo>
                <a:close/>
              </a:path>
            </a:pathLst>
          </a:custGeom>
          <a:solidFill>
            <a:srgbClr val="9F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Rectangle 357">
            <a:extLst>
              <a:ext uri="{FF2B5EF4-FFF2-40B4-BE49-F238E27FC236}">
                <a16:creationId xmlns:a16="http://schemas.microsoft.com/office/drawing/2014/main" id="{10681648-29CB-40CF-A2F3-DFD8A7BF0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3654425"/>
            <a:ext cx="7654925" cy="26988"/>
          </a:xfrm>
          <a:prstGeom prst="rect">
            <a:avLst/>
          </a:prstGeom>
          <a:solidFill>
            <a:srgbClr val="6E7F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2" name="Oval 358">
            <a:extLst>
              <a:ext uri="{FF2B5EF4-FFF2-40B4-BE49-F238E27FC236}">
                <a16:creationId xmlns:a16="http://schemas.microsoft.com/office/drawing/2014/main" id="{8466D91F-685F-4281-BD07-FA0FCEF2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586163"/>
            <a:ext cx="171450" cy="169862"/>
          </a:xfrm>
          <a:prstGeom prst="ellipse">
            <a:avLst/>
          </a:prstGeom>
          <a:solidFill>
            <a:srgbClr val="DC6D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3" name="Oval 359">
            <a:extLst>
              <a:ext uri="{FF2B5EF4-FFF2-40B4-BE49-F238E27FC236}">
                <a16:creationId xmlns:a16="http://schemas.microsoft.com/office/drawing/2014/main" id="{2273F2E3-5749-43B8-A8E1-1FFEA0FA5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3624263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4" name="Oval 364">
            <a:extLst>
              <a:ext uri="{FF2B5EF4-FFF2-40B4-BE49-F238E27FC236}">
                <a16:creationId xmlns:a16="http://schemas.microsoft.com/office/drawing/2014/main" id="{5CD2A370-370A-4F6F-A251-C965E3952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3576638"/>
            <a:ext cx="169862" cy="169862"/>
          </a:xfrm>
          <a:prstGeom prst="ellipse">
            <a:avLst/>
          </a:prstGeom>
          <a:solidFill>
            <a:srgbClr val="D54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5" name="Oval 365">
            <a:extLst>
              <a:ext uri="{FF2B5EF4-FFF2-40B4-BE49-F238E27FC236}">
                <a16:creationId xmlns:a16="http://schemas.microsoft.com/office/drawing/2014/main" id="{E2940DA2-A2B0-4876-8FA6-FA3DE374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3616325"/>
            <a:ext cx="92075" cy="904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6" name="Oval 366">
            <a:extLst>
              <a:ext uri="{FF2B5EF4-FFF2-40B4-BE49-F238E27FC236}">
                <a16:creationId xmlns:a16="http://schemas.microsoft.com/office/drawing/2014/main" id="{E33708FA-F303-4912-BCE1-8127FE64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3586163"/>
            <a:ext cx="169863" cy="169862"/>
          </a:xfrm>
          <a:prstGeom prst="ellipse">
            <a:avLst/>
          </a:prstGeom>
          <a:solidFill>
            <a:srgbClr val="006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7" name="Oval 367">
            <a:extLst>
              <a:ext uri="{FF2B5EF4-FFF2-40B4-BE49-F238E27FC236}">
                <a16:creationId xmlns:a16="http://schemas.microsoft.com/office/drawing/2014/main" id="{5A31B7C2-FC97-4AE0-9B70-0F1A7159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3624263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8" name="Oval 368">
            <a:extLst>
              <a:ext uri="{FF2B5EF4-FFF2-40B4-BE49-F238E27FC236}">
                <a16:creationId xmlns:a16="http://schemas.microsoft.com/office/drawing/2014/main" id="{09B80840-C8AE-4B07-8396-D70E6CE0A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8" y="3576638"/>
            <a:ext cx="171450" cy="169862"/>
          </a:xfrm>
          <a:prstGeom prst="ellipse">
            <a:avLst/>
          </a:prstGeom>
          <a:solidFill>
            <a:srgbClr val="32B1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9" name="Oval 369">
            <a:extLst>
              <a:ext uri="{FF2B5EF4-FFF2-40B4-BE49-F238E27FC236}">
                <a16:creationId xmlns:a16="http://schemas.microsoft.com/office/drawing/2014/main" id="{CF09DC13-4E80-4C50-931B-7E61E8D6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616325"/>
            <a:ext cx="92075" cy="904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0" name="Oval 370">
            <a:extLst>
              <a:ext uri="{FF2B5EF4-FFF2-40B4-BE49-F238E27FC236}">
                <a16:creationId xmlns:a16="http://schemas.microsoft.com/office/drawing/2014/main" id="{1472750C-7C84-4649-9549-96302EAFD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963" y="3576638"/>
            <a:ext cx="171450" cy="169862"/>
          </a:xfrm>
          <a:prstGeom prst="ellipse">
            <a:avLst/>
          </a:prstGeom>
          <a:solidFill>
            <a:srgbClr val="0066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1" name="Oval 371">
            <a:extLst>
              <a:ext uri="{FF2B5EF4-FFF2-40B4-BE49-F238E27FC236}">
                <a16:creationId xmlns:a16="http://schemas.microsoft.com/office/drawing/2014/main" id="{44234C52-2C72-4765-84E8-57B65A77B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50" y="3616325"/>
            <a:ext cx="92075" cy="904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6642" name="Group 102">
            <a:extLst>
              <a:ext uri="{FF2B5EF4-FFF2-40B4-BE49-F238E27FC236}">
                <a16:creationId xmlns:a16="http://schemas.microsoft.com/office/drawing/2014/main" id="{F5477296-B967-40F6-91CF-66269D45DD67}"/>
              </a:ext>
            </a:extLst>
          </p:cNvPr>
          <p:cNvGrpSpPr>
            <a:grpSpLocks/>
          </p:cNvGrpSpPr>
          <p:nvPr/>
        </p:nvGrpSpPr>
        <p:grpSpPr bwMode="auto">
          <a:xfrm>
            <a:off x="9123363" y="3576638"/>
            <a:ext cx="171450" cy="169862"/>
            <a:chOff x="0" y="0"/>
            <a:chExt cx="171450" cy="169863"/>
          </a:xfrm>
        </p:grpSpPr>
        <p:sp>
          <p:nvSpPr>
            <p:cNvPr id="26672" name="Oval 372">
              <a:extLst>
                <a:ext uri="{FF2B5EF4-FFF2-40B4-BE49-F238E27FC236}">
                  <a16:creationId xmlns:a16="http://schemas.microsoft.com/office/drawing/2014/main" id="{6EE77D65-EA6C-4AB4-A021-4452F810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1450" cy="169863"/>
            </a:xfrm>
            <a:prstGeom prst="ellipse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73" name="Oval 373">
              <a:extLst>
                <a:ext uri="{FF2B5EF4-FFF2-40B4-BE49-F238E27FC236}">
                  <a16:creationId xmlns:a16="http://schemas.microsoft.com/office/drawing/2014/main" id="{E8C0378D-DDB3-461B-914E-66E1D4CC1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" y="39688"/>
              <a:ext cx="92075" cy="904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6643" name="Oval 374">
            <a:extLst>
              <a:ext uri="{FF2B5EF4-FFF2-40B4-BE49-F238E27FC236}">
                <a16:creationId xmlns:a16="http://schemas.microsoft.com/office/drawing/2014/main" id="{6454FD1B-0996-45E7-AE51-10133C5B0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5" y="2411413"/>
            <a:ext cx="603250" cy="601662"/>
          </a:xfrm>
          <a:prstGeom prst="ellipse">
            <a:avLst/>
          </a:prstGeom>
          <a:solidFill>
            <a:srgbClr val="D1D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4" name="Oval 376">
            <a:extLst>
              <a:ext uri="{FF2B5EF4-FFF2-40B4-BE49-F238E27FC236}">
                <a16:creationId xmlns:a16="http://schemas.microsoft.com/office/drawing/2014/main" id="{172711B4-DD39-4C2B-B88A-C2F3B8A7B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2411413"/>
            <a:ext cx="601663" cy="601662"/>
          </a:xfrm>
          <a:prstGeom prst="ellipse">
            <a:avLst/>
          </a:prstGeom>
          <a:solidFill>
            <a:srgbClr val="218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5" name="Oval 377">
            <a:extLst>
              <a:ext uri="{FF2B5EF4-FFF2-40B4-BE49-F238E27FC236}">
                <a16:creationId xmlns:a16="http://schemas.microsoft.com/office/drawing/2014/main" id="{DDA96348-4C7C-4D99-B17D-3325A2DDC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263" y="2411413"/>
            <a:ext cx="603250" cy="601662"/>
          </a:xfrm>
          <a:prstGeom prst="ellipse">
            <a:avLst/>
          </a:prstGeom>
          <a:solidFill>
            <a:srgbClr val="C10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6" name="Oval 379">
            <a:extLst>
              <a:ext uri="{FF2B5EF4-FFF2-40B4-BE49-F238E27FC236}">
                <a16:creationId xmlns:a16="http://schemas.microsoft.com/office/drawing/2014/main" id="{8C96BEFB-C02C-4453-BF0C-9CF136008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4333875"/>
            <a:ext cx="601662" cy="601663"/>
          </a:xfrm>
          <a:prstGeom prst="ellipse">
            <a:avLst/>
          </a:prstGeom>
          <a:solidFill>
            <a:srgbClr val="C10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7" name="Oval 380">
            <a:extLst>
              <a:ext uri="{FF2B5EF4-FFF2-40B4-BE49-F238E27FC236}">
                <a16:creationId xmlns:a16="http://schemas.microsoft.com/office/drawing/2014/main" id="{0F0D6201-7001-4C00-8253-67BFC169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113" y="4333875"/>
            <a:ext cx="603250" cy="601663"/>
          </a:xfrm>
          <a:prstGeom prst="ellipse">
            <a:avLst/>
          </a:prstGeom>
          <a:solidFill>
            <a:srgbClr val="218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8" name="Oval 381">
            <a:extLst>
              <a:ext uri="{FF2B5EF4-FFF2-40B4-BE49-F238E27FC236}">
                <a16:creationId xmlns:a16="http://schemas.microsoft.com/office/drawing/2014/main" id="{39E510E1-5B54-46E4-A1FA-66892690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25" y="4333875"/>
            <a:ext cx="603250" cy="601663"/>
          </a:xfrm>
          <a:prstGeom prst="ellipse">
            <a:avLst/>
          </a:prstGeom>
          <a:solidFill>
            <a:srgbClr val="D1D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9" name="Freeform 382">
            <a:extLst>
              <a:ext uri="{FF2B5EF4-FFF2-40B4-BE49-F238E27FC236}">
                <a16:creationId xmlns:a16="http://schemas.microsoft.com/office/drawing/2014/main" id="{68E99656-17CE-4435-8D03-FC9F5AFE0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3003550"/>
            <a:ext cx="296862" cy="592138"/>
          </a:xfrm>
          <a:custGeom>
            <a:avLst/>
            <a:gdLst>
              <a:gd name="T0" fmla="*/ 7702209 w 513"/>
              <a:gd name="T1" fmla="*/ 342075523 h 1025"/>
              <a:gd name="T2" fmla="*/ 0 w 513"/>
              <a:gd name="T3" fmla="*/ 342075523 h 1025"/>
              <a:gd name="T4" fmla="*/ 0 w 513"/>
              <a:gd name="T5" fmla="*/ 196234533 h 1025"/>
              <a:gd name="T6" fmla="*/ 63960162 w 513"/>
              <a:gd name="T7" fmla="*/ 132491600 h 1025"/>
              <a:gd name="T8" fmla="*/ 107827454 w 513"/>
              <a:gd name="T9" fmla="*/ 132491600 h 1025"/>
              <a:gd name="T10" fmla="*/ 164085407 w 513"/>
              <a:gd name="T11" fmla="*/ 76424508 h 1025"/>
              <a:gd name="T12" fmla="*/ 164085407 w 513"/>
              <a:gd name="T13" fmla="*/ 0 h 1025"/>
              <a:gd name="T14" fmla="*/ 171787616 w 513"/>
              <a:gd name="T15" fmla="*/ 0 h 1025"/>
              <a:gd name="T16" fmla="*/ 171787616 w 513"/>
              <a:gd name="T17" fmla="*/ 76424508 h 1025"/>
              <a:gd name="T18" fmla="*/ 107827454 w 513"/>
              <a:gd name="T19" fmla="*/ 140167441 h 1025"/>
              <a:gd name="T20" fmla="*/ 63960162 w 513"/>
              <a:gd name="T21" fmla="*/ 140167441 h 1025"/>
              <a:gd name="T22" fmla="*/ 7702209 w 513"/>
              <a:gd name="T23" fmla="*/ 196234533 h 1025"/>
              <a:gd name="T24" fmla="*/ 7702209 w 513"/>
              <a:gd name="T25" fmla="*/ 342075523 h 10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3"/>
              <a:gd name="T40" fmla="*/ 0 h 1025"/>
              <a:gd name="T41" fmla="*/ 513 w 513"/>
              <a:gd name="T42" fmla="*/ 1025 h 10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3" h="1025">
                <a:moveTo>
                  <a:pt x="23" y="1025"/>
                </a:moveTo>
                <a:cubicBezTo>
                  <a:pt x="0" y="1025"/>
                  <a:pt x="0" y="1025"/>
                  <a:pt x="0" y="1025"/>
                </a:cubicBezTo>
                <a:cubicBezTo>
                  <a:pt x="0" y="588"/>
                  <a:pt x="0" y="588"/>
                  <a:pt x="0" y="588"/>
                </a:cubicBezTo>
                <a:cubicBezTo>
                  <a:pt x="0" y="483"/>
                  <a:pt x="85" y="397"/>
                  <a:pt x="191" y="397"/>
                </a:cubicBezTo>
                <a:cubicBezTo>
                  <a:pt x="322" y="397"/>
                  <a:pt x="322" y="397"/>
                  <a:pt x="322" y="397"/>
                </a:cubicBezTo>
                <a:cubicBezTo>
                  <a:pt x="415" y="397"/>
                  <a:pt x="490" y="322"/>
                  <a:pt x="490" y="229"/>
                </a:cubicBezTo>
                <a:cubicBezTo>
                  <a:pt x="490" y="0"/>
                  <a:pt x="490" y="0"/>
                  <a:pt x="490" y="0"/>
                </a:cubicBezTo>
                <a:cubicBezTo>
                  <a:pt x="513" y="0"/>
                  <a:pt x="513" y="0"/>
                  <a:pt x="513" y="0"/>
                </a:cubicBezTo>
                <a:cubicBezTo>
                  <a:pt x="513" y="229"/>
                  <a:pt x="513" y="229"/>
                  <a:pt x="513" y="229"/>
                </a:cubicBezTo>
                <a:cubicBezTo>
                  <a:pt x="513" y="335"/>
                  <a:pt x="428" y="420"/>
                  <a:pt x="322" y="420"/>
                </a:cubicBezTo>
                <a:cubicBezTo>
                  <a:pt x="191" y="420"/>
                  <a:pt x="191" y="420"/>
                  <a:pt x="191" y="420"/>
                </a:cubicBezTo>
                <a:cubicBezTo>
                  <a:pt x="98" y="420"/>
                  <a:pt x="23" y="496"/>
                  <a:pt x="23" y="588"/>
                </a:cubicBezTo>
                <a:lnTo>
                  <a:pt x="23" y="1025"/>
                </a:lnTo>
                <a:close/>
              </a:path>
            </a:pathLst>
          </a:custGeom>
          <a:solidFill>
            <a:srgbClr val="DC6D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Freeform 384">
            <a:extLst>
              <a:ext uri="{FF2B5EF4-FFF2-40B4-BE49-F238E27FC236}">
                <a16:creationId xmlns:a16="http://schemas.microsoft.com/office/drawing/2014/main" id="{E01AB07E-6E61-43A7-B139-BDE0F5076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3738563"/>
            <a:ext cx="190500" cy="592137"/>
          </a:xfrm>
          <a:custGeom>
            <a:avLst/>
            <a:gdLst>
              <a:gd name="T0" fmla="*/ 109638218 w 331"/>
              <a:gd name="T1" fmla="*/ 342074368 h 1025"/>
              <a:gd name="T2" fmla="*/ 102019944 w 331"/>
              <a:gd name="T3" fmla="*/ 342074368 h 1025"/>
              <a:gd name="T4" fmla="*/ 102019944 w 331"/>
              <a:gd name="T5" fmla="*/ 196233624 h 1025"/>
              <a:gd name="T6" fmla="*/ 54984861 w 331"/>
              <a:gd name="T7" fmla="*/ 140167204 h 1025"/>
              <a:gd name="T8" fmla="*/ 0 w 331"/>
              <a:gd name="T9" fmla="*/ 76424379 h 1025"/>
              <a:gd name="T10" fmla="*/ 0 w 331"/>
              <a:gd name="T11" fmla="*/ 0 h 1025"/>
              <a:gd name="T12" fmla="*/ 7949778 w 331"/>
              <a:gd name="T13" fmla="*/ 0 h 1025"/>
              <a:gd name="T14" fmla="*/ 7949778 w 331"/>
              <a:gd name="T15" fmla="*/ 76424379 h 1025"/>
              <a:gd name="T16" fmla="*/ 54984861 w 331"/>
              <a:gd name="T17" fmla="*/ 132491376 h 1025"/>
              <a:gd name="T18" fmla="*/ 109638218 w 331"/>
              <a:gd name="T19" fmla="*/ 196233624 h 1025"/>
              <a:gd name="T20" fmla="*/ 109638218 w 331"/>
              <a:gd name="T21" fmla="*/ 342074368 h 10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1"/>
              <a:gd name="T34" fmla="*/ 0 h 1025"/>
              <a:gd name="T35" fmla="*/ 331 w 331"/>
              <a:gd name="T36" fmla="*/ 1025 h 10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1" h="1025">
                <a:moveTo>
                  <a:pt x="331" y="1025"/>
                </a:moveTo>
                <a:cubicBezTo>
                  <a:pt x="308" y="1025"/>
                  <a:pt x="308" y="1025"/>
                  <a:pt x="308" y="1025"/>
                </a:cubicBezTo>
                <a:cubicBezTo>
                  <a:pt x="308" y="588"/>
                  <a:pt x="308" y="588"/>
                  <a:pt x="308" y="588"/>
                </a:cubicBezTo>
                <a:cubicBezTo>
                  <a:pt x="308" y="495"/>
                  <a:pt x="244" y="420"/>
                  <a:pt x="166" y="420"/>
                </a:cubicBezTo>
                <a:cubicBezTo>
                  <a:pt x="74" y="420"/>
                  <a:pt x="0" y="334"/>
                  <a:pt x="0" y="229"/>
                </a:cubicBezTo>
                <a:cubicBezTo>
                  <a:pt x="0" y="0"/>
                  <a:pt x="0" y="0"/>
                  <a:pt x="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229"/>
                  <a:pt x="24" y="229"/>
                  <a:pt x="24" y="229"/>
                </a:cubicBezTo>
                <a:cubicBezTo>
                  <a:pt x="24" y="322"/>
                  <a:pt x="87" y="397"/>
                  <a:pt x="166" y="397"/>
                </a:cubicBezTo>
                <a:cubicBezTo>
                  <a:pt x="257" y="397"/>
                  <a:pt x="331" y="483"/>
                  <a:pt x="331" y="588"/>
                </a:cubicBezTo>
                <a:lnTo>
                  <a:pt x="331" y="1025"/>
                </a:lnTo>
                <a:close/>
              </a:path>
            </a:pathLst>
          </a:custGeom>
          <a:solidFill>
            <a:srgbClr val="D54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1" name="Freeform 385">
            <a:extLst>
              <a:ext uri="{FF2B5EF4-FFF2-40B4-BE49-F238E27FC236}">
                <a16:creationId xmlns:a16="http://schemas.microsoft.com/office/drawing/2014/main" id="{595F4F6D-11A1-41D6-8D23-F58684C2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3738563"/>
            <a:ext cx="192087" cy="592137"/>
          </a:xfrm>
          <a:custGeom>
            <a:avLst/>
            <a:gdLst>
              <a:gd name="T0" fmla="*/ 111472555 w 331"/>
              <a:gd name="T1" fmla="*/ 342074368 h 1025"/>
              <a:gd name="T2" fmla="*/ 103389812 w 331"/>
              <a:gd name="T3" fmla="*/ 342074368 h 1025"/>
              <a:gd name="T4" fmla="*/ 103389812 w 331"/>
              <a:gd name="T5" fmla="*/ 196233624 h 1025"/>
              <a:gd name="T6" fmla="*/ 55904861 w 331"/>
              <a:gd name="T7" fmla="*/ 140167204 h 1025"/>
              <a:gd name="T8" fmla="*/ 0 w 331"/>
              <a:gd name="T9" fmla="*/ 76424379 h 1025"/>
              <a:gd name="T10" fmla="*/ 0 w 331"/>
              <a:gd name="T11" fmla="*/ 0 h 1025"/>
              <a:gd name="T12" fmla="*/ 8082742 w 331"/>
              <a:gd name="T13" fmla="*/ 0 h 1025"/>
              <a:gd name="T14" fmla="*/ 8082742 w 331"/>
              <a:gd name="T15" fmla="*/ 76424379 h 1025"/>
              <a:gd name="T16" fmla="*/ 55904861 w 331"/>
              <a:gd name="T17" fmla="*/ 132491376 h 1025"/>
              <a:gd name="T18" fmla="*/ 111472555 w 331"/>
              <a:gd name="T19" fmla="*/ 196233624 h 1025"/>
              <a:gd name="T20" fmla="*/ 111472555 w 331"/>
              <a:gd name="T21" fmla="*/ 342074368 h 10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1"/>
              <a:gd name="T34" fmla="*/ 0 h 1025"/>
              <a:gd name="T35" fmla="*/ 331 w 331"/>
              <a:gd name="T36" fmla="*/ 1025 h 10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1" h="1025">
                <a:moveTo>
                  <a:pt x="331" y="1025"/>
                </a:moveTo>
                <a:cubicBezTo>
                  <a:pt x="307" y="1025"/>
                  <a:pt x="307" y="1025"/>
                  <a:pt x="307" y="1025"/>
                </a:cubicBezTo>
                <a:cubicBezTo>
                  <a:pt x="307" y="588"/>
                  <a:pt x="307" y="588"/>
                  <a:pt x="307" y="588"/>
                </a:cubicBezTo>
                <a:cubicBezTo>
                  <a:pt x="307" y="495"/>
                  <a:pt x="244" y="420"/>
                  <a:pt x="166" y="420"/>
                </a:cubicBezTo>
                <a:cubicBezTo>
                  <a:pt x="74" y="420"/>
                  <a:pt x="0" y="334"/>
                  <a:pt x="0" y="229"/>
                </a:cubicBezTo>
                <a:cubicBezTo>
                  <a:pt x="0" y="0"/>
                  <a:pt x="0" y="0"/>
                  <a:pt x="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229"/>
                  <a:pt x="24" y="229"/>
                  <a:pt x="24" y="229"/>
                </a:cubicBezTo>
                <a:cubicBezTo>
                  <a:pt x="24" y="322"/>
                  <a:pt x="88" y="397"/>
                  <a:pt x="166" y="397"/>
                </a:cubicBezTo>
                <a:cubicBezTo>
                  <a:pt x="257" y="397"/>
                  <a:pt x="331" y="483"/>
                  <a:pt x="331" y="588"/>
                </a:cubicBezTo>
                <a:lnTo>
                  <a:pt x="331" y="1025"/>
                </a:lnTo>
                <a:close/>
              </a:path>
            </a:pathLst>
          </a:custGeom>
          <a:solidFill>
            <a:srgbClr val="32B1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Freeform 386">
            <a:extLst>
              <a:ext uri="{FF2B5EF4-FFF2-40B4-BE49-F238E27FC236}">
                <a16:creationId xmlns:a16="http://schemas.microsoft.com/office/drawing/2014/main" id="{0E65D8F0-9D3D-4525-8A8F-F1ACC67E34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97975" y="3738563"/>
            <a:ext cx="361950" cy="592137"/>
          </a:xfrm>
          <a:custGeom>
            <a:avLst/>
            <a:gdLst>
              <a:gd name="T0" fmla="*/ 7664450 w 627"/>
              <a:gd name="T1" fmla="*/ 342074368 h 1025"/>
              <a:gd name="T2" fmla="*/ 0 w 627"/>
              <a:gd name="T3" fmla="*/ 342074368 h 1025"/>
              <a:gd name="T4" fmla="*/ 0 w 627"/>
              <a:gd name="T5" fmla="*/ 196233624 h 1025"/>
              <a:gd name="T6" fmla="*/ 63649514 w 627"/>
              <a:gd name="T7" fmla="*/ 132491376 h 1025"/>
              <a:gd name="T8" fmla="*/ 145294350 w 627"/>
              <a:gd name="T9" fmla="*/ 132491376 h 1025"/>
              <a:gd name="T10" fmla="*/ 201279414 w 627"/>
              <a:gd name="T11" fmla="*/ 76424379 h 1025"/>
              <a:gd name="T12" fmla="*/ 201279414 w 627"/>
              <a:gd name="T13" fmla="*/ 0 h 1025"/>
              <a:gd name="T14" fmla="*/ 208943864 w 627"/>
              <a:gd name="T15" fmla="*/ 0 h 1025"/>
              <a:gd name="T16" fmla="*/ 208943864 w 627"/>
              <a:gd name="T17" fmla="*/ 76424379 h 1025"/>
              <a:gd name="T18" fmla="*/ 145294350 w 627"/>
              <a:gd name="T19" fmla="*/ 140167204 h 1025"/>
              <a:gd name="T20" fmla="*/ 63649514 w 627"/>
              <a:gd name="T21" fmla="*/ 140167204 h 1025"/>
              <a:gd name="T22" fmla="*/ 7664450 w 627"/>
              <a:gd name="T23" fmla="*/ 196233624 h 1025"/>
              <a:gd name="T24" fmla="*/ 7664450 w 627"/>
              <a:gd name="T25" fmla="*/ 342074368 h 10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7"/>
              <a:gd name="T40" fmla="*/ 0 h 1025"/>
              <a:gd name="T41" fmla="*/ 627 w 627"/>
              <a:gd name="T42" fmla="*/ 1025 h 10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7" h="1025">
                <a:moveTo>
                  <a:pt x="23" y="1025"/>
                </a:moveTo>
                <a:cubicBezTo>
                  <a:pt x="0" y="1025"/>
                  <a:pt x="0" y="1025"/>
                  <a:pt x="0" y="1025"/>
                </a:cubicBezTo>
                <a:cubicBezTo>
                  <a:pt x="0" y="588"/>
                  <a:pt x="0" y="588"/>
                  <a:pt x="0" y="588"/>
                </a:cubicBezTo>
                <a:cubicBezTo>
                  <a:pt x="0" y="483"/>
                  <a:pt x="86" y="397"/>
                  <a:pt x="191" y="397"/>
                </a:cubicBezTo>
                <a:cubicBezTo>
                  <a:pt x="436" y="397"/>
                  <a:pt x="436" y="397"/>
                  <a:pt x="436" y="397"/>
                </a:cubicBezTo>
                <a:cubicBezTo>
                  <a:pt x="528" y="397"/>
                  <a:pt x="604" y="322"/>
                  <a:pt x="604" y="229"/>
                </a:cubicBezTo>
                <a:cubicBezTo>
                  <a:pt x="604" y="0"/>
                  <a:pt x="604" y="0"/>
                  <a:pt x="604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627" y="229"/>
                  <a:pt x="627" y="229"/>
                  <a:pt x="627" y="229"/>
                </a:cubicBezTo>
                <a:cubicBezTo>
                  <a:pt x="627" y="334"/>
                  <a:pt x="541" y="420"/>
                  <a:pt x="436" y="420"/>
                </a:cubicBezTo>
                <a:cubicBezTo>
                  <a:pt x="191" y="420"/>
                  <a:pt x="191" y="420"/>
                  <a:pt x="191" y="420"/>
                </a:cubicBezTo>
                <a:cubicBezTo>
                  <a:pt x="99" y="420"/>
                  <a:pt x="23" y="495"/>
                  <a:pt x="23" y="588"/>
                </a:cubicBezTo>
                <a:lnTo>
                  <a:pt x="23" y="1025"/>
                </a:lnTo>
                <a:close/>
              </a:path>
            </a:pathLst>
          </a:custGeom>
          <a:solidFill>
            <a:srgbClr val="98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3" name="Freeform 387">
            <a:extLst>
              <a:ext uri="{FF2B5EF4-FFF2-40B4-BE49-F238E27FC236}">
                <a16:creationId xmlns:a16="http://schemas.microsoft.com/office/drawing/2014/main" id="{B3B5140F-E80C-414F-BBA7-0928260B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3003550"/>
            <a:ext cx="296862" cy="592138"/>
          </a:xfrm>
          <a:custGeom>
            <a:avLst/>
            <a:gdLst>
              <a:gd name="T0" fmla="*/ 7672208 w 514"/>
              <a:gd name="T1" fmla="*/ 342075523 h 1025"/>
              <a:gd name="T2" fmla="*/ 0 w 514"/>
              <a:gd name="T3" fmla="*/ 342075523 h 1025"/>
              <a:gd name="T4" fmla="*/ 0 w 514"/>
              <a:gd name="T5" fmla="*/ 196234533 h 1025"/>
              <a:gd name="T6" fmla="*/ 63711552 w 514"/>
              <a:gd name="T7" fmla="*/ 132491600 h 1025"/>
              <a:gd name="T8" fmla="*/ 107408599 w 514"/>
              <a:gd name="T9" fmla="*/ 132491600 h 1025"/>
              <a:gd name="T10" fmla="*/ 163447943 w 514"/>
              <a:gd name="T11" fmla="*/ 76424508 h 1025"/>
              <a:gd name="T12" fmla="*/ 163447943 w 514"/>
              <a:gd name="T13" fmla="*/ 0 h 1025"/>
              <a:gd name="T14" fmla="*/ 171453399 w 514"/>
              <a:gd name="T15" fmla="*/ 0 h 1025"/>
              <a:gd name="T16" fmla="*/ 171453399 w 514"/>
              <a:gd name="T17" fmla="*/ 76424508 h 1025"/>
              <a:gd name="T18" fmla="*/ 107408599 w 514"/>
              <a:gd name="T19" fmla="*/ 140167441 h 1025"/>
              <a:gd name="T20" fmla="*/ 63711552 w 514"/>
              <a:gd name="T21" fmla="*/ 140167441 h 1025"/>
              <a:gd name="T22" fmla="*/ 7672208 w 514"/>
              <a:gd name="T23" fmla="*/ 196234533 h 1025"/>
              <a:gd name="T24" fmla="*/ 7672208 w 514"/>
              <a:gd name="T25" fmla="*/ 342075523 h 10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4"/>
              <a:gd name="T40" fmla="*/ 0 h 1025"/>
              <a:gd name="T41" fmla="*/ 514 w 514"/>
              <a:gd name="T42" fmla="*/ 1025 h 10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4" h="1025">
                <a:moveTo>
                  <a:pt x="23" y="1025"/>
                </a:moveTo>
                <a:cubicBezTo>
                  <a:pt x="0" y="1025"/>
                  <a:pt x="0" y="1025"/>
                  <a:pt x="0" y="1025"/>
                </a:cubicBezTo>
                <a:cubicBezTo>
                  <a:pt x="0" y="588"/>
                  <a:pt x="0" y="588"/>
                  <a:pt x="0" y="588"/>
                </a:cubicBezTo>
                <a:cubicBezTo>
                  <a:pt x="0" y="483"/>
                  <a:pt x="85" y="397"/>
                  <a:pt x="191" y="397"/>
                </a:cubicBezTo>
                <a:cubicBezTo>
                  <a:pt x="322" y="397"/>
                  <a:pt x="322" y="397"/>
                  <a:pt x="322" y="397"/>
                </a:cubicBezTo>
                <a:cubicBezTo>
                  <a:pt x="415" y="397"/>
                  <a:pt x="490" y="322"/>
                  <a:pt x="490" y="229"/>
                </a:cubicBezTo>
                <a:cubicBezTo>
                  <a:pt x="490" y="0"/>
                  <a:pt x="490" y="0"/>
                  <a:pt x="490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4" y="229"/>
                  <a:pt x="514" y="229"/>
                  <a:pt x="514" y="229"/>
                </a:cubicBezTo>
                <a:cubicBezTo>
                  <a:pt x="514" y="335"/>
                  <a:pt x="428" y="420"/>
                  <a:pt x="322" y="420"/>
                </a:cubicBezTo>
                <a:cubicBezTo>
                  <a:pt x="191" y="420"/>
                  <a:pt x="191" y="420"/>
                  <a:pt x="191" y="420"/>
                </a:cubicBezTo>
                <a:cubicBezTo>
                  <a:pt x="99" y="420"/>
                  <a:pt x="23" y="496"/>
                  <a:pt x="23" y="588"/>
                </a:cubicBezTo>
                <a:lnTo>
                  <a:pt x="23" y="1025"/>
                </a:lnTo>
                <a:close/>
              </a:path>
            </a:pathLst>
          </a:custGeom>
          <a:solidFill>
            <a:srgbClr val="006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Freeform 389">
            <a:extLst>
              <a:ext uri="{FF2B5EF4-FFF2-40B4-BE49-F238E27FC236}">
                <a16:creationId xmlns:a16="http://schemas.microsoft.com/office/drawing/2014/main" id="{9BE44162-3DF3-4BB0-9822-096C43FC3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3003550"/>
            <a:ext cx="431800" cy="592138"/>
          </a:xfrm>
          <a:custGeom>
            <a:avLst/>
            <a:gdLst>
              <a:gd name="T0" fmla="*/ 7705836 w 746"/>
              <a:gd name="T1" fmla="*/ 342075523 h 1025"/>
              <a:gd name="T2" fmla="*/ 0 w 746"/>
              <a:gd name="T3" fmla="*/ 342075523 h 1025"/>
              <a:gd name="T4" fmla="*/ 0 w 746"/>
              <a:gd name="T5" fmla="*/ 196234533 h 1025"/>
              <a:gd name="T6" fmla="*/ 63991487 w 746"/>
              <a:gd name="T7" fmla="*/ 132491600 h 1025"/>
              <a:gd name="T8" fmla="*/ 185943151 w 746"/>
              <a:gd name="T9" fmla="*/ 132491600 h 1025"/>
              <a:gd name="T10" fmla="*/ 241893665 w 746"/>
              <a:gd name="T11" fmla="*/ 76424508 h 1025"/>
              <a:gd name="T12" fmla="*/ 241893665 w 746"/>
              <a:gd name="T13" fmla="*/ 0 h 1025"/>
              <a:gd name="T14" fmla="*/ 249934638 w 746"/>
              <a:gd name="T15" fmla="*/ 0 h 1025"/>
              <a:gd name="T16" fmla="*/ 249934638 w 746"/>
              <a:gd name="T17" fmla="*/ 76424508 h 1025"/>
              <a:gd name="T18" fmla="*/ 185943151 w 746"/>
              <a:gd name="T19" fmla="*/ 140167441 h 1025"/>
              <a:gd name="T20" fmla="*/ 63991487 w 746"/>
              <a:gd name="T21" fmla="*/ 140167441 h 1025"/>
              <a:gd name="T22" fmla="*/ 7705836 w 746"/>
              <a:gd name="T23" fmla="*/ 196234533 h 1025"/>
              <a:gd name="T24" fmla="*/ 7705836 w 746"/>
              <a:gd name="T25" fmla="*/ 342075523 h 10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6"/>
              <a:gd name="T40" fmla="*/ 0 h 1025"/>
              <a:gd name="T41" fmla="*/ 746 w 746"/>
              <a:gd name="T42" fmla="*/ 1025 h 10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6" h="1025">
                <a:moveTo>
                  <a:pt x="23" y="1025"/>
                </a:moveTo>
                <a:cubicBezTo>
                  <a:pt x="0" y="1025"/>
                  <a:pt x="0" y="1025"/>
                  <a:pt x="0" y="1025"/>
                </a:cubicBezTo>
                <a:cubicBezTo>
                  <a:pt x="0" y="588"/>
                  <a:pt x="0" y="588"/>
                  <a:pt x="0" y="588"/>
                </a:cubicBezTo>
                <a:cubicBezTo>
                  <a:pt x="0" y="483"/>
                  <a:pt x="85" y="397"/>
                  <a:pt x="191" y="397"/>
                </a:cubicBezTo>
                <a:cubicBezTo>
                  <a:pt x="555" y="397"/>
                  <a:pt x="555" y="397"/>
                  <a:pt x="555" y="397"/>
                </a:cubicBezTo>
                <a:cubicBezTo>
                  <a:pt x="647" y="397"/>
                  <a:pt x="722" y="322"/>
                  <a:pt x="722" y="229"/>
                </a:cubicBezTo>
                <a:cubicBezTo>
                  <a:pt x="722" y="0"/>
                  <a:pt x="722" y="0"/>
                  <a:pt x="722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6" y="229"/>
                  <a:pt x="746" y="229"/>
                  <a:pt x="746" y="229"/>
                </a:cubicBezTo>
                <a:cubicBezTo>
                  <a:pt x="746" y="335"/>
                  <a:pt x="660" y="420"/>
                  <a:pt x="555" y="420"/>
                </a:cubicBezTo>
                <a:cubicBezTo>
                  <a:pt x="191" y="420"/>
                  <a:pt x="191" y="420"/>
                  <a:pt x="191" y="420"/>
                </a:cubicBezTo>
                <a:cubicBezTo>
                  <a:pt x="98" y="420"/>
                  <a:pt x="23" y="496"/>
                  <a:pt x="23" y="588"/>
                </a:cubicBezTo>
                <a:lnTo>
                  <a:pt x="23" y="1025"/>
                </a:lnTo>
                <a:close/>
              </a:path>
            </a:pathLst>
          </a:custGeom>
          <a:solidFill>
            <a:srgbClr val="0066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5" name="Freeform 390">
            <a:extLst>
              <a:ext uri="{FF2B5EF4-FFF2-40B4-BE49-F238E27FC236}">
                <a16:creationId xmlns:a16="http://schemas.microsoft.com/office/drawing/2014/main" id="{128ACBDF-4B52-470D-90A3-4CD182117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2598738"/>
            <a:ext cx="320675" cy="246062"/>
          </a:xfrm>
          <a:custGeom>
            <a:avLst/>
            <a:gdLst>
              <a:gd name="T0" fmla="*/ 92475518 w 556"/>
              <a:gd name="T1" fmla="*/ 0 h 424"/>
              <a:gd name="T2" fmla="*/ 0 w 556"/>
              <a:gd name="T3" fmla="*/ 63990048 h 424"/>
              <a:gd name="T4" fmla="*/ 44907189 w 556"/>
              <a:gd name="T5" fmla="*/ 118886248 h 424"/>
              <a:gd name="T6" fmla="*/ 27609771 w 556"/>
              <a:gd name="T7" fmla="*/ 142798368 h 424"/>
              <a:gd name="T8" fmla="*/ 60874035 w 556"/>
              <a:gd name="T9" fmla="*/ 124275238 h 424"/>
              <a:gd name="T10" fmla="*/ 92475518 w 556"/>
              <a:gd name="T11" fmla="*/ 127979516 h 424"/>
              <a:gd name="T12" fmla="*/ 184950460 w 556"/>
              <a:gd name="T13" fmla="*/ 63990048 h 424"/>
              <a:gd name="T14" fmla="*/ 92475518 w 556"/>
              <a:gd name="T15" fmla="*/ 0 h 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6"/>
              <a:gd name="T25" fmla="*/ 0 h 424"/>
              <a:gd name="T26" fmla="*/ 556 w 556"/>
              <a:gd name="T27" fmla="*/ 424 h 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6" h="424">
                <a:moveTo>
                  <a:pt x="278" y="0"/>
                </a:moveTo>
                <a:cubicBezTo>
                  <a:pt x="124" y="0"/>
                  <a:pt x="0" y="85"/>
                  <a:pt x="0" y="190"/>
                </a:cubicBezTo>
                <a:cubicBezTo>
                  <a:pt x="0" y="260"/>
                  <a:pt x="54" y="320"/>
                  <a:pt x="135" y="353"/>
                </a:cubicBezTo>
                <a:cubicBezTo>
                  <a:pt x="83" y="424"/>
                  <a:pt x="83" y="424"/>
                  <a:pt x="83" y="424"/>
                </a:cubicBezTo>
                <a:cubicBezTo>
                  <a:pt x="183" y="369"/>
                  <a:pt x="183" y="369"/>
                  <a:pt x="183" y="369"/>
                </a:cubicBezTo>
                <a:cubicBezTo>
                  <a:pt x="213" y="376"/>
                  <a:pt x="245" y="380"/>
                  <a:pt x="278" y="380"/>
                </a:cubicBezTo>
                <a:cubicBezTo>
                  <a:pt x="431" y="380"/>
                  <a:pt x="556" y="295"/>
                  <a:pt x="556" y="190"/>
                </a:cubicBezTo>
                <a:cubicBezTo>
                  <a:pt x="556" y="85"/>
                  <a:pt x="431" y="0"/>
                  <a:pt x="2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91">
            <a:extLst>
              <a:ext uri="{FF2B5EF4-FFF2-40B4-BE49-F238E27FC236}">
                <a16:creationId xmlns:a16="http://schemas.microsoft.com/office/drawing/2014/main" id="{4621F3F0-4A35-4F4D-AFEE-7F04C1E94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2608263"/>
            <a:ext cx="219075" cy="206375"/>
          </a:xfrm>
          <a:custGeom>
            <a:avLst/>
            <a:gdLst>
              <a:gd name="T0" fmla="*/ 173891575 w 138"/>
              <a:gd name="T1" fmla="*/ 0 h 130"/>
              <a:gd name="T2" fmla="*/ 85685313 w 138"/>
              <a:gd name="T3" fmla="*/ 68045013 h 130"/>
              <a:gd name="T4" fmla="*/ 0 w 138"/>
              <a:gd name="T5" fmla="*/ 138609388 h 130"/>
              <a:gd name="T6" fmla="*/ 0 w 138"/>
              <a:gd name="T7" fmla="*/ 327620313 h 130"/>
              <a:gd name="T8" fmla="*/ 126007813 w 138"/>
              <a:gd name="T9" fmla="*/ 327620313 h 130"/>
              <a:gd name="T10" fmla="*/ 126007813 w 138"/>
              <a:gd name="T11" fmla="*/ 166330313 h 130"/>
              <a:gd name="T12" fmla="*/ 224294700 w 138"/>
              <a:gd name="T13" fmla="*/ 166330313 h 130"/>
              <a:gd name="T14" fmla="*/ 224294700 w 138"/>
              <a:gd name="T15" fmla="*/ 327620313 h 130"/>
              <a:gd name="T16" fmla="*/ 347781563 w 138"/>
              <a:gd name="T17" fmla="*/ 327620313 h 130"/>
              <a:gd name="T18" fmla="*/ 347781563 w 138"/>
              <a:gd name="T19" fmla="*/ 138609388 h 130"/>
              <a:gd name="T20" fmla="*/ 262096250 w 138"/>
              <a:gd name="T21" fmla="*/ 68045013 h 130"/>
              <a:gd name="T22" fmla="*/ 173891575 w 138"/>
              <a:gd name="T23" fmla="*/ 0 h 1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8"/>
              <a:gd name="T37" fmla="*/ 0 h 130"/>
              <a:gd name="T38" fmla="*/ 138 w 138"/>
              <a:gd name="T39" fmla="*/ 130 h 1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8" h="130">
                <a:moveTo>
                  <a:pt x="69" y="0"/>
                </a:moveTo>
                <a:lnTo>
                  <a:pt x="34" y="27"/>
                </a:lnTo>
                <a:lnTo>
                  <a:pt x="0" y="55"/>
                </a:lnTo>
                <a:lnTo>
                  <a:pt x="0" y="130"/>
                </a:lnTo>
                <a:lnTo>
                  <a:pt x="50" y="130"/>
                </a:lnTo>
                <a:lnTo>
                  <a:pt x="50" y="66"/>
                </a:lnTo>
                <a:lnTo>
                  <a:pt x="89" y="66"/>
                </a:lnTo>
                <a:lnTo>
                  <a:pt x="89" y="130"/>
                </a:lnTo>
                <a:lnTo>
                  <a:pt x="138" y="130"/>
                </a:lnTo>
                <a:lnTo>
                  <a:pt x="138" y="55"/>
                </a:lnTo>
                <a:lnTo>
                  <a:pt x="104" y="27"/>
                </a:lnTo>
                <a:lnTo>
                  <a:pt x="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92">
            <a:extLst>
              <a:ext uri="{FF2B5EF4-FFF2-40B4-BE49-F238E27FC236}">
                <a16:creationId xmlns:a16="http://schemas.microsoft.com/office/drawing/2014/main" id="{5D752D40-ACD6-4399-8B89-CA954CB64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2562225"/>
            <a:ext cx="298450" cy="134938"/>
          </a:xfrm>
          <a:custGeom>
            <a:avLst/>
            <a:gdLst>
              <a:gd name="T0" fmla="*/ 375504075 w 188"/>
              <a:gd name="T1" fmla="*/ 110887286 h 85"/>
              <a:gd name="T2" fmla="*/ 375504075 w 188"/>
              <a:gd name="T3" fmla="*/ 20161325 h 85"/>
              <a:gd name="T4" fmla="*/ 312499375 w 188"/>
              <a:gd name="T5" fmla="*/ 20161325 h 85"/>
              <a:gd name="T6" fmla="*/ 312499375 w 188"/>
              <a:gd name="T7" fmla="*/ 57964602 h 85"/>
              <a:gd name="T8" fmla="*/ 264617200 w 188"/>
              <a:gd name="T9" fmla="*/ 22682284 h 85"/>
              <a:gd name="T10" fmla="*/ 236894688 w 188"/>
              <a:gd name="T11" fmla="*/ 0 h 85"/>
              <a:gd name="T12" fmla="*/ 206652813 w 188"/>
              <a:gd name="T13" fmla="*/ 22682284 h 85"/>
              <a:gd name="T14" fmla="*/ 0 w 188"/>
              <a:gd name="T15" fmla="*/ 183972882 h 85"/>
              <a:gd name="T16" fmla="*/ 20161250 w 188"/>
              <a:gd name="T17" fmla="*/ 214214869 h 85"/>
              <a:gd name="T18" fmla="*/ 236894688 w 188"/>
              <a:gd name="T19" fmla="*/ 45362981 h 85"/>
              <a:gd name="T20" fmla="*/ 451108763 w 188"/>
              <a:gd name="T21" fmla="*/ 214214869 h 85"/>
              <a:gd name="T22" fmla="*/ 473789375 w 188"/>
              <a:gd name="T23" fmla="*/ 183972882 h 85"/>
              <a:gd name="T24" fmla="*/ 375504075 w 188"/>
              <a:gd name="T25" fmla="*/ 110887286 h 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8"/>
              <a:gd name="T40" fmla="*/ 0 h 85"/>
              <a:gd name="T41" fmla="*/ 188 w 188"/>
              <a:gd name="T42" fmla="*/ 85 h 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8" h="85">
                <a:moveTo>
                  <a:pt x="149" y="44"/>
                </a:moveTo>
                <a:lnTo>
                  <a:pt x="149" y="8"/>
                </a:lnTo>
                <a:lnTo>
                  <a:pt x="124" y="8"/>
                </a:lnTo>
                <a:lnTo>
                  <a:pt x="124" y="23"/>
                </a:lnTo>
                <a:lnTo>
                  <a:pt x="105" y="9"/>
                </a:lnTo>
                <a:lnTo>
                  <a:pt x="94" y="0"/>
                </a:lnTo>
                <a:lnTo>
                  <a:pt x="82" y="9"/>
                </a:lnTo>
                <a:lnTo>
                  <a:pt x="0" y="73"/>
                </a:lnTo>
                <a:lnTo>
                  <a:pt x="8" y="85"/>
                </a:lnTo>
                <a:lnTo>
                  <a:pt x="94" y="18"/>
                </a:lnTo>
                <a:lnTo>
                  <a:pt x="179" y="85"/>
                </a:lnTo>
                <a:lnTo>
                  <a:pt x="188" y="73"/>
                </a:lnTo>
                <a:lnTo>
                  <a:pt x="1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95">
            <a:extLst>
              <a:ext uri="{FF2B5EF4-FFF2-40B4-BE49-F238E27FC236}">
                <a16:creationId xmlns:a16="http://schemas.microsoft.com/office/drawing/2014/main" id="{9E583EC2-8851-4F7E-8DA5-47E841CDFBB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08800" y="4459288"/>
            <a:ext cx="271463" cy="320675"/>
          </a:xfrm>
          <a:custGeom>
            <a:avLst/>
            <a:gdLst>
              <a:gd name="T0" fmla="*/ 430948306 w 171"/>
              <a:gd name="T1" fmla="*/ 123488450 h 202"/>
              <a:gd name="T2" fmla="*/ 360383801 w 171"/>
              <a:gd name="T3" fmla="*/ 103327200 h 202"/>
              <a:gd name="T4" fmla="*/ 216733837 w 171"/>
              <a:gd name="T5" fmla="*/ 103327200 h 202"/>
              <a:gd name="T6" fmla="*/ 146169332 w 171"/>
              <a:gd name="T7" fmla="*/ 123488450 h 202"/>
              <a:gd name="T8" fmla="*/ 146169332 w 171"/>
              <a:gd name="T9" fmla="*/ 123488450 h 202"/>
              <a:gd name="T10" fmla="*/ 146169332 w 171"/>
              <a:gd name="T11" fmla="*/ 367942813 h 202"/>
              <a:gd name="T12" fmla="*/ 90725792 w 171"/>
              <a:gd name="T13" fmla="*/ 0 h 202"/>
              <a:gd name="T14" fmla="*/ 37803207 w 171"/>
              <a:gd name="T15" fmla="*/ 367942813 h 202"/>
              <a:gd name="T16" fmla="*/ 0 w 171"/>
              <a:gd name="T17" fmla="*/ 509071563 h 202"/>
              <a:gd name="T18" fmla="*/ 148690286 w 171"/>
              <a:gd name="T19" fmla="*/ 509071563 h 202"/>
              <a:gd name="T20" fmla="*/ 430948306 w 171"/>
              <a:gd name="T21" fmla="*/ 123488450 h 202"/>
              <a:gd name="T22" fmla="*/ 430948306 w 171"/>
              <a:gd name="T23" fmla="*/ 123488450 h 202"/>
              <a:gd name="T24" fmla="*/ 189012861 w 171"/>
              <a:gd name="T25" fmla="*/ 393144375 h 202"/>
              <a:gd name="T26" fmla="*/ 214214470 w 171"/>
              <a:gd name="T27" fmla="*/ 337700938 h 202"/>
              <a:gd name="T28" fmla="*/ 214214470 w 171"/>
              <a:gd name="T29" fmla="*/ 312499375 h 202"/>
              <a:gd name="T30" fmla="*/ 189012861 w 171"/>
              <a:gd name="T31" fmla="*/ 259576888 h 202"/>
              <a:gd name="T32" fmla="*/ 214214470 w 171"/>
              <a:gd name="T33" fmla="*/ 312499375 h 202"/>
              <a:gd name="T34" fmla="*/ 189012861 w 171"/>
              <a:gd name="T35" fmla="*/ 234375325 h 202"/>
              <a:gd name="T36" fmla="*/ 214214470 w 171"/>
              <a:gd name="T37" fmla="*/ 178931888 h 202"/>
              <a:gd name="T38" fmla="*/ 299899940 w 171"/>
              <a:gd name="T39" fmla="*/ 393144375 h 202"/>
              <a:gd name="T40" fmla="*/ 272177376 w 171"/>
              <a:gd name="T41" fmla="*/ 337700938 h 202"/>
              <a:gd name="T42" fmla="*/ 299899940 w 171"/>
              <a:gd name="T43" fmla="*/ 393144375 h 202"/>
              <a:gd name="T44" fmla="*/ 272177376 w 171"/>
              <a:gd name="T45" fmla="*/ 312499375 h 202"/>
              <a:gd name="T46" fmla="*/ 299899940 w 171"/>
              <a:gd name="T47" fmla="*/ 259576888 h 202"/>
              <a:gd name="T48" fmla="*/ 299899940 w 171"/>
              <a:gd name="T49" fmla="*/ 234375325 h 202"/>
              <a:gd name="T50" fmla="*/ 272177376 w 171"/>
              <a:gd name="T51" fmla="*/ 178931888 h 202"/>
              <a:gd name="T52" fmla="*/ 299899940 w 171"/>
              <a:gd name="T53" fmla="*/ 234375325 h 202"/>
              <a:gd name="T54" fmla="*/ 357862847 w 171"/>
              <a:gd name="T55" fmla="*/ 393144375 h 202"/>
              <a:gd name="T56" fmla="*/ 385585410 w 171"/>
              <a:gd name="T57" fmla="*/ 337700938 h 202"/>
              <a:gd name="T58" fmla="*/ 385585410 w 171"/>
              <a:gd name="T59" fmla="*/ 312499375 h 202"/>
              <a:gd name="T60" fmla="*/ 357862847 w 171"/>
              <a:gd name="T61" fmla="*/ 259576888 h 202"/>
              <a:gd name="T62" fmla="*/ 385585410 w 171"/>
              <a:gd name="T63" fmla="*/ 312499375 h 202"/>
              <a:gd name="T64" fmla="*/ 357862847 w 171"/>
              <a:gd name="T65" fmla="*/ 234375325 h 202"/>
              <a:gd name="T66" fmla="*/ 385585410 w 171"/>
              <a:gd name="T67" fmla="*/ 178931888 h 2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1"/>
              <a:gd name="T103" fmla="*/ 0 h 202"/>
              <a:gd name="T104" fmla="*/ 171 w 171"/>
              <a:gd name="T105" fmla="*/ 202 h 2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1" h="202">
                <a:moveTo>
                  <a:pt x="171" y="49"/>
                </a:moveTo>
                <a:lnTo>
                  <a:pt x="171" y="49"/>
                </a:lnTo>
                <a:lnTo>
                  <a:pt x="143" y="41"/>
                </a:lnTo>
                <a:lnTo>
                  <a:pt x="115" y="33"/>
                </a:lnTo>
                <a:lnTo>
                  <a:pt x="86" y="41"/>
                </a:lnTo>
                <a:lnTo>
                  <a:pt x="58" y="49"/>
                </a:lnTo>
                <a:lnTo>
                  <a:pt x="58" y="146"/>
                </a:lnTo>
                <a:lnTo>
                  <a:pt x="44" y="146"/>
                </a:lnTo>
                <a:lnTo>
                  <a:pt x="36" y="0"/>
                </a:lnTo>
                <a:lnTo>
                  <a:pt x="23" y="0"/>
                </a:lnTo>
                <a:lnTo>
                  <a:pt x="15" y="146"/>
                </a:lnTo>
                <a:lnTo>
                  <a:pt x="0" y="146"/>
                </a:lnTo>
                <a:lnTo>
                  <a:pt x="0" y="202"/>
                </a:lnTo>
                <a:lnTo>
                  <a:pt x="58" y="202"/>
                </a:lnTo>
                <a:lnTo>
                  <a:pt x="59" y="202"/>
                </a:lnTo>
                <a:lnTo>
                  <a:pt x="171" y="202"/>
                </a:lnTo>
                <a:lnTo>
                  <a:pt x="171" y="49"/>
                </a:lnTo>
                <a:close/>
                <a:moveTo>
                  <a:pt x="85" y="156"/>
                </a:moveTo>
                <a:lnTo>
                  <a:pt x="75" y="156"/>
                </a:lnTo>
                <a:lnTo>
                  <a:pt x="75" y="134"/>
                </a:lnTo>
                <a:lnTo>
                  <a:pt x="85" y="134"/>
                </a:lnTo>
                <a:lnTo>
                  <a:pt x="85" y="156"/>
                </a:lnTo>
                <a:close/>
                <a:moveTo>
                  <a:pt x="85" y="124"/>
                </a:moveTo>
                <a:lnTo>
                  <a:pt x="75" y="124"/>
                </a:lnTo>
                <a:lnTo>
                  <a:pt x="75" y="103"/>
                </a:lnTo>
                <a:lnTo>
                  <a:pt x="85" y="103"/>
                </a:lnTo>
                <a:lnTo>
                  <a:pt x="85" y="124"/>
                </a:lnTo>
                <a:close/>
                <a:moveTo>
                  <a:pt x="85" y="93"/>
                </a:moveTo>
                <a:lnTo>
                  <a:pt x="75" y="93"/>
                </a:lnTo>
                <a:lnTo>
                  <a:pt x="75" y="71"/>
                </a:lnTo>
                <a:lnTo>
                  <a:pt x="85" y="71"/>
                </a:lnTo>
                <a:lnTo>
                  <a:pt x="85" y="93"/>
                </a:lnTo>
                <a:close/>
                <a:moveTo>
                  <a:pt x="119" y="156"/>
                </a:moveTo>
                <a:lnTo>
                  <a:pt x="108" y="156"/>
                </a:lnTo>
                <a:lnTo>
                  <a:pt x="108" y="134"/>
                </a:lnTo>
                <a:lnTo>
                  <a:pt x="119" y="134"/>
                </a:lnTo>
                <a:lnTo>
                  <a:pt x="119" y="156"/>
                </a:lnTo>
                <a:close/>
                <a:moveTo>
                  <a:pt x="119" y="124"/>
                </a:moveTo>
                <a:lnTo>
                  <a:pt x="108" y="124"/>
                </a:lnTo>
                <a:lnTo>
                  <a:pt x="108" y="103"/>
                </a:lnTo>
                <a:lnTo>
                  <a:pt x="119" y="103"/>
                </a:lnTo>
                <a:lnTo>
                  <a:pt x="119" y="124"/>
                </a:lnTo>
                <a:close/>
                <a:moveTo>
                  <a:pt x="119" y="93"/>
                </a:moveTo>
                <a:lnTo>
                  <a:pt x="108" y="93"/>
                </a:lnTo>
                <a:lnTo>
                  <a:pt x="108" y="71"/>
                </a:lnTo>
                <a:lnTo>
                  <a:pt x="119" y="71"/>
                </a:lnTo>
                <a:lnTo>
                  <a:pt x="119" y="93"/>
                </a:lnTo>
                <a:close/>
                <a:moveTo>
                  <a:pt x="153" y="156"/>
                </a:moveTo>
                <a:lnTo>
                  <a:pt x="142" y="156"/>
                </a:lnTo>
                <a:lnTo>
                  <a:pt x="142" y="134"/>
                </a:lnTo>
                <a:lnTo>
                  <a:pt x="153" y="134"/>
                </a:lnTo>
                <a:lnTo>
                  <a:pt x="153" y="156"/>
                </a:lnTo>
                <a:close/>
                <a:moveTo>
                  <a:pt x="153" y="124"/>
                </a:moveTo>
                <a:lnTo>
                  <a:pt x="142" y="124"/>
                </a:lnTo>
                <a:lnTo>
                  <a:pt x="142" y="103"/>
                </a:lnTo>
                <a:lnTo>
                  <a:pt x="153" y="103"/>
                </a:lnTo>
                <a:lnTo>
                  <a:pt x="153" y="124"/>
                </a:lnTo>
                <a:close/>
                <a:moveTo>
                  <a:pt x="153" y="93"/>
                </a:moveTo>
                <a:lnTo>
                  <a:pt x="142" y="93"/>
                </a:lnTo>
                <a:lnTo>
                  <a:pt x="142" y="71"/>
                </a:lnTo>
                <a:lnTo>
                  <a:pt x="153" y="71"/>
                </a:lnTo>
                <a:lnTo>
                  <a:pt x="153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Rectangle 396">
            <a:extLst>
              <a:ext uri="{FF2B5EF4-FFF2-40B4-BE49-F238E27FC236}">
                <a16:creationId xmlns:a16="http://schemas.microsoft.com/office/drawing/2014/main" id="{730397E7-AE92-495F-A1C4-3163A90B3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25" y="4767263"/>
            <a:ext cx="177800" cy="17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60" name="Freeform 397">
            <a:extLst>
              <a:ext uri="{FF2B5EF4-FFF2-40B4-BE49-F238E27FC236}">
                <a16:creationId xmlns:a16="http://schemas.microsoft.com/office/drawing/2014/main" id="{15A8E6D5-8BB6-4C47-A43A-AFD3CADF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38" y="4522788"/>
            <a:ext cx="44450" cy="76200"/>
          </a:xfrm>
          <a:custGeom>
            <a:avLst/>
            <a:gdLst>
              <a:gd name="T0" fmla="*/ 24377168 w 79"/>
              <a:gd name="T1" fmla="*/ 18896428 h 130"/>
              <a:gd name="T2" fmla="*/ 22477634 w 79"/>
              <a:gd name="T3" fmla="*/ 15117494 h 130"/>
              <a:gd name="T4" fmla="*/ 9497671 w 79"/>
              <a:gd name="T5" fmla="*/ 2061503 h 130"/>
              <a:gd name="T6" fmla="*/ 1899534 w 79"/>
              <a:gd name="T7" fmla="*/ 2404989 h 130"/>
              <a:gd name="T8" fmla="*/ 2216311 w 79"/>
              <a:gd name="T9" fmla="*/ 10651002 h 130"/>
              <a:gd name="T10" fmla="*/ 13612953 w 79"/>
              <a:gd name="T11" fmla="*/ 21988975 h 130"/>
              <a:gd name="T12" fmla="*/ 14246506 w 79"/>
              <a:gd name="T13" fmla="*/ 38823900 h 130"/>
              <a:gd name="T14" fmla="*/ 19944546 w 79"/>
              <a:gd name="T15" fmla="*/ 44321437 h 130"/>
              <a:gd name="T16" fmla="*/ 25010158 w 79"/>
              <a:gd name="T17" fmla="*/ 38136928 h 130"/>
              <a:gd name="T18" fmla="*/ 24377168 w 79"/>
              <a:gd name="T19" fmla="*/ 18896428 h 1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"/>
              <a:gd name="T31" fmla="*/ 0 h 130"/>
              <a:gd name="T32" fmla="*/ 79 w 79"/>
              <a:gd name="T33" fmla="*/ 130 h 1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" h="130">
                <a:moveTo>
                  <a:pt x="77" y="55"/>
                </a:moveTo>
                <a:cubicBezTo>
                  <a:pt x="76" y="51"/>
                  <a:pt x="74" y="47"/>
                  <a:pt x="71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2" y="0"/>
                  <a:pt x="6" y="7"/>
                </a:cubicBezTo>
                <a:cubicBezTo>
                  <a:pt x="0" y="14"/>
                  <a:pt x="0" y="25"/>
                  <a:pt x="7" y="31"/>
                </a:cubicBezTo>
                <a:cubicBezTo>
                  <a:pt x="43" y="64"/>
                  <a:pt x="43" y="64"/>
                  <a:pt x="43" y="64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6" y="123"/>
                  <a:pt x="54" y="130"/>
                  <a:pt x="63" y="129"/>
                </a:cubicBezTo>
                <a:cubicBezTo>
                  <a:pt x="73" y="129"/>
                  <a:pt x="79" y="121"/>
                  <a:pt x="79" y="111"/>
                </a:cubicBezTo>
                <a:cubicBezTo>
                  <a:pt x="77" y="55"/>
                  <a:pt x="77" y="55"/>
                  <a:pt x="77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1" name="Freeform 398">
            <a:extLst>
              <a:ext uri="{FF2B5EF4-FFF2-40B4-BE49-F238E27FC236}">
                <a16:creationId xmlns:a16="http://schemas.microsoft.com/office/drawing/2014/main" id="{FE49E517-05A6-4BAE-AF50-1C05A7F85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38" y="4611688"/>
            <a:ext cx="44450" cy="127000"/>
          </a:xfrm>
          <a:custGeom>
            <a:avLst/>
            <a:gdLst>
              <a:gd name="T0" fmla="*/ 18995159 w 77"/>
              <a:gd name="T1" fmla="*/ 0 h 222"/>
              <a:gd name="T2" fmla="*/ 18995159 w 77"/>
              <a:gd name="T3" fmla="*/ 59889653 h 222"/>
              <a:gd name="T4" fmla="*/ 12663055 w 77"/>
              <a:gd name="T5" fmla="*/ 66435302 h 222"/>
              <a:gd name="T6" fmla="*/ 6331527 w 77"/>
              <a:gd name="T7" fmla="*/ 59889653 h 222"/>
              <a:gd name="T8" fmla="*/ 6331527 w 77"/>
              <a:gd name="T9" fmla="*/ 15381302 h 222"/>
              <a:gd name="T10" fmla="*/ 0 w 77"/>
              <a:gd name="T11" fmla="*/ 15381302 h 222"/>
              <a:gd name="T12" fmla="*/ 0 w 77"/>
              <a:gd name="T13" fmla="*/ 59889653 h 222"/>
              <a:gd name="T14" fmla="*/ 12663055 w 77"/>
              <a:gd name="T15" fmla="*/ 72653153 h 222"/>
              <a:gd name="T16" fmla="*/ 25659773 w 77"/>
              <a:gd name="T17" fmla="*/ 59889653 h 222"/>
              <a:gd name="T18" fmla="*/ 25659773 w 77"/>
              <a:gd name="T19" fmla="*/ 0 h 222"/>
              <a:gd name="T20" fmla="*/ 18995159 w 77"/>
              <a:gd name="T21" fmla="*/ 0 h 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7"/>
              <a:gd name="T34" fmla="*/ 0 h 222"/>
              <a:gd name="T35" fmla="*/ 77 w 77"/>
              <a:gd name="T36" fmla="*/ 222 h 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7" h="222">
                <a:moveTo>
                  <a:pt x="57" y="0"/>
                </a:moveTo>
                <a:cubicBezTo>
                  <a:pt x="57" y="183"/>
                  <a:pt x="57" y="183"/>
                  <a:pt x="57" y="183"/>
                </a:cubicBezTo>
                <a:cubicBezTo>
                  <a:pt x="57" y="194"/>
                  <a:pt x="49" y="203"/>
                  <a:pt x="38" y="203"/>
                </a:cubicBezTo>
                <a:cubicBezTo>
                  <a:pt x="28" y="203"/>
                  <a:pt x="19" y="194"/>
                  <a:pt x="19" y="183"/>
                </a:cubicBezTo>
                <a:cubicBezTo>
                  <a:pt x="19" y="47"/>
                  <a:pt x="19" y="47"/>
                  <a:pt x="19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05"/>
                  <a:pt x="17" y="222"/>
                  <a:pt x="38" y="222"/>
                </a:cubicBezTo>
                <a:cubicBezTo>
                  <a:pt x="60" y="222"/>
                  <a:pt x="77" y="205"/>
                  <a:pt x="77" y="183"/>
                </a:cubicBezTo>
                <a:cubicBezTo>
                  <a:pt x="77" y="0"/>
                  <a:pt x="77" y="0"/>
                  <a:pt x="77" y="0"/>
                </a:cubicBez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2" name="Freeform 399">
            <a:extLst>
              <a:ext uri="{FF2B5EF4-FFF2-40B4-BE49-F238E27FC236}">
                <a16:creationId xmlns:a16="http://schemas.microsoft.com/office/drawing/2014/main" id="{D8EA05EE-2312-4742-B815-D2B430654DA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461500" y="4498975"/>
            <a:ext cx="147638" cy="261938"/>
          </a:xfrm>
          <a:custGeom>
            <a:avLst/>
            <a:gdLst>
              <a:gd name="T0" fmla="*/ 74416500 w 255"/>
              <a:gd name="T1" fmla="*/ 0 h 454"/>
              <a:gd name="T2" fmla="*/ 10726624 w 255"/>
              <a:gd name="T3" fmla="*/ 0 h 454"/>
              <a:gd name="T4" fmla="*/ 0 w 255"/>
              <a:gd name="T5" fmla="*/ 10985241 h 454"/>
              <a:gd name="T6" fmla="*/ 0 w 255"/>
              <a:gd name="T7" fmla="*/ 129156781 h 454"/>
              <a:gd name="T8" fmla="*/ 0 w 255"/>
              <a:gd name="T9" fmla="*/ 146799517 h 454"/>
              <a:gd name="T10" fmla="*/ 0 w 255"/>
              <a:gd name="T11" fmla="*/ 151126687 h 454"/>
              <a:gd name="T12" fmla="*/ 85478349 w 255"/>
              <a:gd name="T13" fmla="*/ 151126687 h 454"/>
              <a:gd name="T14" fmla="*/ 85478349 w 255"/>
              <a:gd name="T15" fmla="*/ 146799517 h 454"/>
              <a:gd name="T16" fmla="*/ 85478349 w 255"/>
              <a:gd name="T17" fmla="*/ 129156781 h 454"/>
              <a:gd name="T18" fmla="*/ 85478349 w 255"/>
              <a:gd name="T19" fmla="*/ 10985241 h 454"/>
              <a:gd name="T20" fmla="*/ 74416500 w 255"/>
              <a:gd name="T21" fmla="*/ 0 h 454"/>
              <a:gd name="T22" fmla="*/ 13073200 w 255"/>
              <a:gd name="T23" fmla="*/ 27295786 h 454"/>
              <a:gd name="T24" fmla="*/ 23799825 w 255"/>
              <a:gd name="T25" fmla="*/ 16311122 h 454"/>
              <a:gd name="T26" fmla="*/ 58996724 w 255"/>
              <a:gd name="T27" fmla="*/ 16311122 h 454"/>
              <a:gd name="T28" fmla="*/ 70058573 w 255"/>
              <a:gd name="T29" fmla="*/ 27295786 h 454"/>
              <a:gd name="T30" fmla="*/ 70058573 w 255"/>
              <a:gd name="T31" fmla="*/ 33620954 h 454"/>
              <a:gd name="T32" fmla="*/ 58996724 w 255"/>
              <a:gd name="T33" fmla="*/ 44605618 h 454"/>
              <a:gd name="T34" fmla="*/ 23799825 w 255"/>
              <a:gd name="T35" fmla="*/ 44605618 h 454"/>
              <a:gd name="T36" fmla="*/ 13073200 w 255"/>
              <a:gd name="T37" fmla="*/ 33620954 h 454"/>
              <a:gd name="T38" fmla="*/ 13073200 w 255"/>
              <a:gd name="T39" fmla="*/ 27295786 h 45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5"/>
              <a:gd name="T61" fmla="*/ 0 h 454"/>
              <a:gd name="T62" fmla="*/ 255 w 255"/>
              <a:gd name="T63" fmla="*/ 454 h 45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5" h="454">
                <a:moveTo>
                  <a:pt x="222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5"/>
                  <a:pt x="0" y="33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4"/>
                  <a:pt x="0" y="454"/>
                  <a:pt x="0" y="454"/>
                </a:cubicBezTo>
                <a:cubicBezTo>
                  <a:pt x="255" y="454"/>
                  <a:pt x="255" y="454"/>
                  <a:pt x="255" y="454"/>
                </a:cubicBezTo>
                <a:cubicBezTo>
                  <a:pt x="255" y="441"/>
                  <a:pt x="255" y="441"/>
                  <a:pt x="255" y="441"/>
                </a:cubicBezTo>
                <a:cubicBezTo>
                  <a:pt x="255" y="388"/>
                  <a:pt x="255" y="388"/>
                  <a:pt x="255" y="388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5" y="15"/>
                  <a:pt x="240" y="0"/>
                  <a:pt x="222" y="0"/>
                </a:cubicBezTo>
                <a:close/>
                <a:moveTo>
                  <a:pt x="39" y="82"/>
                </a:moveTo>
                <a:cubicBezTo>
                  <a:pt x="39" y="63"/>
                  <a:pt x="53" y="49"/>
                  <a:pt x="71" y="49"/>
                </a:cubicBezTo>
                <a:cubicBezTo>
                  <a:pt x="176" y="49"/>
                  <a:pt x="176" y="49"/>
                  <a:pt x="176" y="49"/>
                </a:cubicBezTo>
                <a:cubicBezTo>
                  <a:pt x="194" y="49"/>
                  <a:pt x="209" y="63"/>
                  <a:pt x="209" y="82"/>
                </a:cubicBezTo>
                <a:cubicBezTo>
                  <a:pt x="209" y="101"/>
                  <a:pt x="209" y="101"/>
                  <a:pt x="209" y="101"/>
                </a:cubicBezTo>
                <a:cubicBezTo>
                  <a:pt x="209" y="120"/>
                  <a:pt x="194" y="134"/>
                  <a:pt x="176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53" y="134"/>
                  <a:pt x="39" y="120"/>
                  <a:pt x="39" y="101"/>
                </a:cubicBezTo>
                <a:lnTo>
                  <a:pt x="39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3" name="Freeform 400">
            <a:extLst>
              <a:ext uri="{FF2B5EF4-FFF2-40B4-BE49-F238E27FC236}">
                <a16:creationId xmlns:a16="http://schemas.microsoft.com/office/drawing/2014/main" id="{701454E0-14CA-4A8D-8296-9E2A0F61D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4500563"/>
            <a:ext cx="312737" cy="284162"/>
          </a:xfrm>
          <a:custGeom>
            <a:avLst/>
            <a:gdLst>
              <a:gd name="T0" fmla="*/ 668251 w 541"/>
              <a:gd name="T1" fmla="*/ 159451846 h 492"/>
              <a:gd name="T2" fmla="*/ 10024926 w 541"/>
              <a:gd name="T3" fmla="*/ 163121117 h 492"/>
              <a:gd name="T4" fmla="*/ 31411859 w 541"/>
              <a:gd name="T5" fmla="*/ 128762350 h 492"/>
              <a:gd name="T6" fmla="*/ 113282475 w 541"/>
              <a:gd name="T7" fmla="*/ 112083427 h 492"/>
              <a:gd name="T8" fmla="*/ 180784531 w 541"/>
              <a:gd name="T9" fmla="*/ 0 h 492"/>
              <a:gd name="T10" fmla="*/ 21386933 w 541"/>
              <a:gd name="T11" fmla="*/ 123091817 h 492"/>
              <a:gd name="T12" fmla="*/ 97910960 w 541"/>
              <a:gd name="T13" fmla="*/ 50037347 h 492"/>
              <a:gd name="T14" fmla="*/ 668251 w 541"/>
              <a:gd name="T15" fmla="*/ 159451846 h 4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1"/>
              <a:gd name="T25" fmla="*/ 0 h 492"/>
              <a:gd name="T26" fmla="*/ 541 w 541"/>
              <a:gd name="T27" fmla="*/ 492 h 4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1" h="492">
                <a:moveTo>
                  <a:pt x="2" y="478"/>
                </a:moveTo>
                <a:cubicBezTo>
                  <a:pt x="2" y="478"/>
                  <a:pt x="0" y="492"/>
                  <a:pt x="30" y="489"/>
                </a:cubicBezTo>
                <a:cubicBezTo>
                  <a:pt x="28" y="465"/>
                  <a:pt x="94" y="386"/>
                  <a:pt x="94" y="386"/>
                </a:cubicBezTo>
                <a:cubicBezTo>
                  <a:pt x="94" y="386"/>
                  <a:pt x="218" y="468"/>
                  <a:pt x="339" y="336"/>
                </a:cubicBezTo>
                <a:cubicBezTo>
                  <a:pt x="460" y="202"/>
                  <a:pt x="375" y="93"/>
                  <a:pt x="541" y="0"/>
                </a:cubicBezTo>
                <a:cubicBezTo>
                  <a:pt x="142" y="87"/>
                  <a:pt x="58" y="207"/>
                  <a:pt x="64" y="369"/>
                </a:cubicBezTo>
                <a:cubicBezTo>
                  <a:pt x="106" y="294"/>
                  <a:pt x="202" y="189"/>
                  <a:pt x="293" y="150"/>
                </a:cubicBezTo>
                <a:cubicBezTo>
                  <a:pt x="142" y="254"/>
                  <a:pt x="44" y="407"/>
                  <a:pt x="2" y="4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4" name="Freeform 405">
            <a:extLst>
              <a:ext uri="{FF2B5EF4-FFF2-40B4-BE49-F238E27FC236}">
                <a16:creationId xmlns:a16="http://schemas.microsoft.com/office/drawing/2014/main" id="{22CB1A4E-C3E8-4BDE-BF6A-E19ABA75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2605088"/>
            <a:ext cx="292100" cy="260350"/>
          </a:xfrm>
          <a:custGeom>
            <a:avLst/>
            <a:gdLst>
              <a:gd name="T0" fmla="*/ 84310471 w 505"/>
              <a:gd name="T1" fmla="*/ 31991300 h 451"/>
              <a:gd name="T2" fmla="*/ 41820622 w 505"/>
              <a:gd name="T3" fmla="*/ 1332923 h 451"/>
              <a:gd name="T4" fmla="*/ 2676330 w 505"/>
              <a:gd name="T5" fmla="*/ 51986295 h 451"/>
              <a:gd name="T6" fmla="*/ 83306920 w 505"/>
              <a:gd name="T7" fmla="*/ 150292955 h 451"/>
              <a:gd name="T8" fmla="*/ 165944034 w 505"/>
              <a:gd name="T9" fmla="*/ 53319218 h 451"/>
              <a:gd name="T10" fmla="*/ 127468970 w 505"/>
              <a:gd name="T11" fmla="*/ 1999673 h 451"/>
              <a:gd name="T12" fmla="*/ 84310471 w 505"/>
              <a:gd name="T13" fmla="*/ 31991300 h 4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5"/>
              <a:gd name="T22" fmla="*/ 0 h 451"/>
              <a:gd name="T23" fmla="*/ 505 w 505"/>
              <a:gd name="T24" fmla="*/ 451 h 4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5" h="451">
                <a:moveTo>
                  <a:pt x="252" y="96"/>
                </a:moveTo>
                <a:cubicBezTo>
                  <a:pt x="228" y="36"/>
                  <a:pt x="189" y="0"/>
                  <a:pt x="125" y="4"/>
                </a:cubicBezTo>
                <a:cubicBezTo>
                  <a:pt x="36" y="9"/>
                  <a:pt x="0" y="73"/>
                  <a:pt x="8" y="156"/>
                </a:cubicBezTo>
                <a:cubicBezTo>
                  <a:pt x="18" y="259"/>
                  <a:pt x="154" y="322"/>
                  <a:pt x="249" y="451"/>
                </a:cubicBezTo>
                <a:cubicBezTo>
                  <a:pt x="345" y="324"/>
                  <a:pt x="484" y="263"/>
                  <a:pt x="496" y="160"/>
                </a:cubicBezTo>
                <a:cubicBezTo>
                  <a:pt x="505" y="77"/>
                  <a:pt x="470" y="12"/>
                  <a:pt x="381" y="6"/>
                </a:cubicBezTo>
                <a:cubicBezTo>
                  <a:pt x="317" y="1"/>
                  <a:pt x="278" y="36"/>
                  <a:pt x="252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5" name="文本框 203">
            <a:extLst>
              <a:ext uri="{FF2B5EF4-FFF2-40B4-BE49-F238E27FC236}">
                <a16:creationId xmlns:a16="http://schemas.microsoft.com/office/drawing/2014/main" id="{AB0084D2-2F67-4F93-88B0-2CB355095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1747838"/>
            <a:ext cx="20034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6666" name="文本框 204">
            <a:extLst>
              <a:ext uri="{FF2B5EF4-FFF2-40B4-BE49-F238E27FC236}">
                <a16:creationId xmlns:a16="http://schemas.microsoft.com/office/drawing/2014/main" id="{EB1DD566-F3BA-4A10-A759-3CB63D657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1763713"/>
            <a:ext cx="20034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6667" name="文本框 205">
            <a:extLst>
              <a:ext uri="{FF2B5EF4-FFF2-40B4-BE49-F238E27FC236}">
                <a16:creationId xmlns:a16="http://schemas.microsoft.com/office/drawing/2014/main" id="{29B621A2-4E8C-425B-BE5A-D8200F461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4113" y="1763713"/>
            <a:ext cx="20034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6668" name="文本框 206">
            <a:extLst>
              <a:ext uri="{FF2B5EF4-FFF2-40B4-BE49-F238E27FC236}">
                <a16:creationId xmlns:a16="http://schemas.microsoft.com/office/drawing/2014/main" id="{8207D557-B872-4CE2-95E0-8BC4A2C37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4479925"/>
            <a:ext cx="20034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6669" name="文本框 207">
            <a:extLst>
              <a:ext uri="{FF2B5EF4-FFF2-40B4-BE49-F238E27FC236}">
                <a16:creationId xmlns:a16="http://schemas.microsoft.com/office/drawing/2014/main" id="{90C9C219-DBE8-4D81-B46D-643768460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38663"/>
            <a:ext cx="20034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6670" name="文本框 208">
            <a:extLst>
              <a:ext uri="{FF2B5EF4-FFF2-40B4-BE49-F238E27FC236}">
                <a16:creationId xmlns:a16="http://schemas.microsoft.com/office/drawing/2014/main" id="{4AD1567C-DA7B-45D4-AB2C-519E5516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4522788"/>
            <a:ext cx="20034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6671" name="文本框 209">
            <a:extLst>
              <a:ext uri="{FF2B5EF4-FFF2-40B4-BE49-F238E27FC236}">
                <a16:creationId xmlns:a16="http://schemas.microsoft.com/office/drawing/2014/main" id="{533309F1-46DD-418D-BB50-854A6BC59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0" y="438150"/>
            <a:ext cx="277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rPr>
              <a:t>Seventh : Your words</a:t>
            </a:r>
            <a:endParaRPr kumimoji="0" lang="zh-CN" altLang="en-US" sz="2000" b="1">
              <a:solidFill>
                <a:schemeClr val="bg1"/>
              </a:solidFill>
              <a:latin typeface="DotumChe" panose="020B0609000101010101" pitchFamily="49" charset="-127"/>
              <a:ea typeface="DotumChe" panose="020B0609000101010101" pitchFamily="49" charset="-127"/>
              <a:sym typeface="DotumChe" panose="020B0609000101010101" pitchFamily="49" charset="-127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1D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D1884010-63AB-4B53-BE2E-59D7CE8C69CD}"/>
              </a:ext>
            </a:extLst>
          </p:cNvPr>
          <p:cNvGrpSpPr>
            <a:grpSpLocks/>
          </p:cNvGrpSpPr>
          <p:nvPr/>
        </p:nvGrpSpPr>
        <p:grpSpPr bwMode="auto">
          <a:xfrm>
            <a:off x="0" y="-130175"/>
            <a:ext cx="3752850" cy="1647825"/>
            <a:chOff x="0" y="0"/>
            <a:chExt cx="3752848" cy="1648304"/>
          </a:xfrm>
        </p:grpSpPr>
        <p:grpSp>
          <p:nvGrpSpPr>
            <p:cNvPr id="27713" name="Group 3">
              <a:extLst>
                <a:ext uri="{FF2B5EF4-FFF2-40B4-BE49-F238E27FC236}">
                  <a16:creationId xmlns:a16="http://schemas.microsoft.com/office/drawing/2014/main" id="{BB3F89AD-B800-4B10-8DA4-D3B44B0EC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27715" name="Freeform 814">
                <a:extLst>
                  <a:ext uri="{FF2B5EF4-FFF2-40B4-BE49-F238E27FC236}">
                    <a16:creationId xmlns:a16="http://schemas.microsoft.com/office/drawing/2014/main" id="{CEC3A330-650C-4C82-A522-113708B1D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6" name="Freeform 823">
                <a:extLst>
                  <a:ext uri="{FF2B5EF4-FFF2-40B4-BE49-F238E27FC236}">
                    <a16:creationId xmlns:a16="http://schemas.microsoft.com/office/drawing/2014/main" id="{18FDF02B-312A-4924-A8C8-152DE94C5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7" name="Freeform 910">
                <a:extLst>
                  <a:ext uri="{FF2B5EF4-FFF2-40B4-BE49-F238E27FC236}">
                    <a16:creationId xmlns:a16="http://schemas.microsoft.com/office/drawing/2014/main" id="{E2FD3F49-D856-4DA2-A359-095263F9D91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8" name="Freeform 911">
                <a:extLst>
                  <a:ext uri="{FF2B5EF4-FFF2-40B4-BE49-F238E27FC236}">
                    <a16:creationId xmlns:a16="http://schemas.microsoft.com/office/drawing/2014/main" id="{7C411345-0207-41D7-8F5D-14A2D39C2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9" name="Freeform 912">
                <a:extLst>
                  <a:ext uri="{FF2B5EF4-FFF2-40B4-BE49-F238E27FC236}">
                    <a16:creationId xmlns:a16="http://schemas.microsoft.com/office/drawing/2014/main" id="{8C2F945D-A07B-452A-80D7-E3084300E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0" name="Freeform 913">
                <a:extLst>
                  <a:ext uri="{FF2B5EF4-FFF2-40B4-BE49-F238E27FC236}">
                    <a16:creationId xmlns:a16="http://schemas.microsoft.com/office/drawing/2014/main" id="{D0B240C3-7893-4F11-8AD5-0AB637483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1" name="Freeform 914">
                <a:extLst>
                  <a:ext uri="{FF2B5EF4-FFF2-40B4-BE49-F238E27FC236}">
                    <a16:creationId xmlns:a16="http://schemas.microsoft.com/office/drawing/2014/main" id="{26CE81D7-4611-4378-96F2-C74AE2F88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2" name="Freeform 915">
                <a:extLst>
                  <a:ext uri="{FF2B5EF4-FFF2-40B4-BE49-F238E27FC236}">
                    <a16:creationId xmlns:a16="http://schemas.microsoft.com/office/drawing/2014/main" id="{A5151CEB-B6C5-4CF7-A66C-264056201CD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3" name="Freeform 916">
                <a:extLst>
                  <a:ext uri="{FF2B5EF4-FFF2-40B4-BE49-F238E27FC236}">
                    <a16:creationId xmlns:a16="http://schemas.microsoft.com/office/drawing/2014/main" id="{82F9F7F1-FC5E-4172-9A94-11AB25E1A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4" name="Freeform 917">
                <a:extLst>
                  <a:ext uri="{FF2B5EF4-FFF2-40B4-BE49-F238E27FC236}">
                    <a16:creationId xmlns:a16="http://schemas.microsoft.com/office/drawing/2014/main" id="{9F48CC57-858D-4FDC-93B0-A5E97F734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5" name="Freeform 918">
                <a:extLst>
                  <a:ext uri="{FF2B5EF4-FFF2-40B4-BE49-F238E27FC236}">
                    <a16:creationId xmlns:a16="http://schemas.microsoft.com/office/drawing/2014/main" id="{0DDBFC26-D314-4FA6-9645-2805CBB32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6" name="Freeform 919">
                <a:extLst>
                  <a:ext uri="{FF2B5EF4-FFF2-40B4-BE49-F238E27FC236}">
                    <a16:creationId xmlns:a16="http://schemas.microsoft.com/office/drawing/2014/main" id="{963C65AD-DF4E-4052-8EF9-C33F56416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7" name="Freeform 920">
                <a:extLst>
                  <a:ext uri="{FF2B5EF4-FFF2-40B4-BE49-F238E27FC236}">
                    <a16:creationId xmlns:a16="http://schemas.microsoft.com/office/drawing/2014/main" id="{6FFF02F3-F24E-4673-8271-F3668CA7A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8" name="Freeform 921">
                <a:extLst>
                  <a:ext uri="{FF2B5EF4-FFF2-40B4-BE49-F238E27FC236}">
                    <a16:creationId xmlns:a16="http://schemas.microsoft.com/office/drawing/2014/main" id="{55E1CB32-F66A-4ED3-BFB1-E9A8B4636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9" name="Freeform 922">
                <a:extLst>
                  <a:ext uri="{FF2B5EF4-FFF2-40B4-BE49-F238E27FC236}">
                    <a16:creationId xmlns:a16="http://schemas.microsoft.com/office/drawing/2014/main" id="{6657B8F0-8CA2-4684-9634-F38DCEA59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0" name="Freeform 923">
                <a:extLst>
                  <a:ext uri="{FF2B5EF4-FFF2-40B4-BE49-F238E27FC236}">
                    <a16:creationId xmlns:a16="http://schemas.microsoft.com/office/drawing/2014/main" id="{84617862-3B82-4FD4-855D-1A315F5FB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1" name="Freeform 924">
                <a:extLst>
                  <a:ext uri="{FF2B5EF4-FFF2-40B4-BE49-F238E27FC236}">
                    <a16:creationId xmlns:a16="http://schemas.microsoft.com/office/drawing/2014/main" id="{7E3523F8-BA6C-4EE5-9308-D0B04B8B2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2" name="Freeform 925">
                <a:extLst>
                  <a:ext uri="{FF2B5EF4-FFF2-40B4-BE49-F238E27FC236}">
                    <a16:creationId xmlns:a16="http://schemas.microsoft.com/office/drawing/2014/main" id="{75246E97-793C-4259-AD3F-7C0A5C9F7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3" name="Freeform 926">
                <a:extLst>
                  <a:ext uri="{FF2B5EF4-FFF2-40B4-BE49-F238E27FC236}">
                    <a16:creationId xmlns:a16="http://schemas.microsoft.com/office/drawing/2014/main" id="{CCB81D32-1FF3-4B0F-905E-AA2D83D86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4" name="Freeform 927">
                <a:extLst>
                  <a:ext uri="{FF2B5EF4-FFF2-40B4-BE49-F238E27FC236}">
                    <a16:creationId xmlns:a16="http://schemas.microsoft.com/office/drawing/2014/main" id="{8CD74307-94C0-4E4D-8A15-1011A8A07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5" name="Freeform 928">
                <a:extLst>
                  <a:ext uri="{FF2B5EF4-FFF2-40B4-BE49-F238E27FC236}">
                    <a16:creationId xmlns:a16="http://schemas.microsoft.com/office/drawing/2014/main" id="{2BBA5B02-1968-4871-8C65-DC5E1F45E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6" name="Freeform 929">
                <a:extLst>
                  <a:ext uri="{FF2B5EF4-FFF2-40B4-BE49-F238E27FC236}">
                    <a16:creationId xmlns:a16="http://schemas.microsoft.com/office/drawing/2014/main" id="{370C1ACB-E0DF-4F37-9578-F8814AB50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7" name="Freeform 930">
                <a:extLst>
                  <a:ext uri="{FF2B5EF4-FFF2-40B4-BE49-F238E27FC236}">
                    <a16:creationId xmlns:a16="http://schemas.microsoft.com/office/drawing/2014/main" id="{3068EEE0-CADC-464B-B1D8-B978AF65D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8" name="Freeform 931">
                <a:extLst>
                  <a:ext uri="{FF2B5EF4-FFF2-40B4-BE49-F238E27FC236}">
                    <a16:creationId xmlns:a16="http://schemas.microsoft.com/office/drawing/2014/main" id="{4AC1B054-85F9-4220-88C1-56B52E4DD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9" name="Freeform 932">
                <a:extLst>
                  <a:ext uri="{FF2B5EF4-FFF2-40B4-BE49-F238E27FC236}">
                    <a16:creationId xmlns:a16="http://schemas.microsoft.com/office/drawing/2014/main" id="{810D8720-082A-4BC3-A596-07ACA90EABC7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0" name="Freeform 933">
                <a:extLst>
                  <a:ext uri="{FF2B5EF4-FFF2-40B4-BE49-F238E27FC236}">
                    <a16:creationId xmlns:a16="http://schemas.microsoft.com/office/drawing/2014/main" id="{DE4D6BB1-517E-4EB3-A3E5-771925B88E86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1" name="Freeform 934">
                <a:extLst>
                  <a:ext uri="{FF2B5EF4-FFF2-40B4-BE49-F238E27FC236}">
                    <a16:creationId xmlns:a16="http://schemas.microsoft.com/office/drawing/2014/main" id="{2B12E367-DE97-4B79-B5C3-753EB64A154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2" name="Freeform 935">
                <a:extLst>
                  <a:ext uri="{FF2B5EF4-FFF2-40B4-BE49-F238E27FC236}">
                    <a16:creationId xmlns:a16="http://schemas.microsoft.com/office/drawing/2014/main" id="{DE25F4BB-0134-4E3D-AF24-F08ED9AA3B9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3" name="Freeform 936">
                <a:extLst>
                  <a:ext uri="{FF2B5EF4-FFF2-40B4-BE49-F238E27FC236}">
                    <a16:creationId xmlns:a16="http://schemas.microsoft.com/office/drawing/2014/main" id="{1591DD7C-5B61-4541-856C-B84B268CA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4" name="Freeform 937">
                <a:extLst>
                  <a:ext uri="{FF2B5EF4-FFF2-40B4-BE49-F238E27FC236}">
                    <a16:creationId xmlns:a16="http://schemas.microsoft.com/office/drawing/2014/main" id="{D32FCB04-B563-4A20-9EDC-9E7ADAB48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5" name="Freeform 938">
                <a:extLst>
                  <a:ext uri="{FF2B5EF4-FFF2-40B4-BE49-F238E27FC236}">
                    <a16:creationId xmlns:a16="http://schemas.microsoft.com/office/drawing/2014/main" id="{50EE2E7B-A2D4-4FC9-B44F-E0B4B8A88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6" name="Freeform 939">
                <a:extLst>
                  <a:ext uri="{FF2B5EF4-FFF2-40B4-BE49-F238E27FC236}">
                    <a16:creationId xmlns:a16="http://schemas.microsoft.com/office/drawing/2014/main" id="{2B7B83B1-30F2-4CB3-BCC7-F8FD89CBD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7" name="Freeform 940">
                <a:extLst>
                  <a:ext uri="{FF2B5EF4-FFF2-40B4-BE49-F238E27FC236}">
                    <a16:creationId xmlns:a16="http://schemas.microsoft.com/office/drawing/2014/main" id="{EF335035-7408-4F11-A495-68D2052DD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8" name="Freeform 941">
                <a:extLst>
                  <a:ext uri="{FF2B5EF4-FFF2-40B4-BE49-F238E27FC236}">
                    <a16:creationId xmlns:a16="http://schemas.microsoft.com/office/drawing/2014/main" id="{6CBF0196-32B0-4DF9-8F61-DAA4E3F8F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9" name="Freeform 942">
                <a:extLst>
                  <a:ext uri="{FF2B5EF4-FFF2-40B4-BE49-F238E27FC236}">
                    <a16:creationId xmlns:a16="http://schemas.microsoft.com/office/drawing/2014/main" id="{3404FCA4-ABB7-44A6-8630-E96DFF261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0" name="Freeform 943">
                <a:extLst>
                  <a:ext uri="{FF2B5EF4-FFF2-40B4-BE49-F238E27FC236}">
                    <a16:creationId xmlns:a16="http://schemas.microsoft.com/office/drawing/2014/main" id="{2A8B262D-FA78-4B9C-BF2E-807B32109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1" name="Freeform 944">
                <a:extLst>
                  <a:ext uri="{FF2B5EF4-FFF2-40B4-BE49-F238E27FC236}">
                    <a16:creationId xmlns:a16="http://schemas.microsoft.com/office/drawing/2014/main" id="{48DD1043-0E3F-4A20-BBF9-B2977BAF7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2" name="Freeform 945">
                <a:extLst>
                  <a:ext uri="{FF2B5EF4-FFF2-40B4-BE49-F238E27FC236}">
                    <a16:creationId xmlns:a16="http://schemas.microsoft.com/office/drawing/2014/main" id="{93CD371C-3067-4FCE-82E7-1C2DB1D16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3" name="Freeform 946">
                <a:extLst>
                  <a:ext uri="{FF2B5EF4-FFF2-40B4-BE49-F238E27FC236}">
                    <a16:creationId xmlns:a16="http://schemas.microsoft.com/office/drawing/2014/main" id="{DB956872-F960-47E9-A087-DCD06D883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4" name="Freeform 947">
                <a:extLst>
                  <a:ext uri="{FF2B5EF4-FFF2-40B4-BE49-F238E27FC236}">
                    <a16:creationId xmlns:a16="http://schemas.microsoft.com/office/drawing/2014/main" id="{4AF65BB6-EB0F-4BC0-9DB3-CB895B6E7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2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5" name="Freeform 948">
                <a:extLst>
                  <a:ext uri="{FF2B5EF4-FFF2-40B4-BE49-F238E27FC236}">
                    <a16:creationId xmlns:a16="http://schemas.microsoft.com/office/drawing/2014/main" id="{19B2A689-5A55-441E-AD69-F2BE1BF7D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6" name="Rectangle 949">
                <a:extLst>
                  <a:ext uri="{FF2B5EF4-FFF2-40B4-BE49-F238E27FC236}">
                    <a16:creationId xmlns:a16="http://schemas.microsoft.com/office/drawing/2014/main" id="{556E59CF-EAAD-42D0-83A6-E5BE06FA2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7714" name="文本框 5">
              <a:extLst>
                <a:ext uri="{FF2B5EF4-FFF2-40B4-BE49-F238E27FC236}">
                  <a16:creationId xmlns:a16="http://schemas.microsoft.com/office/drawing/2014/main" id="{5E738EFC-9143-48AD-9DFB-97A0EED33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85" y="465172"/>
              <a:ext cx="27743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Eighth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grpSp>
        <p:nvGrpSpPr>
          <p:cNvPr id="27651" name="Group 47">
            <a:extLst>
              <a:ext uri="{FF2B5EF4-FFF2-40B4-BE49-F238E27FC236}">
                <a16:creationId xmlns:a16="http://schemas.microsoft.com/office/drawing/2014/main" id="{AD3BE432-6914-4AE3-B5EA-44EEE48D328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950" y="0"/>
            <a:ext cx="2390775" cy="7029450"/>
            <a:chOff x="0" y="0"/>
            <a:chExt cx="2389189" cy="7029887"/>
          </a:xfrm>
        </p:grpSpPr>
        <p:sp>
          <p:nvSpPr>
            <p:cNvPr id="27672" name="Freeform 17">
              <a:extLst>
                <a:ext uri="{FF2B5EF4-FFF2-40B4-BE49-F238E27FC236}">
                  <a16:creationId xmlns:a16="http://schemas.microsoft.com/office/drawing/2014/main" id="{115F98AF-34FA-48E9-A7BA-AF37F480F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Freeform 18">
              <a:extLst>
                <a:ext uri="{FF2B5EF4-FFF2-40B4-BE49-F238E27FC236}">
                  <a16:creationId xmlns:a16="http://schemas.microsoft.com/office/drawing/2014/main" id="{92975BE6-939E-4B3F-85E0-6601D9B7F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Freeform 20">
              <a:extLst>
                <a:ext uri="{FF2B5EF4-FFF2-40B4-BE49-F238E27FC236}">
                  <a16:creationId xmlns:a16="http://schemas.microsoft.com/office/drawing/2014/main" id="{2C9F727A-E3CF-4719-8816-491404EA2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Freeform 21">
              <a:extLst>
                <a:ext uri="{FF2B5EF4-FFF2-40B4-BE49-F238E27FC236}">
                  <a16:creationId xmlns:a16="http://schemas.microsoft.com/office/drawing/2014/main" id="{92014007-38AC-42DF-B50D-706815A04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Freeform 22">
              <a:extLst>
                <a:ext uri="{FF2B5EF4-FFF2-40B4-BE49-F238E27FC236}">
                  <a16:creationId xmlns:a16="http://schemas.microsoft.com/office/drawing/2014/main" id="{476CB008-61DA-48E0-8E0F-A95C6DF65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Freeform 23">
              <a:extLst>
                <a:ext uri="{FF2B5EF4-FFF2-40B4-BE49-F238E27FC236}">
                  <a16:creationId xmlns:a16="http://schemas.microsoft.com/office/drawing/2014/main" id="{BFB2E8B5-8817-421C-AA97-ADABC7B34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8" name="Freeform 30">
              <a:extLst>
                <a:ext uri="{FF2B5EF4-FFF2-40B4-BE49-F238E27FC236}">
                  <a16:creationId xmlns:a16="http://schemas.microsoft.com/office/drawing/2014/main" id="{22F4E60F-C48E-46B3-B6FD-213633A17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9" name="Freeform 31">
              <a:extLst>
                <a:ext uri="{FF2B5EF4-FFF2-40B4-BE49-F238E27FC236}">
                  <a16:creationId xmlns:a16="http://schemas.microsoft.com/office/drawing/2014/main" id="{206A6B4C-B429-415E-B2E7-720726B2D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0" name="Freeform 32">
              <a:extLst>
                <a:ext uri="{FF2B5EF4-FFF2-40B4-BE49-F238E27FC236}">
                  <a16:creationId xmlns:a16="http://schemas.microsoft.com/office/drawing/2014/main" id="{BC2591EF-3CB8-49F0-9930-9D0FF35A5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1" name="Freeform 33">
              <a:extLst>
                <a:ext uri="{FF2B5EF4-FFF2-40B4-BE49-F238E27FC236}">
                  <a16:creationId xmlns:a16="http://schemas.microsoft.com/office/drawing/2014/main" id="{B39BC4A5-0740-481A-9464-EA1151EE3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2" name="Freeform 34">
              <a:extLst>
                <a:ext uri="{FF2B5EF4-FFF2-40B4-BE49-F238E27FC236}">
                  <a16:creationId xmlns:a16="http://schemas.microsoft.com/office/drawing/2014/main" id="{C6201ECC-1D9F-4A18-BAB9-4241C2A0B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3" name="Freeform 40">
              <a:extLst>
                <a:ext uri="{FF2B5EF4-FFF2-40B4-BE49-F238E27FC236}">
                  <a16:creationId xmlns:a16="http://schemas.microsoft.com/office/drawing/2014/main" id="{B37D4A3C-4F46-4F5F-BBE5-8E21F64FF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Freeform 41">
              <a:extLst>
                <a:ext uri="{FF2B5EF4-FFF2-40B4-BE49-F238E27FC236}">
                  <a16:creationId xmlns:a16="http://schemas.microsoft.com/office/drawing/2014/main" id="{894723BF-6B55-49D5-9926-78729C6A7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Freeform 42">
              <a:extLst>
                <a:ext uri="{FF2B5EF4-FFF2-40B4-BE49-F238E27FC236}">
                  <a16:creationId xmlns:a16="http://schemas.microsoft.com/office/drawing/2014/main" id="{FDB8BE0B-3DB6-4A8A-8A62-F21D2EAE4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Freeform 43">
              <a:extLst>
                <a:ext uri="{FF2B5EF4-FFF2-40B4-BE49-F238E27FC236}">
                  <a16:creationId xmlns:a16="http://schemas.microsoft.com/office/drawing/2014/main" id="{C8BAADC5-6E91-40F4-8551-FFB0B713D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Freeform 59">
              <a:extLst>
                <a:ext uri="{FF2B5EF4-FFF2-40B4-BE49-F238E27FC236}">
                  <a16:creationId xmlns:a16="http://schemas.microsoft.com/office/drawing/2014/main" id="{9C6B0F20-3626-4147-9BD4-2D51C0B63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Freeform 60">
              <a:extLst>
                <a:ext uri="{FF2B5EF4-FFF2-40B4-BE49-F238E27FC236}">
                  <a16:creationId xmlns:a16="http://schemas.microsoft.com/office/drawing/2014/main" id="{C7FE235E-FEBC-4A10-8A61-03134E9D7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Freeform 61">
              <a:extLst>
                <a:ext uri="{FF2B5EF4-FFF2-40B4-BE49-F238E27FC236}">
                  <a16:creationId xmlns:a16="http://schemas.microsoft.com/office/drawing/2014/main" id="{13857B2E-1FA0-485D-9121-BB0BD9804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Freeform 62">
              <a:extLst>
                <a:ext uri="{FF2B5EF4-FFF2-40B4-BE49-F238E27FC236}">
                  <a16:creationId xmlns:a16="http://schemas.microsoft.com/office/drawing/2014/main" id="{F3E9B1B3-DC72-45D5-930F-0D9CD2DFE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Freeform 77">
              <a:extLst>
                <a:ext uri="{FF2B5EF4-FFF2-40B4-BE49-F238E27FC236}">
                  <a16:creationId xmlns:a16="http://schemas.microsoft.com/office/drawing/2014/main" id="{64D09B3E-46A5-4AFC-8E9F-AD3095F92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Freeform 78">
              <a:extLst>
                <a:ext uri="{FF2B5EF4-FFF2-40B4-BE49-F238E27FC236}">
                  <a16:creationId xmlns:a16="http://schemas.microsoft.com/office/drawing/2014/main" id="{D3A15706-EBC0-4FB2-B46F-0F4F2B0B5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Freeform 79">
              <a:extLst>
                <a:ext uri="{FF2B5EF4-FFF2-40B4-BE49-F238E27FC236}">
                  <a16:creationId xmlns:a16="http://schemas.microsoft.com/office/drawing/2014/main" id="{D960999B-3373-4BDF-9769-2C2E61505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Freeform 80">
              <a:extLst>
                <a:ext uri="{FF2B5EF4-FFF2-40B4-BE49-F238E27FC236}">
                  <a16:creationId xmlns:a16="http://schemas.microsoft.com/office/drawing/2014/main" id="{7C89D82C-B30D-4AE5-9D9C-D37D2923C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5" name="Freeform 81">
              <a:extLst>
                <a:ext uri="{FF2B5EF4-FFF2-40B4-BE49-F238E27FC236}">
                  <a16:creationId xmlns:a16="http://schemas.microsoft.com/office/drawing/2014/main" id="{7420FB28-AABA-4AB6-B476-764977AC5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Freeform 82">
              <a:extLst>
                <a:ext uri="{FF2B5EF4-FFF2-40B4-BE49-F238E27FC236}">
                  <a16:creationId xmlns:a16="http://schemas.microsoft.com/office/drawing/2014/main" id="{F41C51DC-9A0F-430D-9B08-612155CF4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Freeform 86">
              <a:extLst>
                <a:ext uri="{FF2B5EF4-FFF2-40B4-BE49-F238E27FC236}">
                  <a16:creationId xmlns:a16="http://schemas.microsoft.com/office/drawing/2014/main" id="{6571AE96-D5C4-496A-AB58-40E8EE7CA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Freeform 100">
              <a:extLst>
                <a:ext uri="{FF2B5EF4-FFF2-40B4-BE49-F238E27FC236}">
                  <a16:creationId xmlns:a16="http://schemas.microsoft.com/office/drawing/2014/main" id="{3843D035-2DF1-4433-AF02-C27D16C8F8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9" name="Freeform 101">
              <a:extLst>
                <a:ext uri="{FF2B5EF4-FFF2-40B4-BE49-F238E27FC236}">
                  <a16:creationId xmlns:a16="http://schemas.microsoft.com/office/drawing/2014/main" id="{8F526661-C558-4492-ABF8-22836C75A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0" name="Freeform 102">
              <a:extLst>
                <a:ext uri="{FF2B5EF4-FFF2-40B4-BE49-F238E27FC236}">
                  <a16:creationId xmlns:a16="http://schemas.microsoft.com/office/drawing/2014/main" id="{DE82C350-31AF-49FB-A401-37F3BA0D3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1" name="Freeform 104">
              <a:extLst>
                <a:ext uri="{FF2B5EF4-FFF2-40B4-BE49-F238E27FC236}">
                  <a16:creationId xmlns:a16="http://schemas.microsoft.com/office/drawing/2014/main" id="{92B32CE6-F7D3-4F32-B8BB-2C93518D5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2" name="Freeform 105">
              <a:extLst>
                <a:ext uri="{FF2B5EF4-FFF2-40B4-BE49-F238E27FC236}">
                  <a16:creationId xmlns:a16="http://schemas.microsoft.com/office/drawing/2014/main" id="{2B2C3E4E-9149-4E33-B9EF-F2BC90DCA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3" name="Freeform 106">
              <a:extLst>
                <a:ext uri="{FF2B5EF4-FFF2-40B4-BE49-F238E27FC236}">
                  <a16:creationId xmlns:a16="http://schemas.microsoft.com/office/drawing/2014/main" id="{6758AE1F-DB74-4DD0-A66A-D01DD16FB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4" name="Freeform 109">
              <a:extLst>
                <a:ext uri="{FF2B5EF4-FFF2-40B4-BE49-F238E27FC236}">
                  <a16:creationId xmlns:a16="http://schemas.microsoft.com/office/drawing/2014/main" id="{651E9A1F-FEEC-4DCE-9E15-F46D949E11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5" name="Freeform 112">
              <a:extLst>
                <a:ext uri="{FF2B5EF4-FFF2-40B4-BE49-F238E27FC236}">
                  <a16:creationId xmlns:a16="http://schemas.microsoft.com/office/drawing/2014/main" id="{81331687-B0AC-432A-AEC6-BC6E47B20B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6" name="Freeform 50">
              <a:extLst>
                <a:ext uri="{FF2B5EF4-FFF2-40B4-BE49-F238E27FC236}">
                  <a16:creationId xmlns:a16="http://schemas.microsoft.com/office/drawing/2014/main" id="{0DFF92BF-E8E0-457E-BCE1-5AB91E3F8D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7" name="Freeform 24">
              <a:extLst>
                <a:ext uri="{FF2B5EF4-FFF2-40B4-BE49-F238E27FC236}">
                  <a16:creationId xmlns:a16="http://schemas.microsoft.com/office/drawing/2014/main" id="{FB6384B4-C165-4510-A1C8-FC12212C3F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8" name="Freeform 74">
              <a:extLst>
                <a:ext uri="{FF2B5EF4-FFF2-40B4-BE49-F238E27FC236}">
                  <a16:creationId xmlns:a16="http://schemas.microsoft.com/office/drawing/2014/main" id="{25F6FA51-3F81-4B1A-9DC7-3494F15A2A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9" name="Freeform 22">
              <a:extLst>
                <a:ext uri="{FF2B5EF4-FFF2-40B4-BE49-F238E27FC236}">
                  <a16:creationId xmlns:a16="http://schemas.microsoft.com/office/drawing/2014/main" id="{8F233DDE-6738-4404-B682-646FE4CCAF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0" name="Freeform 26">
              <a:extLst>
                <a:ext uri="{FF2B5EF4-FFF2-40B4-BE49-F238E27FC236}">
                  <a16:creationId xmlns:a16="http://schemas.microsoft.com/office/drawing/2014/main" id="{82B01DF3-538C-4EC2-8E30-B06228F987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1" name="Freeform 57">
              <a:extLst>
                <a:ext uri="{FF2B5EF4-FFF2-40B4-BE49-F238E27FC236}">
                  <a16:creationId xmlns:a16="http://schemas.microsoft.com/office/drawing/2014/main" id="{6E17E912-5C98-46A9-9D68-B4F47B346E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2" name="Freeform 72">
              <a:extLst>
                <a:ext uri="{FF2B5EF4-FFF2-40B4-BE49-F238E27FC236}">
                  <a16:creationId xmlns:a16="http://schemas.microsoft.com/office/drawing/2014/main" id="{988CCFE1-C782-441A-B33B-431C25D510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52" name="Freeform 5">
            <a:extLst>
              <a:ext uri="{FF2B5EF4-FFF2-40B4-BE49-F238E27FC236}">
                <a16:creationId xmlns:a16="http://schemas.microsoft.com/office/drawing/2014/main" id="{2D6A062E-C08E-4587-8722-19AE5472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54425"/>
            <a:ext cx="1455737" cy="2041525"/>
          </a:xfrm>
          <a:custGeom>
            <a:avLst/>
            <a:gdLst>
              <a:gd name="T0" fmla="*/ 1154231166 w 917"/>
              <a:gd name="T1" fmla="*/ 0 h 1286"/>
              <a:gd name="T2" fmla="*/ 1731345955 w 917"/>
              <a:gd name="T3" fmla="*/ 1620461263 h 1286"/>
              <a:gd name="T4" fmla="*/ 2147483647 w 917"/>
              <a:gd name="T5" fmla="*/ 2147483647 h 1286"/>
              <a:gd name="T6" fmla="*/ 1154231166 w 917"/>
              <a:gd name="T7" fmla="*/ 2147483647 h 1286"/>
              <a:gd name="T8" fmla="*/ 0 w 917"/>
              <a:gd name="T9" fmla="*/ 2147483647 h 1286"/>
              <a:gd name="T10" fmla="*/ 577114789 w 917"/>
              <a:gd name="T11" fmla="*/ 1620461263 h 1286"/>
              <a:gd name="T12" fmla="*/ 1154231166 w 917"/>
              <a:gd name="T13" fmla="*/ 0 h 1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7"/>
              <a:gd name="T22" fmla="*/ 0 h 1286"/>
              <a:gd name="T23" fmla="*/ 917 w 917"/>
              <a:gd name="T24" fmla="*/ 1286 h 1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7" h="1286">
                <a:moveTo>
                  <a:pt x="458" y="0"/>
                </a:moveTo>
                <a:lnTo>
                  <a:pt x="687" y="643"/>
                </a:lnTo>
                <a:lnTo>
                  <a:pt x="917" y="1286"/>
                </a:lnTo>
                <a:lnTo>
                  <a:pt x="458" y="1286"/>
                </a:lnTo>
                <a:lnTo>
                  <a:pt x="0" y="1286"/>
                </a:lnTo>
                <a:lnTo>
                  <a:pt x="229" y="643"/>
                </a:lnTo>
                <a:lnTo>
                  <a:pt x="458" y="0"/>
                </a:lnTo>
                <a:close/>
              </a:path>
            </a:pathLst>
          </a:custGeom>
          <a:solidFill>
            <a:srgbClr val="218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Freeform 6">
            <a:extLst>
              <a:ext uri="{FF2B5EF4-FFF2-40B4-BE49-F238E27FC236}">
                <a16:creationId xmlns:a16="http://schemas.microsoft.com/office/drawing/2014/main" id="{02636292-2265-4107-948F-3D337559A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4721225"/>
            <a:ext cx="1455737" cy="973138"/>
          </a:xfrm>
          <a:custGeom>
            <a:avLst/>
            <a:gdLst>
              <a:gd name="T0" fmla="*/ 1156750528 w 917"/>
              <a:gd name="T1" fmla="*/ 0 h 613"/>
              <a:gd name="T2" fmla="*/ 1733866904 w 917"/>
              <a:gd name="T3" fmla="*/ 773689160 h 613"/>
              <a:gd name="T4" fmla="*/ 2147483647 w 917"/>
              <a:gd name="T5" fmla="*/ 1544857369 h 613"/>
              <a:gd name="T6" fmla="*/ 1156750528 w 917"/>
              <a:gd name="T7" fmla="*/ 1544857369 h 613"/>
              <a:gd name="T8" fmla="*/ 0 w 917"/>
              <a:gd name="T9" fmla="*/ 1544857369 h 613"/>
              <a:gd name="T10" fmla="*/ 579635738 w 917"/>
              <a:gd name="T11" fmla="*/ 773689160 h 613"/>
              <a:gd name="T12" fmla="*/ 1156750528 w 917"/>
              <a:gd name="T13" fmla="*/ 0 h 6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7"/>
              <a:gd name="T22" fmla="*/ 0 h 613"/>
              <a:gd name="T23" fmla="*/ 917 w 917"/>
              <a:gd name="T24" fmla="*/ 613 h 6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7" h="613">
                <a:moveTo>
                  <a:pt x="459" y="0"/>
                </a:moveTo>
                <a:lnTo>
                  <a:pt x="688" y="307"/>
                </a:lnTo>
                <a:lnTo>
                  <a:pt x="917" y="613"/>
                </a:lnTo>
                <a:lnTo>
                  <a:pt x="459" y="613"/>
                </a:lnTo>
                <a:lnTo>
                  <a:pt x="0" y="613"/>
                </a:lnTo>
                <a:lnTo>
                  <a:pt x="230" y="307"/>
                </a:lnTo>
                <a:lnTo>
                  <a:pt x="459" y="0"/>
                </a:lnTo>
                <a:close/>
              </a:path>
            </a:pathLst>
          </a:cu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Freeform 7">
            <a:extLst>
              <a:ext uri="{FF2B5EF4-FFF2-40B4-BE49-F238E27FC236}">
                <a16:creationId xmlns:a16="http://schemas.microsoft.com/office/drawing/2014/main" id="{C6088768-4DFA-43C9-A951-851365F6F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2476500"/>
            <a:ext cx="1455738" cy="3219450"/>
          </a:xfrm>
          <a:custGeom>
            <a:avLst/>
            <a:gdLst>
              <a:gd name="T0" fmla="*/ 1156752910 w 917"/>
              <a:gd name="T1" fmla="*/ 0 h 2028"/>
              <a:gd name="T2" fmla="*/ 1733868096 w 917"/>
              <a:gd name="T3" fmla="*/ 2147483647 h 2028"/>
              <a:gd name="T4" fmla="*/ 2147483647 w 917"/>
              <a:gd name="T5" fmla="*/ 2147483647 h 2028"/>
              <a:gd name="T6" fmla="*/ 1156752910 w 917"/>
              <a:gd name="T7" fmla="*/ 2147483647 h 2028"/>
              <a:gd name="T8" fmla="*/ 0 w 917"/>
              <a:gd name="T9" fmla="*/ 2147483647 h 2028"/>
              <a:gd name="T10" fmla="*/ 577116773 w 917"/>
              <a:gd name="T11" fmla="*/ 2147483647 h 2028"/>
              <a:gd name="T12" fmla="*/ 1156752910 w 917"/>
              <a:gd name="T13" fmla="*/ 0 h 20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7"/>
              <a:gd name="T22" fmla="*/ 0 h 2028"/>
              <a:gd name="T23" fmla="*/ 917 w 917"/>
              <a:gd name="T24" fmla="*/ 2028 h 20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7" h="2028">
                <a:moveTo>
                  <a:pt x="459" y="0"/>
                </a:moveTo>
                <a:lnTo>
                  <a:pt x="688" y="1014"/>
                </a:lnTo>
                <a:lnTo>
                  <a:pt x="917" y="2028"/>
                </a:lnTo>
                <a:lnTo>
                  <a:pt x="459" y="2028"/>
                </a:lnTo>
                <a:lnTo>
                  <a:pt x="0" y="2028"/>
                </a:lnTo>
                <a:lnTo>
                  <a:pt x="229" y="1014"/>
                </a:lnTo>
                <a:lnTo>
                  <a:pt x="459" y="0"/>
                </a:lnTo>
                <a:close/>
              </a:path>
            </a:pathLst>
          </a:custGeom>
          <a:solidFill>
            <a:srgbClr val="255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5" name="Freeform 8">
            <a:extLst>
              <a:ext uri="{FF2B5EF4-FFF2-40B4-BE49-F238E27FC236}">
                <a16:creationId xmlns:a16="http://schemas.microsoft.com/office/drawing/2014/main" id="{62CCB5B6-3AA8-4E23-93E8-DB38FEAA3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200525"/>
            <a:ext cx="1455737" cy="1495425"/>
          </a:xfrm>
          <a:custGeom>
            <a:avLst/>
            <a:gdLst>
              <a:gd name="T0" fmla="*/ 1156750528 w 917"/>
              <a:gd name="T1" fmla="*/ 0 h 942"/>
              <a:gd name="T2" fmla="*/ 1733866904 w 917"/>
              <a:gd name="T3" fmla="*/ 1186994388 h 942"/>
              <a:gd name="T4" fmla="*/ 2147483647 w 917"/>
              <a:gd name="T5" fmla="*/ 2147483647 h 942"/>
              <a:gd name="T6" fmla="*/ 1156750528 w 917"/>
              <a:gd name="T7" fmla="*/ 2147483647 h 942"/>
              <a:gd name="T8" fmla="*/ 0 w 917"/>
              <a:gd name="T9" fmla="*/ 2147483647 h 942"/>
              <a:gd name="T10" fmla="*/ 579635738 w 917"/>
              <a:gd name="T11" fmla="*/ 1186994388 h 942"/>
              <a:gd name="T12" fmla="*/ 1156750528 w 917"/>
              <a:gd name="T13" fmla="*/ 0 h 9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7"/>
              <a:gd name="T22" fmla="*/ 0 h 942"/>
              <a:gd name="T23" fmla="*/ 917 w 917"/>
              <a:gd name="T24" fmla="*/ 942 h 9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7" h="942">
                <a:moveTo>
                  <a:pt x="459" y="0"/>
                </a:moveTo>
                <a:lnTo>
                  <a:pt x="688" y="471"/>
                </a:lnTo>
                <a:lnTo>
                  <a:pt x="917" y="942"/>
                </a:lnTo>
                <a:lnTo>
                  <a:pt x="459" y="942"/>
                </a:lnTo>
                <a:lnTo>
                  <a:pt x="0" y="942"/>
                </a:lnTo>
                <a:lnTo>
                  <a:pt x="230" y="471"/>
                </a:lnTo>
                <a:lnTo>
                  <a:pt x="459" y="0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6" name="文本框 94">
            <a:extLst>
              <a:ext uri="{FF2B5EF4-FFF2-40B4-BE49-F238E27FC236}">
                <a16:creationId xmlns:a16="http://schemas.microsoft.com/office/drawing/2014/main" id="{3C4E7B60-9919-42BF-83B0-6B9A875E1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488" y="4437063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D5438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39%</a:t>
            </a:r>
            <a:endParaRPr kumimoji="0" lang="zh-CN" altLang="en-US" sz="1800">
              <a:solidFill>
                <a:srgbClr val="D54386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7657" name="文本框 95">
            <a:extLst>
              <a:ext uri="{FF2B5EF4-FFF2-40B4-BE49-F238E27FC236}">
                <a16:creationId xmlns:a16="http://schemas.microsoft.com/office/drawing/2014/main" id="{DF8BB4B9-90B6-4612-911C-13DD9B16B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5" y="3362325"/>
            <a:ext cx="80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218776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55%</a:t>
            </a:r>
            <a:endParaRPr kumimoji="0" lang="zh-CN" altLang="en-US" sz="1800">
              <a:solidFill>
                <a:srgbClr val="218776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7658" name="文本框 96">
            <a:extLst>
              <a:ext uri="{FF2B5EF4-FFF2-40B4-BE49-F238E27FC236}">
                <a16:creationId xmlns:a16="http://schemas.microsoft.com/office/drawing/2014/main" id="{1BF24166-1AED-4554-8793-F6A5E532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3" y="2174875"/>
            <a:ext cx="80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25576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68%</a:t>
            </a:r>
            <a:endParaRPr kumimoji="0" lang="zh-CN" altLang="en-US" sz="1800">
              <a:solidFill>
                <a:srgbClr val="25576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7659" name="文本框 97">
            <a:extLst>
              <a:ext uri="{FF2B5EF4-FFF2-40B4-BE49-F238E27FC236}">
                <a16:creationId xmlns:a16="http://schemas.microsoft.com/office/drawing/2014/main" id="{9FC09B91-9C7F-4E4A-BAA8-E1D38A5CC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3900488"/>
            <a:ext cx="80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BB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43%</a:t>
            </a:r>
            <a:endParaRPr kumimoji="0" lang="zh-CN" altLang="en-US" sz="1800">
              <a:solidFill>
                <a:srgbClr val="FBB04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7660" name="矩形 102">
            <a:extLst>
              <a:ext uri="{FF2B5EF4-FFF2-40B4-BE49-F238E27FC236}">
                <a16:creationId xmlns:a16="http://schemas.microsoft.com/office/drawing/2014/main" id="{1CB8A0B5-623C-43B9-B35D-1949159BA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2025650"/>
            <a:ext cx="333375" cy="203200"/>
          </a:xfrm>
          <a:prstGeom prst="rect">
            <a:avLst/>
          </a:pr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1" name="矩形 103">
            <a:extLst>
              <a:ext uri="{FF2B5EF4-FFF2-40B4-BE49-F238E27FC236}">
                <a16:creationId xmlns:a16="http://schemas.microsoft.com/office/drawing/2014/main" id="{6DF8BFA6-D659-47B7-B637-E1CD207F5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3098800"/>
            <a:ext cx="333375" cy="203200"/>
          </a:xfrm>
          <a:prstGeom prst="rect">
            <a:avLst/>
          </a:prstGeom>
          <a:solidFill>
            <a:srgbClr val="218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2" name="矩形 104">
            <a:extLst>
              <a:ext uri="{FF2B5EF4-FFF2-40B4-BE49-F238E27FC236}">
                <a16:creationId xmlns:a16="http://schemas.microsoft.com/office/drawing/2014/main" id="{5F169500-6757-41EF-A7E4-A580CFC89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4200525"/>
            <a:ext cx="333375" cy="203200"/>
          </a:xfrm>
          <a:prstGeom prst="rect">
            <a:avLst/>
          </a:prstGeom>
          <a:solidFill>
            <a:srgbClr val="255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3" name="矩形 105">
            <a:extLst>
              <a:ext uri="{FF2B5EF4-FFF2-40B4-BE49-F238E27FC236}">
                <a16:creationId xmlns:a16="http://schemas.microsoft.com/office/drawing/2014/main" id="{12F1B0DF-5BEA-4178-83AC-469C8E2E7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5302250"/>
            <a:ext cx="333375" cy="203200"/>
          </a:xfrm>
          <a:prstGeom prst="rect">
            <a:avLst/>
          </a:pr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4" name="文本框 106">
            <a:extLst>
              <a:ext uri="{FF2B5EF4-FFF2-40B4-BE49-F238E27FC236}">
                <a16:creationId xmlns:a16="http://schemas.microsoft.com/office/drawing/2014/main" id="{6630FCF3-0536-4935-96FD-F173BCFB3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2254250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7665" name="文本框 107">
            <a:extLst>
              <a:ext uri="{FF2B5EF4-FFF2-40B4-BE49-F238E27FC236}">
                <a16:creationId xmlns:a16="http://schemas.microsoft.com/office/drawing/2014/main" id="{E5F16E7B-CA17-4ED4-89EE-7A055DBCE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357563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7666" name="文本框 108">
            <a:extLst>
              <a:ext uri="{FF2B5EF4-FFF2-40B4-BE49-F238E27FC236}">
                <a16:creationId xmlns:a16="http://schemas.microsoft.com/office/drawing/2014/main" id="{4748B8A3-1F2D-4103-92A3-B7D42F80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4448175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7667" name="文本框 109">
            <a:extLst>
              <a:ext uri="{FF2B5EF4-FFF2-40B4-BE49-F238E27FC236}">
                <a16:creationId xmlns:a16="http://schemas.microsoft.com/office/drawing/2014/main" id="{1070E630-A92D-48A1-9B0B-22951CF9C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5565775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7668" name="文本框 110">
            <a:extLst>
              <a:ext uri="{FF2B5EF4-FFF2-40B4-BE49-F238E27FC236}">
                <a16:creationId xmlns:a16="http://schemas.microsoft.com/office/drawing/2014/main" id="{0940911C-A8B9-4B05-9CE2-F780812A4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1916113"/>
            <a:ext cx="2163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 b="1">
                <a:solidFill>
                  <a:srgbClr val="FE5850"/>
                </a:solidFill>
                <a:latin typeface="Adobe Myungjo Std M" pitchFamily="18" charset="-128"/>
                <a:ea typeface="Adobe Myungjo Std M" pitchFamily="18" charset="-128"/>
                <a:sym typeface="Adobe Myungjo Std M" pitchFamily="18" charset="-128"/>
              </a:rPr>
              <a:t>YOUR TITELE</a:t>
            </a:r>
            <a:endParaRPr kumimoji="0" lang="zh-CN" altLang="en-US" sz="1600" b="1">
              <a:solidFill>
                <a:srgbClr val="FE5850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7669" name="文本框 111">
            <a:extLst>
              <a:ext uri="{FF2B5EF4-FFF2-40B4-BE49-F238E27FC236}">
                <a16:creationId xmlns:a16="http://schemas.microsoft.com/office/drawing/2014/main" id="{EE43F8E0-8C97-4D0E-B74C-F7F00CE80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100" y="3019425"/>
            <a:ext cx="2163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 b="1">
                <a:solidFill>
                  <a:srgbClr val="218776"/>
                </a:solidFill>
                <a:latin typeface="Adobe Myungjo Std M" pitchFamily="18" charset="-128"/>
                <a:ea typeface="Adobe Myungjo Std M" pitchFamily="18" charset="-128"/>
                <a:sym typeface="Adobe Myungjo Std M" pitchFamily="18" charset="-128"/>
              </a:rPr>
              <a:t>YOUR TITELE</a:t>
            </a:r>
            <a:endParaRPr kumimoji="0" lang="zh-CN" altLang="en-US" sz="1600" b="1">
              <a:solidFill>
                <a:srgbClr val="218776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7670" name="文本框 112">
            <a:extLst>
              <a:ext uri="{FF2B5EF4-FFF2-40B4-BE49-F238E27FC236}">
                <a16:creationId xmlns:a16="http://schemas.microsoft.com/office/drawing/2014/main" id="{C7BFC6D5-FBBF-4EF9-8C71-6FBCB1B3E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4167188"/>
            <a:ext cx="2162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 b="1">
                <a:solidFill>
                  <a:srgbClr val="255769"/>
                </a:solidFill>
                <a:latin typeface="Adobe Myungjo Std M" pitchFamily="18" charset="-128"/>
                <a:ea typeface="Adobe Myungjo Std M" pitchFamily="18" charset="-128"/>
                <a:sym typeface="Adobe Myungjo Std M" pitchFamily="18" charset="-128"/>
              </a:rPr>
              <a:t>YOUR TITELE</a:t>
            </a:r>
            <a:endParaRPr kumimoji="0" lang="zh-CN" altLang="en-US" sz="1600" b="1">
              <a:solidFill>
                <a:srgbClr val="255769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7671" name="文本框 113">
            <a:extLst>
              <a:ext uri="{FF2B5EF4-FFF2-40B4-BE49-F238E27FC236}">
                <a16:creationId xmlns:a16="http://schemas.microsoft.com/office/drawing/2014/main" id="{A551A78B-9E19-4CDF-A08D-B9D65344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5267325"/>
            <a:ext cx="216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 b="1">
                <a:solidFill>
                  <a:srgbClr val="FBB040"/>
                </a:solidFill>
                <a:latin typeface="Adobe Myungjo Std M" pitchFamily="18" charset="-128"/>
                <a:ea typeface="Adobe Myungjo Std M" pitchFamily="18" charset="-128"/>
                <a:sym typeface="Adobe Myungjo Std M" pitchFamily="18" charset="-128"/>
              </a:rPr>
              <a:t>YOUR TITELE</a:t>
            </a:r>
            <a:endParaRPr kumimoji="0" lang="zh-CN" altLang="en-US" sz="1600" b="1">
              <a:solidFill>
                <a:srgbClr val="FBB040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1D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4F635436-EC0D-4D6A-A3ED-A7C51D20DCC9}"/>
              </a:ext>
            </a:extLst>
          </p:cNvPr>
          <p:cNvGrpSpPr>
            <a:grpSpLocks/>
          </p:cNvGrpSpPr>
          <p:nvPr/>
        </p:nvGrpSpPr>
        <p:grpSpPr bwMode="auto">
          <a:xfrm>
            <a:off x="7927975" y="-215900"/>
            <a:ext cx="3752850" cy="1647825"/>
            <a:chOff x="0" y="0"/>
            <a:chExt cx="3752848" cy="1648304"/>
          </a:xfrm>
        </p:grpSpPr>
        <p:grpSp>
          <p:nvGrpSpPr>
            <p:cNvPr id="28748" name="Group 3">
              <a:extLst>
                <a:ext uri="{FF2B5EF4-FFF2-40B4-BE49-F238E27FC236}">
                  <a16:creationId xmlns:a16="http://schemas.microsoft.com/office/drawing/2014/main" id="{47EC8D52-A340-43BF-9E86-9185E4A6F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28750" name="Freeform 814">
                <a:extLst>
                  <a:ext uri="{FF2B5EF4-FFF2-40B4-BE49-F238E27FC236}">
                    <a16:creationId xmlns:a16="http://schemas.microsoft.com/office/drawing/2014/main" id="{91834A00-3547-4870-BCFE-B70823BAB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1" name="Freeform 823">
                <a:extLst>
                  <a:ext uri="{FF2B5EF4-FFF2-40B4-BE49-F238E27FC236}">
                    <a16:creationId xmlns:a16="http://schemas.microsoft.com/office/drawing/2014/main" id="{9B190A49-1ED9-4FAA-9B63-F92D31602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2" name="Freeform 910">
                <a:extLst>
                  <a:ext uri="{FF2B5EF4-FFF2-40B4-BE49-F238E27FC236}">
                    <a16:creationId xmlns:a16="http://schemas.microsoft.com/office/drawing/2014/main" id="{1A159ECC-E612-4E08-855F-8851B3E31AD5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3" name="Freeform 911">
                <a:extLst>
                  <a:ext uri="{FF2B5EF4-FFF2-40B4-BE49-F238E27FC236}">
                    <a16:creationId xmlns:a16="http://schemas.microsoft.com/office/drawing/2014/main" id="{70AD4F10-FF4D-4605-B52D-7BCD8CE75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4" name="Freeform 912">
                <a:extLst>
                  <a:ext uri="{FF2B5EF4-FFF2-40B4-BE49-F238E27FC236}">
                    <a16:creationId xmlns:a16="http://schemas.microsoft.com/office/drawing/2014/main" id="{089662D6-988A-4580-B060-365E300BE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5" name="Freeform 913">
                <a:extLst>
                  <a:ext uri="{FF2B5EF4-FFF2-40B4-BE49-F238E27FC236}">
                    <a16:creationId xmlns:a16="http://schemas.microsoft.com/office/drawing/2014/main" id="{C045A477-641E-4D37-BECB-F81704CAC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6" name="Freeform 914">
                <a:extLst>
                  <a:ext uri="{FF2B5EF4-FFF2-40B4-BE49-F238E27FC236}">
                    <a16:creationId xmlns:a16="http://schemas.microsoft.com/office/drawing/2014/main" id="{26AA6E87-095E-4015-9CC4-58A1C3B54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7" name="Freeform 915">
                <a:extLst>
                  <a:ext uri="{FF2B5EF4-FFF2-40B4-BE49-F238E27FC236}">
                    <a16:creationId xmlns:a16="http://schemas.microsoft.com/office/drawing/2014/main" id="{CD386497-C0BF-4057-9DA3-73730802A30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8" name="Freeform 916">
                <a:extLst>
                  <a:ext uri="{FF2B5EF4-FFF2-40B4-BE49-F238E27FC236}">
                    <a16:creationId xmlns:a16="http://schemas.microsoft.com/office/drawing/2014/main" id="{5CC55C40-BB25-4E65-A95D-B187CCC8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9" name="Freeform 917">
                <a:extLst>
                  <a:ext uri="{FF2B5EF4-FFF2-40B4-BE49-F238E27FC236}">
                    <a16:creationId xmlns:a16="http://schemas.microsoft.com/office/drawing/2014/main" id="{AE666A21-6F40-420A-802D-EAF46C93D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0" name="Freeform 918">
                <a:extLst>
                  <a:ext uri="{FF2B5EF4-FFF2-40B4-BE49-F238E27FC236}">
                    <a16:creationId xmlns:a16="http://schemas.microsoft.com/office/drawing/2014/main" id="{5B235B5A-C6C7-40C5-BE7F-00E4F51B1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1" name="Freeform 919">
                <a:extLst>
                  <a:ext uri="{FF2B5EF4-FFF2-40B4-BE49-F238E27FC236}">
                    <a16:creationId xmlns:a16="http://schemas.microsoft.com/office/drawing/2014/main" id="{C68F9144-F6A8-43CC-867B-315B0B1C7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2" name="Freeform 920">
                <a:extLst>
                  <a:ext uri="{FF2B5EF4-FFF2-40B4-BE49-F238E27FC236}">
                    <a16:creationId xmlns:a16="http://schemas.microsoft.com/office/drawing/2014/main" id="{EEEBF0F0-A6AB-4B84-A94C-FB54BD006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3" name="Freeform 921">
                <a:extLst>
                  <a:ext uri="{FF2B5EF4-FFF2-40B4-BE49-F238E27FC236}">
                    <a16:creationId xmlns:a16="http://schemas.microsoft.com/office/drawing/2014/main" id="{92989744-1BDE-4AA8-AAAE-65DECC7C7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4" name="Freeform 922">
                <a:extLst>
                  <a:ext uri="{FF2B5EF4-FFF2-40B4-BE49-F238E27FC236}">
                    <a16:creationId xmlns:a16="http://schemas.microsoft.com/office/drawing/2014/main" id="{254892F4-037D-4C09-B969-DA8C12FB6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5" name="Freeform 923">
                <a:extLst>
                  <a:ext uri="{FF2B5EF4-FFF2-40B4-BE49-F238E27FC236}">
                    <a16:creationId xmlns:a16="http://schemas.microsoft.com/office/drawing/2014/main" id="{9AD4A6A9-F7CC-4302-950C-9CE721805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6" name="Freeform 924">
                <a:extLst>
                  <a:ext uri="{FF2B5EF4-FFF2-40B4-BE49-F238E27FC236}">
                    <a16:creationId xmlns:a16="http://schemas.microsoft.com/office/drawing/2014/main" id="{0C6C53A0-BCAC-4919-93AB-081386323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7" name="Freeform 925">
                <a:extLst>
                  <a:ext uri="{FF2B5EF4-FFF2-40B4-BE49-F238E27FC236}">
                    <a16:creationId xmlns:a16="http://schemas.microsoft.com/office/drawing/2014/main" id="{1F048720-8AAE-4B2B-83E9-CAC0078FA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8" name="Freeform 926">
                <a:extLst>
                  <a:ext uri="{FF2B5EF4-FFF2-40B4-BE49-F238E27FC236}">
                    <a16:creationId xmlns:a16="http://schemas.microsoft.com/office/drawing/2014/main" id="{60547145-F1F6-491F-B8D9-D9E9D2161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9" name="Freeform 927">
                <a:extLst>
                  <a:ext uri="{FF2B5EF4-FFF2-40B4-BE49-F238E27FC236}">
                    <a16:creationId xmlns:a16="http://schemas.microsoft.com/office/drawing/2014/main" id="{603EB3EF-8FEF-4EFF-9E5B-5A55228BB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0" name="Freeform 928">
                <a:extLst>
                  <a:ext uri="{FF2B5EF4-FFF2-40B4-BE49-F238E27FC236}">
                    <a16:creationId xmlns:a16="http://schemas.microsoft.com/office/drawing/2014/main" id="{472483AA-906D-4432-B979-9DC1C49F5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1" name="Freeform 929">
                <a:extLst>
                  <a:ext uri="{FF2B5EF4-FFF2-40B4-BE49-F238E27FC236}">
                    <a16:creationId xmlns:a16="http://schemas.microsoft.com/office/drawing/2014/main" id="{10C3C6CD-8AD4-4B3D-A3FA-4AFDCB8E9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2" name="Freeform 930">
                <a:extLst>
                  <a:ext uri="{FF2B5EF4-FFF2-40B4-BE49-F238E27FC236}">
                    <a16:creationId xmlns:a16="http://schemas.microsoft.com/office/drawing/2014/main" id="{93BB228D-17ED-47CA-BDA8-B17932AB2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3" name="Freeform 931">
                <a:extLst>
                  <a:ext uri="{FF2B5EF4-FFF2-40B4-BE49-F238E27FC236}">
                    <a16:creationId xmlns:a16="http://schemas.microsoft.com/office/drawing/2014/main" id="{353B0E83-355E-4D62-B1F8-37AD34A92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4" name="Freeform 932">
                <a:extLst>
                  <a:ext uri="{FF2B5EF4-FFF2-40B4-BE49-F238E27FC236}">
                    <a16:creationId xmlns:a16="http://schemas.microsoft.com/office/drawing/2014/main" id="{CDA7294E-BF6E-4A1F-AE7B-149095AEB5C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5" name="Freeform 933">
                <a:extLst>
                  <a:ext uri="{FF2B5EF4-FFF2-40B4-BE49-F238E27FC236}">
                    <a16:creationId xmlns:a16="http://schemas.microsoft.com/office/drawing/2014/main" id="{4AFBFA16-9B68-4B74-820E-8630A701DA0E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6" name="Freeform 934">
                <a:extLst>
                  <a:ext uri="{FF2B5EF4-FFF2-40B4-BE49-F238E27FC236}">
                    <a16:creationId xmlns:a16="http://schemas.microsoft.com/office/drawing/2014/main" id="{885B78B6-7EC0-4AA6-ACBA-5F8ABCAEC42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7" name="Freeform 935">
                <a:extLst>
                  <a:ext uri="{FF2B5EF4-FFF2-40B4-BE49-F238E27FC236}">
                    <a16:creationId xmlns:a16="http://schemas.microsoft.com/office/drawing/2014/main" id="{993C8F90-01BA-4546-9FF4-29622C74EF8E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8" name="Freeform 936">
                <a:extLst>
                  <a:ext uri="{FF2B5EF4-FFF2-40B4-BE49-F238E27FC236}">
                    <a16:creationId xmlns:a16="http://schemas.microsoft.com/office/drawing/2014/main" id="{68BEA89A-5352-4EB1-B968-EE368C490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9" name="Freeform 937">
                <a:extLst>
                  <a:ext uri="{FF2B5EF4-FFF2-40B4-BE49-F238E27FC236}">
                    <a16:creationId xmlns:a16="http://schemas.microsoft.com/office/drawing/2014/main" id="{956BE63B-1E3D-45C3-AD8A-0A2AB60F5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0" name="Freeform 938">
                <a:extLst>
                  <a:ext uri="{FF2B5EF4-FFF2-40B4-BE49-F238E27FC236}">
                    <a16:creationId xmlns:a16="http://schemas.microsoft.com/office/drawing/2014/main" id="{24972823-4D38-4BEA-936B-FD6693548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1" name="Freeform 939">
                <a:extLst>
                  <a:ext uri="{FF2B5EF4-FFF2-40B4-BE49-F238E27FC236}">
                    <a16:creationId xmlns:a16="http://schemas.microsoft.com/office/drawing/2014/main" id="{45C5DE3B-ACF3-4643-BAEA-C30D215F5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2" name="Freeform 940">
                <a:extLst>
                  <a:ext uri="{FF2B5EF4-FFF2-40B4-BE49-F238E27FC236}">
                    <a16:creationId xmlns:a16="http://schemas.microsoft.com/office/drawing/2014/main" id="{9F5BA650-11D8-42C4-A726-2B4515D6A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3" name="Freeform 941">
                <a:extLst>
                  <a:ext uri="{FF2B5EF4-FFF2-40B4-BE49-F238E27FC236}">
                    <a16:creationId xmlns:a16="http://schemas.microsoft.com/office/drawing/2014/main" id="{67E5B4BC-5C47-4F27-892F-DA0F87307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4" name="Freeform 942">
                <a:extLst>
                  <a:ext uri="{FF2B5EF4-FFF2-40B4-BE49-F238E27FC236}">
                    <a16:creationId xmlns:a16="http://schemas.microsoft.com/office/drawing/2014/main" id="{ACA336AF-E614-4806-BE0B-532BE6449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5" name="Freeform 943">
                <a:extLst>
                  <a:ext uri="{FF2B5EF4-FFF2-40B4-BE49-F238E27FC236}">
                    <a16:creationId xmlns:a16="http://schemas.microsoft.com/office/drawing/2014/main" id="{54AE0347-3A4A-4D8C-830F-85FA347AE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6" name="Freeform 944">
                <a:extLst>
                  <a:ext uri="{FF2B5EF4-FFF2-40B4-BE49-F238E27FC236}">
                    <a16:creationId xmlns:a16="http://schemas.microsoft.com/office/drawing/2014/main" id="{E6C29F30-D59F-46AF-A29F-8935DEBDB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7" name="Freeform 945">
                <a:extLst>
                  <a:ext uri="{FF2B5EF4-FFF2-40B4-BE49-F238E27FC236}">
                    <a16:creationId xmlns:a16="http://schemas.microsoft.com/office/drawing/2014/main" id="{81A5DBDB-28F7-430D-AF7A-9F5C04AF7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8" name="Freeform 946">
                <a:extLst>
                  <a:ext uri="{FF2B5EF4-FFF2-40B4-BE49-F238E27FC236}">
                    <a16:creationId xmlns:a16="http://schemas.microsoft.com/office/drawing/2014/main" id="{34BA6DB1-547A-4250-8EAA-6F3405342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9" name="Freeform 947">
                <a:extLst>
                  <a:ext uri="{FF2B5EF4-FFF2-40B4-BE49-F238E27FC236}">
                    <a16:creationId xmlns:a16="http://schemas.microsoft.com/office/drawing/2014/main" id="{C6CC987D-E3B5-48A2-8D08-3E0DDFF36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2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90" name="Freeform 948">
                <a:extLst>
                  <a:ext uri="{FF2B5EF4-FFF2-40B4-BE49-F238E27FC236}">
                    <a16:creationId xmlns:a16="http://schemas.microsoft.com/office/drawing/2014/main" id="{F82F7B7E-C9F1-41E1-A026-223E1C3E0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91" name="Rectangle 949">
                <a:extLst>
                  <a:ext uri="{FF2B5EF4-FFF2-40B4-BE49-F238E27FC236}">
                    <a16:creationId xmlns:a16="http://schemas.microsoft.com/office/drawing/2014/main" id="{F80C4DAB-DC57-473B-ADA4-B3F9C3668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8749" name="文本框 5">
              <a:extLst>
                <a:ext uri="{FF2B5EF4-FFF2-40B4-BE49-F238E27FC236}">
                  <a16:creationId xmlns:a16="http://schemas.microsoft.com/office/drawing/2014/main" id="{0F9842CC-0029-4CCF-9103-441463374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85" y="465172"/>
              <a:ext cx="27743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Eighth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grpSp>
        <p:nvGrpSpPr>
          <p:cNvPr id="28675" name="Group 47">
            <a:extLst>
              <a:ext uri="{FF2B5EF4-FFF2-40B4-BE49-F238E27FC236}">
                <a16:creationId xmlns:a16="http://schemas.microsoft.com/office/drawing/2014/main" id="{9670930A-A9D0-4E4A-B8E8-48D260DC03C5}"/>
              </a:ext>
            </a:extLst>
          </p:cNvPr>
          <p:cNvGrpSpPr>
            <a:grpSpLocks/>
          </p:cNvGrpSpPr>
          <p:nvPr/>
        </p:nvGrpSpPr>
        <p:grpSpPr bwMode="auto">
          <a:xfrm>
            <a:off x="-325438" y="0"/>
            <a:ext cx="2386013" cy="7029450"/>
            <a:chOff x="0" y="0"/>
            <a:chExt cx="2389189" cy="7029887"/>
          </a:xfrm>
        </p:grpSpPr>
        <p:sp>
          <p:nvSpPr>
            <p:cNvPr id="28707" name="Freeform 17">
              <a:extLst>
                <a:ext uri="{FF2B5EF4-FFF2-40B4-BE49-F238E27FC236}">
                  <a16:creationId xmlns:a16="http://schemas.microsoft.com/office/drawing/2014/main" id="{5CC87C9B-F70E-415E-B910-2FA5C6124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8" name="Freeform 18">
              <a:extLst>
                <a:ext uri="{FF2B5EF4-FFF2-40B4-BE49-F238E27FC236}">
                  <a16:creationId xmlns:a16="http://schemas.microsoft.com/office/drawing/2014/main" id="{344FF8AD-1638-49FD-B6E7-851E801D1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9" name="Freeform 20">
              <a:extLst>
                <a:ext uri="{FF2B5EF4-FFF2-40B4-BE49-F238E27FC236}">
                  <a16:creationId xmlns:a16="http://schemas.microsoft.com/office/drawing/2014/main" id="{C2203B22-4AB6-4F13-BDFF-913F88C94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0" name="Freeform 21">
              <a:extLst>
                <a:ext uri="{FF2B5EF4-FFF2-40B4-BE49-F238E27FC236}">
                  <a16:creationId xmlns:a16="http://schemas.microsoft.com/office/drawing/2014/main" id="{1ECAD119-1706-4875-BA70-7213F091D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1" name="Freeform 22">
              <a:extLst>
                <a:ext uri="{FF2B5EF4-FFF2-40B4-BE49-F238E27FC236}">
                  <a16:creationId xmlns:a16="http://schemas.microsoft.com/office/drawing/2014/main" id="{C7CA557A-80A1-41DE-9177-92F6ACC53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2" name="Freeform 23">
              <a:extLst>
                <a:ext uri="{FF2B5EF4-FFF2-40B4-BE49-F238E27FC236}">
                  <a16:creationId xmlns:a16="http://schemas.microsoft.com/office/drawing/2014/main" id="{006E49AD-3211-4728-97B2-2EA93C1B9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3" name="Freeform 30">
              <a:extLst>
                <a:ext uri="{FF2B5EF4-FFF2-40B4-BE49-F238E27FC236}">
                  <a16:creationId xmlns:a16="http://schemas.microsoft.com/office/drawing/2014/main" id="{9E70F73B-90D2-4BA9-B618-32FEE619F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Freeform 31">
              <a:extLst>
                <a:ext uri="{FF2B5EF4-FFF2-40B4-BE49-F238E27FC236}">
                  <a16:creationId xmlns:a16="http://schemas.microsoft.com/office/drawing/2014/main" id="{C57B5F44-CC56-46E0-98A1-04D1C7BAD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5" name="Freeform 32">
              <a:extLst>
                <a:ext uri="{FF2B5EF4-FFF2-40B4-BE49-F238E27FC236}">
                  <a16:creationId xmlns:a16="http://schemas.microsoft.com/office/drawing/2014/main" id="{6CF0A5BD-A81C-46A8-8737-0A2D53716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6" name="Freeform 33">
              <a:extLst>
                <a:ext uri="{FF2B5EF4-FFF2-40B4-BE49-F238E27FC236}">
                  <a16:creationId xmlns:a16="http://schemas.microsoft.com/office/drawing/2014/main" id="{465EF3F7-70D3-498C-87AE-61AA2D6F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7" name="Freeform 34">
              <a:extLst>
                <a:ext uri="{FF2B5EF4-FFF2-40B4-BE49-F238E27FC236}">
                  <a16:creationId xmlns:a16="http://schemas.microsoft.com/office/drawing/2014/main" id="{41876C42-2041-45FD-BFD1-94ACF5F13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8" name="Freeform 40">
              <a:extLst>
                <a:ext uri="{FF2B5EF4-FFF2-40B4-BE49-F238E27FC236}">
                  <a16:creationId xmlns:a16="http://schemas.microsoft.com/office/drawing/2014/main" id="{0C861271-B254-4C5F-BF15-C71442911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9" name="Freeform 41">
              <a:extLst>
                <a:ext uri="{FF2B5EF4-FFF2-40B4-BE49-F238E27FC236}">
                  <a16:creationId xmlns:a16="http://schemas.microsoft.com/office/drawing/2014/main" id="{B3C3CA0C-23DB-4238-BE4D-70AE7F782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0" name="Freeform 42">
              <a:extLst>
                <a:ext uri="{FF2B5EF4-FFF2-40B4-BE49-F238E27FC236}">
                  <a16:creationId xmlns:a16="http://schemas.microsoft.com/office/drawing/2014/main" id="{E8104FEE-739D-4286-83E2-98A4F05F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1" name="Freeform 43">
              <a:extLst>
                <a:ext uri="{FF2B5EF4-FFF2-40B4-BE49-F238E27FC236}">
                  <a16:creationId xmlns:a16="http://schemas.microsoft.com/office/drawing/2014/main" id="{29F3B294-6130-4E18-9E84-12ECFDDD8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2" name="Freeform 59">
              <a:extLst>
                <a:ext uri="{FF2B5EF4-FFF2-40B4-BE49-F238E27FC236}">
                  <a16:creationId xmlns:a16="http://schemas.microsoft.com/office/drawing/2014/main" id="{C40BF185-93E0-4320-A1E1-5F525587C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3" name="Freeform 60">
              <a:extLst>
                <a:ext uri="{FF2B5EF4-FFF2-40B4-BE49-F238E27FC236}">
                  <a16:creationId xmlns:a16="http://schemas.microsoft.com/office/drawing/2014/main" id="{A7E589F8-BB77-4E4B-9CBF-1F353B986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4" name="Freeform 61">
              <a:extLst>
                <a:ext uri="{FF2B5EF4-FFF2-40B4-BE49-F238E27FC236}">
                  <a16:creationId xmlns:a16="http://schemas.microsoft.com/office/drawing/2014/main" id="{E7A794F6-8D7E-4272-A314-159E383F3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5" name="Freeform 62">
              <a:extLst>
                <a:ext uri="{FF2B5EF4-FFF2-40B4-BE49-F238E27FC236}">
                  <a16:creationId xmlns:a16="http://schemas.microsoft.com/office/drawing/2014/main" id="{B27207AE-2213-4872-B2FB-8DBF69D6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6" name="Freeform 77">
              <a:extLst>
                <a:ext uri="{FF2B5EF4-FFF2-40B4-BE49-F238E27FC236}">
                  <a16:creationId xmlns:a16="http://schemas.microsoft.com/office/drawing/2014/main" id="{AA4F69E7-E884-4120-8F89-2BA12E399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7" name="Freeform 78">
              <a:extLst>
                <a:ext uri="{FF2B5EF4-FFF2-40B4-BE49-F238E27FC236}">
                  <a16:creationId xmlns:a16="http://schemas.microsoft.com/office/drawing/2014/main" id="{D3AF98A8-E873-49A9-9558-F61E4D8DB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8" name="Freeform 79">
              <a:extLst>
                <a:ext uri="{FF2B5EF4-FFF2-40B4-BE49-F238E27FC236}">
                  <a16:creationId xmlns:a16="http://schemas.microsoft.com/office/drawing/2014/main" id="{89486B6F-23E9-4C80-A896-5C916400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9" name="Freeform 80">
              <a:extLst>
                <a:ext uri="{FF2B5EF4-FFF2-40B4-BE49-F238E27FC236}">
                  <a16:creationId xmlns:a16="http://schemas.microsoft.com/office/drawing/2014/main" id="{A4C7BB86-3608-471B-9A7E-E525EFA12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0" name="Freeform 81">
              <a:extLst>
                <a:ext uri="{FF2B5EF4-FFF2-40B4-BE49-F238E27FC236}">
                  <a16:creationId xmlns:a16="http://schemas.microsoft.com/office/drawing/2014/main" id="{F9329D9E-C80D-489B-B5BC-4DB6A2384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1" name="Freeform 82">
              <a:extLst>
                <a:ext uri="{FF2B5EF4-FFF2-40B4-BE49-F238E27FC236}">
                  <a16:creationId xmlns:a16="http://schemas.microsoft.com/office/drawing/2014/main" id="{83075E45-1AC7-4F0D-8A6D-4C25FCB70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2" name="Freeform 86">
              <a:extLst>
                <a:ext uri="{FF2B5EF4-FFF2-40B4-BE49-F238E27FC236}">
                  <a16:creationId xmlns:a16="http://schemas.microsoft.com/office/drawing/2014/main" id="{66F23B32-8BBA-4133-8872-1EC13F67B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3" name="Freeform 100">
              <a:extLst>
                <a:ext uri="{FF2B5EF4-FFF2-40B4-BE49-F238E27FC236}">
                  <a16:creationId xmlns:a16="http://schemas.microsoft.com/office/drawing/2014/main" id="{86E1D11B-FCC3-4986-9F4A-EEDBE6BCF9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4" name="Freeform 101">
              <a:extLst>
                <a:ext uri="{FF2B5EF4-FFF2-40B4-BE49-F238E27FC236}">
                  <a16:creationId xmlns:a16="http://schemas.microsoft.com/office/drawing/2014/main" id="{03DAD3B3-B57B-4629-A100-A8F4E9535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5" name="Freeform 102">
              <a:extLst>
                <a:ext uri="{FF2B5EF4-FFF2-40B4-BE49-F238E27FC236}">
                  <a16:creationId xmlns:a16="http://schemas.microsoft.com/office/drawing/2014/main" id="{54AF3474-2535-4379-A97E-F22570761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6" name="Freeform 104">
              <a:extLst>
                <a:ext uri="{FF2B5EF4-FFF2-40B4-BE49-F238E27FC236}">
                  <a16:creationId xmlns:a16="http://schemas.microsoft.com/office/drawing/2014/main" id="{510B10BF-6273-4EF0-B46D-C7F784D04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7" name="Freeform 105">
              <a:extLst>
                <a:ext uri="{FF2B5EF4-FFF2-40B4-BE49-F238E27FC236}">
                  <a16:creationId xmlns:a16="http://schemas.microsoft.com/office/drawing/2014/main" id="{8E4F89B5-B8FB-4DA6-8222-5A4BAE716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8" name="Freeform 106">
              <a:extLst>
                <a:ext uri="{FF2B5EF4-FFF2-40B4-BE49-F238E27FC236}">
                  <a16:creationId xmlns:a16="http://schemas.microsoft.com/office/drawing/2014/main" id="{9688924B-1531-4C8C-BD0B-44C0649E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9" name="Freeform 109">
              <a:extLst>
                <a:ext uri="{FF2B5EF4-FFF2-40B4-BE49-F238E27FC236}">
                  <a16:creationId xmlns:a16="http://schemas.microsoft.com/office/drawing/2014/main" id="{A17B89C1-32F8-4FA4-8C30-82035D0B08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0" name="Freeform 112">
              <a:extLst>
                <a:ext uri="{FF2B5EF4-FFF2-40B4-BE49-F238E27FC236}">
                  <a16:creationId xmlns:a16="http://schemas.microsoft.com/office/drawing/2014/main" id="{23F356DA-7E04-47E4-A8F4-E1A6B1F7AD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1" name="Freeform 50">
              <a:extLst>
                <a:ext uri="{FF2B5EF4-FFF2-40B4-BE49-F238E27FC236}">
                  <a16:creationId xmlns:a16="http://schemas.microsoft.com/office/drawing/2014/main" id="{8D771070-56D0-4945-86F6-32C3218226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2" name="Freeform 24">
              <a:extLst>
                <a:ext uri="{FF2B5EF4-FFF2-40B4-BE49-F238E27FC236}">
                  <a16:creationId xmlns:a16="http://schemas.microsoft.com/office/drawing/2014/main" id="{114C93BE-619A-40D2-940E-C76C0176B7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3" name="Freeform 74">
              <a:extLst>
                <a:ext uri="{FF2B5EF4-FFF2-40B4-BE49-F238E27FC236}">
                  <a16:creationId xmlns:a16="http://schemas.microsoft.com/office/drawing/2014/main" id="{312510F3-76C5-4D91-B4B0-D2AA2D80FF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4" name="Freeform 22">
              <a:extLst>
                <a:ext uri="{FF2B5EF4-FFF2-40B4-BE49-F238E27FC236}">
                  <a16:creationId xmlns:a16="http://schemas.microsoft.com/office/drawing/2014/main" id="{3B5C52A0-58A7-46D1-A45A-A357E90E3B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5" name="Freeform 26">
              <a:extLst>
                <a:ext uri="{FF2B5EF4-FFF2-40B4-BE49-F238E27FC236}">
                  <a16:creationId xmlns:a16="http://schemas.microsoft.com/office/drawing/2014/main" id="{24271A8B-CBE6-4418-B682-767E006B79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6" name="Freeform 57">
              <a:extLst>
                <a:ext uri="{FF2B5EF4-FFF2-40B4-BE49-F238E27FC236}">
                  <a16:creationId xmlns:a16="http://schemas.microsoft.com/office/drawing/2014/main" id="{CF54B217-CDBA-4AD8-98AB-2826F5967B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7" name="Freeform 72">
              <a:extLst>
                <a:ext uri="{FF2B5EF4-FFF2-40B4-BE49-F238E27FC236}">
                  <a16:creationId xmlns:a16="http://schemas.microsoft.com/office/drawing/2014/main" id="{AD99EDAE-B76A-45FD-A35E-390AFB0390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76" name="Freeform 119">
            <a:extLst>
              <a:ext uri="{FF2B5EF4-FFF2-40B4-BE49-F238E27FC236}">
                <a16:creationId xmlns:a16="http://schemas.microsoft.com/office/drawing/2014/main" id="{5D3832E8-3F96-4596-AE82-8F2B5CD7A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847975"/>
            <a:ext cx="877888" cy="1717675"/>
          </a:xfrm>
          <a:custGeom>
            <a:avLst/>
            <a:gdLst>
              <a:gd name="T0" fmla="*/ 1393647994 w 553"/>
              <a:gd name="T1" fmla="*/ 491431263 h 1082"/>
              <a:gd name="T2" fmla="*/ 1045866233 w 553"/>
              <a:gd name="T3" fmla="*/ 246975313 h 1082"/>
              <a:gd name="T4" fmla="*/ 698084473 w 553"/>
              <a:gd name="T5" fmla="*/ 0 h 1082"/>
              <a:gd name="T6" fmla="*/ 350302712 w 553"/>
              <a:gd name="T7" fmla="*/ 246975313 h 1082"/>
              <a:gd name="T8" fmla="*/ 0 w 553"/>
              <a:gd name="T9" fmla="*/ 491431263 h 1082"/>
              <a:gd name="T10" fmla="*/ 2520951 w 553"/>
              <a:gd name="T11" fmla="*/ 491431263 h 1082"/>
              <a:gd name="T12" fmla="*/ 2520951 w 553"/>
              <a:gd name="T13" fmla="*/ 2147483647 h 1082"/>
              <a:gd name="T14" fmla="*/ 1393647994 w 553"/>
              <a:gd name="T15" fmla="*/ 2147483647 h 1082"/>
              <a:gd name="T16" fmla="*/ 1393647994 w 553"/>
              <a:gd name="T17" fmla="*/ 491431263 h 1082"/>
              <a:gd name="T18" fmla="*/ 1393647994 w 553"/>
              <a:gd name="T19" fmla="*/ 491431263 h 10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53"/>
              <a:gd name="T31" fmla="*/ 0 h 1082"/>
              <a:gd name="T32" fmla="*/ 553 w 553"/>
              <a:gd name="T33" fmla="*/ 1082 h 10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53" h="1082">
                <a:moveTo>
                  <a:pt x="553" y="195"/>
                </a:moveTo>
                <a:lnTo>
                  <a:pt x="415" y="98"/>
                </a:lnTo>
                <a:lnTo>
                  <a:pt x="277" y="0"/>
                </a:lnTo>
                <a:lnTo>
                  <a:pt x="139" y="98"/>
                </a:lnTo>
                <a:lnTo>
                  <a:pt x="0" y="195"/>
                </a:lnTo>
                <a:lnTo>
                  <a:pt x="1" y="195"/>
                </a:lnTo>
                <a:lnTo>
                  <a:pt x="1" y="1082"/>
                </a:lnTo>
                <a:lnTo>
                  <a:pt x="553" y="1082"/>
                </a:lnTo>
                <a:lnTo>
                  <a:pt x="553" y="195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7" name="Freeform 120">
            <a:extLst>
              <a:ext uri="{FF2B5EF4-FFF2-40B4-BE49-F238E27FC236}">
                <a16:creationId xmlns:a16="http://schemas.microsoft.com/office/drawing/2014/main" id="{3EA5D9E1-4624-4747-AB73-F6FDE9E37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3475038"/>
            <a:ext cx="876300" cy="1090612"/>
          </a:xfrm>
          <a:custGeom>
            <a:avLst/>
            <a:gdLst>
              <a:gd name="T0" fmla="*/ 1391126250 w 552"/>
              <a:gd name="T1" fmla="*/ 488910088 h 687"/>
              <a:gd name="T2" fmla="*/ 1043344688 w 552"/>
              <a:gd name="T3" fmla="*/ 244454250 h 687"/>
              <a:gd name="T4" fmla="*/ 695563125 w 552"/>
              <a:gd name="T5" fmla="*/ 0 h 687"/>
              <a:gd name="T6" fmla="*/ 347781563 w 552"/>
              <a:gd name="T7" fmla="*/ 244454250 h 687"/>
              <a:gd name="T8" fmla="*/ 0 w 552"/>
              <a:gd name="T9" fmla="*/ 488910088 h 687"/>
              <a:gd name="T10" fmla="*/ 0 w 552"/>
              <a:gd name="T11" fmla="*/ 488910088 h 687"/>
              <a:gd name="T12" fmla="*/ 0 w 552"/>
              <a:gd name="T13" fmla="*/ 1731345756 h 687"/>
              <a:gd name="T14" fmla="*/ 1391126250 w 552"/>
              <a:gd name="T15" fmla="*/ 1731345756 h 687"/>
              <a:gd name="T16" fmla="*/ 1391126250 w 552"/>
              <a:gd name="T17" fmla="*/ 488910088 h 687"/>
              <a:gd name="T18" fmla="*/ 1391126250 w 552"/>
              <a:gd name="T19" fmla="*/ 488910088 h 6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52"/>
              <a:gd name="T31" fmla="*/ 0 h 687"/>
              <a:gd name="T32" fmla="*/ 552 w 552"/>
              <a:gd name="T33" fmla="*/ 687 h 6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52" h="687">
                <a:moveTo>
                  <a:pt x="552" y="194"/>
                </a:moveTo>
                <a:lnTo>
                  <a:pt x="414" y="97"/>
                </a:lnTo>
                <a:lnTo>
                  <a:pt x="276" y="0"/>
                </a:lnTo>
                <a:lnTo>
                  <a:pt x="138" y="97"/>
                </a:lnTo>
                <a:lnTo>
                  <a:pt x="0" y="194"/>
                </a:lnTo>
                <a:lnTo>
                  <a:pt x="0" y="687"/>
                </a:lnTo>
                <a:lnTo>
                  <a:pt x="552" y="687"/>
                </a:lnTo>
                <a:lnTo>
                  <a:pt x="552" y="194"/>
                </a:lnTo>
                <a:close/>
              </a:path>
            </a:pathLst>
          </a:custGeom>
          <a:solidFill>
            <a:srgbClr val="218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Freeform 250">
            <a:extLst>
              <a:ext uri="{FF2B5EF4-FFF2-40B4-BE49-F238E27FC236}">
                <a16:creationId xmlns:a16="http://schemas.microsoft.com/office/drawing/2014/main" id="{BAF155E0-2A9C-4D38-8A52-D8CDBB445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2547938"/>
            <a:ext cx="877888" cy="2036762"/>
          </a:xfrm>
          <a:custGeom>
            <a:avLst/>
            <a:gdLst>
              <a:gd name="T0" fmla="*/ 0 w 553"/>
              <a:gd name="T1" fmla="*/ 488910192 h 1283"/>
              <a:gd name="T2" fmla="*/ 347781761 w 553"/>
              <a:gd name="T3" fmla="*/ 244454302 h 1283"/>
              <a:gd name="T4" fmla="*/ 695563521 w 553"/>
              <a:gd name="T5" fmla="*/ 0 h 1283"/>
              <a:gd name="T6" fmla="*/ 1043345282 w 553"/>
              <a:gd name="T7" fmla="*/ 244454302 h 1283"/>
              <a:gd name="T8" fmla="*/ 1393647994 w 553"/>
              <a:gd name="T9" fmla="*/ 488910192 h 1283"/>
              <a:gd name="T10" fmla="*/ 1391127042 w 553"/>
              <a:gd name="T11" fmla="*/ 488910192 h 1283"/>
              <a:gd name="T12" fmla="*/ 1391127042 w 553"/>
              <a:gd name="T13" fmla="*/ 2147483647 h 1283"/>
              <a:gd name="T14" fmla="*/ 0 w 553"/>
              <a:gd name="T15" fmla="*/ 2147483647 h 1283"/>
              <a:gd name="T16" fmla="*/ 0 w 553"/>
              <a:gd name="T17" fmla="*/ 488910192 h 1283"/>
              <a:gd name="T18" fmla="*/ 0 w 553"/>
              <a:gd name="T19" fmla="*/ 488910192 h 12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53"/>
              <a:gd name="T31" fmla="*/ 0 h 1283"/>
              <a:gd name="T32" fmla="*/ 553 w 553"/>
              <a:gd name="T33" fmla="*/ 1283 h 12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53" h="1283">
                <a:moveTo>
                  <a:pt x="0" y="194"/>
                </a:moveTo>
                <a:lnTo>
                  <a:pt x="138" y="97"/>
                </a:lnTo>
                <a:lnTo>
                  <a:pt x="276" y="0"/>
                </a:lnTo>
                <a:lnTo>
                  <a:pt x="414" y="97"/>
                </a:lnTo>
                <a:lnTo>
                  <a:pt x="553" y="194"/>
                </a:lnTo>
                <a:lnTo>
                  <a:pt x="552" y="194"/>
                </a:lnTo>
                <a:lnTo>
                  <a:pt x="552" y="1283"/>
                </a:lnTo>
                <a:lnTo>
                  <a:pt x="0" y="1283"/>
                </a:lnTo>
                <a:lnTo>
                  <a:pt x="0" y="194"/>
                </a:lnTo>
                <a:close/>
              </a:path>
            </a:pathLst>
          </a:custGeom>
          <a:solidFill>
            <a:srgbClr val="255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Freeform 251">
            <a:extLst>
              <a:ext uri="{FF2B5EF4-FFF2-40B4-BE49-F238E27FC236}">
                <a16:creationId xmlns:a16="http://schemas.microsoft.com/office/drawing/2014/main" id="{492998F5-DAAA-4CD8-8689-D02112E25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525" y="3144838"/>
            <a:ext cx="876300" cy="1439862"/>
          </a:xfrm>
          <a:custGeom>
            <a:avLst/>
            <a:gdLst>
              <a:gd name="T0" fmla="*/ 0 w 552"/>
              <a:gd name="T1" fmla="*/ 491429504 h 907"/>
              <a:gd name="T2" fmla="*/ 347781563 w 552"/>
              <a:gd name="T3" fmla="*/ 244454278 h 907"/>
              <a:gd name="T4" fmla="*/ 695563125 w 552"/>
              <a:gd name="T5" fmla="*/ 0 h 907"/>
              <a:gd name="T6" fmla="*/ 1043344688 w 552"/>
              <a:gd name="T7" fmla="*/ 244454278 h 907"/>
              <a:gd name="T8" fmla="*/ 1391126250 w 552"/>
              <a:gd name="T9" fmla="*/ 491429504 h 907"/>
              <a:gd name="T10" fmla="*/ 1391126250 w 552"/>
              <a:gd name="T11" fmla="*/ 491429504 h 907"/>
              <a:gd name="T12" fmla="*/ 1391126250 w 552"/>
              <a:gd name="T13" fmla="*/ 2147483647 h 907"/>
              <a:gd name="T14" fmla="*/ 0 w 552"/>
              <a:gd name="T15" fmla="*/ 2147483647 h 907"/>
              <a:gd name="T16" fmla="*/ 0 w 552"/>
              <a:gd name="T17" fmla="*/ 491429504 h 907"/>
              <a:gd name="T18" fmla="*/ 0 w 552"/>
              <a:gd name="T19" fmla="*/ 491429504 h 9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52"/>
              <a:gd name="T31" fmla="*/ 0 h 907"/>
              <a:gd name="T32" fmla="*/ 552 w 552"/>
              <a:gd name="T33" fmla="*/ 907 h 9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52" h="907">
                <a:moveTo>
                  <a:pt x="0" y="195"/>
                </a:moveTo>
                <a:lnTo>
                  <a:pt x="138" y="97"/>
                </a:lnTo>
                <a:lnTo>
                  <a:pt x="276" y="0"/>
                </a:lnTo>
                <a:lnTo>
                  <a:pt x="414" y="97"/>
                </a:lnTo>
                <a:lnTo>
                  <a:pt x="552" y="195"/>
                </a:lnTo>
                <a:lnTo>
                  <a:pt x="552" y="907"/>
                </a:lnTo>
                <a:lnTo>
                  <a:pt x="0" y="907"/>
                </a:lnTo>
                <a:lnTo>
                  <a:pt x="0" y="195"/>
                </a:lnTo>
                <a:close/>
              </a:path>
            </a:pathLst>
          </a:cu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直接连接符 95">
            <a:extLst>
              <a:ext uri="{FF2B5EF4-FFF2-40B4-BE49-F238E27FC236}">
                <a16:creationId xmlns:a16="http://schemas.microsoft.com/office/drawing/2014/main" id="{B7B1A2A4-8CAF-42A0-AF89-001FBFEF6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2638" y="4695825"/>
            <a:ext cx="876300" cy="0"/>
          </a:xfrm>
          <a:prstGeom prst="line">
            <a:avLst/>
          </a:prstGeom>
          <a:noFill/>
          <a:ln w="19050">
            <a:solidFill>
              <a:srgbClr val="FBB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直接连接符 96">
            <a:extLst>
              <a:ext uri="{FF2B5EF4-FFF2-40B4-BE49-F238E27FC236}">
                <a16:creationId xmlns:a16="http://schemas.microsoft.com/office/drawing/2014/main" id="{0ADC1073-9291-4FD6-94E1-8184BB4F7D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2638" y="5270500"/>
            <a:ext cx="876300" cy="1588"/>
          </a:xfrm>
          <a:prstGeom prst="line">
            <a:avLst/>
          </a:prstGeom>
          <a:noFill/>
          <a:ln w="19050">
            <a:solidFill>
              <a:srgbClr val="FBB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2" name="文本框 97">
            <a:extLst>
              <a:ext uri="{FF2B5EF4-FFF2-40B4-BE49-F238E27FC236}">
                <a16:creationId xmlns:a16="http://schemas.microsoft.com/office/drawing/2014/main" id="{FF22EB99-8AD9-432C-B135-6B9BE8211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4710113"/>
            <a:ext cx="106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3200">
                <a:solidFill>
                  <a:srgbClr val="FBB04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58%</a:t>
            </a:r>
            <a:endParaRPr kumimoji="0" lang="zh-CN" altLang="en-US" sz="3200">
              <a:solidFill>
                <a:srgbClr val="FBB04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8683" name="Group 96">
            <a:extLst>
              <a:ext uri="{FF2B5EF4-FFF2-40B4-BE49-F238E27FC236}">
                <a16:creationId xmlns:a16="http://schemas.microsoft.com/office/drawing/2014/main" id="{E8111D64-2240-4AF3-9234-4074DFCF1317}"/>
              </a:ext>
            </a:extLst>
          </p:cNvPr>
          <p:cNvGrpSpPr>
            <a:grpSpLocks/>
          </p:cNvGrpSpPr>
          <p:nvPr/>
        </p:nvGrpSpPr>
        <p:grpSpPr bwMode="auto">
          <a:xfrm>
            <a:off x="3144838" y="4695825"/>
            <a:ext cx="954087" cy="598488"/>
            <a:chOff x="0" y="0"/>
            <a:chExt cx="954024" cy="599287"/>
          </a:xfrm>
        </p:grpSpPr>
        <p:sp>
          <p:nvSpPr>
            <p:cNvPr id="28704" name="直接连接符 99">
              <a:extLst>
                <a:ext uri="{FF2B5EF4-FFF2-40B4-BE49-F238E27FC236}">
                  <a16:creationId xmlns:a16="http://schemas.microsoft.com/office/drawing/2014/main" id="{FBAC34D8-0CF4-4440-B19D-1910DF9BF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" y="0"/>
              <a:ext cx="876300" cy="1"/>
            </a:xfrm>
            <a:prstGeom prst="line">
              <a:avLst/>
            </a:prstGeom>
            <a:noFill/>
            <a:ln w="19050">
              <a:solidFill>
                <a:srgbClr val="2187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5" name="直接连接符 100">
              <a:extLst>
                <a:ext uri="{FF2B5EF4-FFF2-40B4-BE49-F238E27FC236}">
                  <a16:creationId xmlns:a16="http://schemas.microsoft.com/office/drawing/2014/main" id="{E3364E03-7745-45CC-82A3-C7398B985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" y="576064"/>
              <a:ext cx="876300" cy="1"/>
            </a:xfrm>
            <a:prstGeom prst="line">
              <a:avLst/>
            </a:prstGeom>
            <a:noFill/>
            <a:ln w="19050">
              <a:solidFill>
                <a:srgbClr val="2187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6" name="文本框 101">
              <a:extLst>
                <a:ext uri="{FF2B5EF4-FFF2-40B4-BE49-F238E27FC236}">
                  <a16:creationId xmlns:a16="http://schemas.microsoft.com/office/drawing/2014/main" id="{261683AB-49EA-4346-8083-85D0B0D79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512"/>
              <a:ext cx="9540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200">
                  <a:solidFill>
                    <a:srgbClr val="21877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32%</a:t>
              </a:r>
              <a:endParaRPr kumimoji="0" lang="zh-CN" altLang="en-US" sz="3200">
                <a:solidFill>
                  <a:srgbClr val="218776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8684" name="Group 100">
            <a:extLst>
              <a:ext uri="{FF2B5EF4-FFF2-40B4-BE49-F238E27FC236}">
                <a16:creationId xmlns:a16="http://schemas.microsoft.com/office/drawing/2014/main" id="{A0F53BDC-9129-4F30-B66F-4C303B9319ED}"/>
              </a:ext>
            </a:extLst>
          </p:cNvPr>
          <p:cNvGrpSpPr>
            <a:grpSpLocks/>
          </p:cNvGrpSpPr>
          <p:nvPr/>
        </p:nvGrpSpPr>
        <p:grpSpPr bwMode="auto">
          <a:xfrm>
            <a:off x="4378325" y="4695825"/>
            <a:ext cx="981075" cy="617538"/>
            <a:chOff x="0" y="0"/>
            <a:chExt cx="982089" cy="618164"/>
          </a:xfrm>
        </p:grpSpPr>
        <p:sp>
          <p:nvSpPr>
            <p:cNvPr id="28701" name="直接连接符 103">
              <a:extLst>
                <a:ext uri="{FF2B5EF4-FFF2-40B4-BE49-F238E27FC236}">
                  <a16:creationId xmlns:a16="http://schemas.microsoft.com/office/drawing/2014/main" id="{7785BEC3-5A34-47D1-93EB-5AB14380D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876300" cy="1"/>
            </a:xfrm>
            <a:prstGeom prst="line">
              <a:avLst/>
            </a:prstGeom>
            <a:noFill/>
            <a:ln w="19050">
              <a:solidFill>
                <a:srgbClr val="FE58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2" name="直接连接符 104">
              <a:extLst>
                <a:ext uri="{FF2B5EF4-FFF2-40B4-BE49-F238E27FC236}">
                  <a16:creationId xmlns:a16="http://schemas.microsoft.com/office/drawing/2014/main" id="{F800050F-E4C2-4A6F-A7C9-205BDA302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87616"/>
              <a:ext cx="876300" cy="1"/>
            </a:xfrm>
            <a:prstGeom prst="line">
              <a:avLst/>
            </a:prstGeom>
            <a:noFill/>
            <a:ln w="19050">
              <a:solidFill>
                <a:srgbClr val="FE58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3" name="文本框 105">
              <a:extLst>
                <a:ext uri="{FF2B5EF4-FFF2-40B4-BE49-F238E27FC236}">
                  <a16:creationId xmlns:a16="http://schemas.microsoft.com/office/drawing/2014/main" id="{FED23458-5BE1-4C08-8056-43D048E06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5" y="33389"/>
              <a:ext cx="9660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3200">
                  <a:solidFill>
                    <a:srgbClr val="FE58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44%</a:t>
              </a:r>
              <a:endParaRPr kumimoji="0" lang="zh-CN" altLang="en-US" sz="3200">
                <a:solidFill>
                  <a:srgbClr val="FE585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8685" name="Group 104">
            <a:extLst>
              <a:ext uri="{FF2B5EF4-FFF2-40B4-BE49-F238E27FC236}">
                <a16:creationId xmlns:a16="http://schemas.microsoft.com/office/drawing/2014/main" id="{69969F0F-B3EB-4304-9D16-F34D74F350A0}"/>
              </a:ext>
            </a:extLst>
          </p:cNvPr>
          <p:cNvGrpSpPr>
            <a:grpSpLocks/>
          </p:cNvGrpSpPr>
          <p:nvPr/>
        </p:nvGrpSpPr>
        <p:grpSpPr bwMode="auto">
          <a:xfrm>
            <a:off x="5470525" y="4706938"/>
            <a:ext cx="927100" cy="628650"/>
            <a:chOff x="0" y="0"/>
            <a:chExt cx="927301" cy="628327"/>
          </a:xfrm>
        </p:grpSpPr>
        <p:sp>
          <p:nvSpPr>
            <p:cNvPr id="28698" name="直接连接符 107">
              <a:extLst>
                <a:ext uri="{FF2B5EF4-FFF2-40B4-BE49-F238E27FC236}">
                  <a16:creationId xmlns:a16="http://schemas.microsoft.com/office/drawing/2014/main" id="{70D4CCC7-EB6C-4DBF-87F3-12EB712A8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876300" cy="1"/>
            </a:xfrm>
            <a:prstGeom prst="line">
              <a:avLst/>
            </a:prstGeom>
            <a:noFill/>
            <a:ln w="19050">
              <a:solidFill>
                <a:srgbClr val="25576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9" name="直接连接符 108">
              <a:extLst>
                <a:ext uri="{FF2B5EF4-FFF2-40B4-BE49-F238E27FC236}">
                  <a16:creationId xmlns:a16="http://schemas.microsoft.com/office/drawing/2014/main" id="{A4482164-A49C-4DBC-A96B-BCA8EC852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75176"/>
              <a:ext cx="876300" cy="1"/>
            </a:xfrm>
            <a:prstGeom prst="line">
              <a:avLst/>
            </a:prstGeom>
            <a:noFill/>
            <a:ln w="19050">
              <a:solidFill>
                <a:srgbClr val="25576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文本框 109">
              <a:extLst>
                <a:ext uri="{FF2B5EF4-FFF2-40B4-BE49-F238E27FC236}">
                  <a16:creationId xmlns:a16="http://schemas.microsoft.com/office/drawing/2014/main" id="{8BC0442B-D605-45EB-87F7-08E594B7E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552"/>
              <a:ext cx="9273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3200">
                  <a:solidFill>
                    <a:srgbClr val="255769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58%</a:t>
              </a:r>
              <a:endParaRPr kumimoji="0" lang="zh-CN" altLang="en-US" sz="3200">
                <a:solidFill>
                  <a:srgbClr val="255769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8686" name="矩形 110">
            <a:extLst>
              <a:ext uri="{FF2B5EF4-FFF2-40B4-BE49-F238E27FC236}">
                <a16:creationId xmlns:a16="http://schemas.microsoft.com/office/drawing/2014/main" id="{E952C042-F8B3-4E43-A2D7-E0DC0DEA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1838325"/>
            <a:ext cx="333375" cy="203200"/>
          </a:xfrm>
          <a:prstGeom prst="rect">
            <a:avLst/>
          </a:pr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7" name="矩形 111">
            <a:extLst>
              <a:ext uri="{FF2B5EF4-FFF2-40B4-BE49-F238E27FC236}">
                <a16:creationId xmlns:a16="http://schemas.microsoft.com/office/drawing/2014/main" id="{F869D50B-4B98-4784-9E2C-B926CCC82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2909888"/>
            <a:ext cx="333375" cy="203200"/>
          </a:xfrm>
          <a:prstGeom prst="rect">
            <a:avLst/>
          </a:prstGeom>
          <a:solidFill>
            <a:srgbClr val="218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8" name="矩形 112">
            <a:extLst>
              <a:ext uri="{FF2B5EF4-FFF2-40B4-BE49-F238E27FC236}">
                <a16:creationId xmlns:a16="http://schemas.microsoft.com/office/drawing/2014/main" id="{4F9F664C-6B32-4DCC-BC49-1A17358AC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4011613"/>
            <a:ext cx="333375" cy="203200"/>
          </a:xfrm>
          <a:prstGeom prst="rect">
            <a:avLst/>
          </a:prstGeom>
          <a:solidFill>
            <a:srgbClr val="255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9" name="矩形 113">
            <a:extLst>
              <a:ext uri="{FF2B5EF4-FFF2-40B4-BE49-F238E27FC236}">
                <a16:creationId xmlns:a16="http://schemas.microsoft.com/office/drawing/2014/main" id="{B136EFBD-E2B7-4346-889C-8041576F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5113338"/>
            <a:ext cx="333375" cy="203200"/>
          </a:xfrm>
          <a:prstGeom prst="rect">
            <a:avLst/>
          </a:pr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90" name="文本框 114">
            <a:extLst>
              <a:ext uri="{FF2B5EF4-FFF2-40B4-BE49-F238E27FC236}">
                <a16:creationId xmlns:a16="http://schemas.microsoft.com/office/drawing/2014/main" id="{C40124AB-B95E-462E-92B7-B33D7E66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975" y="2066925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8691" name="文本框 115">
            <a:extLst>
              <a:ext uri="{FF2B5EF4-FFF2-40B4-BE49-F238E27FC236}">
                <a16:creationId xmlns:a16="http://schemas.microsoft.com/office/drawing/2014/main" id="{F1C20CDE-7B62-4A60-8702-8CE9DF0C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0" y="3170238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8692" name="文本框 116">
            <a:extLst>
              <a:ext uri="{FF2B5EF4-FFF2-40B4-BE49-F238E27FC236}">
                <a16:creationId xmlns:a16="http://schemas.microsoft.com/office/drawing/2014/main" id="{1273FDF7-EDA4-46C6-813B-DAD895422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325" y="4259263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8693" name="文本框 117">
            <a:extLst>
              <a:ext uri="{FF2B5EF4-FFF2-40B4-BE49-F238E27FC236}">
                <a16:creationId xmlns:a16="http://schemas.microsoft.com/office/drawing/2014/main" id="{97D7F01A-827E-4DDB-B125-CD77CE0D9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975" y="5378450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8694" name="文本框 118">
            <a:extLst>
              <a:ext uri="{FF2B5EF4-FFF2-40B4-BE49-F238E27FC236}">
                <a16:creationId xmlns:a16="http://schemas.microsoft.com/office/drawing/2014/main" id="{FBC6911A-3CD5-47C2-A844-647FDF3FA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975" y="1727200"/>
            <a:ext cx="2163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 b="1">
                <a:solidFill>
                  <a:srgbClr val="FE5850"/>
                </a:solidFill>
                <a:latin typeface="Adobe Myungjo Std M" pitchFamily="18" charset="-128"/>
                <a:ea typeface="Adobe Myungjo Std M" pitchFamily="18" charset="-128"/>
                <a:sym typeface="Adobe Myungjo Std M" pitchFamily="18" charset="-128"/>
              </a:rPr>
              <a:t>YOUR TITELE</a:t>
            </a:r>
            <a:endParaRPr kumimoji="0" lang="zh-CN" altLang="en-US" sz="1600" b="1">
              <a:solidFill>
                <a:srgbClr val="FE5850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8695" name="文本框 119">
            <a:extLst>
              <a:ext uri="{FF2B5EF4-FFF2-40B4-BE49-F238E27FC236}">
                <a16:creationId xmlns:a16="http://schemas.microsoft.com/office/drawing/2014/main" id="{F690DFBB-2BCB-486A-8479-DC8117CAB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475" y="2832100"/>
            <a:ext cx="216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 b="1">
                <a:solidFill>
                  <a:srgbClr val="218776"/>
                </a:solidFill>
                <a:latin typeface="Adobe Myungjo Std M" pitchFamily="18" charset="-128"/>
                <a:ea typeface="Adobe Myungjo Std M" pitchFamily="18" charset="-128"/>
                <a:sym typeface="Adobe Myungjo Std M" pitchFamily="18" charset="-128"/>
              </a:rPr>
              <a:t>YOUR TITELE</a:t>
            </a:r>
            <a:endParaRPr kumimoji="0" lang="zh-CN" altLang="en-US" sz="1600" b="1">
              <a:solidFill>
                <a:srgbClr val="218776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8696" name="文本框 120">
            <a:extLst>
              <a:ext uri="{FF2B5EF4-FFF2-40B4-BE49-F238E27FC236}">
                <a16:creationId xmlns:a16="http://schemas.microsoft.com/office/drawing/2014/main" id="{1CF03A0C-E595-4881-9185-C0F4458E3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238" y="3978275"/>
            <a:ext cx="2163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 b="1">
                <a:solidFill>
                  <a:srgbClr val="255769"/>
                </a:solidFill>
                <a:latin typeface="Adobe Myungjo Std M" pitchFamily="18" charset="-128"/>
                <a:ea typeface="Adobe Myungjo Std M" pitchFamily="18" charset="-128"/>
                <a:sym typeface="Adobe Myungjo Std M" pitchFamily="18" charset="-128"/>
              </a:rPr>
              <a:t>YOUR TITELE</a:t>
            </a:r>
            <a:endParaRPr kumimoji="0" lang="zh-CN" altLang="en-US" sz="1600" b="1">
              <a:solidFill>
                <a:srgbClr val="255769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8697" name="文本框 121">
            <a:extLst>
              <a:ext uri="{FF2B5EF4-FFF2-40B4-BE49-F238E27FC236}">
                <a16:creationId xmlns:a16="http://schemas.microsoft.com/office/drawing/2014/main" id="{07D09039-C6D7-4029-A81E-B6DF78EE8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5078413"/>
            <a:ext cx="2162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600" b="1">
                <a:solidFill>
                  <a:srgbClr val="FBB040"/>
                </a:solidFill>
                <a:latin typeface="Adobe Myungjo Std M" pitchFamily="18" charset="-128"/>
                <a:ea typeface="Adobe Myungjo Std M" pitchFamily="18" charset="-128"/>
                <a:sym typeface="Adobe Myungjo Std M" pitchFamily="18" charset="-128"/>
              </a:rPr>
              <a:t>YOUR TITELE</a:t>
            </a:r>
            <a:endParaRPr kumimoji="0" lang="zh-CN" altLang="en-US" sz="1600" b="1">
              <a:solidFill>
                <a:srgbClr val="FBB040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18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53E3DA26-8D8D-4416-9472-81497BDCA627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90488"/>
            <a:ext cx="3752850" cy="1647825"/>
            <a:chOff x="0" y="0"/>
            <a:chExt cx="3752848" cy="1648304"/>
          </a:xfrm>
        </p:grpSpPr>
        <p:grpSp>
          <p:nvGrpSpPr>
            <p:cNvPr id="29842" name="Group 3">
              <a:extLst>
                <a:ext uri="{FF2B5EF4-FFF2-40B4-BE49-F238E27FC236}">
                  <a16:creationId xmlns:a16="http://schemas.microsoft.com/office/drawing/2014/main" id="{60350735-0594-4E5B-B6B2-2A54E1E35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29844" name="Freeform 814">
                <a:extLst>
                  <a:ext uri="{FF2B5EF4-FFF2-40B4-BE49-F238E27FC236}">
                    <a16:creationId xmlns:a16="http://schemas.microsoft.com/office/drawing/2014/main" id="{C7160D2C-A897-4564-8393-7150C64F1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45" name="Freeform 823">
                <a:extLst>
                  <a:ext uri="{FF2B5EF4-FFF2-40B4-BE49-F238E27FC236}">
                    <a16:creationId xmlns:a16="http://schemas.microsoft.com/office/drawing/2014/main" id="{6E7B6B05-7F4E-493A-8340-9881048E7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46" name="Freeform 910">
                <a:extLst>
                  <a:ext uri="{FF2B5EF4-FFF2-40B4-BE49-F238E27FC236}">
                    <a16:creationId xmlns:a16="http://schemas.microsoft.com/office/drawing/2014/main" id="{685B6886-1DE8-4668-B675-CD1BE9E5EFD7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47" name="Freeform 911">
                <a:extLst>
                  <a:ext uri="{FF2B5EF4-FFF2-40B4-BE49-F238E27FC236}">
                    <a16:creationId xmlns:a16="http://schemas.microsoft.com/office/drawing/2014/main" id="{6C0E83C4-0E86-4882-BE4F-D6484B1AA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48" name="Freeform 912">
                <a:extLst>
                  <a:ext uri="{FF2B5EF4-FFF2-40B4-BE49-F238E27FC236}">
                    <a16:creationId xmlns:a16="http://schemas.microsoft.com/office/drawing/2014/main" id="{09FF1049-D006-47C8-AA3F-1E2C0BE64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49" name="Freeform 913">
                <a:extLst>
                  <a:ext uri="{FF2B5EF4-FFF2-40B4-BE49-F238E27FC236}">
                    <a16:creationId xmlns:a16="http://schemas.microsoft.com/office/drawing/2014/main" id="{143BC8DB-077B-4773-959F-E8EB0A9BB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0" name="Freeform 914">
                <a:extLst>
                  <a:ext uri="{FF2B5EF4-FFF2-40B4-BE49-F238E27FC236}">
                    <a16:creationId xmlns:a16="http://schemas.microsoft.com/office/drawing/2014/main" id="{9E01C02D-F6A4-47CA-A754-F7741268B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1" name="Freeform 915">
                <a:extLst>
                  <a:ext uri="{FF2B5EF4-FFF2-40B4-BE49-F238E27FC236}">
                    <a16:creationId xmlns:a16="http://schemas.microsoft.com/office/drawing/2014/main" id="{AD21FA4E-FF5F-4A64-B794-870495B10F24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2" name="Freeform 916">
                <a:extLst>
                  <a:ext uri="{FF2B5EF4-FFF2-40B4-BE49-F238E27FC236}">
                    <a16:creationId xmlns:a16="http://schemas.microsoft.com/office/drawing/2014/main" id="{738E704E-5D5D-4F86-A40A-75B1DDA2B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3" name="Freeform 917">
                <a:extLst>
                  <a:ext uri="{FF2B5EF4-FFF2-40B4-BE49-F238E27FC236}">
                    <a16:creationId xmlns:a16="http://schemas.microsoft.com/office/drawing/2014/main" id="{DB35BD6F-2606-430E-8B3F-23FA610A0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4" name="Freeform 918">
                <a:extLst>
                  <a:ext uri="{FF2B5EF4-FFF2-40B4-BE49-F238E27FC236}">
                    <a16:creationId xmlns:a16="http://schemas.microsoft.com/office/drawing/2014/main" id="{1A9FE759-2A2E-4F2F-911F-F74785D40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5" name="Freeform 919">
                <a:extLst>
                  <a:ext uri="{FF2B5EF4-FFF2-40B4-BE49-F238E27FC236}">
                    <a16:creationId xmlns:a16="http://schemas.microsoft.com/office/drawing/2014/main" id="{6DF79F37-62CF-4831-B594-1C8205362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6" name="Freeform 920">
                <a:extLst>
                  <a:ext uri="{FF2B5EF4-FFF2-40B4-BE49-F238E27FC236}">
                    <a16:creationId xmlns:a16="http://schemas.microsoft.com/office/drawing/2014/main" id="{086EDE76-960C-40E9-A2D0-051448750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7" name="Freeform 921">
                <a:extLst>
                  <a:ext uri="{FF2B5EF4-FFF2-40B4-BE49-F238E27FC236}">
                    <a16:creationId xmlns:a16="http://schemas.microsoft.com/office/drawing/2014/main" id="{76FEC24E-6E46-4ACC-91EE-30CF6EDE6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8" name="Freeform 922">
                <a:extLst>
                  <a:ext uri="{FF2B5EF4-FFF2-40B4-BE49-F238E27FC236}">
                    <a16:creationId xmlns:a16="http://schemas.microsoft.com/office/drawing/2014/main" id="{5F91998E-068A-4D4C-9A04-C34C9F8AC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9" name="Freeform 923">
                <a:extLst>
                  <a:ext uri="{FF2B5EF4-FFF2-40B4-BE49-F238E27FC236}">
                    <a16:creationId xmlns:a16="http://schemas.microsoft.com/office/drawing/2014/main" id="{8404CE5B-247C-4C3C-961C-D72A853C5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0" name="Freeform 924">
                <a:extLst>
                  <a:ext uri="{FF2B5EF4-FFF2-40B4-BE49-F238E27FC236}">
                    <a16:creationId xmlns:a16="http://schemas.microsoft.com/office/drawing/2014/main" id="{9FFBE2E2-DC9B-48CC-B755-F36C225C0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1" name="Freeform 925">
                <a:extLst>
                  <a:ext uri="{FF2B5EF4-FFF2-40B4-BE49-F238E27FC236}">
                    <a16:creationId xmlns:a16="http://schemas.microsoft.com/office/drawing/2014/main" id="{9F96243E-2C8F-4D44-9458-541DA7B6F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2" name="Freeform 926">
                <a:extLst>
                  <a:ext uri="{FF2B5EF4-FFF2-40B4-BE49-F238E27FC236}">
                    <a16:creationId xmlns:a16="http://schemas.microsoft.com/office/drawing/2014/main" id="{B4C655BC-5E56-4774-9BD5-47D81DAD0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3" name="Freeform 927">
                <a:extLst>
                  <a:ext uri="{FF2B5EF4-FFF2-40B4-BE49-F238E27FC236}">
                    <a16:creationId xmlns:a16="http://schemas.microsoft.com/office/drawing/2014/main" id="{D1418F30-89CE-435D-BCD2-4E20A4252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4" name="Freeform 928">
                <a:extLst>
                  <a:ext uri="{FF2B5EF4-FFF2-40B4-BE49-F238E27FC236}">
                    <a16:creationId xmlns:a16="http://schemas.microsoft.com/office/drawing/2014/main" id="{ECF316B9-DD54-4794-9829-86EEB6A65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5" name="Freeform 929">
                <a:extLst>
                  <a:ext uri="{FF2B5EF4-FFF2-40B4-BE49-F238E27FC236}">
                    <a16:creationId xmlns:a16="http://schemas.microsoft.com/office/drawing/2014/main" id="{BDA5FB09-24EF-4AEE-B6E6-51F4A3984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6" name="Freeform 930">
                <a:extLst>
                  <a:ext uri="{FF2B5EF4-FFF2-40B4-BE49-F238E27FC236}">
                    <a16:creationId xmlns:a16="http://schemas.microsoft.com/office/drawing/2014/main" id="{6F3E3124-5222-4AB0-BEE0-6635F19E6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7" name="Freeform 931">
                <a:extLst>
                  <a:ext uri="{FF2B5EF4-FFF2-40B4-BE49-F238E27FC236}">
                    <a16:creationId xmlns:a16="http://schemas.microsoft.com/office/drawing/2014/main" id="{123D0D70-2F94-4635-8C86-A04A09B70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8" name="Freeform 932">
                <a:extLst>
                  <a:ext uri="{FF2B5EF4-FFF2-40B4-BE49-F238E27FC236}">
                    <a16:creationId xmlns:a16="http://schemas.microsoft.com/office/drawing/2014/main" id="{C903A1C8-9B4E-4C97-92DF-F0A8991DEF4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9" name="Freeform 933">
                <a:extLst>
                  <a:ext uri="{FF2B5EF4-FFF2-40B4-BE49-F238E27FC236}">
                    <a16:creationId xmlns:a16="http://schemas.microsoft.com/office/drawing/2014/main" id="{81E4BEBE-130B-4C60-836D-45A84EC255F7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0" name="Freeform 934">
                <a:extLst>
                  <a:ext uri="{FF2B5EF4-FFF2-40B4-BE49-F238E27FC236}">
                    <a16:creationId xmlns:a16="http://schemas.microsoft.com/office/drawing/2014/main" id="{79451241-06E9-4519-83C3-0697B9BE644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1" name="Freeform 935">
                <a:extLst>
                  <a:ext uri="{FF2B5EF4-FFF2-40B4-BE49-F238E27FC236}">
                    <a16:creationId xmlns:a16="http://schemas.microsoft.com/office/drawing/2014/main" id="{8D9A39DC-D9C9-48BC-A2DF-80276D25F4E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2" name="Freeform 936">
                <a:extLst>
                  <a:ext uri="{FF2B5EF4-FFF2-40B4-BE49-F238E27FC236}">
                    <a16:creationId xmlns:a16="http://schemas.microsoft.com/office/drawing/2014/main" id="{2F822118-93C9-42CB-B627-BE85F16A0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3" name="Freeform 937">
                <a:extLst>
                  <a:ext uri="{FF2B5EF4-FFF2-40B4-BE49-F238E27FC236}">
                    <a16:creationId xmlns:a16="http://schemas.microsoft.com/office/drawing/2014/main" id="{F7829630-EE8B-46A5-A838-299202A56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4" name="Freeform 938">
                <a:extLst>
                  <a:ext uri="{FF2B5EF4-FFF2-40B4-BE49-F238E27FC236}">
                    <a16:creationId xmlns:a16="http://schemas.microsoft.com/office/drawing/2014/main" id="{2A8605F4-BF65-443B-AA31-57FDBFE8B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5" name="Freeform 939">
                <a:extLst>
                  <a:ext uri="{FF2B5EF4-FFF2-40B4-BE49-F238E27FC236}">
                    <a16:creationId xmlns:a16="http://schemas.microsoft.com/office/drawing/2014/main" id="{8BD28C87-5218-4544-A52C-BD0BFEAC5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6" name="Freeform 940">
                <a:extLst>
                  <a:ext uri="{FF2B5EF4-FFF2-40B4-BE49-F238E27FC236}">
                    <a16:creationId xmlns:a16="http://schemas.microsoft.com/office/drawing/2014/main" id="{71E16FF0-5F47-499D-AFF1-8CE2BC7C5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7" name="Freeform 941">
                <a:extLst>
                  <a:ext uri="{FF2B5EF4-FFF2-40B4-BE49-F238E27FC236}">
                    <a16:creationId xmlns:a16="http://schemas.microsoft.com/office/drawing/2014/main" id="{BBF7CEFC-81E1-4B3D-9104-5DABA4DA7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8" name="Freeform 942">
                <a:extLst>
                  <a:ext uri="{FF2B5EF4-FFF2-40B4-BE49-F238E27FC236}">
                    <a16:creationId xmlns:a16="http://schemas.microsoft.com/office/drawing/2014/main" id="{162B7046-676F-4C5C-AF71-525CE812E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9" name="Freeform 943">
                <a:extLst>
                  <a:ext uri="{FF2B5EF4-FFF2-40B4-BE49-F238E27FC236}">
                    <a16:creationId xmlns:a16="http://schemas.microsoft.com/office/drawing/2014/main" id="{F48E030A-047B-47C6-82B5-88EB36FAF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0" name="Freeform 944">
                <a:extLst>
                  <a:ext uri="{FF2B5EF4-FFF2-40B4-BE49-F238E27FC236}">
                    <a16:creationId xmlns:a16="http://schemas.microsoft.com/office/drawing/2014/main" id="{667A1DAE-807C-4583-9201-0D09D657C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1" name="Freeform 945">
                <a:extLst>
                  <a:ext uri="{FF2B5EF4-FFF2-40B4-BE49-F238E27FC236}">
                    <a16:creationId xmlns:a16="http://schemas.microsoft.com/office/drawing/2014/main" id="{69750CD4-5750-44CE-A08B-97B4EFC28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2" name="Freeform 946">
                <a:extLst>
                  <a:ext uri="{FF2B5EF4-FFF2-40B4-BE49-F238E27FC236}">
                    <a16:creationId xmlns:a16="http://schemas.microsoft.com/office/drawing/2014/main" id="{0B9026FA-F675-46DE-84F5-48D3A5B07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3" name="Freeform 947">
                <a:extLst>
                  <a:ext uri="{FF2B5EF4-FFF2-40B4-BE49-F238E27FC236}">
                    <a16:creationId xmlns:a16="http://schemas.microsoft.com/office/drawing/2014/main" id="{424D4F53-D156-4B11-B373-834D70BFC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1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4" name="Freeform 948">
                <a:extLst>
                  <a:ext uri="{FF2B5EF4-FFF2-40B4-BE49-F238E27FC236}">
                    <a16:creationId xmlns:a16="http://schemas.microsoft.com/office/drawing/2014/main" id="{4BB25CA4-69B3-4BBC-B7C9-F2B1A324D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5" name="Rectangle 949">
                <a:extLst>
                  <a:ext uri="{FF2B5EF4-FFF2-40B4-BE49-F238E27FC236}">
                    <a16:creationId xmlns:a16="http://schemas.microsoft.com/office/drawing/2014/main" id="{0C5140D3-9B3D-4F7C-B536-5D287456F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843" name="文本框 5">
              <a:extLst>
                <a:ext uri="{FF2B5EF4-FFF2-40B4-BE49-F238E27FC236}">
                  <a16:creationId xmlns:a16="http://schemas.microsoft.com/office/drawing/2014/main" id="{13A005DD-EF0A-4756-AB9A-DC1ADB433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35" y="446405"/>
              <a:ext cx="26292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Nighth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grpSp>
        <p:nvGrpSpPr>
          <p:cNvPr id="29699" name="Group 47">
            <a:extLst>
              <a:ext uri="{FF2B5EF4-FFF2-40B4-BE49-F238E27FC236}">
                <a16:creationId xmlns:a16="http://schemas.microsoft.com/office/drawing/2014/main" id="{722A19A8-598A-4AF3-A7D6-06D8E8AAE30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950" y="0"/>
            <a:ext cx="2390775" cy="7029450"/>
            <a:chOff x="0" y="0"/>
            <a:chExt cx="2389189" cy="7029887"/>
          </a:xfrm>
        </p:grpSpPr>
        <p:sp>
          <p:nvSpPr>
            <p:cNvPr id="29801" name="Freeform 17">
              <a:extLst>
                <a:ext uri="{FF2B5EF4-FFF2-40B4-BE49-F238E27FC236}">
                  <a16:creationId xmlns:a16="http://schemas.microsoft.com/office/drawing/2014/main" id="{6255F859-09D5-493F-9B39-CDACA3E3D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2" name="Freeform 18">
              <a:extLst>
                <a:ext uri="{FF2B5EF4-FFF2-40B4-BE49-F238E27FC236}">
                  <a16:creationId xmlns:a16="http://schemas.microsoft.com/office/drawing/2014/main" id="{F236F7EC-EF2E-4380-93E4-764D854D5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3" name="Freeform 20">
              <a:extLst>
                <a:ext uri="{FF2B5EF4-FFF2-40B4-BE49-F238E27FC236}">
                  <a16:creationId xmlns:a16="http://schemas.microsoft.com/office/drawing/2014/main" id="{FFEE6F1E-6264-43F0-9B13-DD5ADD68E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4" name="Freeform 21">
              <a:extLst>
                <a:ext uri="{FF2B5EF4-FFF2-40B4-BE49-F238E27FC236}">
                  <a16:creationId xmlns:a16="http://schemas.microsoft.com/office/drawing/2014/main" id="{7EAE3C36-5526-4A3C-AFDC-CDF2EE48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5" name="Freeform 22">
              <a:extLst>
                <a:ext uri="{FF2B5EF4-FFF2-40B4-BE49-F238E27FC236}">
                  <a16:creationId xmlns:a16="http://schemas.microsoft.com/office/drawing/2014/main" id="{F5520D85-1C81-4CB8-A474-0A1A70E1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6" name="Freeform 23">
              <a:extLst>
                <a:ext uri="{FF2B5EF4-FFF2-40B4-BE49-F238E27FC236}">
                  <a16:creationId xmlns:a16="http://schemas.microsoft.com/office/drawing/2014/main" id="{D3BCCCF7-A4BA-4B66-AA93-F0231D3E2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7" name="Freeform 30">
              <a:extLst>
                <a:ext uri="{FF2B5EF4-FFF2-40B4-BE49-F238E27FC236}">
                  <a16:creationId xmlns:a16="http://schemas.microsoft.com/office/drawing/2014/main" id="{9A6DDA2A-DE38-44C8-8F5D-6FD7EBAD6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8" name="Freeform 31">
              <a:extLst>
                <a:ext uri="{FF2B5EF4-FFF2-40B4-BE49-F238E27FC236}">
                  <a16:creationId xmlns:a16="http://schemas.microsoft.com/office/drawing/2014/main" id="{56D5108D-0474-4761-8530-6715C5025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9" name="Freeform 32">
              <a:extLst>
                <a:ext uri="{FF2B5EF4-FFF2-40B4-BE49-F238E27FC236}">
                  <a16:creationId xmlns:a16="http://schemas.microsoft.com/office/drawing/2014/main" id="{F9EDCBCB-C05E-440C-BE7F-A5E42CF36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0" name="Freeform 33">
              <a:extLst>
                <a:ext uri="{FF2B5EF4-FFF2-40B4-BE49-F238E27FC236}">
                  <a16:creationId xmlns:a16="http://schemas.microsoft.com/office/drawing/2014/main" id="{D0E99609-C3A2-4C11-9519-46A9993C9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1" name="Freeform 34">
              <a:extLst>
                <a:ext uri="{FF2B5EF4-FFF2-40B4-BE49-F238E27FC236}">
                  <a16:creationId xmlns:a16="http://schemas.microsoft.com/office/drawing/2014/main" id="{4E4B8AA5-8DAD-4BCC-877A-3C238033C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2" name="Freeform 40">
              <a:extLst>
                <a:ext uri="{FF2B5EF4-FFF2-40B4-BE49-F238E27FC236}">
                  <a16:creationId xmlns:a16="http://schemas.microsoft.com/office/drawing/2014/main" id="{890FAD48-DD16-4D41-9DD3-DA07B1DD2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3" name="Freeform 41">
              <a:extLst>
                <a:ext uri="{FF2B5EF4-FFF2-40B4-BE49-F238E27FC236}">
                  <a16:creationId xmlns:a16="http://schemas.microsoft.com/office/drawing/2014/main" id="{A3694254-D5C6-429F-806D-11E4156E6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4" name="Freeform 42">
              <a:extLst>
                <a:ext uri="{FF2B5EF4-FFF2-40B4-BE49-F238E27FC236}">
                  <a16:creationId xmlns:a16="http://schemas.microsoft.com/office/drawing/2014/main" id="{7023281B-4BBF-42D7-ADFA-E6C08C096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5" name="Freeform 43">
              <a:extLst>
                <a:ext uri="{FF2B5EF4-FFF2-40B4-BE49-F238E27FC236}">
                  <a16:creationId xmlns:a16="http://schemas.microsoft.com/office/drawing/2014/main" id="{0896AECE-3C52-4114-8781-875405A8B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6" name="Freeform 59">
              <a:extLst>
                <a:ext uri="{FF2B5EF4-FFF2-40B4-BE49-F238E27FC236}">
                  <a16:creationId xmlns:a16="http://schemas.microsoft.com/office/drawing/2014/main" id="{495B1C9C-BFF7-40DE-93A5-547EAA86E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7" name="Freeform 60">
              <a:extLst>
                <a:ext uri="{FF2B5EF4-FFF2-40B4-BE49-F238E27FC236}">
                  <a16:creationId xmlns:a16="http://schemas.microsoft.com/office/drawing/2014/main" id="{8EEBEEC5-6766-4B45-952A-46FF89512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8" name="Freeform 61">
              <a:extLst>
                <a:ext uri="{FF2B5EF4-FFF2-40B4-BE49-F238E27FC236}">
                  <a16:creationId xmlns:a16="http://schemas.microsoft.com/office/drawing/2014/main" id="{F7E7DAFB-8E36-4472-9DAC-D3D8ED7F9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9" name="Freeform 62">
              <a:extLst>
                <a:ext uri="{FF2B5EF4-FFF2-40B4-BE49-F238E27FC236}">
                  <a16:creationId xmlns:a16="http://schemas.microsoft.com/office/drawing/2014/main" id="{49900D25-2EEB-4A24-AB2B-039B42BD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0" name="Freeform 77">
              <a:extLst>
                <a:ext uri="{FF2B5EF4-FFF2-40B4-BE49-F238E27FC236}">
                  <a16:creationId xmlns:a16="http://schemas.microsoft.com/office/drawing/2014/main" id="{DCF2B3AF-C909-40C7-BF64-BED8EB88C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1" name="Freeform 78">
              <a:extLst>
                <a:ext uri="{FF2B5EF4-FFF2-40B4-BE49-F238E27FC236}">
                  <a16:creationId xmlns:a16="http://schemas.microsoft.com/office/drawing/2014/main" id="{EAB78E85-8AAA-4477-96E9-2E986FFF7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2" name="Freeform 79">
              <a:extLst>
                <a:ext uri="{FF2B5EF4-FFF2-40B4-BE49-F238E27FC236}">
                  <a16:creationId xmlns:a16="http://schemas.microsoft.com/office/drawing/2014/main" id="{88B8E91E-29CE-41C6-99D5-FF72AD528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3" name="Freeform 80">
              <a:extLst>
                <a:ext uri="{FF2B5EF4-FFF2-40B4-BE49-F238E27FC236}">
                  <a16:creationId xmlns:a16="http://schemas.microsoft.com/office/drawing/2014/main" id="{C79018EA-DA03-43F1-B8B5-1F7551D72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4" name="Freeform 81">
              <a:extLst>
                <a:ext uri="{FF2B5EF4-FFF2-40B4-BE49-F238E27FC236}">
                  <a16:creationId xmlns:a16="http://schemas.microsoft.com/office/drawing/2014/main" id="{5389D58F-AAE4-4E62-96E6-8BDDF679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5" name="Freeform 82">
              <a:extLst>
                <a:ext uri="{FF2B5EF4-FFF2-40B4-BE49-F238E27FC236}">
                  <a16:creationId xmlns:a16="http://schemas.microsoft.com/office/drawing/2014/main" id="{233B0BE6-8839-4201-9926-5460AF555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6" name="Freeform 86">
              <a:extLst>
                <a:ext uri="{FF2B5EF4-FFF2-40B4-BE49-F238E27FC236}">
                  <a16:creationId xmlns:a16="http://schemas.microsoft.com/office/drawing/2014/main" id="{A783E547-B7A0-40C0-864F-C7573A7AB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7" name="Freeform 100">
              <a:extLst>
                <a:ext uri="{FF2B5EF4-FFF2-40B4-BE49-F238E27FC236}">
                  <a16:creationId xmlns:a16="http://schemas.microsoft.com/office/drawing/2014/main" id="{52968123-6E44-4424-A924-F70534114D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8" name="Freeform 101">
              <a:extLst>
                <a:ext uri="{FF2B5EF4-FFF2-40B4-BE49-F238E27FC236}">
                  <a16:creationId xmlns:a16="http://schemas.microsoft.com/office/drawing/2014/main" id="{B9B0A3B6-5605-4393-9B4D-194355023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9" name="Freeform 102">
              <a:extLst>
                <a:ext uri="{FF2B5EF4-FFF2-40B4-BE49-F238E27FC236}">
                  <a16:creationId xmlns:a16="http://schemas.microsoft.com/office/drawing/2014/main" id="{6DAB3B29-5A5B-4CDD-9A2D-10574A6EC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0" name="Freeform 104">
              <a:extLst>
                <a:ext uri="{FF2B5EF4-FFF2-40B4-BE49-F238E27FC236}">
                  <a16:creationId xmlns:a16="http://schemas.microsoft.com/office/drawing/2014/main" id="{348F845C-21DE-455F-B40E-8C2C4E283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1" name="Freeform 105">
              <a:extLst>
                <a:ext uri="{FF2B5EF4-FFF2-40B4-BE49-F238E27FC236}">
                  <a16:creationId xmlns:a16="http://schemas.microsoft.com/office/drawing/2014/main" id="{3DBD706F-DEA0-4951-81AF-E0E2D040F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2" name="Freeform 106">
              <a:extLst>
                <a:ext uri="{FF2B5EF4-FFF2-40B4-BE49-F238E27FC236}">
                  <a16:creationId xmlns:a16="http://schemas.microsoft.com/office/drawing/2014/main" id="{8A7BE432-F8E4-4234-9152-C614E93A9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3" name="Freeform 109">
              <a:extLst>
                <a:ext uri="{FF2B5EF4-FFF2-40B4-BE49-F238E27FC236}">
                  <a16:creationId xmlns:a16="http://schemas.microsoft.com/office/drawing/2014/main" id="{A9A64AFE-924F-4602-9703-9688E59189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4" name="Freeform 112">
              <a:extLst>
                <a:ext uri="{FF2B5EF4-FFF2-40B4-BE49-F238E27FC236}">
                  <a16:creationId xmlns:a16="http://schemas.microsoft.com/office/drawing/2014/main" id="{C22944E3-A795-432B-9875-37CEB3DA5D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5" name="Freeform 50">
              <a:extLst>
                <a:ext uri="{FF2B5EF4-FFF2-40B4-BE49-F238E27FC236}">
                  <a16:creationId xmlns:a16="http://schemas.microsoft.com/office/drawing/2014/main" id="{476CC45B-8253-40FF-A63E-3033986AA8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6" name="Freeform 24">
              <a:extLst>
                <a:ext uri="{FF2B5EF4-FFF2-40B4-BE49-F238E27FC236}">
                  <a16:creationId xmlns:a16="http://schemas.microsoft.com/office/drawing/2014/main" id="{7CB023BC-C572-46CD-9EC2-3A00F1E39C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7" name="Freeform 74">
              <a:extLst>
                <a:ext uri="{FF2B5EF4-FFF2-40B4-BE49-F238E27FC236}">
                  <a16:creationId xmlns:a16="http://schemas.microsoft.com/office/drawing/2014/main" id="{FAB422F2-23A8-4366-8DAF-37DC8756C1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8" name="Freeform 22">
              <a:extLst>
                <a:ext uri="{FF2B5EF4-FFF2-40B4-BE49-F238E27FC236}">
                  <a16:creationId xmlns:a16="http://schemas.microsoft.com/office/drawing/2014/main" id="{BB10D0AA-C714-4C09-A7B4-C72D0830C8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9" name="Freeform 26">
              <a:extLst>
                <a:ext uri="{FF2B5EF4-FFF2-40B4-BE49-F238E27FC236}">
                  <a16:creationId xmlns:a16="http://schemas.microsoft.com/office/drawing/2014/main" id="{594496F2-BCB5-405E-BF2E-4423C93748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0" name="Freeform 57">
              <a:extLst>
                <a:ext uri="{FF2B5EF4-FFF2-40B4-BE49-F238E27FC236}">
                  <a16:creationId xmlns:a16="http://schemas.microsoft.com/office/drawing/2014/main" id="{5156C5B1-3522-4B92-AA0C-409C70D5EB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41" name="Freeform 72">
              <a:extLst>
                <a:ext uri="{FF2B5EF4-FFF2-40B4-BE49-F238E27FC236}">
                  <a16:creationId xmlns:a16="http://schemas.microsoft.com/office/drawing/2014/main" id="{69863A80-EF57-401F-B11C-9608D70A40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0" name="Group 89">
            <a:extLst>
              <a:ext uri="{FF2B5EF4-FFF2-40B4-BE49-F238E27FC236}">
                <a16:creationId xmlns:a16="http://schemas.microsoft.com/office/drawing/2014/main" id="{9540F637-821B-4CAB-A005-78D96E28DFB1}"/>
              </a:ext>
            </a:extLst>
          </p:cNvPr>
          <p:cNvGrpSpPr>
            <a:grpSpLocks/>
          </p:cNvGrpSpPr>
          <p:nvPr/>
        </p:nvGrpSpPr>
        <p:grpSpPr bwMode="auto">
          <a:xfrm>
            <a:off x="4116388" y="2176463"/>
            <a:ext cx="3414712" cy="3414712"/>
            <a:chOff x="0" y="0"/>
            <a:chExt cx="2374900" cy="2374900"/>
          </a:xfrm>
        </p:grpSpPr>
        <p:sp>
          <p:nvSpPr>
            <p:cNvPr id="29796" name="Freeform 54">
              <a:extLst>
                <a:ext uri="{FF2B5EF4-FFF2-40B4-BE49-F238E27FC236}">
                  <a16:creationId xmlns:a16="http://schemas.microsoft.com/office/drawing/2014/main" id="{8950555C-E94A-437B-9DF7-DBB99F7A9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5775"/>
              <a:ext cx="688975" cy="1408113"/>
            </a:xfrm>
            <a:custGeom>
              <a:avLst/>
              <a:gdLst>
                <a:gd name="T0" fmla="*/ 79278346 w 1431"/>
                <a:gd name="T1" fmla="*/ 283512296 h 2921"/>
                <a:gd name="T2" fmla="*/ 0 w 1431"/>
                <a:gd name="T3" fmla="*/ 343932926 h 2921"/>
                <a:gd name="T4" fmla="*/ 79278346 w 1431"/>
                <a:gd name="T5" fmla="*/ 404353556 h 2921"/>
                <a:gd name="T6" fmla="*/ 203063224 w 1431"/>
                <a:gd name="T7" fmla="*/ 678802540 h 2921"/>
                <a:gd name="T8" fmla="*/ 323603517 w 1431"/>
                <a:gd name="T9" fmla="*/ 557961281 h 2921"/>
                <a:gd name="T10" fmla="*/ 245484055 w 1431"/>
                <a:gd name="T11" fmla="*/ 343932926 h 2921"/>
                <a:gd name="T12" fmla="*/ 331716667 w 1431"/>
                <a:gd name="T13" fmla="*/ 120608904 h 2921"/>
                <a:gd name="T14" fmla="*/ 211408440 w 1431"/>
                <a:gd name="T15" fmla="*/ 0 h 2921"/>
                <a:gd name="T16" fmla="*/ 79278346 w 1431"/>
                <a:gd name="T17" fmla="*/ 283512296 h 29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1"/>
                <a:gd name="T28" fmla="*/ 0 h 2921"/>
                <a:gd name="T29" fmla="*/ 1431 w 1431"/>
                <a:gd name="T30" fmla="*/ 2921 h 29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1" h="2921">
                  <a:moveTo>
                    <a:pt x="342" y="1220"/>
                  </a:moveTo>
                  <a:cubicBezTo>
                    <a:pt x="0" y="1480"/>
                    <a:pt x="0" y="1480"/>
                    <a:pt x="0" y="1480"/>
                  </a:cubicBezTo>
                  <a:cubicBezTo>
                    <a:pt x="342" y="1740"/>
                    <a:pt x="342" y="1740"/>
                    <a:pt x="342" y="1740"/>
                  </a:cubicBezTo>
                  <a:cubicBezTo>
                    <a:pt x="396" y="2191"/>
                    <a:pt x="588" y="2599"/>
                    <a:pt x="876" y="2921"/>
                  </a:cubicBezTo>
                  <a:cubicBezTo>
                    <a:pt x="1396" y="2401"/>
                    <a:pt x="1396" y="2401"/>
                    <a:pt x="1396" y="2401"/>
                  </a:cubicBezTo>
                  <a:cubicBezTo>
                    <a:pt x="1186" y="2152"/>
                    <a:pt x="1059" y="1831"/>
                    <a:pt x="1059" y="1480"/>
                  </a:cubicBezTo>
                  <a:cubicBezTo>
                    <a:pt x="1059" y="1109"/>
                    <a:pt x="1200" y="772"/>
                    <a:pt x="1431" y="519"/>
                  </a:cubicBezTo>
                  <a:cubicBezTo>
                    <a:pt x="912" y="0"/>
                    <a:pt x="912" y="0"/>
                    <a:pt x="912" y="0"/>
                  </a:cubicBezTo>
                  <a:cubicBezTo>
                    <a:pt x="604" y="327"/>
                    <a:pt x="398" y="750"/>
                    <a:pt x="342" y="1220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7" name="Freeform 55">
              <a:extLst>
                <a:ext uri="{FF2B5EF4-FFF2-40B4-BE49-F238E27FC236}">
                  <a16:creationId xmlns:a16="http://schemas.microsoft.com/office/drawing/2014/main" id="{20CD5A71-F801-4C42-9D5F-711EA6B51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7" y="1682750"/>
              <a:ext cx="1454150" cy="692150"/>
            </a:xfrm>
            <a:custGeom>
              <a:avLst/>
              <a:gdLst>
                <a:gd name="T0" fmla="*/ 121122056 w 3013"/>
                <a:gd name="T1" fmla="*/ 0 h 1433"/>
                <a:gd name="T2" fmla="*/ 0 w 3013"/>
                <a:gd name="T3" fmla="*/ 121080847 h 1433"/>
                <a:gd name="T4" fmla="*/ 299311174 w 3013"/>
                <a:gd name="T5" fmla="*/ 266424619 h 1433"/>
                <a:gd name="T6" fmla="*/ 351021096 w 3013"/>
                <a:gd name="T7" fmla="*/ 334313763 h 1433"/>
                <a:gd name="T8" fmla="*/ 401566442 w 3013"/>
                <a:gd name="T9" fmla="*/ 267824375 h 1433"/>
                <a:gd name="T10" fmla="*/ 701809566 w 3013"/>
                <a:gd name="T11" fmla="*/ 132978775 h 1433"/>
                <a:gd name="T12" fmla="*/ 580920135 w 3013"/>
                <a:gd name="T13" fmla="*/ 11897928 h 1433"/>
                <a:gd name="T14" fmla="*/ 357077560 w 3013"/>
                <a:gd name="T15" fmla="*/ 98450972 h 1433"/>
                <a:gd name="T16" fmla="*/ 121122056 w 3013"/>
                <a:gd name="T17" fmla="*/ 0 h 1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13"/>
                <a:gd name="T28" fmla="*/ 0 h 1433"/>
                <a:gd name="T29" fmla="*/ 3013 w 3013"/>
                <a:gd name="T30" fmla="*/ 1433 h 14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13" h="1433">
                  <a:moveTo>
                    <a:pt x="520" y="0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337" y="858"/>
                    <a:pt x="785" y="1085"/>
                    <a:pt x="1285" y="1142"/>
                  </a:cubicBezTo>
                  <a:cubicBezTo>
                    <a:pt x="1507" y="1433"/>
                    <a:pt x="1507" y="1433"/>
                    <a:pt x="1507" y="1433"/>
                  </a:cubicBezTo>
                  <a:cubicBezTo>
                    <a:pt x="1724" y="1148"/>
                    <a:pt x="1724" y="1148"/>
                    <a:pt x="1724" y="1148"/>
                  </a:cubicBezTo>
                  <a:cubicBezTo>
                    <a:pt x="2221" y="1104"/>
                    <a:pt x="2669" y="893"/>
                    <a:pt x="3013" y="570"/>
                  </a:cubicBezTo>
                  <a:cubicBezTo>
                    <a:pt x="2494" y="51"/>
                    <a:pt x="2494" y="51"/>
                    <a:pt x="2494" y="51"/>
                  </a:cubicBezTo>
                  <a:cubicBezTo>
                    <a:pt x="2241" y="282"/>
                    <a:pt x="1903" y="422"/>
                    <a:pt x="1533" y="422"/>
                  </a:cubicBezTo>
                  <a:cubicBezTo>
                    <a:pt x="1136" y="422"/>
                    <a:pt x="778" y="261"/>
                    <a:pt x="520" y="0"/>
                  </a:cubicBez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8" name="Freeform 56">
              <a:extLst>
                <a:ext uri="{FF2B5EF4-FFF2-40B4-BE49-F238E27FC236}">
                  <a16:creationId xmlns:a16="http://schemas.microsoft.com/office/drawing/2014/main" id="{02F6AA6B-6DE8-47D0-AA1F-5212DDC7B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37" y="0"/>
              <a:ext cx="1416050" cy="696913"/>
            </a:xfrm>
            <a:custGeom>
              <a:avLst/>
              <a:gdLst>
                <a:gd name="T0" fmla="*/ 341717077 w 2936"/>
                <a:gd name="T1" fmla="*/ 0 h 1444"/>
                <a:gd name="T2" fmla="*/ 280770979 w 2936"/>
                <a:gd name="T3" fmla="*/ 80127620 h 1444"/>
                <a:gd name="T4" fmla="*/ 0 w 2936"/>
                <a:gd name="T5" fmla="*/ 215459052 h 1444"/>
                <a:gd name="T6" fmla="*/ 120961827 w 2936"/>
                <a:gd name="T7" fmla="*/ 336348843 h 1444"/>
                <a:gd name="T8" fmla="*/ 347765192 w 2936"/>
                <a:gd name="T9" fmla="*/ 246438379 h 1444"/>
                <a:gd name="T10" fmla="*/ 562007384 w 2936"/>
                <a:gd name="T11" fmla="*/ 324935204 h 1444"/>
                <a:gd name="T12" fmla="*/ 682969211 w 2936"/>
                <a:gd name="T13" fmla="*/ 203812303 h 1444"/>
                <a:gd name="T14" fmla="*/ 401267863 w 2936"/>
                <a:gd name="T15" fmla="*/ 78496825 h 1444"/>
                <a:gd name="T16" fmla="*/ 341717077 w 2936"/>
                <a:gd name="T17" fmla="*/ 0 h 14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36"/>
                <a:gd name="T28" fmla="*/ 0 h 1444"/>
                <a:gd name="T29" fmla="*/ 2936 w 2936"/>
                <a:gd name="T30" fmla="*/ 1444 h 14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36" h="1444">
                  <a:moveTo>
                    <a:pt x="1469" y="0"/>
                  </a:moveTo>
                  <a:cubicBezTo>
                    <a:pt x="1207" y="344"/>
                    <a:pt x="1207" y="344"/>
                    <a:pt x="1207" y="344"/>
                  </a:cubicBezTo>
                  <a:cubicBezTo>
                    <a:pt x="742" y="406"/>
                    <a:pt x="323" y="616"/>
                    <a:pt x="0" y="925"/>
                  </a:cubicBezTo>
                  <a:cubicBezTo>
                    <a:pt x="520" y="1444"/>
                    <a:pt x="520" y="1444"/>
                    <a:pt x="520" y="1444"/>
                  </a:cubicBezTo>
                  <a:cubicBezTo>
                    <a:pt x="775" y="1205"/>
                    <a:pt x="1118" y="1058"/>
                    <a:pt x="1495" y="1058"/>
                  </a:cubicBezTo>
                  <a:cubicBezTo>
                    <a:pt x="1846" y="1058"/>
                    <a:pt x="2167" y="1186"/>
                    <a:pt x="2416" y="1395"/>
                  </a:cubicBezTo>
                  <a:cubicBezTo>
                    <a:pt x="2936" y="875"/>
                    <a:pt x="2936" y="875"/>
                    <a:pt x="2936" y="875"/>
                  </a:cubicBezTo>
                  <a:cubicBezTo>
                    <a:pt x="2607" y="581"/>
                    <a:pt x="2188" y="386"/>
                    <a:pt x="1725" y="337"/>
                  </a:cubicBezTo>
                  <a:lnTo>
                    <a:pt x="1469" y="0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9" name="Freeform 57">
              <a:extLst>
                <a:ext uri="{FF2B5EF4-FFF2-40B4-BE49-F238E27FC236}">
                  <a16:creationId xmlns:a16="http://schemas.microsoft.com/office/drawing/2014/main" id="{3BB1A908-FE13-4A4C-90B9-EEB0AA6E0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0" y="458787"/>
              <a:ext cx="692150" cy="1460500"/>
            </a:xfrm>
            <a:custGeom>
              <a:avLst/>
              <a:gdLst>
                <a:gd name="T0" fmla="*/ 266009247 w 1436"/>
                <a:gd name="T1" fmla="*/ 305197698 h 3027"/>
                <a:gd name="T2" fmla="*/ 120575326 w 1436"/>
                <a:gd name="T3" fmla="*/ 0 h 3027"/>
                <a:gd name="T4" fmla="*/ 0 w 1436"/>
                <a:gd name="T5" fmla="*/ 120821998 h 3027"/>
                <a:gd name="T6" fmla="*/ 98272286 w 1436"/>
                <a:gd name="T7" fmla="*/ 356878748 h 3027"/>
                <a:gd name="T8" fmla="*/ 8595963 w 1436"/>
                <a:gd name="T9" fmla="*/ 584089027 h 3027"/>
                <a:gd name="T10" fmla="*/ 129171289 w 1436"/>
                <a:gd name="T11" fmla="*/ 704677981 h 3027"/>
                <a:gd name="T12" fmla="*/ 266009247 w 1436"/>
                <a:gd name="T13" fmla="*/ 408326754 h 3027"/>
                <a:gd name="T14" fmla="*/ 333615336 w 1436"/>
                <a:gd name="T15" fmla="*/ 356878748 h 3027"/>
                <a:gd name="T16" fmla="*/ 266009247 w 1436"/>
                <a:gd name="T17" fmla="*/ 305197698 h 30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6"/>
                <a:gd name="T28" fmla="*/ 0 h 3027"/>
                <a:gd name="T29" fmla="*/ 1436 w 1436"/>
                <a:gd name="T30" fmla="*/ 3027 h 30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6" h="3027">
                  <a:moveTo>
                    <a:pt x="1145" y="1311"/>
                  </a:moveTo>
                  <a:cubicBezTo>
                    <a:pt x="1094" y="801"/>
                    <a:pt x="864" y="343"/>
                    <a:pt x="519" y="0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261" y="778"/>
                    <a:pt x="423" y="1137"/>
                    <a:pt x="423" y="1533"/>
                  </a:cubicBezTo>
                  <a:cubicBezTo>
                    <a:pt x="423" y="1910"/>
                    <a:pt x="276" y="2253"/>
                    <a:pt x="37" y="2509"/>
                  </a:cubicBezTo>
                  <a:cubicBezTo>
                    <a:pt x="556" y="3027"/>
                    <a:pt x="556" y="3027"/>
                    <a:pt x="556" y="3027"/>
                  </a:cubicBezTo>
                  <a:cubicBezTo>
                    <a:pt x="880" y="2689"/>
                    <a:pt x="1095" y="2247"/>
                    <a:pt x="1145" y="1754"/>
                  </a:cubicBezTo>
                  <a:cubicBezTo>
                    <a:pt x="1436" y="1533"/>
                    <a:pt x="1436" y="1533"/>
                    <a:pt x="1436" y="1533"/>
                  </a:cubicBezTo>
                  <a:lnTo>
                    <a:pt x="1145" y="1311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0" name="Freeform 317">
              <a:extLst>
                <a:ext uri="{FF2B5EF4-FFF2-40B4-BE49-F238E27FC236}">
                  <a16:creationId xmlns:a16="http://schemas.microsoft.com/office/drawing/2014/main" id="{E59933B7-3D4D-4BF0-8982-10F694F15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562" y="892175"/>
              <a:ext cx="95250" cy="65088"/>
            </a:xfrm>
            <a:custGeom>
              <a:avLst/>
              <a:gdLst>
                <a:gd name="T0" fmla="*/ 0 w 60"/>
                <a:gd name="T1" fmla="*/ 55443863 h 41"/>
                <a:gd name="T2" fmla="*/ 148690013 w 60"/>
                <a:gd name="T3" fmla="*/ 0 h 41"/>
                <a:gd name="T4" fmla="*/ 151209375 w 60"/>
                <a:gd name="T5" fmla="*/ 10080702 h 41"/>
                <a:gd name="T6" fmla="*/ 10080625 w 60"/>
                <a:gd name="T7" fmla="*/ 57964833 h 41"/>
                <a:gd name="T8" fmla="*/ 27722513 w 60"/>
                <a:gd name="T9" fmla="*/ 100807024 h 41"/>
                <a:gd name="T10" fmla="*/ 17641888 w 60"/>
                <a:gd name="T11" fmla="*/ 103327994 h 41"/>
                <a:gd name="T12" fmla="*/ 0 w 60"/>
                <a:gd name="T13" fmla="*/ 5544386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41"/>
                <a:gd name="T23" fmla="*/ 60 w 60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41">
                  <a:moveTo>
                    <a:pt x="0" y="22"/>
                  </a:moveTo>
                  <a:lnTo>
                    <a:pt x="59" y="0"/>
                  </a:lnTo>
                  <a:lnTo>
                    <a:pt x="60" y="4"/>
                  </a:lnTo>
                  <a:lnTo>
                    <a:pt x="4" y="23"/>
                  </a:lnTo>
                  <a:lnTo>
                    <a:pt x="11" y="40"/>
                  </a:lnTo>
                  <a:lnTo>
                    <a:pt x="7" y="4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1" name="Group 95">
            <a:extLst>
              <a:ext uri="{FF2B5EF4-FFF2-40B4-BE49-F238E27FC236}">
                <a16:creationId xmlns:a16="http://schemas.microsoft.com/office/drawing/2014/main" id="{791EBE4B-0F41-49D5-9D5E-9A1645620975}"/>
              </a:ext>
            </a:extLst>
          </p:cNvPr>
          <p:cNvGrpSpPr>
            <a:grpSpLocks/>
          </p:cNvGrpSpPr>
          <p:nvPr/>
        </p:nvGrpSpPr>
        <p:grpSpPr bwMode="auto">
          <a:xfrm rot="-225181">
            <a:off x="7667625" y="3616325"/>
            <a:ext cx="620713" cy="482600"/>
            <a:chOff x="0" y="0"/>
            <a:chExt cx="960438" cy="725488"/>
          </a:xfrm>
        </p:grpSpPr>
        <p:sp>
          <p:nvSpPr>
            <p:cNvPr id="29761" name="Freeform 857">
              <a:extLst>
                <a:ext uri="{FF2B5EF4-FFF2-40B4-BE49-F238E27FC236}">
                  <a16:creationId xmlns:a16="http://schemas.microsoft.com/office/drawing/2014/main" id="{4E718712-7604-4DDF-B950-B1377A5D7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65088"/>
              <a:ext cx="958850" cy="644525"/>
            </a:xfrm>
            <a:custGeom>
              <a:avLst/>
              <a:gdLst>
                <a:gd name="T0" fmla="*/ 967474513 w 560"/>
                <a:gd name="T1" fmla="*/ 0 h 376"/>
                <a:gd name="T2" fmla="*/ 964541460 w 560"/>
                <a:gd name="T3" fmla="*/ 0 h 376"/>
                <a:gd name="T4" fmla="*/ 668436594 w 560"/>
                <a:gd name="T5" fmla="*/ 11754010 h 376"/>
                <a:gd name="T6" fmla="*/ 621528282 w 560"/>
                <a:gd name="T7" fmla="*/ 58766624 h 376"/>
                <a:gd name="T8" fmla="*/ 618596941 w 560"/>
                <a:gd name="T9" fmla="*/ 208623829 h 376"/>
                <a:gd name="T10" fmla="*/ 530644712 w 560"/>
                <a:gd name="T11" fmla="*/ 208623829 h 376"/>
                <a:gd name="T12" fmla="*/ 345944519 w 560"/>
                <a:gd name="T13" fmla="*/ 205684041 h 376"/>
                <a:gd name="T14" fmla="*/ 299037919 w 560"/>
                <a:gd name="T15" fmla="*/ 167485649 h 376"/>
                <a:gd name="T16" fmla="*/ 155381643 w 560"/>
                <a:gd name="T17" fmla="*/ 164547575 h 376"/>
                <a:gd name="T18" fmla="*/ 152450301 w 560"/>
                <a:gd name="T19" fmla="*/ 164547575 h 376"/>
                <a:gd name="T20" fmla="*/ 105541989 w 560"/>
                <a:gd name="T21" fmla="*/ 208623829 h 376"/>
                <a:gd name="T22" fmla="*/ 99679306 w 560"/>
                <a:gd name="T23" fmla="*/ 270328527 h 376"/>
                <a:gd name="T24" fmla="*/ 90883570 w 560"/>
                <a:gd name="T25" fmla="*/ 270328527 h 376"/>
                <a:gd name="T26" fmla="*/ 90883570 w 560"/>
                <a:gd name="T27" fmla="*/ 270328527 h 376"/>
                <a:gd name="T28" fmla="*/ 41043917 w 560"/>
                <a:gd name="T29" fmla="*/ 314403066 h 376"/>
                <a:gd name="T30" fmla="*/ 32249892 w 560"/>
                <a:gd name="T31" fmla="*/ 434876102 h 376"/>
                <a:gd name="T32" fmla="*/ 61566731 w 560"/>
                <a:gd name="T33" fmla="*/ 478950641 h 376"/>
                <a:gd name="T34" fmla="*/ 38112575 w 560"/>
                <a:gd name="T35" fmla="*/ 840368035 h 376"/>
                <a:gd name="T36" fmla="*/ 5862683 w 560"/>
                <a:gd name="T37" fmla="*/ 878568141 h 376"/>
                <a:gd name="T38" fmla="*/ 0 w 560"/>
                <a:gd name="T39" fmla="*/ 969657008 h 376"/>
                <a:gd name="T40" fmla="*/ 1331008793 w 560"/>
                <a:gd name="T41" fmla="*/ 1104820414 h 376"/>
                <a:gd name="T42" fmla="*/ 1591934137 w 560"/>
                <a:gd name="T43" fmla="*/ 1098944266 h 376"/>
                <a:gd name="T44" fmla="*/ 1641773790 w 560"/>
                <a:gd name="T45" fmla="*/ 1048991864 h 376"/>
                <a:gd name="T46" fmla="*/ 1632978054 w 560"/>
                <a:gd name="T47" fmla="*/ 913826744 h 376"/>
                <a:gd name="T48" fmla="*/ 1597798532 w 560"/>
                <a:gd name="T49" fmla="*/ 869752204 h 376"/>
                <a:gd name="T50" fmla="*/ 1574344376 w 560"/>
                <a:gd name="T51" fmla="*/ 470136419 h 376"/>
                <a:gd name="T52" fmla="*/ 1600729873 w 560"/>
                <a:gd name="T53" fmla="*/ 423122092 h 376"/>
                <a:gd name="T54" fmla="*/ 1594865478 w 560"/>
                <a:gd name="T55" fmla="*/ 287958685 h 376"/>
                <a:gd name="T56" fmla="*/ 1553821562 w 560"/>
                <a:gd name="T57" fmla="*/ 243882432 h 376"/>
                <a:gd name="T58" fmla="*/ 1550890220 w 560"/>
                <a:gd name="T59" fmla="*/ 196869818 h 376"/>
                <a:gd name="T60" fmla="*/ 1536231801 w 560"/>
                <a:gd name="T61" fmla="*/ 164547575 h 376"/>
                <a:gd name="T62" fmla="*/ 1512777645 w 560"/>
                <a:gd name="T63" fmla="*/ 143979343 h 376"/>
                <a:gd name="T64" fmla="*/ 1480527753 w 560"/>
                <a:gd name="T65" fmla="*/ 129287258 h 376"/>
                <a:gd name="T66" fmla="*/ 1477596411 w 560"/>
                <a:gd name="T67" fmla="*/ 129287258 h 376"/>
                <a:gd name="T68" fmla="*/ 1093539317 w 560"/>
                <a:gd name="T69" fmla="*/ 155733353 h 376"/>
                <a:gd name="T70" fmla="*/ 1061289425 w 560"/>
                <a:gd name="T71" fmla="*/ 170423723 h 376"/>
                <a:gd name="T72" fmla="*/ 1037835269 w 560"/>
                <a:gd name="T73" fmla="*/ 196869818 h 376"/>
                <a:gd name="T74" fmla="*/ 1037835269 w 560"/>
                <a:gd name="T75" fmla="*/ 196869818 h 376"/>
                <a:gd name="T76" fmla="*/ 1017314167 w 560"/>
                <a:gd name="T77" fmla="*/ 199807892 h 376"/>
                <a:gd name="T78" fmla="*/ 1014381113 w 560"/>
                <a:gd name="T79" fmla="*/ 44074539 h 376"/>
                <a:gd name="T80" fmla="*/ 967474513 w 560"/>
                <a:gd name="T81" fmla="*/ 0 h 3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0"/>
                <a:gd name="T124" fmla="*/ 0 h 376"/>
                <a:gd name="T125" fmla="*/ 560 w 560"/>
                <a:gd name="T126" fmla="*/ 376 h 3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0" h="376">
                  <a:moveTo>
                    <a:pt x="330" y="0"/>
                  </a:moveTo>
                  <a:cubicBezTo>
                    <a:pt x="330" y="0"/>
                    <a:pt x="330" y="0"/>
                    <a:pt x="329" y="0"/>
                  </a:cubicBezTo>
                  <a:cubicBezTo>
                    <a:pt x="296" y="2"/>
                    <a:pt x="262" y="3"/>
                    <a:pt x="228" y="4"/>
                  </a:cubicBezTo>
                  <a:cubicBezTo>
                    <a:pt x="219" y="4"/>
                    <a:pt x="212" y="11"/>
                    <a:pt x="212" y="20"/>
                  </a:cubicBezTo>
                  <a:cubicBezTo>
                    <a:pt x="212" y="37"/>
                    <a:pt x="211" y="54"/>
                    <a:pt x="211" y="71"/>
                  </a:cubicBezTo>
                  <a:cubicBezTo>
                    <a:pt x="201" y="71"/>
                    <a:pt x="191" y="71"/>
                    <a:pt x="181" y="71"/>
                  </a:cubicBezTo>
                  <a:cubicBezTo>
                    <a:pt x="160" y="71"/>
                    <a:pt x="139" y="71"/>
                    <a:pt x="118" y="70"/>
                  </a:cubicBezTo>
                  <a:cubicBezTo>
                    <a:pt x="117" y="63"/>
                    <a:pt x="110" y="57"/>
                    <a:pt x="102" y="57"/>
                  </a:cubicBezTo>
                  <a:cubicBezTo>
                    <a:pt x="86" y="57"/>
                    <a:pt x="69" y="56"/>
                    <a:pt x="53" y="56"/>
                  </a:cubicBezTo>
                  <a:cubicBezTo>
                    <a:pt x="53" y="56"/>
                    <a:pt x="52" y="56"/>
                    <a:pt x="52" y="56"/>
                  </a:cubicBezTo>
                  <a:cubicBezTo>
                    <a:pt x="44" y="56"/>
                    <a:pt x="36" y="62"/>
                    <a:pt x="36" y="71"/>
                  </a:cubicBezTo>
                  <a:cubicBezTo>
                    <a:pt x="35" y="78"/>
                    <a:pt x="35" y="85"/>
                    <a:pt x="34" y="92"/>
                  </a:cubicBezTo>
                  <a:cubicBezTo>
                    <a:pt x="33" y="92"/>
                    <a:pt x="32" y="92"/>
                    <a:pt x="31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22" y="92"/>
                    <a:pt x="15" y="98"/>
                    <a:pt x="14" y="107"/>
                  </a:cubicBezTo>
                  <a:cubicBezTo>
                    <a:pt x="13" y="120"/>
                    <a:pt x="12" y="134"/>
                    <a:pt x="11" y="148"/>
                  </a:cubicBezTo>
                  <a:cubicBezTo>
                    <a:pt x="11" y="154"/>
                    <a:pt x="15" y="160"/>
                    <a:pt x="21" y="163"/>
                  </a:cubicBezTo>
                  <a:cubicBezTo>
                    <a:pt x="18" y="204"/>
                    <a:pt x="16" y="245"/>
                    <a:pt x="13" y="286"/>
                  </a:cubicBezTo>
                  <a:cubicBezTo>
                    <a:pt x="7" y="288"/>
                    <a:pt x="2" y="293"/>
                    <a:pt x="2" y="299"/>
                  </a:cubicBezTo>
                  <a:cubicBezTo>
                    <a:pt x="1" y="309"/>
                    <a:pt x="1" y="320"/>
                    <a:pt x="0" y="330"/>
                  </a:cubicBezTo>
                  <a:cubicBezTo>
                    <a:pt x="454" y="376"/>
                    <a:pt x="454" y="376"/>
                    <a:pt x="454" y="376"/>
                  </a:cubicBezTo>
                  <a:cubicBezTo>
                    <a:pt x="484" y="376"/>
                    <a:pt x="514" y="375"/>
                    <a:pt x="543" y="374"/>
                  </a:cubicBezTo>
                  <a:cubicBezTo>
                    <a:pt x="553" y="374"/>
                    <a:pt x="560" y="366"/>
                    <a:pt x="560" y="357"/>
                  </a:cubicBezTo>
                  <a:cubicBezTo>
                    <a:pt x="559" y="342"/>
                    <a:pt x="558" y="327"/>
                    <a:pt x="557" y="311"/>
                  </a:cubicBezTo>
                  <a:cubicBezTo>
                    <a:pt x="556" y="304"/>
                    <a:pt x="552" y="299"/>
                    <a:pt x="545" y="296"/>
                  </a:cubicBezTo>
                  <a:cubicBezTo>
                    <a:pt x="543" y="251"/>
                    <a:pt x="540" y="206"/>
                    <a:pt x="537" y="160"/>
                  </a:cubicBezTo>
                  <a:cubicBezTo>
                    <a:pt x="543" y="157"/>
                    <a:pt x="547" y="151"/>
                    <a:pt x="546" y="144"/>
                  </a:cubicBezTo>
                  <a:cubicBezTo>
                    <a:pt x="545" y="129"/>
                    <a:pt x="544" y="114"/>
                    <a:pt x="544" y="98"/>
                  </a:cubicBezTo>
                  <a:cubicBezTo>
                    <a:pt x="543" y="90"/>
                    <a:pt x="537" y="84"/>
                    <a:pt x="530" y="83"/>
                  </a:cubicBezTo>
                  <a:cubicBezTo>
                    <a:pt x="529" y="78"/>
                    <a:pt x="529" y="73"/>
                    <a:pt x="529" y="67"/>
                  </a:cubicBezTo>
                  <a:cubicBezTo>
                    <a:pt x="529" y="63"/>
                    <a:pt x="527" y="59"/>
                    <a:pt x="524" y="56"/>
                  </a:cubicBezTo>
                  <a:cubicBezTo>
                    <a:pt x="521" y="54"/>
                    <a:pt x="518" y="51"/>
                    <a:pt x="516" y="49"/>
                  </a:cubicBezTo>
                  <a:cubicBezTo>
                    <a:pt x="513" y="46"/>
                    <a:pt x="509" y="44"/>
                    <a:pt x="505" y="44"/>
                  </a:cubicBezTo>
                  <a:cubicBezTo>
                    <a:pt x="504" y="44"/>
                    <a:pt x="504" y="44"/>
                    <a:pt x="504" y="44"/>
                  </a:cubicBezTo>
                  <a:cubicBezTo>
                    <a:pt x="460" y="48"/>
                    <a:pt x="417" y="51"/>
                    <a:pt x="373" y="53"/>
                  </a:cubicBezTo>
                  <a:cubicBezTo>
                    <a:pt x="369" y="53"/>
                    <a:pt x="365" y="55"/>
                    <a:pt x="362" y="58"/>
                  </a:cubicBezTo>
                  <a:cubicBezTo>
                    <a:pt x="359" y="61"/>
                    <a:pt x="357" y="64"/>
                    <a:pt x="354" y="67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1" y="67"/>
                    <a:pt x="349" y="67"/>
                    <a:pt x="347" y="68"/>
                  </a:cubicBezTo>
                  <a:cubicBezTo>
                    <a:pt x="346" y="50"/>
                    <a:pt x="346" y="33"/>
                    <a:pt x="346" y="15"/>
                  </a:cubicBezTo>
                  <a:cubicBezTo>
                    <a:pt x="346" y="7"/>
                    <a:pt x="339" y="0"/>
                    <a:pt x="330" y="0"/>
                  </a:cubicBezTo>
                </a:path>
              </a:pathLst>
            </a:custGeom>
            <a:solidFill>
              <a:srgbClr val="8B8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2" name="Freeform 858">
              <a:extLst>
                <a:ext uri="{FF2B5EF4-FFF2-40B4-BE49-F238E27FC236}">
                  <a16:creationId xmlns:a16="http://schemas.microsoft.com/office/drawing/2014/main" id="{2B803C00-BF49-47CB-AD4E-0BB286DC9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30238"/>
              <a:ext cx="779463" cy="95250"/>
            </a:xfrm>
            <a:custGeom>
              <a:avLst/>
              <a:gdLst>
                <a:gd name="T0" fmla="*/ 2934550 w 455"/>
                <a:gd name="T1" fmla="*/ 0 h 55"/>
                <a:gd name="T2" fmla="*/ 0 w 455"/>
                <a:gd name="T3" fmla="*/ 32991136 h 55"/>
                <a:gd name="T4" fmla="*/ 49890771 w 455"/>
                <a:gd name="T5" fmla="*/ 83977595 h 55"/>
                <a:gd name="T6" fmla="*/ 645640338 w 455"/>
                <a:gd name="T7" fmla="*/ 122967750 h 55"/>
                <a:gd name="T8" fmla="*/ 821725313 w 455"/>
                <a:gd name="T9" fmla="*/ 161956173 h 55"/>
                <a:gd name="T10" fmla="*/ 839332611 w 455"/>
                <a:gd name="T11" fmla="*/ 164955682 h 55"/>
                <a:gd name="T12" fmla="*/ 1000743124 w 455"/>
                <a:gd name="T13" fmla="*/ 134964055 h 55"/>
                <a:gd name="T14" fmla="*/ 1244326168 w 455"/>
                <a:gd name="T15" fmla="*/ 137963564 h 55"/>
                <a:gd name="T16" fmla="*/ 1335302348 w 455"/>
                <a:gd name="T17" fmla="*/ 137963564 h 55"/>
                <a:gd name="T18" fmla="*/ 2934550 w 455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5"/>
                <a:gd name="T31" fmla="*/ 0 h 55"/>
                <a:gd name="T32" fmla="*/ 455 w 4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5" h="55">
                  <a:moveTo>
                    <a:pt x="1" y="0"/>
                  </a:moveTo>
                  <a:cubicBezTo>
                    <a:pt x="1" y="3"/>
                    <a:pt x="1" y="7"/>
                    <a:pt x="0" y="11"/>
                  </a:cubicBezTo>
                  <a:cubicBezTo>
                    <a:pt x="0" y="19"/>
                    <a:pt x="7" y="27"/>
                    <a:pt x="17" y="28"/>
                  </a:cubicBezTo>
                  <a:cubicBezTo>
                    <a:pt x="84" y="34"/>
                    <a:pt x="152" y="38"/>
                    <a:pt x="220" y="41"/>
                  </a:cubicBezTo>
                  <a:cubicBezTo>
                    <a:pt x="239" y="49"/>
                    <a:pt x="259" y="54"/>
                    <a:pt x="280" y="54"/>
                  </a:cubicBezTo>
                  <a:cubicBezTo>
                    <a:pt x="282" y="55"/>
                    <a:pt x="284" y="55"/>
                    <a:pt x="286" y="55"/>
                  </a:cubicBezTo>
                  <a:cubicBezTo>
                    <a:pt x="305" y="55"/>
                    <a:pt x="324" y="51"/>
                    <a:pt x="341" y="45"/>
                  </a:cubicBezTo>
                  <a:cubicBezTo>
                    <a:pt x="369" y="46"/>
                    <a:pt x="396" y="46"/>
                    <a:pt x="424" y="46"/>
                  </a:cubicBezTo>
                  <a:cubicBezTo>
                    <a:pt x="434" y="46"/>
                    <a:pt x="445" y="46"/>
                    <a:pt x="455" y="4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3" name="Freeform 859">
              <a:extLst>
                <a:ext uri="{FF2B5EF4-FFF2-40B4-BE49-F238E27FC236}">
                  <a16:creationId xmlns:a16="http://schemas.microsoft.com/office/drawing/2014/main" id="{8242C9DD-63A5-4A62-9B71-FEFFF84A7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" y="0"/>
              <a:ext cx="884238" cy="654050"/>
            </a:xfrm>
            <a:custGeom>
              <a:avLst/>
              <a:gdLst>
                <a:gd name="T0" fmla="*/ 1515265195 w 516"/>
                <a:gd name="T1" fmla="*/ 445592965 h 382"/>
                <a:gd name="T2" fmla="*/ 1515265195 w 516"/>
                <a:gd name="T3" fmla="*/ 319537668 h 382"/>
                <a:gd name="T4" fmla="*/ 1477090447 w 516"/>
                <a:gd name="T5" fmla="*/ 272632695 h 382"/>
                <a:gd name="T6" fmla="*/ 1477090447 w 516"/>
                <a:gd name="T7" fmla="*/ 228658962 h 382"/>
                <a:gd name="T8" fmla="*/ 1465343448 w 516"/>
                <a:gd name="T9" fmla="*/ 196413612 h 382"/>
                <a:gd name="T10" fmla="*/ 1444788342 w 516"/>
                <a:gd name="T11" fmla="*/ 172960269 h 382"/>
                <a:gd name="T12" fmla="*/ 1409549059 w 516"/>
                <a:gd name="T13" fmla="*/ 158302358 h 382"/>
                <a:gd name="T14" fmla="*/ 1030731903 w 516"/>
                <a:gd name="T15" fmla="*/ 158302358 h 382"/>
                <a:gd name="T16" fmla="*/ 998429798 w 516"/>
                <a:gd name="T17" fmla="*/ 172960269 h 382"/>
                <a:gd name="T18" fmla="*/ 974937513 w 516"/>
                <a:gd name="T19" fmla="*/ 196413612 h 382"/>
                <a:gd name="T20" fmla="*/ 974937513 w 516"/>
                <a:gd name="T21" fmla="*/ 199344852 h 382"/>
                <a:gd name="T22" fmla="*/ 954382407 w 516"/>
                <a:gd name="T23" fmla="*/ 199344852 h 382"/>
                <a:gd name="T24" fmla="*/ 954382407 w 516"/>
                <a:gd name="T25" fmla="*/ 46904973 h 382"/>
                <a:gd name="T26" fmla="*/ 907397838 w 516"/>
                <a:gd name="T27" fmla="*/ 0 h 382"/>
                <a:gd name="T28" fmla="*/ 607867357 w 516"/>
                <a:gd name="T29" fmla="*/ 0 h 382"/>
                <a:gd name="T30" fmla="*/ 560882788 w 516"/>
                <a:gd name="T31" fmla="*/ 46904973 h 382"/>
                <a:gd name="T32" fmla="*/ 560882788 w 516"/>
                <a:gd name="T33" fmla="*/ 199344852 h 382"/>
                <a:gd name="T34" fmla="*/ 290718947 w 516"/>
                <a:gd name="T35" fmla="*/ 199344852 h 382"/>
                <a:gd name="T36" fmla="*/ 246671556 w 516"/>
                <a:gd name="T37" fmla="*/ 158302358 h 382"/>
                <a:gd name="T38" fmla="*/ 102778958 w 516"/>
                <a:gd name="T39" fmla="*/ 158302358 h 382"/>
                <a:gd name="T40" fmla="*/ 55794390 w 516"/>
                <a:gd name="T41" fmla="*/ 205207331 h 382"/>
                <a:gd name="T42" fmla="*/ 55794390 w 516"/>
                <a:gd name="T43" fmla="*/ 272632695 h 382"/>
                <a:gd name="T44" fmla="*/ 46984569 w 516"/>
                <a:gd name="T45" fmla="*/ 272632695 h 382"/>
                <a:gd name="T46" fmla="*/ 0 w 516"/>
                <a:gd name="T47" fmla="*/ 319537668 h 382"/>
                <a:gd name="T48" fmla="*/ 0 w 516"/>
                <a:gd name="T49" fmla="*/ 445592965 h 382"/>
                <a:gd name="T50" fmla="*/ 29364927 w 516"/>
                <a:gd name="T51" fmla="*/ 489566698 h 382"/>
                <a:gd name="T52" fmla="*/ 29364927 w 516"/>
                <a:gd name="T53" fmla="*/ 870665539 h 382"/>
                <a:gd name="T54" fmla="*/ 0 w 516"/>
                <a:gd name="T55" fmla="*/ 914639272 h 382"/>
                <a:gd name="T56" fmla="*/ 0 w 516"/>
                <a:gd name="T57" fmla="*/ 1043627520 h 382"/>
                <a:gd name="T58" fmla="*/ 46984569 w 516"/>
                <a:gd name="T59" fmla="*/ 1090530781 h 382"/>
                <a:gd name="T60" fmla="*/ 593184893 w 516"/>
                <a:gd name="T61" fmla="*/ 1090530781 h 382"/>
                <a:gd name="T62" fmla="*/ 757632598 w 516"/>
                <a:gd name="T63" fmla="*/ 1119846603 h 382"/>
                <a:gd name="T64" fmla="*/ 922080302 w 516"/>
                <a:gd name="T65" fmla="*/ 1090530781 h 382"/>
                <a:gd name="T66" fmla="*/ 1468280626 w 516"/>
                <a:gd name="T67" fmla="*/ 1090530781 h 382"/>
                <a:gd name="T68" fmla="*/ 1515265195 w 516"/>
                <a:gd name="T69" fmla="*/ 1043627520 h 382"/>
                <a:gd name="T70" fmla="*/ 1515265195 w 516"/>
                <a:gd name="T71" fmla="*/ 914639272 h 382"/>
                <a:gd name="T72" fmla="*/ 1485900268 w 516"/>
                <a:gd name="T73" fmla="*/ 870665539 h 382"/>
                <a:gd name="T74" fmla="*/ 1485900268 w 516"/>
                <a:gd name="T75" fmla="*/ 489566698 h 382"/>
                <a:gd name="T76" fmla="*/ 1515265195 w 516"/>
                <a:gd name="T77" fmla="*/ 445592965 h 3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6"/>
                <a:gd name="T118" fmla="*/ 0 h 382"/>
                <a:gd name="T119" fmla="*/ 516 w 516"/>
                <a:gd name="T120" fmla="*/ 382 h 3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6" h="382">
                  <a:moveTo>
                    <a:pt x="516" y="152"/>
                  </a:moveTo>
                  <a:cubicBezTo>
                    <a:pt x="516" y="109"/>
                    <a:pt x="516" y="109"/>
                    <a:pt x="516" y="109"/>
                  </a:cubicBezTo>
                  <a:cubicBezTo>
                    <a:pt x="516" y="101"/>
                    <a:pt x="511" y="95"/>
                    <a:pt x="503" y="93"/>
                  </a:cubicBezTo>
                  <a:cubicBezTo>
                    <a:pt x="503" y="78"/>
                    <a:pt x="503" y="78"/>
                    <a:pt x="503" y="78"/>
                  </a:cubicBezTo>
                  <a:cubicBezTo>
                    <a:pt x="503" y="74"/>
                    <a:pt x="502" y="70"/>
                    <a:pt x="499" y="67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89" y="56"/>
                    <a:pt x="484" y="54"/>
                    <a:pt x="480" y="54"/>
                  </a:cubicBezTo>
                  <a:cubicBezTo>
                    <a:pt x="351" y="54"/>
                    <a:pt x="351" y="54"/>
                    <a:pt x="351" y="54"/>
                  </a:cubicBezTo>
                  <a:cubicBezTo>
                    <a:pt x="347" y="54"/>
                    <a:pt x="343" y="56"/>
                    <a:pt x="340" y="59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25" y="68"/>
                    <a:pt x="325" y="68"/>
                    <a:pt x="325" y="68"/>
                  </a:cubicBezTo>
                  <a:cubicBezTo>
                    <a:pt x="325" y="16"/>
                    <a:pt x="325" y="16"/>
                    <a:pt x="325" y="16"/>
                  </a:cubicBezTo>
                  <a:cubicBezTo>
                    <a:pt x="325" y="7"/>
                    <a:pt x="317" y="0"/>
                    <a:pt x="3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9" y="0"/>
                    <a:pt x="191" y="7"/>
                    <a:pt x="191" y="16"/>
                  </a:cubicBezTo>
                  <a:cubicBezTo>
                    <a:pt x="191" y="68"/>
                    <a:pt x="191" y="68"/>
                    <a:pt x="191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8" y="60"/>
                    <a:pt x="92" y="54"/>
                    <a:pt x="8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26" y="54"/>
                    <a:pt x="19" y="61"/>
                    <a:pt x="19" y="70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7" y="93"/>
                    <a:pt x="0" y="100"/>
                    <a:pt x="0" y="109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9"/>
                    <a:pt x="4" y="165"/>
                    <a:pt x="10" y="167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4" y="300"/>
                    <a:pt x="0" y="305"/>
                    <a:pt x="0" y="312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65"/>
                    <a:pt x="7" y="372"/>
                    <a:pt x="16" y="372"/>
                  </a:cubicBezTo>
                  <a:cubicBezTo>
                    <a:pt x="202" y="372"/>
                    <a:pt x="202" y="372"/>
                    <a:pt x="202" y="372"/>
                  </a:cubicBezTo>
                  <a:cubicBezTo>
                    <a:pt x="220" y="379"/>
                    <a:pt x="239" y="382"/>
                    <a:pt x="258" y="382"/>
                  </a:cubicBezTo>
                  <a:cubicBezTo>
                    <a:pt x="277" y="382"/>
                    <a:pt x="296" y="379"/>
                    <a:pt x="314" y="372"/>
                  </a:cubicBezTo>
                  <a:cubicBezTo>
                    <a:pt x="500" y="372"/>
                    <a:pt x="500" y="372"/>
                    <a:pt x="500" y="372"/>
                  </a:cubicBezTo>
                  <a:cubicBezTo>
                    <a:pt x="509" y="372"/>
                    <a:pt x="516" y="365"/>
                    <a:pt x="516" y="356"/>
                  </a:cubicBezTo>
                  <a:cubicBezTo>
                    <a:pt x="516" y="312"/>
                    <a:pt x="516" y="312"/>
                    <a:pt x="516" y="312"/>
                  </a:cubicBezTo>
                  <a:cubicBezTo>
                    <a:pt x="516" y="305"/>
                    <a:pt x="512" y="300"/>
                    <a:pt x="506" y="297"/>
                  </a:cubicBezTo>
                  <a:cubicBezTo>
                    <a:pt x="506" y="167"/>
                    <a:pt x="506" y="167"/>
                    <a:pt x="506" y="167"/>
                  </a:cubicBezTo>
                  <a:cubicBezTo>
                    <a:pt x="512" y="165"/>
                    <a:pt x="516" y="159"/>
                    <a:pt x="516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4" name="Rectangle 860">
              <a:extLst>
                <a:ext uri="{FF2B5EF4-FFF2-40B4-BE49-F238E27FC236}">
                  <a16:creationId xmlns:a16="http://schemas.microsoft.com/office/drawing/2014/main" id="{57707C2C-47FB-4E72-823F-AF0CD3761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" y="187325"/>
              <a:ext cx="828675" cy="73025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65" name="Rectangle 861">
              <a:extLst>
                <a:ext uri="{FF2B5EF4-FFF2-40B4-BE49-F238E27FC236}">
                  <a16:creationId xmlns:a16="http://schemas.microsoft.com/office/drawing/2014/main" id="{D9FC7E59-DE56-46DF-A796-FB16CAE1D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3" y="260350"/>
              <a:ext cx="795338" cy="274638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66" name="Rectangle 862">
              <a:extLst>
                <a:ext uri="{FF2B5EF4-FFF2-40B4-BE49-F238E27FC236}">
                  <a16:creationId xmlns:a16="http://schemas.microsoft.com/office/drawing/2014/main" id="{DE67E937-57CD-4117-9C2F-E99CE17FA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" y="534988"/>
              <a:ext cx="828675" cy="74613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67" name="Rectangle 863">
              <a:extLst>
                <a:ext uri="{FF2B5EF4-FFF2-40B4-BE49-F238E27FC236}">
                  <a16:creationId xmlns:a16="http://schemas.microsoft.com/office/drawing/2014/main" id="{D465AE94-BB9E-445B-A8A4-C954CE50C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" y="133350"/>
              <a:ext cx="244475" cy="53975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68" name="Rectangle 864">
              <a:extLst>
                <a:ext uri="{FF2B5EF4-FFF2-40B4-BE49-F238E27FC236}">
                  <a16:creationId xmlns:a16="http://schemas.microsoft.com/office/drawing/2014/main" id="{1068C75B-0AC2-4191-8945-3B2836864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69" name="Rectangle 865">
              <a:extLst>
                <a:ext uri="{FF2B5EF4-FFF2-40B4-BE49-F238E27FC236}">
                  <a16:creationId xmlns:a16="http://schemas.microsoft.com/office/drawing/2014/main" id="{B1DC56B4-7BE8-42E5-B448-62D1FBDDD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0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70" name="Rectangle 866">
              <a:extLst>
                <a:ext uri="{FF2B5EF4-FFF2-40B4-BE49-F238E27FC236}">
                  <a16:creationId xmlns:a16="http://schemas.microsoft.com/office/drawing/2014/main" id="{98F0965A-6F02-46F5-ACEB-D23C01166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3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71" name="Rectangle 867">
              <a:extLst>
                <a:ext uri="{FF2B5EF4-FFF2-40B4-BE49-F238E27FC236}">
                  <a16:creationId xmlns:a16="http://schemas.microsoft.com/office/drawing/2014/main" id="{21002DA1-8FC2-4C16-98A4-9FCF60DD7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75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72" name="Rectangle 868">
              <a:extLst>
                <a:ext uri="{FF2B5EF4-FFF2-40B4-BE49-F238E27FC236}">
                  <a16:creationId xmlns:a16="http://schemas.microsoft.com/office/drawing/2014/main" id="{93D13DD7-6FFF-4035-A9F3-E19715538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73" name="Rectangle 869">
              <a:extLst>
                <a:ext uri="{FF2B5EF4-FFF2-40B4-BE49-F238E27FC236}">
                  <a16:creationId xmlns:a16="http://schemas.microsoft.com/office/drawing/2014/main" id="{DD253053-0A5A-4187-BF7C-C0A855029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13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74" name="Rectangle 870">
              <a:extLst>
                <a:ext uri="{FF2B5EF4-FFF2-40B4-BE49-F238E27FC236}">
                  <a16:creationId xmlns:a16="http://schemas.microsoft.com/office/drawing/2014/main" id="{E017D679-D601-4FA7-AB7B-1E849E523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5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75" name="Rectangle 871">
              <a:extLst>
                <a:ext uri="{FF2B5EF4-FFF2-40B4-BE49-F238E27FC236}">
                  <a16:creationId xmlns:a16="http://schemas.microsoft.com/office/drawing/2014/main" id="{9379D8A5-8698-4E67-970E-86F644D01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76" name="Rectangle 872">
              <a:extLst>
                <a:ext uri="{FF2B5EF4-FFF2-40B4-BE49-F238E27FC236}">
                  <a16:creationId xmlns:a16="http://schemas.microsoft.com/office/drawing/2014/main" id="{92561825-0506-46E7-93CA-956D82247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77" name="Rectangle 873">
              <a:extLst>
                <a:ext uri="{FF2B5EF4-FFF2-40B4-BE49-F238E27FC236}">
                  <a16:creationId xmlns:a16="http://schemas.microsoft.com/office/drawing/2014/main" id="{D88BCE2C-7643-4E37-8924-142F5B62D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63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78" name="Rectangle 874">
              <a:extLst>
                <a:ext uri="{FF2B5EF4-FFF2-40B4-BE49-F238E27FC236}">
                  <a16:creationId xmlns:a16="http://schemas.microsoft.com/office/drawing/2014/main" id="{0E9AE644-DC86-4AAB-9A00-DDA693102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5" y="26988"/>
              <a:ext cx="174625" cy="160338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79" name="Rectangle 875">
              <a:extLst>
                <a:ext uri="{FF2B5EF4-FFF2-40B4-BE49-F238E27FC236}">
                  <a16:creationId xmlns:a16="http://schemas.microsoft.com/office/drawing/2014/main" id="{FE2C8F90-C567-41D0-A152-9B0095E5E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8" y="120650"/>
              <a:ext cx="82550" cy="66675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80" name="Freeform 876">
              <a:extLst>
                <a:ext uri="{FF2B5EF4-FFF2-40B4-BE49-F238E27FC236}">
                  <a16:creationId xmlns:a16="http://schemas.microsoft.com/office/drawing/2014/main" id="{171161FF-E139-43AF-860E-FE7A609DC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" y="120650"/>
              <a:ext cx="244475" cy="12700"/>
            </a:xfrm>
            <a:custGeom>
              <a:avLst/>
              <a:gdLst>
                <a:gd name="T0" fmla="*/ 370463763 w 154"/>
                <a:gd name="T1" fmla="*/ 0 h 8"/>
                <a:gd name="T2" fmla="*/ 20161250 w 154"/>
                <a:gd name="T3" fmla="*/ 0 h 8"/>
                <a:gd name="T4" fmla="*/ 0 w 154"/>
                <a:gd name="T5" fmla="*/ 20161250 h 8"/>
                <a:gd name="T6" fmla="*/ 388104063 w 154"/>
                <a:gd name="T7" fmla="*/ 20161250 h 8"/>
                <a:gd name="T8" fmla="*/ 370463763 w 15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8"/>
                <a:gd name="T17" fmla="*/ 154 w 15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8">
                  <a:moveTo>
                    <a:pt x="147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154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1" name="Rectangle 877">
              <a:extLst>
                <a:ext uri="{FF2B5EF4-FFF2-40B4-BE49-F238E27FC236}">
                  <a16:creationId xmlns:a16="http://schemas.microsoft.com/office/drawing/2014/main" id="{5EC9E017-3F59-4159-8364-B535BF84B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38" y="144463"/>
              <a:ext cx="211138" cy="428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82" name="Rectangle 878">
              <a:extLst>
                <a:ext uri="{FF2B5EF4-FFF2-40B4-BE49-F238E27FC236}">
                  <a16:creationId xmlns:a16="http://schemas.microsoft.com/office/drawing/2014/main" id="{256E0AEB-BD5E-4843-B7C9-52C2152F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" y="144463"/>
              <a:ext cx="58738" cy="428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83" name="Rectangle 879">
              <a:extLst>
                <a:ext uri="{FF2B5EF4-FFF2-40B4-BE49-F238E27FC236}">
                  <a16:creationId xmlns:a16="http://schemas.microsoft.com/office/drawing/2014/main" id="{ED3937F9-E4BD-4DA6-95DE-E18426C0A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38" y="44450"/>
              <a:ext cx="139700" cy="1428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84" name="Oval 880">
              <a:extLst>
                <a:ext uri="{FF2B5EF4-FFF2-40B4-BE49-F238E27FC236}">
                  <a16:creationId xmlns:a16="http://schemas.microsoft.com/office/drawing/2014/main" id="{DFB8CF65-87D8-4210-8AB7-667FDBE4B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8" y="168275"/>
              <a:ext cx="458788" cy="458788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85" name="Oval 881">
              <a:extLst>
                <a:ext uri="{FF2B5EF4-FFF2-40B4-BE49-F238E27FC236}">
                  <a16:creationId xmlns:a16="http://schemas.microsoft.com/office/drawing/2014/main" id="{8CAA9B82-C5A3-4281-8CFE-E8796BD7F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55563"/>
              <a:ext cx="103188" cy="103188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86" name="Freeform 882">
              <a:extLst>
                <a:ext uri="{FF2B5EF4-FFF2-40B4-BE49-F238E27FC236}">
                  <a16:creationId xmlns:a16="http://schemas.microsoft.com/office/drawing/2014/main" id="{3894FDF8-22C2-40A0-AAC9-0DA9C5610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38" y="79375"/>
              <a:ext cx="23813" cy="34925"/>
            </a:xfrm>
            <a:custGeom>
              <a:avLst/>
              <a:gdLst>
                <a:gd name="T0" fmla="*/ 14466398 w 14"/>
                <a:gd name="T1" fmla="*/ 44254964 h 21"/>
                <a:gd name="T2" fmla="*/ 11573118 w 14"/>
                <a:gd name="T3" fmla="*/ 52552146 h 21"/>
                <a:gd name="T4" fmla="*/ 40504212 w 14"/>
                <a:gd name="T5" fmla="*/ 58083601 h 21"/>
                <a:gd name="T6" fmla="*/ 40504212 w 14"/>
                <a:gd name="T7" fmla="*/ 44254964 h 21"/>
                <a:gd name="T8" fmla="*/ 23144535 w 14"/>
                <a:gd name="T9" fmla="*/ 0 h 21"/>
                <a:gd name="T10" fmla="*/ 0 w 14"/>
                <a:gd name="T11" fmla="*/ 16596027 h 21"/>
                <a:gd name="T12" fmla="*/ 14466398 w 14"/>
                <a:gd name="T13" fmla="*/ 4425496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1"/>
                <a:gd name="T23" fmla="*/ 14 w 1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1">
                  <a:moveTo>
                    <a:pt x="5" y="16"/>
                  </a:moveTo>
                  <a:cubicBezTo>
                    <a:pt x="5" y="17"/>
                    <a:pt x="4" y="18"/>
                    <a:pt x="4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9"/>
                    <a:pt x="14" y="18"/>
                    <a:pt x="14" y="16"/>
                  </a:cubicBezTo>
                  <a:cubicBezTo>
                    <a:pt x="14" y="10"/>
                    <a:pt x="12" y="4"/>
                    <a:pt x="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9"/>
                    <a:pt x="5" y="12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7" name="Freeform 883">
              <a:extLst>
                <a:ext uri="{FF2B5EF4-FFF2-40B4-BE49-F238E27FC236}">
                  <a16:creationId xmlns:a16="http://schemas.microsoft.com/office/drawing/2014/main" id="{391DE3E0-85AC-4010-BF6F-D29F23CFD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65088"/>
              <a:ext cx="39688" cy="68263"/>
            </a:xfrm>
            <a:custGeom>
              <a:avLst/>
              <a:gdLst>
                <a:gd name="T0" fmla="*/ 68484232 w 23"/>
                <a:gd name="T1" fmla="*/ 58248818 h 40"/>
                <a:gd name="T2" fmla="*/ 59550981 w 23"/>
                <a:gd name="T3" fmla="*/ 29124409 h 40"/>
                <a:gd name="T4" fmla="*/ 50619456 w 23"/>
                <a:gd name="T5" fmla="*/ 0 h 40"/>
                <a:gd name="T6" fmla="*/ 0 w 23"/>
                <a:gd name="T7" fmla="*/ 69897899 h 40"/>
                <a:gd name="T8" fmla="*/ 14888177 w 23"/>
                <a:gd name="T9" fmla="*/ 116495929 h 40"/>
                <a:gd name="T10" fmla="*/ 38707879 w 23"/>
                <a:gd name="T11" fmla="*/ 99022308 h 40"/>
                <a:gd name="T12" fmla="*/ 62529307 w 23"/>
                <a:gd name="T13" fmla="*/ 78635563 h 40"/>
                <a:gd name="T14" fmla="*/ 59550981 w 23"/>
                <a:gd name="T15" fmla="*/ 69897899 h 40"/>
                <a:gd name="T16" fmla="*/ 68484232 w 23"/>
                <a:gd name="T17" fmla="*/ 58248818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0"/>
                <a:gd name="T29" fmla="*/ 23 w 23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0">
                  <a:moveTo>
                    <a:pt x="23" y="2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4"/>
                    <a:pt x="0" y="13"/>
                    <a:pt x="0" y="24"/>
                  </a:cubicBezTo>
                  <a:cubicBezTo>
                    <a:pt x="0" y="30"/>
                    <a:pt x="2" y="36"/>
                    <a:pt x="5" y="4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2"/>
                    <a:pt x="22" y="20"/>
                    <a:pt x="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8" name="Oval 884">
              <a:extLst>
                <a:ext uri="{FF2B5EF4-FFF2-40B4-BE49-F238E27FC236}">
                  <a16:creationId xmlns:a16="http://schemas.microsoft.com/office/drawing/2014/main" id="{4116F458-AEDD-4DC3-93E0-606EAEBC5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88" y="184150"/>
              <a:ext cx="431800" cy="430213"/>
            </a:xfrm>
            <a:prstGeom prst="ellipse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89" name="Oval 885">
              <a:extLst>
                <a:ext uri="{FF2B5EF4-FFF2-40B4-BE49-F238E27FC236}">
                  <a16:creationId xmlns:a16="http://schemas.microsoft.com/office/drawing/2014/main" id="{DEE018C2-192B-430C-AF10-7B90F24A8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" y="206375"/>
              <a:ext cx="384175" cy="382588"/>
            </a:xfrm>
            <a:prstGeom prst="ellipse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90" name="Oval 886">
              <a:extLst>
                <a:ext uri="{FF2B5EF4-FFF2-40B4-BE49-F238E27FC236}">
                  <a16:creationId xmlns:a16="http://schemas.microsoft.com/office/drawing/2014/main" id="{8E1D92AC-0392-43C2-8A1F-A575285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19088"/>
              <a:ext cx="157163" cy="158750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91" name="Freeform 887">
              <a:extLst>
                <a:ext uri="{FF2B5EF4-FFF2-40B4-BE49-F238E27FC236}">
                  <a16:creationId xmlns:a16="http://schemas.microsoft.com/office/drawing/2014/main" id="{8A7B0E6E-CE5B-46D6-B9D8-A8D3FEBEF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38" y="233363"/>
              <a:ext cx="158750" cy="136525"/>
            </a:xfrm>
            <a:custGeom>
              <a:avLst/>
              <a:gdLst>
                <a:gd name="T0" fmla="*/ 270984543 w 93"/>
                <a:gd name="T1" fmla="*/ 107757476 h 80"/>
                <a:gd name="T2" fmla="*/ 270984543 w 93"/>
                <a:gd name="T3" fmla="*/ 0 h 80"/>
                <a:gd name="T4" fmla="*/ 0 w 93"/>
                <a:gd name="T5" fmla="*/ 203864250 h 80"/>
                <a:gd name="T6" fmla="*/ 104897903 w 93"/>
                <a:gd name="T7" fmla="*/ 232988445 h 80"/>
                <a:gd name="T8" fmla="*/ 270984543 w 93"/>
                <a:gd name="T9" fmla="*/ 107757476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0"/>
                <a:gd name="T17" fmla="*/ 93 w 9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0">
                  <a:moveTo>
                    <a:pt x="93" y="37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9" y="0"/>
                    <a:pt x="12" y="29"/>
                    <a:pt x="0" y="7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44" y="56"/>
                    <a:pt x="67" y="37"/>
                    <a:pt x="93" y="37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2" name="Freeform 888">
              <a:extLst>
                <a:ext uri="{FF2B5EF4-FFF2-40B4-BE49-F238E27FC236}">
                  <a16:creationId xmlns:a16="http://schemas.microsoft.com/office/drawing/2014/main" id="{0658DB75-BC45-4467-B837-C66617127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8" y="428625"/>
              <a:ext cx="158750" cy="134938"/>
            </a:xfrm>
            <a:custGeom>
              <a:avLst/>
              <a:gdLst>
                <a:gd name="T0" fmla="*/ 166739266 w 92"/>
                <a:gd name="T1" fmla="*/ 0 h 79"/>
                <a:gd name="T2" fmla="*/ 0 w 92"/>
                <a:gd name="T3" fmla="*/ 119618267 h 79"/>
                <a:gd name="T4" fmla="*/ 0 w 92"/>
                <a:gd name="T5" fmla="*/ 119618267 h 79"/>
                <a:gd name="T6" fmla="*/ 0 w 92"/>
                <a:gd name="T7" fmla="*/ 230484352 h 79"/>
                <a:gd name="T8" fmla="*/ 0 w 92"/>
                <a:gd name="T9" fmla="*/ 230484352 h 79"/>
                <a:gd name="T10" fmla="*/ 273930027 w 92"/>
                <a:gd name="T11" fmla="*/ 32093039 h 79"/>
                <a:gd name="T12" fmla="*/ 166739266 w 92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9"/>
                <a:gd name="T23" fmla="*/ 92 w 9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9">
                  <a:moveTo>
                    <a:pt x="56" y="0"/>
                  </a:moveTo>
                  <a:cubicBezTo>
                    <a:pt x="48" y="23"/>
                    <a:pt x="25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3" y="79"/>
                    <a:pt x="80" y="50"/>
                    <a:pt x="92" y="11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3" name="Freeform 889">
              <a:extLst>
                <a:ext uri="{FF2B5EF4-FFF2-40B4-BE49-F238E27FC236}">
                  <a16:creationId xmlns:a16="http://schemas.microsoft.com/office/drawing/2014/main" id="{E6FB95FD-99AD-4788-9075-ECEC940B4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5" y="428625"/>
              <a:ext cx="90488" cy="90488"/>
            </a:xfrm>
            <a:custGeom>
              <a:avLst/>
              <a:gdLst>
                <a:gd name="T0" fmla="*/ 104938763 w 53"/>
                <a:gd name="T1" fmla="*/ 0 h 53"/>
                <a:gd name="T2" fmla="*/ 0 w 53"/>
                <a:gd name="T3" fmla="*/ 32065191 h 53"/>
                <a:gd name="T4" fmla="*/ 78704072 w 53"/>
                <a:gd name="T5" fmla="*/ 154492040 h 53"/>
                <a:gd name="T6" fmla="*/ 154492040 w 53"/>
                <a:gd name="T7" fmla="*/ 72873572 h 53"/>
                <a:gd name="T8" fmla="*/ 104938763 w 5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53"/>
                <a:gd name="T17" fmla="*/ 53 w 5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53">
                  <a:moveTo>
                    <a:pt x="3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28"/>
                    <a:pt x="15" y="42"/>
                    <a:pt x="27" y="53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5" y="19"/>
                    <a:pt x="40" y="10"/>
                    <a:pt x="36" y="0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4" name="Freeform 890">
              <a:extLst>
                <a:ext uri="{FF2B5EF4-FFF2-40B4-BE49-F238E27FC236}">
                  <a16:creationId xmlns:a16="http://schemas.microsoft.com/office/drawing/2014/main" id="{4B04A15E-4BB2-4950-8C62-4919E5E3E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0" y="355600"/>
              <a:ext cx="34925" cy="53975"/>
            </a:xfrm>
            <a:custGeom>
              <a:avLst/>
              <a:gdLst>
                <a:gd name="T0" fmla="*/ 19361755 w 21"/>
                <a:gd name="T1" fmla="*/ 71125556 h 32"/>
                <a:gd name="T2" fmla="*/ 16596027 w 21"/>
                <a:gd name="T3" fmla="*/ 82505848 h 32"/>
                <a:gd name="T4" fmla="*/ 58083601 w 21"/>
                <a:gd name="T5" fmla="*/ 91040645 h 32"/>
                <a:gd name="T6" fmla="*/ 58083601 w 21"/>
                <a:gd name="T7" fmla="*/ 71125556 h 32"/>
                <a:gd name="T8" fmla="*/ 33190392 w 21"/>
                <a:gd name="T9" fmla="*/ 0 h 32"/>
                <a:gd name="T10" fmla="*/ 0 w 21"/>
                <a:gd name="T11" fmla="*/ 25604391 h 32"/>
                <a:gd name="T12" fmla="*/ 19361755 w 21"/>
                <a:gd name="T13" fmla="*/ 7112555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2"/>
                <a:gd name="T23" fmla="*/ 21 w 2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2">
                  <a:moveTo>
                    <a:pt x="7" y="25"/>
                  </a:moveTo>
                  <a:cubicBezTo>
                    <a:pt x="7" y="27"/>
                    <a:pt x="7" y="28"/>
                    <a:pt x="6" y="2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0"/>
                    <a:pt x="21" y="28"/>
                    <a:pt x="21" y="25"/>
                  </a:cubicBezTo>
                  <a:cubicBezTo>
                    <a:pt x="21" y="15"/>
                    <a:pt x="18" y="6"/>
                    <a:pt x="1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7" y="19"/>
                    <a:pt x="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5" name="Freeform 891">
              <a:extLst>
                <a:ext uri="{FF2B5EF4-FFF2-40B4-BE49-F238E27FC236}">
                  <a16:creationId xmlns:a16="http://schemas.microsoft.com/office/drawing/2014/main" id="{53B048A3-9CAD-4EB6-9637-F54392941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0" y="336550"/>
              <a:ext cx="61913" cy="101600"/>
            </a:xfrm>
            <a:custGeom>
              <a:avLst/>
              <a:gdLst>
                <a:gd name="T0" fmla="*/ 106478321 w 36"/>
                <a:gd name="T1" fmla="*/ 83154520 h 60"/>
                <a:gd name="T2" fmla="*/ 91689713 w 36"/>
                <a:gd name="T3" fmla="*/ 40143853 h 60"/>
                <a:gd name="T4" fmla="*/ 76901105 w 36"/>
                <a:gd name="T5" fmla="*/ 0 h 60"/>
                <a:gd name="T6" fmla="*/ 0 w 36"/>
                <a:gd name="T7" fmla="*/ 103225600 h 60"/>
                <a:gd name="T8" fmla="*/ 23661085 w 36"/>
                <a:gd name="T9" fmla="*/ 172042667 h 60"/>
                <a:gd name="T10" fmla="*/ 56196366 w 36"/>
                <a:gd name="T11" fmla="*/ 146236267 h 60"/>
                <a:gd name="T12" fmla="*/ 94647779 w 36"/>
                <a:gd name="T13" fmla="*/ 114694547 h 60"/>
                <a:gd name="T14" fmla="*/ 91689713 w 36"/>
                <a:gd name="T15" fmla="*/ 103225600 h 60"/>
                <a:gd name="T16" fmla="*/ 106478321 w 36"/>
                <a:gd name="T17" fmla="*/ 8315452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60"/>
                <a:gd name="T29" fmla="*/ 36 w 3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60">
                  <a:moveTo>
                    <a:pt x="36" y="29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5"/>
                    <a:pt x="0" y="19"/>
                    <a:pt x="0" y="36"/>
                  </a:cubicBezTo>
                  <a:cubicBezTo>
                    <a:pt x="0" y="45"/>
                    <a:pt x="3" y="54"/>
                    <a:pt x="8" y="60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8"/>
                    <a:pt x="31" y="36"/>
                  </a:cubicBezTo>
                  <a:cubicBezTo>
                    <a:pt x="31" y="33"/>
                    <a:pt x="33" y="30"/>
                    <a:pt x="3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2" name="Group 131">
            <a:extLst>
              <a:ext uri="{FF2B5EF4-FFF2-40B4-BE49-F238E27FC236}">
                <a16:creationId xmlns:a16="http://schemas.microsoft.com/office/drawing/2014/main" id="{694ACC7C-0850-463E-95A8-FAA726373441}"/>
              </a:ext>
            </a:extLst>
          </p:cNvPr>
          <p:cNvGrpSpPr>
            <a:grpSpLocks/>
          </p:cNvGrpSpPr>
          <p:nvPr/>
        </p:nvGrpSpPr>
        <p:grpSpPr bwMode="auto">
          <a:xfrm>
            <a:off x="3379788" y="3632200"/>
            <a:ext cx="661987" cy="590550"/>
            <a:chOff x="0" y="0"/>
            <a:chExt cx="546100" cy="577850"/>
          </a:xfrm>
        </p:grpSpPr>
        <p:sp>
          <p:nvSpPr>
            <p:cNvPr id="29752" name="Freeform 1123">
              <a:extLst>
                <a:ext uri="{FF2B5EF4-FFF2-40B4-BE49-F238E27FC236}">
                  <a16:creationId xmlns:a16="http://schemas.microsoft.com/office/drawing/2014/main" id="{C0B3FB7B-6396-485D-BE68-58092B018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77813"/>
              <a:ext cx="193675" cy="176213"/>
            </a:xfrm>
            <a:custGeom>
              <a:avLst/>
              <a:gdLst>
                <a:gd name="T0" fmla="*/ 279070250 w 113"/>
                <a:gd name="T1" fmla="*/ 0 h 102"/>
                <a:gd name="T2" fmla="*/ 146879349 w 113"/>
                <a:gd name="T3" fmla="*/ 26860389 h 102"/>
                <a:gd name="T4" fmla="*/ 5875380 w 113"/>
                <a:gd name="T5" fmla="*/ 116397324 h 102"/>
                <a:gd name="T6" fmla="*/ 5875380 w 113"/>
                <a:gd name="T7" fmla="*/ 119380852 h 102"/>
                <a:gd name="T8" fmla="*/ 0 w 113"/>
                <a:gd name="T9" fmla="*/ 140272458 h 102"/>
                <a:gd name="T10" fmla="*/ 0 w 113"/>
                <a:gd name="T11" fmla="*/ 143257714 h 102"/>
                <a:gd name="T12" fmla="*/ 44063633 w 113"/>
                <a:gd name="T13" fmla="*/ 304421778 h 102"/>
                <a:gd name="T14" fmla="*/ 331946952 w 113"/>
                <a:gd name="T15" fmla="*/ 11937567 h 102"/>
                <a:gd name="T16" fmla="*/ 305509458 w 113"/>
                <a:gd name="T17" fmla="*/ 2985256 h 102"/>
                <a:gd name="T18" fmla="*/ 299634078 w 113"/>
                <a:gd name="T19" fmla="*/ 0 h 102"/>
                <a:gd name="T20" fmla="*/ 282007939 w 113"/>
                <a:gd name="T21" fmla="*/ 0 h 102"/>
                <a:gd name="T22" fmla="*/ 279070250 w 113"/>
                <a:gd name="T23" fmla="*/ 0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102"/>
                <a:gd name="T38" fmla="*/ 113 w 113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102">
                  <a:moveTo>
                    <a:pt x="95" y="0"/>
                  </a:moveTo>
                  <a:cubicBezTo>
                    <a:pt x="87" y="0"/>
                    <a:pt x="73" y="2"/>
                    <a:pt x="50" y="9"/>
                  </a:cubicBezTo>
                  <a:cubicBezTo>
                    <a:pt x="16" y="20"/>
                    <a:pt x="5" y="34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2"/>
                    <a:pt x="0" y="45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2" y="74"/>
                    <a:pt x="15" y="10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0" y="3"/>
                    <a:pt x="108" y="1"/>
                    <a:pt x="104" y="1"/>
                  </a:cubicBezTo>
                  <a:cubicBezTo>
                    <a:pt x="104" y="1"/>
                    <a:pt x="103" y="0"/>
                    <a:pt x="102" y="0"/>
                  </a:cubicBezTo>
                  <a:cubicBezTo>
                    <a:pt x="100" y="0"/>
                    <a:pt x="98" y="0"/>
                    <a:pt x="96" y="0"/>
                  </a:cubicBezTo>
                  <a:cubicBezTo>
                    <a:pt x="96" y="0"/>
                    <a:pt x="95" y="0"/>
                    <a:pt x="95" y="0"/>
                  </a:cubicBezTo>
                </a:path>
              </a:pathLst>
            </a:custGeom>
            <a:solidFill>
              <a:srgbClr val="99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3" name="Freeform 1124">
              <a:extLst>
                <a:ext uri="{FF2B5EF4-FFF2-40B4-BE49-F238E27FC236}">
                  <a16:creationId xmlns:a16="http://schemas.microsoft.com/office/drawing/2014/main" id="{E4E28C5B-CB09-4334-A290-D2A2A9F43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" y="149225"/>
              <a:ext cx="381000" cy="339725"/>
            </a:xfrm>
            <a:custGeom>
              <a:avLst/>
              <a:gdLst>
                <a:gd name="T0" fmla="*/ 530171797 w 222"/>
                <a:gd name="T1" fmla="*/ 0 h 198"/>
                <a:gd name="T2" fmla="*/ 512499919 w 222"/>
                <a:gd name="T3" fmla="*/ 20606552 h 198"/>
                <a:gd name="T4" fmla="*/ 444755716 w 222"/>
                <a:gd name="T5" fmla="*/ 135419876 h 198"/>
                <a:gd name="T6" fmla="*/ 412355270 w 222"/>
                <a:gd name="T7" fmla="*/ 170746128 h 198"/>
                <a:gd name="T8" fmla="*/ 409410243 w 222"/>
                <a:gd name="T9" fmla="*/ 197241247 h 198"/>
                <a:gd name="T10" fmla="*/ 400573446 w 222"/>
                <a:gd name="T11" fmla="*/ 217849514 h 198"/>
                <a:gd name="T12" fmla="*/ 341666041 w 222"/>
                <a:gd name="T13" fmla="*/ 312054570 h 198"/>
                <a:gd name="T14" fmla="*/ 338721014 w 222"/>
                <a:gd name="T15" fmla="*/ 312054570 h 198"/>
                <a:gd name="T16" fmla="*/ 303375541 w 222"/>
                <a:gd name="T17" fmla="*/ 267895468 h 198"/>
                <a:gd name="T18" fmla="*/ 303375541 w 222"/>
                <a:gd name="T19" fmla="*/ 262008617 h 198"/>
                <a:gd name="T20" fmla="*/ 288648689 w 222"/>
                <a:gd name="T21" fmla="*/ 232569215 h 198"/>
                <a:gd name="T22" fmla="*/ 0 w 222"/>
                <a:gd name="T23" fmla="*/ 521072950 h 198"/>
                <a:gd name="T24" fmla="*/ 2945027 w 222"/>
                <a:gd name="T25" fmla="*/ 532848368 h 198"/>
                <a:gd name="T26" fmla="*/ 32398730 w 222"/>
                <a:gd name="T27" fmla="*/ 582894321 h 198"/>
                <a:gd name="T28" fmla="*/ 556680473 w 222"/>
                <a:gd name="T29" fmla="*/ 582894321 h 198"/>
                <a:gd name="T30" fmla="*/ 609697824 w 222"/>
                <a:gd name="T31" fmla="*/ 347380823 h 198"/>
                <a:gd name="T32" fmla="*/ 624424676 w 222"/>
                <a:gd name="T33" fmla="*/ 256120050 h 198"/>
                <a:gd name="T34" fmla="*/ 636206500 w 222"/>
                <a:gd name="T35" fmla="*/ 232569215 h 198"/>
                <a:gd name="T36" fmla="*/ 630314730 w 222"/>
                <a:gd name="T37" fmla="*/ 188410112 h 198"/>
                <a:gd name="T38" fmla="*/ 627369703 w 222"/>
                <a:gd name="T39" fmla="*/ 185465829 h 198"/>
                <a:gd name="T40" fmla="*/ 647988324 w 222"/>
                <a:gd name="T41" fmla="*/ 129531309 h 198"/>
                <a:gd name="T42" fmla="*/ 653878378 w 222"/>
                <a:gd name="T43" fmla="*/ 120700175 h 198"/>
                <a:gd name="T44" fmla="*/ 530171797 w 222"/>
                <a:gd name="T45" fmla="*/ 0 h 1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198"/>
                <a:gd name="T71" fmla="*/ 222 w 222"/>
                <a:gd name="T72" fmla="*/ 198 h 1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198">
                  <a:moveTo>
                    <a:pt x="180" y="0"/>
                  </a:moveTo>
                  <a:cubicBezTo>
                    <a:pt x="178" y="2"/>
                    <a:pt x="176" y="4"/>
                    <a:pt x="174" y="7"/>
                  </a:cubicBezTo>
                  <a:cubicBezTo>
                    <a:pt x="164" y="21"/>
                    <a:pt x="156" y="35"/>
                    <a:pt x="151" y="46"/>
                  </a:cubicBezTo>
                  <a:cubicBezTo>
                    <a:pt x="146" y="48"/>
                    <a:pt x="142" y="53"/>
                    <a:pt x="140" y="58"/>
                  </a:cubicBezTo>
                  <a:cubicBezTo>
                    <a:pt x="139" y="61"/>
                    <a:pt x="139" y="64"/>
                    <a:pt x="139" y="67"/>
                  </a:cubicBezTo>
                  <a:cubicBezTo>
                    <a:pt x="138" y="70"/>
                    <a:pt x="137" y="72"/>
                    <a:pt x="136" y="74"/>
                  </a:cubicBezTo>
                  <a:cubicBezTo>
                    <a:pt x="127" y="98"/>
                    <a:pt x="123" y="105"/>
                    <a:pt x="116" y="106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05" y="106"/>
                    <a:pt x="103" y="92"/>
                    <a:pt x="103" y="91"/>
                  </a:cubicBezTo>
                  <a:cubicBezTo>
                    <a:pt x="103" y="91"/>
                    <a:pt x="103" y="90"/>
                    <a:pt x="103" y="89"/>
                  </a:cubicBezTo>
                  <a:cubicBezTo>
                    <a:pt x="102" y="85"/>
                    <a:pt x="100" y="82"/>
                    <a:pt x="98" y="7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9"/>
                    <a:pt x="1" y="180"/>
                    <a:pt x="1" y="181"/>
                  </a:cubicBezTo>
                  <a:cubicBezTo>
                    <a:pt x="4" y="187"/>
                    <a:pt x="7" y="193"/>
                    <a:pt x="11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200" y="174"/>
                    <a:pt x="204" y="144"/>
                    <a:pt x="207" y="118"/>
                  </a:cubicBezTo>
                  <a:cubicBezTo>
                    <a:pt x="209" y="106"/>
                    <a:pt x="210" y="96"/>
                    <a:pt x="212" y="87"/>
                  </a:cubicBezTo>
                  <a:cubicBezTo>
                    <a:pt x="214" y="84"/>
                    <a:pt x="215" y="82"/>
                    <a:pt x="216" y="79"/>
                  </a:cubicBezTo>
                  <a:cubicBezTo>
                    <a:pt x="217" y="74"/>
                    <a:pt x="217" y="69"/>
                    <a:pt x="214" y="64"/>
                  </a:cubicBezTo>
                  <a:cubicBezTo>
                    <a:pt x="214" y="64"/>
                    <a:pt x="213" y="63"/>
                    <a:pt x="213" y="63"/>
                  </a:cubicBezTo>
                  <a:cubicBezTo>
                    <a:pt x="215" y="55"/>
                    <a:pt x="217" y="49"/>
                    <a:pt x="220" y="44"/>
                  </a:cubicBezTo>
                  <a:cubicBezTo>
                    <a:pt x="220" y="43"/>
                    <a:pt x="221" y="42"/>
                    <a:pt x="222" y="41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998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4" name="Freeform 1125">
              <a:extLst>
                <a:ext uri="{FF2B5EF4-FFF2-40B4-BE49-F238E27FC236}">
                  <a16:creationId xmlns:a16="http://schemas.microsoft.com/office/drawing/2014/main" id="{074484F3-F70F-406F-89A9-4F631C75F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50" y="47625"/>
              <a:ext cx="209550" cy="173038"/>
            </a:xfrm>
            <a:custGeom>
              <a:avLst/>
              <a:gdLst>
                <a:gd name="T0" fmla="*/ 289122318 w 122"/>
                <a:gd name="T1" fmla="*/ 0 h 101"/>
                <a:gd name="T2" fmla="*/ 283222284 w 122"/>
                <a:gd name="T3" fmla="*/ 0 h 101"/>
                <a:gd name="T4" fmla="*/ 233067693 w 122"/>
                <a:gd name="T5" fmla="*/ 26416564 h 101"/>
                <a:gd name="T6" fmla="*/ 0 w 122"/>
                <a:gd name="T7" fmla="*/ 176113279 h 101"/>
                <a:gd name="T8" fmla="*/ 123909320 w 122"/>
                <a:gd name="T9" fmla="*/ 296456925 h 101"/>
                <a:gd name="T10" fmla="*/ 250769516 w 122"/>
                <a:gd name="T11" fmla="*/ 155566302 h 101"/>
                <a:gd name="T12" fmla="*/ 286171442 w 122"/>
                <a:gd name="T13" fmla="*/ 167307187 h 101"/>
                <a:gd name="T14" fmla="*/ 292073195 w 122"/>
                <a:gd name="T15" fmla="*/ 167307187 h 101"/>
                <a:gd name="T16" fmla="*/ 356977013 w 122"/>
                <a:gd name="T17" fmla="*/ 88055783 h 101"/>
                <a:gd name="T18" fmla="*/ 354027855 w 122"/>
                <a:gd name="T19" fmla="*/ 61639219 h 101"/>
                <a:gd name="T20" fmla="*/ 289122318 w 122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01"/>
                <a:gd name="T35" fmla="*/ 122 w 122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01">
                  <a:moveTo>
                    <a:pt x="98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89" y="0"/>
                    <a:pt x="83" y="4"/>
                    <a:pt x="79" y="9"/>
                  </a:cubicBezTo>
                  <a:cubicBezTo>
                    <a:pt x="63" y="12"/>
                    <a:pt x="30" y="24"/>
                    <a:pt x="0" y="60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58" y="69"/>
                    <a:pt x="75" y="57"/>
                    <a:pt x="85" y="53"/>
                  </a:cubicBezTo>
                  <a:cubicBezTo>
                    <a:pt x="88" y="55"/>
                    <a:pt x="92" y="57"/>
                    <a:pt x="97" y="57"/>
                  </a:cubicBezTo>
                  <a:cubicBezTo>
                    <a:pt x="97" y="57"/>
                    <a:pt x="98" y="57"/>
                    <a:pt x="99" y="57"/>
                  </a:cubicBezTo>
                  <a:cubicBezTo>
                    <a:pt x="112" y="56"/>
                    <a:pt x="122" y="44"/>
                    <a:pt x="121" y="30"/>
                  </a:cubicBezTo>
                  <a:cubicBezTo>
                    <a:pt x="121" y="27"/>
                    <a:pt x="120" y="24"/>
                    <a:pt x="120" y="21"/>
                  </a:cubicBezTo>
                  <a:cubicBezTo>
                    <a:pt x="119" y="9"/>
                    <a:pt x="110" y="0"/>
                    <a:pt x="98" y="0"/>
                  </a:cubicBezTo>
                </a:path>
              </a:pathLst>
            </a:custGeom>
            <a:solidFill>
              <a:srgbClr val="998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5" name="Freeform 1126">
              <a:extLst>
                <a:ext uri="{FF2B5EF4-FFF2-40B4-BE49-F238E27FC236}">
                  <a16:creationId xmlns:a16="http://schemas.microsoft.com/office/drawing/2014/main" id="{EF010C49-9DCD-41FA-908B-DAD7ED818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" y="488950"/>
              <a:ext cx="306388" cy="88900"/>
            </a:xfrm>
            <a:custGeom>
              <a:avLst/>
              <a:gdLst>
                <a:gd name="T0" fmla="*/ 527379812 w 178"/>
                <a:gd name="T1" fmla="*/ 0 h 52"/>
                <a:gd name="T2" fmla="*/ 0 w 178"/>
                <a:gd name="T3" fmla="*/ 0 h 52"/>
                <a:gd name="T4" fmla="*/ 260727582 w 178"/>
                <a:gd name="T5" fmla="*/ 149061365 h 52"/>
                <a:gd name="T6" fmla="*/ 278503249 w 178"/>
                <a:gd name="T7" fmla="*/ 151984808 h 52"/>
                <a:gd name="T8" fmla="*/ 284429620 w 178"/>
                <a:gd name="T9" fmla="*/ 151984808 h 52"/>
                <a:gd name="T10" fmla="*/ 527379812 w 178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"/>
                <a:gd name="T19" fmla="*/ 0 h 52"/>
                <a:gd name="T20" fmla="*/ 178 w 17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" h="52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31"/>
                    <a:pt x="51" y="49"/>
                    <a:pt x="88" y="51"/>
                  </a:cubicBezTo>
                  <a:cubicBezTo>
                    <a:pt x="90" y="51"/>
                    <a:pt x="92" y="51"/>
                    <a:pt x="94" y="52"/>
                  </a:cubicBezTo>
                  <a:cubicBezTo>
                    <a:pt x="95" y="52"/>
                    <a:pt x="95" y="52"/>
                    <a:pt x="96" y="52"/>
                  </a:cubicBezTo>
                  <a:cubicBezTo>
                    <a:pt x="141" y="52"/>
                    <a:pt x="165" y="30"/>
                    <a:pt x="178" y="0"/>
                  </a:cubicBezTo>
                </a:path>
              </a:pathLst>
            </a:custGeom>
            <a:solidFill>
              <a:srgbClr val="998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6" name="Freeform 1127">
              <a:extLst>
                <a:ext uri="{FF2B5EF4-FFF2-40B4-BE49-F238E27FC236}">
                  <a16:creationId xmlns:a16="http://schemas.microsoft.com/office/drawing/2014/main" id="{01FDD81D-01A3-4E47-8DDE-4E5C9C590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19113" cy="519113"/>
            </a:xfrm>
            <a:custGeom>
              <a:avLst/>
              <a:gdLst>
                <a:gd name="T0" fmla="*/ 522465819 w 303"/>
                <a:gd name="T1" fmla="*/ 171370890 h 302"/>
                <a:gd name="T2" fmla="*/ 454957144 w 303"/>
                <a:gd name="T3" fmla="*/ 283648844 h 302"/>
                <a:gd name="T4" fmla="*/ 422669343 w 303"/>
                <a:gd name="T5" fmla="*/ 319104949 h 302"/>
                <a:gd name="T6" fmla="*/ 419734556 w 303"/>
                <a:gd name="T7" fmla="*/ 345696599 h 302"/>
                <a:gd name="T8" fmla="*/ 413863268 w 303"/>
                <a:gd name="T9" fmla="*/ 366380329 h 302"/>
                <a:gd name="T10" fmla="*/ 358095455 w 303"/>
                <a:gd name="T11" fmla="*/ 460929371 h 302"/>
                <a:gd name="T12" fmla="*/ 355160667 w 303"/>
                <a:gd name="T13" fmla="*/ 460929371 h 302"/>
                <a:gd name="T14" fmla="*/ 322872867 w 303"/>
                <a:gd name="T15" fmla="*/ 419563628 h 302"/>
                <a:gd name="T16" fmla="*/ 319938079 w 303"/>
                <a:gd name="T17" fmla="*/ 413653991 h 302"/>
                <a:gd name="T18" fmla="*/ 281778991 w 303"/>
                <a:gd name="T19" fmla="*/ 372289967 h 302"/>
                <a:gd name="T20" fmla="*/ 275909416 w 303"/>
                <a:gd name="T21" fmla="*/ 372289967 h 302"/>
                <a:gd name="T22" fmla="*/ 258297265 w 303"/>
                <a:gd name="T23" fmla="*/ 369335148 h 302"/>
                <a:gd name="T24" fmla="*/ 132084277 w 303"/>
                <a:gd name="T25" fmla="*/ 401836435 h 302"/>
                <a:gd name="T26" fmla="*/ 5869575 w 303"/>
                <a:gd name="T27" fmla="*/ 502295114 h 302"/>
                <a:gd name="T28" fmla="*/ 2934787 w 303"/>
                <a:gd name="T29" fmla="*/ 505249933 h 302"/>
                <a:gd name="T30" fmla="*/ 0 w 303"/>
                <a:gd name="T31" fmla="*/ 528886763 h 302"/>
                <a:gd name="T32" fmla="*/ 0 w 303"/>
                <a:gd name="T33" fmla="*/ 531841582 h 302"/>
                <a:gd name="T34" fmla="*/ 52833025 w 303"/>
                <a:gd name="T35" fmla="*/ 706167291 h 302"/>
                <a:gd name="T36" fmla="*/ 317001579 w 303"/>
                <a:gd name="T37" fmla="*/ 892312274 h 302"/>
                <a:gd name="T38" fmla="*/ 334613729 w 303"/>
                <a:gd name="T39" fmla="*/ 892312274 h 302"/>
                <a:gd name="T40" fmla="*/ 607588358 w 303"/>
                <a:gd name="T41" fmla="*/ 496385477 h 302"/>
                <a:gd name="T42" fmla="*/ 622264008 w 303"/>
                <a:gd name="T43" fmla="*/ 407746072 h 302"/>
                <a:gd name="T44" fmla="*/ 634004871 w 303"/>
                <a:gd name="T45" fmla="*/ 387062341 h 302"/>
                <a:gd name="T46" fmla="*/ 631070084 w 303"/>
                <a:gd name="T47" fmla="*/ 342741780 h 302"/>
                <a:gd name="T48" fmla="*/ 628133583 w 303"/>
                <a:gd name="T49" fmla="*/ 339786961 h 302"/>
                <a:gd name="T50" fmla="*/ 648680521 w 303"/>
                <a:gd name="T51" fmla="*/ 286603662 h 302"/>
                <a:gd name="T52" fmla="*/ 783699585 w 303"/>
                <a:gd name="T53" fmla="*/ 147734059 h 302"/>
                <a:gd name="T54" fmla="*/ 821856960 w 303"/>
                <a:gd name="T55" fmla="*/ 159553334 h 302"/>
                <a:gd name="T56" fmla="*/ 889367349 w 303"/>
                <a:gd name="T57" fmla="*/ 91594223 h 302"/>
                <a:gd name="T58" fmla="*/ 889367349 w 303"/>
                <a:gd name="T59" fmla="*/ 67957392 h 302"/>
                <a:gd name="T60" fmla="*/ 821856960 w 303"/>
                <a:gd name="T61" fmla="*/ 0 h 302"/>
                <a:gd name="T62" fmla="*/ 771958722 w 303"/>
                <a:gd name="T63" fmla="*/ 20682012 h 302"/>
                <a:gd name="T64" fmla="*/ 522465819 w 303"/>
                <a:gd name="T65" fmla="*/ 171370890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3"/>
                <a:gd name="T100" fmla="*/ 0 h 302"/>
                <a:gd name="T101" fmla="*/ 303 w 303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3" h="302">
                  <a:moveTo>
                    <a:pt x="178" y="58"/>
                  </a:moveTo>
                  <a:cubicBezTo>
                    <a:pt x="167" y="72"/>
                    <a:pt x="160" y="85"/>
                    <a:pt x="155" y="96"/>
                  </a:cubicBezTo>
                  <a:cubicBezTo>
                    <a:pt x="150" y="98"/>
                    <a:pt x="146" y="103"/>
                    <a:pt x="144" y="108"/>
                  </a:cubicBezTo>
                  <a:cubicBezTo>
                    <a:pt x="143" y="111"/>
                    <a:pt x="143" y="114"/>
                    <a:pt x="143" y="117"/>
                  </a:cubicBezTo>
                  <a:cubicBezTo>
                    <a:pt x="143" y="120"/>
                    <a:pt x="142" y="122"/>
                    <a:pt x="141" y="124"/>
                  </a:cubicBezTo>
                  <a:cubicBezTo>
                    <a:pt x="132" y="149"/>
                    <a:pt x="129" y="156"/>
                    <a:pt x="122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12" y="156"/>
                    <a:pt x="110" y="143"/>
                    <a:pt x="110" y="142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09" y="133"/>
                    <a:pt x="103" y="127"/>
                    <a:pt x="96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2" y="125"/>
                    <a:pt x="90" y="125"/>
                    <a:pt x="88" y="125"/>
                  </a:cubicBezTo>
                  <a:cubicBezTo>
                    <a:pt x="81" y="125"/>
                    <a:pt x="67" y="127"/>
                    <a:pt x="45" y="136"/>
                  </a:cubicBezTo>
                  <a:cubicBezTo>
                    <a:pt x="13" y="149"/>
                    <a:pt x="4" y="165"/>
                    <a:pt x="2" y="170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3"/>
                    <a:pt x="0" y="176"/>
                    <a:pt x="0" y="17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" y="181"/>
                    <a:pt x="4" y="210"/>
                    <a:pt x="18" y="239"/>
                  </a:cubicBezTo>
                  <a:cubicBezTo>
                    <a:pt x="38" y="280"/>
                    <a:pt x="69" y="302"/>
                    <a:pt x="108" y="302"/>
                  </a:cubicBezTo>
                  <a:cubicBezTo>
                    <a:pt x="110" y="302"/>
                    <a:pt x="112" y="302"/>
                    <a:pt x="114" y="302"/>
                  </a:cubicBezTo>
                  <a:cubicBezTo>
                    <a:pt x="189" y="298"/>
                    <a:pt x="199" y="226"/>
                    <a:pt x="207" y="168"/>
                  </a:cubicBezTo>
                  <a:cubicBezTo>
                    <a:pt x="209" y="157"/>
                    <a:pt x="210" y="147"/>
                    <a:pt x="212" y="138"/>
                  </a:cubicBezTo>
                  <a:cubicBezTo>
                    <a:pt x="214" y="136"/>
                    <a:pt x="215" y="133"/>
                    <a:pt x="216" y="131"/>
                  </a:cubicBezTo>
                  <a:cubicBezTo>
                    <a:pt x="218" y="126"/>
                    <a:pt x="217" y="120"/>
                    <a:pt x="215" y="116"/>
                  </a:cubicBezTo>
                  <a:cubicBezTo>
                    <a:pt x="215" y="115"/>
                    <a:pt x="214" y="115"/>
                    <a:pt x="214" y="115"/>
                  </a:cubicBezTo>
                  <a:cubicBezTo>
                    <a:pt x="216" y="107"/>
                    <a:pt x="219" y="102"/>
                    <a:pt x="221" y="97"/>
                  </a:cubicBezTo>
                  <a:cubicBezTo>
                    <a:pt x="239" y="63"/>
                    <a:pt x="257" y="53"/>
                    <a:pt x="267" y="50"/>
                  </a:cubicBezTo>
                  <a:cubicBezTo>
                    <a:pt x="270" y="53"/>
                    <a:pt x="275" y="54"/>
                    <a:pt x="280" y="54"/>
                  </a:cubicBezTo>
                  <a:cubicBezTo>
                    <a:pt x="293" y="54"/>
                    <a:pt x="303" y="44"/>
                    <a:pt x="303" y="31"/>
                  </a:cubicBezTo>
                  <a:cubicBezTo>
                    <a:pt x="303" y="23"/>
                    <a:pt x="303" y="23"/>
                    <a:pt x="303" y="23"/>
                  </a:cubicBezTo>
                  <a:cubicBezTo>
                    <a:pt x="303" y="10"/>
                    <a:pt x="293" y="0"/>
                    <a:pt x="280" y="0"/>
                  </a:cubicBezTo>
                  <a:cubicBezTo>
                    <a:pt x="273" y="0"/>
                    <a:pt x="268" y="2"/>
                    <a:pt x="263" y="7"/>
                  </a:cubicBezTo>
                  <a:cubicBezTo>
                    <a:pt x="246" y="9"/>
                    <a:pt x="209" y="18"/>
                    <a:pt x="17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7" name="Freeform 1128">
              <a:extLst>
                <a:ext uri="{FF2B5EF4-FFF2-40B4-BE49-F238E27FC236}">
                  <a16:creationId xmlns:a16="http://schemas.microsoft.com/office/drawing/2014/main" id="{BFE11E0E-DCC6-4341-AF7C-115700FE3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7" y="38100"/>
              <a:ext cx="434975" cy="454025"/>
            </a:xfrm>
            <a:custGeom>
              <a:avLst/>
              <a:gdLst>
                <a:gd name="T0" fmla="*/ 744894688 w 254"/>
                <a:gd name="T1" fmla="*/ 2934886 h 265"/>
                <a:gd name="T2" fmla="*/ 744894688 w 254"/>
                <a:gd name="T3" fmla="*/ 0 h 265"/>
                <a:gd name="T4" fmla="*/ 501485075 w 254"/>
                <a:gd name="T5" fmla="*/ 135028748 h 265"/>
                <a:gd name="T6" fmla="*/ 304996250 w 254"/>
                <a:gd name="T7" fmla="*/ 449116390 h 265"/>
                <a:gd name="T8" fmla="*/ 211151250 w 254"/>
                <a:gd name="T9" fmla="*/ 361054386 h 265"/>
                <a:gd name="T10" fmla="*/ 96778513 w 254"/>
                <a:gd name="T11" fmla="*/ 387473502 h 265"/>
                <a:gd name="T12" fmla="*/ 0 w 254"/>
                <a:gd name="T13" fmla="*/ 457922762 h 265"/>
                <a:gd name="T14" fmla="*/ 275669688 w 254"/>
                <a:gd name="T15" fmla="*/ 766140631 h 265"/>
                <a:gd name="T16" fmla="*/ 551339375 w 254"/>
                <a:gd name="T17" fmla="*/ 196671637 h 265"/>
                <a:gd name="T18" fmla="*/ 744894688 w 254"/>
                <a:gd name="T19" fmla="*/ 32288887 h 265"/>
                <a:gd name="T20" fmla="*/ 744894688 w 254"/>
                <a:gd name="T21" fmla="*/ 26419115 h 265"/>
                <a:gd name="T22" fmla="*/ 744894688 w 254"/>
                <a:gd name="T23" fmla="*/ 2934886 h 2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265"/>
                <a:gd name="T38" fmla="*/ 254 w 254"/>
                <a:gd name="T39" fmla="*/ 265 h 2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265">
                  <a:moveTo>
                    <a:pt x="254" y="1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247" y="0"/>
                    <a:pt x="206" y="1"/>
                    <a:pt x="171" y="46"/>
                  </a:cubicBezTo>
                  <a:cubicBezTo>
                    <a:pt x="133" y="95"/>
                    <a:pt x="141" y="151"/>
                    <a:pt x="104" y="153"/>
                  </a:cubicBezTo>
                  <a:cubicBezTo>
                    <a:pt x="76" y="155"/>
                    <a:pt x="72" y="123"/>
                    <a:pt x="72" y="123"/>
                  </a:cubicBezTo>
                  <a:cubicBezTo>
                    <a:pt x="72" y="123"/>
                    <a:pt x="61" y="121"/>
                    <a:pt x="33" y="132"/>
                  </a:cubicBezTo>
                  <a:cubicBezTo>
                    <a:pt x="6" y="143"/>
                    <a:pt x="0" y="156"/>
                    <a:pt x="0" y="156"/>
                  </a:cubicBezTo>
                  <a:cubicBezTo>
                    <a:pt x="0" y="156"/>
                    <a:pt x="13" y="265"/>
                    <a:pt x="94" y="261"/>
                  </a:cubicBezTo>
                  <a:cubicBezTo>
                    <a:pt x="183" y="256"/>
                    <a:pt x="157" y="126"/>
                    <a:pt x="188" y="67"/>
                  </a:cubicBezTo>
                  <a:cubicBezTo>
                    <a:pt x="217" y="14"/>
                    <a:pt x="248" y="11"/>
                    <a:pt x="254" y="11"/>
                  </a:cubicBezTo>
                  <a:cubicBezTo>
                    <a:pt x="254" y="10"/>
                    <a:pt x="254" y="10"/>
                    <a:pt x="254" y="9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8" name="Freeform 1129">
              <a:extLst>
                <a:ext uri="{FF2B5EF4-FFF2-40B4-BE49-F238E27FC236}">
                  <a16:creationId xmlns:a16="http://schemas.microsoft.com/office/drawing/2014/main" id="{F1CAD77A-CD7B-4C82-B615-F4EC4DC3B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" y="196850"/>
              <a:ext cx="312738" cy="293688"/>
            </a:xfrm>
            <a:custGeom>
              <a:avLst/>
              <a:gdLst>
                <a:gd name="T0" fmla="*/ 434045977 w 182"/>
                <a:gd name="T1" fmla="*/ 2914683 h 172"/>
                <a:gd name="T2" fmla="*/ 431093868 w 182"/>
                <a:gd name="T3" fmla="*/ 0 h 172"/>
                <a:gd name="T4" fmla="*/ 413377776 w 182"/>
                <a:gd name="T5" fmla="*/ 46648582 h 172"/>
                <a:gd name="T6" fmla="*/ 312985441 w 182"/>
                <a:gd name="T7" fmla="*/ 169099403 h 172"/>
                <a:gd name="T8" fmla="*/ 310033332 w 182"/>
                <a:gd name="T9" fmla="*/ 169099403 h 172"/>
                <a:gd name="T10" fmla="*/ 310033332 w 182"/>
                <a:gd name="T11" fmla="*/ 169099403 h 172"/>
                <a:gd name="T12" fmla="*/ 230310917 w 182"/>
                <a:gd name="T13" fmla="*/ 87466092 h 172"/>
                <a:gd name="T14" fmla="*/ 230310917 w 182"/>
                <a:gd name="T15" fmla="*/ 81635019 h 172"/>
                <a:gd name="T16" fmla="*/ 221452871 w 182"/>
                <a:gd name="T17" fmla="*/ 81635019 h 172"/>
                <a:gd name="T18" fmla="*/ 212594825 w 182"/>
                <a:gd name="T19" fmla="*/ 78718629 h 172"/>
                <a:gd name="T20" fmla="*/ 103344444 w 182"/>
                <a:gd name="T21" fmla="*/ 107873993 h 172"/>
                <a:gd name="T22" fmla="*/ 2952109 w 182"/>
                <a:gd name="T23" fmla="*/ 180761549 h 172"/>
                <a:gd name="T24" fmla="*/ 0 w 182"/>
                <a:gd name="T25" fmla="*/ 183677939 h 172"/>
                <a:gd name="T26" fmla="*/ 0 w 182"/>
                <a:gd name="T27" fmla="*/ 186592622 h 172"/>
                <a:gd name="T28" fmla="*/ 271647320 w 182"/>
                <a:gd name="T29" fmla="*/ 501468845 h 172"/>
                <a:gd name="T30" fmla="*/ 271647320 w 182"/>
                <a:gd name="T31" fmla="*/ 501468845 h 172"/>
                <a:gd name="T32" fmla="*/ 286411303 w 182"/>
                <a:gd name="T33" fmla="*/ 501468845 h 172"/>
                <a:gd name="T34" fmla="*/ 519674329 w 182"/>
                <a:gd name="T35" fmla="*/ 151606185 h 172"/>
                <a:gd name="T36" fmla="*/ 537390421 w 182"/>
                <a:gd name="T37" fmla="*/ 32070047 h 172"/>
                <a:gd name="T38" fmla="*/ 434045977 w 182"/>
                <a:gd name="T39" fmla="*/ 2914683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2"/>
                <a:gd name="T61" fmla="*/ 0 h 172"/>
                <a:gd name="T62" fmla="*/ 182 w 182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2" h="172">
                  <a:moveTo>
                    <a:pt x="147" y="1"/>
                  </a:moveTo>
                  <a:cubicBezTo>
                    <a:pt x="147" y="0"/>
                    <a:pt x="146" y="0"/>
                    <a:pt x="146" y="0"/>
                  </a:cubicBezTo>
                  <a:cubicBezTo>
                    <a:pt x="144" y="5"/>
                    <a:pt x="142" y="11"/>
                    <a:pt x="140" y="16"/>
                  </a:cubicBezTo>
                  <a:cubicBezTo>
                    <a:pt x="132" y="40"/>
                    <a:pt x="126" y="57"/>
                    <a:pt x="106" y="58"/>
                  </a:cubicBezTo>
                  <a:cubicBezTo>
                    <a:pt x="106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82" y="58"/>
                    <a:pt x="78" y="31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4" y="27"/>
                    <a:pt x="72" y="27"/>
                  </a:cubicBezTo>
                  <a:cubicBezTo>
                    <a:pt x="67" y="27"/>
                    <a:pt x="56" y="29"/>
                    <a:pt x="35" y="37"/>
                  </a:cubicBezTo>
                  <a:cubicBezTo>
                    <a:pt x="7" y="48"/>
                    <a:pt x="1" y="62"/>
                    <a:pt x="1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3" y="172"/>
                    <a:pt x="92" y="172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4" y="172"/>
                    <a:pt x="95" y="172"/>
                    <a:pt x="97" y="172"/>
                  </a:cubicBezTo>
                  <a:cubicBezTo>
                    <a:pt x="159" y="169"/>
                    <a:pt x="167" y="109"/>
                    <a:pt x="176" y="52"/>
                  </a:cubicBezTo>
                  <a:cubicBezTo>
                    <a:pt x="178" y="38"/>
                    <a:pt x="180" y="24"/>
                    <a:pt x="182" y="11"/>
                  </a:cubicBezTo>
                  <a:cubicBezTo>
                    <a:pt x="170" y="9"/>
                    <a:pt x="158" y="4"/>
                    <a:pt x="147" y="1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9" name="Freeform 1130">
              <a:extLst>
                <a:ext uri="{FF2B5EF4-FFF2-40B4-BE49-F238E27FC236}">
                  <a16:creationId xmlns:a16="http://schemas.microsoft.com/office/drawing/2014/main" id="{08EFE1C4-5D4B-4E7C-AD79-CC860F836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2" y="28575"/>
              <a:ext cx="23813" cy="36513"/>
            </a:xfrm>
            <a:custGeom>
              <a:avLst/>
              <a:gdLst>
                <a:gd name="T0" fmla="*/ 20252957 w 14"/>
                <a:gd name="T1" fmla="*/ 0 h 22"/>
                <a:gd name="T2" fmla="*/ 0 w 14"/>
                <a:gd name="T3" fmla="*/ 16527112 h 22"/>
                <a:gd name="T4" fmla="*/ 0 w 14"/>
                <a:gd name="T5" fmla="*/ 19282183 h 22"/>
                <a:gd name="T6" fmla="*/ 0 w 14"/>
                <a:gd name="T7" fmla="*/ 41317779 h 22"/>
                <a:gd name="T8" fmla="*/ 0 w 14"/>
                <a:gd name="T9" fmla="*/ 46827923 h 22"/>
                <a:gd name="T10" fmla="*/ 20252957 w 14"/>
                <a:gd name="T11" fmla="*/ 60599962 h 22"/>
                <a:gd name="T12" fmla="*/ 40504212 w 14"/>
                <a:gd name="T13" fmla="*/ 41317779 h 22"/>
                <a:gd name="T14" fmla="*/ 40504212 w 14"/>
                <a:gd name="T15" fmla="*/ 19282183 h 22"/>
                <a:gd name="T16" fmla="*/ 20252957 w 14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2"/>
                <a:gd name="T29" fmla="*/ 14 w 14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" y="20"/>
                    <a:pt x="4" y="22"/>
                    <a:pt x="7" y="22"/>
                  </a:cubicBezTo>
                  <a:cubicBezTo>
                    <a:pt x="11" y="22"/>
                    <a:pt x="14" y="19"/>
                    <a:pt x="14" y="1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0" name="Freeform 1131">
              <a:extLst>
                <a:ext uri="{FF2B5EF4-FFF2-40B4-BE49-F238E27FC236}">
                  <a16:creationId xmlns:a16="http://schemas.microsoft.com/office/drawing/2014/main" id="{8E84F1A7-7D4B-4F4D-AC36-9E28A4A06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" y="188913"/>
              <a:ext cx="73025" cy="33338"/>
            </a:xfrm>
            <a:custGeom>
              <a:avLst/>
              <a:gdLst>
                <a:gd name="T0" fmla="*/ 0 w 43"/>
                <a:gd name="T1" fmla="*/ 9236381 h 19"/>
                <a:gd name="T2" fmla="*/ 5768975 w 43"/>
                <a:gd name="T3" fmla="*/ 21550385 h 19"/>
                <a:gd name="T4" fmla="*/ 8652613 w 43"/>
                <a:gd name="T5" fmla="*/ 24629763 h 19"/>
                <a:gd name="T6" fmla="*/ 106709904 w 43"/>
                <a:gd name="T7" fmla="*/ 55416529 h 19"/>
                <a:gd name="T8" fmla="*/ 109595241 w 43"/>
                <a:gd name="T9" fmla="*/ 55416529 h 19"/>
                <a:gd name="T10" fmla="*/ 121131492 w 43"/>
                <a:gd name="T11" fmla="*/ 49259527 h 19"/>
                <a:gd name="T12" fmla="*/ 115362517 w 43"/>
                <a:gd name="T13" fmla="*/ 36945523 h 19"/>
                <a:gd name="T14" fmla="*/ 14419890 w 43"/>
                <a:gd name="T15" fmla="*/ 3079378 h 19"/>
                <a:gd name="T16" fmla="*/ 0 w 43"/>
                <a:gd name="T17" fmla="*/ 9236381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9"/>
                <a:gd name="T29" fmla="*/ 43 w 43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9">
                  <a:moveTo>
                    <a:pt x="0" y="3"/>
                  </a:moveTo>
                  <a:cubicBezTo>
                    <a:pt x="0" y="5"/>
                    <a:pt x="1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9"/>
                    <a:pt x="41" y="18"/>
                    <a:pt x="42" y="16"/>
                  </a:cubicBezTo>
                  <a:cubicBezTo>
                    <a:pt x="43" y="14"/>
                    <a:pt x="42" y="12"/>
                    <a:pt x="40" y="1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3" name="Group 141">
            <a:extLst>
              <a:ext uri="{FF2B5EF4-FFF2-40B4-BE49-F238E27FC236}">
                <a16:creationId xmlns:a16="http://schemas.microsoft.com/office/drawing/2014/main" id="{C6C3E348-0100-40DE-A640-97F54BAF670A}"/>
              </a:ext>
            </a:extLst>
          </p:cNvPr>
          <p:cNvGrpSpPr>
            <a:grpSpLocks/>
          </p:cNvGrpSpPr>
          <p:nvPr/>
        </p:nvGrpSpPr>
        <p:grpSpPr bwMode="auto">
          <a:xfrm rot="-1148434">
            <a:off x="5680075" y="5688013"/>
            <a:ext cx="508000" cy="509587"/>
            <a:chOff x="0" y="0"/>
            <a:chExt cx="663575" cy="576263"/>
          </a:xfrm>
        </p:grpSpPr>
        <p:sp>
          <p:nvSpPr>
            <p:cNvPr id="29724" name="Freeform 921">
              <a:extLst>
                <a:ext uri="{FF2B5EF4-FFF2-40B4-BE49-F238E27FC236}">
                  <a16:creationId xmlns:a16="http://schemas.microsoft.com/office/drawing/2014/main" id="{8347BE19-64B5-4902-ACBA-71275CDB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" y="103187"/>
              <a:ext cx="239713" cy="290513"/>
            </a:xfrm>
            <a:custGeom>
              <a:avLst/>
              <a:gdLst>
                <a:gd name="T0" fmla="*/ 321201624 w 139"/>
                <a:gd name="T1" fmla="*/ 0 h 170"/>
                <a:gd name="T2" fmla="*/ 50558748 w 139"/>
                <a:gd name="T3" fmla="*/ 353361215 h 170"/>
                <a:gd name="T4" fmla="*/ 5947987 w 139"/>
                <a:gd name="T5" fmla="*/ 394246648 h 170"/>
                <a:gd name="T6" fmla="*/ 0 w 139"/>
                <a:gd name="T7" fmla="*/ 496457666 h 170"/>
                <a:gd name="T8" fmla="*/ 413398003 w 139"/>
                <a:gd name="T9" fmla="*/ 90530686 h 170"/>
                <a:gd name="T10" fmla="*/ 321201624 w 139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70"/>
                <a:gd name="T20" fmla="*/ 139 w 139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70">
                  <a:moveTo>
                    <a:pt x="108" y="0"/>
                  </a:moveTo>
                  <a:cubicBezTo>
                    <a:pt x="61" y="26"/>
                    <a:pt x="26" y="69"/>
                    <a:pt x="17" y="121"/>
                  </a:cubicBezTo>
                  <a:cubicBezTo>
                    <a:pt x="9" y="121"/>
                    <a:pt x="3" y="127"/>
                    <a:pt x="2" y="135"/>
                  </a:cubicBezTo>
                  <a:cubicBezTo>
                    <a:pt x="1" y="146"/>
                    <a:pt x="1" y="158"/>
                    <a:pt x="0" y="170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998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5" name="Freeform 922">
              <a:extLst>
                <a:ext uri="{FF2B5EF4-FFF2-40B4-BE49-F238E27FC236}">
                  <a16:creationId xmlns:a16="http://schemas.microsoft.com/office/drawing/2014/main" id="{F655EF34-E183-4801-8B49-B3ED9EEDF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" y="65087"/>
              <a:ext cx="144463" cy="90488"/>
            </a:xfrm>
            <a:custGeom>
              <a:avLst/>
              <a:gdLst>
                <a:gd name="T0" fmla="*/ 248447123 w 84"/>
                <a:gd name="T1" fmla="*/ 0 h 53"/>
                <a:gd name="T2" fmla="*/ 236616636 w 84"/>
                <a:gd name="T3" fmla="*/ 0 h 53"/>
                <a:gd name="T4" fmla="*/ 0 w 84"/>
                <a:gd name="T5" fmla="*/ 64128675 h 53"/>
                <a:gd name="T6" fmla="*/ 91689290 w 84"/>
                <a:gd name="T7" fmla="*/ 154492040 h 53"/>
                <a:gd name="T8" fmla="*/ 248447123 w 84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53"/>
                <a:gd name="T17" fmla="*/ 84 w 8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53">
                  <a:moveTo>
                    <a:pt x="84" y="0"/>
                  </a:moveTo>
                  <a:cubicBezTo>
                    <a:pt x="83" y="0"/>
                    <a:pt x="82" y="0"/>
                    <a:pt x="80" y="0"/>
                  </a:cubicBezTo>
                  <a:cubicBezTo>
                    <a:pt x="52" y="1"/>
                    <a:pt x="24" y="9"/>
                    <a:pt x="0" y="22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997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Freeform 923">
              <a:extLst>
                <a:ext uri="{FF2B5EF4-FFF2-40B4-BE49-F238E27FC236}">
                  <a16:creationId xmlns:a16="http://schemas.microsoft.com/office/drawing/2014/main" id="{D0DCC5CF-4AA1-4DCF-A158-52FC5E266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55575"/>
              <a:ext cx="588963" cy="342900"/>
            </a:xfrm>
            <a:custGeom>
              <a:avLst/>
              <a:gdLst>
                <a:gd name="T0" fmla="*/ 421621956 w 343"/>
                <a:gd name="T1" fmla="*/ 0 h 200"/>
                <a:gd name="T2" fmla="*/ 421621956 w 343"/>
                <a:gd name="T3" fmla="*/ 0 h 200"/>
                <a:gd name="T4" fmla="*/ 11792997 w 343"/>
                <a:gd name="T5" fmla="*/ 408592782 h 200"/>
                <a:gd name="T6" fmla="*/ 0 w 343"/>
                <a:gd name="T7" fmla="*/ 587902050 h 200"/>
                <a:gd name="T8" fmla="*/ 1011304418 w 343"/>
                <a:gd name="T9" fmla="*/ 587902050 h 200"/>
                <a:gd name="T10" fmla="*/ 421621956 w 343"/>
                <a:gd name="T11" fmla="*/ 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200"/>
                <a:gd name="T20" fmla="*/ 343 w 343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200"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3" y="159"/>
                    <a:pt x="1" y="180"/>
                    <a:pt x="0" y="200"/>
                  </a:cubicBezTo>
                  <a:cubicBezTo>
                    <a:pt x="343" y="200"/>
                    <a:pt x="343" y="200"/>
                    <a:pt x="343" y="20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997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7" name="Freeform 924">
              <a:extLst>
                <a:ext uri="{FF2B5EF4-FFF2-40B4-BE49-F238E27FC236}">
                  <a16:creationId xmlns:a16="http://schemas.microsoft.com/office/drawing/2014/main" id="{BBC1D1AF-49C5-4F2E-B3FD-9D0AB494F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65087"/>
              <a:ext cx="342900" cy="433388"/>
            </a:xfrm>
            <a:custGeom>
              <a:avLst/>
              <a:gdLst>
                <a:gd name="T0" fmla="*/ 167552942 w 200"/>
                <a:gd name="T1" fmla="*/ 0 h 253"/>
                <a:gd name="T2" fmla="*/ 155794901 w 200"/>
                <a:gd name="T3" fmla="*/ 0 h 253"/>
                <a:gd name="T4" fmla="*/ 0 w 200"/>
                <a:gd name="T5" fmla="*/ 155521198 h 253"/>
                <a:gd name="T6" fmla="*/ 587902050 w 200"/>
                <a:gd name="T7" fmla="*/ 742391931 h 253"/>
                <a:gd name="T8" fmla="*/ 587902050 w 200"/>
                <a:gd name="T9" fmla="*/ 246486427 h 253"/>
                <a:gd name="T10" fmla="*/ 167552942 w 200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253"/>
                <a:gd name="T20" fmla="*/ 200 w 200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253">
                  <a:moveTo>
                    <a:pt x="57" y="0"/>
                  </a:moveTo>
                  <a:cubicBezTo>
                    <a:pt x="56" y="0"/>
                    <a:pt x="55" y="0"/>
                    <a:pt x="5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71" y="32"/>
                    <a:pt x="117" y="0"/>
                    <a:pt x="57" y="0"/>
                  </a:cubicBezTo>
                </a:path>
              </a:pathLst>
            </a:custGeom>
            <a:solidFill>
              <a:srgbClr val="997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8" name="Freeform 925">
              <a:extLst>
                <a:ext uri="{FF2B5EF4-FFF2-40B4-BE49-F238E27FC236}">
                  <a16:creationId xmlns:a16="http://schemas.microsoft.com/office/drawing/2014/main" id="{2429BDCF-7375-4ECC-B881-30F8D9488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209550"/>
              <a:ext cx="66675" cy="288925"/>
            </a:xfrm>
            <a:custGeom>
              <a:avLst/>
              <a:gdLst>
                <a:gd name="T0" fmla="*/ 0 w 39"/>
                <a:gd name="T1" fmla="*/ 0 h 169"/>
                <a:gd name="T2" fmla="*/ 0 w 39"/>
                <a:gd name="T3" fmla="*/ 493950625 h 169"/>
                <a:gd name="T4" fmla="*/ 113988606 w 39"/>
                <a:gd name="T5" fmla="*/ 379962019 h 169"/>
                <a:gd name="T6" fmla="*/ 105219988 w 39"/>
                <a:gd name="T7" fmla="*/ 216286862 h 169"/>
                <a:gd name="T8" fmla="*/ 58455169 w 39"/>
                <a:gd name="T9" fmla="*/ 172443775 h 169"/>
                <a:gd name="T10" fmla="*/ 0 w 39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69"/>
                <a:gd name="T20" fmla="*/ 39 w 39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69">
                  <a:moveTo>
                    <a:pt x="0" y="0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8" y="111"/>
                    <a:pt x="37" y="93"/>
                    <a:pt x="36" y="74"/>
                  </a:cubicBezTo>
                  <a:cubicBezTo>
                    <a:pt x="35" y="66"/>
                    <a:pt x="28" y="59"/>
                    <a:pt x="20" y="59"/>
                  </a:cubicBezTo>
                  <a:cubicBezTo>
                    <a:pt x="17" y="37"/>
                    <a:pt x="10" y="17"/>
                    <a:pt x="0" y="0"/>
                  </a:cubicBezTo>
                </a:path>
              </a:pathLst>
            </a:custGeom>
            <a:solidFill>
              <a:srgbClr val="99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9" name="Freeform 926">
              <a:extLst>
                <a:ext uri="{FF2B5EF4-FFF2-40B4-BE49-F238E27FC236}">
                  <a16:creationId xmlns:a16="http://schemas.microsoft.com/office/drawing/2014/main" id="{BDD1D0DD-31FB-4E28-BF5F-8700D6B2D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31800"/>
              <a:ext cx="69850" cy="66675"/>
            </a:xfrm>
            <a:custGeom>
              <a:avLst/>
              <a:gdLst>
                <a:gd name="T0" fmla="*/ 113196184 w 41"/>
                <a:gd name="T1" fmla="*/ 0 h 39"/>
                <a:gd name="T2" fmla="*/ 0 w 41"/>
                <a:gd name="T3" fmla="*/ 113988606 h 39"/>
                <a:gd name="T4" fmla="*/ 119000549 w 41"/>
                <a:gd name="T5" fmla="*/ 113988606 h 39"/>
                <a:gd name="T6" fmla="*/ 113196184 w 4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39"/>
                <a:gd name="T14" fmla="*/ 41 w 4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39">
                  <a:moveTo>
                    <a:pt x="39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26"/>
                    <a:pt x="40" y="13"/>
                    <a:pt x="39" y="0"/>
                  </a:cubicBezTo>
                </a:path>
              </a:pathLst>
            </a:custGeom>
            <a:solidFill>
              <a:srgbClr val="945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0" name="Freeform 927">
              <a:extLst>
                <a:ext uri="{FF2B5EF4-FFF2-40B4-BE49-F238E27FC236}">
                  <a16:creationId xmlns:a16="http://schemas.microsoft.com/office/drawing/2014/main" id="{D2A9E1C6-C5A9-4362-9854-8DBD9D68C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8475"/>
              <a:ext cx="590550" cy="77788"/>
            </a:xfrm>
            <a:custGeom>
              <a:avLst/>
              <a:gdLst>
                <a:gd name="T0" fmla="*/ 1013806112 w 344"/>
                <a:gd name="T1" fmla="*/ 0 h 45"/>
                <a:gd name="T2" fmla="*/ 2947600 w 344"/>
                <a:gd name="T3" fmla="*/ 0 h 45"/>
                <a:gd name="T4" fmla="*/ 0 w 344"/>
                <a:gd name="T5" fmla="*/ 41834386 h 45"/>
                <a:gd name="T6" fmla="*/ 50100614 w 344"/>
                <a:gd name="T7" fmla="*/ 92631679 h 45"/>
                <a:gd name="T8" fmla="*/ 277028035 w 344"/>
                <a:gd name="T9" fmla="*/ 113549737 h 45"/>
                <a:gd name="T10" fmla="*/ 863504270 w 344"/>
                <a:gd name="T11" fmla="*/ 134466065 h 45"/>
                <a:gd name="T12" fmla="*/ 881186436 w 344"/>
                <a:gd name="T13" fmla="*/ 134466065 h 45"/>
                <a:gd name="T14" fmla="*/ 1013806112 w 344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45"/>
                <a:gd name="T26" fmla="*/ 344 w 344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45">
                  <a:moveTo>
                    <a:pt x="3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10"/>
                    <a:pt x="0" y="14"/>
                  </a:cubicBezTo>
                  <a:cubicBezTo>
                    <a:pt x="0" y="23"/>
                    <a:pt x="7" y="30"/>
                    <a:pt x="17" y="31"/>
                  </a:cubicBezTo>
                  <a:cubicBezTo>
                    <a:pt x="43" y="34"/>
                    <a:pt x="68" y="36"/>
                    <a:pt x="94" y="38"/>
                  </a:cubicBezTo>
                  <a:cubicBezTo>
                    <a:pt x="160" y="42"/>
                    <a:pt x="227" y="45"/>
                    <a:pt x="293" y="45"/>
                  </a:cubicBezTo>
                  <a:cubicBezTo>
                    <a:pt x="295" y="45"/>
                    <a:pt x="297" y="45"/>
                    <a:pt x="299" y="45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99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1" name="Freeform 928">
              <a:extLst>
                <a:ext uri="{FF2B5EF4-FFF2-40B4-BE49-F238E27FC236}">
                  <a16:creationId xmlns:a16="http://schemas.microsoft.com/office/drawing/2014/main" id="{306E8F81-2F62-4317-BA43-5BA4D70CC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62" y="498475"/>
              <a:ext cx="77788" cy="77788"/>
            </a:xfrm>
            <a:custGeom>
              <a:avLst/>
              <a:gdLst>
                <a:gd name="T0" fmla="*/ 134466065 w 45"/>
                <a:gd name="T1" fmla="*/ 0 h 45"/>
                <a:gd name="T2" fmla="*/ 134466065 w 45"/>
                <a:gd name="T3" fmla="*/ 0 h 45"/>
                <a:gd name="T4" fmla="*/ 0 w 45"/>
                <a:gd name="T5" fmla="*/ 134466065 h 45"/>
                <a:gd name="T6" fmla="*/ 35856811 w 45"/>
                <a:gd name="T7" fmla="*/ 134466065 h 45"/>
                <a:gd name="T8" fmla="*/ 134466065 w 45"/>
                <a:gd name="T9" fmla="*/ 134466065 h 45"/>
                <a:gd name="T10" fmla="*/ 134466065 w 4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5"/>
                <a:gd name="T20" fmla="*/ 45 w 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5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5"/>
                    <a:pt x="8" y="45"/>
                    <a:pt x="12" y="45"/>
                  </a:cubicBezTo>
                  <a:cubicBezTo>
                    <a:pt x="23" y="45"/>
                    <a:pt x="34" y="45"/>
                    <a:pt x="45" y="45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955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2" name="Freeform 929">
              <a:extLst>
                <a:ext uri="{FF2B5EF4-FFF2-40B4-BE49-F238E27FC236}">
                  <a16:creationId xmlns:a16="http://schemas.microsoft.com/office/drawing/2014/main" id="{A18F21EF-5A26-4F4E-AA93-65D8D2F9E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98475"/>
              <a:ext cx="66675" cy="77788"/>
            </a:xfrm>
            <a:custGeom>
              <a:avLst/>
              <a:gdLst>
                <a:gd name="T0" fmla="*/ 0 w 39"/>
                <a:gd name="T1" fmla="*/ 0 h 45"/>
                <a:gd name="T2" fmla="*/ 0 w 39"/>
                <a:gd name="T3" fmla="*/ 0 h 45"/>
                <a:gd name="T4" fmla="*/ 0 w 39"/>
                <a:gd name="T5" fmla="*/ 134466065 h 45"/>
                <a:gd name="T6" fmla="*/ 78915846 w 39"/>
                <a:gd name="T7" fmla="*/ 134466065 h 45"/>
                <a:gd name="T8" fmla="*/ 113988606 w 39"/>
                <a:gd name="T9" fmla="*/ 116536796 h 45"/>
                <a:gd name="T10" fmla="*/ 0 w 3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5"/>
                <a:gd name="T20" fmla="*/ 39 w 39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9" y="45"/>
                    <a:pt x="18" y="45"/>
                    <a:pt x="27" y="45"/>
                  </a:cubicBezTo>
                  <a:cubicBezTo>
                    <a:pt x="31" y="44"/>
                    <a:pt x="36" y="42"/>
                    <a:pt x="39" y="3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5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3" name="Freeform 930">
              <a:extLst>
                <a:ext uri="{FF2B5EF4-FFF2-40B4-BE49-F238E27FC236}">
                  <a16:creationId xmlns:a16="http://schemas.microsoft.com/office/drawing/2014/main" id="{79C4F0CA-72B2-4DDF-81C5-69E0A5F12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98475"/>
              <a:ext cx="73025" cy="66675"/>
            </a:xfrm>
            <a:custGeom>
              <a:avLst/>
              <a:gdLst>
                <a:gd name="T0" fmla="*/ 118246156 w 43"/>
                <a:gd name="T1" fmla="*/ 0 h 39"/>
                <a:gd name="T2" fmla="*/ 0 w 43"/>
                <a:gd name="T3" fmla="*/ 0 h 39"/>
                <a:gd name="T4" fmla="*/ 112478879 w 43"/>
                <a:gd name="T5" fmla="*/ 113988606 h 39"/>
                <a:gd name="T6" fmla="*/ 124015131 w 43"/>
                <a:gd name="T7" fmla="*/ 78915846 h 39"/>
                <a:gd name="T8" fmla="*/ 118246156 w 4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9"/>
                <a:gd name="T17" fmla="*/ 43 w 4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9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2" y="36"/>
                    <a:pt x="43" y="32"/>
                    <a:pt x="43" y="27"/>
                  </a:cubicBezTo>
                  <a:cubicBezTo>
                    <a:pt x="43" y="18"/>
                    <a:pt x="42" y="9"/>
                    <a:pt x="41" y="0"/>
                  </a:cubicBezTo>
                </a:path>
              </a:pathLst>
            </a:custGeom>
            <a:solidFill>
              <a:srgbClr val="925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4" name="Freeform 931">
              <a:extLst>
                <a:ext uri="{FF2B5EF4-FFF2-40B4-BE49-F238E27FC236}">
                  <a16:creationId xmlns:a16="http://schemas.microsoft.com/office/drawing/2014/main" id="{36140FA7-C993-4743-B60A-808684A48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" y="0"/>
              <a:ext cx="604838" cy="508000"/>
            </a:xfrm>
            <a:custGeom>
              <a:avLst/>
              <a:gdLst>
                <a:gd name="T0" fmla="*/ 519643475 w 352"/>
                <a:gd name="T1" fmla="*/ 0 h 296"/>
                <a:gd name="T2" fmla="*/ 41335179 w 352"/>
                <a:gd name="T3" fmla="*/ 435918919 h 296"/>
                <a:gd name="T4" fmla="*/ 0 w 352"/>
                <a:gd name="T5" fmla="*/ 483044500 h 296"/>
                <a:gd name="T6" fmla="*/ 0 w 352"/>
                <a:gd name="T7" fmla="*/ 824712257 h 296"/>
                <a:gd name="T8" fmla="*/ 47240941 w 352"/>
                <a:gd name="T9" fmla="*/ 871837838 h 296"/>
                <a:gd name="T10" fmla="*/ 253916835 w 352"/>
                <a:gd name="T11" fmla="*/ 871837838 h 296"/>
                <a:gd name="T12" fmla="*/ 785370115 w 352"/>
                <a:gd name="T13" fmla="*/ 871837838 h 296"/>
                <a:gd name="T14" fmla="*/ 992046009 w 352"/>
                <a:gd name="T15" fmla="*/ 871837838 h 296"/>
                <a:gd name="T16" fmla="*/ 1039286950 w 352"/>
                <a:gd name="T17" fmla="*/ 824712257 h 296"/>
                <a:gd name="T18" fmla="*/ 1039286950 w 352"/>
                <a:gd name="T19" fmla="*/ 483044500 h 296"/>
                <a:gd name="T20" fmla="*/ 1000903793 w 352"/>
                <a:gd name="T21" fmla="*/ 435918919 h 296"/>
                <a:gd name="T22" fmla="*/ 519643475 w 352"/>
                <a:gd name="T23" fmla="*/ 0 h 2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2"/>
                <a:gd name="T37" fmla="*/ 0 h 296"/>
                <a:gd name="T38" fmla="*/ 352 w 352"/>
                <a:gd name="T39" fmla="*/ 296 h 2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2" h="296">
                  <a:moveTo>
                    <a:pt x="176" y="0"/>
                  </a:moveTo>
                  <a:cubicBezTo>
                    <a:pt x="92" y="0"/>
                    <a:pt x="22" y="65"/>
                    <a:pt x="14" y="148"/>
                  </a:cubicBezTo>
                  <a:cubicBezTo>
                    <a:pt x="6" y="149"/>
                    <a:pt x="0" y="156"/>
                    <a:pt x="0" y="164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9"/>
                    <a:pt x="8" y="296"/>
                    <a:pt x="16" y="296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336" y="296"/>
                    <a:pt x="336" y="296"/>
                    <a:pt x="336" y="296"/>
                  </a:cubicBezTo>
                  <a:cubicBezTo>
                    <a:pt x="345" y="296"/>
                    <a:pt x="352" y="289"/>
                    <a:pt x="352" y="280"/>
                  </a:cubicBezTo>
                  <a:cubicBezTo>
                    <a:pt x="352" y="164"/>
                    <a:pt x="352" y="164"/>
                    <a:pt x="352" y="164"/>
                  </a:cubicBezTo>
                  <a:cubicBezTo>
                    <a:pt x="352" y="156"/>
                    <a:pt x="346" y="149"/>
                    <a:pt x="339" y="148"/>
                  </a:cubicBezTo>
                  <a:cubicBezTo>
                    <a:pt x="331" y="65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5" name="Freeform 932">
              <a:extLst>
                <a:ext uri="{FF2B5EF4-FFF2-40B4-BE49-F238E27FC236}">
                  <a16:creationId xmlns:a16="http://schemas.microsoft.com/office/drawing/2014/main" id="{D2454599-3CCF-496D-978E-3D98A6641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" y="26987"/>
              <a:ext cx="504825" cy="254000"/>
            </a:xfrm>
            <a:custGeom>
              <a:avLst/>
              <a:gdLst>
                <a:gd name="T0" fmla="*/ 430482246 w 295"/>
                <a:gd name="T1" fmla="*/ 0 h 148"/>
                <a:gd name="T2" fmla="*/ 0 w 295"/>
                <a:gd name="T3" fmla="*/ 435918919 h 148"/>
                <a:gd name="T4" fmla="*/ 863892477 w 295"/>
                <a:gd name="T5" fmla="*/ 435918919 h 148"/>
                <a:gd name="T6" fmla="*/ 430482246 w 295"/>
                <a:gd name="T7" fmla="*/ 0 h 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148"/>
                <a:gd name="T14" fmla="*/ 295 w 295"/>
                <a:gd name="T15" fmla="*/ 148 h 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148">
                  <a:moveTo>
                    <a:pt x="147" y="0"/>
                  </a:moveTo>
                  <a:cubicBezTo>
                    <a:pt x="66" y="0"/>
                    <a:pt x="0" y="66"/>
                    <a:pt x="0" y="148"/>
                  </a:cubicBezTo>
                  <a:cubicBezTo>
                    <a:pt x="295" y="148"/>
                    <a:pt x="295" y="148"/>
                    <a:pt x="295" y="148"/>
                  </a:cubicBezTo>
                  <a:cubicBezTo>
                    <a:pt x="295" y="66"/>
                    <a:pt x="229" y="0"/>
                    <a:pt x="147" y="0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6" name="Freeform 933">
              <a:extLst>
                <a:ext uri="{FF2B5EF4-FFF2-40B4-BE49-F238E27FC236}">
                  <a16:creationId xmlns:a16="http://schemas.microsoft.com/office/drawing/2014/main" id="{E880DC3B-CA9A-4AB3-96B8-5384A0488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" y="280987"/>
              <a:ext cx="547688" cy="198438"/>
            </a:xfrm>
            <a:custGeom>
              <a:avLst/>
              <a:gdLst>
                <a:gd name="T0" fmla="*/ 836692639 w 345"/>
                <a:gd name="T1" fmla="*/ 0 h 125"/>
                <a:gd name="T2" fmla="*/ 35282220 w 345"/>
                <a:gd name="T3" fmla="*/ 0 h 125"/>
                <a:gd name="T4" fmla="*/ 0 w 345"/>
                <a:gd name="T5" fmla="*/ 0 h 125"/>
                <a:gd name="T6" fmla="*/ 0 w 345"/>
                <a:gd name="T7" fmla="*/ 315021119 h 125"/>
                <a:gd name="T8" fmla="*/ 189012685 w 345"/>
                <a:gd name="T9" fmla="*/ 315021119 h 125"/>
                <a:gd name="T10" fmla="*/ 680442809 w 345"/>
                <a:gd name="T11" fmla="*/ 315021119 h 125"/>
                <a:gd name="T12" fmla="*/ 869455494 w 345"/>
                <a:gd name="T13" fmla="*/ 315021119 h 125"/>
                <a:gd name="T14" fmla="*/ 869455494 w 345"/>
                <a:gd name="T15" fmla="*/ 0 h 125"/>
                <a:gd name="T16" fmla="*/ 836692639 w 345"/>
                <a:gd name="T17" fmla="*/ 0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5"/>
                <a:gd name="T28" fmla="*/ 0 h 125"/>
                <a:gd name="T29" fmla="*/ 345 w 345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5" h="125">
                  <a:moveTo>
                    <a:pt x="332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75" y="125"/>
                  </a:lnTo>
                  <a:lnTo>
                    <a:pt x="270" y="125"/>
                  </a:lnTo>
                  <a:lnTo>
                    <a:pt x="345" y="125"/>
                  </a:lnTo>
                  <a:lnTo>
                    <a:pt x="345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7" name="Freeform 934">
              <a:extLst>
                <a:ext uri="{FF2B5EF4-FFF2-40B4-BE49-F238E27FC236}">
                  <a16:creationId xmlns:a16="http://schemas.microsoft.com/office/drawing/2014/main" id="{39F27E1E-240F-4694-8DC7-08C0E984A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7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8" name="Freeform 935">
              <a:extLst>
                <a:ext uri="{FF2B5EF4-FFF2-40B4-BE49-F238E27FC236}">
                  <a16:creationId xmlns:a16="http://schemas.microsoft.com/office/drawing/2014/main" id="{1D70A0AD-81CF-48FD-BFC5-1BF99551F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9" name="Freeform 936">
              <a:extLst>
                <a:ext uri="{FF2B5EF4-FFF2-40B4-BE49-F238E27FC236}">
                  <a16:creationId xmlns:a16="http://schemas.microsoft.com/office/drawing/2014/main" id="{66EA2AA3-A00E-4004-920A-D273C205D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0" name="Freeform 937">
              <a:extLst>
                <a:ext uri="{FF2B5EF4-FFF2-40B4-BE49-F238E27FC236}">
                  <a16:creationId xmlns:a16="http://schemas.microsoft.com/office/drawing/2014/main" id="{5C5616B5-7A25-4A8A-9D4C-4F7BAC862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1" name="Freeform 938">
              <a:extLst>
                <a:ext uri="{FF2B5EF4-FFF2-40B4-BE49-F238E27FC236}">
                  <a16:creationId xmlns:a16="http://schemas.microsoft.com/office/drawing/2014/main" id="{0A6A719A-6BC1-46BE-9093-BAF6CF5D4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2" name="Freeform 939">
              <a:extLst>
                <a:ext uri="{FF2B5EF4-FFF2-40B4-BE49-F238E27FC236}">
                  <a16:creationId xmlns:a16="http://schemas.microsoft.com/office/drawing/2014/main" id="{192CF4D7-4A7C-41EA-80DD-FA170955C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6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3" name="Freeform 940">
              <a:extLst>
                <a:ext uri="{FF2B5EF4-FFF2-40B4-BE49-F238E27FC236}">
                  <a16:creationId xmlns:a16="http://schemas.microsoft.com/office/drawing/2014/main" id="{51F3963C-D3A6-4FC1-B88E-BABB4F478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" y="298450"/>
              <a:ext cx="11113" cy="165100"/>
            </a:xfrm>
            <a:custGeom>
              <a:avLst/>
              <a:gdLst>
                <a:gd name="T0" fmla="*/ 17642681 w 7"/>
                <a:gd name="T1" fmla="*/ 272107157 h 96"/>
                <a:gd name="T2" fmla="*/ 7561603 w 7"/>
                <a:gd name="T3" fmla="*/ 283937604 h 96"/>
                <a:gd name="T4" fmla="*/ 0 w 7"/>
                <a:gd name="T5" fmla="*/ 272107157 h 96"/>
                <a:gd name="T6" fmla="*/ 0 w 7"/>
                <a:gd name="T7" fmla="*/ 11830447 h 96"/>
                <a:gd name="T8" fmla="*/ 7561603 w 7"/>
                <a:gd name="T9" fmla="*/ 0 h 96"/>
                <a:gd name="T10" fmla="*/ 17642681 w 7"/>
                <a:gd name="T11" fmla="*/ 11830447 h 96"/>
                <a:gd name="T12" fmla="*/ 17642681 w 7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96"/>
                <a:gd name="T23" fmla="*/ 7 w 7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96">
                  <a:moveTo>
                    <a:pt x="7" y="92"/>
                  </a:moveTo>
                  <a:cubicBezTo>
                    <a:pt x="7" y="95"/>
                    <a:pt x="6" y="96"/>
                    <a:pt x="3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lnTo>
                    <a:pt x="7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4" name="Freeform 941">
              <a:extLst>
                <a:ext uri="{FF2B5EF4-FFF2-40B4-BE49-F238E27FC236}">
                  <a16:creationId xmlns:a16="http://schemas.microsoft.com/office/drawing/2014/main" id="{225F2176-A9FD-4C5F-AB5A-35F9E36A4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1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5" name="Freeform 942">
              <a:extLst>
                <a:ext uri="{FF2B5EF4-FFF2-40B4-BE49-F238E27FC236}">
                  <a16:creationId xmlns:a16="http://schemas.microsoft.com/office/drawing/2014/main" id="{E97F769A-A34D-4F1D-81A6-0E46F1EDA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6" name="Freeform 943">
              <a:extLst>
                <a:ext uri="{FF2B5EF4-FFF2-40B4-BE49-F238E27FC236}">
                  <a16:creationId xmlns:a16="http://schemas.microsoft.com/office/drawing/2014/main" id="{CF6CF553-9690-4707-94B9-3D2645646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37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7" name="Freeform 944">
              <a:extLst>
                <a:ext uri="{FF2B5EF4-FFF2-40B4-BE49-F238E27FC236}">
                  <a16:creationId xmlns:a16="http://schemas.microsoft.com/office/drawing/2014/main" id="{17D8852E-0FE5-445D-BB1C-E41041EEF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8" name="Freeform 945">
              <a:extLst>
                <a:ext uri="{FF2B5EF4-FFF2-40B4-BE49-F238E27FC236}">
                  <a16:creationId xmlns:a16="http://schemas.microsoft.com/office/drawing/2014/main" id="{114B563A-4BCE-4C44-8DC6-C390E507F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9" name="Freeform 946">
              <a:extLst>
                <a:ext uri="{FF2B5EF4-FFF2-40B4-BE49-F238E27FC236}">
                  <a16:creationId xmlns:a16="http://schemas.microsoft.com/office/drawing/2014/main" id="{B7F69C00-F136-4F38-84F1-148C60B2D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7" y="298450"/>
              <a:ext cx="11113" cy="165100"/>
            </a:xfrm>
            <a:custGeom>
              <a:avLst/>
              <a:gdLst>
                <a:gd name="T0" fmla="*/ 17642681 w 7"/>
                <a:gd name="T1" fmla="*/ 272107157 h 96"/>
                <a:gd name="T2" fmla="*/ 10081079 w 7"/>
                <a:gd name="T3" fmla="*/ 283937604 h 96"/>
                <a:gd name="T4" fmla="*/ 0 w 7"/>
                <a:gd name="T5" fmla="*/ 272107157 h 96"/>
                <a:gd name="T6" fmla="*/ 0 w 7"/>
                <a:gd name="T7" fmla="*/ 11830447 h 96"/>
                <a:gd name="T8" fmla="*/ 10081079 w 7"/>
                <a:gd name="T9" fmla="*/ 0 h 96"/>
                <a:gd name="T10" fmla="*/ 17642681 w 7"/>
                <a:gd name="T11" fmla="*/ 11830447 h 96"/>
                <a:gd name="T12" fmla="*/ 17642681 w 7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96"/>
                <a:gd name="T23" fmla="*/ 7 w 7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96">
                  <a:moveTo>
                    <a:pt x="7" y="92"/>
                  </a:moveTo>
                  <a:cubicBezTo>
                    <a:pt x="7" y="95"/>
                    <a:pt x="6" y="96"/>
                    <a:pt x="4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lnTo>
                    <a:pt x="7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0" name="Freeform 947">
              <a:extLst>
                <a:ext uri="{FF2B5EF4-FFF2-40B4-BE49-F238E27FC236}">
                  <a16:creationId xmlns:a16="http://schemas.microsoft.com/office/drawing/2014/main" id="{ED7CEE49-BC38-4693-AD61-FD1994050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7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1" name="Freeform 948">
              <a:extLst>
                <a:ext uri="{FF2B5EF4-FFF2-40B4-BE49-F238E27FC236}">
                  <a16:creationId xmlns:a16="http://schemas.microsoft.com/office/drawing/2014/main" id="{77C17E3E-4C92-4BF7-8BB9-489EF95C2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037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704" name="Group 170">
            <a:extLst>
              <a:ext uri="{FF2B5EF4-FFF2-40B4-BE49-F238E27FC236}">
                <a16:creationId xmlns:a16="http://schemas.microsoft.com/office/drawing/2014/main" id="{9CBD3056-2DD7-47E3-B31F-6397EA59C7A1}"/>
              </a:ext>
            </a:extLst>
          </p:cNvPr>
          <p:cNvGrpSpPr>
            <a:grpSpLocks/>
          </p:cNvGrpSpPr>
          <p:nvPr/>
        </p:nvGrpSpPr>
        <p:grpSpPr bwMode="auto">
          <a:xfrm>
            <a:off x="5480050" y="1581150"/>
            <a:ext cx="685800" cy="393700"/>
            <a:chOff x="0" y="0"/>
            <a:chExt cx="684213" cy="393700"/>
          </a:xfrm>
        </p:grpSpPr>
        <p:sp>
          <p:nvSpPr>
            <p:cNvPr id="29709" name="Freeform 1061">
              <a:extLst>
                <a:ext uri="{FF2B5EF4-FFF2-40B4-BE49-F238E27FC236}">
                  <a16:creationId xmlns:a16="http://schemas.microsoft.com/office/drawing/2014/main" id="{B9BEB902-B264-4142-9246-671DD5F9160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288" y="65087"/>
              <a:ext cx="495300" cy="58738"/>
            </a:xfrm>
            <a:custGeom>
              <a:avLst/>
              <a:gdLst>
                <a:gd name="T0" fmla="*/ 795995088 w 289"/>
                <a:gd name="T1" fmla="*/ 47752266 h 34"/>
                <a:gd name="T2" fmla="*/ 699065392 w 289"/>
                <a:gd name="T3" fmla="*/ 101475078 h 34"/>
                <a:gd name="T4" fmla="*/ 848865363 w 289"/>
                <a:gd name="T5" fmla="*/ 101475078 h 34"/>
                <a:gd name="T6" fmla="*/ 795995088 w 289"/>
                <a:gd name="T7" fmla="*/ 47752266 h 34"/>
                <a:gd name="T8" fmla="*/ 76368747 w 289"/>
                <a:gd name="T9" fmla="*/ 0 h 34"/>
                <a:gd name="T10" fmla="*/ 46995229 w 289"/>
                <a:gd name="T11" fmla="*/ 0 h 34"/>
                <a:gd name="T12" fmla="*/ 2937523 w 289"/>
                <a:gd name="T13" fmla="*/ 44768722 h 34"/>
                <a:gd name="T14" fmla="*/ 0 w 289"/>
                <a:gd name="T15" fmla="*/ 101475078 h 34"/>
                <a:gd name="T16" fmla="*/ 411215541 w 289"/>
                <a:gd name="T17" fmla="*/ 101475078 h 34"/>
                <a:gd name="T18" fmla="*/ 264353093 w 289"/>
                <a:gd name="T19" fmla="*/ 35814632 h 34"/>
                <a:gd name="T20" fmla="*/ 88117126 w 289"/>
                <a:gd name="T21" fmla="*/ 0 h 34"/>
                <a:gd name="T22" fmla="*/ 76368747 w 289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9"/>
                <a:gd name="T37" fmla="*/ 0 h 34"/>
                <a:gd name="T38" fmla="*/ 289 w 289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9" h="34">
                  <a:moveTo>
                    <a:pt x="271" y="16"/>
                  </a:moveTo>
                  <a:cubicBezTo>
                    <a:pt x="257" y="23"/>
                    <a:pt x="246" y="29"/>
                    <a:pt x="238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71" y="16"/>
                    <a:pt x="271" y="16"/>
                    <a:pt x="271" y="16"/>
                  </a:cubicBezTo>
                  <a:moveTo>
                    <a:pt x="26" y="0"/>
                  </a:moveTo>
                  <a:cubicBezTo>
                    <a:pt x="20" y="0"/>
                    <a:pt x="17" y="0"/>
                    <a:pt x="16" y="0"/>
                  </a:cubicBezTo>
                  <a:cubicBezTo>
                    <a:pt x="8" y="1"/>
                    <a:pt x="2" y="7"/>
                    <a:pt x="1" y="15"/>
                  </a:cubicBezTo>
                  <a:cubicBezTo>
                    <a:pt x="1" y="21"/>
                    <a:pt x="1" y="28"/>
                    <a:pt x="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28" y="28"/>
                    <a:pt x="112" y="20"/>
                    <a:pt x="90" y="12"/>
                  </a:cubicBezTo>
                  <a:cubicBezTo>
                    <a:pt x="64" y="3"/>
                    <a:pt x="43" y="0"/>
                    <a:pt x="30" y="0"/>
                  </a:cubicBezTo>
                  <a:cubicBezTo>
                    <a:pt x="28" y="0"/>
                    <a:pt x="27" y="0"/>
                    <a:pt x="26" y="0"/>
                  </a:cubicBezTo>
                </a:path>
              </a:pathLst>
            </a:custGeom>
            <a:solidFill>
              <a:srgbClr val="6E8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Freeform 1062">
              <a:extLst>
                <a:ext uri="{FF2B5EF4-FFF2-40B4-BE49-F238E27FC236}">
                  <a16:creationId xmlns:a16="http://schemas.microsoft.com/office/drawing/2014/main" id="{D3B9B6F2-102C-4BDA-842C-FF6F76268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25" y="77787"/>
              <a:ext cx="30163" cy="46038"/>
            </a:xfrm>
            <a:custGeom>
              <a:avLst/>
              <a:gdLst>
                <a:gd name="T0" fmla="*/ 50544809 w 18"/>
                <a:gd name="T1" fmla="*/ 0 h 26"/>
                <a:gd name="T2" fmla="*/ 0 w 18"/>
                <a:gd name="T3" fmla="*/ 25083627 h 26"/>
                <a:gd name="T4" fmla="*/ 50544809 w 18"/>
                <a:gd name="T5" fmla="*/ 81519132 h 26"/>
                <a:gd name="T6" fmla="*/ 50544809 w 18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6"/>
                <a:gd name="T14" fmla="*/ 18 w 1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6">
                  <a:moveTo>
                    <a:pt x="18" y="0"/>
                  </a:moveTo>
                  <a:cubicBezTo>
                    <a:pt x="11" y="3"/>
                    <a:pt x="6" y="6"/>
                    <a:pt x="0" y="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6B8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1" name="Freeform 1063">
              <a:extLst>
                <a:ext uri="{FF2B5EF4-FFF2-40B4-BE49-F238E27FC236}">
                  <a16:creationId xmlns:a16="http://schemas.microsoft.com/office/drawing/2014/main" id="{F7084A38-073A-4BB7-8949-127882EB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55562"/>
              <a:ext cx="68263" cy="68263"/>
            </a:xfrm>
            <a:custGeom>
              <a:avLst/>
              <a:gdLst>
                <a:gd name="T0" fmla="*/ 119483004 w 39"/>
                <a:gd name="T1" fmla="*/ 0 h 39"/>
                <a:gd name="T2" fmla="*/ 6127917 w 39"/>
                <a:gd name="T3" fmla="*/ 36764001 h 39"/>
                <a:gd name="T4" fmla="*/ 0 w 39"/>
                <a:gd name="T5" fmla="*/ 39827085 h 39"/>
                <a:gd name="T6" fmla="*/ 0 w 39"/>
                <a:gd name="T7" fmla="*/ 119483004 h 39"/>
                <a:gd name="T8" fmla="*/ 119483004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39" y="0"/>
                  </a:moveTo>
                  <a:cubicBezTo>
                    <a:pt x="28" y="3"/>
                    <a:pt x="16" y="7"/>
                    <a:pt x="2" y="12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83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2" name="Freeform 1064">
              <a:extLst>
                <a:ext uri="{FF2B5EF4-FFF2-40B4-BE49-F238E27FC236}">
                  <a16:creationId xmlns:a16="http://schemas.microsoft.com/office/drawing/2014/main" id="{3F0B4451-82EC-48AE-80A2-A512B0CF7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49212"/>
              <a:ext cx="158750" cy="74613"/>
            </a:xfrm>
            <a:custGeom>
              <a:avLst/>
              <a:gdLst>
                <a:gd name="T0" fmla="*/ 211403234 w 92"/>
                <a:gd name="T1" fmla="*/ 0 h 43"/>
                <a:gd name="T2" fmla="*/ 181627255 w 92"/>
                <a:gd name="T3" fmla="*/ 3010548 h 43"/>
                <a:gd name="T4" fmla="*/ 116122174 w 92"/>
                <a:gd name="T5" fmla="*/ 12043926 h 43"/>
                <a:gd name="T6" fmla="*/ 0 w 92"/>
                <a:gd name="T7" fmla="*/ 129467436 h 43"/>
                <a:gd name="T8" fmla="*/ 273930027 w 92"/>
                <a:gd name="T9" fmla="*/ 129467436 h 43"/>
                <a:gd name="T10" fmla="*/ 267975177 w 92"/>
                <a:gd name="T11" fmla="*/ 48173970 h 43"/>
                <a:gd name="T12" fmla="*/ 223312935 w 92"/>
                <a:gd name="T13" fmla="*/ 3010548 h 43"/>
                <a:gd name="T14" fmla="*/ 211403234 w 92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43"/>
                <a:gd name="T26" fmla="*/ 92 w 92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43">
                  <a:moveTo>
                    <a:pt x="71" y="0"/>
                  </a:moveTo>
                  <a:cubicBezTo>
                    <a:pt x="68" y="0"/>
                    <a:pt x="65" y="0"/>
                    <a:pt x="61" y="1"/>
                  </a:cubicBezTo>
                  <a:cubicBezTo>
                    <a:pt x="55" y="1"/>
                    <a:pt x="48" y="2"/>
                    <a:pt x="39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34"/>
                    <a:pt x="90" y="25"/>
                    <a:pt x="90" y="16"/>
                  </a:cubicBezTo>
                  <a:cubicBezTo>
                    <a:pt x="89" y="8"/>
                    <a:pt x="83" y="1"/>
                    <a:pt x="75" y="1"/>
                  </a:cubicBezTo>
                  <a:cubicBezTo>
                    <a:pt x="75" y="0"/>
                    <a:pt x="73" y="0"/>
                    <a:pt x="71" y="0"/>
                  </a:cubicBezTo>
                </a:path>
              </a:pathLst>
            </a:custGeom>
            <a:solidFill>
              <a:srgbClr val="94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3" name="Freeform 1065">
              <a:extLst>
                <a:ext uri="{FF2B5EF4-FFF2-40B4-BE49-F238E27FC236}">
                  <a16:creationId xmlns:a16="http://schemas.microsoft.com/office/drawing/2014/main" id="{E323C587-7239-4117-88FC-F87B2CD7A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3212"/>
              <a:ext cx="80963" cy="77788"/>
            </a:xfrm>
            <a:custGeom>
              <a:avLst/>
              <a:gdLst>
                <a:gd name="T0" fmla="*/ 8534850 w 48"/>
                <a:gd name="T1" fmla="*/ 0 h 45"/>
                <a:gd name="T2" fmla="*/ 2845512 w 48"/>
                <a:gd name="T3" fmla="*/ 77691197 h 45"/>
                <a:gd name="T4" fmla="*/ 39830423 w 48"/>
                <a:gd name="T5" fmla="*/ 128490218 h 45"/>
                <a:gd name="T6" fmla="*/ 82506357 w 48"/>
                <a:gd name="T7" fmla="*/ 134466065 h 45"/>
                <a:gd name="T8" fmla="*/ 119492954 w 48"/>
                <a:gd name="T9" fmla="*/ 134466065 h 45"/>
                <a:gd name="T10" fmla="*/ 136562654 w 48"/>
                <a:gd name="T11" fmla="*/ 134466065 h 45"/>
                <a:gd name="T12" fmla="*/ 8534850 w 48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5"/>
                <a:gd name="T23" fmla="*/ 48 w 48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5">
                  <a:moveTo>
                    <a:pt x="3" y="0"/>
                  </a:moveTo>
                  <a:cubicBezTo>
                    <a:pt x="2" y="9"/>
                    <a:pt x="1" y="18"/>
                    <a:pt x="1" y="26"/>
                  </a:cubicBezTo>
                  <a:cubicBezTo>
                    <a:pt x="0" y="34"/>
                    <a:pt x="6" y="41"/>
                    <a:pt x="14" y="43"/>
                  </a:cubicBezTo>
                  <a:cubicBezTo>
                    <a:pt x="15" y="43"/>
                    <a:pt x="20" y="44"/>
                    <a:pt x="29" y="45"/>
                  </a:cubicBezTo>
                  <a:cubicBezTo>
                    <a:pt x="33" y="45"/>
                    <a:pt x="37" y="45"/>
                    <a:pt x="42" y="45"/>
                  </a:cubicBezTo>
                  <a:cubicBezTo>
                    <a:pt x="44" y="45"/>
                    <a:pt x="46" y="45"/>
                    <a:pt x="48" y="4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86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Freeform 1066">
              <a:extLst>
                <a:ext uri="{FF2B5EF4-FFF2-40B4-BE49-F238E27FC236}">
                  <a16:creationId xmlns:a16="http://schemas.microsoft.com/office/drawing/2014/main" id="{A2DAB669-2E8F-46B4-AF47-D29F29307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123825"/>
              <a:ext cx="504825" cy="257175"/>
            </a:xfrm>
            <a:custGeom>
              <a:avLst/>
              <a:gdLst>
                <a:gd name="T0" fmla="*/ 863892477 w 295"/>
                <a:gd name="T1" fmla="*/ 0 h 150"/>
                <a:gd name="T2" fmla="*/ 714541284 w 295"/>
                <a:gd name="T3" fmla="*/ 0 h 150"/>
                <a:gd name="T4" fmla="*/ 682328315 w 295"/>
                <a:gd name="T5" fmla="*/ 20577429 h 150"/>
                <a:gd name="T6" fmla="*/ 465623200 w 295"/>
                <a:gd name="T7" fmla="*/ 26456450 h 150"/>
                <a:gd name="T8" fmla="*/ 427554261 w 295"/>
                <a:gd name="T9" fmla="*/ 0 h 150"/>
                <a:gd name="T10" fmla="*/ 17571333 w 295"/>
                <a:gd name="T11" fmla="*/ 0 h 150"/>
                <a:gd name="T12" fmla="*/ 8785666 w 295"/>
                <a:gd name="T13" fmla="*/ 149915880 h 150"/>
                <a:gd name="T14" fmla="*/ 5857681 w 295"/>
                <a:gd name="T15" fmla="*/ 179310983 h 150"/>
                <a:gd name="T16" fmla="*/ 0 w 295"/>
                <a:gd name="T17" fmla="*/ 308649434 h 150"/>
                <a:gd name="T18" fmla="*/ 131779860 w 295"/>
                <a:gd name="T19" fmla="*/ 440926538 h 150"/>
                <a:gd name="T20" fmla="*/ 263559721 w 295"/>
                <a:gd name="T21" fmla="*/ 420350823 h 150"/>
                <a:gd name="T22" fmla="*/ 462695215 w 295"/>
                <a:gd name="T23" fmla="*/ 340983189 h 150"/>
                <a:gd name="T24" fmla="*/ 524193167 w 295"/>
                <a:gd name="T25" fmla="*/ 340983189 h 150"/>
                <a:gd name="T26" fmla="*/ 863892477 w 295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5"/>
                <a:gd name="T43" fmla="*/ 0 h 150"/>
                <a:gd name="T44" fmla="*/ 295 w 295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5" h="150">
                  <a:moveTo>
                    <a:pt x="295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40" y="3"/>
                    <a:pt x="236" y="6"/>
                    <a:pt x="233" y="7"/>
                  </a:cubicBezTo>
                  <a:cubicBezTo>
                    <a:pt x="209" y="8"/>
                    <a:pt x="184" y="8"/>
                    <a:pt x="159" y="9"/>
                  </a:cubicBezTo>
                  <a:cubicBezTo>
                    <a:pt x="156" y="6"/>
                    <a:pt x="152" y="4"/>
                    <a:pt x="1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7"/>
                    <a:pt x="4" y="34"/>
                    <a:pt x="3" y="51"/>
                  </a:cubicBezTo>
                  <a:cubicBezTo>
                    <a:pt x="3" y="54"/>
                    <a:pt x="3" y="58"/>
                    <a:pt x="2" y="61"/>
                  </a:cubicBezTo>
                  <a:cubicBezTo>
                    <a:pt x="1" y="76"/>
                    <a:pt x="1" y="90"/>
                    <a:pt x="0" y="105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57" y="150"/>
                    <a:pt x="73" y="148"/>
                    <a:pt x="90" y="143"/>
                  </a:cubicBezTo>
                  <a:cubicBezTo>
                    <a:pt x="127" y="133"/>
                    <a:pt x="149" y="121"/>
                    <a:pt x="158" y="116"/>
                  </a:cubicBezTo>
                  <a:cubicBezTo>
                    <a:pt x="165" y="116"/>
                    <a:pt x="172" y="116"/>
                    <a:pt x="179" y="116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8E7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Freeform 1067">
              <a:extLst>
                <a:ext uri="{FF2B5EF4-FFF2-40B4-BE49-F238E27FC236}">
                  <a16:creationId xmlns:a16="http://schemas.microsoft.com/office/drawing/2014/main" id="{0AA5790B-39D4-479E-9234-8C946E6BE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" y="123825"/>
              <a:ext cx="198438" cy="247650"/>
            </a:xfrm>
            <a:custGeom>
              <a:avLst/>
              <a:gdLst>
                <a:gd name="T0" fmla="*/ 339462412 w 116"/>
                <a:gd name="T1" fmla="*/ 0 h 145"/>
                <a:gd name="T2" fmla="*/ 339462412 w 116"/>
                <a:gd name="T3" fmla="*/ 0 h 145"/>
                <a:gd name="T4" fmla="*/ 0 w 116"/>
                <a:gd name="T5" fmla="*/ 338375297 h 145"/>
                <a:gd name="T6" fmla="*/ 163878996 w 116"/>
                <a:gd name="T7" fmla="*/ 341292443 h 145"/>
                <a:gd name="T8" fmla="*/ 339462412 w 116"/>
                <a:gd name="T9" fmla="*/ 422969121 h 145"/>
                <a:gd name="T10" fmla="*/ 339462412 w 116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45"/>
                <a:gd name="T20" fmla="*/ 116 w 11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45">
                  <a:moveTo>
                    <a:pt x="116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9" y="116"/>
                    <a:pt x="37" y="117"/>
                    <a:pt x="56" y="117"/>
                  </a:cubicBezTo>
                  <a:cubicBezTo>
                    <a:pt x="64" y="122"/>
                    <a:pt x="84" y="134"/>
                    <a:pt x="116" y="145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998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Freeform 1068">
              <a:extLst>
                <a:ext uri="{FF2B5EF4-FFF2-40B4-BE49-F238E27FC236}">
                  <a16:creationId xmlns:a16="http://schemas.microsoft.com/office/drawing/2014/main" id="{BF03A48C-E87A-4557-968E-AE90EEBC0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123825"/>
              <a:ext cx="174625" cy="269875"/>
            </a:xfrm>
            <a:custGeom>
              <a:avLst/>
              <a:gdLst>
                <a:gd name="T0" fmla="*/ 0 w 101"/>
                <a:gd name="T1" fmla="*/ 0 h 158"/>
                <a:gd name="T2" fmla="*/ 0 w 101"/>
                <a:gd name="T3" fmla="*/ 0 h 158"/>
                <a:gd name="T4" fmla="*/ 0 w 101"/>
                <a:gd name="T5" fmla="*/ 423037603 h 158"/>
                <a:gd name="T6" fmla="*/ 23914980 w 101"/>
                <a:gd name="T7" fmla="*/ 431789752 h 158"/>
                <a:gd name="T8" fmla="*/ 203272145 w 101"/>
                <a:gd name="T9" fmla="*/ 460965289 h 158"/>
                <a:gd name="T10" fmla="*/ 215229635 w 101"/>
                <a:gd name="T11" fmla="*/ 460965289 h 158"/>
                <a:gd name="T12" fmla="*/ 260070223 w 101"/>
                <a:gd name="T13" fmla="*/ 458047906 h 158"/>
                <a:gd name="T14" fmla="*/ 298930337 w 101"/>
                <a:gd name="T15" fmla="*/ 405533305 h 158"/>
                <a:gd name="T16" fmla="*/ 292951592 w 101"/>
                <a:gd name="T17" fmla="*/ 285915482 h 158"/>
                <a:gd name="T18" fmla="*/ 0 w 101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158"/>
                <a:gd name="T32" fmla="*/ 101 w 101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15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" y="146"/>
                    <a:pt x="5" y="147"/>
                    <a:pt x="8" y="148"/>
                  </a:cubicBezTo>
                  <a:cubicBezTo>
                    <a:pt x="33" y="156"/>
                    <a:pt x="54" y="158"/>
                    <a:pt x="68" y="158"/>
                  </a:cubicBezTo>
                  <a:cubicBezTo>
                    <a:pt x="69" y="158"/>
                    <a:pt x="71" y="158"/>
                    <a:pt x="72" y="158"/>
                  </a:cubicBezTo>
                  <a:cubicBezTo>
                    <a:pt x="81" y="158"/>
                    <a:pt x="86" y="157"/>
                    <a:pt x="87" y="157"/>
                  </a:cubicBezTo>
                  <a:cubicBezTo>
                    <a:pt x="95" y="155"/>
                    <a:pt x="101" y="148"/>
                    <a:pt x="100" y="139"/>
                  </a:cubicBezTo>
                  <a:cubicBezTo>
                    <a:pt x="99" y="126"/>
                    <a:pt x="99" y="112"/>
                    <a:pt x="98" y="9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99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Freeform 1069">
              <a:extLst>
                <a:ext uri="{FF2B5EF4-FFF2-40B4-BE49-F238E27FC236}">
                  <a16:creationId xmlns:a16="http://schemas.microsoft.com/office/drawing/2014/main" id="{504BE4AE-4022-4F4C-8E33-530FE9A79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123825"/>
              <a:ext cx="168275" cy="166688"/>
            </a:xfrm>
            <a:custGeom>
              <a:avLst/>
              <a:gdLst>
                <a:gd name="T0" fmla="*/ 271252432 w 98"/>
                <a:gd name="T1" fmla="*/ 0 h 98"/>
                <a:gd name="T2" fmla="*/ 0 w 98"/>
                <a:gd name="T3" fmla="*/ 0 h 98"/>
                <a:gd name="T4" fmla="*/ 288943629 w 98"/>
                <a:gd name="T5" fmla="*/ 283519279 h 98"/>
                <a:gd name="T6" fmla="*/ 280098889 w 98"/>
                <a:gd name="T7" fmla="*/ 179369895 h 98"/>
                <a:gd name="T8" fmla="*/ 280098889 w 98"/>
                <a:gd name="T9" fmla="*/ 144652867 h 98"/>
                <a:gd name="T10" fmla="*/ 271252432 w 98"/>
                <a:gd name="T11" fmla="*/ 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98"/>
                <a:gd name="T20" fmla="*/ 98 w 98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98">
                  <a:moveTo>
                    <a:pt x="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7" y="86"/>
                    <a:pt x="96" y="74"/>
                    <a:pt x="95" y="62"/>
                  </a:cubicBezTo>
                  <a:cubicBezTo>
                    <a:pt x="95" y="58"/>
                    <a:pt x="95" y="54"/>
                    <a:pt x="95" y="50"/>
                  </a:cubicBezTo>
                  <a:cubicBezTo>
                    <a:pt x="94" y="34"/>
                    <a:pt x="93" y="17"/>
                    <a:pt x="92" y="0"/>
                  </a:cubicBezTo>
                </a:path>
              </a:pathLst>
            </a:custGeom>
            <a:solidFill>
              <a:srgbClr val="989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8" name="Freeform 1070">
              <a:extLst>
                <a:ext uri="{FF2B5EF4-FFF2-40B4-BE49-F238E27FC236}">
                  <a16:creationId xmlns:a16="http://schemas.microsoft.com/office/drawing/2014/main" id="{3EDB96B2-752A-40F4-867B-369420795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42938" cy="328613"/>
            </a:xfrm>
            <a:custGeom>
              <a:avLst/>
              <a:gdLst>
                <a:gd name="T0" fmla="*/ 1064103538 w 375"/>
                <a:gd name="T1" fmla="*/ 562429707 h 192"/>
                <a:gd name="T2" fmla="*/ 1102318058 w 375"/>
                <a:gd name="T3" fmla="*/ 515561278 h 192"/>
                <a:gd name="T4" fmla="*/ 1102318058 w 375"/>
                <a:gd name="T5" fmla="*/ 298791370 h 192"/>
                <a:gd name="T6" fmla="*/ 1102318058 w 375"/>
                <a:gd name="T7" fmla="*/ 266568469 h 192"/>
                <a:gd name="T8" fmla="*/ 1102318058 w 375"/>
                <a:gd name="T9" fmla="*/ 49798562 h 192"/>
                <a:gd name="T10" fmla="*/ 1064103538 w 375"/>
                <a:gd name="T11" fmla="*/ 2930133 h 192"/>
                <a:gd name="T12" fmla="*/ 1022950363 w 375"/>
                <a:gd name="T13" fmla="*/ 0 h 192"/>
                <a:gd name="T14" fmla="*/ 843640955 w 375"/>
                <a:gd name="T15" fmla="*/ 35151322 h 192"/>
                <a:gd name="T16" fmla="*/ 658450808 w 375"/>
                <a:gd name="T17" fmla="*/ 123031338 h 192"/>
                <a:gd name="T18" fmla="*/ 443867250 w 375"/>
                <a:gd name="T19" fmla="*/ 123031338 h 192"/>
                <a:gd name="T20" fmla="*/ 255738448 w 375"/>
                <a:gd name="T21" fmla="*/ 35151322 h 192"/>
                <a:gd name="T22" fmla="*/ 79367696 w 375"/>
                <a:gd name="T23" fmla="*/ 0 h 192"/>
                <a:gd name="T24" fmla="*/ 38214520 w 375"/>
                <a:gd name="T25" fmla="*/ 2930133 h 192"/>
                <a:gd name="T26" fmla="*/ 0 w 375"/>
                <a:gd name="T27" fmla="*/ 49798562 h 192"/>
                <a:gd name="T28" fmla="*/ 0 w 375"/>
                <a:gd name="T29" fmla="*/ 266568469 h 192"/>
                <a:gd name="T30" fmla="*/ 0 w 375"/>
                <a:gd name="T31" fmla="*/ 298791370 h 192"/>
                <a:gd name="T32" fmla="*/ 0 w 375"/>
                <a:gd name="T33" fmla="*/ 515561278 h 192"/>
                <a:gd name="T34" fmla="*/ 38214520 w 375"/>
                <a:gd name="T35" fmla="*/ 562429707 h 192"/>
                <a:gd name="T36" fmla="*/ 79367696 w 375"/>
                <a:gd name="T37" fmla="*/ 562429707 h 192"/>
                <a:gd name="T38" fmla="*/ 255738448 w 375"/>
                <a:gd name="T39" fmla="*/ 530206806 h 192"/>
                <a:gd name="T40" fmla="*/ 443867250 w 375"/>
                <a:gd name="T41" fmla="*/ 439398369 h 192"/>
                <a:gd name="T42" fmla="*/ 658450808 w 375"/>
                <a:gd name="T43" fmla="*/ 439398369 h 192"/>
                <a:gd name="T44" fmla="*/ 843640955 w 375"/>
                <a:gd name="T45" fmla="*/ 530206806 h 192"/>
                <a:gd name="T46" fmla="*/ 1022950363 w 375"/>
                <a:gd name="T47" fmla="*/ 562429707 h 192"/>
                <a:gd name="T48" fmla="*/ 1064103538 w 375"/>
                <a:gd name="T49" fmla="*/ 562429707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5"/>
                <a:gd name="T76" fmla="*/ 0 h 192"/>
                <a:gd name="T77" fmla="*/ 375 w 375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5" h="192">
                  <a:moveTo>
                    <a:pt x="362" y="192"/>
                  </a:moveTo>
                  <a:cubicBezTo>
                    <a:pt x="369" y="190"/>
                    <a:pt x="375" y="184"/>
                    <a:pt x="375" y="176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91"/>
                    <a:pt x="375" y="91"/>
                    <a:pt x="375" y="91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75" y="9"/>
                    <a:pt x="369" y="2"/>
                    <a:pt x="362" y="1"/>
                  </a:cubicBezTo>
                  <a:cubicBezTo>
                    <a:pt x="361" y="1"/>
                    <a:pt x="356" y="0"/>
                    <a:pt x="348" y="0"/>
                  </a:cubicBezTo>
                  <a:cubicBezTo>
                    <a:pt x="334" y="0"/>
                    <a:pt x="313" y="2"/>
                    <a:pt x="287" y="12"/>
                  </a:cubicBezTo>
                  <a:cubicBezTo>
                    <a:pt x="254" y="24"/>
                    <a:pt x="233" y="36"/>
                    <a:pt x="224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2" y="36"/>
                    <a:pt x="121" y="24"/>
                    <a:pt x="87" y="12"/>
                  </a:cubicBezTo>
                  <a:cubicBezTo>
                    <a:pt x="62" y="2"/>
                    <a:pt x="40" y="0"/>
                    <a:pt x="27" y="0"/>
                  </a:cubicBezTo>
                  <a:cubicBezTo>
                    <a:pt x="19" y="0"/>
                    <a:pt x="14" y="1"/>
                    <a:pt x="13" y="1"/>
                  </a:cubicBezTo>
                  <a:cubicBezTo>
                    <a:pt x="5" y="2"/>
                    <a:pt x="0" y="9"/>
                    <a:pt x="0" y="1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5" y="190"/>
                    <a:pt x="13" y="192"/>
                  </a:cubicBezTo>
                  <a:cubicBezTo>
                    <a:pt x="14" y="192"/>
                    <a:pt x="19" y="192"/>
                    <a:pt x="27" y="192"/>
                  </a:cubicBezTo>
                  <a:cubicBezTo>
                    <a:pt x="40" y="192"/>
                    <a:pt x="62" y="191"/>
                    <a:pt x="87" y="181"/>
                  </a:cubicBezTo>
                  <a:cubicBezTo>
                    <a:pt x="121" y="169"/>
                    <a:pt x="142" y="156"/>
                    <a:pt x="151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33" y="156"/>
                    <a:pt x="254" y="169"/>
                    <a:pt x="287" y="181"/>
                  </a:cubicBezTo>
                  <a:cubicBezTo>
                    <a:pt x="313" y="191"/>
                    <a:pt x="334" y="192"/>
                    <a:pt x="348" y="192"/>
                  </a:cubicBezTo>
                  <a:cubicBezTo>
                    <a:pt x="356" y="192"/>
                    <a:pt x="361" y="192"/>
                    <a:pt x="36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9" name="Freeform 1071">
              <a:extLst>
                <a:ext uri="{FF2B5EF4-FFF2-40B4-BE49-F238E27FC236}">
                  <a16:creationId xmlns:a16="http://schemas.microsoft.com/office/drawing/2014/main" id="{AB78862E-F6F0-44E9-AFED-7356368D6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8" y="20637"/>
              <a:ext cx="222250" cy="287338"/>
            </a:xfrm>
            <a:custGeom>
              <a:avLst/>
              <a:gdLst>
                <a:gd name="T0" fmla="*/ 192904452 w 130"/>
                <a:gd name="T1" fmla="*/ 43878907 h 168"/>
                <a:gd name="T2" fmla="*/ 0 w 130"/>
                <a:gd name="T3" fmla="*/ 14626872 h 168"/>
                <a:gd name="T4" fmla="*/ 0 w 130"/>
                <a:gd name="T5" fmla="*/ 231096718 h 168"/>
                <a:gd name="T6" fmla="*/ 0 w 130"/>
                <a:gd name="T7" fmla="*/ 263275153 h 168"/>
                <a:gd name="T8" fmla="*/ 0 w 130"/>
                <a:gd name="T9" fmla="*/ 479746708 h 168"/>
                <a:gd name="T10" fmla="*/ 192904452 w 130"/>
                <a:gd name="T11" fmla="*/ 450492963 h 168"/>
                <a:gd name="T12" fmla="*/ 379962019 w 130"/>
                <a:gd name="T13" fmla="*/ 356884058 h 168"/>
                <a:gd name="T14" fmla="*/ 379962019 w 130"/>
                <a:gd name="T15" fmla="*/ 336407805 h 168"/>
                <a:gd name="T16" fmla="*/ 379962019 w 130"/>
                <a:gd name="T17" fmla="*/ 157965776 h 168"/>
                <a:gd name="T18" fmla="*/ 379962019 w 130"/>
                <a:gd name="T19" fmla="*/ 134563122 h 168"/>
                <a:gd name="T20" fmla="*/ 192904452 w 130"/>
                <a:gd name="T21" fmla="*/ 43878907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8"/>
                <a:gd name="T35" fmla="*/ 130 w 130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8">
                  <a:moveTo>
                    <a:pt x="66" y="15"/>
                  </a:moveTo>
                  <a:cubicBezTo>
                    <a:pt x="27" y="0"/>
                    <a:pt x="0" y="5"/>
                    <a:pt x="0" y="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27" y="168"/>
                    <a:pt x="66" y="154"/>
                  </a:cubicBezTo>
                  <a:cubicBezTo>
                    <a:pt x="109" y="139"/>
                    <a:pt x="130" y="122"/>
                    <a:pt x="130" y="122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6"/>
                    <a:pt x="109" y="30"/>
                    <a:pt x="66" y="15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Freeform 1072">
              <a:extLst>
                <a:ext uri="{FF2B5EF4-FFF2-40B4-BE49-F238E27FC236}">
                  <a16:creationId xmlns:a16="http://schemas.microsoft.com/office/drawing/2014/main" id="{9F6DCF28-06C0-40CD-AC95-2BE9FF8D7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90487"/>
              <a:ext cx="96838" cy="147638"/>
            </a:xfrm>
            <a:custGeom>
              <a:avLst/>
              <a:gdLst>
                <a:gd name="T0" fmla="*/ 167457112 w 56"/>
                <a:gd name="T1" fmla="*/ 126726622 h 86"/>
                <a:gd name="T2" fmla="*/ 0 w 56"/>
                <a:gd name="T3" fmla="*/ 126726622 h 86"/>
                <a:gd name="T4" fmla="*/ 167457112 w 56"/>
                <a:gd name="T5" fmla="*/ 126726622 h 86"/>
                <a:gd name="T6" fmla="*/ 0 60000 65536"/>
                <a:gd name="T7" fmla="*/ 0 60000 65536"/>
                <a:gd name="T8" fmla="*/ 0 60000 65536"/>
                <a:gd name="T9" fmla="*/ 0 w 56"/>
                <a:gd name="T10" fmla="*/ 0 h 86"/>
                <a:gd name="T11" fmla="*/ 56 w 56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86">
                  <a:moveTo>
                    <a:pt x="56" y="43"/>
                  </a:moveTo>
                  <a:cubicBezTo>
                    <a:pt x="56" y="43"/>
                    <a:pt x="0" y="0"/>
                    <a:pt x="0" y="43"/>
                  </a:cubicBezTo>
                  <a:cubicBezTo>
                    <a:pt x="0" y="86"/>
                    <a:pt x="56" y="43"/>
                    <a:pt x="56" y="43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1" name="Freeform 1073">
              <a:extLst>
                <a:ext uri="{FF2B5EF4-FFF2-40B4-BE49-F238E27FC236}">
                  <a16:creationId xmlns:a16="http://schemas.microsoft.com/office/drawing/2014/main" id="{7887BDB7-C791-44F6-B5AC-B750EDD06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20637"/>
              <a:ext cx="222250" cy="287338"/>
            </a:xfrm>
            <a:custGeom>
              <a:avLst/>
              <a:gdLst>
                <a:gd name="T0" fmla="*/ 187057567 w 130"/>
                <a:gd name="T1" fmla="*/ 43878907 h 168"/>
                <a:gd name="T2" fmla="*/ 379962019 w 130"/>
                <a:gd name="T3" fmla="*/ 14626872 h 168"/>
                <a:gd name="T4" fmla="*/ 379962019 w 130"/>
                <a:gd name="T5" fmla="*/ 231096718 h 168"/>
                <a:gd name="T6" fmla="*/ 379962019 w 130"/>
                <a:gd name="T7" fmla="*/ 263275153 h 168"/>
                <a:gd name="T8" fmla="*/ 379962019 w 130"/>
                <a:gd name="T9" fmla="*/ 479746708 h 168"/>
                <a:gd name="T10" fmla="*/ 187057567 w 130"/>
                <a:gd name="T11" fmla="*/ 450492963 h 168"/>
                <a:gd name="T12" fmla="*/ 0 w 130"/>
                <a:gd name="T13" fmla="*/ 356884058 h 168"/>
                <a:gd name="T14" fmla="*/ 0 w 130"/>
                <a:gd name="T15" fmla="*/ 336407805 h 168"/>
                <a:gd name="T16" fmla="*/ 0 w 130"/>
                <a:gd name="T17" fmla="*/ 157965776 h 168"/>
                <a:gd name="T18" fmla="*/ 0 w 130"/>
                <a:gd name="T19" fmla="*/ 134563122 h 168"/>
                <a:gd name="T20" fmla="*/ 187057567 w 130"/>
                <a:gd name="T21" fmla="*/ 43878907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8"/>
                <a:gd name="T35" fmla="*/ 130 w 130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8">
                  <a:moveTo>
                    <a:pt x="64" y="15"/>
                  </a:moveTo>
                  <a:cubicBezTo>
                    <a:pt x="103" y="0"/>
                    <a:pt x="130" y="5"/>
                    <a:pt x="130" y="5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164"/>
                    <a:pt x="130" y="164"/>
                    <a:pt x="130" y="164"/>
                  </a:cubicBezTo>
                  <a:cubicBezTo>
                    <a:pt x="130" y="164"/>
                    <a:pt x="103" y="168"/>
                    <a:pt x="64" y="154"/>
                  </a:cubicBezTo>
                  <a:cubicBezTo>
                    <a:pt x="21" y="139"/>
                    <a:pt x="0" y="122"/>
                    <a:pt x="0" y="12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21" y="30"/>
                    <a:pt x="64" y="15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2" name="Freeform 1074">
              <a:extLst>
                <a:ext uri="{FF2B5EF4-FFF2-40B4-BE49-F238E27FC236}">
                  <a16:creationId xmlns:a16="http://schemas.microsoft.com/office/drawing/2014/main" id="{69F5584A-E97B-4331-9E95-EA30E1D0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90487"/>
              <a:ext cx="96838" cy="147638"/>
            </a:xfrm>
            <a:custGeom>
              <a:avLst/>
              <a:gdLst>
                <a:gd name="T0" fmla="*/ 0 w 57"/>
                <a:gd name="T1" fmla="*/ 126726622 h 86"/>
                <a:gd name="T2" fmla="*/ 164519267 w 57"/>
                <a:gd name="T3" fmla="*/ 126726622 h 86"/>
                <a:gd name="T4" fmla="*/ 0 w 57"/>
                <a:gd name="T5" fmla="*/ 126726622 h 86"/>
                <a:gd name="T6" fmla="*/ 0 60000 65536"/>
                <a:gd name="T7" fmla="*/ 0 60000 65536"/>
                <a:gd name="T8" fmla="*/ 0 60000 65536"/>
                <a:gd name="T9" fmla="*/ 0 w 57"/>
                <a:gd name="T10" fmla="*/ 0 h 86"/>
                <a:gd name="T11" fmla="*/ 57 w 57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86">
                  <a:moveTo>
                    <a:pt x="0" y="43"/>
                  </a:moveTo>
                  <a:cubicBezTo>
                    <a:pt x="0" y="43"/>
                    <a:pt x="57" y="0"/>
                    <a:pt x="57" y="43"/>
                  </a:cubicBezTo>
                  <a:cubicBezTo>
                    <a:pt x="57" y="86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Rectangle 1075">
              <a:extLst>
                <a:ext uri="{FF2B5EF4-FFF2-40B4-BE49-F238E27FC236}">
                  <a16:creationId xmlns:a16="http://schemas.microsoft.com/office/drawing/2014/main" id="{535ACFD5-BE81-48BA-B1B8-1FF91C4E6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8" y="98425"/>
              <a:ext cx="142875" cy="1317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9705" name="文本框 196">
            <a:extLst>
              <a:ext uri="{FF2B5EF4-FFF2-40B4-BE49-F238E27FC236}">
                <a16:creationId xmlns:a16="http://schemas.microsoft.com/office/drawing/2014/main" id="{BEBF13DD-1916-4C9A-8E83-D4D797B92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1443038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9706" name="文本框 197">
            <a:extLst>
              <a:ext uri="{FF2B5EF4-FFF2-40B4-BE49-F238E27FC236}">
                <a16:creationId xmlns:a16="http://schemas.microsoft.com/office/drawing/2014/main" id="{1F4D8867-BCF0-41C2-B0C7-0C26CDA31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75" y="3662363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9707" name="文本框 198">
            <a:extLst>
              <a:ext uri="{FF2B5EF4-FFF2-40B4-BE49-F238E27FC236}">
                <a16:creationId xmlns:a16="http://schemas.microsoft.com/office/drawing/2014/main" id="{8C6647DC-FD46-4A06-B389-272B3CACA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5737225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29708" name="文本框 199">
            <a:extLst>
              <a:ext uri="{FF2B5EF4-FFF2-40B4-BE49-F238E27FC236}">
                <a16:creationId xmlns:a16="http://schemas.microsoft.com/office/drawing/2014/main" id="{05F31D7D-6314-4748-9F8B-3895A88C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3527425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18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12F88477-C0CF-479D-A920-3DAE3515CEF4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-6350"/>
            <a:ext cx="3752850" cy="1647825"/>
            <a:chOff x="0" y="0"/>
            <a:chExt cx="3752848" cy="1648304"/>
          </a:xfrm>
        </p:grpSpPr>
        <p:grpSp>
          <p:nvGrpSpPr>
            <p:cNvPr id="30784" name="Group 3">
              <a:extLst>
                <a:ext uri="{FF2B5EF4-FFF2-40B4-BE49-F238E27FC236}">
                  <a16:creationId xmlns:a16="http://schemas.microsoft.com/office/drawing/2014/main" id="{785AA135-D953-40D7-AF34-9838554C1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30786" name="Freeform 814">
                <a:extLst>
                  <a:ext uri="{FF2B5EF4-FFF2-40B4-BE49-F238E27FC236}">
                    <a16:creationId xmlns:a16="http://schemas.microsoft.com/office/drawing/2014/main" id="{CC9BD767-3328-42F5-AFE6-9F04A183B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7" name="Freeform 823">
                <a:extLst>
                  <a:ext uri="{FF2B5EF4-FFF2-40B4-BE49-F238E27FC236}">
                    <a16:creationId xmlns:a16="http://schemas.microsoft.com/office/drawing/2014/main" id="{053D8BAE-8BBE-4A0D-B861-A3BE8AC2A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8" name="Freeform 910">
                <a:extLst>
                  <a:ext uri="{FF2B5EF4-FFF2-40B4-BE49-F238E27FC236}">
                    <a16:creationId xmlns:a16="http://schemas.microsoft.com/office/drawing/2014/main" id="{0FB77198-9D10-4990-924E-A3BA421836A6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9" name="Freeform 911">
                <a:extLst>
                  <a:ext uri="{FF2B5EF4-FFF2-40B4-BE49-F238E27FC236}">
                    <a16:creationId xmlns:a16="http://schemas.microsoft.com/office/drawing/2014/main" id="{F1F83E27-2E13-493A-9757-692788563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0" name="Freeform 912">
                <a:extLst>
                  <a:ext uri="{FF2B5EF4-FFF2-40B4-BE49-F238E27FC236}">
                    <a16:creationId xmlns:a16="http://schemas.microsoft.com/office/drawing/2014/main" id="{0924B338-9013-4D3D-86BD-3B1508F81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1" name="Freeform 913">
                <a:extLst>
                  <a:ext uri="{FF2B5EF4-FFF2-40B4-BE49-F238E27FC236}">
                    <a16:creationId xmlns:a16="http://schemas.microsoft.com/office/drawing/2014/main" id="{FA43EF36-63EA-438E-976B-5ADA7FA89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2" name="Freeform 914">
                <a:extLst>
                  <a:ext uri="{FF2B5EF4-FFF2-40B4-BE49-F238E27FC236}">
                    <a16:creationId xmlns:a16="http://schemas.microsoft.com/office/drawing/2014/main" id="{7F6DD0D5-3FD6-4A84-BC40-E4BB69AC3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3" name="Freeform 915">
                <a:extLst>
                  <a:ext uri="{FF2B5EF4-FFF2-40B4-BE49-F238E27FC236}">
                    <a16:creationId xmlns:a16="http://schemas.microsoft.com/office/drawing/2014/main" id="{F9A6E93D-4473-449B-B15C-8011EAD7AA9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4" name="Freeform 916">
                <a:extLst>
                  <a:ext uri="{FF2B5EF4-FFF2-40B4-BE49-F238E27FC236}">
                    <a16:creationId xmlns:a16="http://schemas.microsoft.com/office/drawing/2014/main" id="{1432D787-A782-4998-AD3D-A0664AF2C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5" name="Freeform 917">
                <a:extLst>
                  <a:ext uri="{FF2B5EF4-FFF2-40B4-BE49-F238E27FC236}">
                    <a16:creationId xmlns:a16="http://schemas.microsoft.com/office/drawing/2014/main" id="{4ED4A859-AE3B-4EA5-A21A-E5AAA3A15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6" name="Freeform 918">
                <a:extLst>
                  <a:ext uri="{FF2B5EF4-FFF2-40B4-BE49-F238E27FC236}">
                    <a16:creationId xmlns:a16="http://schemas.microsoft.com/office/drawing/2014/main" id="{EB03D4A1-F5F9-4C2B-B2B7-94AD77150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7" name="Freeform 919">
                <a:extLst>
                  <a:ext uri="{FF2B5EF4-FFF2-40B4-BE49-F238E27FC236}">
                    <a16:creationId xmlns:a16="http://schemas.microsoft.com/office/drawing/2014/main" id="{E70463F8-B89F-416E-BCC9-07CC8EBC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8" name="Freeform 920">
                <a:extLst>
                  <a:ext uri="{FF2B5EF4-FFF2-40B4-BE49-F238E27FC236}">
                    <a16:creationId xmlns:a16="http://schemas.microsoft.com/office/drawing/2014/main" id="{CDC645F4-7012-4436-8629-93B12B442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9" name="Freeform 921">
                <a:extLst>
                  <a:ext uri="{FF2B5EF4-FFF2-40B4-BE49-F238E27FC236}">
                    <a16:creationId xmlns:a16="http://schemas.microsoft.com/office/drawing/2014/main" id="{94D11B2E-4E8D-4A75-980C-432D539CE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0" name="Freeform 922">
                <a:extLst>
                  <a:ext uri="{FF2B5EF4-FFF2-40B4-BE49-F238E27FC236}">
                    <a16:creationId xmlns:a16="http://schemas.microsoft.com/office/drawing/2014/main" id="{53132784-721E-4471-AA75-882BB5B4B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1" name="Freeform 923">
                <a:extLst>
                  <a:ext uri="{FF2B5EF4-FFF2-40B4-BE49-F238E27FC236}">
                    <a16:creationId xmlns:a16="http://schemas.microsoft.com/office/drawing/2014/main" id="{FC037D25-52E8-4439-8BAC-77CCDC10C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2" name="Freeform 924">
                <a:extLst>
                  <a:ext uri="{FF2B5EF4-FFF2-40B4-BE49-F238E27FC236}">
                    <a16:creationId xmlns:a16="http://schemas.microsoft.com/office/drawing/2014/main" id="{1FB28241-E025-4CDF-8C5C-0A2848F45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3" name="Freeform 925">
                <a:extLst>
                  <a:ext uri="{FF2B5EF4-FFF2-40B4-BE49-F238E27FC236}">
                    <a16:creationId xmlns:a16="http://schemas.microsoft.com/office/drawing/2014/main" id="{E5F9175A-926B-4BA7-A4BC-21319F817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4" name="Freeform 926">
                <a:extLst>
                  <a:ext uri="{FF2B5EF4-FFF2-40B4-BE49-F238E27FC236}">
                    <a16:creationId xmlns:a16="http://schemas.microsoft.com/office/drawing/2014/main" id="{3F432074-54CE-4E21-B134-E025DA0BA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5" name="Freeform 927">
                <a:extLst>
                  <a:ext uri="{FF2B5EF4-FFF2-40B4-BE49-F238E27FC236}">
                    <a16:creationId xmlns:a16="http://schemas.microsoft.com/office/drawing/2014/main" id="{9A751E8A-DC05-46A0-8EC6-04D1CFC7E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6" name="Freeform 928">
                <a:extLst>
                  <a:ext uri="{FF2B5EF4-FFF2-40B4-BE49-F238E27FC236}">
                    <a16:creationId xmlns:a16="http://schemas.microsoft.com/office/drawing/2014/main" id="{836F66D6-E238-4CC1-914E-B64731B1D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7" name="Freeform 929">
                <a:extLst>
                  <a:ext uri="{FF2B5EF4-FFF2-40B4-BE49-F238E27FC236}">
                    <a16:creationId xmlns:a16="http://schemas.microsoft.com/office/drawing/2014/main" id="{12D8A489-C52D-48E8-B2A7-45E83BCDA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8" name="Freeform 930">
                <a:extLst>
                  <a:ext uri="{FF2B5EF4-FFF2-40B4-BE49-F238E27FC236}">
                    <a16:creationId xmlns:a16="http://schemas.microsoft.com/office/drawing/2014/main" id="{AE04611F-9988-477C-9D86-67716E64C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9" name="Freeform 931">
                <a:extLst>
                  <a:ext uri="{FF2B5EF4-FFF2-40B4-BE49-F238E27FC236}">
                    <a16:creationId xmlns:a16="http://schemas.microsoft.com/office/drawing/2014/main" id="{673BA2D2-B641-489B-836C-AB393A896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0" name="Freeform 932">
                <a:extLst>
                  <a:ext uri="{FF2B5EF4-FFF2-40B4-BE49-F238E27FC236}">
                    <a16:creationId xmlns:a16="http://schemas.microsoft.com/office/drawing/2014/main" id="{A48BF31E-92F8-40C9-9025-26B3CEF311A6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1" name="Freeform 933">
                <a:extLst>
                  <a:ext uri="{FF2B5EF4-FFF2-40B4-BE49-F238E27FC236}">
                    <a16:creationId xmlns:a16="http://schemas.microsoft.com/office/drawing/2014/main" id="{5FF1AC74-9AE6-493E-B16E-85DD7360DB2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2" name="Freeform 934">
                <a:extLst>
                  <a:ext uri="{FF2B5EF4-FFF2-40B4-BE49-F238E27FC236}">
                    <a16:creationId xmlns:a16="http://schemas.microsoft.com/office/drawing/2014/main" id="{419DA6BD-96AF-45F2-A7F7-FCC46E14AD16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3" name="Freeform 935">
                <a:extLst>
                  <a:ext uri="{FF2B5EF4-FFF2-40B4-BE49-F238E27FC236}">
                    <a16:creationId xmlns:a16="http://schemas.microsoft.com/office/drawing/2014/main" id="{555FB807-9381-4A08-B602-CE836E82968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4" name="Freeform 936">
                <a:extLst>
                  <a:ext uri="{FF2B5EF4-FFF2-40B4-BE49-F238E27FC236}">
                    <a16:creationId xmlns:a16="http://schemas.microsoft.com/office/drawing/2014/main" id="{CE3432D7-BB69-4059-A940-DAB2D4CD6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5" name="Freeform 937">
                <a:extLst>
                  <a:ext uri="{FF2B5EF4-FFF2-40B4-BE49-F238E27FC236}">
                    <a16:creationId xmlns:a16="http://schemas.microsoft.com/office/drawing/2014/main" id="{58D3A5D8-4483-4266-9C4F-29ED23E8F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6" name="Freeform 938">
                <a:extLst>
                  <a:ext uri="{FF2B5EF4-FFF2-40B4-BE49-F238E27FC236}">
                    <a16:creationId xmlns:a16="http://schemas.microsoft.com/office/drawing/2014/main" id="{59F1DB26-0572-441B-8648-76C9BEE5A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7" name="Freeform 939">
                <a:extLst>
                  <a:ext uri="{FF2B5EF4-FFF2-40B4-BE49-F238E27FC236}">
                    <a16:creationId xmlns:a16="http://schemas.microsoft.com/office/drawing/2014/main" id="{A73748CA-E710-4AA3-88A0-1754CB7EF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8" name="Freeform 940">
                <a:extLst>
                  <a:ext uri="{FF2B5EF4-FFF2-40B4-BE49-F238E27FC236}">
                    <a16:creationId xmlns:a16="http://schemas.microsoft.com/office/drawing/2014/main" id="{921B73C4-CE8A-4187-81F0-06FE5F70C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9" name="Freeform 941">
                <a:extLst>
                  <a:ext uri="{FF2B5EF4-FFF2-40B4-BE49-F238E27FC236}">
                    <a16:creationId xmlns:a16="http://schemas.microsoft.com/office/drawing/2014/main" id="{11A5B777-995D-434B-93EC-26911E6C9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0" name="Freeform 942">
                <a:extLst>
                  <a:ext uri="{FF2B5EF4-FFF2-40B4-BE49-F238E27FC236}">
                    <a16:creationId xmlns:a16="http://schemas.microsoft.com/office/drawing/2014/main" id="{C8720CA8-44A8-4C73-8EE4-5C603CC28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1" name="Freeform 943">
                <a:extLst>
                  <a:ext uri="{FF2B5EF4-FFF2-40B4-BE49-F238E27FC236}">
                    <a16:creationId xmlns:a16="http://schemas.microsoft.com/office/drawing/2014/main" id="{061C36FB-CB44-4FD6-A677-B5FC4ACAB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2" name="Freeform 944">
                <a:extLst>
                  <a:ext uri="{FF2B5EF4-FFF2-40B4-BE49-F238E27FC236}">
                    <a16:creationId xmlns:a16="http://schemas.microsoft.com/office/drawing/2014/main" id="{1A04AFC0-BEBF-4BB3-ABEC-C0F52D4A2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3" name="Freeform 945">
                <a:extLst>
                  <a:ext uri="{FF2B5EF4-FFF2-40B4-BE49-F238E27FC236}">
                    <a16:creationId xmlns:a16="http://schemas.microsoft.com/office/drawing/2014/main" id="{5A4E70C1-38F9-4A62-8F1D-F2AFEC073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4" name="Freeform 946">
                <a:extLst>
                  <a:ext uri="{FF2B5EF4-FFF2-40B4-BE49-F238E27FC236}">
                    <a16:creationId xmlns:a16="http://schemas.microsoft.com/office/drawing/2014/main" id="{895803A3-01E3-443D-AD93-5E28ED6D2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5" name="Freeform 947">
                <a:extLst>
                  <a:ext uri="{FF2B5EF4-FFF2-40B4-BE49-F238E27FC236}">
                    <a16:creationId xmlns:a16="http://schemas.microsoft.com/office/drawing/2014/main" id="{9CFD8B90-A097-491A-8BD7-0E070244D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1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6" name="Freeform 948">
                <a:extLst>
                  <a:ext uri="{FF2B5EF4-FFF2-40B4-BE49-F238E27FC236}">
                    <a16:creationId xmlns:a16="http://schemas.microsoft.com/office/drawing/2014/main" id="{4EF001E5-AA23-402F-9FF1-1B9352FA6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7" name="Rectangle 949">
                <a:extLst>
                  <a:ext uri="{FF2B5EF4-FFF2-40B4-BE49-F238E27FC236}">
                    <a16:creationId xmlns:a16="http://schemas.microsoft.com/office/drawing/2014/main" id="{E763F0C9-2C07-4D0C-A5FC-9CE5A75F2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785" name="文本框 5">
              <a:extLst>
                <a:ext uri="{FF2B5EF4-FFF2-40B4-BE49-F238E27FC236}">
                  <a16:creationId xmlns:a16="http://schemas.microsoft.com/office/drawing/2014/main" id="{B50CC446-1704-4F80-9A36-B1C47D400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35" y="446405"/>
              <a:ext cx="26292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Nighth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grpSp>
        <p:nvGrpSpPr>
          <p:cNvPr id="30723" name="Group 47">
            <a:extLst>
              <a:ext uri="{FF2B5EF4-FFF2-40B4-BE49-F238E27FC236}">
                <a16:creationId xmlns:a16="http://schemas.microsoft.com/office/drawing/2014/main" id="{CA560D53-81AA-4F01-BD3F-D74D33CA6FD9}"/>
              </a:ext>
            </a:extLst>
          </p:cNvPr>
          <p:cNvGrpSpPr>
            <a:grpSpLocks/>
          </p:cNvGrpSpPr>
          <p:nvPr/>
        </p:nvGrpSpPr>
        <p:grpSpPr bwMode="auto">
          <a:xfrm>
            <a:off x="-325438" y="0"/>
            <a:ext cx="2386013" cy="7029450"/>
            <a:chOff x="0" y="0"/>
            <a:chExt cx="2389189" cy="7029887"/>
          </a:xfrm>
        </p:grpSpPr>
        <p:sp>
          <p:nvSpPr>
            <p:cNvPr id="30743" name="Freeform 17">
              <a:extLst>
                <a:ext uri="{FF2B5EF4-FFF2-40B4-BE49-F238E27FC236}">
                  <a16:creationId xmlns:a16="http://schemas.microsoft.com/office/drawing/2014/main" id="{AEEBE82D-622B-4825-9FD0-A7735A566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4" name="Freeform 18">
              <a:extLst>
                <a:ext uri="{FF2B5EF4-FFF2-40B4-BE49-F238E27FC236}">
                  <a16:creationId xmlns:a16="http://schemas.microsoft.com/office/drawing/2014/main" id="{95F78F85-5F41-417B-88A1-48052984E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5" name="Freeform 20">
              <a:extLst>
                <a:ext uri="{FF2B5EF4-FFF2-40B4-BE49-F238E27FC236}">
                  <a16:creationId xmlns:a16="http://schemas.microsoft.com/office/drawing/2014/main" id="{84741BC9-0EA9-4F4A-903C-19B533757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6" name="Freeform 21">
              <a:extLst>
                <a:ext uri="{FF2B5EF4-FFF2-40B4-BE49-F238E27FC236}">
                  <a16:creationId xmlns:a16="http://schemas.microsoft.com/office/drawing/2014/main" id="{C454306A-B5D8-4992-9EE5-DD0E75EA5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7" name="Freeform 22">
              <a:extLst>
                <a:ext uri="{FF2B5EF4-FFF2-40B4-BE49-F238E27FC236}">
                  <a16:creationId xmlns:a16="http://schemas.microsoft.com/office/drawing/2014/main" id="{BDFF9946-0576-4910-85E0-78CB432E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8" name="Freeform 23">
              <a:extLst>
                <a:ext uri="{FF2B5EF4-FFF2-40B4-BE49-F238E27FC236}">
                  <a16:creationId xmlns:a16="http://schemas.microsoft.com/office/drawing/2014/main" id="{BD22774E-9B99-4B26-B07A-674945360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9" name="Freeform 30">
              <a:extLst>
                <a:ext uri="{FF2B5EF4-FFF2-40B4-BE49-F238E27FC236}">
                  <a16:creationId xmlns:a16="http://schemas.microsoft.com/office/drawing/2014/main" id="{09BD6F8C-547F-4D2A-9EEE-6C9FC5741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0" name="Freeform 31">
              <a:extLst>
                <a:ext uri="{FF2B5EF4-FFF2-40B4-BE49-F238E27FC236}">
                  <a16:creationId xmlns:a16="http://schemas.microsoft.com/office/drawing/2014/main" id="{848E4FF7-2FFC-4AAF-BAEF-0FDE1B4ED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1" name="Freeform 32">
              <a:extLst>
                <a:ext uri="{FF2B5EF4-FFF2-40B4-BE49-F238E27FC236}">
                  <a16:creationId xmlns:a16="http://schemas.microsoft.com/office/drawing/2014/main" id="{1F821B30-29B6-4207-9571-0F195736B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2" name="Freeform 33">
              <a:extLst>
                <a:ext uri="{FF2B5EF4-FFF2-40B4-BE49-F238E27FC236}">
                  <a16:creationId xmlns:a16="http://schemas.microsoft.com/office/drawing/2014/main" id="{9094D579-FE23-4B3C-AE0D-4157F584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3" name="Freeform 34">
              <a:extLst>
                <a:ext uri="{FF2B5EF4-FFF2-40B4-BE49-F238E27FC236}">
                  <a16:creationId xmlns:a16="http://schemas.microsoft.com/office/drawing/2014/main" id="{2EC3B1A7-B1F8-46A8-A145-A3465B858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4" name="Freeform 40">
              <a:extLst>
                <a:ext uri="{FF2B5EF4-FFF2-40B4-BE49-F238E27FC236}">
                  <a16:creationId xmlns:a16="http://schemas.microsoft.com/office/drawing/2014/main" id="{48B6F5CC-529F-4F15-B14E-4AE6965D0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5" name="Freeform 41">
              <a:extLst>
                <a:ext uri="{FF2B5EF4-FFF2-40B4-BE49-F238E27FC236}">
                  <a16:creationId xmlns:a16="http://schemas.microsoft.com/office/drawing/2014/main" id="{F9E7E1E2-06A1-4D5A-A44A-DFC1CC9B6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6" name="Freeform 42">
              <a:extLst>
                <a:ext uri="{FF2B5EF4-FFF2-40B4-BE49-F238E27FC236}">
                  <a16:creationId xmlns:a16="http://schemas.microsoft.com/office/drawing/2014/main" id="{DF537A9D-D576-4039-AF0D-8F420F34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7" name="Freeform 43">
              <a:extLst>
                <a:ext uri="{FF2B5EF4-FFF2-40B4-BE49-F238E27FC236}">
                  <a16:creationId xmlns:a16="http://schemas.microsoft.com/office/drawing/2014/main" id="{C7DA3493-4F6E-48F1-87F3-2AD948386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8" name="Freeform 59">
              <a:extLst>
                <a:ext uri="{FF2B5EF4-FFF2-40B4-BE49-F238E27FC236}">
                  <a16:creationId xmlns:a16="http://schemas.microsoft.com/office/drawing/2014/main" id="{8B547A92-428B-4A1C-9626-D8BAC3804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9" name="Freeform 60">
              <a:extLst>
                <a:ext uri="{FF2B5EF4-FFF2-40B4-BE49-F238E27FC236}">
                  <a16:creationId xmlns:a16="http://schemas.microsoft.com/office/drawing/2014/main" id="{08664E70-DEE6-44AD-81FF-FA1F18F5B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0" name="Freeform 61">
              <a:extLst>
                <a:ext uri="{FF2B5EF4-FFF2-40B4-BE49-F238E27FC236}">
                  <a16:creationId xmlns:a16="http://schemas.microsoft.com/office/drawing/2014/main" id="{C858BB4B-6818-4E8F-A393-A3DC7D142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1" name="Freeform 62">
              <a:extLst>
                <a:ext uri="{FF2B5EF4-FFF2-40B4-BE49-F238E27FC236}">
                  <a16:creationId xmlns:a16="http://schemas.microsoft.com/office/drawing/2014/main" id="{08A7729E-27A4-4575-BF76-3D639D18C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2" name="Freeform 77">
              <a:extLst>
                <a:ext uri="{FF2B5EF4-FFF2-40B4-BE49-F238E27FC236}">
                  <a16:creationId xmlns:a16="http://schemas.microsoft.com/office/drawing/2014/main" id="{8DC79ECF-6F58-4406-B9B9-7BA7DF3DD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3" name="Freeform 78">
              <a:extLst>
                <a:ext uri="{FF2B5EF4-FFF2-40B4-BE49-F238E27FC236}">
                  <a16:creationId xmlns:a16="http://schemas.microsoft.com/office/drawing/2014/main" id="{4D31B8B3-E709-4828-A526-74A5A815A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4" name="Freeform 79">
              <a:extLst>
                <a:ext uri="{FF2B5EF4-FFF2-40B4-BE49-F238E27FC236}">
                  <a16:creationId xmlns:a16="http://schemas.microsoft.com/office/drawing/2014/main" id="{B443DD1A-632D-4DBD-B3A0-C6C9C9F2A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5" name="Freeform 80">
              <a:extLst>
                <a:ext uri="{FF2B5EF4-FFF2-40B4-BE49-F238E27FC236}">
                  <a16:creationId xmlns:a16="http://schemas.microsoft.com/office/drawing/2014/main" id="{BB7A6827-5028-4A03-91BF-15CE56B18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6" name="Freeform 81">
              <a:extLst>
                <a:ext uri="{FF2B5EF4-FFF2-40B4-BE49-F238E27FC236}">
                  <a16:creationId xmlns:a16="http://schemas.microsoft.com/office/drawing/2014/main" id="{EBC171E8-E2B6-4E57-81DA-171AF42A5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7" name="Freeform 82">
              <a:extLst>
                <a:ext uri="{FF2B5EF4-FFF2-40B4-BE49-F238E27FC236}">
                  <a16:creationId xmlns:a16="http://schemas.microsoft.com/office/drawing/2014/main" id="{FFB0CABC-E819-4ECE-99D7-B999F2FD0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8" name="Freeform 86">
              <a:extLst>
                <a:ext uri="{FF2B5EF4-FFF2-40B4-BE49-F238E27FC236}">
                  <a16:creationId xmlns:a16="http://schemas.microsoft.com/office/drawing/2014/main" id="{00CBCC52-CDC4-41B4-A607-904458853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9" name="Freeform 100">
              <a:extLst>
                <a:ext uri="{FF2B5EF4-FFF2-40B4-BE49-F238E27FC236}">
                  <a16:creationId xmlns:a16="http://schemas.microsoft.com/office/drawing/2014/main" id="{D888D3F0-5281-401E-AA71-CD69459B16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0" name="Freeform 101">
              <a:extLst>
                <a:ext uri="{FF2B5EF4-FFF2-40B4-BE49-F238E27FC236}">
                  <a16:creationId xmlns:a16="http://schemas.microsoft.com/office/drawing/2014/main" id="{34478E50-94F8-43F4-883C-8651DC1AF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1" name="Freeform 102">
              <a:extLst>
                <a:ext uri="{FF2B5EF4-FFF2-40B4-BE49-F238E27FC236}">
                  <a16:creationId xmlns:a16="http://schemas.microsoft.com/office/drawing/2014/main" id="{687B7E83-4734-46C1-AF4D-EA3A033D8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2" name="Freeform 104">
              <a:extLst>
                <a:ext uri="{FF2B5EF4-FFF2-40B4-BE49-F238E27FC236}">
                  <a16:creationId xmlns:a16="http://schemas.microsoft.com/office/drawing/2014/main" id="{F9CF2F91-9936-4222-AEC6-57DA1A5AE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3" name="Freeform 105">
              <a:extLst>
                <a:ext uri="{FF2B5EF4-FFF2-40B4-BE49-F238E27FC236}">
                  <a16:creationId xmlns:a16="http://schemas.microsoft.com/office/drawing/2014/main" id="{902DE610-3B8C-48D3-8AA9-96E863AAF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4" name="Freeform 106">
              <a:extLst>
                <a:ext uri="{FF2B5EF4-FFF2-40B4-BE49-F238E27FC236}">
                  <a16:creationId xmlns:a16="http://schemas.microsoft.com/office/drawing/2014/main" id="{B813842F-9B0D-4265-B40C-D957F89BD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5" name="Freeform 109">
              <a:extLst>
                <a:ext uri="{FF2B5EF4-FFF2-40B4-BE49-F238E27FC236}">
                  <a16:creationId xmlns:a16="http://schemas.microsoft.com/office/drawing/2014/main" id="{78A91A91-1A57-4C01-AD14-CDC22D80E8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6" name="Freeform 112">
              <a:extLst>
                <a:ext uri="{FF2B5EF4-FFF2-40B4-BE49-F238E27FC236}">
                  <a16:creationId xmlns:a16="http://schemas.microsoft.com/office/drawing/2014/main" id="{471EE933-694F-4DFB-89C9-046DE340BD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7" name="Freeform 50">
              <a:extLst>
                <a:ext uri="{FF2B5EF4-FFF2-40B4-BE49-F238E27FC236}">
                  <a16:creationId xmlns:a16="http://schemas.microsoft.com/office/drawing/2014/main" id="{2987F217-D8E4-4E70-94A1-85158E64B5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8" name="Freeform 24">
              <a:extLst>
                <a:ext uri="{FF2B5EF4-FFF2-40B4-BE49-F238E27FC236}">
                  <a16:creationId xmlns:a16="http://schemas.microsoft.com/office/drawing/2014/main" id="{DC36DFE5-E8E4-495F-9BF8-ACB54BC313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9" name="Freeform 74">
              <a:extLst>
                <a:ext uri="{FF2B5EF4-FFF2-40B4-BE49-F238E27FC236}">
                  <a16:creationId xmlns:a16="http://schemas.microsoft.com/office/drawing/2014/main" id="{1E659DEA-A2C7-41FD-BAC4-F288F2990A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0" name="Freeform 22">
              <a:extLst>
                <a:ext uri="{FF2B5EF4-FFF2-40B4-BE49-F238E27FC236}">
                  <a16:creationId xmlns:a16="http://schemas.microsoft.com/office/drawing/2014/main" id="{56A44C5E-FC13-452C-8A82-8FDC3A3B1A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1" name="Freeform 26">
              <a:extLst>
                <a:ext uri="{FF2B5EF4-FFF2-40B4-BE49-F238E27FC236}">
                  <a16:creationId xmlns:a16="http://schemas.microsoft.com/office/drawing/2014/main" id="{396EBA96-D60F-4390-AC9B-843FC05DF9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2" name="Freeform 57">
              <a:extLst>
                <a:ext uri="{FF2B5EF4-FFF2-40B4-BE49-F238E27FC236}">
                  <a16:creationId xmlns:a16="http://schemas.microsoft.com/office/drawing/2014/main" id="{06FD46F4-1756-40A9-8629-FA8F3B76BC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3" name="Freeform 72">
              <a:extLst>
                <a:ext uri="{FF2B5EF4-FFF2-40B4-BE49-F238E27FC236}">
                  <a16:creationId xmlns:a16="http://schemas.microsoft.com/office/drawing/2014/main" id="{2F9441C8-B83F-44F3-B989-363C7C6AF9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24" name="Group 89">
            <a:extLst>
              <a:ext uri="{FF2B5EF4-FFF2-40B4-BE49-F238E27FC236}">
                <a16:creationId xmlns:a16="http://schemas.microsoft.com/office/drawing/2014/main" id="{5F9D1033-B2E9-4812-BF53-F9DEDF339E4F}"/>
              </a:ext>
            </a:extLst>
          </p:cNvPr>
          <p:cNvGrpSpPr>
            <a:grpSpLocks/>
          </p:cNvGrpSpPr>
          <p:nvPr/>
        </p:nvGrpSpPr>
        <p:grpSpPr bwMode="auto">
          <a:xfrm>
            <a:off x="4322763" y="927100"/>
            <a:ext cx="3478212" cy="4906963"/>
            <a:chOff x="0" y="0"/>
            <a:chExt cx="3871244" cy="5462096"/>
          </a:xfrm>
        </p:grpSpPr>
        <p:sp>
          <p:nvSpPr>
            <p:cNvPr id="30737" name="椭圆 91">
              <a:extLst>
                <a:ext uri="{FF2B5EF4-FFF2-40B4-BE49-F238E27FC236}">
                  <a16:creationId xmlns:a16="http://schemas.microsoft.com/office/drawing/2014/main" id="{8FC96E7D-9DAE-454D-B677-7F41FE12B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12" y="2977201"/>
              <a:ext cx="2484895" cy="2484895"/>
            </a:xfrm>
            <a:prstGeom prst="ellipse">
              <a:avLst/>
            </a:prstGeom>
            <a:solidFill>
              <a:srgbClr val="FBB040"/>
            </a:solidFill>
            <a:ln w="1333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738" name="椭圆 92">
              <a:extLst>
                <a:ext uri="{FF2B5EF4-FFF2-40B4-BE49-F238E27FC236}">
                  <a16:creationId xmlns:a16="http://schemas.microsoft.com/office/drawing/2014/main" id="{0F77A9B7-D2AD-4E4A-94E8-3DDC66C01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142" y="883138"/>
              <a:ext cx="2883102" cy="2883102"/>
            </a:xfrm>
            <a:prstGeom prst="ellipse">
              <a:avLst/>
            </a:prstGeom>
            <a:solidFill>
              <a:srgbClr val="FD625E"/>
            </a:solidFill>
            <a:ln w="1333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739" name="椭圆 93">
              <a:extLst>
                <a:ext uri="{FF2B5EF4-FFF2-40B4-BE49-F238E27FC236}">
                  <a16:creationId xmlns:a16="http://schemas.microsoft.com/office/drawing/2014/main" id="{54B3EA1B-D77D-49B2-B574-1324E21CC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31831" cy="1931831"/>
            </a:xfrm>
            <a:prstGeom prst="ellipse">
              <a:avLst/>
            </a:prstGeom>
            <a:solidFill>
              <a:srgbClr val="255769"/>
            </a:solidFill>
            <a:ln w="1333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740" name="文本框 94">
              <a:extLst>
                <a:ext uri="{FF2B5EF4-FFF2-40B4-BE49-F238E27FC236}">
                  <a16:creationId xmlns:a16="http://schemas.microsoft.com/office/drawing/2014/main" id="{035C0E79-535B-4FFA-974E-8CE398A8B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020" y="4034865"/>
              <a:ext cx="93647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800" b="1">
                  <a:solidFill>
                    <a:schemeClr val="bg1"/>
                  </a:solidFill>
                  <a:latin typeface="Poor Richard" panose="02080502050505020702" pitchFamily="18" charset="0"/>
                  <a:ea typeface="方正兰亭粗黑简体" pitchFamily="2" charset="-122"/>
                  <a:sym typeface="Poor Richard" panose="02080502050505020702" pitchFamily="18" charset="0"/>
                </a:rPr>
                <a:t>36%</a:t>
              </a:r>
              <a:endParaRPr kumimoji="0" lang="zh-CN" altLang="en-US" sz="2800" b="1">
                <a:solidFill>
                  <a:schemeClr val="bg1"/>
                </a:solidFill>
                <a:latin typeface="Poor Richard" panose="02080502050505020702" pitchFamily="18" charset="0"/>
                <a:ea typeface="方正兰亭粗黑简体" pitchFamily="2" charset="-122"/>
                <a:sym typeface="Poor Richard" panose="02080502050505020702" pitchFamily="18" charset="0"/>
              </a:endParaRPr>
            </a:p>
            <a:p>
              <a:pPr algn="ctr"/>
              <a:r>
                <a:rPr kumimoji="0" lang="en-US" altLang="zh-CN" sz="2800" b="1">
                  <a:solidFill>
                    <a:schemeClr val="bg1"/>
                  </a:solidFill>
                  <a:latin typeface="Poor Richard" panose="02080502050505020702" pitchFamily="18" charset="0"/>
                  <a:ea typeface="方正兰亭粗黑简体" pitchFamily="2" charset="-122"/>
                  <a:sym typeface="Poor Richard" panose="02080502050505020702" pitchFamily="18" charset="0"/>
                </a:rPr>
                <a:t>C</a:t>
              </a:r>
              <a:endParaRPr kumimoji="0" lang="zh-CN" altLang="en-US" sz="2800" b="1">
                <a:solidFill>
                  <a:schemeClr val="bg1"/>
                </a:solidFill>
                <a:latin typeface="Poor Richard" panose="02080502050505020702" pitchFamily="18" charset="0"/>
                <a:ea typeface="方正兰亭粗黑简体" pitchFamily="2" charset="-122"/>
                <a:sym typeface="Poor Richard" panose="02080502050505020702" pitchFamily="18" charset="0"/>
              </a:endParaRPr>
            </a:p>
          </p:txBody>
        </p:sp>
        <p:sp>
          <p:nvSpPr>
            <p:cNvPr id="30741" name="文本框 95">
              <a:extLst>
                <a:ext uri="{FF2B5EF4-FFF2-40B4-BE49-F238E27FC236}">
                  <a16:creationId xmlns:a16="http://schemas.microsoft.com/office/drawing/2014/main" id="{DFBFEE2B-2A96-4235-8211-E5EF4E732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987" y="1847635"/>
              <a:ext cx="79541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800" b="1">
                  <a:solidFill>
                    <a:schemeClr val="bg1"/>
                  </a:solidFill>
                  <a:latin typeface="Poor Richard" panose="02080502050505020702" pitchFamily="18" charset="0"/>
                  <a:ea typeface="方正兰亭粗黑简体" pitchFamily="2" charset="-122"/>
                  <a:sym typeface="Poor Richard" panose="02080502050505020702" pitchFamily="18" charset="0"/>
                </a:rPr>
                <a:t>48</a:t>
              </a:r>
              <a:r>
                <a:rPr kumimoji="0" lang="en-US" altLang="zh-CN" sz="2800" b="1" baseline="-25000">
                  <a:solidFill>
                    <a:schemeClr val="bg1"/>
                  </a:solidFill>
                  <a:latin typeface="Poor Richard" panose="02080502050505020702" pitchFamily="18" charset="0"/>
                  <a:ea typeface="方正兰亭粗黑简体" pitchFamily="2" charset="-122"/>
                  <a:sym typeface="Poor Richard" panose="02080502050505020702" pitchFamily="18" charset="0"/>
                </a:rPr>
                <a:t>%</a:t>
              </a:r>
              <a:endParaRPr kumimoji="0" lang="zh-CN" altLang="en-US" sz="2800" b="1" baseline="-25000">
                <a:solidFill>
                  <a:schemeClr val="bg1"/>
                </a:solidFill>
                <a:latin typeface="Poor Richard" panose="02080502050505020702" pitchFamily="18" charset="0"/>
                <a:ea typeface="方正兰亭粗黑简体" pitchFamily="2" charset="-122"/>
                <a:sym typeface="Poor Richard" panose="02080502050505020702" pitchFamily="18" charset="0"/>
              </a:endParaRPr>
            </a:p>
            <a:p>
              <a:pPr algn="ctr"/>
              <a:r>
                <a:rPr kumimoji="0" lang="en-US" altLang="zh-CN" sz="2800" b="1">
                  <a:solidFill>
                    <a:schemeClr val="bg1"/>
                  </a:solidFill>
                  <a:latin typeface="Poor Richard" panose="02080502050505020702" pitchFamily="18" charset="0"/>
                  <a:ea typeface="方正兰亭黑简体" pitchFamily="2" charset="-122"/>
                  <a:sym typeface="Poor Richard" panose="02080502050505020702" pitchFamily="18" charset="0"/>
                </a:rPr>
                <a:t>A</a:t>
              </a:r>
              <a:endParaRPr kumimoji="0" lang="zh-CN" altLang="en-US" sz="2800" b="1">
                <a:solidFill>
                  <a:schemeClr val="bg1"/>
                </a:solidFill>
                <a:latin typeface="Poor Richard" panose="02080502050505020702" pitchFamily="18" charset="0"/>
                <a:ea typeface="方正兰亭黑简体" pitchFamily="2" charset="-122"/>
                <a:sym typeface="Poor Richard" panose="02080502050505020702" pitchFamily="18" charset="0"/>
              </a:endParaRPr>
            </a:p>
          </p:txBody>
        </p:sp>
        <p:sp>
          <p:nvSpPr>
            <p:cNvPr id="30742" name="文本框 96">
              <a:extLst>
                <a:ext uri="{FF2B5EF4-FFF2-40B4-BE49-F238E27FC236}">
                  <a16:creationId xmlns:a16="http://schemas.microsoft.com/office/drawing/2014/main" id="{E5DD266E-AC37-4253-BA08-C463902E7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85" y="665792"/>
              <a:ext cx="92846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800" b="1">
                  <a:solidFill>
                    <a:schemeClr val="bg1"/>
                  </a:solidFill>
                  <a:latin typeface="Poor Richard" panose="02080502050505020702" pitchFamily="18" charset="0"/>
                  <a:ea typeface="方正兰亭粗黑简体" pitchFamily="2" charset="-122"/>
                  <a:sym typeface="Poor Richard" panose="02080502050505020702" pitchFamily="18" charset="0"/>
                </a:rPr>
                <a:t>26%</a:t>
              </a:r>
              <a:endParaRPr kumimoji="0" lang="zh-CN" altLang="en-US" sz="2800" b="1">
                <a:solidFill>
                  <a:schemeClr val="bg1"/>
                </a:solidFill>
                <a:latin typeface="Poor Richard" panose="02080502050505020702" pitchFamily="18" charset="0"/>
                <a:ea typeface="方正兰亭粗黑简体" pitchFamily="2" charset="-122"/>
                <a:sym typeface="Poor Richard" panose="02080502050505020702" pitchFamily="18" charset="0"/>
              </a:endParaRPr>
            </a:p>
            <a:p>
              <a:pPr algn="ctr"/>
              <a:r>
                <a:rPr kumimoji="0" lang="en-US" altLang="zh-CN" sz="2800" b="1">
                  <a:solidFill>
                    <a:schemeClr val="bg1"/>
                  </a:solidFill>
                  <a:latin typeface="Poor Richard" panose="02080502050505020702" pitchFamily="18" charset="0"/>
                  <a:ea typeface="方正兰亭粗黑简体" pitchFamily="2" charset="-122"/>
                  <a:sym typeface="Poor Richard" panose="02080502050505020702" pitchFamily="18" charset="0"/>
                </a:rPr>
                <a:t>B</a:t>
              </a:r>
              <a:endParaRPr kumimoji="0" lang="zh-CN" altLang="en-US" sz="2800" b="1">
                <a:solidFill>
                  <a:schemeClr val="bg1"/>
                </a:solidFill>
                <a:latin typeface="Poor Richard" panose="02080502050505020702" pitchFamily="18" charset="0"/>
                <a:ea typeface="方正兰亭粗黑简体" pitchFamily="2" charset="-122"/>
                <a:sym typeface="Poor Richard" panose="02080502050505020702" pitchFamily="18" charset="0"/>
              </a:endParaRPr>
            </a:p>
          </p:txBody>
        </p:sp>
      </p:grpSp>
      <p:grpSp>
        <p:nvGrpSpPr>
          <p:cNvPr id="30725" name="Group 96">
            <a:extLst>
              <a:ext uri="{FF2B5EF4-FFF2-40B4-BE49-F238E27FC236}">
                <a16:creationId xmlns:a16="http://schemas.microsoft.com/office/drawing/2014/main" id="{A5D95405-50C3-4464-8DB9-207052AEBF13}"/>
              </a:ext>
            </a:extLst>
          </p:cNvPr>
          <p:cNvGrpSpPr>
            <a:grpSpLocks/>
          </p:cNvGrpSpPr>
          <p:nvPr/>
        </p:nvGrpSpPr>
        <p:grpSpPr bwMode="auto">
          <a:xfrm>
            <a:off x="3752850" y="1855788"/>
            <a:ext cx="879475" cy="1785937"/>
            <a:chOff x="0" y="0"/>
            <a:chExt cx="879529" cy="1786350"/>
          </a:xfrm>
        </p:grpSpPr>
        <p:sp>
          <p:nvSpPr>
            <p:cNvPr id="30735" name="任意多边形 98">
              <a:extLst>
                <a:ext uri="{FF2B5EF4-FFF2-40B4-BE49-F238E27FC236}">
                  <a16:creationId xmlns:a16="http://schemas.microsoft.com/office/drawing/2014/main" id="{BE5FA2D4-8D94-4FCB-A76B-8B1925536B0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1133" y="50698"/>
              <a:ext cx="848396" cy="910108"/>
            </a:xfrm>
            <a:custGeom>
              <a:avLst/>
              <a:gdLst>
                <a:gd name="T0" fmla="*/ 891339 w 807522"/>
                <a:gd name="T1" fmla="*/ 871867 h 950026"/>
                <a:gd name="T2" fmla="*/ 432562 w 807522"/>
                <a:gd name="T3" fmla="*/ 0 h 950026"/>
                <a:gd name="T4" fmla="*/ 0 w 807522"/>
                <a:gd name="T5" fmla="*/ 0 h 950026"/>
                <a:gd name="T6" fmla="*/ 0 60000 65536"/>
                <a:gd name="T7" fmla="*/ 0 60000 65536"/>
                <a:gd name="T8" fmla="*/ 0 60000 65536"/>
                <a:gd name="T9" fmla="*/ 0 w 807522"/>
                <a:gd name="T10" fmla="*/ 0 h 950026"/>
                <a:gd name="T11" fmla="*/ 807522 w 807522"/>
                <a:gd name="T12" fmla="*/ 950026 h 9500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7522" h="950026">
                  <a:moveTo>
                    <a:pt x="807522" y="950026"/>
                  </a:moveTo>
                  <a:lnTo>
                    <a:pt x="391886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ysDot"/>
              <a:miter lim="800000"/>
              <a:headEnd type="oval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36" name="直接连接符 99">
              <a:extLst>
                <a:ext uri="{FF2B5EF4-FFF2-40B4-BE49-F238E27FC236}">
                  <a16:creationId xmlns:a16="http://schemas.microsoft.com/office/drawing/2014/main" id="{E8C6991B-AD55-45AB-A205-CBC2C52D9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" cy="17863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26" name="Group 99">
            <a:extLst>
              <a:ext uri="{FF2B5EF4-FFF2-40B4-BE49-F238E27FC236}">
                <a16:creationId xmlns:a16="http://schemas.microsoft.com/office/drawing/2014/main" id="{6438DEDD-43AE-4B8E-8D6C-A6AE9253C20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53313" y="2892425"/>
            <a:ext cx="1195387" cy="1785938"/>
            <a:chOff x="0" y="0"/>
            <a:chExt cx="879529" cy="1786350"/>
          </a:xfrm>
        </p:grpSpPr>
        <p:sp>
          <p:nvSpPr>
            <p:cNvPr id="30733" name="任意多边形 102">
              <a:extLst>
                <a:ext uri="{FF2B5EF4-FFF2-40B4-BE49-F238E27FC236}">
                  <a16:creationId xmlns:a16="http://schemas.microsoft.com/office/drawing/2014/main" id="{2008919E-CF34-4676-AF05-10656B43B69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1133" y="50698"/>
              <a:ext cx="848396" cy="910108"/>
            </a:xfrm>
            <a:custGeom>
              <a:avLst/>
              <a:gdLst>
                <a:gd name="T0" fmla="*/ 891339 w 807522"/>
                <a:gd name="T1" fmla="*/ 871867 h 950026"/>
                <a:gd name="T2" fmla="*/ 432562 w 807522"/>
                <a:gd name="T3" fmla="*/ 0 h 950026"/>
                <a:gd name="T4" fmla="*/ 0 w 807522"/>
                <a:gd name="T5" fmla="*/ 0 h 950026"/>
                <a:gd name="T6" fmla="*/ 0 60000 65536"/>
                <a:gd name="T7" fmla="*/ 0 60000 65536"/>
                <a:gd name="T8" fmla="*/ 0 60000 65536"/>
                <a:gd name="T9" fmla="*/ 0 w 807522"/>
                <a:gd name="T10" fmla="*/ 0 h 950026"/>
                <a:gd name="T11" fmla="*/ 807522 w 807522"/>
                <a:gd name="T12" fmla="*/ 950026 h 9500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7522" h="950026">
                  <a:moveTo>
                    <a:pt x="807522" y="950026"/>
                  </a:moveTo>
                  <a:lnTo>
                    <a:pt x="391886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ysDot"/>
              <a:miter lim="800000"/>
              <a:headEnd type="oval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34" name="直接连接符 103">
              <a:extLst>
                <a:ext uri="{FF2B5EF4-FFF2-40B4-BE49-F238E27FC236}">
                  <a16:creationId xmlns:a16="http://schemas.microsoft.com/office/drawing/2014/main" id="{11630567-A236-4313-93D7-78DC6D220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" cy="17863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27" name="Group 102">
            <a:extLst>
              <a:ext uri="{FF2B5EF4-FFF2-40B4-BE49-F238E27FC236}">
                <a16:creationId xmlns:a16="http://schemas.microsoft.com/office/drawing/2014/main" id="{DF06870A-EC34-46DE-9A77-9B933253E7D8}"/>
              </a:ext>
            </a:extLst>
          </p:cNvPr>
          <p:cNvGrpSpPr>
            <a:grpSpLocks/>
          </p:cNvGrpSpPr>
          <p:nvPr/>
        </p:nvGrpSpPr>
        <p:grpSpPr bwMode="auto">
          <a:xfrm>
            <a:off x="3811588" y="4606925"/>
            <a:ext cx="1266825" cy="1512888"/>
            <a:chOff x="0" y="0"/>
            <a:chExt cx="1267433" cy="1512703"/>
          </a:xfrm>
        </p:grpSpPr>
        <p:sp>
          <p:nvSpPr>
            <p:cNvPr id="30731" name="任意多边形 106">
              <a:extLst>
                <a:ext uri="{FF2B5EF4-FFF2-40B4-BE49-F238E27FC236}">
                  <a16:creationId xmlns:a16="http://schemas.microsoft.com/office/drawing/2014/main" id="{FC2BFBF2-499E-4CBD-A520-849C1931166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1132" y="715812"/>
              <a:ext cx="1236301" cy="244993"/>
            </a:xfrm>
            <a:custGeom>
              <a:avLst/>
              <a:gdLst>
                <a:gd name="T0" fmla="*/ 1892754 w 807522"/>
                <a:gd name="T1" fmla="*/ 63179 h 950026"/>
                <a:gd name="T2" fmla="*/ 918543 w 807522"/>
                <a:gd name="T3" fmla="*/ 0 h 950026"/>
                <a:gd name="T4" fmla="*/ 0 w 807522"/>
                <a:gd name="T5" fmla="*/ 0 h 950026"/>
                <a:gd name="T6" fmla="*/ 0 60000 65536"/>
                <a:gd name="T7" fmla="*/ 0 60000 65536"/>
                <a:gd name="T8" fmla="*/ 0 60000 65536"/>
                <a:gd name="T9" fmla="*/ 0 w 807522"/>
                <a:gd name="T10" fmla="*/ 0 h 950026"/>
                <a:gd name="T11" fmla="*/ 807522 w 807522"/>
                <a:gd name="T12" fmla="*/ 950026 h 9500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7522" h="950026">
                  <a:moveTo>
                    <a:pt x="807522" y="950026"/>
                  </a:moveTo>
                  <a:lnTo>
                    <a:pt x="391886" y="0"/>
                  </a:lnTo>
                  <a:lnTo>
                    <a:pt x="0" y="0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ysDot"/>
              <a:miter lim="800000"/>
              <a:headEnd type="oval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32" name="直接连接符 107">
              <a:extLst>
                <a:ext uri="{FF2B5EF4-FFF2-40B4-BE49-F238E27FC236}">
                  <a16:creationId xmlns:a16="http://schemas.microsoft.com/office/drawing/2014/main" id="{FAD48520-9261-4075-BFB9-1A3A8C45E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" cy="151270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28" name="文本框 109">
            <a:extLst>
              <a:ext uri="{FF2B5EF4-FFF2-40B4-BE49-F238E27FC236}">
                <a16:creationId xmlns:a16="http://schemas.microsoft.com/office/drawing/2014/main" id="{B92878C7-4011-4A98-A491-3829021E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2335213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30729" name="文本框 110">
            <a:extLst>
              <a:ext uri="{FF2B5EF4-FFF2-40B4-BE49-F238E27FC236}">
                <a16:creationId xmlns:a16="http://schemas.microsoft.com/office/drawing/2014/main" id="{E5767C8E-4D9D-46FF-A522-3A0A0C728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430588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30730" name="文本框 111">
            <a:extLst>
              <a:ext uri="{FF2B5EF4-FFF2-40B4-BE49-F238E27FC236}">
                <a16:creationId xmlns:a16="http://schemas.microsoft.com/office/drawing/2014/main" id="{CBB227CA-7466-49D8-86A2-78DF90EDE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5170488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EF927DEE-EF23-4FA5-A738-76CA9417AD79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-6350"/>
            <a:ext cx="3752850" cy="1647825"/>
            <a:chOff x="0" y="0"/>
            <a:chExt cx="3752848" cy="1648304"/>
          </a:xfrm>
        </p:grpSpPr>
        <p:grpSp>
          <p:nvGrpSpPr>
            <p:cNvPr id="31903" name="Group 3">
              <a:extLst>
                <a:ext uri="{FF2B5EF4-FFF2-40B4-BE49-F238E27FC236}">
                  <a16:creationId xmlns:a16="http://schemas.microsoft.com/office/drawing/2014/main" id="{FE8F4413-9554-44A5-A4D0-8431DAC172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31905" name="Freeform 814">
                <a:extLst>
                  <a:ext uri="{FF2B5EF4-FFF2-40B4-BE49-F238E27FC236}">
                    <a16:creationId xmlns:a16="http://schemas.microsoft.com/office/drawing/2014/main" id="{0FB60C20-B349-498A-8DFA-78AA1853C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06" name="Freeform 823">
                <a:extLst>
                  <a:ext uri="{FF2B5EF4-FFF2-40B4-BE49-F238E27FC236}">
                    <a16:creationId xmlns:a16="http://schemas.microsoft.com/office/drawing/2014/main" id="{8E30652C-3A40-4A9B-BC56-F2DF91AD4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07" name="Freeform 910">
                <a:extLst>
                  <a:ext uri="{FF2B5EF4-FFF2-40B4-BE49-F238E27FC236}">
                    <a16:creationId xmlns:a16="http://schemas.microsoft.com/office/drawing/2014/main" id="{297393DB-A248-46F4-90C4-54589CB0162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08" name="Freeform 911">
                <a:extLst>
                  <a:ext uri="{FF2B5EF4-FFF2-40B4-BE49-F238E27FC236}">
                    <a16:creationId xmlns:a16="http://schemas.microsoft.com/office/drawing/2014/main" id="{924EBBEF-B8D9-4397-844D-DD1D95759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09" name="Freeform 912">
                <a:extLst>
                  <a:ext uri="{FF2B5EF4-FFF2-40B4-BE49-F238E27FC236}">
                    <a16:creationId xmlns:a16="http://schemas.microsoft.com/office/drawing/2014/main" id="{D5A0706A-DEB3-451B-8524-CF71D9CA9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10" name="Freeform 913">
                <a:extLst>
                  <a:ext uri="{FF2B5EF4-FFF2-40B4-BE49-F238E27FC236}">
                    <a16:creationId xmlns:a16="http://schemas.microsoft.com/office/drawing/2014/main" id="{E7289C67-27C1-41AB-A30F-4BDEB54F6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11" name="Freeform 914">
                <a:extLst>
                  <a:ext uri="{FF2B5EF4-FFF2-40B4-BE49-F238E27FC236}">
                    <a16:creationId xmlns:a16="http://schemas.microsoft.com/office/drawing/2014/main" id="{B1227C54-9672-481B-807B-4AE1975F9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12" name="Freeform 915">
                <a:extLst>
                  <a:ext uri="{FF2B5EF4-FFF2-40B4-BE49-F238E27FC236}">
                    <a16:creationId xmlns:a16="http://schemas.microsoft.com/office/drawing/2014/main" id="{C299EBE1-C702-4BCC-82E6-0BC6C20DCC6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13" name="Freeform 916">
                <a:extLst>
                  <a:ext uri="{FF2B5EF4-FFF2-40B4-BE49-F238E27FC236}">
                    <a16:creationId xmlns:a16="http://schemas.microsoft.com/office/drawing/2014/main" id="{F6DF4FD8-ECD1-423A-A85F-EF1DF53F8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14" name="Freeform 917">
                <a:extLst>
                  <a:ext uri="{FF2B5EF4-FFF2-40B4-BE49-F238E27FC236}">
                    <a16:creationId xmlns:a16="http://schemas.microsoft.com/office/drawing/2014/main" id="{FE6B28F2-68CF-4011-A423-5AA98068E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15" name="Freeform 918">
                <a:extLst>
                  <a:ext uri="{FF2B5EF4-FFF2-40B4-BE49-F238E27FC236}">
                    <a16:creationId xmlns:a16="http://schemas.microsoft.com/office/drawing/2014/main" id="{A0317FA0-FF69-4C4F-B69F-033044485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16" name="Freeform 919">
                <a:extLst>
                  <a:ext uri="{FF2B5EF4-FFF2-40B4-BE49-F238E27FC236}">
                    <a16:creationId xmlns:a16="http://schemas.microsoft.com/office/drawing/2014/main" id="{52F12231-693B-40AB-9534-24610F4AD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17" name="Freeform 920">
                <a:extLst>
                  <a:ext uri="{FF2B5EF4-FFF2-40B4-BE49-F238E27FC236}">
                    <a16:creationId xmlns:a16="http://schemas.microsoft.com/office/drawing/2014/main" id="{87812623-8717-4494-9E0C-39EBC4444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18" name="Freeform 921">
                <a:extLst>
                  <a:ext uri="{FF2B5EF4-FFF2-40B4-BE49-F238E27FC236}">
                    <a16:creationId xmlns:a16="http://schemas.microsoft.com/office/drawing/2014/main" id="{FC1A0659-60E4-4B73-9C27-8909A9A70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19" name="Freeform 922">
                <a:extLst>
                  <a:ext uri="{FF2B5EF4-FFF2-40B4-BE49-F238E27FC236}">
                    <a16:creationId xmlns:a16="http://schemas.microsoft.com/office/drawing/2014/main" id="{C7A255AA-AA26-4EF8-8424-37FF7504A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20" name="Freeform 923">
                <a:extLst>
                  <a:ext uri="{FF2B5EF4-FFF2-40B4-BE49-F238E27FC236}">
                    <a16:creationId xmlns:a16="http://schemas.microsoft.com/office/drawing/2014/main" id="{E320819D-FDB6-4C2B-8A60-18470256A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21" name="Freeform 924">
                <a:extLst>
                  <a:ext uri="{FF2B5EF4-FFF2-40B4-BE49-F238E27FC236}">
                    <a16:creationId xmlns:a16="http://schemas.microsoft.com/office/drawing/2014/main" id="{7B6F85BB-8DB2-4FC7-9A44-554E361C2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22" name="Freeform 925">
                <a:extLst>
                  <a:ext uri="{FF2B5EF4-FFF2-40B4-BE49-F238E27FC236}">
                    <a16:creationId xmlns:a16="http://schemas.microsoft.com/office/drawing/2014/main" id="{0711198D-E95B-4316-ABCC-4E0B6893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23" name="Freeform 926">
                <a:extLst>
                  <a:ext uri="{FF2B5EF4-FFF2-40B4-BE49-F238E27FC236}">
                    <a16:creationId xmlns:a16="http://schemas.microsoft.com/office/drawing/2014/main" id="{7C75D923-533B-4291-994D-2741D83A1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24" name="Freeform 927">
                <a:extLst>
                  <a:ext uri="{FF2B5EF4-FFF2-40B4-BE49-F238E27FC236}">
                    <a16:creationId xmlns:a16="http://schemas.microsoft.com/office/drawing/2014/main" id="{B4C9B58D-99F4-4DC2-A9BD-EB00378FB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25" name="Freeform 928">
                <a:extLst>
                  <a:ext uri="{FF2B5EF4-FFF2-40B4-BE49-F238E27FC236}">
                    <a16:creationId xmlns:a16="http://schemas.microsoft.com/office/drawing/2014/main" id="{3CEFC818-8803-48FE-B505-C37FF88C7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26" name="Freeform 929">
                <a:extLst>
                  <a:ext uri="{FF2B5EF4-FFF2-40B4-BE49-F238E27FC236}">
                    <a16:creationId xmlns:a16="http://schemas.microsoft.com/office/drawing/2014/main" id="{65FB4B35-0ABA-4C69-8058-2BCC80B75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27" name="Freeform 930">
                <a:extLst>
                  <a:ext uri="{FF2B5EF4-FFF2-40B4-BE49-F238E27FC236}">
                    <a16:creationId xmlns:a16="http://schemas.microsoft.com/office/drawing/2014/main" id="{4AF618DF-D4A3-4B86-8179-6BC0D09D6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28" name="Freeform 931">
                <a:extLst>
                  <a:ext uri="{FF2B5EF4-FFF2-40B4-BE49-F238E27FC236}">
                    <a16:creationId xmlns:a16="http://schemas.microsoft.com/office/drawing/2014/main" id="{9BD4A5F8-2856-4EBA-B31A-90A29E879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29" name="Freeform 932">
                <a:extLst>
                  <a:ext uri="{FF2B5EF4-FFF2-40B4-BE49-F238E27FC236}">
                    <a16:creationId xmlns:a16="http://schemas.microsoft.com/office/drawing/2014/main" id="{AED92A89-895B-4B90-B4C1-BD5CDF168FF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30" name="Freeform 933">
                <a:extLst>
                  <a:ext uri="{FF2B5EF4-FFF2-40B4-BE49-F238E27FC236}">
                    <a16:creationId xmlns:a16="http://schemas.microsoft.com/office/drawing/2014/main" id="{C8CD1877-9730-48B6-B499-B7839E42CB25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31" name="Freeform 934">
                <a:extLst>
                  <a:ext uri="{FF2B5EF4-FFF2-40B4-BE49-F238E27FC236}">
                    <a16:creationId xmlns:a16="http://schemas.microsoft.com/office/drawing/2014/main" id="{54889137-7826-4AD2-A7FF-FD3FB21367D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32" name="Freeform 935">
                <a:extLst>
                  <a:ext uri="{FF2B5EF4-FFF2-40B4-BE49-F238E27FC236}">
                    <a16:creationId xmlns:a16="http://schemas.microsoft.com/office/drawing/2014/main" id="{F14251A5-48D8-40E0-96DC-07A2861FF667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33" name="Freeform 936">
                <a:extLst>
                  <a:ext uri="{FF2B5EF4-FFF2-40B4-BE49-F238E27FC236}">
                    <a16:creationId xmlns:a16="http://schemas.microsoft.com/office/drawing/2014/main" id="{C451E22D-DAB7-4928-BC41-2E53C6AB0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34" name="Freeform 937">
                <a:extLst>
                  <a:ext uri="{FF2B5EF4-FFF2-40B4-BE49-F238E27FC236}">
                    <a16:creationId xmlns:a16="http://schemas.microsoft.com/office/drawing/2014/main" id="{7E826802-14B7-497D-ABF2-F3380B62A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35" name="Freeform 938">
                <a:extLst>
                  <a:ext uri="{FF2B5EF4-FFF2-40B4-BE49-F238E27FC236}">
                    <a16:creationId xmlns:a16="http://schemas.microsoft.com/office/drawing/2014/main" id="{9E9471F4-47CB-4105-968C-28D2E9072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36" name="Freeform 939">
                <a:extLst>
                  <a:ext uri="{FF2B5EF4-FFF2-40B4-BE49-F238E27FC236}">
                    <a16:creationId xmlns:a16="http://schemas.microsoft.com/office/drawing/2014/main" id="{D9CB0B90-5A36-4407-A1E0-71088C690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37" name="Freeform 940">
                <a:extLst>
                  <a:ext uri="{FF2B5EF4-FFF2-40B4-BE49-F238E27FC236}">
                    <a16:creationId xmlns:a16="http://schemas.microsoft.com/office/drawing/2014/main" id="{9BAC6E8E-87C6-4836-BAA9-EB269415E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38" name="Freeform 941">
                <a:extLst>
                  <a:ext uri="{FF2B5EF4-FFF2-40B4-BE49-F238E27FC236}">
                    <a16:creationId xmlns:a16="http://schemas.microsoft.com/office/drawing/2014/main" id="{952820EC-D7F5-4048-9204-0B01B9C09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39" name="Freeform 942">
                <a:extLst>
                  <a:ext uri="{FF2B5EF4-FFF2-40B4-BE49-F238E27FC236}">
                    <a16:creationId xmlns:a16="http://schemas.microsoft.com/office/drawing/2014/main" id="{C3071964-A474-4442-BB9A-B0094631B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40" name="Freeform 943">
                <a:extLst>
                  <a:ext uri="{FF2B5EF4-FFF2-40B4-BE49-F238E27FC236}">
                    <a16:creationId xmlns:a16="http://schemas.microsoft.com/office/drawing/2014/main" id="{585D6497-C653-4901-BFEA-D2CB358EE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41" name="Freeform 944">
                <a:extLst>
                  <a:ext uri="{FF2B5EF4-FFF2-40B4-BE49-F238E27FC236}">
                    <a16:creationId xmlns:a16="http://schemas.microsoft.com/office/drawing/2014/main" id="{97890164-982E-4305-A6AF-F43283B18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42" name="Freeform 945">
                <a:extLst>
                  <a:ext uri="{FF2B5EF4-FFF2-40B4-BE49-F238E27FC236}">
                    <a16:creationId xmlns:a16="http://schemas.microsoft.com/office/drawing/2014/main" id="{47DFE93A-011D-4FA9-B9F4-82ED001F0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43" name="Freeform 946">
                <a:extLst>
                  <a:ext uri="{FF2B5EF4-FFF2-40B4-BE49-F238E27FC236}">
                    <a16:creationId xmlns:a16="http://schemas.microsoft.com/office/drawing/2014/main" id="{4B141340-AFCE-4C13-905A-AD7AF8872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44" name="Freeform 947">
                <a:extLst>
                  <a:ext uri="{FF2B5EF4-FFF2-40B4-BE49-F238E27FC236}">
                    <a16:creationId xmlns:a16="http://schemas.microsoft.com/office/drawing/2014/main" id="{C99C1482-F0A7-44C7-84F5-44B9E79EB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2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45" name="Freeform 948">
                <a:extLst>
                  <a:ext uri="{FF2B5EF4-FFF2-40B4-BE49-F238E27FC236}">
                    <a16:creationId xmlns:a16="http://schemas.microsoft.com/office/drawing/2014/main" id="{3E00FEA2-00F1-4383-AAB8-2B6533677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46" name="Rectangle 949">
                <a:extLst>
                  <a:ext uri="{FF2B5EF4-FFF2-40B4-BE49-F238E27FC236}">
                    <a16:creationId xmlns:a16="http://schemas.microsoft.com/office/drawing/2014/main" id="{C1CED211-1A2C-43AF-AA86-9C126E0F4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1904" name="文本框 5">
              <a:extLst>
                <a:ext uri="{FF2B5EF4-FFF2-40B4-BE49-F238E27FC236}">
                  <a16:creationId xmlns:a16="http://schemas.microsoft.com/office/drawing/2014/main" id="{D6505345-2FD3-4F6E-AC51-211BA32FA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52" y="446187"/>
              <a:ext cx="25497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Tenth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grpSp>
        <p:nvGrpSpPr>
          <p:cNvPr id="31747" name="Group 47">
            <a:extLst>
              <a:ext uri="{FF2B5EF4-FFF2-40B4-BE49-F238E27FC236}">
                <a16:creationId xmlns:a16="http://schemas.microsoft.com/office/drawing/2014/main" id="{D9544B0A-EA31-4C11-9D9F-B8E170FDF38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950" y="0"/>
            <a:ext cx="2390775" cy="7029450"/>
            <a:chOff x="0" y="0"/>
            <a:chExt cx="2389189" cy="7029887"/>
          </a:xfrm>
        </p:grpSpPr>
        <p:sp>
          <p:nvSpPr>
            <p:cNvPr id="31862" name="Freeform 17">
              <a:extLst>
                <a:ext uri="{FF2B5EF4-FFF2-40B4-BE49-F238E27FC236}">
                  <a16:creationId xmlns:a16="http://schemas.microsoft.com/office/drawing/2014/main" id="{3C4B4A55-018A-4A25-82A4-569EBC840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3" name="Freeform 18">
              <a:extLst>
                <a:ext uri="{FF2B5EF4-FFF2-40B4-BE49-F238E27FC236}">
                  <a16:creationId xmlns:a16="http://schemas.microsoft.com/office/drawing/2014/main" id="{BF8614F4-BC13-4DAD-A356-2769D9B01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4" name="Freeform 20">
              <a:extLst>
                <a:ext uri="{FF2B5EF4-FFF2-40B4-BE49-F238E27FC236}">
                  <a16:creationId xmlns:a16="http://schemas.microsoft.com/office/drawing/2014/main" id="{6966B377-21D7-41EE-993B-C21756333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5" name="Freeform 21">
              <a:extLst>
                <a:ext uri="{FF2B5EF4-FFF2-40B4-BE49-F238E27FC236}">
                  <a16:creationId xmlns:a16="http://schemas.microsoft.com/office/drawing/2014/main" id="{BB15C2DD-9220-43DA-8152-85E6C902C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6" name="Freeform 22">
              <a:extLst>
                <a:ext uri="{FF2B5EF4-FFF2-40B4-BE49-F238E27FC236}">
                  <a16:creationId xmlns:a16="http://schemas.microsoft.com/office/drawing/2014/main" id="{F853268E-3101-4B9A-9871-9043F4A3B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7" name="Freeform 23">
              <a:extLst>
                <a:ext uri="{FF2B5EF4-FFF2-40B4-BE49-F238E27FC236}">
                  <a16:creationId xmlns:a16="http://schemas.microsoft.com/office/drawing/2014/main" id="{02CC167C-ED69-49EC-9FCB-E24145E79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8" name="Freeform 30">
              <a:extLst>
                <a:ext uri="{FF2B5EF4-FFF2-40B4-BE49-F238E27FC236}">
                  <a16:creationId xmlns:a16="http://schemas.microsoft.com/office/drawing/2014/main" id="{77763B83-C79A-4857-84D6-F72B4D99D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9" name="Freeform 31">
              <a:extLst>
                <a:ext uri="{FF2B5EF4-FFF2-40B4-BE49-F238E27FC236}">
                  <a16:creationId xmlns:a16="http://schemas.microsoft.com/office/drawing/2014/main" id="{87247AEF-898A-43ED-8DE1-469D85798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0" name="Freeform 32">
              <a:extLst>
                <a:ext uri="{FF2B5EF4-FFF2-40B4-BE49-F238E27FC236}">
                  <a16:creationId xmlns:a16="http://schemas.microsoft.com/office/drawing/2014/main" id="{3CDFE0B0-A308-4E82-A840-B256DD6CE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1" name="Freeform 33">
              <a:extLst>
                <a:ext uri="{FF2B5EF4-FFF2-40B4-BE49-F238E27FC236}">
                  <a16:creationId xmlns:a16="http://schemas.microsoft.com/office/drawing/2014/main" id="{7ABF54BE-4272-485C-A3E4-93BAF0188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2" name="Freeform 34">
              <a:extLst>
                <a:ext uri="{FF2B5EF4-FFF2-40B4-BE49-F238E27FC236}">
                  <a16:creationId xmlns:a16="http://schemas.microsoft.com/office/drawing/2014/main" id="{EBF7434A-6FC9-4077-8E0A-80167CB50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3" name="Freeform 40">
              <a:extLst>
                <a:ext uri="{FF2B5EF4-FFF2-40B4-BE49-F238E27FC236}">
                  <a16:creationId xmlns:a16="http://schemas.microsoft.com/office/drawing/2014/main" id="{D0E72688-2B45-429D-A7A3-082DA9245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4" name="Freeform 41">
              <a:extLst>
                <a:ext uri="{FF2B5EF4-FFF2-40B4-BE49-F238E27FC236}">
                  <a16:creationId xmlns:a16="http://schemas.microsoft.com/office/drawing/2014/main" id="{EE7C2772-FC3F-405B-8923-04D9C2593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5" name="Freeform 42">
              <a:extLst>
                <a:ext uri="{FF2B5EF4-FFF2-40B4-BE49-F238E27FC236}">
                  <a16:creationId xmlns:a16="http://schemas.microsoft.com/office/drawing/2014/main" id="{213036EF-2D9A-406A-B509-63D41B286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6" name="Freeform 43">
              <a:extLst>
                <a:ext uri="{FF2B5EF4-FFF2-40B4-BE49-F238E27FC236}">
                  <a16:creationId xmlns:a16="http://schemas.microsoft.com/office/drawing/2014/main" id="{525F3529-3180-44CD-BDD9-E9ACFBD38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7" name="Freeform 59">
              <a:extLst>
                <a:ext uri="{FF2B5EF4-FFF2-40B4-BE49-F238E27FC236}">
                  <a16:creationId xmlns:a16="http://schemas.microsoft.com/office/drawing/2014/main" id="{21D8A796-6B05-445A-8818-69D0AD0E1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8" name="Freeform 60">
              <a:extLst>
                <a:ext uri="{FF2B5EF4-FFF2-40B4-BE49-F238E27FC236}">
                  <a16:creationId xmlns:a16="http://schemas.microsoft.com/office/drawing/2014/main" id="{F8FA043D-1F41-437D-B520-7CB9E12DB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9" name="Freeform 61">
              <a:extLst>
                <a:ext uri="{FF2B5EF4-FFF2-40B4-BE49-F238E27FC236}">
                  <a16:creationId xmlns:a16="http://schemas.microsoft.com/office/drawing/2014/main" id="{EA26F3BB-BD05-471E-8585-FAB398F45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0" name="Freeform 62">
              <a:extLst>
                <a:ext uri="{FF2B5EF4-FFF2-40B4-BE49-F238E27FC236}">
                  <a16:creationId xmlns:a16="http://schemas.microsoft.com/office/drawing/2014/main" id="{94EBA450-6467-4DA6-9197-70F58BFAB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1" name="Freeform 77">
              <a:extLst>
                <a:ext uri="{FF2B5EF4-FFF2-40B4-BE49-F238E27FC236}">
                  <a16:creationId xmlns:a16="http://schemas.microsoft.com/office/drawing/2014/main" id="{65D301A2-16C2-43C2-85D3-0FA0B3AEF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2" name="Freeform 78">
              <a:extLst>
                <a:ext uri="{FF2B5EF4-FFF2-40B4-BE49-F238E27FC236}">
                  <a16:creationId xmlns:a16="http://schemas.microsoft.com/office/drawing/2014/main" id="{C20B555F-F135-48CB-9766-CDF11F6C1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3" name="Freeform 79">
              <a:extLst>
                <a:ext uri="{FF2B5EF4-FFF2-40B4-BE49-F238E27FC236}">
                  <a16:creationId xmlns:a16="http://schemas.microsoft.com/office/drawing/2014/main" id="{546A57DE-804E-40DC-949D-CFDD563EA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4" name="Freeform 80">
              <a:extLst>
                <a:ext uri="{FF2B5EF4-FFF2-40B4-BE49-F238E27FC236}">
                  <a16:creationId xmlns:a16="http://schemas.microsoft.com/office/drawing/2014/main" id="{6C7A0830-D46A-4D12-98FA-529F758CB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5" name="Freeform 81">
              <a:extLst>
                <a:ext uri="{FF2B5EF4-FFF2-40B4-BE49-F238E27FC236}">
                  <a16:creationId xmlns:a16="http://schemas.microsoft.com/office/drawing/2014/main" id="{967FCC7A-2F30-4D3A-B950-6B676C3E4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6" name="Freeform 82">
              <a:extLst>
                <a:ext uri="{FF2B5EF4-FFF2-40B4-BE49-F238E27FC236}">
                  <a16:creationId xmlns:a16="http://schemas.microsoft.com/office/drawing/2014/main" id="{3AD7BCE2-3C32-4C94-84B7-95F331202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7" name="Freeform 86">
              <a:extLst>
                <a:ext uri="{FF2B5EF4-FFF2-40B4-BE49-F238E27FC236}">
                  <a16:creationId xmlns:a16="http://schemas.microsoft.com/office/drawing/2014/main" id="{183C65AA-DF00-482C-B1E7-BCA87263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8" name="Freeform 100">
              <a:extLst>
                <a:ext uri="{FF2B5EF4-FFF2-40B4-BE49-F238E27FC236}">
                  <a16:creationId xmlns:a16="http://schemas.microsoft.com/office/drawing/2014/main" id="{712C3E79-02EB-42A9-A9D6-231A267BFD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9" name="Freeform 101">
              <a:extLst>
                <a:ext uri="{FF2B5EF4-FFF2-40B4-BE49-F238E27FC236}">
                  <a16:creationId xmlns:a16="http://schemas.microsoft.com/office/drawing/2014/main" id="{41AF3457-CFFF-485C-97C8-68310E00B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0" name="Freeform 102">
              <a:extLst>
                <a:ext uri="{FF2B5EF4-FFF2-40B4-BE49-F238E27FC236}">
                  <a16:creationId xmlns:a16="http://schemas.microsoft.com/office/drawing/2014/main" id="{D0FFBDD1-931C-4B51-AB93-28FC6F734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1" name="Freeform 104">
              <a:extLst>
                <a:ext uri="{FF2B5EF4-FFF2-40B4-BE49-F238E27FC236}">
                  <a16:creationId xmlns:a16="http://schemas.microsoft.com/office/drawing/2014/main" id="{C7900B4C-CC6C-41B7-A62F-194592058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2" name="Freeform 105">
              <a:extLst>
                <a:ext uri="{FF2B5EF4-FFF2-40B4-BE49-F238E27FC236}">
                  <a16:creationId xmlns:a16="http://schemas.microsoft.com/office/drawing/2014/main" id="{54B214E9-CD8D-4F19-8254-81F8F6C9A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3" name="Freeform 106">
              <a:extLst>
                <a:ext uri="{FF2B5EF4-FFF2-40B4-BE49-F238E27FC236}">
                  <a16:creationId xmlns:a16="http://schemas.microsoft.com/office/drawing/2014/main" id="{EA4756D9-ADBD-4673-A40A-923A2B609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4" name="Freeform 109">
              <a:extLst>
                <a:ext uri="{FF2B5EF4-FFF2-40B4-BE49-F238E27FC236}">
                  <a16:creationId xmlns:a16="http://schemas.microsoft.com/office/drawing/2014/main" id="{FCB33132-3731-44C3-B986-17B68BE70E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5" name="Freeform 112">
              <a:extLst>
                <a:ext uri="{FF2B5EF4-FFF2-40B4-BE49-F238E27FC236}">
                  <a16:creationId xmlns:a16="http://schemas.microsoft.com/office/drawing/2014/main" id="{24A643B2-4703-4C71-B934-AB9632C7C6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6" name="Freeform 50">
              <a:extLst>
                <a:ext uri="{FF2B5EF4-FFF2-40B4-BE49-F238E27FC236}">
                  <a16:creationId xmlns:a16="http://schemas.microsoft.com/office/drawing/2014/main" id="{6571342E-F8B1-44AC-BFBD-98666D984A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7" name="Freeform 24">
              <a:extLst>
                <a:ext uri="{FF2B5EF4-FFF2-40B4-BE49-F238E27FC236}">
                  <a16:creationId xmlns:a16="http://schemas.microsoft.com/office/drawing/2014/main" id="{FAA88F31-835C-455D-B81C-46CA934753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8" name="Freeform 74">
              <a:extLst>
                <a:ext uri="{FF2B5EF4-FFF2-40B4-BE49-F238E27FC236}">
                  <a16:creationId xmlns:a16="http://schemas.microsoft.com/office/drawing/2014/main" id="{A294AA7D-51D7-4E92-9DCD-B1AD1AF2EB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9" name="Freeform 22">
              <a:extLst>
                <a:ext uri="{FF2B5EF4-FFF2-40B4-BE49-F238E27FC236}">
                  <a16:creationId xmlns:a16="http://schemas.microsoft.com/office/drawing/2014/main" id="{0AFD914D-2BF5-4896-B778-99566AE5D8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00" name="Freeform 26">
              <a:extLst>
                <a:ext uri="{FF2B5EF4-FFF2-40B4-BE49-F238E27FC236}">
                  <a16:creationId xmlns:a16="http://schemas.microsoft.com/office/drawing/2014/main" id="{3E94C2E7-23AA-4365-9D77-312790B235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01" name="Freeform 57">
              <a:extLst>
                <a:ext uri="{FF2B5EF4-FFF2-40B4-BE49-F238E27FC236}">
                  <a16:creationId xmlns:a16="http://schemas.microsoft.com/office/drawing/2014/main" id="{27EE0D95-44CC-4681-8BA5-F16CD89E08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02" name="Freeform 72">
              <a:extLst>
                <a:ext uri="{FF2B5EF4-FFF2-40B4-BE49-F238E27FC236}">
                  <a16:creationId xmlns:a16="http://schemas.microsoft.com/office/drawing/2014/main" id="{0DBC6262-72D8-4C18-8187-4725396DD6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48" name="Group 89">
            <a:extLst>
              <a:ext uri="{FF2B5EF4-FFF2-40B4-BE49-F238E27FC236}">
                <a16:creationId xmlns:a16="http://schemas.microsoft.com/office/drawing/2014/main" id="{662A8CBE-4A54-4522-9CDC-FCB7723FF8D5}"/>
              </a:ext>
            </a:extLst>
          </p:cNvPr>
          <p:cNvGrpSpPr>
            <a:grpSpLocks/>
          </p:cNvGrpSpPr>
          <p:nvPr/>
        </p:nvGrpSpPr>
        <p:grpSpPr bwMode="auto">
          <a:xfrm>
            <a:off x="5813425" y="1603375"/>
            <a:ext cx="5008563" cy="4527550"/>
            <a:chOff x="0" y="0"/>
            <a:chExt cx="4489450" cy="4057650"/>
          </a:xfrm>
        </p:grpSpPr>
        <p:sp>
          <p:nvSpPr>
            <p:cNvPr id="31856" name="AutoShape 18">
              <a:extLst>
                <a:ext uri="{FF2B5EF4-FFF2-40B4-BE49-F238E27FC236}">
                  <a16:creationId xmlns:a16="http://schemas.microsoft.com/office/drawing/2014/main" id="{420A32BD-98A4-4A21-BF11-DE7E137B3D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55625" y="376307"/>
              <a:ext cx="1658937" cy="1655763"/>
            </a:xfrm>
            <a:prstGeom prst="rtTriangle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857" name="AutoShape 20">
              <a:extLst>
                <a:ext uri="{FF2B5EF4-FFF2-40B4-BE49-F238E27FC236}">
                  <a16:creationId xmlns:a16="http://schemas.microsoft.com/office/drawing/2014/main" id="{54B99589-B8BF-40A3-95C5-3041CE5DA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362" y="376307"/>
              <a:ext cx="1660525" cy="1655763"/>
            </a:xfrm>
            <a:prstGeom prst="rtTriangle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858" name="AutoShape 21">
              <a:extLst>
                <a:ext uri="{FF2B5EF4-FFF2-40B4-BE49-F238E27FC236}">
                  <a16:creationId xmlns:a16="http://schemas.microsoft.com/office/drawing/2014/main" id="{0376A4C5-587F-4AB2-AD46-281BCE8B1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267743" y="2093186"/>
              <a:ext cx="1657350" cy="1658937"/>
            </a:xfrm>
            <a:prstGeom prst="rtTriangle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859" name="AutoShape 22">
              <a:extLst>
                <a:ext uri="{FF2B5EF4-FFF2-40B4-BE49-F238E27FC236}">
                  <a16:creationId xmlns:a16="http://schemas.microsoft.com/office/drawing/2014/main" id="{574EBCF5-8283-4CCC-A698-97BBC9CFC1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558006" y="2093188"/>
              <a:ext cx="1657350" cy="1658938"/>
            </a:xfrm>
            <a:prstGeom prst="rtTriangle">
              <a:avLst/>
            </a:prstGeom>
            <a:solidFill>
              <a:srgbClr val="218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860" name="Line 23">
              <a:extLst>
                <a:ext uri="{FF2B5EF4-FFF2-40B4-BE49-F238E27FC236}">
                  <a16:creationId xmlns:a16="http://schemas.microsoft.com/office/drawing/2014/main" id="{0F68F7E3-4D76-48B9-B774-736E26EE3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65407"/>
              <a:ext cx="4489450" cy="1"/>
            </a:xfrm>
            <a:prstGeom prst="line">
              <a:avLst/>
            </a:prstGeom>
            <a:noFill/>
            <a:ln w="22225">
              <a:solidFill>
                <a:srgbClr val="3F3F3F"/>
              </a:solidFill>
              <a:prstDash val="sysDash"/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61" name="Line 19">
              <a:extLst>
                <a:ext uri="{FF2B5EF4-FFF2-40B4-BE49-F238E27FC236}">
                  <a16:creationId xmlns:a16="http://schemas.microsoft.com/office/drawing/2014/main" id="{26DA3EBF-F97C-416B-B5EC-44DFB8281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613" y="0"/>
              <a:ext cx="1" cy="4057650"/>
            </a:xfrm>
            <a:prstGeom prst="line">
              <a:avLst/>
            </a:prstGeom>
            <a:noFill/>
            <a:ln w="22225">
              <a:solidFill>
                <a:srgbClr val="3F3F3F"/>
              </a:solidFill>
              <a:prstDash val="sysDash"/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749" name="Group 96">
            <a:extLst>
              <a:ext uri="{FF2B5EF4-FFF2-40B4-BE49-F238E27FC236}">
                <a16:creationId xmlns:a16="http://schemas.microsoft.com/office/drawing/2014/main" id="{9D0C62D5-84F2-460C-9EF3-51938F4F2A48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2276475"/>
            <a:ext cx="314325" cy="314325"/>
            <a:chOff x="0" y="0"/>
            <a:chExt cx="628790" cy="628790"/>
          </a:xfrm>
        </p:grpSpPr>
        <p:sp>
          <p:nvSpPr>
            <p:cNvPr id="31854" name="等腰三角形 104">
              <a:extLst>
                <a:ext uri="{FF2B5EF4-FFF2-40B4-BE49-F238E27FC236}">
                  <a16:creationId xmlns:a16="http://schemas.microsoft.com/office/drawing/2014/main" id="{7FC45AF7-FA2A-4D80-8F06-CC770D98F7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0" y="0"/>
              <a:ext cx="628790" cy="628790"/>
            </a:xfrm>
            <a:prstGeom prst="triangle">
              <a:avLst>
                <a:gd name="adj" fmla="val 50000"/>
              </a:avLst>
            </a:prstGeom>
            <a:solidFill>
              <a:srgbClr val="274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855" name="椭圆​​ 22">
              <a:extLst>
                <a:ext uri="{FF2B5EF4-FFF2-40B4-BE49-F238E27FC236}">
                  <a16:creationId xmlns:a16="http://schemas.microsoft.com/office/drawing/2014/main" id="{B8E5C8EE-4F91-4CB0-8DE5-BCD58328C0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960" y="174663"/>
              <a:ext cx="295342" cy="29534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rgbClr val="F2F2F2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1750" name="Group 99">
            <a:extLst>
              <a:ext uri="{FF2B5EF4-FFF2-40B4-BE49-F238E27FC236}">
                <a16:creationId xmlns:a16="http://schemas.microsoft.com/office/drawing/2014/main" id="{1CC18C74-2CFE-45F3-8E6E-6E8037F050DE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3344863"/>
            <a:ext cx="314325" cy="314325"/>
            <a:chOff x="0" y="0"/>
            <a:chExt cx="628790" cy="628790"/>
          </a:xfrm>
        </p:grpSpPr>
        <p:sp>
          <p:nvSpPr>
            <p:cNvPr id="31852" name="等腰三角形 109">
              <a:extLst>
                <a:ext uri="{FF2B5EF4-FFF2-40B4-BE49-F238E27FC236}">
                  <a16:creationId xmlns:a16="http://schemas.microsoft.com/office/drawing/2014/main" id="{10A560D3-885D-4D9D-BB17-B27F9B0890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0" y="0"/>
              <a:ext cx="628790" cy="628790"/>
            </a:xfrm>
            <a:prstGeom prst="triangle">
              <a:avLst>
                <a:gd name="adj" fmla="val 50000"/>
              </a:avLst>
            </a:prstGeom>
            <a:solidFill>
              <a:srgbClr val="ED1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853" name="椭圆​​ 25">
              <a:extLst>
                <a:ext uri="{FF2B5EF4-FFF2-40B4-BE49-F238E27FC236}">
                  <a16:creationId xmlns:a16="http://schemas.microsoft.com/office/drawing/2014/main" id="{B40AFB29-AA01-4F71-9DEC-1E28270976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8785" y="174665"/>
              <a:ext cx="295340" cy="2953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rgbClr val="F2F2F2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1751" name="Group 102">
            <a:extLst>
              <a:ext uri="{FF2B5EF4-FFF2-40B4-BE49-F238E27FC236}">
                <a16:creationId xmlns:a16="http://schemas.microsoft.com/office/drawing/2014/main" id="{3C092EA5-B0D1-4A69-A0FA-81F609F0F42D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4413250"/>
            <a:ext cx="314325" cy="314325"/>
            <a:chOff x="0" y="0"/>
            <a:chExt cx="628790" cy="628790"/>
          </a:xfrm>
        </p:grpSpPr>
        <p:sp>
          <p:nvSpPr>
            <p:cNvPr id="31850" name="等腰三角形 114">
              <a:extLst>
                <a:ext uri="{FF2B5EF4-FFF2-40B4-BE49-F238E27FC236}">
                  <a16:creationId xmlns:a16="http://schemas.microsoft.com/office/drawing/2014/main" id="{6EBEC94B-457E-488F-A151-CC538D067A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0" y="0"/>
              <a:ext cx="628790" cy="628790"/>
            </a:xfrm>
            <a:prstGeom prst="triangle">
              <a:avLst>
                <a:gd name="adj" fmla="val 50000"/>
              </a:avLst>
            </a:prstGeom>
            <a:solidFill>
              <a:srgbClr val="9B97A3"/>
            </a:solidFill>
            <a:ln w="12700">
              <a:solidFill>
                <a:srgbClr val="F2F2F2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851" name="椭圆​​ 19">
              <a:extLst>
                <a:ext uri="{FF2B5EF4-FFF2-40B4-BE49-F238E27FC236}">
                  <a16:creationId xmlns:a16="http://schemas.microsoft.com/office/drawing/2014/main" id="{F25BBED9-4C2B-4DB8-9E59-BA5D710921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8785" y="171488"/>
              <a:ext cx="295340" cy="2953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rgbClr val="F2F2F2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1752" name="Group 105">
            <a:extLst>
              <a:ext uri="{FF2B5EF4-FFF2-40B4-BE49-F238E27FC236}">
                <a16:creationId xmlns:a16="http://schemas.microsoft.com/office/drawing/2014/main" id="{198EC3AE-E316-4A19-A8F0-48D5431E295B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5472113"/>
            <a:ext cx="315912" cy="314325"/>
            <a:chOff x="0" y="0"/>
            <a:chExt cx="631965" cy="625631"/>
          </a:xfrm>
        </p:grpSpPr>
        <p:sp>
          <p:nvSpPr>
            <p:cNvPr id="31848" name="等腰三角形 119">
              <a:extLst>
                <a:ext uri="{FF2B5EF4-FFF2-40B4-BE49-F238E27FC236}">
                  <a16:creationId xmlns:a16="http://schemas.microsoft.com/office/drawing/2014/main" id="{68F97FC2-F043-4583-9B9B-98A1D731F6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3167" y="-3167"/>
              <a:ext cx="625631" cy="631965"/>
            </a:xfrm>
            <a:prstGeom prst="triangle">
              <a:avLst>
                <a:gd name="adj" fmla="val 50000"/>
              </a:avLst>
            </a:prstGeom>
            <a:solidFill>
              <a:srgbClr val="F3D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849" name="椭圆​​ 16">
              <a:extLst>
                <a:ext uri="{FF2B5EF4-FFF2-40B4-BE49-F238E27FC236}">
                  <a16:creationId xmlns:a16="http://schemas.microsoft.com/office/drawing/2014/main" id="{212BEC71-E576-4A8C-B525-6713AA7278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4289" y="168294"/>
              <a:ext cx="293858" cy="2985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rgbClr val="F2F2F2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1753" name="Group 108">
            <a:extLst>
              <a:ext uri="{FF2B5EF4-FFF2-40B4-BE49-F238E27FC236}">
                <a16:creationId xmlns:a16="http://schemas.microsoft.com/office/drawing/2014/main" id="{E5F561C5-AC6F-4C53-874B-8CD84BFF6940}"/>
              </a:ext>
            </a:extLst>
          </p:cNvPr>
          <p:cNvGrpSpPr>
            <a:grpSpLocks/>
          </p:cNvGrpSpPr>
          <p:nvPr/>
        </p:nvGrpSpPr>
        <p:grpSpPr bwMode="auto">
          <a:xfrm>
            <a:off x="7434263" y="4310063"/>
            <a:ext cx="620712" cy="482600"/>
            <a:chOff x="0" y="0"/>
            <a:chExt cx="960438" cy="725488"/>
          </a:xfrm>
        </p:grpSpPr>
        <p:sp>
          <p:nvSpPr>
            <p:cNvPr id="31813" name="Freeform 857">
              <a:extLst>
                <a:ext uri="{FF2B5EF4-FFF2-40B4-BE49-F238E27FC236}">
                  <a16:creationId xmlns:a16="http://schemas.microsoft.com/office/drawing/2014/main" id="{2C6AD8E2-2FAC-4EEB-B064-5362F075C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65088"/>
              <a:ext cx="958850" cy="644525"/>
            </a:xfrm>
            <a:custGeom>
              <a:avLst/>
              <a:gdLst>
                <a:gd name="T0" fmla="*/ 967474513 w 560"/>
                <a:gd name="T1" fmla="*/ 0 h 376"/>
                <a:gd name="T2" fmla="*/ 964541460 w 560"/>
                <a:gd name="T3" fmla="*/ 0 h 376"/>
                <a:gd name="T4" fmla="*/ 668436594 w 560"/>
                <a:gd name="T5" fmla="*/ 11754010 h 376"/>
                <a:gd name="T6" fmla="*/ 621528282 w 560"/>
                <a:gd name="T7" fmla="*/ 58766624 h 376"/>
                <a:gd name="T8" fmla="*/ 618596941 w 560"/>
                <a:gd name="T9" fmla="*/ 208623829 h 376"/>
                <a:gd name="T10" fmla="*/ 530644712 w 560"/>
                <a:gd name="T11" fmla="*/ 208623829 h 376"/>
                <a:gd name="T12" fmla="*/ 345944519 w 560"/>
                <a:gd name="T13" fmla="*/ 205684041 h 376"/>
                <a:gd name="T14" fmla="*/ 299037919 w 560"/>
                <a:gd name="T15" fmla="*/ 167485649 h 376"/>
                <a:gd name="T16" fmla="*/ 155381643 w 560"/>
                <a:gd name="T17" fmla="*/ 164547575 h 376"/>
                <a:gd name="T18" fmla="*/ 152450301 w 560"/>
                <a:gd name="T19" fmla="*/ 164547575 h 376"/>
                <a:gd name="T20" fmla="*/ 105541989 w 560"/>
                <a:gd name="T21" fmla="*/ 208623829 h 376"/>
                <a:gd name="T22" fmla="*/ 99679306 w 560"/>
                <a:gd name="T23" fmla="*/ 270328527 h 376"/>
                <a:gd name="T24" fmla="*/ 90883570 w 560"/>
                <a:gd name="T25" fmla="*/ 270328527 h 376"/>
                <a:gd name="T26" fmla="*/ 90883570 w 560"/>
                <a:gd name="T27" fmla="*/ 270328527 h 376"/>
                <a:gd name="T28" fmla="*/ 41043917 w 560"/>
                <a:gd name="T29" fmla="*/ 314403066 h 376"/>
                <a:gd name="T30" fmla="*/ 32249892 w 560"/>
                <a:gd name="T31" fmla="*/ 434876102 h 376"/>
                <a:gd name="T32" fmla="*/ 61566731 w 560"/>
                <a:gd name="T33" fmla="*/ 478950641 h 376"/>
                <a:gd name="T34" fmla="*/ 38112575 w 560"/>
                <a:gd name="T35" fmla="*/ 840368035 h 376"/>
                <a:gd name="T36" fmla="*/ 5862683 w 560"/>
                <a:gd name="T37" fmla="*/ 878568141 h 376"/>
                <a:gd name="T38" fmla="*/ 0 w 560"/>
                <a:gd name="T39" fmla="*/ 969657008 h 376"/>
                <a:gd name="T40" fmla="*/ 1331008793 w 560"/>
                <a:gd name="T41" fmla="*/ 1104820414 h 376"/>
                <a:gd name="T42" fmla="*/ 1591934137 w 560"/>
                <a:gd name="T43" fmla="*/ 1098944266 h 376"/>
                <a:gd name="T44" fmla="*/ 1641773790 w 560"/>
                <a:gd name="T45" fmla="*/ 1048991864 h 376"/>
                <a:gd name="T46" fmla="*/ 1632978054 w 560"/>
                <a:gd name="T47" fmla="*/ 913826744 h 376"/>
                <a:gd name="T48" fmla="*/ 1597798532 w 560"/>
                <a:gd name="T49" fmla="*/ 869752204 h 376"/>
                <a:gd name="T50" fmla="*/ 1574344376 w 560"/>
                <a:gd name="T51" fmla="*/ 470136419 h 376"/>
                <a:gd name="T52" fmla="*/ 1600729873 w 560"/>
                <a:gd name="T53" fmla="*/ 423122092 h 376"/>
                <a:gd name="T54" fmla="*/ 1594865478 w 560"/>
                <a:gd name="T55" fmla="*/ 287958685 h 376"/>
                <a:gd name="T56" fmla="*/ 1553821562 w 560"/>
                <a:gd name="T57" fmla="*/ 243882432 h 376"/>
                <a:gd name="T58" fmla="*/ 1550890220 w 560"/>
                <a:gd name="T59" fmla="*/ 196869818 h 376"/>
                <a:gd name="T60" fmla="*/ 1536231801 w 560"/>
                <a:gd name="T61" fmla="*/ 164547575 h 376"/>
                <a:gd name="T62" fmla="*/ 1512777645 w 560"/>
                <a:gd name="T63" fmla="*/ 143979343 h 376"/>
                <a:gd name="T64" fmla="*/ 1480527753 w 560"/>
                <a:gd name="T65" fmla="*/ 129287258 h 376"/>
                <a:gd name="T66" fmla="*/ 1477596411 w 560"/>
                <a:gd name="T67" fmla="*/ 129287258 h 376"/>
                <a:gd name="T68" fmla="*/ 1093539317 w 560"/>
                <a:gd name="T69" fmla="*/ 155733353 h 376"/>
                <a:gd name="T70" fmla="*/ 1061289425 w 560"/>
                <a:gd name="T71" fmla="*/ 170423723 h 376"/>
                <a:gd name="T72" fmla="*/ 1037835269 w 560"/>
                <a:gd name="T73" fmla="*/ 196869818 h 376"/>
                <a:gd name="T74" fmla="*/ 1037835269 w 560"/>
                <a:gd name="T75" fmla="*/ 196869818 h 376"/>
                <a:gd name="T76" fmla="*/ 1017314167 w 560"/>
                <a:gd name="T77" fmla="*/ 199807892 h 376"/>
                <a:gd name="T78" fmla="*/ 1014381113 w 560"/>
                <a:gd name="T79" fmla="*/ 44074539 h 376"/>
                <a:gd name="T80" fmla="*/ 967474513 w 560"/>
                <a:gd name="T81" fmla="*/ 0 h 3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0"/>
                <a:gd name="T124" fmla="*/ 0 h 376"/>
                <a:gd name="T125" fmla="*/ 560 w 560"/>
                <a:gd name="T126" fmla="*/ 376 h 3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0" h="376">
                  <a:moveTo>
                    <a:pt x="330" y="0"/>
                  </a:moveTo>
                  <a:cubicBezTo>
                    <a:pt x="330" y="0"/>
                    <a:pt x="330" y="0"/>
                    <a:pt x="329" y="0"/>
                  </a:cubicBezTo>
                  <a:cubicBezTo>
                    <a:pt x="296" y="2"/>
                    <a:pt x="262" y="3"/>
                    <a:pt x="228" y="4"/>
                  </a:cubicBezTo>
                  <a:cubicBezTo>
                    <a:pt x="219" y="4"/>
                    <a:pt x="212" y="11"/>
                    <a:pt x="212" y="20"/>
                  </a:cubicBezTo>
                  <a:cubicBezTo>
                    <a:pt x="212" y="37"/>
                    <a:pt x="211" y="54"/>
                    <a:pt x="211" y="71"/>
                  </a:cubicBezTo>
                  <a:cubicBezTo>
                    <a:pt x="201" y="71"/>
                    <a:pt x="191" y="71"/>
                    <a:pt x="181" y="71"/>
                  </a:cubicBezTo>
                  <a:cubicBezTo>
                    <a:pt x="160" y="71"/>
                    <a:pt x="139" y="71"/>
                    <a:pt x="118" y="70"/>
                  </a:cubicBezTo>
                  <a:cubicBezTo>
                    <a:pt x="117" y="63"/>
                    <a:pt x="110" y="57"/>
                    <a:pt x="102" y="57"/>
                  </a:cubicBezTo>
                  <a:cubicBezTo>
                    <a:pt x="86" y="57"/>
                    <a:pt x="69" y="56"/>
                    <a:pt x="53" y="56"/>
                  </a:cubicBezTo>
                  <a:cubicBezTo>
                    <a:pt x="53" y="56"/>
                    <a:pt x="52" y="56"/>
                    <a:pt x="52" y="56"/>
                  </a:cubicBezTo>
                  <a:cubicBezTo>
                    <a:pt x="44" y="56"/>
                    <a:pt x="36" y="62"/>
                    <a:pt x="36" y="71"/>
                  </a:cubicBezTo>
                  <a:cubicBezTo>
                    <a:pt x="35" y="78"/>
                    <a:pt x="35" y="85"/>
                    <a:pt x="34" y="92"/>
                  </a:cubicBezTo>
                  <a:cubicBezTo>
                    <a:pt x="33" y="92"/>
                    <a:pt x="32" y="92"/>
                    <a:pt x="31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22" y="92"/>
                    <a:pt x="15" y="98"/>
                    <a:pt x="14" y="107"/>
                  </a:cubicBezTo>
                  <a:cubicBezTo>
                    <a:pt x="13" y="120"/>
                    <a:pt x="12" y="134"/>
                    <a:pt x="11" y="148"/>
                  </a:cubicBezTo>
                  <a:cubicBezTo>
                    <a:pt x="11" y="154"/>
                    <a:pt x="15" y="160"/>
                    <a:pt x="21" y="163"/>
                  </a:cubicBezTo>
                  <a:cubicBezTo>
                    <a:pt x="18" y="204"/>
                    <a:pt x="16" y="245"/>
                    <a:pt x="13" y="286"/>
                  </a:cubicBezTo>
                  <a:cubicBezTo>
                    <a:pt x="7" y="288"/>
                    <a:pt x="2" y="293"/>
                    <a:pt x="2" y="299"/>
                  </a:cubicBezTo>
                  <a:cubicBezTo>
                    <a:pt x="1" y="309"/>
                    <a:pt x="1" y="320"/>
                    <a:pt x="0" y="330"/>
                  </a:cubicBezTo>
                  <a:cubicBezTo>
                    <a:pt x="454" y="376"/>
                    <a:pt x="454" y="376"/>
                    <a:pt x="454" y="376"/>
                  </a:cubicBezTo>
                  <a:cubicBezTo>
                    <a:pt x="484" y="376"/>
                    <a:pt x="514" y="375"/>
                    <a:pt x="543" y="374"/>
                  </a:cubicBezTo>
                  <a:cubicBezTo>
                    <a:pt x="553" y="374"/>
                    <a:pt x="560" y="366"/>
                    <a:pt x="560" y="357"/>
                  </a:cubicBezTo>
                  <a:cubicBezTo>
                    <a:pt x="559" y="342"/>
                    <a:pt x="558" y="327"/>
                    <a:pt x="557" y="311"/>
                  </a:cubicBezTo>
                  <a:cubicBezTo>
                    <a:pt x="556" y="304"/>
                    <a:pt x="552" y="299"/>
                    <a:pt x="545" y="296"/>
                  </a:cubicBezTo>
                  <a:cubicBezTo>
                    <a:pt x="543" y="251"/>
                    <a:pt x="540" y="206"/>
                    <a:pt x="537" y="160"/>
                  </a:cubicBezTo>
                  <a:cubicBezTo>
                    <a:pt x="543" y="157"/>
                    <a:pt x="547" y="151"/>
                    <a:pt x="546" y="144"/>
                  </a:cubicBezTo>
                  <a:cubicBezTo>
                    <a:pt x="545" y="129"/>
                    <a:pt x="544" y="114"/>
                    <a:pt x="544" y="98"/>
                  </a:cubicBezTo>
                  <a:cubicBezTo>
                    <a:pt x="543" y="90"/>
                    <a:pt x="537" y="84"/>
                    <a:pt x="530" y="83"/>
                  </a:cubicBezTo>
                  <a:cubicBezTo>
                    <a:pt x="529" y="78"/>
                    <a:pt x="529" y="73"/>
                    <a:pt x="529" y="67"/>
                  </a:cubicBezTo>
                  <a:cubicBezTo>
                    <a:pt x="529" y="63"/>
                    <a:pt x="527" y="59"/>
                    <a:pt x="524" y="56"/>
                  </a:cubicBezTo>
                  <a:cubicBezTo>
                    <a:pt x="521" y="54"/>
                    <a:pt x="518" y="51"/>
                    <a:pt x="516" y="49"/>
                  </a:cubicBezTo>
                  <a:cubicBezTo>
                    <a:pt x="513" y="46"/>
                    <a:pt x="509" y="44"/>
                    <a:pt x="505" y="44"/>
                  </a:cubicBezTo>
                  <a:cubicBezTo>
                    <a:pt x="504" y="44"/>
                    <a:pt x="504" y="44"/>
                    <a:pt x="504" y="44"/>
                  </a:cubicBezTo>
                  <a:cubicBezTo>
                    <a:pt x="460" y="48"/>
                    <a:pt x="417" y="51"/>
                    <a:pt x="373" y="53"/>
                  </a:cubicBezTo>
                  <a:cubicBezTo>
                    <a:pt x="369" y="53"/>
                    <a:pt x="365" y="55"/>
                    <a:pt x="362" y="58"/>
                  </a:cubicBezTo>
                  <a:cubicBezTo>
                    <a:pt x="359" y="61"/>
                    <a:pt x="357" y="64"/>
                    <a:pt x="354" y="67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1" y="67"/>
                    <a:pt x="349" y="67"/>
                    <a:pt x="347" y="68"/>
                  </a:cubicBezTo>
                  <a:cubicBezTo>
                    <a:pt x="346" y="50"/>
                    <a:pt x="346" y="33"/>
                    <a:pt x="346" y="15"/>
                  </a:cubicBezTo>
                  <a:cubicBezTo>
                    <a:pt x="346" y="7"/>
                    <a:pt x="339" y="0"/>
                    <a:pt x="330" y="0"/>
                  </a:cubicBezTo>
                </a:path>
              </a:pathLst>
            </a:custGeom>
            <a:solidFill>
              <a:srgbClr val="8B8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4" name="Freeform 858">
              <a:extLst>
                <a:ext uri="{FF2B5EF4-FFF2-40B4-BE49-F238E27FC236}">
                  <a16:creationId xmlns:a16="http://schemas.microsoft.com/office/drawing/2014/main" id="{1385AD65-30FA-448D-9B31-8CC2561BD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30238"/>
              <a:ext cx="779463" cy="95250"/>
            </a:xfrm>
            <a:custGeom>
              <a:avLst/>
              <a:gdLst>
                <a:gd name="T0" fmla="*/ 2934550 w 455"/>
                <a:gd name="T1" fmla="*/ 0 h 55"/>
                <a:gd name="T2" fmla="*/ 0 w 455"/>
                <a:gd name="T3" fmla="*/ 32991136 h 55"/>
                <a:gd name="T4" fmla="*/ 49890771 w 455"/>
                <a:gd name="T5" fmla="*/ 83977595 h 55"/>
                <a:gd name="T6" fmla="*/ 645640338 w 455"/>
                <a:gd name="T7" fmla="*/ 122967750 h 55"/>
                <a:gd name="T8" fmla="*/ 821725313 w 455"/>
                <a:gd name="T9" fmla="*/ 161956173 h 55"/>
                <a:gd name="T10" fmla="*/ 839332611 w 455"/>
                <a:gd name="T11" fmla="*/ 164955682 h 55"/>
                <a:gd name="T12" fmla="*/ 1000743124 w 455"/>
                <a:gd name="T13" fmla="*/ 134964055 h 55"/>
                <a:gd name="T14" fmla="*/ 1244326168 w 455"/>
                <a:gd name="T15" fmla="*/ 137963564 h 55"/>
                <a:gd name="T16" fmla="*/ 1335302348 w 455"/>
                <a:gd name="T17" fmla="*/ 137963564 h 55"/>
                <a:gd name="T18" fmla="*/ 2934550 w 455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5"/>
                <a:gd name="T31" fmla="*/ 0 h 55"/>
                <a:gd name="T32" fmla="*/ 455 w 4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5" h="55">
                  <a:moveTo>
                    <a:pt x="1" y="0"/>
                  </a:moveTo>
                  <a:cubicBezTo>
                    <a:pt x="1" y="3"/>
                    <a:pt x="1" y="7"/>
                    <a:pt x="0" y="11"/>
                  </a:cubicBezTo>
                  <a:cubicBezTo>
                    <a:pt x="0" y="19"/>
                    <a:pt x="7" y="27"/>
                    <a:pt x="17" y="28"/>
                  </a:cubicBezTo>
                  <a:cubicBezTo>
                    <a:pt x="84" y="34"/>
                    <a:pt x="152" y="38"/>
                    <a:pt x="220" y="41"/>
                  </a:cubicBezTo>
                  <a:cubicBezTo>
                    <a:pt x="239" y="49"/>
                    <a:pt x="259" y="54"/>
                    <a:pt x="280" y="54"/>
                  </a:cubicBezTo>
                  <a:cubicBezTo>
                    <a:pt x="282" y="55"/>
                    <a:pt x="284" y="55"/>
                    <a:pt x="286" y="55"/>
                  </a:cubicBezTo>
                  <a:cubicBezTo>
                    <a:pt x="305" y="55"/>
                    <a:pt x="324" y="51"/>
                    <a:pt x="341" y="45"/>
                  </a:cubicBezTo>
                  <a:cubicBezTo>
                    <a:pt x="369" y="46"/>
                    <a:pt x="396" y="46"/>
                    <a:pt x="424" y="46"/>
                  </a:cubicBezTo>
                  <a:cubicBezTo>
                    <a:pt x="434" y="46"/>
                    <a:pt x="445" y="46"/>
                    <a:pt x="455" y="4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5" name="Freeform 859">
              <a:extLst>
                <a:ext uri="{FF2B5EF4-FFF2-40B4-BE49-F238E27FC236}">
                  <a16:creationId xmlns:a16="http://schemas.microsoft.com/office/drawing/2014/main" id="{BBA4D5EB-2E7C-4A24-B44E-FE12872B2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" y="0"/>
              <a:ext cx="884238" cy="654050"/>
            </a:xfrm>
            <a:custGeom>
              <a:avLst/>
              <a:gdLst>
                <a:gd name="T0" fmla="*/ 1515265195 w 516"/>
                <a:gd name="T1" fmla="*/ 445592965 h 382"/>
                <a:gd name="T2" fmla="*/ 1515265195 w 516"/>
                <a:gd name="T3" fmla="*/ 319537668 h 382"/>
                <a:gd name="T4" fmla="*/ 1477090447 w 516"/>
                <a:gd name="T5" fmla="*/ 272632695 h 382"/>
                <a:gd name="T6" fmla="*/ 1477090447 w 516"/>
                <a:gd name="T7" fmla="*/ 228658962 h 382"/>
                <a:gd name="T8" fmla="*/ 1465343448 w 516"/>
                <a:gd name="T9" fmla="*/ 196413612 h 382"/>
                <a:gd name="T10" fmla="*/ 1444788342 w 516"/>
                <a:gd name="T11" fmla="*/ 172960269 h 382"/>
                <a:gd name="T12" fmla="*/ 1409549059 w 516"/>
                <a:gd name="T13" fmla="*/ 158302358 h 382"/>
                <a:gd name="T14" fmla="*/ 1030731903 w 516"/>
                <a:gd name="T15" fmla="*/ 158302358 h 382"/>
                <a:gd name="T16" fmla="*/ 998429798 w 516"/>
                <a:gd name="T17" fmla="*/ 172960269 h 382"/>
                <a:gd name="T18" fmla="*/ 974937513 w 516"/>
                <a:gd name="T19" fmla="*/ 196413612 h 382"/>
                <a:gd name="T20" fmla="*/ 974937513 w 516"/>
                <a:gd name="T21" fmla="*/ 199344852 h 382"/>
                <a:gd name="T22" fmla="*/ 954382407 w 516"/>
                <a:gd name="T23" fmla="*/ 199344852 h 382"/>
                <a:gd name="T24" fmla="*/ 954382407 w 516"/>
                <a:gd name="T25" fmla="*/ 46904973 h 382"/>
                <a:gd name="T26" fmla="*/ 907397838 w 516"/>
                <a:gd name="T27" fmla="*/ 0 h 382"/>
                <a:gd name="T28" fmla="*/ 607867357 w 516"/>
                <a:gd name="T29" fmla="*/ 0 h 382"/>
                <a:gd name="T30" fmla="*/ 560882788 w 516"/>
                <a:gd name="T31" fmla="*/ 46904973 h 382"/>
                <a:gd name="T32" fmla="*/ 560882788 w 516"/>
                <a:gd name="T33" fmla="*/ 199344852 h 382"/>
                <a:gd name="T34" fmla="*/ 290718947 w 516"/>
                <a:gd name="T35" fmla="*/ 199344852 h 382"/>
                <a:gd name="T36" fmla="*/ 246671556 w 516"/>
                <a:gd name="T37" fmla="*/ 158302358 h 382"/>
                <a:gd name="T38" fmla="*/ 102778958 w 516"/>
                <a:gd name="T39" fmla="*/ 158302358 h 382"/>
                <a:gd name="T40" fmla="*/ 55794390 w 516"/>
                <a:gd name="T41" fmla="*/ 205207331 h 382"/>
                <a:gd name="T42" fmla="*/ 55794390 w 516"/>
                <a:gd name="T43" fmla="*/ 272632695 h 382"/>
                <a:gd name="T44" fmla="*/ 46984569 w 516"/>
                <a:gd name="T45" fmla="*/ 272632695 h 382"/>
                <a:gd name="T46" fmla="*/ 0 w 516"/>
                <a:gd name="T47" fmla="*/ 319537668 h 382"/>
                <a:gd name="T48" fmla="*/ 0 w 516"/>
                <a:gd name="T49" fmla="*/ 445592965 h 382"/>
                <a:gd name="T50" fmla="*/ 29364927 w 516"/>
                <a:gd name="T51" fmla="*/ 489566698 h 382"/>
                <a:gd name="T52" fmla="*/ 29364927 w 516"/>
                <a:gd name="T53" fmla="*/ 870665539 h 382"/>
                <a:gd name="T54" fmla="*/ 0 w 516"/>
                <a:gd name="T55" fmla="*/ 914639272 h 382"/>
                <a:gd name="T56" fmla="*/ 0 w 516"/>
                <a:gd name="T57" fmla="*/ 1043627520 h 382"/>
                <a:gd name="T58" fmla="*/ 46984569 w 516"/>
                <a:gd name="T59" fmla="*/ 1090530781 h 382"/>
                <a:gd name="T60" fmla="*/ 593184893 w 516"/>
                <a:gd name="T61" fmla="*/ 1090530781 h 382"/>
                <a:gd name="T62" fmla="*/ 757632598 w 516"/>
                <a:gd name="T63" fmla="*/ 1119846603 h 382"/>
                <a:gd name="T64" fmla="*/ 922080302 w 516"/>
                <a:gd name="T65" fmla="*/ 1090530781 h 382"/>
                <a:gd name="T66" fmla="*/ 1468280626 w 516"/>
                <a:gd name="T67" fmla="*/ 1090530781 h 382"/>
                <a:gd name="T68" fmla="*/ 1515265195 w 516"/>
                <a:gd name="T69" fmla="*/ 1043627520 h 382"/>
                <a:gd name="T70" fmla="*/ 1515265195 w 516"/>
                <a:gd name="T71" fmla="*/ 914639272 h 382"/>
                <a:gd name="T72" fmla="*/ 1485900268 w 516"/>
                <a:gd name="T73" fmla="*/ 870665539 h 382"/>
                <a:gd name="T74" fmla="*/ 1485900268 w 516"/>
                <a:gd name="T75" fmla="*/ 489566698 h 382"/>
                <a:gd name="T76" fmla="*/ 1515265195 w 516"/>
                <a:gd name="T77" fmla="*/ 445592965 h 3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6"/>
                <a:gd name="T118" fmla="*/ 0 h 382"/>
                <a:gd name="T119" fmla="*/ 516 w 516"/>
                <a:gd name="T120" fmla="*/ 382 h 3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6" h="382">
                  <a:moveTo>
                    <a:pt x="516" y="152"/>
                  </a:moveTo>
                  <a:cubicBezTo>
                    <a:pt x="516" y="109"/>
                    <a:pt x="516" y="109"/>
                    <a:pt x="516" y="109"/>
                  </a:cubicBezTo>
                  <a:cubicBezTo>
                    <a:pt x="516" y="101"/>
                    <a:pt x="511" y="95"/>
                    <a:pt x="503" y="93"/>
                  </a:cubicBezTo>
                  <a:cubicBezTo>
                    <a:pt x="503" y="78"/>
                    <a:pt x="503" y="78"/>
                    <a:pt x="503" y="78"/>
                  </a:cubicBezTo>
                  <a:cubicBezTo>
                    <a:pt x="503" y="74"/>
                    <a:pt x="502" y="70"/>
                    <a:pt x="499" y="67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89" y="56"/>
                    <a:pt x="484" y="54"/>
                    <a:pt x="480" y="54"/>
                  </a:cubicBezTo>
                  <a:cubicBezTo>
                    <a:pt x="351" y="54"/>
                    <a:pt x="351" y="54"/>
                    <a:pt x="351" y="54"/>
                  </a:cubicBezTo>
                  <a:cubicBezTo>
                    <a:pt x="347" y="54"/>
                    <a:pt x="343" y="56"/>
                    <a:pt x="340" y="59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25" y="68"/>
                    <a:pt x="325" y="68"/>
                    <a:pt x="325" y="68"/>
                  </a:cubicBezTo>
                  <a:cubicBezTo>
                    <a:pt x="325" y="16"/>
                    <a:pt x="325" y="16"/>
                    <a:pt x="325" y="16"/>
                  </a:cubicBezTo>
                  <a:cubicBezTo>
                    <a:pt x="325" y="7"/>
                    <a:pt x="317" y="0"/>
                    <a:pt x="3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9" y="0"/>
                    <a:pt x="191" y="7"/>
                    <a:pt x="191" y="16"/>
                  </a:cubicBezTo>
                  <a:cubicBezTo>
                    <a:pt x="191" y="68"/>
                    <a:pt x="191" y="68"/>
                    <a:pt x="191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8" y="60"/>
                    <a:pt x="92" y="54"/>
                    <a:pt x="8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26" y="54"/>
                    <a:pt x="19" y="61"/>
                    <a:pt x="19" y="70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7" y="93"/>
                    <a:pt x="0" y="100"/>
                    <a:pt x="0" y="109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9"/>
                    <a:pt x="4" y="165"/>
                    <a:pt x="10" y="167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4" y="300"/>
                    <a:pt x="0" y="305"/>
                    <a:pt x="0" y="312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65"/>
                    <a:pt x="7" y="372"/>
                    <a:pt x="16" y="372"/>
                  </a:cubicBezTo>
                  <a:cubicBezTo>
                    <a:pt x="202" y="372"/>
                    <a:pt x="202" y="372"/>
                    <a:pt x="202" y="372"/>
                  </a:cubicBezTo>
                  <a:cubicBezTo>
                    <a:pt x="220" y="379"/>
                    <a:pt x="239" y="382"/>
                    <a:pt x="258" y="382"/>
                  </a:cubicBezTo>
                  <a:cubicBezTo>
                    <a:pt x="277" y="382"/>
                    <a:pt x="296" y="379"/>
                    <a:pt x="314" y="372"/>
                  </a:cubicBezTo>
                  <a:cubicBezTo>
                    <a:pt x="500" y="372"/>
                    <a:pt x="500" y="372"/>
                    <a:pt x="500" y="372"/>
                  </a:cubicBezTo>
                  <a:cubicBezTo>
                    <a:pt x="509" y="372"/>
                    <a:pt x="516" y="365"/>
                    <a:pt x="516" y="356"/>
                  </a:cubicBezTo>
                  <a:cubicBezTo>
                    <a:pt x="516" y="312"/>
                    <a:pt x="516" y="312"/>
                    <a:pt x="516" y="312"/>
                  </a:cubicBezTo>
                  <a:cubicBezTo>
                    <a:pt x="516" y="305"/>
                    <a:pt x="512" y="300"/>
                    <a:pt x="506" y="297"/>
                  </a:cubicBezTo>
                  <a:cubicBezTo>
                    <a:pt x="506" y="167"/>
                    <a:pt x="506" y="167"/>
                    <a:pt x="506" y="167"/>
                  </a:cubicBezTo>
                  <a:cubicBezTo>
                    <a:pt x="512" y="165"/>
                    <a:pt x="516" y="159"/>
                    <a:pt x="516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6" name="Rectangle 860">
              <a:extLst>
                <a:ext uri="{FF2B5EF4-FFF2-40B4-BE49-F238E27FC236}">
                  <a16:creationId xmlns:a16="http://schemas.microsoft.com/office/drawing/2014/main" id="{99F828F3-A571-4CD5-97D7-C8229ED1D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" y="187325"/>
              <a:ext cx="828675" cy="73025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17" name="Rectangle 861">
              <a:extLst>
                <a:ext uri="{FF2B5EF4-FFF2-40B4-BE49-F238E27FC236}">
                  <a16:creationId xmlns:a16="http://schemas.microsoft.com/office/drawing/2014/main" id="{B9B3A6BD-019F-43A7-A7C8-6781D07E5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3" y="260350"/>
              <a:ext cx="795338" cy="274638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18" name="Rectangle 862">
              <a:extLst>
                <a:ext uri="{FF2B5EF4-FFF2-40B4-BE49-F238E27FC236}">
                  <a16:creationId xmlns:a16="http://schemas.microsoft.com/office/drawing/2014/main" id="{28507DDB-1555-456D-A318-BA1966550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" y="534988"/>
              <a:ext cx="828675" cy="74613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19" name="Rectangle 863">
              <a:extLst>
                <a:ext uri="{FF2B5EF4-FFF2-40B4-BE49-F238E27FC236}">
                  <a16:creationId xmlns:a16="http://schemas.microsoft.com/office/drawing/2014/main" id="{03B04C0F-C7C0-426C-AA96-7B65733B6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" y="133350"/>
              <a:ext cx="244475" cy="53975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20" name="Rectangle 864">
              <a:extLst>
                <a:ext uri="{FF2B5EF4-FFF2-40B4-BE49-F238E27FC236}">
                  <a16:creationId xmlns:a16="http://schemas.microsoft.com/office/drawing/2014/main" id="{931A30CA-4033-408A-AAAD-24048948C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21" name="Rectangle 865">
              <a:extLst>
                <a:ext uri="{FF2B5EF4-FFF2-40B4-BE49-F238E27FC236}">
                  <a16:creationId xmlns:a16="http://schemas.microsoft.com/office/drawing/2014/main" id="{223F2078-5C26-4F3A-B249-1F1B767F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0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22" name="Rectangle 866">
              <a:extLst>
                <a:ext uri="{FF2B5EF4-FFF2-40B4-BE49-F238E27FC236}">
                  <a16:creationId xmlns:a16="http://schemas.microsoft.com/office/drawing/2014/main" id="{5998C094-64B7-400C-B7A8-42F36AFF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3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23" name="Rectangle 867">
              <a:extLst>
                <a:ext uri="{FF2B5EF4-FFF2-40B4-BE49-F238E27FC236}">
                  <a16:creationId xmlns:a16="http://schemas.microsoft.com/office/drawing/2014/main" id="{35680C08-ECD0-4D96-8331-374FFE6D7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75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24" name="Rectangle 868">
              <a:extLst>
                <a:ext uri="{FF2B5EF4-FFF2-40B4-BE49-F238E27FC236}">
                  <a16:creationId xmlns:a16="http://schemas.microsoft.com/office/drawing/2014/main" id="{C2A0B0D8-0163-4B57-A8D7-B054E662C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25" name="Rectangle 869">
              <a:extLst>
                <a:ext uri="{FF2B5EF4-FFF2-40B4-BE49-F238E27FC236}">
                  <a16:creationId xmlns:a16="http://schemas.microsoft.com/office/drawing/2014/main" id="{5EEAC860-95EE-44A1-BF66-838481C59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13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26" name="Rectangle 870">
              <a:extLst>
                <a:ext uri="{FF2B5EF4-FFF2-40B4-BE49-F238E27FC236}">
                  <a16:creationId xmlns:a16="http://schemas.microsoft.com/office/drawing/2014/main" id="{D6BECCCF-064D-4D7A-B6F8-E2E001C17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5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27" name="Rectangle 871">
              <a:extLst>
                <a:ext uri="{FF2B5EF4-FFF2-40B4-BE49-F238E27FC236}">
                  <a16:creationId xmlns:a16="http://schemas.microsoft.com/office/drawing/2014/main" id="{8333F79B-A2BB-4813-B2D5-D7C541C42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28" name="Rectangle 872">
              <a:extLst>
                <a:ext uri="{FF2B5EF4-FFF2-40B4-BE49-F238E27FC236}">
                  <a16:creationId xmlns:a16="http://schemas.microsoft.com/office/drawing/2014/main" id="{3C0E716C-B193-450A-A32A-43D71724A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29" name="Rectangle 873">
              <a:extLst>
                <a:ext uri="{FF2B5EF4-FFF2-40B4-BE49-F238E27FC236}">
                  <a16:creationId xmlns:a16="http://schemas.microsoft.com/office/drawing/2014/main" id="{5DDEF896-957A-4712-93BD-13AA6A026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63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30" name="Rectangle 874">
              <a:extLst>
                <a:ext uri="{FF2B5EF4-FFF2-40B4-BE49-F238E27FC236}">
                  <a16:creationId xmlns:a16="http://schemas.microsoft.com/office/drawing/2014/main" id="{D2DA95EA-99D7-4DB9-A176-8D3332F16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5" y="26988"/>
              <a:ext cx="174625" cy="160338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31" name="Rectangle 875">
              <a:extLst>
                <a:ext uri="{FF2B5EF4-FFF2-40B4-BE49-F238E27FC236}">
                  <a16:creationId xmlns:a16="http://schemas.microsoft.com/office/drawing/2014/main" id="{52F6FB5F-C111-4AB8-8789-4D68D3F00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8" y="120650"/>
              <a:ext cx="82550" cy="66675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32" name="Freeform 876">
              <a:extLst>
                <a:ext uri="{FF2B5EF4-FFF2-40B4-BE49-F238E27FC236}">
                  <a16:creationId xmlns:a16="http://schemas.microsoft.com/office/drawing/2014/main" id="{7E77477B-0393-44C2-AD57-4443E30D3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" y="120650"/>
              <a:ext cx="244475" cy="12700"/>
            </a:xfrm>
            <a:custGeom>
              <a:avLst/>
              <a:gdLst>
                <a:gd name="T0" fmla="*/ 370463763 w 154"/>
                <a:gd name="T1" fmla="*/ 0 h 8"/>
                <a:gd name="T2" fmla="*/ 20161250 w 154"/>
                <a:gd name="T3" fmla="*/ 0 h 8"/>
                <a:gd name="T4" fmla="*/ 0 w 154"/>
                <a:gd name="T5" fmla="*/ 20161250 h 8"/>
                <a:gd name="T6" fmla="*/ 388104063 w 154"/>
                <a:gd name="T7" fmla="*/ 20161250 h 8"/>
                <a:gd name="T8" fmla="*/ 370463763 w 15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8"/>
                <a:gd name="T17" fmla="*/ 154 w 15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8">
                  <a:moveTo>
                    <a:pt x="147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154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3" name="Rectangle 877">
              <a:extLst>
                <a:ext uri="{FF2B5EF4-FFF2-40B4-BE49-F238E27FC236}">
                  <a16:creationId xmlns:a16="http://schemas.microsoft.com/office/drawing/2014/main" id="{DC6AA222-5300-41CB-A8FA-2859BEF78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38" y="144463"/>
              <a:ext cx="211138" cy="428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34" name="Rectangle 878">
              <a:extLst>
                <a:ext uri="{FF2B5EF4-FFF2-40B4-BE49-F238E27FC236}">
                  <a16:creationId xmlns:a16="http://schemas.microsoft.com/office/drawing/2014/main" id="{B5FB95F0-D212-4DC0-8240-44F8C3B2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" y="144463"/>
              <a:ext cx="58738" cy="428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35" name="Rectangle 879">
              <a:extLst>
                <a:ext uri="{FF2B5EF4-FFF2-40B4-BE49-F238E27FC236}">
                  <a16:creationId xmlns:a16="http://schemas.microsoft.com/office/drawing/2014/main" id="{84F8D034-3D7B-4687-A79A-140CC18B1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38" y="44450"/>
              <a:ext cx="139700" cy="1428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36" name="Oval 880">
              <a:extLst>
                <a:ext uri="{FF2B5EF4-FFF2-40B4-BE49-F238E27FC236}">
                  <a16:creationId xmlns:a16="http://schemas.microsoft.com/office/drawing/2014/main" id="{9449AB96-8B08-4089-B395-8A8D1EA05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8" y="168275"/>
              <a:ext cx="458788" cy="458788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37" name="Oval 881">
              <a:extLst>
                <a:ext uri="{FF2B5EF4-FFF2-40B4-BE49-F238E27FC236}">
                  <a16:creationId xmlns:a16="http://schemas.microsoft.com/office/drawing/2014/main" id="{216DAAE6-E067-4A1C-9B22-8582BFB0C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55563"/>
              <a:ext cx="103188" cy="103188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38" name="Freeform 882">
              <a:extLst>
                <a:ext uri="{FF2B5EF4-FFF2-40B4-BE49-F238E27FC236}">
                  <a16:creationId xmlns:a16="http://schemas.microsoft.com/office/drawing/2014/main" id="{E5308387-54ED-4B35-BE3F-4EADAB128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38" y="79375"/>
              <a:ext cx="23813" cy="34925"/>
            </a:xfrm>
            <a:custGeom>
              <a:avLst/>
              <a:gdLst>
                <a:gd name="T0" fmla="*/ 14466398 w 14"/>
                <a:gd name="T1" fmla="*/ 44254964 h 21"/>
                <a:gd name="T2" fmla="*/ 11573118 w 14"/>
                <a:gd name="T3" fmla="*/ 52552146 h 21"/>
                <a:gd name="T4" fmla="*/ 40504212 w 14"/>
                <a:gd name="T5" fmla="*/ 58083601 h 21"/>
                <a:gd name="T6" fmla="*/ 40504212 w 14"/>
                <a:gd name="T7" fmla="*/ 44254964 h 21"/>
                <a:gd name="T8" fmla="*/ 23144535 w 14"/>
                <a:gd name="T9" fmla="*/ 0 h 21"/>
                <a:gd name="T10" fmla="*/ 0 w 14"/>
                <a:gd name="T11" fmla="*/ 16596027 h 21"/>
                <a:gd name="T12" fmla="*/ 14466398 w 14"/>
                <a:gd name="T13" fmla="*/ 4425496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1"/>
                <a:gd name="T23" fmla="*/ 14 w 1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1">
                  <a:moveTo>
                    <a:pt x="5" y="16"/>
                  </a:moveTo>
                  <a:cubicBezTo>
                    <a:pt x="5" y="17"/>
                    <a:pt x="4" y="18"/>
                    <a:pt x="4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9"/>
                    <a:pt x="14" y="18"/>
                    <a:pt x="14" y="16"/>
                  </a:cubicBezTo>
                  <a:cubicBezTo>
                    <a:pt x="14" y="10"/>
                    <a:pt x="12" y="4"/>
                    <a:pt x="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9"/>
                    <a:pt x="5" y="12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9" name="Freeform 883">
              <a:extLst>
                <a:ext uri="{FF2B5EF4-FFF2-40B4-BE49-F238E27FC236}">
                  <a16:creationId xmlns:a16="http://schemas.microsoft.com/office/drawing/2014/main" id="{659EC9E5-8A24-40D3-982B-DDE5A1325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65088"/>
              <a:ext cx="39688" cy="68263"/>
            </a:xfrm>
            <a:custGeom>
              <a:avLst/>
              <a:gdLst>
                <a:gd name="T0" fmla="*/ 68484232 w 23"/>
                <a:gd name="T1" fmla="*/ 58248818 h 40"/>
                <a:gd name="T2" fmla="*/ 59550981 w 23"/>
                <a:gd name="T3" fmla="*/ 29124409 h 40"/>
                <a:gd name="T4" fmla="*/ 50619456 w 23"/>
                <a:gd name="T5" fmla="*/ 0 h 40"/>
                <a:gd name="T6" fmla="*/ 0 w 23"/>
                <a:gd name="T7" fmla="*/ 69897899 h 40"/>
                <a:gd name="T8" fmla="*/ 14888177 w 23"/>
                <a:gd name="T9" fmla="*/ 116495929 h 40"/>
                <a:gd name="T10" fmla="*/ 38707879 w 23"/>
                <a:gd name="T11" fmla="*/ 99022308 h 40"/>
                <a:gd name="T12" fmla="*/ 62529307 w 23"/>
                <a:gd name="T13" fmla="*/ 78635563 h 40"/>
                <a:gd name="T14" fmla="*/ 59550981 w 23"/>
                <a:gd name="T15" fmla="*/ 69897899 h 40"/>
                <a:gd name="T16" fmla="*/ 68484232 w 23"/>
                <a:gd name="T17" fmla="*/ 58248818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0"/>
                <a:gd name="T29" fmla="*/ 23 w 23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0">
                  <a:moveTo>
                    <a:pt x="23" y="2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4"/>
                    <a:pt x="0" y="13"/>
                    <a:pt x="0" y="24"/>
                  </a:cubicBezTo>
                  <a:cubicBezTo>
                    <a:pt x="0" y="30"/>
                    <a:pt x="2" y="36"/>
                    <a:pt x="5" y="4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2"/>
                    <a:pt x="22" y="20"/>
                    <a:pt x="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0" name="Oval 884">
              <a:extLst>
                <a:ext uri="{FF2B5EF4-FFF2-40B4-BE49-F238E27FC236}">
                  <a16:creationId xmlns:a16="http://schemas.microsoft.com/office/drawing/2014/main" id="{7011D4E5-24E6-4FEE-A718-93196BC61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88" y="184150"/>
              <a:ext cx="431800" cy="430213"/>
            </a:xfrm>
            <a:prstGeom prst="ellipse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41" name="Oval 885">
              <a:extLst>
                <a:ext uri="{FF2B5EF4-FFF2-40B4-BE49-F238E27FC236}">
                  <a16:creationId xmlns:a16="http://schemas.microsoft.com/office/drawing/2014/main" id="{3044C82F-42CD-4FB7-8D11-3D4184A82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" y="206375"/>
              <a:ext cx="384175" cy="382588"/>
            </a:xfrm>
            <a:prstGeom prst="ellipse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42" name="Oval 886">
              <a:extLst>
                <a:ext uri="{FF2B5EF4-FFF2-40B4-BE49-F238E27FC236}">
                  <a16:creationId xmlns:a16="http://schemas.microsoft.com/office/drawing/2014/main" id="{628AC4D9-5D7F-4955-846D-C9052D7F0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19088"/>
              <a:ext cx="157163" cy="158750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43" name="Freeform 887">
              <a:extLst>
                <a:ext uri="{FF2B5EF4-FFF2-40B4-BE49-F238E27FC236}">
                  <a16:creationId xmlns:a16="http://schemas.microsoft.com/office/drawing/2014/main" id="{9A154986-51BD-4A8F-B64B-5CCB3E94E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38" y="233363"/>
              <a:ext cx="158750" cy="136525"/>
            </a:xfrm>
            <a:custGeom>
              <a:avLst/>
              <a:gdLst>
                <a:gd name="T0" fmla="*/ 270984543 w 93"/>
                <a:gd name="T1" fmla="*/ 107757476 h 80"/>
                <a:gd name="T2" fmla="*/ 270984543 w 93"/>
                <a:gd name="T3" fmla="*/ 0 h 80"/>
                <a:gd name="T4" fmla="*/ 0 w 93"/>
                <a:gd name="T5" fmla="*/ 203864250 h 80"/>
                <a:gd name="T6" fmla="*/ 104897903 w 93"/>
                <a:gd name="T7" fmla="*/ 232988445 h 80"/>
                <a:gd name="T8" fmla="*/ 270984543 w 93"/>
                <a:gd name="T9" fmla="*/ 107757476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0"/>
                <a:gd name="T17" fmla="*/ 93 w 9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0">
                  <a:moveTo>
                    <a:pt x="93" y="37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9" y="0"/>
                    <a:pt x="12" y="29"/>
                    <a:pt x="0" y="7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44" y="56"/>
                    <a:pt x="67" y="37"/>
                    <a:pt x="93" y="37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4" name="Freeform 888">
              <a:extLst>
                <a:ext uri="{FF2B5EF4-FFF2-40B4-BE49-F238E27FC236}">
                  <a16:creationId xmlns:a16="http://schemas.microsoft.com/office/drawing/2014/main" id="{5A22E418-FC24-4211-9D0C-43C199AB5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8" y="428625"/>
              <a:ext cx="158750" cy="134938"/>
            </a:xfrm>
            <a:custGeom>
              <a:avLst/>
              <a:gdLst>
                <a:gd name="T0" fmla="*/ 166739266 w 92"/>
                <a:gd name="T1" fmla="*/ 0 h 79"/>
                <a:gd name="T2" fmla="*/ 0 w 92"/>
                <a:gd name="T3" fmla="*/ 119618267 h 79"/>
                <a:gd name="T4" fmla="*/ 0 w 92"/>
                <a:gd name="T5" fmla="*/ 119618267 h 79"/>
                <a:gd name="T6" fmla="*/ 0 w 92"/>
                <a:gd name="T7" fmla="*/ 230484352 h 79"/>
                <a:gd name="T8" fmla="*/ 0 w 92"/>
                <a:gd name="T9" fmla="*/ 230484352 h 79"/>
                <a:gd name="T10" fmla="*/ 273930027 w 92"/>
                <a:gd name="T11" fmla="*/ 32093039 h 79"/>
                <a:gd name="T12" fmla="*/ 166739266 w 92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9"/>
                <a:gd name="T23" fmla="*/ 92 w 9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9">
                  <a:moveTo>
                    <a:pt x="56" y="0"/>
                  </a:moveTo>
                  <a:cubicBezTo>
                    <a:pt x="48" y="23"/>
                    <a:pt x="25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3" y="79"/>
                    <a:pt x="80" y="50"/>
                    <a:pt x="92" y="11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5" name="Freeform 889">
              <a:extLst>
                <a:ext uri="{FF2B5EF4-FFF2-40B4-BE49-F238E27FC236}">
                  <a16:creationId xmlns:a16="http://schemas.microsoft.com/office/drawing/2014/main" id="{6159A85B-F688-438F-955A-F16F39A2D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5" y="428625"/>
              <a:ext cx="90488" cy="90488"/>
            </a:xfrm>
            <a:custGeom>
              <a:avLst/>
              <a:gdLst>
                <a:gd name="T0" fmla="*/ 104938763 w 53"/>
                <a:gd name="T1" fmla="*/ 0 h 53"/>
                <a:gd name="T2" fmla="*/ 0 w 53"/>
                <a:gd name="T3" fmla="*/ 32065191 h 53"/>
                <a:gd name="T4" fmla="*/ 78704072 w 53"/>
                <a:gd name="T5" fmla="*/ 154492040 h 53"/>
                <a:gd name="T6" fmla="*/ 154492040 w 53"/>
                <a:gd name="T7" fmla="*/ 72873572 h 53"/>
                <a:gd name="T8" fmla="*/ 104938763 w 5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53"/>
                <a:gd name="T17" fmla="*/ 53 w 5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53">
                  <a:moveTo>
                    <a:pt x="3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28"/>
                    <a:pt x="15" y="42"/>
                    <a:pt x="27" y="53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5" y="19"/>
                    <a:pt x="40" y="10"/>
                    <a:pt x="36" y="0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6" name="Freeform 890">
              <a:extLst>
                <a:ext uri="{FF2B5EF4-FFF2-40B4-BE49-F238E27FC236}">
                  <a16:creationId xmlns:a16="http://schemas.microsoft.com/office/drawing/2014/main" id="{2342DA8C-5416-4F7A-84B5-CDDC12526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0" y="355600"/>
              <a:ext cx="34925" cy="53975"/>
            </a:xfrm>
            <a:custGeom>
              <a:avLst/>
              <a:gdLst>
                <a:gd name="T0" fmla="*/ 19361755 w 21"/>
                <a:gd name="T1" fmla="*/ 71125556 h 32"/>
                <a:gd name="T2" fmla="*/ 16596027 w 21"/>
                <a:gd name="T3" fmla="*/ 82505848 h 32"/>
                <a:gd name="T4" fmla="*/ 58083601 w 21"/>
                <a:gd name="T5" fmla="*/ 91040645 h 32"/>
                <a:gd name="T6" fmla="*/ 58083601 w 21"/>
                <a:gd name="T7" fmla="*/ 71125556 h 32"/>
                <a:gd name="T8" fmla="*/ 33190392 w 21"/>
                <a:gd name="T9" fmla="*/ 0 h 32"/>
                <a:gd name="T10" fmla="*/ 0 w 21"/>
                <a:gd name="T11" fmla="*/ 25604391 h 32"/>
                <a:gd name="T12" fmla="*/ 19361755 w 21"/>
                <a:gd name="T13" fmla="*/ 7112555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2"/>
                <a:gd name="T23" fmla="*/ 21 w 2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2">
                  <a:moveTo>
                    <a:pt x="7" y="25"/>
                  </a:moveTo>
                  <a:cubicBezTo>
                    <a:pt x="7" y="27"/>
                    <a:pt x="7" y="28"/>
                    <a:pt x="6" y="2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0"/>
                    <a:pt x="21" y="28"/>
                    <a:pt x="21" y="25"/>
                  </a:cubicBezTo>
                  <a:cubicBezTo>
                    <a:pt x="21" y="15"/>
                    <a:pt x="18" y="6"/>
                    <a:pt x="1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7" y="19"/>
                    <a:pt x="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7" name="Freeform 891">
              <a:extLst>
                <a:ext uri="{FF2B5EF4-FFF2-40B4-BE49-F238E27FC236}">
                  <a16:creationId xmlns:a16="http://schemas.microsoft.com/office/drawing/2014/main" id="{5A3E92BA-E44B-4F39-B66D-684BFB575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0" y="336550"/>
              <a:ext cx="61913" cy="101600"/>
            </a:xfrm>
            <a:custGeom>
              <a:avLst/>
              <a:gdLst>
                <a:gd name="T0" fmla="*/ 106478321 w 36"/>
                <a:gd name="T1" fmla="*/ 83154520 h 60"/>
                <a:gd name="T2" fmla="*/ 91689713 w 36"/>
                <a:gd name="T3" fmla="*/ 40143853 h 60"/>
                <a:gd name="T4" fmla="*/ 76901105 w 36"/>
                <a:gd name="T5" fmla="*/ 0 h 60"/>
                <a:gd name="T6" fmla="*/ 0 w 36"/>
                <a:gd name="T7" fmla="*/ 103225600 h 60"/>
                <a:gd name="T8" fmla="*/ 23661085 w 36"/>
                <a:gd name="T9" fmla="*/ 172042667 h 60"/>
                <a:gd name="T10" fmla="*/ 56196366 w 36"/>
                <a:gd name="T11" fmla="*/ 146236267 h 60"/>
                <a:gd name="T12" fmla="*/ 94647779 w 36"/>
                <a:gd name="T13" fmla="*/ 114694547 h 60"/>
                <a:gd name="T14" fmla="*/ 91689713 w 36"/>
                <a:gd name="T15" fmla="*/ 103225600 h 60"/>
                <a:gd name="T16" fmla="*/ 106478321 w 36"/>
                <a:gd name="T17" fmla="*/ 8315452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60"/>
                <a:gd name="T29" fmla="*/ 36 w 3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60">
                  <a:moveTo>
                    <a:pt x="36" y="29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5"/>
                    <a:pt x="0" y="19"/>
                    <a:pt x="0" y="36"/>
                  </a:cubicBezTo>
                  <a:cubicBezTo>
                    <a:pt x="0" y="45"/>
                    <a:pt x="3" y="54"/>
                    <a:pt x="8" y="60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8"/>
                    <a:pt x="31" y="36"/>
                  </a:cubicBezTo>
                  <a:cubicBezTo>
                    <a:pt x="31" y="33"/>
                    <a:pt x="33" y="30"/>
                    <a:pt x="3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54" name="Group 144">
            <a:extLst>
              <a:ext uri="{FF2B5EF4-FFF2-40B4-BE49-F238E27FC236}">
                <a16:creationId xmlns:a16="http://schemas.microsoft.com/office/drawing/2014/main" id="{6BD6AD73-7CE5-4FAE-8EDB-D0DB4571F8F0}"/>
              </a:ext>
            </a:extLst>
          </p:cNvPr>
          <p:cNvGrpSpPr>
            <a:grpSpLocks/>
          </p:cNvGrpSpPr>
          <p:nvPr/>
        </p:nvGrpSpPr>
        <p:grpSpPr bwMode="auto">
          <a:xfrm>
            <a:off x="8647113" y="4251325"/>
            <a:ext cx="661987" cy="590550"/>
            <a:chOff x="0" y="0"/>
            <a:chExt cx="546100" cy="577850"/>
          </a:xfrm>
        </p:grpSpPr>
        <p:sp>
          <p:nvSpPr>
            <p:cNvPr id="31804" name="Freeform 1123">
              <a:extLst>
                <a:ext uri="{FF2B5EF4-FFF2-40B4-BE49-F238E27FC236}">
                  <a16:creationId xmlns:a16="http://schemas.microsoft.com/office/drawing/2014/main" id="{197AED67-9D97-4839-8568-93C05AAAE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77813"/>
              <a:ext cx="193675" cy="176213"/>
            </a:xfrm>
            <a:custGeom>
              <a:avLst/>
              <a:gdLst>
                <a:gd name="T0" fmla="*/ 279070250 w 113"/>
                <a:gd name="T1" fmla="*/ 0 h 102"/>
                <a:gd name="T2" fmla="*/ 146879349 w 113"/>
                <a:gd name="T3" fmla="*/ 26860389 h 102"/>
                <a:gd name="T4" fmla="*/ 5875380 w 113"/>
                <a:gd name="T5" fmla="*/ 116397324 h 102"/>
                <a:gd name="T6" fmla="*/ 5875380 w 113"/>
                <a:gd name="T7" fmla="*/ 119380852 h 102"/>
                <a:gd name="T8" fmla="*/ 0 w 113"/>
                <a:gd name="T9" fmla="*/ 140272458 h 102"/>
                <a:gd name="T10" fmla="*/ 0 w 113"/>
                <a:gd name="T11" fmla="*/ 143257714 h 102"/>
                <a:gd name="T12" fmla="*/ 44063633 w 113"/>
                <a:gd name="T13" fmla="*/ 304421778 h 102"/>
                <a:gd name="T14" fmla="*/ 331946952 w 113"/>
                <a:gd name="T15" fmla="*/ 11937567 h 102"/>
                <a:gd name="T16" fmla="*/ 305509458 w 113"/>
                <a:gd name="T17" fmla="*/ 2985256 h 102"/>
                <a:gd name="T18" fmla="*/ 299634078 w 113"/>
                <a:gd name="T19" fmla="*/ 0 h 102"/>
                <a:gd name="T20" fmla="*/ 282007939 w 113"/>
                <a:gd name="T21" fmla="*/ 0 h 102"/>
                <a:gd name="T22" fmla="*/ 279070250 w 113"/>
                <a:gd name="T23" fmla="*/ 0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102"/>
                <a:gd name="T38" fmla="*/ 113 w 113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102">
                  <a:moveTo>
                    <a:pt x="95" y="0"/>
                  </a:moveTo>
                  <a:cubicBezTo>
                    <a:pt x="87" y="0"/>
                    <a:pt x="73" y="2"/>
                    <a:pt x="50" y="9"/>
                  </a:cubicBezTo>
                  <a:cubicBezTo>
                    <a:pt x="16" y="20"/>
                    <a:pt x="5" y="34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2"/>
                    <a:pt x="0" y="45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2" y="74"/>
                    <a:pt x="15" y="10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0" y="3"/>
                    <a:pt x="108" y="1"/>
                    <a:pt x="104" y="1"/>
                  </a:cubicBezTo>
                  <a:cubicBezTo>
                    <a:pt x="104" y="1"/>
                    <a:pt x="103" y="0"/>
                    <a:pt x="102" y="0"/>
                  </a:cubicBezTo>
                  <a:cubicBezTo>
                    <a:pt x="100" y="0"/>
                    <a:pt x="98" y="0"/>
                    <a:pt x="96" y="0"/>
                  </a:cubicBezTo>
                  <a:cubicBezTo>
                    <a:pt x="96" y="0"/>
                    <a:pt x="95" y="0"/>
                    <a:pt x="95" y="0"/>
                  </a:cubicBezTo>
                </a:path>
              </a:pathLst>
            </a:custGeom>
            <a:solidFill>
              <a:srgbClr val="99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5" name="Freeform 1124">
              <a:extLst>
                <a:ext uri="{FF2B5EF4-FFF2-40B4-BE49-F238E27FC236}">
                  <a16:creationId xmlns:a16="http://schemas.microsoft.com/office/drawing/2014/main" id="{1F528A58-0CA6-4826-9566-E99F1E995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" y="149225"/>
              <a:ext cx="381000" cy="339725"/>
            </a:xfrm>
            <a:custGeom>
              <a:avLst/>
              <a:gdLst>
                <a:gd name="T0" fmla="*/ 530171797 w 222"/>
                <a:gd name="T1" fmla="*/ 0 h 198"/>
                <a:gd name="T2" fmla="*/ 512499919 w 222"/>
                <a:gd name="T3" fmla="*/ 20606552 h 198"/>
                <a:gd name="T4" fmla="*/ 444755716 w 222"/>
                <a:gd name="T5" fmla="*/ 135419876 h 198"/>
                <a:gd name="T6" fmla="*/ 412355270 w 222"/>
                <a:gd name="T7" fmla="*/ 170746128 h 198"/>
                <a:gd name="T8" fmla="*/ 409410243 w 222"/>
                <a:gd name="T9" fmla="*/ 197241247 h 198"/>
                <a:gd name="T10" fmla="*/ 400573446 w 222"/>
                <a:gd name="T11" fmla="*/ 217849514 h 198"/>
                <a:gd name="T12" fmla="*/ 341666041 w 222"/>
                <a:gd name="T13" fmla="*/ 312054570 h 198"/>
                <a:gd name="T14" fmla="*/ 338721014 w 222"/>
                <a:gd name="T15" fmla="*/ 312054570 h 198"/>
                <a:gd name="T16" fmla="*/ 303375541 w 222"/>
                <a:gd name="T17" fmla="*/ 267895468 h 198"/>
                <a:gd name="T18" fmla="*/ 303375541 w 222"/>
                <a:gd name="T19" fmla="*/ 262008617 h 198"/>
                <a:gd name="T20" fmla="*/ 288648689 w 222"/>
                <a:gd name="T21" fmla="*/ 232569215 h 198"/>
                <a:gd name="T22" fmla="*/ 0 w 222"/>
                <a:gd name="T23" fmla="*/ 521072950 h 198"/>
                <a:gd name="T24" fmla="*/ 2945027 w 222"/>
                <a:gd name="T25" fmla="*/ 532848368 h 198"/>
                <a:gd name="T26" fmla="*/ 32398730 w 222"/>
                <a:gd name="T27" fmla="*/ 582894321 h 198"/>
                <a:gd name="T28" fmla="*/ 556680473 w 222"/>
                <a:gd name="T29" fmla="*/ 582894321 h 198"/>
                <a:gd name="T30" fmla="*/ 609697824 w 222"/>
                <a:gd name="T31" fmla="*/ 347380823 h 198"/>
                <a:gd name="T32" fmla="*/ 624424676 w 222"/>
                <a:gd name="T33" fmla="*/ 256120050 h 198"/>
                <a:gd name="T34" fmla="*/ 636206500 w 222"/>
                <a:gd name="T35" fmla="*/ 232569215 h 198"/>
                <a:gd name="T36" fmla="*/ 630314730 w 222"/>
                <a:gd name="T37" fmla="*/ 188410112 h 198"/>
                <a:gd name="T38" fmla="*/ 627369703 w 222"/>
                <a:gd name="T39" fmla="*/ 185465829 h 198"/>
                <a:gd name="T40" fmla="*/ 647988324 w 222"/>
                <a:gd name="T41" fmla="*/ 129531309 h 198"/>
                <a:gd name="T42" fmla="*/ 653878378 w 222"/>
                <a:gd name="T43" fmla="*/ 120700175 h 198"/>
                <a:gd name="T44" fmla="*/ 530171797 w 222"/>
                <a:gd name="T45" fmla="*/ 0 h 1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198"/>
                <a:gd name="T71" fmla="*/ 222 w 222"/>
                <a:gd name="T72" fmla="*/ 198 h 1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198">
                  <a:moveTo>
                    <a:pt x="180" y="0"/>
                  </a:moveTo>
                  <a:cubicBezTo>
                    <a:pt x="178" y="2"/>
                    <a:pt x="176" y="4"/>
                    <a:pt x="174" y="7"/>
                  </a:cubicBezTo>
                  <a:cubicBezTo>
                    <a:pt x="164" y="21"/>
                    <a:pt x="156" y="35"/>
                    <a:pt x="151" y="46"/>
                  </a:cubicBezTo>
                  <a:cubicBezTo>
                    <a:pt x="146" y="48"/>
                    <a:pt x="142" y="53"/>
                    <a:pt x="140" y="58"/>
                  </a:cubicBezTo>
                  <a:cubicBezTo>
                    <a:pt x="139" y="61"/>
                    <a:pt x="139" y="64"/>
                    <a:pt x="139" y="67"/>
                  </a:cubicBezTo>
                  <a:cubicBezTo>
                    <a:pt x="138" y="70"/>
                    <a:pt x="137" y="72"/>
                    <a:pt x="136" y="74"/>
                  </a:cubicBezTo>
                  <a:cubicBezTo>
                    <a:pt x="127" y="98"/>
                    <a:pt x="123" y="105"/>
                    <a:pt x="116" y="106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05" y="106"/>
                    <a:pt x="103" y="92"/>
                    <a:pt x="103" y="91"/>
                  </a:cubicBezTo>
                  <a:cubicBezTo>
                    <a:pt x="103" y="91"/>
                    <a:pt x="103" y="90"/>
                    <a:pt x="103" y="89"/>
                  </a:cubicBezTo>
                  <a:cubicBezTo>
                    <a:pt x="102" y="85"/>
                    <a:pt x="100" y="82"/>
                    <a:pt x="98" y="7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9"/>
                    <a:pt x="1" y="180"/>
                    <a:pt x="1" y="181"/>
                  </a:cubicBezTo>
                  <a:cubicBezTo>
                    <a:pt x="4" y="187"/>
                    <a:pt x="7" y="193"/>
                    <a:pt x="11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200" y="174"/>
                    <a:pt x="204" y="144"/>
                    <a:pt x="207" y="118"/>
                  </a:cubicBezTo>
                  <a:cubicBezTo>
                    <a:pt x="209" y="106"/>
                    <a:pt x="210" y="96"/>
                    <a:pt x="212" y="87"/>
                  </a:cubicBezTo>
                  <a:cubicBezTo>
                    <a:pt x="214" y="84"/>
                    <a:pt x="215" y="82"/>
                    <a:pt x="216" y="79"/>
                  </a:cubicBezTo>
                  <a:cubicBezTo>
                    <a:pt x="217" y="74"/>
                    <a:pt x="217" y="69"/>
                    <a:pt x="214" y="64"/>
                  </a:cubicBezTo>
                  <a:cubicBezTo>
                    <a:pt x="214" y="64"/>
                    <a:pt x="213" y="63"/>
                    <a:pt x="213" y="63"/>
                  </a:cubicBezTo>
                  <a:cubicBezTo>
                    <a:pt x="215" y="55"/>
                    <a:pt x="217" y="49"/>
                    <a:pt x="220" y="44"/>
                  </a:cubicBezTo>
                  <a:cubicBezTo>
                    <a:pt x="220" y="43"/>
                    <a:pt x="221" y="42"/>
                    <a:pt x="222" y="41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998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6" name="Freeform 1125">
              <a:extLst>
                <a:ext uri="{FF2B5EF4-FFF2-40B4-BE49-F238E27FC236}">
                  <a16:creationId xmlns:a16="http://schemas.microsoft.com/office/drawing/2014/main" id="{BA348F63-440C-4750-92C8-ED140502F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50" y="47625"/>
              <a:ext cx="209550" cy="173038"/>
            </a:xfrm>
            <a:custGeom>
              <a:avLst/>
              <a:gdLst>
                <a:gd name="T0" fmla="*/ 289122318 w 122"/>
                <a:gd name="T1" fmla="*/ 0 h 101"/>
                <a:gd name="T2" fmla="*/ 283222284 w 122"/>
                <a:gd name="T3" fmla="*/ 0 h 101"/>
                <a:gd name="T4" fmla="*/ 233067693 w 122"/>
                <a:gd name="T5" fmla="*/ 26416564 h 101"/>
                <a:gd name="T6" fmla="*/ 0 w 122"/>
                <a:gd name="T7" fmla="*/ 176113279 h 101"/>
                <a:gd name="T8" fmla="*/ 123909320 w 122"/>
                <a:gd name="T9" fmla="*/ 296456925 h 101"/>
                <a:gd name="T10" fmla="*/ 250769516 w 122"/>
                <a:gd name="T11" fmla="*/ 155566302 h 101"/>
                <a:gd name="T12" fmla="*/ 286171442 w 122"/>
                <a:gd name="T13" fmla="*/ 167307187 h 101"/>
                <a:gd name="T14" fmla="*/ 292073195 w 122"/>
                <a:gd name="T15" fmla="*/ 167307187 h 101"/>
                <a:gd name="T16" fmla="*/ 356977013 w 122"/>
                <a:gd name="T17" fmla="*/ 88055783 h 101"/>
                <a:gd name="T18" fmla="*/ 354027855 w 122"/>
                <a:gd name="T19" fmla="*/ 61639219 h 101"/>
                <a:gd name="T20" fmla="*/ 289122318 w 122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01"/>
                <a:gd name="T35" fmla="*/ 122 w 122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01">
                  <a:moveTo>
                    <a:pt x="98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89" y="0"/>
                    <a:pt x="83" y="4"/>
                    <a:pt x="79" y="9"/>
                  </a:cubicBezTo>
                  <a:cubicBezTo>
                    <a:pt x="63" y="12"/>
                    <a:pt x="30" y="24"/>
                    <a:pt x="0" y="60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58" y="69"/>
                    <a:pt x="75" y="57"/>
                    <a:pt x="85" y="53"/>
                  </a:cubicBezTo>
                  <a:cubicBezTo>
                    <a:pt x="88" y="55"/>
                    <a:pt x="92" y="57"/>
                    <a:pt x="97" y="57"/>
                  </a:cubicBezTo>
                  <a:cubicBezTo>
                    <a:pt x="97" y="57"/>
                    <a:pt x="98" y="57"/>
                    <a:pt x="99" y="57"/>
                  </a:cubicBezTo>
                  <a:cubicBezTo>
                    <a:pt x="112" y="56"/>
                    <a:pt x="122" y="44"/>
                    <a:pt x="121" y="30"/>
                  </a:cubicBezTo>
                  <a:cubicBezTo>
                    <a:pt x="121" y="27"/>
                    <a:pt x="120" y="24"/>
                    <a:pt x="120" y="21"/>
                  </a:cubicBezTo>
                  <a:cubicBezTo>
                    <a:pt x="119" y="9"/>
                    <a:pt x="110" y="0"/>
                    <a:pt x="98" y="0"/>
                  </a:cubicBezTo>
                </a:path>
              </a:pathLst>
            </a:custGeom>
            <a:solidFill>
              <a:srgbClr val="998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7" name="Freeform 1126">
              <a:extLst>
                <a:ext uri="{FF2B5EF4-FFF2-40B4-BE49-F238E27FC236}">
                  <a16:creationId xmlns:a16="http://schemas.microsoft.com/office/drawing/2014/main" id="{7E3771FC-B98E-4558-97B6-1B81EC427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" y="488950"/>
              <a:ext cx="306388" cy="88900"/>
            </a:xfrm>
            <a:custGeom>
              <a:avLst/>
              <a:gdLst>
                <a:gd name="T0" fmla="*/ 527379812 w 178"/>
                <a:gd name="T1" fmla="*/ 0 h 52"/>
                <a:gd name="T2" fmla="*/ 0 w 178"/>
                <a:gd name="T3" fmla="*/ 0 h 52"/>
                <a:gd name="T4" fmla="*/ 260727582 w 178"/>
                <a:gd name="T5" fmla="*/ 149061365 h 52"/>
                <a:gd name="T6" fmla="*/ 278503249 w 178"/>
                <a:gd name="T7" fmla="*/ 151984808 h 52"/>
                <a:gd name="T8" fmla="*/ 284429620 w 178"/>
                <a:gd name="T9" fmla="*/ 151984808 h 52"/>
                <a:gd name="T10" fmla="*/ 527379812 w 178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"/>
                <a:gd name="T19" fmla="*/ 0 h 52"/>
                <a:gd name="T20" fmla="*/ 178 w 17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" h="52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31"/>
                    <a:pt x="51" y="49"/>
                    <a:pt x="88" y="51"/>
                  </a:cubicBezTo>
                  <a:cubicBezTo>
                    <a:pt x="90" y="51"/>
                    <a:pt x="92" y="51"/>
                    <a:pt x="94" y="52"/>
                  </a:cubicBezTo>
                  <a:cubicBezTo>
                    <a:pt x="95" y="52"/>
                    <a:pt x="95" y="52"/>
                    <a:pt x="96" y="52"/>
                  </a:cubicBezTo>
                  <a:cubicBezTo>
                    <a:pt x="141" y="52"/>
                    <a:pt x="165" y="30"/>
                    <a:pt x="178" y="0"/>
                  </a:cubicBezTo>
                </a:path>
              </a:pathLst>
            </a:custGeom>
            <a:solidFill>
              <a:srgbClr val="998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8" name="Freeform 1127">
              <a:extLst>
                <a:ext uri="{FF2B5EF4-FFF2-40B4-BE49-F238E27FC236}">
                  <a16:creationId xmlns:a16="http://schemas.microsoft.com/office/drawing/2014/main" id="{C5FC1547-05C4-4BD8-877C-CB405180B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19113" cy="519113"/>
            </a:xfrm>
            <a:custGeom>
              <a:avLst/>
              <a:gdLst>
                <a:gd name="T0" fmla="*/ 522465819 w 303"/>
                <a:gd name="T1" fmla="*/ 171370890 h 302"/>
                <a:gd name="T2" fmla="*/ 454957144 w 303"/>
                <a:gd name="T3" fmla="*/ 283648844 h 302"/>
                <a:gd name="T4" fmla="*/ 422669343 w 303"/>
                <a:gd name="T5" fmla="*/ 319104949 h 302"/>
                <a:gd name="T6" fmla="*/ 419734556 w 303"/>
                <a:gd name="T7" fmla="*/ 345696599 h 302"/>
                <a:gd name="T8" fmla="*/ 413863268 w 303"/>
                <a:gd name="T9" fmla="*/ 366380329 h 302"/>
                <a:gd name="T10" fmla="*/ 358095455 w 303"/>
                <a:gd name="T11" fmla="*/ 460929371 h 302"/>
                <a:gd name="T12" fmla="*/ 355160667 w 303"/>
                <a:gd name="T13" fmla="*/ 460929371 h 302"/>
                <a:gd name="T14" fmla="*/ 322872867 w 303"/>
                <a:gd name="T15" fmla="*/ 419563628 h 302"/>
                <a:gd name="T16" fmla="*/ 319938079 w 303"/>
                <a:gd name="T17" fmla="*/ 413653991 h 302"/>
                <a:gd name="T18" fmla="*/ 281778991 w 303"/>
                <a:gd name="T19" fmla="*/ 372289967 h 302"/>
                <a:gd name="T20" fmla="*/ 275909416 w 303"/>
                <a:gd name="T21" fmla="*/ 372289967 h 302"/>
                <a:gd name="T22" fmla="*/ 258297265 w 303"/>
                <a:gd name="T23" fmla="*/ 369335148 h 302"/>
                <a:gd name="T24" fmla="*/ 132084277 w 303"/>
                <a:gd name="T25" fmla="*/ 401836435 h 302"/>
                <a:gd name="T26" fmla="*/ 5869575 w 303"/>
                <a:gd name="T27" fmla="*/ 502295114 h 302"/>
                <a:gd name="T28" fmla="*/ 2934787 w 303"/>
                <a:gd name="T29" fmla="*/ 505249933 h 302"/>
                <a:gd name="T30" fmla="*/ 0 w 303"/>
                <a:gd name="T31" fmla="*/ 528886763 h 302"/>
                <a:gd name="T32" fmla="*/ 0 w 303"/>
                <a:gd name="T33" fmla="*/ 531841582 h 302"/>
                <a:gd name="T34" fmla="*/ 52833025 w 303"/>
                <a:gd name="T35" fmla="*/ 706167291 h 302"/>
                <a:gd name="T36" fmla="*/ 317001579 w 303"/>
                <a:gd name="T37" fmla="*/ 892312274 h 302"/>
                <a:gd name="T38" fmla="*/ 334613729 w 303"/>
                <a:gd name="T39" fmla="*/ 892312274 h 302"/>
                <a:gd name="T40" fmla="*/ 607588358 w 303"/>
                <a:gd name="T41" fmla="*/ 496385477 h 302"/>
                <a:gd name="T42" fmla="*/ 622264008 w 303"/>
                <a:gd name="T43" fmla="*/ 407746072 h 302"/>
                <a:gd name="T44" fmla="*/ 634004871 w 303"/>
                <a:gd name="T45" fmla="*/ 387062341 h 302"/>
                <a:gd name="T46" fmla="*/ 631070084 w 303"/>
                <a:gd name="T47" fmla="*/ 342741780 h 302"/>
                <a:gd name="T48" fmla="*/ 628133583 w 303"/>
                <a:gd name="T49" fmla="*/ 339786961 h 302"/>
                <a:gd name="T50" fmla="*/ 648680521 w 303"/>
                <a:gd name="T51" fmla="*/ 286603662 h 302"/>
                <a:gd name="T52" fmla="*/ 783699585 w 303"/>
                <a:gd name="T53" fmla="*/ 147734059 h 302"/>
                <a:gd name="T54" fmla="*/ 821856960 w 303"/>
                <a:gd name="T55" fmla="*/ 159553334 h 302"/>
                <a:gd name="T56" fmla="*/ 889367349 w 303"/>
                <a:gd name="T57" fmla="*/ 91594223 h 302"/>
                <a:gd name="T58" fmla="*/ 889367349 w 303"/>
                <a:gd name="T59" fmla="*/ 67957392 h 302"/>
                <a:gd name="T60" fmla="*/ 821856960 w 303"/>
                <a:gd name="T61" fmla="*/ 0 h 302"/>
                <a:gd name="T62" fmla="*/ 771958722 w 303"/>
                <a:gd name="T63" fmla="*/ 20682012 h 302"/>
                <a:gd name="T64" fmla="*/ 522465819 w 303"/>
                <a:gd name="T65" fmla="*/ 171370890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3"/>
                <a:gd name="T100" fmla="*/ 0 h 302"/>
                <a:gd name="T101" fmla="*/ 303 w 303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3" h="302">
                  <a:moveTo>
                    <a:pt x="178" y="58"/>
                  </a:moveTo>
                  <a:cubicBezTo>
                    <a:pt x="167" y="72"/>
                    <a:pt x="160" y="85"/>
                    <a:pt x="155" y="96"/>
                  </a:cubicBezTo>
                  <a:cubicBezTo>
                    <a:pt x="150" y="98"/>
                    <a:pt x="146" y="103"/>
                    <a:pt x="144" y="108"/>
                  </a:cubicBezTo>
                  <a:cubicBezTo>
                    <a:pt x="143" y="111"/>
                    <a:pt x="143" y="114"/>
                    <a:pt x="143" y="117"/>
                  </a:cubicBezTo>
                  <a:cubicBezTo>
                    <a:pt x="143" y="120"/>
                    <a:pt x="142" y="122"/>
                    <a:pt x="141" y="124"/>
                  </a:cubicBezTo>
                  <a:cubicBezTo>
                    <a:pt x="132" y="149"/>
                    <a:pt x="129" y="156"/>
                    <a:pt x="122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12" y="156"/>
                    <a:pt x="110" y="143"/>
                    <a:pt x="110" y="142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09" y="133"/>
                    <a:pt x="103" y="127"/>
                    <a:pt x="96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2" y="125"/>
                    <a:pt x="90" y="125"/>
                    <a:pt x="88" y="125"/>
                  </a:cubicBezTo>
                  <a:cubicBezTo>
                    <a:pt x="81" y="125"/>
                    <a:pt x="67" y="127"/>
                    <a:pt x="45" y="136"/>
                  </a:cubicBezTo>
                  <a:cubicBezTo>
                    <a:pt x="13" y="149"/>
                    <a:pt x="4" y="165"/>
                    <a:pt x="2" y="170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3"/>
                    <a:pt x="0" y="176"/>
                    <a:pt x="0" y="17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" y="181"/>
                    <a:pt x="4" y="210"/>
                    <a:pt x="18" y="239"/>
                  </a:cubicBezTo>
                  <a:cubicBezTo>
                    <a:pt x="38" y="280"/>
                    <a:pt x="69" y="302"/>
                    <a:pt x="108" y="302"/>
                  </a:cubicBezTo>
                  <a:cubicBezTo>
                    <a:pt x="110" y="302"/>
                    <a:pt x="112" y="302"/>
                    <a:pt x="114" y="302"/>
                  </a:cubicBezTo>
                  <a:cubicBezTo>
                    <a:pt x="189" y="298"/>
                    <a:pt x="199" y="226"/>
                    <a:pt x="207" y="168"/>
                  </a:cubicBezTo>
                  <a:cubicBezTo>
                    <a:pt x="209" y="157"/>
                    <a:pt x="210" y="147"/>
                    <a:pt x="212" y="138"/>
                  </a:cubicBezTo>
                  <a:cubicBezTo>
                    <a:pt x="214" y="136"/>
                    <a:pt x="215" y="133"/>
                    <a:pt x="216" y="131"/>
                  </a:cubicBezTo>
                  <a:cubicBezTo>
                    <a:pt x="218" y="126"/>
                    <a:pt x="217" y="120"/>
                    <a:pt x="215" y="116"/>
                  </a:cubicBezTo>
                  <a:cubicBezTo>
                    <a:pt x="215" y="115"/>
                    <a:pt x="214" y="115"/>
                    <a:pt x="214" y="115"/>
                  </a:cubicBezTo>
                  <a:cubicBezTo>
                    <a:pt x="216" y="107"/>
                    <a:pt x="219" y="102"/>
                    <a:pt x="221" y="97"/>
                  </a:cubicBezTo>
                  <a:cubicBezTo>
                    <a:pt x="239" y="63"/>
                    <a:pt x="257" y="53"/>
                    <a:pt x="267" y="50"/>
                  </a:cubicBezTo>
                  <a:cubicBezTo>
                    <a:pt x="270" y="53"/>
                    <a:pt x="275" y="54"/>
                    <a:pt x="280" y="54"/>
                  </a:cubicBezTo>
                  <a:cubicBezTo>
                    <a:pt x="293" y="54"/>
                    <a:pt x="303" y="44"/>
                    <a:pt x="303" y="31"/>
                  </a:cubicBezTo>
                  <a:cubicBezTo>
                    <a:pt x="303" y="23"/>
                    <a:pt x="303" y="23"/>
                    <a:pt x="303" y="23"/>
                  </a:cubicBezTo>
                  <a:cubicBezTo>
                    <a:pt x="303" y="10"/>
                    <a:pt x="293" y="0"/>
                    <a:pt x="280" y="0"/>
                  </a:cubicBezTo>
                  <a:cubicBezTo>
                    <a:pt x="273" y="0"/>
                    <a:pt x="268" y="2"/>
                    <a:pt x="263" y="7"/>
                  </a:cubicBezTo>
                  <a:cubicBezTo>
                    <a:pt x="246" y="9"/>
                    <a:pt x="209" y="18"/>
                    <a:pt x="17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9" name="Freeform 1128">
              <a:extLst>
                <a:ext uri="{FF2B5EF4-FFF2-40B4-BE49-F238E27FC236}">
                  <a16:creationId xmlns:a16="http://schemas.microsoft.com/office/drawing/2014/main" id="{E5551E7E-74FB-406C-A154-0C8C45694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7" y="38100"/>
              <a:ext cx="434975" cy="454025"/>
            </a:xfrm>
            <a:custGeom>
              <a:avLst/>
              <a:gdLst>
                <a:gd name="T0" fmla="*/ 744894688 w 254"/>
                <a:gd name="T1" fmla="*/ 2934886 h 265"/>
                <a:gd name="T2" fmla="*/ 744894688 w 254"/>
                <a:gd name="T3" fmla="*/ 0 h 265"/>
                <a:gd name="T4" fmla="*/ 501485075 w 254"/>
                <a:gd name="T5" fmla="*/ 135028748 h 265"/>
                <a:gd name="T6" fmla="*/ 304996250 w 254"/>
                <a:gd name="T7" fmla="*/ 449116390 h 265"/>
                <a:gd name="T8" fmla="*/ 211151250 w 254"/>
                <a:gd name="T9" fmla="*/ 361054386 h 265"/>
                <a:gd name="T10" fmla="*/ 96778513 w 254"/>
                <a:gd name="T11" fmla="*/ 387473502 h 265"/>
                <a:gd name="T12" fmla="*/ 0 w 254"/>
                <a:gd name="T13" fmla="*/ 457922762 h 265"/>
                <a:gd name="T14" fmla="*/ 275669688 w 254"/>
                <a:gd name="T15" fmla="*/ 766140631 h 265"/>
                <a:gd name="T16" fmla="*/ 551339375 w 254"/>
                <a:gd name="T17" fmla="*/ 196671637 h 265"/>
                <a:gd name="T18" fmla="*/ 744894688 w 254"/>
                <a:gd name="T19" fmla="*/ 32288887 h 265"/>
                <a:gd name="T20" fmla="*/ 744894688 w 254"/>
                <a:gd name="T21" fmla="*/ 26419115 h 265"/>
                <a:gd name="T22" fmla="*/ 744894688 w 254"/>
                <a:gd name="T23" fmla="*/ 2934886 h 2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265"/>
                <a:gd name="T38" fmla="*/ 254 w 254"/>
                <a:gd name="T39" fmla="*/ 265 h 2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265">
                  <a:moveTo>
                    <a:pt x="254" y="1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247" y="0"/>
                    <a:pt x="206" y="1"/>
                    <a:pt x="171" y="46"/>
                  </a:cubicBezTo>
                  <a:cubicBezTo>
                    <a:pt x="133" y="95"/>
                    <a:pt x="141" y="151"/>
                    <a:pt x="104" y="153"/>
                  </a:cubicBezTo>
                  <a:cubicBezTo>
                    <a:pt x="76" y="155"/>
                    <a:pt x="72" y="123"/>
                    <a:pt x="72" y="123"/>
                  </a:cubicBezTo>
                  <a:cubicBezTo>
                    <a:pt x="72" y="123"/>
                    <a:pt x="61" y="121"/>
                    <a:pt x="33" y="132"/>
                  </a:cubicBezTo>
                  <a:cubicBezTo>
                    <a:pt x="6" y="143"/>
                    <a:pt x="0" y="156"/>
                    <a:pt x="0" y="156"/>
                  </a:cubicBezTo>
                  <a:cubicBezTo>
                    <a:pt x="0" y="156"/>
                    <a:pt x="13" y="265"/>
                    <a:pt x="94" y="261"/>
                  </a:cubicBezTo>
                  <a:cubicBezTo>
                    <a:pt x="183" y="256"/>
                    <a:pt x="157" y="126"/>
                    <a:pt x="188" y="67"/>
                  </a:cubicBezTo>
                  <a:cubicBezTo>
                    <a:pt x="217" y="14"/>
                    <a:pt x="248" y="11"/>
                    <a:pt x="254" y="11"/>
                  </a:cubicBezTo>
                  <a:cubicBezTo>
                    <a:pt x="254" y="10"/>
                    <a:pt x="254" y="10"/>
                    <a:pt x="254" y="9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0" name="Freeform 1129">
              <a:extLst>
                <a:ext uri="{FF2B5EF4-FFF2-40B4-BE49-F238E27FC236}">
                  <a16:creationId xmlns:a16="http://schemas.microsoft.com/office/drawing/2014/main" id="{E809C258-EEA9-421C-B115-BB55FC7B1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" y="196850"/>
              <a:ext cx="312738" cy="293688"/>
            </a:xfrm>
            <a:custGeom>
              <a:avLst/>
              <a:gdLst>
                <a:gd name="T0" fmla="*/ 434045977 w 182"/>
                <a:gd name="T1" fmla="*/ 2914683 h 172"/>
                <a:gd name="T2" fmla="*/ 431093868 w 182"/>
                <a:gd name="T3" fmla="*/ 0 h 172"/>
                <a:gd name="T4" fmla="*/ 413377776 w 182"/>
                <a:gd name="T5" fmla="*/ 46648582 h 172"/>
                <a:gd name="T6" fmla="*/ 312985441 w 182"/>
                <a:gd name="T7" fmla="*/ 169099403 h 172"/>
                <a:gd name="T8" fmla="*/ 310033332 w 182"/>
                <a:gd name="T9" fmla="*/ 169099403 h 172"/>
                <a:gd name="T10" fmla="*/ 310033332 w 182"/>
                <a:gd name="T11" fmla="*/ 169099403 h 172"/>
                <a:gd name="T12" fmla="*/ 230310917 w 182"/>
                <a:gd name="T13" fmla="*/ 87466092 h 172"/>
                <a:gd name="T14" fmla="*/ 230310917 w 182"/>
                <a:gd name="T15" fmla="*/ 81635019 h 172"/>
                <a:gd name="T16" fmla="*/ 221452871 w 182"/>
                <a:gd name="T17" fmla="*/ 81635019 h 172"/>
                <a:gd name="T18" fmla="*/ 212594825 w 182"/>
                <a:gd name="T19" fmla="*/ 78718629 h 172"/>
                <a:gd name="T20" fmla="*/ 103344444 w 182"/>
                <a:gd name="T21" fmla="*/ 107873993 h 172"/>
                <a:gd name="T22" fmla="*/ 2952109 w 182"/>
                <a:gd name="T23" fmla="*/ 180761549 h 172"/>
                <a:gd name="T24" fmla="*/ 0 w 182"/>
                <a:gd name="T25" fmla="*/ 183677939 h 172"/>
                <a:gd name="T26" fmla="*/ 0 w 182"/>
                <a:gd name="T27" fmla="*/ 186592622 h 172"/>
                <a:gd name="T28" fmla="*/ 271647320 w 182"/>
                <a:gd name="T29" fmla="*/ 501468845 h 172"/>
                <a:gd name="T30" fmla="*/ 271647320 w 182"/>
                <a:gd name="T31" fmla="*/ 501468845 h 172"/>
                <a:gd name="T32" fmla="*/ 286411303 w 182"/>
                <a:gd name="T33" fmla="*/ 501468845 h 172"/>
                <a:gd name="T34" fmla="*/ 519674329 w 182"/>
                <a:gd name="T35" fmla="*/ 151606185 h 172"/>
                <a:gd name="T36" fmla="*/ 537390421 w 182"/>
                <a:gd name="T37" fmla="*/ 32070047 h 172"/>
                <a:gd name="T38" fmla="*/ 434045977 w 182"/>
                <a:gd name="T39" fmla="*/ 2914683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2"/>
                <a:gd name="T61" fmla="*/ 0 h 172"/>
                <a:gd name="T62" fmla="*/ 182 w 182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2" h="172">
                  <a:moveTo>
                    <a:pt x="147" y="1"/>
                  </a:moveTo>
                  <a:cubicBezTo>
                    <a:pt x="147" y="0"/>
                    <a:pt x="146" y="0"/>
                    <a:pt x="146" y="0"/>
                  </a:cubicBezTo>
                  <a:cubicBezTo>
                    <a:pt x="144" y="5"/>
                    <a:pt x="142" y="11"/>
                    <a:pt x="140" y="16"/>
                  </a:cubicBezTo>
                  <a:cubicBezTo>
                    <a:pt x="132" y="40"/>
                    <a:pt x="126" y="57"/>
                    <a:pt x="106" y="58"/>
                  </a:cubicBezTo>
                  <a:cubicBezTo>
                    <a:pt x="106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82" y="58"/>
                    <a:pt x="78" y="31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4" y="27"/>
                    <a:pt x="72" y="27"/>
                  </a:cubicBezTo>
                  <a:cubicBezTo>
                    <a:pt x="67" y="27"/>
                    <a:pt x="56" y="29"/>
                    <a:pt x="35" y="37"/>
                  </a:cubicBezTo>
                  <a:cubicBezTo>
                    <a:pt x="7" y="48"/>
                    <a:pt x="1" y="62"/>
                    <a:pt x="1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3" y="172"/>
                    <a:pt x="92" y="172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4" y="172"/>
                    <a:pt x="95" y="172"/>
                    <a:pt x="97" y="172"/>
                  </a:cubicBezTo>
                  <a:cubicBezTo>
                    <a:pt x="159" y="169"/>
                    <a:pt x="167" y="109"/>
                    <a:pt x="176" y="52"/>
                  </a:cubicBezTo>
                  <a:cubicBezTo>
                    <a:pt x="178" y="38"/>
                    <a:pt x="180" y="24"/>
                    <a:pt x="182" y="11"/>
                  </a:cubicBezTo>
                  <a:cubicBezTo>
                    <a:pt x="170" y="9"/>
                    <a:pt x="158" y="4"/>
                    <a:pt x="147" y="1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1" name="Freeform 1130">
              <a:extLst>
                <a:ext uri="{FF2B5EF4-FFF2-40B4-BE49-F238E27FC236}">
                  <a16:creationId xmlns:a16="http://schemas.microsoft.com/office/drawing/2014/main" id="{6D96ACC1-DD8A-4808-AD63-01001D7C5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2" y="28575"/>
              <a:ext cx="23813" cy="36513"/>
            </a:xfrm>
            <a:custGeom>
              <a:avLst/>
              <a:gdLst>
                <a:gd name="T0" fmla="*/ 20252957 w 14"/>
                <a:gd name="T1" fmla="*/ 0 h 22"/>
                <a:gd name="T2" fmla="*/ 0 w 14"/>
                <a:gd name="T3" fmla="*/ 16527112 h 22"/>
                <a:gd name="T4" fmla="*/ 0 w 14"/>
                <a:gd name="T5" fmla="*/ 19282183 h 22"/>
                <a:gd name="T6" fmla="*/ 0 w 14"/>
                <a:gd name="T7" fmla="*/ 41317779 h 22"/>
                <a:gd name="T8" fmla="*/ 0 w 14"/>
                <a:gd name="T9" fmla="*/ 46827923 h 22"/>
                <a:gd name="T10" fmla="*/ 20252957 w 14"/>
                <a:gd name="T11" fmla="*/ 60599962 h 22"/>
                <a:gd name="T12" fmla="*/ 40504212 w 14"/>
                <a:gd name="T13" fmla="*/ 41317779 h 22"/>
                <a:gd name="T14" fmla="*/ 40504212 w 14"/>
                <a:gd name="T15" fmla="*/ 19282183 h 22"/>
                <a:gd name="T16" fmla="*/ 20252957 w 14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2"/>
                <a:gd name="T29" fmla="*/ 14 w 14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" y="20"/>
                    <a:pt x="4" y="22"/>
                    <a:pt x="7" y="22"/>
                  </a:cubicBezTo>
                  <a:cubicBezTo>
                    <a:pt x="11" y="22"/>
                    <a:pt x="14" y="19"/>
                    <a:pt x="14" y="1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2" name="Freeform 1131">
              <a:extLst>
                <a:ext uri="{FF2B5EF4-FFF2-40B4-BE49-F238E27FC236}">
                  <a16:creationId xmlns:a16="http://schemas.microsoft.com/office/drawing/2014/main" id="{5FA8A587-034F-4BD7-B258-4D92C344F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" y="188913"/>
              <a:ext cx="73025" cy="33338"/>
            </a:xfrm>
            <a:custGeom>
              <a:avLst/>
              <a:gdLst>
                <a:gd name="T0" fmla="*/ 0 w 43"/>
                <a:gd name="T1" fmla="*/ 9236381 h 19"/>
                <a:gd name="T2" fmla="*/ 5768975 w 43"/>
                <a:gd name="T3" fmla="*/ 21550385 h 19"/>
                <a:gd name="T4" fmla="*/ 8652613 w 43"/>
                <a:gd name="T5" fmla="*/ 24629763 h 19"/>
                <a:gd name="T6" fmla="*/ 106709904 w 43"/>
                <a:gd name="T7" fmla="*/ 55416529 h 19"/>
                <a:gd name="T8" fmla="*/ 109595241 w 43"/>
                <a:gd name="T9" fmla="*/ 55416529 h 19"/>
                <a:gd name="T10" fmla="*/ 121131492 w 43"/>
                <a:gd name="T11" fmla="*/ 49259527 h 19"/>
                <a:gd name="T12" fmla="*/ 115362517 w 43"/>
                <a:gd name="T13" fmla="*/ 36945523 h 19"/>
                <a:gd name="T14" fmla="*/ 14419890 w 43"/>
                <a:gd name="T15" fmla="*/ 3079378 h 19"/>
                <a:gd name="T16" fmla="*/ 0 w 43"/>
                <a:gd name="T17" fmla="*/ 9236381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9"/>
                <a:gd name="T29" fmla="*/ 43 w 43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9">
                  <a:moveTo>
                    <a:pt x="0" y="3"/>
                  </a:moveTo>
                  <a:cubicBezTo>
                    <a:pt x="0" y="5"/>
                    <a:pt x="1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9"/>
                    <a:pt x="41" y="18"/>
                    <a:pt x="42" y="16"/>
                  </a:cubicBezTo>
                  <a:cubicBezTo>
                    <a:pt x="43" y="14"/>
                    <a:pt x="42" y="12"/>
                    <a:pt x="40" y="1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55" name="Group 154">
            <a:extLst>
              <a:ext uri="{FF2B5EF4-FFF2-40B4-BE49-F238E27FC236}">
                <a16:creationId xmlns:a16="http://schemas.microsoft.com/office/drawing/2014/main" id="{D8F5C2EC-D92D-4E72-8828-138EE0200E6B}"/>
              </a:ext>
            </a:extLst>
          </p:cNvPr>
          <p:cNvGrpSpPr>
            <a:grpSpLocks/>
          </p:cNvGrpSpPr>
          <p:nvPr/>
        </p:nvGrpSpPr>
        <p:grpSpPr bwMode="auto">
          <a:xfrm>
            <a:off x="8672513" y="2974975"/>
            <a:ext cx="508000" cy="509588"/>
            <a:chOff x="0" y="0"/>
            <a:chExt cx="663575" cy="576263"/>
          </a:xfrm>
        </p:grpSpPr>
        <p:sp>
          <p:nvSpPr>
            <p:cNvPr id="31776" name="Freeform 921">
              <a:extLst>
                <a:ext uri="{FF2B5EF4-FFF2-40B4-BE49-F238E27FC236}">
                  <a16:creationId xmlns:a16="http://schemas.microsoft.com/office/drawing/2014/main" id="{7EE2F970-DEEB-46AC-81F4-7AF7E3787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" y="103187"/>
              <a:ext cx="239713" cy="290513"/>
            </a:xfrm>
            <a:custGeom>
              <a:avLst/>
              <a:gdLst>
                <a:gd name="T0" fmla="*/ 321201624 w 139"/>
                <a:gd name="T1" fmla="*/ 0 h 170"/>
                <a:gd name="T2" fmla="*/ 50558748 w 139"/>
                <a:gd name="T3" fmla="*/ 353361215 h 170"/>
                <a:gd name="T4" fmla="*/ 5947987 w 139"/>
                <a:gd name="T5" fmla="*/ 394246648 h 170"/>
                <a:gd name="T6" fmla="*/ 0 w 139"/>
                <a:gd name="T7" fmla="*/ 496457666 h 170"/>
                <a:gd name="T8" fmla="*/ 413398003 w 139"/>
                <a:gd name="T9" fmla="*/ 90530686 h 170"/>
                <a:gd name="T10" fmla="*/ 321201624 w 139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70"/>
                <a:gd name="T20" fmla="*/ 139 w 139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70">
                  <a:moveTo>
                    <a:pt x="108" y="0"/>
                  </a:moveTo>
                  <a:cubicBezTo>
                    <a:pt x="61" y="26"/>
                    <a:pt x="26" y="69"/>
                    <a:pt x="17" y="121"/>
                  </a:cubicBezTo>
                  <a:cubicBezTo>
                    <a:pt x="9" y="121"/>
                    <a:pt x="3" y="127"/>
                    <a:pt x="2" y="135"/>
                  </a:cubicBezTo>
                  <a:cubicBezTo>
                    <a:pt x="1" y="146"/>
                    <a:pt x="1" y="158"/>
                    <a:pt x="0" y="170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998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7" name="Freeform 922">
              <a:extLst>
                <a:ext uri="{FF2B5EF4-FFF2-40B4-BE49-F238E27FC236}">
                  <a16:creationId xmlns:a16="http://schemas.microsoft.com/office/drawing/2014/main" id="{FF13DE02-A17D-44B2-AE21-1F02EADA2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" y="65087"/>
              <a:ext cx="144463" cy="90488"/>
            </a:xfrm>
            <a:custGeom>
              <a:avLst/>
              <a:gdLst>
                <a:gd name="T0" fmla="*/ 248447123 w 84"/>
                <a:gd name="T1" fmla="*/ 0 h 53"/>
                <a:gd name="T2" fmla="*/ 236616636 w 84"/>
                <a:gd name="T3" fmla="*/ 0 h 53"/>
                <a:gd name="T4" fmla="*/ 0 w 84"/>
                <a:gd name="T5" fmla="*/ 64128675 h 53"/>
                <a:gd name="T6" fmla="*/ 91689290 w 84"/>
                <a:gd name="T7" fmla="*/ 154492040 h 53"/>
                <a:gd name="T8" fmla="*/ 248447123 w 84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53"/>
                <a:gd name="T17" fmla="*/ 84 w 8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53">
                  <a:moveTo>
                    <a:pt x="84" y="0"/>
                  </a:moveTo>
                  <a:cubicBezTo>
                    <a:pt x="83" y="0"/>
                    <a:pt x="82" y="0"/>
                    <a:pt x="80" y="0"/>
                  </a:cubicBezTo>
                  <a:cubicBezTo>
                    <a:pt x="52" y="1"/>
                    <a:pt x="24" y="9"/>
                    <a:pt x="0" y="22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997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8" name="Freeform 923">
              <a:extLst>
                <a:ext uri="{FF2B5EF4-FFF2-40B4-BE49-F238E27FC236}">
                  <a16:creationId xmlns:a16="http://schemas.microsoft.com/office/drawing/2014/main" id="{ACD4E88B-B9F1-4FCD-A0E0-C95AD3087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55575"/>
              <a:ext cx="588963" cy="342900"/>
            </a:xfrm>
            <a:custGeom>
              <a:avLst/>
              <a:gdLst>
                <a:gd name="T0" fmla="*/ 421621956 w 343"/>
                <a:gd name="T1" fmla="*/ 0 h 200"/>
                <a:gd name="T2" fmla="*/ 421621956 w 343"/>
                <a:gd name="T3" fmla="*/ 0 h 200"/>
                <a:gd name="T4" fmla="*/ 11792997 w 343"/>
                <a:gd name="T5" fmla="*/ 408592782 h 200"/>
                <a:gd name="T6" fmla="*/ 0 w 343"/>
                <a:gd name="T7" fmla="*/ 587902050 h 200"/>
                <a:gd name="T8" fmla="*/ 1011304418 w 343"/>
                <a:gd name="T9" fmla="*/ 587902050 h 200"/>
                <a:gd name="T10" fmla="*/ 421621956 w 343"/>
                <a:gd name="T11" fmla="*/ 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200"/>
                <a:gd name="T20" fmla="*/ 343 w 343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200"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3" y="159"/>
                    <a:pt x="1" y="180"/>
                    <a:pt x="0" y="200"/>
                  </a:cubicBezTo>
                  <a:cubicBezTo>
                    <a:pt x="343" y="200"/>
                    <a:pt x="343" y="200"/>
                    <a:pt x="343" y="20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997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9" name="Freeform 924">
              <a:extLst>
                <a:ext uri="{FF2B5EF4-FFF2-40B4-BE49-F238E27FC236}">
                  <a16:creationId xmlns:a16="http://schemas.microsoft.com/office/drawing/2014/main" id="{7BAF379F-8332-4673-8FB5-EB21EADF1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65087"/>
              <a:ext cx="342900" cy="433388"/>
            </a:xfrm>
            <a:custGeom>
              <a:avLst/>
              <a:gdLst>
                <a:gd name="T0" fmla="*/ 167552942 w 200"/>
                <a:gd name="T1" fmla="*/ 0 h 253"/>
                <a:gd name="T2" fmla="*/ 155794901 w 200"/>
                <a:gd name="T3" fmla="*/ 0 h 253"/>
                <a:gd name="T4" fmla="*/ 0 w 200"/>
                <a:gd name="T5" fmla="*/ 155521198 h 253"/>
                <a:gd name="T6" fmla="*/ 587902050 w 200"/>
                <a:gd name="T7" fmla="*/ 742391931 h 253"/>
                <a:gd name="T8" fmla="*/ 587902050 w 200"/>
                <a:gd name="T9" fmla="*/ 246486427 h 253"/>
                <a:gd name="T10" fmla="*/ 167552942 w 200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253"/>
                <a:gd name="T20" fmla="*/ 200 w 200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253">
                  <a:moveTo>
                    <a:pt x="57" y="0"/>
                  </a:moveTo>
                  <a:cubicBezTo>
                    <a:pt x="56" y="0"/>
                    <a:pt x="55" y="0"/>
                    <a:pt x="5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71" y="32"/>
                    <a:pt x="117" y="0"/>
                    <a:pt x="57" y="0"/>
                  </a:cubicBezTo>
                </a:path>
              </a:pathLst>
            </a:custGeom>
            <a:solidFill>
              <a:srgbClr val="997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0" name="Freeform 925">
              <a:extLst>
                <a:ext uri="{FF2B5EF4-FFF2-40B4-BE49-F238E27FC236}">
                  <a16:creationId xmlns:a16="http://schemas.microsoft.com/office/drawing/2014/main" id="{1D48273C-E183-46AC-A1FD-19EFA1315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209550"/>
              <a:ext cx="66675" cy="288925"/>
            </a:xfrm>
            <a:custGeom>
              <a:avLst/>
              <a:gdLst>
                <a:gd name="T0" fmla="*/ 0 w 39"/>
                <a:gd name="T1" fmla="*/ 0 h 169"/>
                <a:gd name="T2" fmla="*/ 0 w 39"/>
                <a:gd name="T3" fmla="*/ 493950625 h 169"/>
                <a:gd name="T4" fmla="*/ 113988606 w 39"/>
                <a:gd name="T5" fmla="*/ 379962019 h 169"/>
                <a:gd name="T6" fmla="*/ 105219988 w 39"/>
                <a:gd name="T7" fmla="*/ 216286862 h 169"/>
                <a:gd name="T8" fmla="*/ 58455169 w 39"/>
                <a:gd name="T9" fmla="*/ 172443775 h 169"/>
                <a:gd name="T10" fmla="*/ 0 w 39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69"/>
                <a:gd name="T20" fmla="*/ 39 w 39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69">
                  <a:moveTo>
                    <a:pt x="0" y="0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8" y="111"/>
                    <a:pt x="37" y="93"/>
                    <a:pt x="36" y="74"/>
                  </a:cubicBezTo>
                  <a:cubicBezTo>
                    <a:pt x="35" y="66"/>
                    <a:pt x="28" y="59"/>
                    <a:pt x="20" y="59"/>
                  </a:cubicBezTo>
                  <a:cubicBezTo>
                    <a:pt x="17" y="37"/>
                    <a:pt x="10" y="17"/>
                    <a:pt x="0" y="0"/>
                  </a:cubicBezTo>
                </a:path>
              </a:pathLst>
            </a:custGeom>
            <a:solidFill>
              <a:srgbClr val="99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1" name="Freeform 926">
              <a:extLst>
                <a:ext uri="{FF2B5EF4-FFF2-40B4-BE49-F238E27FC236}">
                  <a16:creationId xmlns:a16="http://schemas.microsoft.com/office/drawing/2014/main" id="{654067C1-C5C4-4F17-8351-5B16F0074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31800"/>
              <a:ext cx="69850" cy="66675"/>
            </a:xfrm>
            <a:custGeom>
              <a:avLst/>
              <a:gdLst>
                <a:gd name="T0" fmla="*/ 113196184 w 41"/>
                <a:gd name="T1" fmla="*/ 0 h 39"/>
                <a:gd name="T2" fmla="*/ 0 w 41"/>
                <a:gd name="T3" fmla="*/ 113988606 h 39"/>
                <a:gd name="T4" fmla="*/ 119000549 w 41"/>
                <a:gd name="T5" fmla="*/ 113988606 h 39"/>
                <a:gd name="T6" fmla="*/ 113196184 w 4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39"/>
                <a:gd name="T14" fmla="*/ 41 w 4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39">
                  <a:moveTo>
                    <a:pt x="39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26"/>
                    <a:pt x="40" y="13"/>
                    <a:pt x="39" y="0"/>
                  </a:cubicBezTo>
                </a:path>
              </a:pathLst>
            </a:custGeom>
            <a:solidFill>
              <a:srgbClr val="945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2" name="Freeform 927">
              <a:extLst>
                <a:ext uri="{FF2B5EF4-FFF2-40B4-BE49-F238E27FC236}">
                  <a16:creationId xmlns:a16="http://schemas.microsoft.com/office/drawing/2014/main" id="{455B357B-D1F1-483E-9954-9A1CEBA14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8475"/>
              <a:ext cx="590550" cy="77788"/>
            </a:xfrm>
            <a:custGeom>
              <a:avLst/>
              <a:gdLst>
                <a:gd name="T0" fmla="*/ 1013806112 w 344"/>
                <a:gd name="T1" fmla="*/ 0 h 45"/>
                <a:gd name="T2" fmla="*/ 2947600 w 344"/>
                <a:gd name="T3" fmla="*/ 0 h 45"/>
                <a:gd name="T4" fmla="*/ 0 w 344"/>
                <a:gd name="T5" fmla="*/ 41834386 h 45"/>
                <a:gd name="T6" fmla="*/ 50100614 w 344"/>
                <a:gd name="T7" fmla="*/ 92631679 h 45"/>
                <a:gd name="T8" fmla="*/ 277028035 w 344"/>
                <a:gd name="T9" fmla="*/ 113549737 h 45"/>
                <a:gd name="T10" fmla="*/ 863504270 w 344"/>
                <a:gd name="T11" fmla="*/ 134466065 h 45"/>
                <a:gd name="T12" fmla="*/ 881186436 w 344"/>
                <a:gd name="T13" fmla="*/ 134466065 h 45"/>
                <a:gd name="T14" fmla="*/ 1013806112 w 344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45"/>
                <a:gd name="T26" fmla="*/ 344 w 344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45">
                  <a:moveTo>
                    <a:pt x="3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10"/>
                    <a:pt x="0" y="14"/>
                  </a:cubicBezTo>
                  <a:cubicBezTo>
                    <a:pt x="0" y="23"/>
                    <a:pt x="7" y="30"/>
                    <a:pt x="17" y="31"/>
                  </a:cubicBezTo>
                  <a:cubicBezTo>
                    <a:pt x="43" y="34"/>
                    <a:pt x="68" y="36"/>
                    <a:pt x="94" y="38"/>
                  </a:cubicBezTo>
                  <a:cubicBezTo>
                    <a:pt x="160" y="42"/>
                    <a:pt x="227" y="45"/>
                    <a:pt x="293" y="45"/>
                  </a:cubicBezTo>
                  <a:cubicBezTo>
                    <a:pt x="295" y="45"/>
                    <a:pt x="297" y="45"/>
                    <a:pt x="299" y="45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99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3" name="Freeform 928">
              <a:extLst>
                <a:ext uri="{FF2B5EF4-FFF2-40B4-BE49-F238E27FC236}">
                  <a16:creationId xmlns:a16="http://schemas.microsoft.com/office/drawing/2014/main" id="{6D3BE94F-7822-4EF3-A3B4-AB3830E4F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62" y="498475"/>
              <a:ext cx="77788" cy="77788"/>
            </a:xfrm>
            <a:custGeom>
              <a:avLst/>
              <a:gdLst>
                <a:gd name="T0" fmla="*/ 134466065 w 45"/>
                <a:gd name="T1" fmla="*/ 0 h 45"/>
                <a:gd name="T2" fmla="*/ 134466065 w 45"/>
                <a:gd name="T3" fmla="*/ 0 h 45"/>
                <a:gd name="T4" fmla="*/ 0 w 45"/>
                <a:gd name="T5" fmla="*/ 134466065 h 45"/>
                <a:gd name="T6" fmla="*/ 35856811 w 45"/>
                <a:gd name="T7" fmla="*/ 134466065 h 45"/>
                <a:gd name="T8" fmla="*/ 134466065 w 45"/>
                <a:gd name="T9" fmla="*/ 134466065 h 45"/>
                <a:gd name="T10" fmla="*/ 134466065 w 4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5"/>
                <a:gd name="T20" fmla="*/ 45 w 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5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5"/>
                    <a:pt x="8" y="45"/>
                    <a:pt x="12" y="45"/>
                  </a:cubicBezTo>
                  <a:cubicBezTo>
                    <a:pt x="23" y="45"/>
                    <a:pt x="34" y="45"/>
                    <a:pt x="45" y="45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955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4" name="Freeform 929">
              <a:extLst>
                <a:ext uri="{FF2B5EF4-FFF2-40B4-BE49-F238E27FC236}">
                  <a16:creationId xmlns:a16="http://schemas.microsoft.com/office/drawing/2014/main" id="{55216C1B-281E-435B-8F0D-8B88BD80E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98475"/>
              <a:ext cx="66675" cy="77788"/>
            </a:xfrm>
            <a:custGeom>
              <a:avLst/>
              <a:gdLst>
                <a:gd name="T0" fmla="*/ 0 w 39"/>
                <a:gd name="T1" fmla="*/ 0 h 45"/>
                <a:gd name="T2" fmla="*/ 0 w 39"/>
                <a:gd name="T3" fmla="*/ 0 h 45"/>
                <a:gd name="T4" fmla="*/ 0 w 39"/>
                <a:gd name="T5" fmla="*/ 134466065 h 45"/>
                <a:gd name="T6" fmla="*/ 78915846 w 39"/>
                <a:gd name="T7" fmla="*/ 134466065 h 45"/>
                <a:gd name="T8" fmla="*/ 113988606 w 39"/>
                <a:gd name="T9" fmla="*/ 116536796 h 45"/>
                <a:gd name="T10" fmla="*/ 0 w 3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5"/>
                <a:gd name="T20" fmla="*/ 39 w 39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9" y="45"/>
                    <a:pt x="18" y="45"/>
                    <a:pt x="27" y="45"/>
                  </a:cubicBezTo>
                  <a:cubicBezTo>
                    <a:pt x="31" y="44"/>
                    <a:pt x="36" y="42"/>
                    <a:pt x="39" y="3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5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5" name="Freeform 930">
              <a:extLst>
                <a:ext uri="{FF2B5EF4-FFF2-40B4-BE49-F238E27FC236}">
                  <a16:creationId xmlns:a16="http://schemas.microsoft.com/office/drawing/2014/main" id="{E53CF92D-EC4B-4038-A377-64700EABE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98475"/>
              <a:ext cx="73025" cy="66675"/>
            </a:xfrm>
            <a:custGeom>
              <a:avLst/>
              <a:gdLst>
                <a:gd name="T0" fmla="*/ 118246156 w 43"/>
                <a:gd name="T1" fmla="*/ 0 h 39"/>
                <a:gd name="T2" fmla="*/ 0 w 43"/>
                <a:gd name="T3" fmla="*/ 0 h 39"/>
                <a:gd name="T4" fmla="*/ 112478879 w 43"/>
                <a:gd name="T5" fmla="*/ 113988606 h 39"/>
                <a:gd name="T6" fmla="*/ 124015131 w 43"/>
                <a:gd name="T7" fmla="*/ 78915846 h 39"/>
                <a:gd name="T8" fmla="*/ 118246156 w 4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9"/>
                <a:gd name="T17" fmla="*/ 43 w 4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9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2" y="36"/>
                    <a:pt x="43" y="32"/>
                    <a:pt x="43" y="27"/>
                  </a:cubicBezTo>
                  <a:cubicBezTo>
                    <a:pt x="43" y="18"/>
                    <a:pt x="42" y="9"/>
                    <a:pt x="41" y="0"/>
                  </a:cubicBezTo>
                </a:path>
              </a:pathLst>
            </a:custGeom>
            <a:solidFill>
              <a:srgbClr val="925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6" name="Freeform 931">
              <a:extLst>
                <a:ext uri="{FF2B5EF4-FFF2-40B4-BE49-F238E27FC236}">
                  <a16:creationId xmlns:a16="http://schemas.microsoft.com/office/drawing/2014/main" id="{9A6F91FD-4B3E-4D7E-A04B-1F71F658F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" y="0"/>
              <a:ext cx="604838" cy="508000"/>
            </a:xfrm>
            <a:custGeom>
              <a:avLst/>
              <a:gdLst>
                <a:gd name="T0" fmla="*/ 519643475 w 352"/>
                <a:gd name="T1" fmla="*/ 0 h 296"/>
                <a:gd name="T2" fmla="*/ 41335179 w 352"/>
                <a:gd name="T3" fmla="*/ 435918919 h 296"/>
                <a:gd name="T4" fmla="*/ 0 w 352"/>
                <a:gd name="T5" fmla="*/ 483044500 h 296"/>
                <a:gd name="T6" fmla="*/ 0 w 352"/>
                <a:gd name="T7" fmla="*/ 824712257 h 296"/>
                <a:gd name="T8" fmla="*/ 47240941 w 352"/>
                <a:gd name="T9" fmla="*/ 871837838 h 296"/>
                <a:gd name="T10" fmla="*/ 253916835 w 352"/>
                <a:gd name="T11" fmla="*/ 871837838 h 296"/>
                <a:gd name="T12" fmla="*/ 785370115 w 352"/>
                <a:gd name="T13" fmla="*/ 871837838 h 296"/>
                <a:gd name="T14" fmla="*/ 992046009 w 352"/>
                <a:gd name="T15" fmla="*/ 871837838 h 296"/>
                <a:gd name="T16" fmla="*/ 1039286950 w 352"/>
                <a:gd name="T17" fmla="*/ 824712257 h 296"/>
                <a:gd name="T18" fmla="*/ 1039286950 w 352"/>
                <a:gd name="T19" fmla="*/ 483044500 h 296"/>
                <a:gd name="T20" fmla="*/ 1000903793 w 352"/>
                <a:gd name="T21" fmla="*/ 435918919 h 296"/>
                <a:gd name="T22" fmla="*/ 519643475 w 352"/>
                <a:gd name="T23" fmla="*/ 0 h 2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2"/>
                <a:gd name="T37" fmla="*/ 0 h 296"/>
                <a:gd name="T38" fmla="*/ 352 w 352"/>
                <a:gd name="T39" fmla="*/ 296 h 2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2" h="296">
                  <a:moveTo>
                    <a:pt x="176" y="0"/>
                  </a:moveTo>
                  <a:cubicBezTo>
                    <a:pt x="92" y="0"/>
                    <a:pt x="22" y="65"/>
                    <a:pt x="14" y="148"/>
                  </a:cubicBezTo>
                  <a:cubicBezTo>
                    <a:pt x="6" y="149"/>
                    <a:pt x="0" y="156"/>
                    <a:pt x="0" y="164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9"/>
                    <a:pt x="8" y="296"/>
                    <a:pt x="16" y="296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336" y="296"/>
                    <a:pt x="336" y="296"/>
                    <a:pt x="336" y="296"/>
                  </a:cubicBezTo>
                  <a:cubicBezTo>
                    <a:pt x="345" y="296"/>
                    <a:pt x="352" y="289"/>
                    <a:pt x="352" y="280"/>
                  </a:cubicBezTo>
                  <a:cubicBezTo>
                    <a:pt x="352" y="164"/>
                    <a:pt x="352" y="164"/>
                    <a:pt x="352" y="164"/>
                  </a:cubicBezTo>
                  <a:cubicBezTo>
                    <a:pt x="352" y="156"/>
                    <a:pt x="346" y="149"/>
                    <a:pt x="339" y="148"/>
                  </a:cubicBezTo>
                  <a:cubicBezTo>
                    <a:pt x="331" y="65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7" name="Freeform 932">
              <a:extLst>
                <a:ext uri="{FF2B5EF4-FFF2-40B4-BE49-F238E27FC236}">
                  <a16:creationId xmlns:a16="http://schemas.microsoft.com/office/drawing/2014/main" id="{1B52C2D7-1565-40AD-99C4-8ABCFDE86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" y="26987"/>
              <a:ext cx="504825" cy="254000"/>
            </a:xfrm>
            <a:custGeom>
              <a:avLst/>
              <a:gdLst>
                <a:gd name="T0" fmla="*/ 430482246 w 295"/>
                <a:gd name="T1" fmla="*/ 0 h 148"/>
                <a:gd name="T2" fmla="*/ 0 w 295"/>
                <a:gd name="T3" fmla="*/ 435918919 h 148"/>
                <a:gd name="T4" fmla="*/ 863892477 w 295"/>
                <a:gd name="T5" fmla="*/ 435918919 h 148"/>
                <a:gd name="T6" fmla="*/ 430482246 w 295"/>
                <a:gd name="T7" fmla="*/ 0 h 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148"/>
                <a:gd name="T14" fmla="*/ 295 w 295"/>
                <a:gd name="T15" fmla="*/ 148 h 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148">
                  <a:moveTo>
                    <a:pt x="147" y="0"/>
                  </a:moveTo>
                  <a:cubicBezTo>
                    <a:pt x="66" y="0"/>
                    <a:pt x="0" y="66"/>
                    <a:pt x="0" y="148"/>
                  </a:cubicBezTo>
                  <a:cubicBezTo>
                    <a:pt x="295" y="148"/>
                    <a:pt x="295" y="148"/>
                    <a:pt x="295" y="148"/>
                  </a:cubicBezTo>
                  <a:cubicBezTo>
                    <a:pt x="295" y="66"/>
                    <a:pt x="229" y="0"/>
                    <a:pt x="147" y="0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8" name="Freeform 933">
              <a:extLst>
                <a:ext uri="{FF2B5EF4-FFF2-40B4-BE49-F238E27FC236}">
                  <a16:creationId xmlns:a16="http://schemas.microsoft.com/office/drawing/2014/main" id="{9C6FCD6E-F31B-4756-8122-089C14EA7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" y="280987"/>
              <a:ext cx="547688" cy="198438"/>
            </a:xfrm>
            <a:custGeom>
              <a:avLst/>
              <a:gdLst>
                <a:gd name="T0" fmla="*/ 836692639 w 345"/>
                <a:gd name="T1" fmla="*/ 0 h 125"/>
                <a:gd name="T2" fmla="*/ 35282220 w 345"/>
                <a:gd name="T3" fmla="*/ 0 h 125"/>
                <a:gd name="T4" fmla="*/ 0 w 345"/>
                <a:gd name="T5" fmla="*/ 0 h 125"/>
                <a:gd name="T6" fmla="*/ 0 w 345"/>
                <a:gd name="T7" fmla="*/ 315021119 h 125"/>
                <a:gd name="T8" fmla="*/ 189012685 w 345"/>
                <a:gd name="T9" fmla="*/ 315021119 h 125"/>
                <a:gd name="T10" fmla="*/ 680442809 w 345"/>
                <a:gd name="T11" fmla="*/ 315021119 h 125"/>
                <a:gd name="T12" fmla="*/ 869455494 w 345"/>
                <a:gd name="T13" fmla="*/ 315021119 h 125"/>
                <a:gd name="T14" fmla="*/ 869455494 w 345"/>
                <a:gd name="T15" fmla="*/ 0 h 125"/>
                <a:gd name="T16" fmla="*/ 836692639 w 345"/>
                <a:gd name="T17" fmla="*/ 0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5"/>
                <a:gd name="T28" fmla="*/ 0 h 125"/>
                <a:gd name="T29" fmla="*/ 345 w 345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5" h="125">
                  <a:moveTo>
                    <a:pt x="332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75" y="125"/>
                  </a:lnTo>
                  <a:lnTo>
                    <a:pt x="270" y="125"/>
                  </a:lnTo>
                  <a:lnTo>
                    <a:pt x="345" y="125"/>
                  </a:lnTo>
                  <a:lnTo>
                    <a:pt x="345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9" name="Freeform 934">
              <a:extLst>
                <a:ext uri="{FF2B5EF4-FFF2-40B4-BE49-F238E27FC236}">
                  <a16:creationId xmlns:a16="http://schemas.microsoft.com/office/drawing/2014/main" id="{82801C38-76D8-4248-90F2-75B9BF1B4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7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0" name="Freeform 935">
              <a:extLst>
                <a:ext uri="{FF2B5EF4-FFF2-40B4-BE49-F238E27FC236}">
                  <a16:creationId xmlns:a16="http://schemas.microsoft.com/office/drawing/2014/main" id="{AACFB1A4-A2B7-439B-8EF5-356B843BF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1" name="Freeform 936">
              <a:extLst>
                <a:ext uri="{FF2B5EF4-FFF2-40B4-BE49-F238E27FC236}">
                  <a16:creationId xmlns:a16="http://schemas.microsoft.com/office/drawing/2014/main" id="{44874BC5-440E-4CC3-BDF5-95B572ECC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2" name="Freeform 937">
              <a:extLst>
                <a:ext uri="{FF2B5EF4-FFF2-40B4-BE49-F238E27FC236}">
                  <a16:creationId xmlns:a16="http://schemas.microsoft.com/office/drawing/2014/main" id="{F1C0EEE9-DE65-401D-A3C4-37EEB4131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3" name="Freeform 938">
              <a:extLst>
                <a:ext uri="{FF2B5EF4-FFF2-40B4-BE49-F238E27FC236}">
                  <a16:creationId xmlns:a16="http://schemas.microsoft.com/office/drawing/2014/main" id="{017E71CF-43A2-41E8-BA97-7802B22E1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4" name="Freeform 939">
              <a:extLst>
                <a:ext uri="{FF2B5EF4-FFF2-40B4-BE49-F238E27FC236}">
                  <a16:creationId xmlns:a16="http://schemas.microsoft.com/office/drawing/2014/main" id="{4EC34217-B97C-4179-B4AC-5AC76E3B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6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5" name="Freeform 940">
              <a:extLst>
                <a:ext uri="{FF2B5EF4-FFF2-40B4-BE49-F238E27FC236}">
                  <a16:creationId xmlns:a16="http://schemas.microsoft.com/office/drawing/2014/main" id="{5396B99B-9CFE-4F17-A309-2DB00E5A3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" y="298450"/>
              <a:ext cx="11113" cy="165100"/>
            </a:xfrm>
            <a:custGeom>
              <a:avLst/>
              <a:gdLst>
                <a:gd name="T0" fmla="*/ 17642681 w 7"/>
                <a:gd name="T1" fmla="*/ 272107157 h 96"/>
                <a:gd name="T2" fmla="*/ 7561603 w 7"/>
                <a:gd name="T3" fmla="*/ 283937604 h 96"/>
                <a:gd name="T4" fmla="*/ 0 w 7"/>
                <a:gd name="T5" fmla="*/ 272107157 h 96"/>
                <a:gd name="T6" fmla="*/ 0 w 7"/>
                <a:gd name="T7" fmla="*/ 11830447 h 96"/>
                <a:gd name="T8" fmla="*/ 7561603 w 7"/>
                <a:gd name="T9" fmla="*/ 0 h 96"/>
                <a:gd name="T10" fmla="*/ 17642681 w 7"/>
                <a:gd name="T11" fmla="*/ 11830447 h 96"/>
                <a:gd name="T12" fmla="*/ 17642681 w 7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96"/>
                <a:gd name="T23" fmla="*/ 7 w 7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96">
                  <a:moveTo>
                    <a:pt x="7" y="92"/>
                  </a:moveTo>
                  <a:cubicBezTo>
                    <a:pt x="7" y="95"/>
                    <a:pt x="6" y="96"/>
                    <a:pt x="3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lnTo>
                    <a:pt x="7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6" name="Freeform 941">
              <a:extLst>
                <a:ext uri="{FF2B5EF4-FFF2-40B4-BE49-F238E27FC236}">
                  <a16:creationId xmlns:a16="http://schemas.microsoft.com/office/drawing/2014/main" id="{2356202B-0514-4E0A-A6F0-8F8C8E23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1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7" name="Freeform 942">
              <a:extLst>
                <a:ext uri="{FF2B5EF4-FFF2-40B4-BE49-F238E27FC236}">
                  <a16:creationId xmlns:a16="http://schemas.microsoft.com/office/drawing/2014/main" id="{6A904293-661E-4C62-9745-52CDD6E7A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8" name="Freeform 943">
              <a:extLst>
                <a:ext uri="{FF2B5EF4-FFF2-40B4-BE49-F238E27FC236}">
                  <a16:creationId xmlns:a16="http://schemas.microsoft.com/office/drawing/2014/main" id="{896CD3E4-A517-4D1D-8779-AFDE8D788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37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9" name="Freeform 944">
              <a:extLst>
                <a:ext uri="{FF2B5EF4-FFF2-40B4-BE49-F238E27FC236}">
                  <a16:creationId xmlns:a16="http://schemas.microsoft.com/office/drawing/2014/main" id="{7C4CCFB7-24D4-4BBB-B14C-3CA69DEB5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0" name="Freeform 945">
              <a:extLst>
                <a:ext uri="{FF2B5EF4-FFF2-40B4-BE49-F238E27FC236}">
                  <a16:creationId xmlns:a16="http://schemas.microsoft.com/office/drawing/2014/main" id="{5F677514-4732-4CC4-B81A-E352CBF06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1" name="Freeform 946">
              <a:extLst>
                <a:ext uri="{FF2B5EF4-FFF2-40B4-BE49-F238E27FC236}">
                  <a16:creationId xmlns:a16="http://schemas.microsoft.com/office/drawing/2014/main" id="{84EFC286-1F2D-4D07-9312-4D433CCF2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7" y="298450"/>
              <a:ext cx="11113" cy="165100"/>
            </a:xfrm>
            <a:custGeom>
              <a:avLst/>
              <a:gdLst>
                <a:gd name="T0" fmla="*/ 17642681 w 7"/>
                <a:gd name="T1" fmla="*/ 272107157 h 96"/>
                <a:gd name="T2" fmla="*/ 10081079 w 7"/>
                <a:gd name="T3" fmla="*/ 283937604 h 96"/>
                <a:gd name="T4" fmla="*/ 0 w 7"/>
                <a:gd name="T5" fmla="*/ 272107157 h 96"/>
                <a:gd name="T6" fmla="*/ 0 w 7"/>
                <a:gd name="T7" fmla="*/ 11830447 h 96"/>
                <a:gd name="T8" fmla="*/ 10081079 w 7"/>
                <a:gd name="T9" fmla="*/ 0 h 96"/>
                <a:gd name="T10" fmla="*/ 17642681 w 7"/>
                <a:gd name="T11" fmla="*/ 11830447 h 96"/>
                <a:gd name="T12" fmla="*/ 17642681 w 7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96"/>
                <a:gd name="T23" fmla="*/ 7 w 7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96">
                  <a:moveTo>
                    <a:pt x="7" y="92"/>
                  </a:moveTo>
                  <a:cubicBezTo>
                    <a:pt x="7" y="95"/>
                    <a:pt x="6" y="96"/>
                    <a:pt x="4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lnTo>
                    <a:pt x="7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2" name="Freeform 947">
              <a:extLst>
                <a:ext uri="{FF2B5EF4-FFF2-40B4-BE49-F238E27FC236}">
                  <a16:creationId xmlns:a16="http://schemas.microsoft.com/office/drawing/2014/main" id="{0CE265CA-75FA-4085-B03E-8E62B292D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7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3" name="Freeform 948">
              <a:extLst>
                <a:ext uri="{FF2B5EF4-FFF2-40B4-BE49-F238E27FC236}">
                  <a16:creationId xmlns:a16="http://schemas.microsoft.com/office/drawing/2014/main" id="{92AB6050-4404-4CEA-9366-8011702A2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037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56" name="Group 183">
            <a:extLst>
              <a:ext uri="{FF2B5EF4-FFF2-40B4-BE49-F238E27FC236}">
                <a16:creationId xmlns:a16="http://schemas.microsoft.com/office/drawing/2014/main" id="{13CFCF72-CCCA-4971-9A4F-0850FB908872}"/>
              </a:ext>
            </a:extLst>
          </p:cNvPr>
          <p:cNvGrpSpPr>
            <a:grpSpLocks/>
          </p:cNvGrpSpPr>
          <p:nvPr/>
        </p:nvGrpSpPr>
        <p:grpSpPr bwMode="auto">
          <a:xfrm>
            <a:off x="7366000" y="3055938"/>
            <a:ext cx="685800" cy="393700"/>
            <a:chOff x="0" y="0"/>
            <a:chExt cx="684213" cy="393700"/>
          </a:xfrm>
        </p:grpSpPr>
        <p:sp>
          <p:nvSpPr>
            <p:cNvPr id="31761" name="Freeform 1061">
              <a:extLst>
                <a:ext uri="{FF2B5EF4-FFF2-40B4-BE49-F238E27FC236}">
                  <a16:creationId xmlns:a16="http://schemas.microsoft.com/office/drawing/2014/main" id="{98BF2F94-525B-4036-B1E7-ACC1116BDFB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288" y="65087"/>
              <a:ext cx="495300" cy="58738"/>
            </a:xfrm>
            <a:custGeom>
              <a:avLst/>
              <a:gdLst>
                <a:gd name="T0" fmla="*/ 795995088 w 289"/>
                <a:gd name="T1" fmla="*/ 47752266 h 34"/>
                <a:gd name="T2" fmla="*/ 699065392 w 289"/>
                <a:gd name="T3" fmla="*/ 101475078 h 34"/>
                <a:gd name="T4" fmla="*/ 848865363 w 289"/>
                <a:gd name="T5" fmla="*/ 101475078 h 34"/>
                <a:gd name="T6" fmla="*/ 795995088 w 289"/>
                <a:gd name="T7" fmla="*/ 47752266 h 34"/>
                <a:gd name="T8" fmla="*/ 76368747 w 289"/>
                <a:gd name="T9" fmla="*/ 0 h 34"/>
                <a:gd name="T10" fmla="*/ 46995229 w 289"/>
                <a:gd name="T11" fmla="*/ 0 h 34"/>
                <a:gd name="T12" fmla="*/ 2937523 w 289"/>
                <a:gd name="T13" fmla="*/ 44768722 h 34"/>
                <a:gd name="T14" fmla="*/ 0 w 289"/>
                <a:gd name="T15" fmla="*/ 101475078 h 34"/>
                <a:gd name="T16" fmla="*/ 411215541 w 289"/>
                <a:gd name="T17" fmla="*/ 101475078 h 34"/>
                <a:gd name="T18" fmla="*/ 264353093 w 289"/>
                <a:gd name="T19" fmla="*/ 35814632 h 34"/>
                <a:gd name="T20" fmla="*/ 88117126 w 289"/>
                <a:gd name="T21" fmla="*/ 0 h 34"/>
                <a:gd name="T22" fmla="*/ 76368747 w 289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9"/>
                <a:gd name="T37" fmla="*/ 0 h 34"/>
                <a:gd name="T38" fmla="*/ 289 w 289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9" h="34">
                  <a:moveTo>
                    <a:pt x="271" y="16"/>
                  </a:moveTo>
                  <a:cubicBezTo>
                    <a:pt x="257" y="23"/>
                    <a:pt x="246" y="29"/>
                    <a:pt x="238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71" y="16"/>
                    <a:pt x="271" y="16"/>
                    <a:pt x="271" y="16"/>
                  </a:cubicBezTo>
                  <a:moveTo>
                    <a:pt x="26" y="0"/>
                  </a:moveTo>
                  <a:cubicBezTo>
                    <a:pt x="20" y="0"/>
                    <a:pt x="17" y="0"/>
                    <a:pt x="16" y="0"/>
                  </a:cubicBezTo>
                  <a:cubicBezTo>
                    <a:pt x="8" y="1"/>
                    <a:pt x="2" y="7"/>
                    <a:pt x="1" y="15"/>
                  </a:cubicBezTo>
                  <a:cubicBezTo>
                    <a:pt x="1" y="21"/>
                    <a:pt x="1" y="28"/>
                    <a:pt x="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28" y="28"/>
                    <a:pt x="112" y="20"/>
                    <a:pt x="90" y="12"/>
                  </a:cubicBezTo>
                  <a:cubicBezTo>
                    <a:pt x="64" y="3"/>
                    <a:pt x="43" y="0"/>
                    <a:pt x="30" y="0"/>
                  </a:cubicBezTo>
                  <a:cubicBezTo>
                    <a:pt x="28" y="0"/>
                    <a:pt x="27" y="0"/>
                    <a:pt x="26" y="0"/>
                  </a:cubicBezTo>
                </a:path>
              </a:pathLst>
            </a:custGeom>
            <a:solidFill>
              <a:srgbClr val="6E8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2" name="Freeform 1062">
              <a:extLst>
                <a:ext uri="{FF2B5EF4-FFF2-40B4-BE49-F238E27FC236}">
                  <a16:creationId xmlns:a16="http://schemas.microsoft.com/office/drawing/2014/main" id="{69467D51-A152-41CF-8B13-5D534438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25" y="77787"/>
              <a:ext cx="30163" cy="46038"/>
            </a:xfrm>
            <a:custGeom>
              <a:avLst/>
              <a:gdLst>
                <a:gd name="T0" fmla="*/ 50544809 w 18"/>
                <a:gd name="T1" fmla="*/ 0 h 26"/>
                <a:gd name="T2" fmla="*/ 0 w 18"/>
                <a:gd name="T3" fmla="*/ 25083627 h 26"/>
                <a:gd name="T4" fmla="*/ 50544809 w 18"/>
                <a:gd name="T5" fmla="*/ 81519132 h 26"/>
                <a:gd name="T6" fmla="*/ 50544809 w 18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6"/>
                <a:gd name="T14" fmla="*/ 18 w 1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6">
                  <a:moveTo>
                    <a:pt x="18" y="0"/>
                  </a:moveTo>
                  <a:cubicBezTo>
                    <a:pt x="11" y="3"/>
                    <a:pt x="6" y="6"/>
                    <a:pt x="0" y="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6B8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3" name="Freeform 1063">
              <a:extLst>
                <a:ext uri="{FF2B5EF4-FFF2-40B4-BE49-F238E27FC236}">
                  <a16:creationId xmlns:a16="http://schemas.microsoft.com/office/drawing/2014/main" id="{689FB3CA-4DF7-4687-BFA0-E31431767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55562"/>
              <a:ext cx="68263" cy="68263"/>
            </a:xfrm>
            <a:custGeom>
              <a:avLst/>
              <a:gdLst>
                <a:gd name="T0" fmla="*/ 119483004 w 39"/>
                <a:gd name="T1" fmla="*/ 0 h 39"/>
                <a:gd name="T2" fmla="*/ 6127917 w 39"/>
                <a:gd name="T3" fmla="*/ 36764001 h 39"/>
                <a:gd name="T4" fmla="*/ 0 w 39"/>
                <a:gd name="T5" fmla="*/ 39827085 h 39"/>
                <a:gd name="T6" fmla="*/ 0 w 39"/>
                <a:gd name="T7" fmla="*/ 119483004 h 39"/>
                <a:gd name="T8" fmla="*/ 119483004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39" y="0"/>
                  </a:moveTo>
                  <a:cubicBezTo>
                    <a:pt x="28" y="3"/>
                    <a:pt x="16" y="7"/>
                    <a:pt x="2" y="12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83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4" name="Freeform 1064">
              <a:extLst>
                <a:ext uri="{FF2B5EF4-FFF2-40B4-BE49-F238E27FC236}">
                  <a16:creationId xmlns:a16="http://schemas.microsoft.com/office/drawing/2014/main" id="{DFBB1F26-58A7-4DDF-BD55-F8D1F30EE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49212"/>
              <a:ext cx="158750" cy="74613"/>
            </a:xfrm>
            <a:custGeom>
              <a:avLst/>
              <a:gdLst>
                <a:gd name="T0" fmla="*/ 211403234 w 92"/>
                <a:gd name="T1" fmla="*/ 0 h 43"/>
                <a:gd name="T2" fmla="*/ 181627255 w 92"/>
                <a:gd name="T3" fmla="*/ 3010548 h 43"/>
                <a:gd name="T4" fmla="*/ 116122174 w 92"/>
                <a:gd name="T5" fmla="*/ 12043926 h 43"/>
                <a:gd name="T6" fmla="*/ 0 w 92"/>
                <a:gd name="T7" fmla="*/ 129467436 h 43"/>
                <a:gd name="T8" fmla="*/ 273930027 w 92"/>
                <a:gd name="T9" fmla="*/ 129467436 h 43"/>
                <a:gd name="T10" fmla="*/ 267975177 w 92"/>
                <a:gd name="T11" fmla="*/ 48173970 h 43"/>
                <a:gd name="T12" fmla="*/ 223312935 w 92"/>
                <a:gd name="T13" fmla="*/ 3010548 h 43"/>
                <a:gd name="T14" fmla="*/ 211403234 w 92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43"/>
                <a:gd name="T26" fmla="*/ 92 w 92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43">
                  <a:moveTo>
                    <a:pt x="71" y="0"/>
                  </a:moveTo>
                  <a:cubicBezTo>
                    <a:pt x="68" y="0"/>
                    <a:pt x="65" y="0"/>
                    <a:pt x="61" y="1"/>
                  </a:cubicBezTo>
                  <a:cubicBezTo>
                    <a:pt x="55" y="1"/>
                    <a:pt x="48" y="2"/>
                    <a:pt x="39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34"/>
                    <a:pt x="90" y="25"/>
                    <a:pt x="90" y="16"/>
                  </a:cubicBezTo>
                  <a:cubicBezTo>
                    <a:pt x="89" y="8"/>
                    <a:pt x="83" y="1"/>
                    <a:pt x="75" y="1"/>
                  </a:cubicBezTo>
                  <a:cubicBezTo>
                    <a:pt x="75" y="0"/>
                    <a:pt x="73" y="0"/>
                    <a:pt x="71" y="0"/>
                  </a:cubicBezTo>
                </a:path>
              </a:pathLst>
            </a:custGeom>
            <a:solidFill>
              <a:srgbClr val="94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5" name="Freeform 1065">
              <a:extLst>
                <a:ext uri="{FF2B5EF4-FFF2-40B4-BE49-F238E27FC236}">
                  <a16:creationId xmlns:a16="http://schemas.microsoft.com/office/drawing/2014/main" id="{56B68D25-1A84-4368-B1DB-01139C4CC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3212"/>
              <a:ext cx="80963" cy="77788"/>
            </a:xfrm>
            <a:custGeom>
              <a:avLst/>
              <a:gdLst>
                <a:gd name="T0" fmla="*/ 8534850 w 48"/>
                <a:gd name="T1" fmla="*/ 0 h 45"/>
                <a:gd name="T2" fmla="*/ 2845512 w 48"/>
                <a:gd name="T3" fmla="*/ 77691197 h 45"/>
                <a:gd name="T4" fmla="*/ 39830423 w 48"/>
                <a:gd name="T5" fmla="*/ 128490218 h 45"/>
                <a:gd name="T6" fmla="*/ 82506357 w 48"/>
                <a:gd name="T7" fmla="*/ 134466065 h 45"/>
                <a:gd name="T8" fmla="*/ 119492954 w 48"/>
                <a:gd name="T9" fmla="*/ 134466065 h 45"/>
                <a:gd name="T10" fmla="*/ 136562654 w 48"/>
                <a:gd name="T11" fmla="*/ 134466065 h 45"/>
                <a:gd name="T12" fmla="*/ 8534850 w 48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5"/>
                <a:gd name="T23" fmla="*/ 48 w 48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5">
                  <a:moveTo>
                    <a:pt x="3" y="0"/>
                  </a:moveTo>
                  <a:cubicBezTo>
                    <a:pt x="2" y="9"/>
                    <a:pt x="1" y="18"/>
                    <a:pt x="1" y="26"/>
                  </a:cubicBezTo>
                  <a:cubicBezTo>
                    <a:pt x="0" y="34"/>
                    <a:pt x="6" y="41"/>
                    <a:pt x="14" y="43"/>
                  </a:cubicBezTo>
                  <a:cubicBezTo>
                    <a:pt x="15" y="43"/>
                    <a:pt x="20" y="44"/>
                    <a:pt x="29" y="45"/>
                  </a:cubicBezTo>
                  <a:cubicBezTo>
                    <a:pt x="33" y="45"/>
                    <a:pt x="37" y="45"/>
                    <a:pt x="42" y="45"/>
                  </a:cubicBezTo>
                  <a:cubicBezTo>
                    <a:pt x="44" y="45"/>
                    <a:pt x="46" y="45"/>
                    <a:pt x="48" y="4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86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6" name="Freeform 1066">
              <a:extLst>
                <a:ext uri="{FF2B5EF4-FFF2-40B4-BE49-F238E27FC236}">
                  <a16:creationId xmlns:a16="http://schemas.microsoft.com/office/drawing/2014/main" id="{6583B574-F7AD-42CF-A70E-2A257C9F7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123825"/>
              <a:ext cx="504825" cy="257175"/>
            </a:xfrm>
            <a:custGeom>
              <a:avLst/>
              <a:gdLst>
                <a:gd name="T0" fmla="*/ 863892477 w 295"/>
                <a:gd name="T1" fmla="*/ 0 h 150"/>
                <a:gd name="T2" fmla="*/ 714541284 w 295"/>
                <a:gd name="T3" fmla="*/ 0 h 150"/>
                <a:gd name="T4" fmla="*/ 682328315 w 295"/>
                <a:gd name="T5" fmla="*/ 20577429 h 150"/>
                <a:gd name="T6" fmla="*/ 465623200 w 295"/>
                <a:gd name="T7" fmla="*/ 26456450 h 150"/>
                <a:gd name="T8" fmla="*/ 427554261 w 295"/>
                <a:gd name="T9" fmla="*/ 0 h 150"/>
                <a:gd name="T10" fmla="*/ 17571333 w 295"/>
                <a:gd name="T11" fmla="*/ 0 h 150"/>
                <a:gd name="T12" fmla="*/ 8785666 w 295"/>
                <a:gd name="T13" fmla="*/ 149915880 h 150"/>
                <a:gd name="T14" fmla="*/ 5857681 w 295"/>
                <a:gd name="T15" fmla="*/ 179310983 h 150"/>
                <a:gd name="T16" fmla="*/ 0 w 295"/>
                <a:gd name="T17" fmla="*/ 308649434 h 150"/>
                <a:gd name="T18" fmla="*/ 131779860 w 295"/>
                <a:gd name="T19" fmla="*/ 440926538 h 150"/>
                <a:gd name="T20" fmla="*/ 263559721 w 295"/>
                <a:gd name="T21" fmla="*/ 420350823 h 150"/>
                <a:gd name="T22" fmla="*/ 462695215 w 295"/>
                <a:gd name="T23" fmla="*/ 340983189 h 150"/>
                <a:gd name="T24" fmla="*/ 524193167 w 295"/>
                <a:gd name="T25" fmla="*/ 340983189 h 150"/>
                <a:gd name="T26" fmla="*/ 863892477 w 295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5"/>
                <a:gd name="T43" fmla="*/ 0 h 150"/>
                <a:gd name="T44" fmla="*/ 295 w 295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5" h="150">
                  <a:moveTo>
                    <a:pt x="295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40" y="3"/>
                    <a:pt x="236" y="6"/>
                    <a:pt x="233" y="7"/>
                  </a:cubicBezTo>
                  <a:cubicBezTo>
                    <a:pt x="209" y="8"/>
                    <a:pt x="184" y="8"/>
                    <a:pt x="159" y="9"/>
                  </a:cubicBezTo>
                  <a:cubicBezTo>
                    <a:pt x="156" y="6"/>
                    <a:pt x="152" y="4"/>
                    <a:pt x="1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7"/>
                    <a:pt x="4" y="34"/>
                    <a:pt x="3" y="51"/>
                  </a:cubicBezTo>
                  <a:cubicBezTo>
                    <a:pt x="3" y="54"/>
                    <a:pt x="3" y="58"/>
                    <a:pt x="2" y="61"/>
                  </a:cubicBezTo>
                  <a:cubicBezTo>
                    <a:pt x="1" y="76"/>
                    <a:pt x="1" y="90"/>
                    <a:pt x="0" y="105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57" y="150"/>
                    <a:pt x="73" y="148"/>
                    <a:pt x="90" y="143"/>
                  </a:cubicBezTo>
                  <a:cubicBezTo>
                    <a:pt x="127" y="133"/>
                    <a:pt x="149" y="121"/>
                    <a:pt x="158" y="116"/>
                  </a:cubicBezTo>
                  <a:cubicBezTo>
                    <a:pt x="165" y="116"/>
                    <a:pt x="172" y="116"/>
                    <a:pt x="179" y="116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8E7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7" name="Freeform 1067">
              <a:extLst>
                <a:ext uri="{FF2B5EF4-FFF2-40B4-BE49-F238E27FC236}">
                  <a16:creationId xmlns:a16="http://schemas.microsoft.com/office/drawing/2014/main" id="{DFC7DCC4-4A3B-459C-B836-59BF93B9F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" y="123825"/>
              <a:ext cx="198438" cy="247650"/>
            </a:xfrm>
            <a:custGeom>
              <a:avLst/>
              <a:gdLst>
                <a:gd name="T0" fmla="*/ 339462412 w 116"/>
                <a:gd name="T1" fmla="*/ 0 h 145"/>
                <a:gd name="T2" fmla="*/ 339462412 w 116"/>
                <a:gd name="T3" fmla="*/ 0 h 145"/>
                <a:gd name="T4" fmla="*/ 0 w 116"/>
                <a:gd name="T5" fmla="*/ 338375297 h 145"/>
                <a:gd name="T6" fmla="*/ 163878996 w 116"/>
                <a:gd name="T7" fmla="*/ 341292443 h 145"/>
                <a:gd name="T8" fmla="*/ 339462412 w 116"/>
                <a:gd name="T9" fmla="*/ 422969121 h 145"/>
                <a:gd name="T10" fmla="*/ 339462412 w 116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45"/>
                <a:gd name="T20" fmla="*/ 116 w 11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45">
                  <a:moveTo>
                    <a:pt x="116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9" y="116"/>
                    <a:pt x="37" y="117"/>
                    <a:pt x="56" y="117"/>
                  </a:cubicBezTo>
                  <a:cubicBezTo>
                    <a:pt x="64" y="122"/>
                    <a:pt x="84" y="134"/>
                    <a:pt x="116" y="145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998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8" name="Freeform 1068">
              <a:extLst>
                <a:ext uri="{FF2B5EF4-FFF2-40B4-BE49-F238E27FC236}">
                  <a16:creationId xmlns:a16="http://schemas.microsoft.com/office/drawing/2014/main" id="{829491E1-5139-4A22-B5A1-D3D02EC02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123825"/>
              <a:ext cx="174625" cy="269875"/>
            </a:xfrm>
            <a:custGeom>
              <a:avLst/>
              <a:gdLst>
                <a:gd name="T0" fmla="*/ 0 w 101"/>
                <a:gd name="T1" fmla="*/ 0 h 158"/>
                <a:gd name="T2" fmla="*/ 0 w 101"/>
                <a:gd name="T3" fmla="*/ 0 h 158"/>
                <a:gd name="T4" fmla="*/ 0 w 101"/>
                <a:gd name="T5" fmla="*/ 423037603 h 158"/>
                <a:gd name="T6" fmla="*/ 23914980 w 101"/>
                <a:gd name="T7" fmla="*/ 431789752 h 158"/>
                <a:gd name="T8" fmla="*/ 203272145 w 101"/>
                <a:gd name="T9" fmla="*/ 460965289 h 158"/>
                <a:gd name="T10" fmla="*/ 215229635 w 101"/>
                <a:gd name="T11" fmla="*/ 460965289 h 158"/>
                <a:gd name="T12" fmla="*/ 260070223 w 101"/>
                <a:gd name="T13" fmla="*/ 458047906 h 158"/>
                <a:gd name="T14" fmla="*/ 298930337 w 101"/>
                <a:gd name="T15" fmla="*/ 405533305 h 158"/>
                <a:gd name="T16" fmla="*/ 292951592 w 101"/>
                <a:gd name="T17" fmla="*/ 285915482 h 158"/>
                <a:gd name="T18" fmla="*/ 0 w 101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158"/>
                <a:gd name="T32" fmla="*/ 101 w 101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15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" y="146"/>
                    <a:pt x="5" y="147"/>
                    <a:pt x="8" y="148"/>
                  </a:cubicBezTo>
                  <a:cubicBezTo>
                    <a:pt x="33" y="156"/>
                    <a:pt x="54" y="158"/>
                    <a:pt x="68" y="158"/>
                  </a:cubicBezTo>
                  <a:cubicBezTo>
                    <a:pt x="69" y="158"/>
                    <a:pt x="71" y="158"/>
                    <a:pt x="72" y="158"/>
                  </a:cubicBezTo>
                  <a:cubicBezTo>
                    <a:pt x="81" y="158"/>
                    <a:pt x="86" y="157"/>
                    <a:pt x="87" y="157"/>
                  </a:cubicBezTo>
                  <a:cubicBezTo>
                    <a:pt x="95" y="155"/>
                    <a:pt x="101" y="148"/>
                    <a:pt x="100" y="139"/>
                  </a:cubicBezTo>
                  <a:cubicBezTo>
                    <a:pt x="99" y="126"/>
                    <a:pt x="99" y="112"/>
                    <a:pt x="98" y="9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99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9" name="Freeform 1069">
              <a:extLst>
                <a:ext uri="{FF2B5EF4-FFF2-40B4-BE49-F238E27FC236}">
                  <a16:creationId xmlns:a16="http://schemas.microsoft.com/office/drawing/2014/main" id="{8EF6E56C-CA74-44A8-86BB-4EF06DD57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123825"/>
              <a:ext cx="168275" cy="166688"/>
            </a:xfrm>
            <a:custGeom>
              <a:avLst/>
              <a:gdLst>
                <a:gd name="T0" fmla="*/ 271252432 w 98"/>
                <a:gd name="T1" fmla="*/ 0 h 98"/>
                <a:gd name="T2" fmla="*/ 0 w 98"/>
                <a:gd name="T3" fmla="*/ 0 h 98"/>
                <a:gd name="T4" fmla="*/ 288943629 w 98"/>
                <a:gd name="T5" fmla="*/ 283519279 h 98"/>
                <a:gd name="T6" fmla="*/ 280098889 w 98"/>
                <a:gd name="T7" fmla="*/ 179369895 h 98"/>
                <a:gd name="T8" fmla="*/ 280098889 w 98"/>
                <a:gd name="T9" fmla="*/ 144652867 h 98"/>
                <a:gd name="T10" fmla="*/ 271252432 w 98"/>
                <a:gd name="T11" fmla="*/ 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98"/>
                <a:gd name="T20" fmla="*/ 98 w 98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98">
                  <a:moveTo>
                    <a:pt x="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7" y="86"/>
                    <a:pt x="96" y="74"/>
                    <a:pt x="95" y="62"/>
                  </a:cubicBezTo>
                  <a:cubicBezTo>
                    <a:pt x="95" y="58"/>
                    <a:pt x="95" y="54"/>
                    <a:pt x="95" y="50"/>
                  </a:cubicBezTo>
                  <a:cubicBezTo>
                    <a:pt x="94" y="34"/>
                    <a:pt x="93" y="17"/>
                    <a:pt x="92" y="0"/>
                  </a:cubicBezTo>
                </a:path>
              </a:pathLst>
            </a:custGeom>
            <a:solidFill>
              <a:srgbClr val="989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0" name="Freeform 1070">
              <a:extLst>
                <a:ext uri="{FF2B5EF4-FFF2-40B4-BE49-F238E27FC236}">
                  <a16:creationId xmlns:a16="http://schemas.microsoft.com/office/drawing/2014/main" id="{8E482CEB-3AE4-4D10-8CFB-7D3527B89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42938" cy="328613"/>
            </a:xfrm>
            <a:custGeom>
              <a:avLst/>
              <a:gdLst>
                <a:gd name="T0" fmla="*/ 1064103538 w 375"/>
                <a:gd name="T1" fmla="*/ 562429707 h 192"/>
                <a:gd name="T2" fmla="*/ 1102318058 w 375"/>
                <a:gd name="T3" fmla="*/ 515561278 h 192"/>
                <a:gd name="T4" fmla="*/ 1102318058 w 375"/>
                <a:gd name="T5" fmla="*/ 298791370 h 192"/>
                <a:gd name="T6" fmla="*/ 1102318058 w 375"/>
                <a:gd name="T7" fmla="*/ 266568469 h 192"/>
                <a:gd name="T8" fmla="*/ 1102318058 w 375"/>
                <a:gd name="T9" fmla="*/ 49798562 h 192"/>
                <a:gd name="T10" fmla="*/ 1064103538 w 375"/>
                <a:gd name="T11" fmla="*/ 2930133 h 192"/>
                <a:gd name="T12" fmla="*/ 1022950363 w 375"/>
                <a:gd name="T13" fmla="*/ 0 h 192"/>
                <a:gd name="T14" fmla="*/ 843640955 w 375"/>
                <a:gd name="T15" fmla="*/ 35151322 h 192"/>
                <a:gd name="T16" fmla="*/ 658450808 w 375"/>
                <a:gd name="T17" fmla="*/ 123031338 h 192"/>
                <a:gd name="T18" fmla="*/ 443867250 w 375"/>
                <a:gd name="T19" fmla="*/ 123031338 h 192"/>
                <a:gd name="T20" fmla="*/ 255738448 w 375"/>
                <a:gd name="T21" fmla="*/ 35151322 h 192"/>
                <a:gd name="T22" fmla="*/ 79367696 w 375"/>
                <a:gd name="T23" fmla="*/ 0 h 192"/>
                <a:gd name="T24" fmla="*/ 38214520 w 375"/>
                <a:gd name="T25" fmla="*/ 2930133 h 192"/>
                <a:gd name="T26" fmla="*/ 0 w 375"/>
                <a:gd name="T27" fmla="*/ 49798562 h 192"/>
                <a:gd name="T28" fmla="*/ 0 w 375"/>
                <a:gd name="T29" fmla="*/ 266568469 h 192"/>
                <a:gd name="T30" fmla="*/ 0 w 375"/>
                <a:gd name="T31" fmla="*/ 298791370 h 192"/>
                <a:gd name="T32" fmla="*/ 0 w 375"/>
                <a:gd name="T33" fmla="*/ 515561278 h 192"/>
                <a:gd name="T34" fmla="*/ 38214520 w 375"/>
                <a:gd name="T35" fmla="*/ 562429707 h 192"/>
                <a:gd name="T36" fmla="*/ 79367696 w 375"/>
                <a:gd name="T37" fmla="*/ 562429707 h 192"/>
                <a:gd name="T38" fmla="*/ 255738448 w 375"/>
                <a:gd name="T39" fmla="*/ 530206806 h 192"/>
                <a:gd name="T40" fmla="*/ 443867250 w 375"/>
                <a:gd name="T41" fmla="*/ 439398369 h 192"/>
                <a:gd name="T42" fmla="*/ 658450808 w 375"/>
                <a:gd name="T43" fmla="*/ 439398369 h 192"/>
                <a:gd name="T44" fmla="*/ 843640955 w 375"/>
                <a:gd name="T45" fmla="*/ 530206806 h 192"/>
                <a:gd name="T46" fmla="*/ 1022950363 w 375"/>
                <a:gd name="T47" fmla="*/ 562429707 h 192"/>
                <a:gd name="T48" fmla="*/ 1064103538 w 375"/>
                <a:gd name="T49" fmla="*/ 562429707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5"/>
                <a:gd name="T76" fmla="*/ 0 h 192"/>
                <a:gd name="T77" fmla="*/ 375 w 375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5" h="192">
                  <a:moveTo>
                    <a:pt x="362" y="192"/>
                  </a:moveTo>
                  <a:cubicBezTo>
                    <a:pt x="369" y="190"/>
                    <a:pt x="375" y="184"/>
                    <a:pt x="375" y="176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91"/>
                    <a:pt x="375" y="91"/>
                    <a:pt x="375" y="91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75" y="9"/>
                    <a:pt x="369" y="2"/>
                    <a:pt x="362" y="1"/>
                  </a:cubicBezTo>
                  <a:cubicBezTo>
                    <a:pt x="361" y="1"/>
                    <a:pt x="356" y="0"/>
                    <a:pt x="348" y="0"/>
                  </a:cubicBezTo>
                  <a:cubicBezTo>
                    <a:pt x="334" y="0"/>
                    <a:pt x="313" y="2"/>
                    <a:pt x="287" y="12"/>
                  </a:cubicBezTo>
                  <a:cubicBezTo>
                    <a:pt x="254" y="24"/>
                    <a:pt x="233" y="36"/>
                    <a:pt x="224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2" y="36"/>
                    <a:pt x="121" y="24"/>
                    <a:pt x="87" y="12"/>
                  </a:cubicBezTo>
                  <a:cubicBezTo>
                    <a:pt x="62" y="2"/>
                    <a:pt x="40" y="0"/>
                    <a:pt x="27" y="0"/>
                  </a:cubicBezTo>
                  <a:cubicBezTo>
                    <a:pt x="19" y="0"/>
                    <a:pt x="14" y="1"/>
                    <a:pt x="13" y="1"/>
                  </a:cubicBezTo>
                  <a:cubicBezTo>
                    <a:pt x="5" y="2"/>
                    <a:pt x="0" y="9"/>
                    <a:pt x="0" y="1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5" y="190"/>
                    <a:pt x="13" y="192"/>
                  </a:cubicBezTo>
                  <a:cubicBezTo>
                    <a:pt x="14" y="192"/>
                    <a:pt x="19" y="192"/>
                    <a:pt x="27" y="192"/>
                  </a:cubicBezTo>
                  <a:cubicBezTo>
                    <a:pt x="40" y="192"/>
                    <a:pt x="62" y="191"/>
                    <a:pt x="87" y="181"/>
                  </a:cubicBezTo>
                  <a:cubicBezTo>
                    <a:pt x="121" y="169"/>
                    <a:pt x="142" y="156"/>
                    <a:pt x="151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33" y="156"/>
                    <a:pt x="254" y="169"/>
                    <a:pt x="287" y="181"/>
                  </a:cubicBezTo>
                  <a:cubicBezTo>
                    <a:pt x="313" y="191"/>
                    <a:pt x="334" y="192"/>
                    <a:pt x="348" y="192"/>
                  </a:cubicBezTo>
                  <a:cubicBezTo>
                    <a:pt x="356" y="192"/>
                    <a:pt x="361" y="192"/>
                    <a:pt x="36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1" name="Freeform 1071">
              <a:extLst>
                <a:ext uri="{FF2B5EF4-FFF2-40B4-BE49-F238E27FC236}">
                  <a16:creationId xmlns:a16="http://schemas.microsoft.com/office/drawing/2014/main" id="{D6AFD8D6-8022-4642-9CF9-24C3640B4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8" y="20637"/>
              <a:ext cx="222250" cy="287338"/>
            </a:xfrm>
            <a:custGeom>
              <a:avLst/>
              <a:gdLst>
                <a:gd name="T0" fmla="*/ 192904452 w 130"/>
                <a:gd name="T1" fmla="*/ 43878907 h 168"/>
                <a:gd name="T2" fmla="*/ 0 w 130"/>
                <a:gd name="T3" fmla="*/ 14626872 h 168"/>
                <a:gd name="T4" fmla="*/ 0 w 130"/>
                <a:gd name="T5" fmla="*/ 231096718 h 168"/>
                <a:gd name="T6" fmla="*/ 0 w 130"/>
                <a:gd name="T7" fmla="*/ 263275153 h 168"/>
                <a:gd name="T8" fmla="*/ 0 w 130"/>
                <a:gd name="T9" fmla="*/ 479746708 h 168"/>
                <a:gd name="T10" fmla="*/ 192904452 w 130"/>
                <a:gd name="T11" fmla="*/ 450492963 h 168"/>
                <a:gd name="T12" fmla="*/ 379962019 w 130"/>
                <a:gd name="T13" fmla="*/ 356884058 h 168"/>
                <a:gd name="T14" fmla="*/ 379962019 w 130"/>
                <a:gd name="T15" fmla="*/ 336407805 h 168"/>
                <a:gd name="T16" fmla="*/ 379962019 w 130"/>
                <a:gd name="T17" fmla="*/ 157965776 h 168"/>
                <a:gd name="T18" fmla="*/ 379962019 w 130"/>
                <a:gd name="T19" fmla="*/ 134563122 h 168"/>
                <a:gd name="T20" fmla="*/ 192904452 w 130"/>
                <a:gd name="T21" fmla="*/ 43878907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8"/>
                <a:gd name="T35" fmla="*/ 130 w 130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8">
                  <a:moveTo>
                    <a:pt x="66" y="15"/>
                  </a:moveTo>
                  <a:cubicBezTo>
                    <a:pt x="27" y="0"/>
                    <a:pt x="0" y="5"/>
                    <a:pt x="0" y="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27" y="168"/>
                    <a:pt x="66" y="154"/>
                  </a:cubicBezTo>
                  <a:cubicBezTo>
                    <a:pt x="109" y="139"/>
                    <a:pt x="130" y="122"/>
                    <a:pt x="130" y="122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6"/>
                    <a:pt x="109" y="30"/>
                    <a:pt x="66" y="15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2" name="Freeform 1072">
              <a:extLst>
                <a:ext uri="{FF2B5EF4-FFF2-40B4-BE49-F238E27FC236}">
                  <a16:creationId xmlns:a16="http://schemas.microsoft.com/office/drawing/2014/main" id="{24BA4900-5FD5-4289-8459-4A383C40B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90487"/>
              <a:ext cx="96838" cy="147638"/>
            </a:xfrm>
            <a:custGeom>
              <a:avLst/>
              <a:gdLst>
                <a:gd name="T0" fmla="*/ 167457112 w 56"/>
                <a:gd name="T1" fmla="*/ 126726622 h 86"/>
                <a:gd name="T2" fmla="*/ 0 w 56"/>
                <a:gd name="T3" fmla="*/ 126726622 h 86"/>
                <a:gd name="T4" fmla="*/ 167457112 w 56"/>
                <a:gd name="T5" fmla="*/ 126726622 h 86"/>
                <a:gd name="T6" fmla="*/ 0 60000 65536"/>
                <a:gd name="T7" fmla="*/ 0 60000 65536"/>
                <a:gd name="T8" fmla="*/ 0 60000 65536"/>
                <a:gd name="T9" fmla="*/ 0 w 56"/>
                <a:gd name="T10" fmla="*/ 0 h 86"/>
                <a:gd name="T11" fmla="*/ 56 w 56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86">
                  <a:moveTo>
                    <a:pt x="56" y="43"/>
                  </a:moveTo>
                  <a:cubicBezTo>
                    <a:pt x="56" y="43"/>
                    <a:pt x="0" y="0"/>
                    <a:pt x="0" y="43"/>
                  </a:cubicBezTo>
                  <a:cubicBezTo>
                    <a:pt x="0" y="86"/>
                    <a:pt x="56" y="43"/>
                    <a:pt x="56" y="43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3" name="Freeform 1073">
              <a:extLst>
                <a:ext uri="{FF2B5EF4-FFF2-40B4-BE49-F238E27FC236}">
                  <a16:creationId xmlns:a16="http://schemas.microsoft.com/office/drawing/2014/main" id="{AC535DA5-26FE-43D7-9AC2-408082C69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20637"/>
              <a:ext cx="222250" cy="287338"/>
            </a:xfrm>
            <a:custGeom>
              <a:avLst/>
              <a:gdLst>
                <a:gd name="T0" fmla="*/ 187057567 w 130"/>
                <a:gd name="T1" fmla="*/ 43878907 h 168"/>
                <a:gd name="T2" fmla="*/ 379962019 w 130"/>
                <a:gd name="T3" fmla="*/ 14626872 h 168"/>
                <a:gd name="T4" fmla="*/ 379962019 w 130"/>
                <a:gd name="T5" fmla="*/ 231096718 h 168"/>
                <a:gd name="T6" fmla="*/ 379962019 w 130"/>
                <a:gd name="T7" fmla="*/ 263275153 h 168"/>
                <a:gd name="T8" fmla="*/ 379962019 w 130"/>
                <a:gd name="T9" fmla="*/ 479746708 h 168"/>
                <a:gd name="T10" fmla="*/ 187057567 w 130"/>
                <a:gd name="T11" fmla="*/ 450492963 h 168"/>
                <a:gd name="T12" fmla="*/ 0 w 130"/>
                <a:gd name="T13" fmla="*/ 356884058 h 168"/>
                <a:gd name="T14" fmla="*/ 0 w 130"/>
                <a:gd name="T15" fmla="*/ 336407805 h 168"/>
                <a:gd name="T16" fmla="*/ 0 w 130"/>
                <a:gd name="T17" fmla="*/ 157965776 h 168"/>
                <a:gd name="T18" fmla="*/ 0 w 130"/>
                <a:gd name="T19" fmla="*/ 134563122 h 168"/>
                <a:gd name="T20" fmla="*/ 187057567 w 130"/>
                <a:gd name="T21" fmla="*/ 43878907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8"/>
                <a:gd name="T35" fmla="*/ 130 w 130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8">
                  <a:moveTo>
                    <a:pt x="64" y="15"/>
                  </a:moveTo>
                  <a:cubicBezTo>
                    <a:pt x="103" y="0"/>
                    <a:pt x="130" y="5"/>
                    <a:pt x="130" y="5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164"/>
                    <a:pt x="130" y="164"/>
                    <a:pt x="130" y="164"/>
                  </a:cubicBezTo>
                  <a:cubicBezTo>
                    <a:pt x="130" y="164"/>
                    <a:pt x="103" y="168"/>
                    <a:pt x="64" y="154"/>
                  </a:cubicBezTo>
                  <a:cubicBezTo>
                    <a:pt x="21" y="139"/>
                    <a:pt x="0" y="122"/>
                    <a:pt x="0" y="12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21" y="30"/>
                    <a:pt x="64" y="15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4" name="Freeform 1074">
              <a:extLst>
                <a:ext uri="{FF2B5EF4-FFF2-40B4-BE49-F238E27FC236}">
                  <a16:creationId xmlns:a16="http://schemas.microsoft.com/office/drawing/2014/main" id="{FB54FA7F-F86C-460F-BED5-E80F7E735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90487"/>
              <a:ext cx="96838" cy="147638"/>
            </a:xfrm>
            <a:custGeom>
              <a:avLst/>
              <a:gdLst>
                <a:gd name="T0" fmla="*/ 0 w 57"/>
                <a:gd name="T1" fmla="*/ 126726622 h 86"/>
                <a:gd name="T2" fmla="*/ 164519267 w 57"/>
                <a:gd name="T3" fmla="*/ 126726622 h 86"/>
                <a:gd name="T4" fmla="*/ 0 w 57"/>
                <a:gd name="T5" fmla="*/ 126726622 h 86"/>
                <a:gd name="T6" fmla="*/ 0 60000 65536"/>
                <a:gd name="T7" fmla="*/ 0 60000 65536"/>
                <a:gd name="T8" fmla="*/ 0 60000 65536"/>
                <a:gd name="T9" fmla="*/ 0 w 57"/>
                <a:gd name="T10" fmla="*/ 0 h 86"/>
                <a:gd name="T11" fmla="*/ 57 w 57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86">
                  <a:moveTo>
                    <a:pt x="0" y="43"/>
                  </a:moveTo>
                  <a:cubicBezTo>
                    <a:pt x="0" y="43"/>
                    <a:pt x="57" y="0"/>
                    <a:pt x="57" y="43"/>
                  </a:cubicBezTo>
                  <a:cubicBezTo>
                    <a:pt x="57" y="86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5" name="Rectangle 1075">
              <a:extLst>
                <a:ext uri="{FF2B5EF4-FFF2-40B4-BE49-F238E27FC236}">
                  <a16:creationId xmlns:a16="http://schemas.microsoft.com/office/drawing/2014/main" id="{3AE24C43-58F8-4322-8217-16C463B50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8" y="98425"/>
              <a:ext cx="142875" cy="1317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31757" name="文本框 212">
            <a:extLst>
              <a:ext uri="{FF2B5EF4-FFF2-40B4-BE49-F238E27FC236}">
                <a16:creationId xmlns:a16="http://schemas.microsoft.com/office/drawing/2014/main" id="{C1D75B58-F4C5-48B8-9D82-A91C63BA0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25" y="2130425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31758" name="文本框 213">
            <a:extLst>
              <a:ext uri="{FF2B5EF4-FFF2-40B4-BE49-F238E27FC236}">
                <a16:creationId xmlns:a16="http://schemas.microsoft.com/office/drawing/2014/main" id="{107AF1C6-566C-4C97-B0FD-F2D05784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3262313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31759" name="文本框 214">
            <a:extLst>
              <a:ext uri="{FF2B5EF4-FFF2-40B4-BE49-F238E27FC236}">
                <a16:creationId xmlns:a16="http://schemas.microsoft.com/office/drawing/2014/main" id="{0181E480-2CD0-4DC9-9773-CCC271D0A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25" y="4351338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31760" name="文本框 215">
            <a:extLst>
              <a:ext uri="{FF2B5EF4-FFF2-40B4-BE49-F238E27FC236}">
                <a16:creationId xmlns:a16="http://schemas.microsoft.com/office/drawing/2014/main" id="{87A75DEE-752E-47BA-985B-2354FBE90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5422900"/>
            <a:ext cx="200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55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17">
            <a:extLst>
              <a:ext uri="{FF2B5EF4-FFF2-40B4-BE49-F238E27FC236}">
                <a16:creationId xmlns:a16="http://schemas.microsoft.com/office/drawing/2014/main" id="{309CC033-05C4-497D-BA78-53A970E04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963"/>
            <a:ext cx="835025" cy="706437"/>
          </a:xfrm>
          <a:custGeom>
            <a:avLst/>
            <a:gdLst>
              <a:gd name="T0" fmla="*/ 2147483647 w 295"/>
              <a:gd name="T1" fmla="*/ 0 h 240"/>
              <a:gd name="T2" fmla="*/ 0 w 295"/>
              <a:gd name="T3" fmla="*/ 1576870406 h 240"/>
              <a:gd name="T4" fmla="*/ 1281961517 w 295"/>
              <a:gd name="T5" fmla="*/ 2079388479 h 240"/>
              <a:gd name="T6" fmla="*/ 2147483647 w 295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40"/>
              <a:gd name="T14" fmla="*/ 295 w 295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40">
                <a:moveTo>
                  <a:pt x="295" y="0"/>
                </a:moveTo>
                <a:lnTo>
                  <a:pt x="0" y="182"/>
                </a:lnTo>
                <a:lnTo>
                  <a:pt x="160" y="240"/>
                </a:lnTo>
                <a:lnTo>
                  <a:pt x="295" y="0"/>
                </a:lnTo>
                <a:close/>
              </a:path>
            </a:pathLst>
          </a:custGeom>
          <a:solidFill>
            <a:srgbClr val="D1D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9" name="Freeform 18">
            <a:extLst>
              <a:ext uri="{FF2B5EF4-FFF2-40B4-BE49-F238E27FC236}">
                <a16:creationId xmlns:a16="http://schemas.microsoft.com/office/drawing/2014/main" id="{79E3F261-FB8D-4B0E-9336-BA05C0D7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963"/>
            <a:ext cx="835025" cy="706437"/>
          </a:xfrm>
          <a:custGeom>
            <a:avLst/>
            <a:gdLst>
              <a:gd name="T0" fmla="*/ 2147483647 w 295"/>
              <a:gd name="T1" fmla="*/ 0 h 240"/>
              <a:gd name="T2" fmla="*/ 0 w 295"/>
              <a:gd name="T3" fmla="*/ 1576870406 h 240"/>
              <a:gd name="T4" fmla="*/ 1281961517 w 295"/>
              <a:gd name="T5" fmla="*/ 2079388479 h 240"/>
              <a:gd name="T6" fmla="*/ 2147483647 w 295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40"/>
              <a:gd name="T14" fmla="*/ 295 w 295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40">
                <a:moveTo>
                  <a:pt x="295" y="0"/>
                </a:moveTo>
                <a:lnTo>
                  <a:pt x="0" y="182"/>
                </a:lnTo>
                <a:lnTo>
                  <a:pt x="160" y="240"/>
                </a:lnTo>
                <a:lnTo>
                  <a:pt x="29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Freeform 20">
            <a:extLst>
              <a:ext uri="{FF2B5EF4-FFF2-40B4-BE49-F238E27FC236}">
                <a16:creationId xmlns:a16="http://schemas.microsoft.com/office/drawing/2014/main" id="{C366EE29-5826-47AD-8BC3-D12ECD00F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9100" cy="998538"/>
          </a:xfrm>
          <a:custGeom>
            <a:avLst/>
            <a:gdLst>
              <a:gd name="T0" fmla="*/ 0 w 148"/>
              <a:gd name="T1" fmla="*/ 0 h 339"/>
              <a:gd name="T2" fmla="*/ 0 w 148"/>
              <a:gd name="T3" fmla="*/ 2147483647 h 339"/>
              <a:gd name="T4" fmla="*/ 1186789257 w 148"/>
              <a:gd name="T5" fmla="*/ 633361755 h 339"/>
              <a:gd name="T6" fmla="*/ 0 w 148"/>
              <a:gd name="T7" fmla="*/ 0 h 339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339"/>
              <a:gd name="T14" fmla="*/ 148 w 148"/>
              <a:gd name="T15" fmla="*/ 339 h 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339">
                <a:moveTo>
                  <a:pt x="0" y="0"/>
                </a:moveTo>
                <a:lnTo>
                  <a:pt x="0" y="339"/>
                </a:lnTo>
                <a:lnTo>
                  <a:pt x="148" y="73"/>
                </a:lnTo>
                <a:lnTo>
                  <a:pt x="0" y="0"/>
                </a:lnTo>
                <a:close/>
              </a:path>
            </a:pathLst>
          </a:custGeom>
          <a:solidFill>
            <a:srgbClr val="C10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Freeform 21">
            <a:extLst>
              <a:ext uri="{FF2B5EF4-FFF2-40B4-BE49-F238E27FC236}">
                <a16:creationId xmlns:a16="http://schemas.microsoft.com/office/drawing/2014/main" id="{75BEC1A4-6608-48DE-906D-2F1FC686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9100" cy="998538"/>
          </a:xfrm>
          <a:custGeom>
            <a:avLst/>
            <a:gdLst>
              <a:gd name="T0" fmla="*/ 0 w 148"/>
              <a:gd name="T1" fmla="*/ 0 h 339"/>
              <a:gd name="T2" fmla="*/ 0 w 148"/>
              <a:gd name="T3" fmla="*/ 2147483647 h 339"/>
              <a:gd name="T4" fmla="*/ 1186789257 w 148"/>
              <a:gd name="T5" fmla="*/ 633361755 h 339"/>
              <a:gd name="T6" fmla="*/ 0 w 148"/>
              <a:gd name="T7" fmla="*/ 0 h 339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339"/>
              <a:gd name="T14" fmla="*/ 148 w 148"/>
              <a:gd name="T15" fmla="*/ 339 h 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339">
                <a:moveTo>
                  <a:pt x="0" y="0"/>
                </a:moveTo>
                <a:lnTo>
                  <a:pt x="0" y="339"/>
                </a:lnTo>
                <a:lnTo>
                  <a:pt x="148" y="7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Freeform 22">
            <a:extLst>
              <a:ext uri="{FF2B5EF4-FFF2-40B4-BE49-F238E27FC236}">
                <a16:creationId xmlns:a16="http://schemas.microsoft.com/office/drawing/2014/main" id="{F2EB841C-9080-45AF-B424-2E61C1C1A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"/>
            <a:ext cx="835025" cy="782638"/>
          </a:xfrm>
          <a:custGeom>
            <a:avLst/>
            <a:gdLst>
              <a:gd name="T0" fmla="*/ 1185814757 w 295"/>
              <a:gd name="T1" fmla="*/ 0 h 266"/>
              <a:gd name="T2" fmla="*/ 0 w 295"/>
              <a:gd name="T3" fmla="*/ 2147483647 h 266"/>
              <a:gd name="T4" fmla="*/ 2147483647 w 295"/>
              <a:gd name="T5" fmla="*/ 727173681 h 266"/>
              <a:gd name="T6" fmla="*/ 1185814757 w 295"/>
              <a:gd name="T7" fmla="*/ 0 h 266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66"/>
              <a:gd name="T14" fmla="*/ 295 w 295"/>
              <a:gd name="T15" fmla="*/ 266 h 2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66">
                <a:moveTo>
                  <a:pt x="148" y="0"/>
                </a:moveTo>
                <a:lnTo>
                  <a:pt x="0" y="266"/>
                </a:lnTo>
                <a:lnTo>
                  <a:pt x="295" y="84"/>
                </a:lnTo>
                <a:lnTo>
                  <a:pt x="148" y="0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Freeform 23">
            <a:extLst>
              <a:ext uri="{FF2B5EF4-FFF2-40B4-BE49-F238E27FC236}">
                <a16:creationId xmlns:a16="http://schemas.microsoft.com/office/drawing/2014/main" id="{BA57A99B-B709-41A6-982F-B8561012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"/>
            <a:ext cx="835025" cy="782638"/>
          </a:xfrm>
          <a:custGeom>
            <a:avLst/>
            <a:gdLst>
              <a:gd name="T0" fmla="*/ 1185814757 w 295"/>
              <a:gd name="T1" fmla="*/ 0 h 266"/>
              <a:gd name="T2" fmla="*/ 0 w 295"/>
              <a:gd name="T3" fmla="*/ 2147483647 h 266"/>
              <a:gd name="T4" fmla="*/ 2147483647 w 295"/>
              <a:gd name="T5" fmla="*/ 727173681 h 266"/>
              <a:gd name="T6" fmla="*/ 1185814757 w 295"/>
              <a:gd name="T7" fmla="*/ 0 h 266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66"/>
              <a:gd name="T14" fmla="*/ 295 w 295"/>
              <a:gd name="T15" fmla="*/ 266 h 2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66">
                <a:moveTo>
                  <a:pt x="148" y="0"/>
                </a:moveTo>
                <a:lnTo>
                  <a:pt x="0" y="266"/>
                </a:lnTo>
                <a:lnTo>
                  <a:pt x="295" y="84"/>
                </a:lnTo>
                <a:lnTo>
                  <a:pt x="14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Freeform 30">
            <a:extLst>
              <a:ext uri="{FF2B5EF4-FFF2-40B4-BE49-F238E27FC236}">
                <a16:creationId xmlns:a16="http://schemas.microsoft.com/office/drawing/2014/main" id="{CF302165-B26D-4AD7-9CED-AF3CBB516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8538"/>
            <a:ext cx="625475" cy="730250"/>
          </a:xfrm>
          <a:custGeom>
            <a:avLst/>
            <a:gdLst>
              <a:gd name="T0" fmla="*/ 1281609596 w 221"/>
              <a:gd name="T1" fmla="*/ 502883129 h 248"/>
              <a:gd name="T2" fmla="*/ 0 w 221"/>
              <a:gd name="T3" fmla="*/ 0 h 248"/>
              <a:gd name="T4" fmla="*/ 1770221609 w 221"/>
              <a:gd name="T5" fmla="*/ 2147483647 h 248"/>
              <a:gd name="T6" fmla="*/ 1281609596 w 221"/>
              <a:gd name="T7" fmla="*/ 502883129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221"/>
              <a:gd name="T13" fmla="*/ 0 h 248"/>
              <a:gd name="T14" fmla="*/ 221 w 221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" h="248">
                <a:moveTo>
                  <a:pt x="160" y="58"/>
                </a:moveTo>
                <a:lnTo>
                  <a:pt x="0" y="0"/>
                </a:lnTo>
                <a:lnTo>
                  <a:pt x="221" y="248"/>
                </a:lnTo>
                <a:lnTo>
                  <a:pt x="160" y="58"/>
                </a:lnTo>
                <a:close/>
              </a:path>
            </a:pathLst>
          </a:cu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Freeform 31">
            <a:extLst>
              <a:ext uri="{FF2B5EF4-FFF2-40B4-BE49-F238E27FC236}">
                <a16:creationId xmlns:a16="http://schemas.microsoft.com/office/drawing/2014/main" id="{A0890A91-48D3-4483-9AC2-9E4D49BF2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8538"/>
            <a:ext cx="625475" cy="730250"/>
          </a:xfrm>
          <a:custGeom>
            <a:avLst/>
            <a:gdLst>
              <a:gd name="T0" fmla="*/ 1281609596 w 221"/>
              <a:gd name="T1" fmla="*/ 502883129 h 248"/>
              <a:gd name="T2" fmla="*/ 0 w 221"/>
              <a:gd name="T3" fmla="*/ 0 h 248"/>
              <a:gd name="T4" fmla="*/ 1770221609 w 221"/>
              <a:gd name="T5" fmla="*/ 2147483647 h 248"/>
              <a:gd name="T6" fmla="*/ 1281609596 w 221"/>
              <a:gd name="T7" fmla="*/ 502883129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221"/>
              <a:gd name="T13" fmla="*/ 0 h 248"/>
              <a:gd name="T14" fmla="*/ 221 w 221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" h="248">
                <a:moveTo>
                  <a:pt x="160" y="58"/>
                </a:moveTo>
                <a:lnTo>
                  <a:pt x="0" y="0"/>
                </a:lnTo>
                <a:lnTo>
                  <a:pt x="221" y="248"/>
                </a:lnTo>
                <a:lnTo>
                  <a:pt x="160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Freeform 32">
            <a:extLst>
              <a:ext uri="{FF2B5EF4-FFF2-40B4-BE49-F238E27FC236}">
                <a16:creationId xmlns:a16="http://schemas.microsoft.com/office/drawing/2014/main" id="{5EE79565-3AB6-495C-A87E-0982ED5CC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8538"/>
            <a:ext cx="625475" cy="2293937"/>
          </a:xfrm>
          <a:custGeom>
            <a:avLst/>
            <a:gdLst>
              <a:gd name="T0" fmla="*/ 0 w 221"/>
              <a:gd name="T1" fmla="*/ 0 h 779"/>
              <a:gd name="T2" fmla="*/ 0 w 221"/>
              <a:gd name="T3" fmla="*/ 2147483647 h 779"/>
              <a:gd name="T4" fmla="*/ 1770221609 w 221"/>
              <a:gd name="T5" fmla="*/ 2147483647 h 779"/>
              <a:gd name="T6" fmla="*/ 0 w 221"/>
              <a:gd name="T7" fmla="*/ 0 h 779"/>
              <a:gd name="T8" fmla="*/ 0 60000 65536"/>
              <a:gd name="T9" fmla="*/ 0 60000 65536"/>
              <a:gd name="T10" fmla="*/ 0 60000 65536"/>
              <a:gd name="T11" fmla="*/ 0 60000 65536"/>
              <a:gd name="T12" fmla="*/ 0 w 221"/>
              <a:gd name="T13" fmla="*/ 0 h 779"/>
              <a:gd name="T14" fmla="*/ 221 w 221"/>
              <a:gd name="T15" fmla="*/ 779 h 7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" h="779">
                <a:moveTo>
                  <a:pt x="0" y="0"/>
                </a:moveTo>
                <a:lnTo>
                  <a:pt x="0" y="779"/>
                </a:lnTo>
                <a:lnTo>
                  <a:pt x="221" y="248"/>
                </a:lnTo>
                <a:lnTo>
                  <a:pt x="0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33">
            <a:extLst>
              <a:ext uri="{FF2B5EF4-FFF2-40B4-BE49-F238E27FC236}">
                <a16:creationId xmlns:a16="http://schemas.microsoft.com/office/drawing/2014/main" id="{EDE76DE0-5FB0-4333-8DA9-E071CCD16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8538"/>
            <a:ext cx="625475" cy="2293937"/>
          </a:xfrm>
          <a:custGeom>
            <a:avLst/>
            <a:gdLst>
              <a:gd name="T0" fmla="*/ 0 w 221"/>
              <a:gd name="T1" fmla="*/ 0 h 779"/>
              <a:gd name="T2" fmla="*/ 0 w 221"/>
              <a:gd name="T3" fmla="*/ 2147483647 h 779"/>
              <a:gd name="T4" fmla="*/ 1770221609 w 221"/>
              <a:gd name="T5" fmla="*/ 2147483647 h 779"/>
              <a:gd name="T6" fmla="*/ 0 w 221"/>
              <a:gd name="T7" fmla="*/ 0 h 779"/>
              <a:gd name="T8" fmla="*/ 0 60000 65536"/>
              <a:gd name="T9" fmla="*/ 0 60000 65536"/>
              <a:gd name="T10" fmla="*/ 0 60000 65536"/>
              <a:gd name="T11" fmla="*/ 0 60000 65536"/>
              <a:gd name="T12" fmla="*/ 0 w 221"/>
              <a:gd name="T13" fmla="*/ 0 h 779"/>
              <a:gd name="T14" fmla="*/ 221 w 221"/>
              <a:gd name="T15" fmla="*/ 779 h 7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" h="779">
                <a:moveTo>
                  <a:pt x="0" y="0"/>
                </a:moveTo>
                <a:lnTo>
                  <a:pt x="0" y="779"/>
                </a:lnTo>
                <a:lnTo>
                  <a:pt x="221" y="24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Freeform 34">
            <a:extLst>
              <a:ext uri="{FF2B5EF4-FFF2-40B4-BE49-F238E27FC236}">
                <a16:creationId xmlns:a16="http://schemas.microsoft.com/office/drawing/2014/main" id="{F3B6E53E-1F3C-440F-9D4F-1F201D17F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9100" cy="215900"/>
          </a:xfrm>
          <a:custGeom>
            <a:avLst/>
            <a:gdLst>
              <a:gd name="T0" fmla="*/ 1186789257 w 148"/>
              <a:gd name="T1" fmla="*/ 0 h 73"/>
              <a:gd name="T2" fmla="*/ 0 w 148"/>
              <a:gd name="T3" fmla="*/ 0 h 73"/>
              <a:gd name="T4" fmla="*/ 1186789257 w 148"/>
              <a:gd name="T5" fmla="*/ 638531644 h 73"/>
              <a:gd name="T6" fmla="*/ 1186789257 w 148"/>
              <a:gd name="T7" fmla="*/ 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73"/>
              <a:gd name="T14" fmla="*/ 148 w 148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73">
                <a:moveTo>
                  <a:pt x="148" y="0"/>
                </a:moveTo>
                <a:lnTo>
                  <a:pt x="0" y="0"/>
                </a:lnTo>
                <a:lnTo>
                  <a:pt x="148" y="73"/>
                </a:lnTo>
                <a:lnTo>
                  <a:pt x="148" y="0"/>
                </a:lnTo>
                <a:close/>
              </a:path>
            </a:pathLst>
          </a:custGeom>
          <a:solidFill>
            <a:srgbClr val="D1D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Freeform 40">
            <a:extLst>
              <a:ext uri="{FF2B5EF4-FFF2-40B4-BE49-F238E27FC236}">
                <a16:creationId xmlns:a16="http://schemas.microsoft.com/office/drawing/2014/main" id="{F901CD46-8702-4977-BE43-63E96EDDC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1168400"/>
            <a:ext cx="171450" cy="560388"/>
          </a:xfrm>
          <a:custGeom>
            <a:avLst/>
            <a:gdLst>
              <a:gd name="T0" fmla="*/ 0 w 61"/>
              <a:gd name="T1" fmla="*/ 0 h 190"/>
              <a:gd name="T2" fmla="*/ 481886926 w 61"/>
              <a:gd name="T3" fmla="*/ 1652814266 h 190"/>
              <a:gd name="T4" fmla="*/ 481886926 w 61"/>
              <a:gd name="T5" fmla="*/ 156581255 h 190"/>
              <a:gd name="T6" fmla="*/ 0 w 61"/>
              <a:gd name="T7" fmla="*/ 0 h 190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190"/>
              <a:gd name="T14" fmla="*/ 61 w 61"/>
              <a:gd name="T15" fmla="*/ 190 h 1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190">
                <a:moveTo>
                  <a:pt x="0" y="0"/>
                </a:moveTo>
                <a:lnTo>
                  <a:pt x="61" y="190"/>
                </a:lnTo>
                <a:lnTo>
                  <a:pt x="61" y="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Freeform 41">
            <a:extLst>
              <a:ext uri="{FF2B5EF4-FFF2-40B4-BE49-F238E27FC236}">
                <a16:creationId xmlns:a16="http://schemas.microsoft.com/office/drawing/2014/main" id="{67A26529-5EBA-4AA4-AFE3-916C757B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1168400"/>
            <a:ext cx="171450" cy="560388"/>
          </a:xfrm>
          <a:custGeom>
            <a:avLst/>
            <a:gdLst>
              <a:gd name="T0" fmla="*/ 0 w 61"/>
              <a:gd name="T1" fmla="*/ 0 h 190"/>
              <a:gd name="T2" fmla="*/ 481886926 w 61"/>
              <a:gd name="T3" fmla="*/ 1652814266 h 190"/>
              <a:gd name="T4" fmla="*/ 481886926 w 61"/>
              <a:gd name="T5" fmla="*/ 156581255 h 190"/>
              <a:gd name="T6" fmla="*/ 0 w 61"/>
              <a:gd name="T7" fmla="*/ 0 h 190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190"/>
              <a:gd name="T14" fmla="*/ 61 w 61"/>
              <a:gd name="T15" fmla="*/ 190 h 1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190">
                <a:moveTo>
                  <a:pt x="0" y="0"/>
                </a:moveTo>
                <a:lnTo>
                  <a:pt x="61" y="190"/>
                </a:lnTo>
                <a:lnTo>
                  <a:pt x="61" y="1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Freeform 42">
            <a:extLst>
              <a:ext uri="{FF2B5EF4-FFF2-40B4-BE49-F238E27FC236}">
                <a16:creationId xmlns:a16="http://schemas.microsoft.com/office/drawing/2014/main" id="{6F7A8A8D-96FA-4AAE-B917-1AA2C6EA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461963"/>
            <a:ext cx="381000" cy="760412"/>
          </a:xfrm>
          <a:custGeom>
            <a:avLst/>
            <a:gdLst>
              <a:gd name="T0" fmla="*/ 1075266667 w 135"/>
              <a:gd name="T1" fmla="*/ 0 h 258"/>
              <a:gd name="T2" fmla="*/ 0 w 135"/>
              <a:gd name="T3" fmla="*/ 2084825707 h 258"/>
              <a:gd name="T4" fmla="*/ 485862489 w 135"/>
              <a:gd name="T5" fmla="*/ 2147483647 h 258"/>
              <a:gd name="T6" fmla="*/ 1075266667 w 135"/>
              <a:gd name="T7" fmla="*/ 0 h 258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258"/>
              <a:gd name="T14" fmla="*/ 135 w 135"/>
              <a:gd name="T15" fmla="*/ 258 h 2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258">
                <a:moveTo>
                  <a:pt x="135" y="0"/>
                </a:moveTo>
                <a:lnTo>
                  <a:pt x="0" y="240"/>
                </a:lnTo>
                <a:lnTo>
                  <a:pt x="61" y="258"/>
                </a:lnTo>
                <a:lnTo>
                  <a:pt x="135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2" name="Freeform 43">
            <a:extLst>
              <a:ext uri="{FF2B5EF4-FFF2-40B4-BE49-F238E27FC236}">
                <a16:creationId xmlns:a16="http://schemas.microsoft.com/office/drawing/2014/main" id="{413FD539-6057-4E6F-A53C-60EDFA333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461963"/>
            <a:ext cx="381000" cy="760412"/>
          </a:xfrm>
          <a:custGeom>
            <a:avLst/>
            <a:gdLst>
              <a:gd name="T0" fmla="*/ 1075266667 w 135"/>
              <a:gd name="T1" fmla="*/ 0 h 258"/>
              <a:gd name="T2" fmla="*/ 0 w 135"/>
              <a:gd name="T3" fmla="*/ 2084825707 h 258"/>
              <a:gd name="T4" fmla="*/ 485862489 w 135"/>
              <a:gd name="T5" fmla="*/ 2147483647 h 258"/>
              <a:gd name="T6" fmla="*/ 1075266667 w 135"/>
              <a:gd name="T7" fmla="*/ 0 h 258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258"/>
              <a:gd name="T14" fmla="*/ 135 w 135"/>
              <a:gd name="T15" fmla="*/ 258 h 2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258">
                <a:moveTo>
                  <a:pt x="135" y="0"/>
                </a:moveTo>
                <a:lnTo>
                  <a:pt x="0" y="240"/>
                </a:lnTo>
                <a:lnTo>
                  <a:pt x="61" y="258"/>
                </a:lnTo>
                <a:lnTo>
                  <a:pt x="1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3" name="Freeform 59">
            <a:extLst>
              <a:ext uri="{FF2B5EF4-FFF2-40B4-BE49-F238E27FC236}">
                <a16:creationId xmlns:a16="http://schemas.microsoft.com/office/drawing/2014/main" id="{9E58FC33-4DBE-4F1B-B3F4-B4CC15B5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2593975"/>
            <a:ext cx="381000" cy="1158875"/>
          </a:xfrm>
          <a:custGeom>
            <a:avLst/>
            <a:gdLst>
              <a:gd name="T0" fmla="*/ 194022828 w 134"/>
              <a:gd name="T1" fmla="*/ 973882575 h 393"/>
              <a:gd name="T2" fmla="*/ 0 w 134"/>
              <a:gd name="T3" fmla="*/ 2147483647 h 393"/>
              <a:gd name="T4" fmla="*/ 1083291045 w 134"/>
              <a:gd name="T5" fmla="*/ 0 h 393"/>
              <a:gd name="T6" fmla="*/ 194022828 w 134"/>
              <a:gd name="T7" fmla="*/ 973882575 h 393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393"/>
              <a:gd name="T14" fmla="*/ 134 w 134"/>
              <a:gd name="T15" fmla="*/ 393 h 3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393">
                <a:moveTo>
                  <a:pt x="24" y="112"/>
                </a:moveTo>
                <a:lnTo>
                  <a:pt x="0" y="393"/>
                </a:lnTo>
                <a:lnTo>
                  <a:pt x="134" y="0"/>
                </a:lnTo>
                <a:lnTo>
                  <a:pt x="24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4" name="Freeform 60">
            <a:extLst>
              <a:ext uri="{FF2B5EF4-FFF2-40B4-BE49-F238E27FC236}">
                <a16:creationId xmlns:a16="http://schemas.microsoft.com/office/drawing/2014/main" id="{A19A5E2B-426B-42CA-AF2C-E32F57903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1728788"/>
            <a:ext cx="381000" cy="1195387"/>
          </a:xfrm>
          <a:custGeom>
            <a:avLst/>
            <a:gdLst>
              <a:gd name="T0" fmla="*/ 0 w 134"/>
              <a:gd name="T1" fmla="*/ 0 h 406"/>
              <a:gd name="T2" fmla="*/ 194022828 w 134"/>
              <a:gd name="T3" fmla="*/ 2147483647 h 406"/>
              <a:gd name="T4" fmla="*/ 1083291045 w 134"/>
              <a:gd name="T5" fmla="*/ 2147483647 h 406"/>
              <a:gd name="T6" fmla="*/ 0 w 134"/>
              <a:gd name="T7" fmla="*/ 0 h 406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406"/>
              <a:gd name="T14" fmla="*/ 134 w 134"/>
              <a:gd name="T15" fmla="*/ 406 h 4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406">
                <a:moveTo>
                  <a:pt x="0" y="0"/>
                </a:moveTo>
                <a:lnTo>
                  <a:pt x="24" y="406"/>
                </a:lnTo>
                <a:lnTo>
                  <a:pt x="134" y="294"/>
                </a:lnTo>
                <a:lnTo>
                  <a:pt x="0" y="0"/>
                </a:lnTo>
                <a:close/>
              </a:path>
            </a:pathLst>
          </a:cu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5" name="Freeform 61">
            <a:extLst>
              <a:ext uri="{FF2B5EF4-FFF2-40B4-BE49-F238E27FC236}">
                <a16:creationId xmlns:a16="http://schemas.microsoft.com/office/drawing/2014/main" id="{F17C43AA-B190-493F-BD2E-84BB8B058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4175"/>
            <a:ext cx="693738" cy="828675"/>
          </a:xfrm>
          <a:custGeom>
            <a:avLst/>
            <a:gdLst>
              <a:gd name="T0" fmla="*/ 1964377194 w 245"/>
              <a:gd name="T1" fmla="*/ 0 h 281"/>
              <a:gd name="T2" fmla="*/ 0 w 245"/>
              <a:gd name="T3" fmla="*/ 1087091843 h 281"/>
              <a:gd name="T4" fmla="*/ 1771948431 w 245"/>
              <a:gd name="T5" fmla="*/ 2147483647 h 281"/>
              <a:gd name="T6" fmla="*/ 1964377194 w 245"/>
              <a:gd name="T7" fmla="*/ 0 h 281"/>
              <a:gd name="T8" fmla="*/ 0 60000 65536"/>
              <a:gd name="T9" fmla="*/ 0 60000 65536"/>
              <a:gd name="T10" fmla="*/ 0 60000 65536"/>
              <a:gd name="T11" fmla="*/ 0 60000 65536"/>
              <a:gd name="T12" fmla="*/ 0 w 245"/>
              <a:gd name="T13" fmla="*/ 0 h 281"/>
              <a:gd name="T14" fmla="*/ 245 w 245"/>
              <a:gd name="T15" fmla="*/ 281 h 2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" h="281">
                <a:moveTo>
                  <a:pt x="245" y="0"/>
                </a:moveTo>
                <a:lnTo>
                  <a:pt x="0" y="125"/>
                </a:lnTo>
                <a:lnTo>
                  <a:pt x="221" y="281"/>
                </a:lnTo>
                <a:lnTo>
                  <a:pt x="245" y="0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6" name="Freeform 62">
            <a:extLst>
              <a:ext uri="{FF2B5EF4-FFF2-40B4-BE49-F238E27FC236}">
                <a16:creationId xmlns:a16="http://schemas.microsoft.com/office/drawing/2014/main" id="{D990942A-18E0-45A0-B515-C91DEF712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8788"/>
            <a:ext cx="693738" cy="1563687"/>
          </a:xfrm>
          <a:custGeom>
            <a:avLst/>
            <a:gdLst>
              <a:gd name="T0" fmla="*/ 1771948431 w 245"/>
              <a:gd name="T1" fmla="*/ 0 h 531"/>
              <a:gd name="T2" fmla="*/ 0 w 245"/>
              <a:gd name="T3" fmla="*/ 2147483647 h 531"/>
              <a:gd name="T4" fmla="*/ 1964377194 w 245"/>
              <a:gd name="T5" fmla="*/ 2147483647 h 531"/>
              <a:gd name="T6" fmla="*/ 1771948431 w 245"/>
              <a:gd name="T7" fmla="*/ 0 h 531"/>
              <a:gd name="T8" fmla="*/ 0 60000 65536"/>
              <a:gd name="T9" fmla="*/ 0 60000 65536"/>
              <a:gd name="T10" fmla="*/ 0 60000 65536"/>
              <a:gd name="T11" fmla="*/ 0 60000 65536"/>
              <a:gd name="T12" fmla="*/ 0 w 245"/>
              <a:gd name="T13" fmla="*/ 0 h 531"/>
              <a:gd name="T14" fmla="*/ 245 w 245"/>
              <a:gd name="T15" fmla="*/ 531 h 5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" h="531">
                <a:moveTo>
                  <a:pt x="221" y="0"/>
                </a:moveTo>
                <a:lnTo>
                  <a:pt x="0" y="531"/>
                </a:lnTo>
                <a:lnTo>
                  <a:pt x="245" y="406"/>
                </a:lnTo>
                <a:lnTo>
                  <a:pt x="221" y="0"/>
                </a:lnTo>
                <a:close/>
              </a:path>
            </a:pathLst>
          </a:custGeom>
          <a:solidFill>
            <a:srgbClr val="2F6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7" name="Freeform 77">
            <a:extLst>
              <a:ext uri="{FF2B5EF4-FFF2-40B4-BE49-F238E27FC236}">
                <a16:creationId xmlns:a16="http://schemas.microsoft.com/office/drawing/2014/main" id="{98614531-8A5B-4C4E-846B-D3F07D695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52850"/>
            <a:ext cx="1219200" cy="438150"/>
          </a:xfrm>
          <a:custGeom>
            <a:avLst/>
            <a:gdLst>
              <a:gd name="T0" fmla="*/ 0 w 430"/>
              <a:gd name="T1" fmla="*/ 1288425654 h 149"/>
              <a:gd name="T2" fmla="*/ 2147483647 w 430"/>
              <a:gd name="T3" fmla="*/ 1288425654 h 149"/>
              <a:gd name="T4" fmla="*/ 1776663606 w 430"/>
              <a:gd name="T5" fmla="*/ 0 h 149"/>
              <a:gd name="T6" fmla="*/ 0 w 430"/>
              <a:gd name="T7" fmla="*/ 1288425654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430"/>
              <a:gd name="T13" fmla="*/ 0 h 149"/>
              <a:gd name="T14" fmla="*/ 430 w 430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0" h="149">
                <a:moveTo>
                  <a:pt x="0" y="149"/>
                </a:moveTo>
                <a:lnTo>
                  <a:pt x="430" y="149"/>
                </a:lnTo>
                <a:lnTo>
                  <a:pt x="221" y="0"/>
                </a:lnTo>
                <a:lnTo>
                  <a:pt x="0" y="149"/>
                </a:lnTo>
                <a:close/>
              </a:path>
            </a:pathLst>
          </a:custGeom>
          <a:solidFill>
            <a:srgbClr val="D1D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8" name="Freeform 78">
            <a:extLst>
              <a:ext uri="{FF2B5EF4-FFF2-40B4-BE49-F238E27FC236}">
                <a16:creationId xmlns:a16="http://schemas.microsoft.com/office/drawing/2014/main" id="{34725671-F220-4271-A1C6-3E0D47F94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2475"/>
            <a:ext cx="625475" cy="898525"/>
          </a:xfrm>
          <a:custGeom>
            <a:avLst/>
            <a:gdLst>
              <a:gd name="T0" fmla="*/ 0 w 221"/>
              <a:gd name="T1" fmla="*/ 0 h 305"/>
              <a:gd name="T2" fmla="*/ 0 w 221"/>
              <a:gd name="T3" fmla="*/ 2147483647 h 305"/>
              <a:gd name="T4" fmla="*/ 1770221609 w 221"/>
              <a:gd name="T5" fmla="*/ 1353894524 h 305"/>
              <a:gd name="T6" fmla="*/ 0 w 221"/>
              <a:gd name="T7" fmla="*/ 0 h 305"/>
              <a:gd name="T8" fmla="*/ 0 60000 65536"/>
              <a:gd name="T9" fmla="*/ 0 60000 65536"/>
              <a:gd name="T10" fmla="*/ 0 60000 65536"/>
              <a:gd name="T11" fmla="*/ 0 60000 65536"/>
              <a:gd name="T12" fmla="*/ 0 w 221"/>
              <a:gd name="T13" fmla="*/ 0 h 305"/>
              <a:gd name="T14" fmla="*/ 221 w 221"/>
              <a:gd name="T15" fmla="*/ 305 h 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" h="305">
                <a:moveTo>
                  <a:pt x="0" y="0"/>
                </a:moveTo>
                <a:lnTo>
                  <a:pt x="0" y="305"/>
                </a:lnTo>
                <a:lnTo>
                  <a:pt x="221" y="156"/>
                </a:lnTo>
                <a:lnTo>
                  <a:pt x="0" y="0"/>
                </a:lnTo>
                <a:close/>
              </a:path>
            </a:pathLst>
          </a:custGeom>
          <a:solidFill>
            <a:srgbClr val="C10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9" name="Freeform 79">
            <a:extLst>
              <a:ext uri="{FF2B5EF4-FFF2-40B4-BE49-F238E27FC236}">
                <a16:creationId xmlns:a16="http://schemas.microsoft.com/office/drawing/2014/main" id="{DA5A86A0-6CC8-467C-81F2-0C91D7D94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1222375"/>
            <a:ext cx="139700" cy="506413"/>
          </a:xfrm>
          <a:custGeom>
            <a:avLst/>
            <a:gdLst>
              <a:gd name="T0" fmla="*/ 0 w 49"/>
              <a:gd name="T1" fmla="*/ 0 h 172"/>
              <a:gd name="T2" fmla="*/ 0 w 49"/>
              <a:gd name="T3" fmla="*/ 1491012364 h 172"/>
              <a:gd name="T4" fmla="*/ 398287551 w 49"/>
              <a:gd name="T5" fmla="*/ 502782725 h 172"/>
              <a:gd name="T6" fmla="*/ 0 w 49"/>
              <a:gd name="T7" fmla="*/ 0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49"/>
              <a:gd name="T13" fmla="*/ 0 h 172"/>
              <a:gd name="T14" fmla="*/ 49 w 49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" h="172">
                <a:moveTo>
                  <a:pt x="0" y="0"/>
                </a:moveTo>
                <a:lnTo>
                  <a:pt x="0" y="172"/>
                </a:lnTo>
                <a:lnTo>
                  <a:pt x="49" y="58"/>
                </a:lnTo>
                <a:lnTo>
                  <a:pt x="0" y="0"/>
                </a:lnTo>
                <a:close/>
              </a:path>
            </a:pathLst>
          </a:custGeom>
          <a:solidFill>
            <a:srgbClr val="2F6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0" name="Freeform 80">
            <a:extLst>
              <a:ext uri="{FF2B5EF4-FFF2-40B4-BE49-F238E27FC236}">
                <a16:creationId xmlns:a16="http://schemas.microsoft.com/office/drawing/2014/main" id="{7D0C22D5-CDAA-4E8C-A518-4390D8E64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1222375"/>
            <a:ext cx="139700" cy="506413"/>
          </a:xfrm>
          <a:custGeom>
            <a:avLst/>
            <a:gdLst>
              <a:gd name="T0" fmla="*/ 0 w 49"/>
              <a:gd name="T1" fmla="*/ 0 h 172"/>
              <a:gd name="T2" fmla="*/ 0 w 49"/>
              <a:gd name="T3" fmla="*/ 1491012364 h 172"/>
              <a:gd name="T4" fmla="*/ 398287551 w 49"/>
              <a:gd name="T5" fmla="*/ 502782725 h 172"/>
              <a:gd name="T6" fmla="*/ 0 w 49"/>
              <a:gd name="T7" fmla="*/ 0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49"/>
              <a:gd name="T13" fmla="*/ 0 h 172"/>
              <a:gd name="T14" fmla="*/ 49 w 49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" h="172">
                <a:moveTo>
                  <a:pt x="0" y="0"/>
                </a:moveTo>
                <a:lnTo>
                  <a:pt x="0" y="172"/>
                </a:lnTo>
                <a:lnTo>
                  <a:pt x="49" y="5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1" name="Freeform 81">
            <a:extLst>
              <a:ext uri="{FF2B5EF4-FFF2-40B4-BE49-F238E27FC236}">
                <a16:creationId xmlns:a16="http://schemas.microsoft.com/office/drawing/2014/main" id="{44FF0E2C-3F5E-4F1E-9531-F50370D10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461963"/>
            <a:ext cx="209550" cy="931862"/>
          </a:xfrm>
          <a:custGeom>
            <a:avLst/>
            <a:gdLst>
              <a:gd name="T0" fmla="*/ 392923241 w 74"/>
              <a:gd name="T1" fmla="*/ 2147483647 h 316"/>
              <a:gd name="T2" fmla="*/ 593394628 w 74"/>
              <a:gd name="T3" fmla="*/ 0 h 316"/>
              <a:gd name="T4" fmla="*/ 0 w 74"/>
              <a:gd name="T5" fmla="*/ 2147483647 h 316"/>
              <a:gd name="T6" fmla="*/ 392923241 w 74"/>
              <a:gd name="T7" fmla="*/ 2147483647 h 316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316"/>
              <a:gd name="T14" fmla="*/ 74 w 74"/>
              <a:gd name="T15" fmla="*/ 316 h 3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316">
                <a:moveTo>
                  <a:pt x="49" y="316"/>
                </a:moveTo>
                <a:lnTo>
                  <a:pt x="74" y="0"/>
                </a:lnTo>
                <a:lnTo>
                  <a:pt x="0" y="258"/>
                </a:lnTo>
                <a:lnTo>
                  <a:pt x="49" y="316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2" name="Freeform 82">
            <a:extLst>
              <a:ext uri="{FF2B5EF4-FFF2-40B4-BE49-F238E27FC236}">
                <a16:creationId xmlns:a16="http://schemas.microsoft.com/office/drawing/2014/main" id="{AC976721-7125-432C-9D9B-45CFDD6B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461963"/>
            <a:ext cx="209550" cy="931862"/>
          </a:xfrm>
          <a:custGeom>
            <a:avLst/>
            <a:gdLst>
              <a:gd name="T0" fmla="*/ 392923241 w 74"/>
              <a:gd name="T1" fmla="*/ 2147483647 h 316"/>
              <a:gd name="T2" fmla="*/ 593394628 w 74"/>
              <a:gd name="T3" fmla="*/ 0 h 316"/>
              <a:gd name="T4" fmla="*/ 0 w 74"/>
              <a:gd name="T5" fmla="*/ 2147483647 h 316"/>
              <a:gd name="T6" fmla="*/ 392923241 w 74"/>
              <a:gd name="T7" fmla="*/ 2147483647 h 316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316"/>
              <a:gd name="T14" fmla="*/ 74 w 74"/>
              <a:gd name="T15" fmla="*/ 316 h 3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316">
                <a:moveTo>
                  <a:pt x="49" y="316"/>
                </a:moveTo>
                <a:lnTo>
                  <a:pt x="74" y="0"/>
                </a:lnTo>
                <a:lnTo>
                  <a:pt x="0" y="258"/>
                </a:lnTo>
                <a:lnTo>
                  <a:pt x="49" y="3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3" name="Freeform 86">
            <a:extLst>
              <a:ext uri="{FF2B5EF4-FFF2-40B4-BE49-F238E27FC236}">
                <a16:creationId xmlns:a16="http://schemas.microsoft.com/office/drawing/2014/main" id="{123A7969-5A6A-4CA1-9249-89A989D66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447675"/>
            <a:ext cx="520700" cy="946150"/>
          </a:xfrm>
          <a:custGeom>
            <a:avLst/>
            <a:gdLst>
              <a:gd name="T0" fmla="*/ 1473524402 w 184"/>
              <a:gd name="T1" fmla="*/ 0 h 321"/>
              <a:gd name="T2" fmla="*/ 200206320 w 184"/>
              <a:gd name="T3" fmla="*/ 43440370 h 321"/>
              <a:gd name="T4" fmla="*/ 0 w 184"/>
              <a:gd name="T5" fmla="*/ 2147483647 h 321"/>
              <a:gd name="T6" fmla="*/ 1473524402 w 184"/>
              <a:gd name="T7" fmla="*/ 0 h 321"/>
              <a:gd name="T8" fmla="*/ 0 60000 65536"/>
              <a:gd name="T9" fmla="*/ 0 60000 65536"/>
              <a:gd name="T10" fmla="*/ 0 60000 65536"/>
              <a:gd name="T11" fmla="*/ 0 60000 65536"/>
              <a:gd name="T12" fmla="*/ 0 w 184"/>
              <a:gd name="T13" fmla="*/ 0 h 321"/>
              <a:gd name="T14" fmla="*/ 184 w 184"/>
              <a:gd name="T15" fmla="*/ 321 h 3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" h="321">
                <a:moveTo>
                  <a:pt x="184" y="0"/>
                </a:moveTo>
                <a:lnTo>
                  <a:pt x="25" y="5"/>
                </a:lnTo>
                <a:lnTo>
                  <a:pt x="0" y="321"/>
                </a:lnTo>
                <a:lnTo>
                  <a:pt x="1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4" name="Freeform 100">
            <a:extLst>
              <a:ext uri="{FF2B5EF4-FFF2-40B4-BE49-F238E27FC236}">
                <a16:creationId xmlns:a16="http://schemas.microsoft.com/office/drawing/2014/main" id="{BE3DBE83-BE8A-4E41-BA6A-402C16CBD8D0}"/>
              </a:ext>
            </a:extLst>
          </p:cNvPr>
          <p:cNvSpPr>
            <a:spLocks noChangeArrowheads="1"/>
          </p:cNvSpPr>
          <p:nvPr/>
        </p:nvSpPr>
        <p:spPr bwMode="auto">
          <a:xfrm rot="10176898">
            <a:off x="582613" y="1209675"/>
            <a:ext cx="201612" cy="495300"/>
          </a:xfrm>
          <a:custGeom>
            <a:avLst/>
            <a:gdLst>
              <a:gd name="T0" fmla="*/ 224897226 w 105"/>
              <a:gd name="T1" fmla="*/ 895336095 h 274"/>
              <a:gd name="T2" fmla="*/ 387118081 w 105"/>
              <a:gd name="T3" fmla="*/ 0 h 274"/>
              <a:gd name="T4" fmla="*/ 0 w 105"/>
              <a:gd name="T5" fmla="*/ 496682863 h 274"/>
              <a:gd name="T6" fmla="*/ 224897226 w 105"/>
              <a:gd name="T7" fmla="*/ 895336095 h 274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274"/>
              <a:gd name="T14" fmla="*/ 105 w 105"/>
              <a:gd name="T15" fmla="*/ 274 h 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274">
                <a:moveTo>
                  <a:pt x="61" y="274"/>
                </a:moveTo>
                <a:lnTo>
                  <a:pt x="105" y="0"/>
                </a:lnTo>
                <a:lnTo>
                  <a:pt x="0" y="152"/>
                </a:lnTo>
                <a:lnTo>
                  <a:pt x="61" y="274"/>
                </a:lnTo>
                <a:close/>
              </a:path>
            </a:pathLst>
          </a:custGeom>
          <a:solidFill>
            <a:srgbClr val="C10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5" name="Freeform 101">
            <a:extLst>
              <a:ext uri="{FF2B5EF4-FFF2-40B4-BE49-F238E27FC236}">
                <a16:creationId xmlns:a16="http://schemas.microsoft.com/office/drawing/2014/main" id="{66AAC568-A560-40E6-9C2F-70F25634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0"/>
            <a:ext cx="298450" cy="806450"/>
          </a:xfrm>
          <a:custGeom>
            <a:avLst/>
            <a:gdLst>
              <a:gd name="T0" fmla="*/ 492826221 w 105"/>
              <a:gd name="T1" fmla="*/ 2147483647 h 274"/>
              <a:gd name="T2" fmla="*/ 848308595 w 105"/>
              <a:gd name="T3" fmla="*/ 0 h 274"/>
              <a:gd name="T4" fmla="*/ 0 w 105"/>
              <a:gd name="T5" fmla="*/ 1316732709 h 274"/>
              <a:gd name="T6" fmla="*/ 492826221 w 105"/>
              <a:gd name="T7" fmla="*/ 2147483647 h 274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274"/>
              <a:gd name="T14" fmla="*/ 105 w 105"/>
              <a:gd name="T15" fmla="*/ 274 h 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274">
                <a:moveTo>
                  <a:pt x="61" y="274"/>
                </a:moveTo>
                <a:lnTo>
                  <a:pt x="105" y="0"/>
                </a:lnTo>
                <a:lnTo>
                  <a:pt x="0" y="152"/>
                </a:lnTo>
                <a:lnTo>
                  <a:pt x="61" y="2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6" name="Freeform 102">
            <a:extLst>
              <a:ext uri="{FF2B5EF4-FFF2-40B4-BE49-F238E27FC236}">
                <a16:creationId xmlns:a16="http://schemas.microsoft.com/office/drawing/2014/main" id="{44AE453A-394E-4AB4-881A-1A1BC9075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88" y="-6350"/>
            <a:ext cx="738187" cy="454025"/>
          </a:xfrm>
          <a:custGeom>
            <a:avLst/>
            <a:gdLst>
              <a:gd name="T0" fmla="*/ 2147483647 w 233"/>
              <a:gd name="T1" fmla="*/ 0 h 274"/>
              <a:gd name="T2" fmla="*/ 441644926 w 233"/>
              <a:gd name="T3" fmla="*/ 0 h 274"/>
              <a:gd name="T4" fmla="*/ 0 w 233"/>
              <a:gd name="T5" fmla="*/ 752331024 h 274"/>
              <a:gd name="T6" fmla="*/ 2147483647 w 233"/>
              <a:gd name="T7" fmla="*/ 0 h 274"/>
              <a:gd name="T8" fmla="*/ 0 60000 65536"/>
              <a:gd name="T9" fmla="*/ 0 60000 65536"/>
              <a:gd name="T10" fmla="*/ 0 60000 65536"/>
              <a:gd name="T11" fmla="*/ 0 60000 65536"/>
              <a:gd name="T12" fmla="*/ 0 w 233"/>
              <a:gd name="T13" fmla="*/ 0 h 274"/>
              <a:gd name="T14" fmla="*/ 233 w 233"/>
              <a:gd name="T15" fmla="*/ 274 h 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" h="274">
                <a:moveTo>
                  <a:pt x="233" y="0"/>
                </a:moveTo>
                <a:lnTo>
                  <a:pt x="44" y="0"/>
                </a:lnTo>
                <a:lnTo>
                  <a:pt x="0" y="274"/>
                </a:lnTo>
                <a:lnTo>
                  <a:pt x="233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7" name="Freeform 104">
            <a:extLst>
              <a:ext uri="{FF2B5EF4-FFF2-40B4-BE49-F238E27FC236}">
                <a16:creationId xmlns:a16="http://schemas.microsoft.com/office/drawing/2014/main" id="{4F62F8EC-174B-420C-BD99-1282B3CB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0"/>
            <a:ext cx="569913" cy="215900"/>
          </a:xfrm>
          <a:custGeom>
            <a:avLst/>
            <a:gdLst>
              <a:gd name="T0" fmla="*/ 1615924515 w 201"/>
              <a:gd name="T1" fmla="*/ 0 h 73"/>
              <a:gd name="T2" fmla="*/ 0 w 201"/>
              <a:gd name="T3" fmla="*/ 0 h 73"/>
              <a:gd name="T4" fmla="*/ 0 w 201"/>
              <a:gd name="T5" fmla="*/ 638531644 h 73"/>
              <a:gd name="T6" fmla="*/ 1615924515 w 201"/>
              <a:gd name="T7" fmla="*/ 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201"/>
              <a:gd name="T13" fmla="*/ 0 h 73"/>
              <a:gd name="T14" fmla="*/ 201 w 20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" h="73">
                <a:moveTo>
                  <a:pt x="201" y="0"/>
                </a:moveTo>
                <a:lnTo>
                  <a:pt x="0" y="0"/>
                </a:lnTo>
                <a:lnTo>
                  <a:pt x="0" y="73"/>
                </a:lnTo>
                <a:lnTo>
                  <a:pt x="201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8" name="Freeform 105">
            <a:extLst>
              <a:ext uri="{FF2B5EF4-FFF2-40B4-BE49-F238E27FC236}">
                <a16:creationId xmlns:a16="http://schemas.microsoft.com/office/drawing/2014/main" id="{FA1BCB87-35B7-4433-9AD7-BA56B504B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0"/>
            <a:ext cx="569913" cy="461963"/>
          </a:xfrm>
          <a:custGeom>
            <a:avLst/>
            <a:gdLst>
              <a:gd name="T0" fmla="*/ 1181795414 w 201"/>
              <a:gd name="T1" fmla="*/ 1359298174 h 157"/>
              <a:gd name="T2" fmla="*/ 1615924515 w 201"/>
              <a:gd name="T3" fmla="*/ 0 h 157"/>
              <a:gd name="T4" fmla="*/ 0 w 201"/>
              <a:gd name="T5" fmla="*/ 632030118 h 157"/>
              <a:gd name="T6" fmla="*/ 1181795414 w 201"/>
              <a:gd name="T7" fmla="*/ 1359298174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201"/>
              <a:gd name="T13" fmla="*/ 0 h 157"/>
              <a:gd name="T14" fmla="*/ 201 w 201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" h="157">
                <a:moveTo>
                  <a:pt x="147" y="157"/>
                </a:moveTo>
                <a:lnTo>
                  <a:pt x="201" y="0"/>
                </a:lnTo>
                <a:lnTo>
                  <a:pt x="0" y="73"/>
                </a:lnTo>
                <a:lnTo>
                  <a:pt x="147" y="157"/>
                </a:lnTo>
                <a:close/>
              </a:path>
            </a:pathLst>
          </a:cu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9" name="Freeform 106">
            <a:extLst>
              <a:ext uri="{FF2B5EF4-FFF2-40B4-BE49-F238E27FC236}">
                <a16:creationId xmlns:a16="http://schemas.microsoft.com/office/drawing/2014/main" id="{14F108F9-2F55-4663-94CA-F7A99766D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0"/>
            <a:ext cx="450850" cy="461963"/>
          </a:xfrm>
          <a:custGeom>
            <a:avLst/>
            <a:gdLst>
              <a:gd name="T0" fmla="*/ 1278400770 w 159"/>
              <a:gd name="T1" fmla="*/ 1316009005 h 157"/>
              <a:gd name="T2" fmla="*/ 434174221 w 159"/>
              <a:gd name="T3" fmla="*/ 0 h 157"/>
              <a:gd name="T4" fmla="*/ 0 w 159"/>
              <a:gd name="T5" fmla="*/ 1359298174 h 157"/>
              <a:gd name="T6" fmla="*/ 1278400770 w 159"/>
              <a:gd name="T7" fmla="*/ 1316009005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159"/>
              <a:gd name="T13" fmla="*/ 0 h 157"/>
              <a:gd name="T14" fmla="*/ 159 w 159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" h="157">
                <a:moveTo>
                  <a:pt x="159" y="152"/>
                </a:moveTo>
                <a:lnTo>
                  <a:pt x="54" y="0"/>
                </a:lnTo>
                <a:lnTo>
                  <a:pt x="0" y="157"/>
                </a:lnTo>
                <a:lnTo>
                  <a:pt x="159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Freeform 109">
            <a:extLst>
              <a:ext uri="{FF2B5EF4-FFF2-40B4-BE49-F238E27FC236}">
                <a16:creationId xmlns:a16="http://schemas.microsoft.com/office/drawing/2014/main" id="{0539C0B9-AB51-4D3C-8021-2F866E92D101}"/>
              </a:ext>
            </a:extLst>
          </p:cNvPr>
          <p:cNvSpPr>
            <a:spLocks noChangeArrowheads="1"/>
          </p:cNvSpPr>
          <p:nvPr/>
        </p:nvSpPr>
        <p:spPr bwMode="auto">
          <a:xfrm rot="2479272">
            <a:off x="727075" y="5389563"/>
            <a:ext cx="857250" cy="206375"/>
          </a:xfrm>
          <a:custGeom>
            <a:avLst/>
            <a:gdLst>
              <a:gd name="T0" fmla="*/ 24293298 w 11059"/>
              <a:gd name="T1" fmla="*/ 0 h 10506"/>
              <a:gd name="T2" fmla="*/ 0 w 11059"/>
              <a:gd name="T3" fmla="*/ 4053935 h 10506"/>
              <a:gd name="T4" fmla="*/ 66450634 w 11059"/>
              <a:gd name="T5" fmla="*/ 3760284 h 10506"/>
              <a:gd name="T6" fmla="*/ 24293298 w 11059"/>
              <a:gd name="T7" fmla="*/ 0 h 10506"/>
              <a:gd name="T8" fmla="*/ 0 60000 65536"/>
              <a:gd name="T9" fmla="*/ 0 60000 65536"/>
              <a:gd name="T10" fmla="*/ 0 60000 65536"/>
              <a:gd name="T11" fmla="*/ 0 60000 65536"/>
              <a:gd name="T12" fmla="*/ 0 w 11059"/>
              <a:gd name="T13" fmla="*/ 0 h 10506"/>
              <a:gd name="T14" fmla="*/ 11059 w 11059"/>
              <a:gd name="T15" fmla="*/ 10506 h 105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59" h="10506">
                <a:moveTo>
                  <a:pt x="4043" y="0"/>
                </a:moveTo>
                <a:lnTo>
                  <a:pt x="0" y="10506"/>
                </a:lnTo>
                <a:lnTo>
                  <a:pt x="11059" y="9745"/>
                </a:lnTo>
                <a:lnTo>
                  <a:pt x="4043" y="0"/>
                </a:lnTo>
                <a:close/>
              </a:path>
            </a:pathLst>
          </a:custGeom>
          <a:solidFill>
            <a:srgbClr val="D1D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1" name="Freeform 112">
            <a:extLst>
              <a:ext uri="{FF2B5EF4-FFF2-40B4-BE49-F238E27FC236}">
                <a16:creationId xmlns:a16="http://schemas.microsoft.com/office/drawing/2014/main" id="{6623BA7D-955E-4A70-8668-BF31E2CAC0AA}"/>
              </a:ext>
            </a:extLst>
          </p:cNvPr>
          <p:cNvSpPr>
            <a:spLocks noChangeArrowheads="1"/>
          </p:cNvSpPr>
          <p:nvPr/>
        </p:nvSpPr>
        <p:spPr bwMode="auto">
          <a:xfrm rot="1563108">
            <a:off x="-314325" y="5038725"/>
            <a:ext cx="742950" cy="1743075"/>
          </a:xfrm>
          <a:custGeom>
            <a:avLst/>
            <a:gdLst>
              <a:gd name="T0" fmla="*/ 2147483647 w 49"/>
              <a:gd name="T1" fmla="*/ 0 h 849"/>
              <a:gd name="T2" fmla="*/ 2147483647 w 49"/>
              <a:gd name="T3" fmla="*/ 2147483647 h 849"/>
              <a:gd name="T4" fmla="*/ 0 w 49"/>
              <a:gd name="T5" fmla="*/ 463670269 h 849"/>
              <a:gd name="T6" fmla="*/ 2147483647 w 49"/>
              <a:gd name="T7" fmla="*/ 0 h 849"/>
              <a:gd name="T8" fmla="*/ 0 60000 65536"/>
              <a:gd name="T9" fmla="*/ 0 60000 65536"/>
              <a:gd name="T10" fmla="*/ 0 60000 65536"/>
              <a:gd name="T11" fmla="*/ 0 60000 65536"/>
              <a:gd name="T12" fmla="*/ 0 w 49"/>
              <a:gd name="T13" fmla="*/ 0 h 849"/>
              <a:gd name="T14" fmla="*/ 49 w 49"/>
              <a:gd name="T15" fmla="*/ 849 h 8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" h="849">
                <a:moveTo>
                  <a:pt x="49" y="0"/>
                </a:moveTo>
                <a:lnTo>
                  <a:pt x="49" y="849"/>
                </a:lnTo>
                <a:lnTo>
                  <a:pt x="0" y="110"/>
                </a:lnTo>
                <a:lnTo>
                  <a:pt x="49" y="0"/>
                </a:lnTo>
                <a:close/>
              </a:path>
            </a:pathLst>
          </a:custGeom>
          <a:solidFill>
            <a:srgbClr val="C10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2" name="Freeform 50">
            <a:extLst>
              <a:ext uri="{FF2B5EF4-FFF2-40B4-BE49-F238E27FC236}">
                <a16:creationId xmlns:a16="http://schemas.microsoft.com/office/drawing/2014/main" id="{4668B1B9-5949-46F3-9438-E12412383DB3}"/>
              </a:ext>
            </a:extLst>
          </p:cNvPr>
          <p:cNvSpPr>
            <a:spLocks noChangeArrowheads="1"/>
          </p:cNvSpPr>
          <p:nvPr/>
        </p:nvSpPr>
        <p:spPr bwMode="auto">
          <a:xfrm rot="7101334">
            <a:off x="286543" y="3679032"/>
            <a:ext cx="627063" cy="1066800"/>
          </a:xfrm>
          <a:custGeom>
            <a:avLst/>
            <a:gdLst>
              <a:gd name="T0" fmla="*/ 0 w 246"/>
              <a:gd name="T1" fmla="*/ 0 h 392"/>
              <a:gd name="T2" fmla="*/ 1442464117 w 246"/>
              <a:gd name="T3" fmla="*/ 2147483647 h 392"/>
              <a:gd name="T4" fmla="*/ 1598406528 w 246"/>
              <a:gd name="T5" fmla="*/ 311059286 h 392"/>
              <a:gd name="T6" fmla="*/ 0 w 246"/>
              <a:gd name="T7" fmla="*/ 0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392"/>
              <a:gd name="T14" fmla="*/ 246 w 246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392">
                <a:moveTo>
                  <a:pt x="0" y="0"/>
                </a:moveTo>
                <a:lnTo>
                  <a:pt x="222" y="392"/>
                </a:lnTo>
                <a:lnTo>
                  <a:pt x="246" y="42"/>
                </a:lnTo>
                <a:lnTo>
                  <a:pt x="0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3" name="Freeform 24">
            <a:extLst>
              <a:ext uri="{FF2B5EF4-FFF2-40B4-BE49-F238E27FC236}">
                <a16:creationId xmlns:a16="http://schemas.microsoft.com/office/drawing/2014/main" id="{5BAEC863-8DFB-4C37-B71B-F333BCC29410}"/>
              </a:ext>
            </a:extLst>
          </p:cNvPr>
          <p:cNvSpPr>
            <a:spLocks noChangeArrowheads="1"/>
          </p:cNvSpPr>
          <p:nvPr/>
        </p:nvSpPr>
        <p:spPr bwMode="auto">
          <a:xfrm rot="4461826">
            <a:off x="-162718" y="4137818"/>
            <a:ext cx="946150" cy="912813"/>
          </a:xfrm>
          <a:custGeom>
            <a:avLst/>
            <a:gdLst>
              <a:gd name="T0" fmla="*/ 0 w 10125"/>
              <a:gd name="T1" fmla="*/ 54699425 h 10766"/>
              <a:gd name="T2" fmla="*/ 88414797 w 10125"/>
              <a:gd name="T3" fmla="*/ 77394350 h 10766"/>
              <a:gd name="T4" fmla="*/ 65151842 w 10125"/>
              <a:gd name="T5" fmla="*/ 0 h 10766"/>
              <a:gd name="T6" fmla="*/ 0 w 10125"/>
              <a:gd name="T7" fmla="*/ 54699425 h 10766"/>
              <a:gd name="T8" fmla="*/ 0 60000 65536"/>
              <a:gd name="T9" fmla="*/ 0 60000 65536"/>
              <a:gd name="T10" fmla="*/ 0 60000 65536"/>
              <a:gd name="T11" fmla="*/ 0 60000 65536"/>
              <a:gd name="T12" fmla="*/ 0 w 10125"/>
              <a:gd name="T13" fmla="*/ 0 h 10766"/>
              <a:gd name="T14" fmla="*/ 10125 w 10125"/>
              <a:gd name="T15" fmla="*/ 10766 h 107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25" h="10766">
                <a:moveTo>
                  <a:pt x="0" y="7609"/>
                </a:moveTo>
                <a:lnTo>
                  <a:pt x="10125" y="10766"/>
                </a:lnTo>
                <a:lnTo>
                  <a:pt x="7461" y="0"/>
                </a:lnTo>
                <a:lnTo>
                  <a:pt x="0" y="7609"/>
                </a:lnTo>
                <a:close/>
              </a:path>
            </a:pathLst>
          </a:custGeom>
          <a:solidFill>
            <a:srgbClr val="D1D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4" name="Freeform 74">
            <a:extLst>
              <a:ext uri="{FF2B5EF4-FFF2-40B4-BE49-F238E27FC236}">
                <a16:creationId xmlns:a16="http://schemas.microsoft.com/office/drawing/2014/main" id="{2C2FA4D5-5DAE-41A3-A42D-F4BE626B7226}"/>
              </a:ext>
            </a:extLst>
          </p:cNvPr>
          <p:cNvSpPr>
            <a:spLocks noChangeArrowheads="1"/>
          </p:cNvSpPr>
          <p:nvPr/>
        </p:nvSpPr>
        <p:spPr bwMode="auto">
          <a:xfrm rot="-8979152">
            <a:off x="358775" y="5419725"/>
            <a:ext cx="844550" cy="1379538"/>
          </a:xfrm>
          <a:custGeom>
            <a:avLst/>
            <a:gdLst>
              <a:gd name="T0" fmla="*/ 2147483647 w 269"/>
              <a:gd name="T1" fmla="*/ 2147483647 h 833"/>
              <a:gd name="T2" fmla="*/ 2147483647 w 269"/>
              <a:gd name="T3" fmla="*/ 0 h 833"/>
              <a:gd name="T4" fmla="*/ 0 w 269"/>
              <a:gd name="T5" fmla="*/ 2043306104 h 833"/>
              <a:gd name="T6" fmla="*/ 2147483647 w 269"/>
              <a:gd name="T7" fmla="*/ 2147483647 h 833"/>
              <a:gd name="T8" fmla="*/ 0 60000 65536"/>
              <a:gd name="T9" fmla="*/ 0 60000 65536"/>
              <a:gd name="T10" fmla="*/ 0 60000 65536"/>
              <a:gd name="T11" fmla="*/ 0 60000 65536"/>
              <a:gd name="T12" fmla="*/ 0 w 269"/>
              <a:gd name="T13" fmla="*/ 0 h 833"/>
              <a:gd name="T14" fmla="*/ 269 w 269"/>
              <a:gd name="T15" fmla="*/ 833 h 8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9" h="833">
                <a:moveTo>
                  <a:pt x="269" y="833"/>
                </a:moveTo>
                <a:lnTo>
                  <a:pt x="232" y="0"/>
                </a:lnTo>
                <a:lnTo>
                  <a:pt x="0" y="745"/>
                </a:lnTo>
                <a:lnTo>
                  <a:pt x="269" y="833"/>
                </a:lnTo>
                <a:close/>
              </a:path>
            </a:pathLst>
          </a:cu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22">
            <a:extLst>
              <a:ext uri="{FF2B5EF4-FFF2-40B4-BE49-F238E27FC236}">
                <a16:creationId xmlns:a16="http://schemas.microsoft.com/office/drawing/2014/main" id="{F766C91D-50F9-4558-8E68-C3ADA2BB1906}"/>
              </a:ext>
            </a:extLst>
          </p:cNvPr>
          <p:cNvSpPr>
            <a:spLocks noChangeArrowheads="1"/>
          </p:cNvSpPr>
          <p:nvPr/>
        </p:nvSpPr>
        <p:spPr bwMode="auto">
          <a:xfrm rot="1177936">
            <a:off x="79375" y="4651375"/>
            <a:ext cx="1128713" cy="735013"/>
          </a:xfrm>
          <a:custGeom>
            <a:avLst/>
            <a:gdLst>
              <a:gd name="T0" fmla="*/ 75090367 w 9226"/>
              <a:gd name="T1" fmla="*/ 0 h 10000"/>
              <a:gd name="T2" fmla="*/ 0 w 9226"/>
              <a:gd name="T3" fmla="*/ 54024411 h 10000"/>
              <a:gd name="T4" fmla="*/ 138087257 w 9226"/>
              <a:gd name="T5" fmla="*/ 37147190 h 10000"/>
              <a:gd name="T6" fmla="*/ 75090367 w 9226"/>
              <a:gd name="T7" fmla="*/ 0 h 10000"/>
              <a:gd name="T8" fmla="*/ 0 60000 65536"/>
              <a:gd name="T9" fmla="*/ 0 60000 65536"/>
              <a:gd name="T10" fmla="*/ 0 60000 65536"/>
              <a:gd name="T11" fmla="*/ 0 60000 65536"/>
              <a:gd name="T12" fmla="*/ 0 w 9226"/>
              <a:gd name="T13" fmla="*/ 0 h 10000"/>
              <a:gd name="T14" fmla="*/ 9226 w 9226"/>
              <a:gd name="T15" fmla="*/ 10000 h 1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26" h="10000">
                <a:moveTo>
                  <a:pt x="5017" y="0"/>
                </a:moveTo>
                <a:lnTo>
                  <a:pt x="0" y="10000"/>
                </a:lnTo>
                <a:lnTo>
                  <a:pt x="9226" y="6876"/>
                </a:lnTo>
                <a:lnTo>
                  <a:pt x="5017" y="0"/>
                </a:lnTo>
                <a:close/>
              </a:path>
            </a:pathLst>
          </a:custGeom>
          <a:solidFill>
            <a:srgbClr val="FB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26">
            <a:extLst>
              <a:ext uri="{FF2B5EF4-FFF2-40B4-BE49-F238E27FC236}">
                <a16:creationId xmlns:a16="http://schemas.microsoft.com/office/drawing/2014/main" id="{79060C14-79DE-4A74-A648-DD0783408796}"/>
              </a:ext>
            </a:extLst>
          </p:cNvPr>
          <p:cNvSpPr>
            <a:spLocks noChangeArrowheads="1"/>
          </p:cNvSpPr>
          <p:nvPr/>
        </p:nvSpPr>
        <p:spPr bwMode="auto">
          <a:xfrm rot="-5785560">
            <a:off x="545307" y="5874544"/>
            <a:ext cx="900112" cy="958850"/>
          </a:xfrm>
          <a:custGeom>
            <a:avLst/>
            <a:gdLst>
              <a:gd name="T0" fmla="*/ 1783256534 w 254"/>
              <a:gd name="T1" fmla="*/ 0 h 110"/>
              <a:gd name="T2" fmla="*/ 0 w 254"/>
              <a:gd name="T3" fmla="*/ 0 h 110"/>
              <a:gd name="T4" fmla="*/ 2147483647 w 254"/>
              <a:gd name="T5" fmla="*/ 2147483647 h 110"/>
              <a:gd name="T6" fmla="*/ 1783256534 w 254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254"/>
              <a:gd name="T13" fmla="*/ 0 h 110"/>
              <a:gd name="T14" fmla="*/ 254 w 254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4" h="110">
                <a:moveTo>
                  <a:pt x="142" y="0"/>
                </a:moveTo>
                <a:lnTo>
                  <a:pt x="0" y="0"/>
                </a:lnTo>
                <a:lnTo>
                  <a:pt x="254" y="110"/>
                </a:lnTo>
                <a:lnTo>
                  <a:pt x="142" y="0"/>
                </a:lnTo>
                <a:close/>
              </a:path>
            </a:pathLst>
          </a:custGeom>
          <a:solidFill>
            <a:srgbClr val="07AF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57">
            <a:extLst>
              <a:ext uri="{FF2B5EF4-FFF2-40B4-BE49-F238E27FC236}">
                <a16:creationId xmlns:a16="http://schemas.microsoft.com/office/drawing/2014/main" id="{F72966EA-415C-4B93-B9FC-9EDA549D362F}"/>
              </a:ext>
            </a:extLst>
          </p:cNvPr>
          <p:cNvSpPr>
            <a:spLocks noChangeArrowheads="1"/>
          </p:cNvSpPr>
          <p:nvPr/>
        </p:nvSpPr>
        <p:spPr bwMode="auto">
          <a:xfrm rot="-8870052">
            <a:off x="212725" y="6361113"/>
            <a:ext cx="501650" cy="392112"/>
          </a:xfrm>
          <a:custGeom>
            <a:avLst/>
            <a:gdLst>
              <a:gd name="T0" fmla="*/ 25411766 w 9903"/>
              <a:gd name="T1" fmla="*/ 1338232 h 10836"/>
              <a:gd name="T2" fmla="*/ 0 w 9903"/>
              <a:gd name="T3" fmla="*/ 0 h 10836"/>
              <a:gd name="T4" fmla="*/ 15960960 w 9903"/>
              <a:gd name="T5" fmla="*/ 14188983 h 10836"/>
              <a:gd name="T6" fmla="*/ 25411766 w 9903"/>
              <a:gd name="T7" fmla="*/ 1338232 h 10836"/>
              <a:gd name="T8" fmla="*/ 0 60000 65536"/>
              <a:gd name="T9" fmla="*/ 0 60000 65536"/>
              <a:gd name="T10" fmla="*/ 0 60000 65536"/>
              <a:gd name="T11" fmla="*/ 0 60000 65536"/>
              <a:gd name="T12" fmla="*/ 0 w 9903"/>
              <a:gd name="T13" fmla="*/ 0 h 10836"/>
              <a:gd name="T14" fmla="*/ 9903 w 9903"/>
              <a:gd name="T15" fmla="*/ 10836 h 108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3" h="10836">
                <a:moveTo>
                  <a:pt x="9903" y="1022"/>
                </a:moveTo>
                <a:lnTo>
                  <a:pt x="0" y="0"/>
                </a:lnTo>
                <a:lnTo>
                  <a:pt x="6220" y="10836"/>
                </a:lnTo>
                <a:lnTo>
                  <a:pt x="9903" y="1022"/>
                </a:lnTo>
                <a:close/>
              </a:path>
            </a:pathLst>
          </a:custGeom>
          <a:solidFill>
            <a:srgbClr val="D1D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Freeform 72">
            <a:extLst>
              <a:ext uri="{FF2B5EF4-FFF2-40B4-BE49-F238E27FC236}">
                <a16:creationId xmlns:a16="http://schemas.microsoft.com/office/drawing/2014/main" id="{39AC6B72-9560-4DBB-B9B5-C4625613F870}"/>
              </a:ext>
            </a:extLst>
          </p:cNvPr>
          <p:cNvSpPr>
            <a:spLocks noChangeArrowheads="1"/>
          </p:cNvSpPr>
          <p:nvPr/>
        </p:nvSpPr>
        <p:spPr bwMode="auto">
          <a:xfrm rot="7760843">
            <a:off x="76200" y="6573838"/>
            <a:ext cx="369887" cy="522288"/>
          </a:xfrm>
          <a:custGeom>
            <a:avLst/>
            <a:gdLst>
              <a:gd name="T0" fmla="*/ 13681639 w 10000"/>
              <a:gd name="T1" fmla="*/ 23170315 h 10000"/>
              <a:gd name="T2" fmla="*/ 0 w 10000"/>
              <a:gd name="T3" fmla="*/ 0 h 10000"/>
              <a:gd name="T4" fmla="*/ 1113693 w 10000"/>
              <a:gd name="T5" fmla="*/ 27278475 h 10000"/>
              <a:gd name="T6" fmla="*/ 13681639 w 10000"/>
              <a:gd name="T7" fmla="*/ 23170315 h 10000"/>
              <a:gd name="T8" fmla="*/ 0 60000 65536"/>
              <a:gd name="T9" fmla="*/ 0 60000 65536"/>
              <a:gd name="T10" fmla="*/ 0 60000 65536"/>
              <a:gd name="T11" fmla="*/ 0 60000 65536"/>
              <a:gd name="T12" fmla="*/ 0 w 10000"/>
              <a:gd name="T13" fmla="*/ 0 h 10000"/>
              <a:gd name="T14" fmla="*/ 10000 w 10000"/>
              <a:gd name="T15" fmla="*/ 10000 h 1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00" h="10000">
                <a:moveTo>
                  <a:pt x="10000" y="8494"/>
                </a:moveTo>
                <a:lnTo>
                  <a:pt x="0" y="0"/>
                </a:lnTo>
                <a:cubicBezTo>
                  <a:pt x="357" y="3383"/>
                  <a:pt x="615" y="6466"/>
                  <a:pt x="814" y="10000"/>
                </a:cubicBezTo>
                <a:lnTo>
                  <a:pt x="10000" y="8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79" name="Group 43">
            <a:extLst>
              <a:ext uri="{FF2B5EF4-FFF2-40B4-BE49-F238E27FC236}">
                <a16:creationId xmlns:a16="http://schemas.microsoft.com/office/drawing/2014/main" id="{EC592D6C-1165-4034-B410-6BDFFA8195DD}"/>
              </a:ext>
            </a:extLst>
          </p:cNvPr>
          <p:cNvGrpSpPr>
            <a:grpSpLocks/>
          </p:cNvGrpSpPr>
          <p:nvPr/>
        </p:nvGrpSpPr>
        <p:grpSpPr bwMode="auto">
          <a:xfrm>
            <a:off x="-6916738" y="-3800475"/>
            <a:ext cx="6832600" cy="2257425"/>
            <a:chOff x="0" y="0"/>
            <a:chExt cx="4304" cy="1422"/>
          </a:xfrm>
        </p:grpSpPr>
        <p:sp>
          <p:nvSpPr>
            <p:cNvPr id="34704" name="Rectangle 5">
              <a:extLst>
                <a:ext uri="{FF2B5EF4-FFF2-40B4-BE49-F238E27FC236}">
                  <a16:creationId xmlns:a16="http://schemas.microsoft.com/office/drawing/2014/main" id="{45932C95-D954-481A-B0FB-8E12E3884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4303" cy="1422"/>
            </a:xfrm>
            <a:prstGeom prst="rect">
              <a:avLst/>
            </a:prstGeom>
            <a:solidFill>
              <a:srgbClr val="E8E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705" name="Rectangle 6">
              <a:extLst>
                <a:ext uri="{FF2B5EF4-FFF2-40B4-BE49-F238E27FC236}">
                  <a16:creationId xmlns:a16="http://schemas.microsoft.com/office/drawing/2014/main" id="{EA66D34E-96A2-41E9-BD0F-3FDF333A0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4303" cy="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706" name="Freeform 7">
              <a:extLst>
                <a:ext uri="{FF2B5EF4-FFF2-40B4-BE49-F238E27FC236}">
                  <a16:creationId xmlns:a16="http://schemas.microsoft.com/office/drawing/2014/main" id="{DB324F50-63A7-490B-BADF-EB8164BAE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0"/>
              <a:ext cx="293" cy="664"/>
            </a:xfrm>
            <a:custGeom>
              <a:avLst/>
              <a:gdLst>
                <a:gd name="T0" fmla="*/ 0 w 293"/>
                <a:gd name="T1" fmla="*/ 0 h 664"/>
                <a:gd name="T2" fmla="*/ 293 w 293"/>
                <a:gd name="T3" fmla="*/ 664 h 664"/>
                <a:gd name="T4" fmla="*/ 110 w 293"/>
                <a:gd name="T5" fmla="*/ 0 h 664"/>
                <a:gd name="T6" fmla="*/ 0 w 293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664"/>
                <a:gd name="T14" fmla="*/ 293 w 293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664">
                  <a:moveTo>
                    <a:pt x="0" y="0"/>
                  </a:moveTo>
                  <a:lnTo>
                    <a:pt x="293" y="664"/>
                  </a:lnTo>
                  <a:lnTo>
                    <a:pt x="1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07" name="Freeform 8">
              <a:extLst>
                <a:ext uri="{FF2B5EF4-FFF2-40B4-BE49-F238E27FC236}">
                  <a16:creationId xmlns:a16="http://schemas.microsoft.com/office/drawing/2014/main" id="{B2AC147D-4621-49AC-A172-80E1DC779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0"/>
              <a:ext cx="293" cy="664"/>
            </a:xfrm>
            <a:custGeom>
              <a:avLst/>
              <a:gdLst>
                <a:gd name="T0" fmla="*/ 0 w 293"/>
                <a:gd name="T1" fmla="*/ 0 h 664"/>
                <a:gd name="T2" fmla="*/ 293 w 293"/>
                <a:gd name="T3" fmla="*/ 664 h 664"/>
                <a:gd name="T4" fmla="*/ 110 w 293"/>
                <a:gd name="T5" fmla="*/ 0 h 664"/>
                <a:gd name="T6" fmla="*/ 0 w 293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664"/>
                <a:gd name="T14" fmla="*/ 293 w 293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664">
                  <a:moveTo>
                    <a:pt x="0" y="0"/>
                  </a:moveTo>
                  <a:lnTo>
                    <a:pt x="293" y="664"/>
                  </a:lnTo>
                  <a:lnTo>
                    <a:pt x="1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08" name="Freeform 9">
              <a:extLst>
                <a:ext uri="{FF2B5EF4-FFF2-40B4-BE49-F238E27FC236}">
                  <a16:creationId xmlns:a16="http://schemas.microsoft.com/office/drawing/2014/main" id="{76F93099-3718-45A8-8312-2D4599A99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660"/>
              <a:ext cx="339" cy="762"/>
            </a:xfrm>
            <a:custGeom>
              <a:avLst/>
              <a:gdLst>
                <a:gd name="T0" fmla="*/ 339 w 339"/>
                <a:gd name="T1" fmla="*/ 762 h 762"/>
                <a:gd name="T2" fmla="*/ 0 w 339"/>
                <a:gd name="T3" fmla="*/ 0 h 762"/>
                <a:gd name="T4" fmla="*/ 211 w 339"/>
                <a:gd name="T5" fmla="*/ 762 h 762"/>
                <a:gd name="T6" fmla="*/ 339 w 339"/>
                <a:gd name="T7" fmla="*/ 762 h 7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9"/>
                <a:gd name="T13" fmla="*/ 0 h 762"/>
                <a:gd name="T14" fmla="*/ 339 w 339"/>
                <a:gd name="T15" fmla="*/ 762 h 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9" h="762">
                  <a:moveTo>
                    <a:pt x="339" y="762"/>
                  </a:moveTo>
                  <a:lnTo>
                    <a:pt x="0" y="0"/>
                  </a:lnTo>
                  <a:lnTo>
                    <a:pt x="211" y="762"/>
                  </a:lnTo>
                  <a:lnTo>
                    <a:pt x="339" y="762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09" name="Freeform 10">
              <a:extLst>
                <a:ext uri="{FF2B5EF4-FFF2-40B4-BE49-F238E27FC236}">
                  <a16:creationId xmlns:a16="http://schemas.microsoft.com/office/drawing/2014/main" id="{D425F9CA-2750-41DD-BCB4-BABDDB1D7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660"/>
              <a:ext cx="339" cy="762"/>
            </a:xfrm>
            <a:custGeom>
              <a:avLst/>
              <a:gdLst>
                <a:gd name="T0" fmla="*/ 339 w 339"/>
                <a:gd name="T1" fmla="*/ 762 h 762"/>
                <a:gd name="T2" fmla="*/ 0 w 339"/>
                <a:gd name="T3" fmla="*/ 0 h 762"/>
                <a:gd name="T4" fmla="*/ 211 w 339"/>
                <a:gd name="T5" fmla="*/ 762 h 762"/>
                <a:gd name="T6" fmla="*/ 339 w 339"/>
                <a:gd name="T7" fmla="*/ 762 h 7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9"/>
                <a:gd name="T13" fmla="*/ 0 h 762"/>
                <a:gd name="T14" fmla="*/ 339 w 339"/>
                <a:gd name="T15" fmla="*/ 762 h 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9" h="762">
                  <a:moveTo>
                    <a:pt x="339" y="762"/>
                  </a:moveTo>
                  <a:lnTo>
                    <a:pt x="0" y="0"/>
                  </a:lnTo>
                  <a:lnTo>
                    <a:pt x="211" y="762"/>
                  </a:lnTo>
                  <a:lnTo>
                    <a:pt x="339" y="7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0" name="Freeform 11">
              <a:extLst>
                <a:ext uri="{FF2B5EF4-FFF2-40B4-BE49-F238E27FC236}">
                  <a16:creationId xmlns:a16="http://schemas.microsoft.com/office/drawing/2014/main" id="{E418ED1B-8961-4FB3-A56E-C2745197E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0"/>
              <a:ext cx="294" cy="664"/>
            </a:xfrm>
            <a:custGeom>
              <a:avLst/>
              <a:gdLst>
                <a:gd name="T0" fmla="*/ 184 w 294"/>
                <a:gd name="T1" fmla="*/ 0 h 664"/>
                <a:gd name="T2" fmla="*/ 0 w 294"/>
                <a:gd name="T3" fmla="*/ 664 h 664"/>
                <a:gd name="T4" fmla="*/ 294 w 294"/>
                <a:gd name="T5" fmla="*/ 0 h 664"/>
                <a:gd name="T6" fmla="*/ 184 w 294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"/>
                <a:gd name="T13" fmla="*/ 0 h 664"/>
                <a:gd name="T14" fmla="*/ 294 w 294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" h="664">
                  <a:moveTo>
                    <a:pt x="184" y="0"/>
                  </a:moveTo>
                  <a:lnTo>
                    <a:pt x="0" y="664"/>
                  </a:lnTo>
                  <a:lnTo>
                    <a:pt x="29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1" name="Freeform 12">
              <a:extLst>
                <a:ext uri="{FF2B5EF4-FFF2-40B4-BE49-F238E27FC236}">
                  <a16:creationId xmlns:a16="http://schemas.microsoft.com/office/drawing/2014/main" id="{B219BE47-F697-45F6-B355-7D4211980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0"/>
              <a:ext cx="294" cy="664"/>
            </a:xfrm>
            <a:custGeom>
              <a:avLst/>
              <a:gdLst>
                <a:gd name="T0" fmla="*/ 184 w 294"/>
                <a:gd name="T1" fmla="*/ 0 h 664"/>
                <a:gd name="T2" fmla="*/ 0 w 294"/>
                <a:gd name="T3" fmla="*/ 664 h 664"/>
                <a:gd name="T4" fmla="*/ 294 w 294"/>
                <a:gd name="T5" fmla="*/ 0 h 664"/>
                <a:gd name="T6" fmla="*/ 184 w 294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"/>
                <a:gd name="T13" fmla="*/ 0 h 664"/>
                <a:gd name="T14" fmla="*/ 294 w 294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" h="664">
                  <a:moveTo>
                    <a:pt x="184" y="0"/>
                  </a:moveTo>
                  <a:lnTo>
                    <a:pt x="0" y="664"/>
                  </a:lnTo>
                  <a:lnTo>
                    <a:pt x="294" y="0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2" name="Freeform 13">
              <a:extLst>
                <a:ext uri="{FF2B5EF4-FFF2-40B4-BE49-F238E27FC236}">
                  <a16:creationId xmlns:a16="http://schemas.microsoft.com/office/drawing/2014/main" id="{6DEED1C2-5DBC-4920-8EE5-89A829851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660"/>
              <a:ext cx="338" cy="762"/>
            </a:xfrm>
            <a:custGeom>
              <a:avLst/>
              <a:gdLst>
                <a:gd name="T0" fmla="*/ 128 w 338"/>
                <a:gd name="T1" fmla="*/ 762 h 762"/>
                <a:gd name="T2" fmla="*/ 338 w 338"/>
                <a:gd name="T3" fmla="*/ 0 h 762"/>
                <a:gd name="T4" fmla="*/ 0 w 338"/>
                <a:gd name="T5" fmla="*/ 762 h 762"/>
                <a:gd name="T6" fmla="*/ 128 w 338"/>
                <a:gd name="T7" fmla="*/ 762 h 7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762"/>
                <a:gd name="T14" fmla="*/ 338 w 338"/>
                <a:gd name="T15" fmla="*/ 762 h 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762">
                  <a:moveTo>
                    <a:pt x="128" y="762"/>
                  </a:moveTo>
                  <a:lnTo>
                    <a:pt x="338" y="0"/>
                  </a:lnTo>
                  <a:lnTo>
                    <a:pt x="0" y="762"/>
                  </a:lnTo>
                  <a:lnTo>
                    <a:pt x="128" y="762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3" name="Freeform 14">
              <a:extLst>
                <a:ext uri="{FF2B5EF4-FFF2-40B4-BE49-F238E27FC236}">
                  <a16:creationId xmlns:a16="http://schemas.microsoft.com/office/drawing/2014/main" id="{9FC87FCD-3601-4BA5-BDA6-E91BF2115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660"/>
              <a:ext cx="338" cy="762"/>
            </a:xfrm>
            <a:custGeom>
              <a:avLst/>
              <a:gdLst>
                <a:gd name="T0" fmla="*/ 128 w 338"/>
                <a:gd name="T1" fmla="*/ 762 h 762"/>
                <a:gd name="T2" fmla="*/ 338 w 338"/>
                <a:gd name="T3" fmla="*/ 0 h 762"/>
                <a:gd name="T4" fmla="*/ 0 w 338"/>
                <a:gd name="T5" fmla="*/ 762 h 762"/>
                <a:gd name="T6" fmla="*/ 128 w 338"/>
                <a:gd name="T7" fmla="*/ 762 h 7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"/>
                <a:gd name="T13" fmla="*/ 0 h 762"/>
                <a:gd name="T14" fmla="*/ 338 w 338"/>
                <a:gd name="T15" fmla="*/ 762 h 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" h="762">
                  <a:moveTo>
                    <a:pt x="128" y="762"/>
                  </a:moveTo>
                  <a:lnTo>
                    <a:pt x="338" y="0"/>
                  </a:lnTo>
                  <a:lnTo>
                    <a:pt x="0" y="762"/>
                  </a:lnTo>
                  <a:lnTo>
                    <a:pt x="128" y="7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4" name="Freeform 15">
              <a:extLst>
                <a:ext uri="{FF2B5EF4-FFF2-40B4-BE49-F238E27FC236}">
                  <a16:creationId xmlns:a16="http://schemas.microsoft.com/office/drawing/2014/main" id="{74259016-9993-4C6A-9C6A-6FB6457AF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0"/>
              <a:ext cx="637" cy="664"/>
            </a:xfrm>
            <a:custGeom>
              <a:avLst/>
              <a:gdLst>
                <a:gd name="T0" fmla="*/ 470 w 637"/>
                <a:gd name="T1" fmla="*/ 0 h 664"/>
                <a:gd name="T2" fmla="*/ 0 w 637"/>
                <a:gd name="T3" fmla="*/ 664 h 664"/>
                <a:gd name="T4" fmla="*/ 637 w 637"/>
                <a:gd name="T5" fmla="*/ 0 h 664"/>
                <a:gd name="T6" fmla="*/ 470 w 637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7"/>
                <a:gd name="T13" fmla="*/ 0 h 664"/>
                <a:gd name="T14" fmla="*/ 637 w 637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7" h="664">
                  <a:moveTo>
                    <a:pt x="470" y="0"/>
                  </a:moveTo>
                  <a:lnTo>
                    <a:pt x="0" y="664"/>
                  </a:lnTo>
                  <a:lnTo>
                    <a:pt x="637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5" name="Freeform 16">
              <a:extLst>
                <a:ext uri="{FF2B5EF4-FFF2-40B4-BE49-F238E27FC236}">
                  <a16:creationId xmlns:a16="http://schemas.microsoft.com/office/drawing/2014/main" id="{2BFB16F2-5538-4E6C-AFB4-C7C4ED7A2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0"/>
              <a:ext cx="637" cy="664"/>
            </a:xfrm>
            <a:custGeom>
              <a:avLst/>
              <a:gdLst>
                <a:gd name="T0" fmla="*/ 470 w 637"/>
                <a:gd name="T1" fmla="*/ 0 h 664"/>
                <a:gd name="T2" fmla="*/ 0 w 637"/>
                <a:gd name="T3" fmla="*/ 664 h 664"/>
                <a:gd name="T4" fmla="*/ 637 w 637"/>
                <a:gd name="T5" fmla="*/ 0 h 664"/>
                <a:gd name="T6" fmla="*/ 470 w 637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7"/>
                <a:gd name="T13" fmla="*/ 0 h 664"/>
                <a:gd name="T14" fmla="*/ 637 w 637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7" h="664">
                  <a:moveTo>
                    <a:pt x="470" y="0"/>
                  </a:moveTo>
                  <a:lnTo>
                    <a:pt x="0" y="664"/>
                  </a:lnTo>
                  <a:lnTo>
                    <a:pt x="637" y="0"/>
                  </a:lnTo>
                  <a:lnTo>
                    <a:pt x="4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6" name="Freeform 17">
              <a:extLst>
                <a:ext uri="{FF2B5EF4-FFF2-40B4-BE49-F238E27FC236}">
                  <a16:creationId xmlns:a16="http://schemas.microsoft.com/office/drawing/2014/main" id="{2646EBF7-0402-4B3E-B859-FB42BDC71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660"/>
              <a:ext cx="731" cy="762"/>
            </a:xfrm>
            <a:custGeom>
              <a:avLst/>
              <a:gdLst>
                <a:gd name="T0" fmla="*/ 192 w 731"/>
                <a:gd name="T1" fmla="*/ 762 h 762"/>
                <a:gd name="T2" fmla="*/ 731 w 731"/>
                <a:gd name="T3" fmla="*/ 0 h 762"/>
                <a:gd name="T4" fmla="*/ 0 w 731"/>
                <a:gd name="T5" fmla="*/ 762 h 762"/>
                <a:gd name="T6" fmla="*/ 192 w 731"/>
                <a:gd name="T7" fmla="*/ 762 h 7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1"/>
                <a:gd name="T13" fmla="*/ 0 h 762"/>
                <a:gd name="T14" fmla="*/ 731 w 731"/>
                <a:gd name="T15" fmla="*/ 762 h 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1" h="762">
                  <a:moveTo>
                    <a:pt x="192" y="762"/>
                  </a:moveTo>
                  <a:lnTo>
                    <a:pt x="731" y="0"/>
                  </a:lnTo>
                  <a:lnTo>
                    <a:pt x="0" y="762"/>
                  </a:lnTo>
                  <a:lnTo>
                    <a:pt x="192" y="762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7" name="Freeform 18">
              <a:extLst>
                <a:ext uri="{FF2B5EF4-FFF2-40B4-BE49-F238E27FC236}">
                  <a16:creationId xmlns:a16="http://schemas.microsoft.com/office/drawing/2014/main" id="{233E5C62-6DBF-4F7D-92E1-4316E36D2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660"/>
              <a:ext cx="731" cy="762"/>
            </a:xfrm>
            <a:custGeom>
              <a:avLst/>
              <a:gdLst>
                <a:gd name="T0" fmla="*/ 192 w 731"/>
                <a:gd name="T1" fmla="*/ 762 h 762"/>
                <a:gd name="T2" fmla="*/ 731 w 731"/>
                <a:gd name="T3" fmla="*/ 0 h 762"/>
                <a:gd name="T4" fmla="*/ 0 w 731"/>
                <a:gd name="T5" fmla="*/ 762 h 762"/>
                <a:gd name="T6" fmla="*/ 192 w 731"/>
                <a:gd name="T7" fmla="*/ 762 h 7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1"/>
                <a:gd name="T13" fmla="*/ 0 h 762"/>
                <a:gd name="T14" fmla="*/ 731 w 731"/>
                <a:gd name="T15" fmla="*/ 762 h 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1" h="762">
                  <a:moveTo>
                    <a:pt x="192" y="762"/>
                  </a:moveTo>
                  <a:lnTo>
                    <a:pt x="731" y="0"/>
                  </a:lnTo>
                  <a:lnTo>
                    <a:pt x="0" y="762"/>
                  </a:lnTo>
                  <a:lnTo>
                    <a:pt x="192" y="7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8" name="Freeform 19">
              <a:extLst>
                <a:ext uri="{FF2B5EF4-FFF2-40B4-BE49-F238E27FC236}">
                  <a16:creationId xmlns:a16="http://schemas.microsoft.com/office/drawing/2014/main" id="{E30196C1-3BBD-4E40-BB44-A79E21799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0"/>
              <a:ext cx="1354" cy="663"/>
            </a:xfrm>
            <a:custGeom>
              <a:avLst/>
              <a:gdLst>
                <a:gd name="T0" fmla="*/ 957 w 1354"/>
                <a:gd name="T1" fmla="*/ 0 h 663"/>
                <a:gd name="T2" fmla="*/ 0 w 1354"/>
                <a:gd name="T3" fmla="*/ 663 h 663"/>
                <a:gd name="T4" fmla="*/ 1354 w 1354"/>
                <a:gd name="T5" fmla="*/ 0 h 663"/>
                <a:gd name="T6" fmla="*/ 957 w 1354"/>
                <a:gd name="T7" fmla="*/ 0 h 6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4"/>
                <a:gd name="T13" fmla="*/ 0 h 663"/>
                <a:gd name="T14" fmla="*/ 1354 w 1354"/>
                <a:gd name="T15" fmla="*/ 663 h 6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4" h="663">
                  <a:moveTo>
                    <a:pt x="957" y="0"/>
                  </a:moveTo>
                  <a:lnTo>
                    <a:pt x="0" y="663"/>
                  </a:lnTo>
                  <a:lnTo>
                    <a:pt x="1354" y="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19" name="Freeform 20">
              <a:extLst>
                <a:ext uri="{FF2B5EF4-FFF2-40B4-BE49-F238E27FC236}">
                  <a16:creationId xmlns:a16="http://schemas.microsoft.com/office/drawing/2014/main" id="{A81DBAB7-E171-423D-98AC-3FA700D5E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0"/>
              <a:ext cx="1354" cy="663"/>
            </a:xfrm>
            <a:custGeom>
              <a:avLst/>
              <a:gdLst>
                <a:gd name="T0" fmla="*/ 957 w 1354"/>
                <a:gd name="T1" fmla="*/ 0 h 663"/>
                <a:gd name="T2" fmla="*/ 0 w 1354"/>
                <a:gd name="T3" fmla="*/ 663 h 663"/>
                <a:gd name="T4" fmla="*/ 1354 w 1354"/>
                <a:gd name="T5" fmla="*/ 0 h 663"/>
                <a:gd name="T6" fmla="*/ 957 w 1354"/>
                <a:gd name="T7" fmla="*/ 0 h 6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4"/>
                <a:gd name="T13" fmla="*/ 0 h 663"/>
                <a:gd name="T14" fmla="*/ 1354 w 1354"/>
                <a:gd name="T15" fmla="*/ 663 h 6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4" h="663">
                  <a:moveTo>
                    <a:pt x="957" y="0"/>
                  </a:moveTo>
                  <a:lnTo>
                    <a:pt x="0" y="663"/>
                  </a:lnTo>
                  <a:lnTo>
                    <a:pt x="1354" y="0"/>
                  </a:lnTo>
                  <a:lnTo>
                    <a:pt x="9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20" name="Freeform 21">
              <a:extLst>
                <a:ext uri="{FF2B5EF4-FFF2-40B4-BE49-F238E27FC236}">
                  <a16:creationId xmlns:a16="http://schemas.microsoft.com/office/drawing/2014/main" id="{3736966F-E40C-46BF-9DA8-302EC8B48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1"/>
              <a:ext cx="1536" cy="761"/>
            </a:xfrm>
            <a:custGeom>
              <a:avLst/>
              <a:gdLst>
                <a:gd name="T0" fmla="*/ 0 w 1536"/>
                <a:gd name="T1" fmla="*/ 753 h 761"/>
                <a:gd name="T2" fmla="*/ 0 w 1536"/>
                <a:gd name="T3" fmla="*/ 761 h 761"/>
                <a:gd name="T4" fmla="*/ 436 w 1536"/>
                <a:gd name="T5" fmla="*/ 761 h 761"/>
                <a:gd name="T6" fmla="*/ 1536 w 1536"/>
                <a:gd name="T7" fmla="*/ 0 h 761"/>
                <a:gd name="T8" fmla="*/ 0 w 1536"/>
                <a:gd name="T9" fmla="*/ 753 h 7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761"/>
                <a:gd name="T17" fmla="*/ 1536 w 1536"/>
                <a:gd name="T18" fmla="*/ 761 h 7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761">
                  <a:moveTo>
                    <a:pt x="0" y="753"/>
                  </a:moveTo>
                  <a:lnTo>
                    <a:pt x="0" y="761"/>
                  </a:lnTo>
                  <a:lnTo>
                    <a:pt x="436" y="761"/>
                  </a:lnTo>
                  <a:lnTo>
                    <a:pt x="1536" y="0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21" name="Freeform 22">
              <a:extLst>
                <a:ext uri="{FF2B5EF4-FFF2-40B4-BE49-F238E27FC236}">
                  <a16:creationId xmlns:a16="http://schemas.microsoft.com/office/drawing/2014/main" id="{EA0E0215-5E98-4D46-8C4D-EC448C1FB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1"/>
              <a:ext cx="1536" cy="761"/>
            </a:xfrm>
            <a:custGeom>
              <a:avLst/>
              <a:gdLst>
                <a:gd name="T0" fmla="*/ 0 w 1536"/>
                <a:gd name="T1" fmla="*/ 753 h 761"/>
                <a:gd name="T2" fmla="*/ 0 w 1536"/>
                <a:gd name="T3" fmla="*/ 761 h 761"/>
                <a:gd name="T4" fmla="*/ 436 w 1536"/>
                <a:gd name="T5" fmla="*/ 761 h 761"/>
                <a:gd name="T6" fmla="*/ 1536 w 1536"/>
                <a:gd name="T7" fmla="*/ 0 h 761"/>
                <a:gd name="T8" fmla="*/ 0 w 1536"/>
                <a:gd name="T9" fmla="*/ 753 h 7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761"/>
                <a:gd name="T17" fmla="*/ 1536 w 1536"/>
                <a:gd name="T18" fmla="*/ 761 h 7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761">
                  <a:moveTo>
                    <a:pt x="0" y="753"/>
                  </a:moveTo>
                  <a:lnTo>
                    <a:pt x="0" y="761"/>
                  </a:lnTo>
                  <a:lnTo>
                    <a:pt x="436" y="761"/>
                  </a:lnTo>
                  <a:lnTo>
                    <a:pt x="1536" y="0"/>
                  </a:lnTo>
                  <a:lnTo>
                    <a:pt x="0" y="7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22" name="Freeform 23">
              <a:extLst>
                <a:ext uri="{FF2B5EF4-FFF2-40B4-BE49-F238E27FC236}">
                  <a16:creationId xmlns:a16="http://schemas.microsoft.com/office/drawing/2014/main" id="{E5AC85D0-2472-49F3-8896-4275266CF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0"/>
              <a:ext cx="2774" cy="662"/>
            </a:xfrm>
            <a:custGeom>
              <a:avLst/>
              <a:gdLst>
                <a:gd name="T0" fmla="*/ 2774 w 2774"/>
                <a:gd name="T1" fmla="*/ 0 h 662"/>
                <a:gd name="T2" fmla="*/ 2560 w 2774"/>
                <a:gd name="T3" fmla="*/ 0 h 662"/>
                <a:gd name="T4" fmla="*/ 0 w 2774"/>
                <a:gd name="T5" fmla="*/ 662 h 662"/>
                <a:gd name="T6" fmla="*/ 2774 w 2774"/>
                <a:gd name="T7" fmla="*/ 379 h 662"/>
                <a:gd name="T8" fmla="*/ 2774 w 2774"/>
                <a:gd name="T9" fmla="*/ 0 h 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4"/>
                <a:gd name="T16" fmla="*/ 0 h 662"/>
                <a:gd name="T17" fmla="*/ 2774 w 2774"/>
                <a:gd name="T18" fmla="*/ 662 h 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4" h="662">
                  <a:moveTo>
                    <a:pt x="2774" y="0"/>
                  </a:moveTo>
                  <a:lnTo>
                    <a:pt x="2560" y="0"/>
                  </a:lnTo>
                  <a:lnTo>
                    <a:pt x="0" y="662"/>
                  </a:lnTo>
                  <a:lnTo>
                    <a:pt x="2774" y="379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23" name="Freeform 24">
              <a:extLst>
                <a:ext uri="{FF2B5EF4-FFF2-40B4-BE49-F238E27FC236}">
                  <a16:creationId xmlns:a16="http://schemas.microsoft.com/office/drawing/2014/main" id="{C9989807-4057-4D43-932C-FF52A9DBE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0"/>
              <a:ext cx="2774" cy="662"/>
            </a:xfrm>
            <a:custGeom>
              <a:avLst/>
              <a:gdLst>
                <a:gd name="T0" fmla="*/ 2774 w 2774"/>
                <a:gd name="T1" fmla="*/ 0 h 662"/>
                <a:gd name="T2" fmla="*/ 2560 w 2774"/>
                <a:gd name="T3" fmla="*/ 0 h 662"/>
                <a:gd name="T4" fmla="*/ 0 w 2774"/>
                <a:gd name="T5" fmla="*/ 662 h 662"/>
                <a:gd name="T6" fmla="*/ 2774 w 2774"/>
                <a:gd name="T7" fmla="*/ 379 h 662"/>
                <a:gd name="T8" fmla="*/ 2774 w 2774"/>
                <a:gd name="T9" fmla="*/ 0 h 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4"/>
                <a:gd name="T16" fmla="*/ 0 h 662"/>
                <a:gd name="T17" fmla="*/ 2774 w 2774"/>
                <a:gd name="T18" fmla="*/ 662 h 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4" h="662">
                  <a:moveTo>
                    <a:pt x="2774" y="0"/>
                  </a:moveTo>
                  <a:lnTo>
                    <a:pt x="2560" y="0"/>
                  </a:lnTo>
                  <a:lnTo>
                    <a:pt x="0" y="662"/>
                  </a:lnTo>
                  <a:lnTo>
                    <a:pt x="2774" y="379"/>
                  </a:lnTo>
                  <a:lnTo>
                    <a:pt x="27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24" name="Freeform 25">
              <a:extLst>
                <a:ext uri="{FF2B5EF4-FFF2-40B4-BE49-F238E27FC236}">
                  <a16:creationId xmlns:a16="http://schemas.microsoft.com/office/drawing/2014/main" id="{7519F38E-0ADE-4FFF-886D-A9D632CA5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2"/>
              <a:ext cx="1536" cy="397"/>
            </a:xfrm>
            <a:custGeom>
              <a:avLst/>
              <a:gdLst>
                <a:gd name="T0" fmla="*/ 0 w 1536"/>
                <a:gd name="T1" fmla="*/ 156 h 397"/>
                <a:gd name="T2" fmla="*/ 0 w 1536"/>
                <a:gd name="T3" fmla="*/ 397 h 397"/>
                <a:gd name="T4" fmla="*/ 1536 w 1536"/>
                <a:gd name="T5" fmla="*/ 0 h 397"/>
                <a:gd name="T6" fmla="*/ 0 w 1536"/>
                <a:gd name="T7" fmla="*/ 156 h 3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397"/>
                <a:gd name="T14" fmla="*/ 1536 w 1536"/>
                <a:gd name="T15" fmla="*/ 397 h 3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397">
                  <a:moveTo>
                    <a:pt x="0" y="156"/>
                  </a:moveTo>
                  <a:lnTo>
                    <a:pt x="0" y="397"/>
                  </a:lnTo>
                  <a:lnTo>
                    <a:pt x="15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25" name="Freeform 26">
              <a:extLst>
                <a:ext uri="{FF2B5EF4-FFF2-40B4-BE49-F238E27FC236}">
                  <a16:creationId xmlns:a16="http://schemas.microsoft.com/office/drawing/2014/main" id="{26F07A7B-F32F-47FC-8B83-CE51D6124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2"/>
              <a:ext cx="1536" cy="397"/>
            </a:xfrm>
            <a:custGeom>
              <a:avLst/>
              <a:gdLst>
                <a:gd name="T0" fmla="*/ 0 w 1536"/>
                <a:gd name="T1" fmla="*/ 156 h 397"/>
                <a:gd name="T2" fmla="*/ 0 w 1536"/>
                <a:gd name="T3" fmla="*/ 397 h 397"/>
                <a:gd name="T4" fmla="*/ 1536 w 1536"/>
                <a:gd name="T5" fmla="*/ 0 h 397"/>
                <a:gd name="T6" fmla="*/ 0 w 1536"/>
                <a:gd name="T7" fmla="*/ 156 h 3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397"/>
                <a:gd name="T14" fmla="*/ 1536 w 1536"/>
                <a:gd name="T15" fmla="*/ 397 h 3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397">
                  <a:moveTo>
                    <a:pt x="0" y="156"/>
                  </a:moveTo>
                  <a:lnTo>
                    <a:pt x="0" y="397"/>
                  </a:lnTo>
                  <a:lnTo>
                    <a:pt x="1536" y="0"/>
                  </a:lnTo>
                  <a:lnTo>
                    <a:pt x="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26" name="Freeform 27">
              <a:extLst>
                <a:ext uri="{FF2B5EF4-FFF2-40B4-BE49-F238E27FC236}">
                  <a16:creationId xmlns:a16="http://schemas.microsoft.com/office/drawing/2014/main" id="{A4A8A3B1-A872-4D0D-82EC-464B2CAA6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662"/>
              <a:ext cx="2774" cy="717"/>
            </a:xfrm>
            <a:custGeom>
              <a:avLst/>
              <a:gdLst>
                <a:gd name="T0" fmla="*/ 2774 w 2774"/>
                <a:gd name="T1" fmla="*/ 283 h 717"/>
                <a:gd name="T2" fmla="*/ 0 w 2774"/>
                <a:gd name="T3" fmla="*/ 0 h 717"/>
                <a:gd name="T4" fmla="*/ 2774 w 2774"/>
                <a:gd name="T5" fmla="*/ 717 h 717"/>
                <a:gd name="T6" fmla="*/ 2774 w 2774"/>
                <a:gd name="T7" fmla="*/ 283 h 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74"/>
                <a:gd name="T13" fmla="*/ 0 h 717"/>
                <a:gd name="T14" fmla="*/ 2774 w 2774"/>
                <a:gd name="T15" fmla="*/ 717 h 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74" h="717">
                  <a:moveTo>
                    <a:pt x="2774" y="283"/>
                  </a:moveTo>
                  <a:lnTo>
                    <a:pt x="0" y="0"/>
                  </a:lnTo>
                  <a:lnTo>
                    <a:pt x="2774" y="717"/>
                  </a:lnTo>
                  <a:lnTo>
                    <a:pt x="2774" y="283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27" name="Freeform 28">
              <a:extLst>
                <a:ext uri="{FF2B5EF4-FFF2-40B4-BE49-F238E27FC236}">
                  <a16:creationId xmlns:a16="http://schemas.microsoft.com/office/drawing/2014/main" id="{0DEB9452-ECCD-4553-BF58-D24A6E768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662"/>
              <a:ext cx="2774" cy="717"/>
            </a:xfrm>
            <a:custGeom>
              <a:avLst/>
              <a:gdLst>
                <a:gd name="T0" fmla="*/ 2774 w 2774"/>
                <a:gd name="T1" fmla="*/ 283 h 717"/>
                <a:gd name="T2" fmla="*/ 0 w 2774"/>
                <a:gd name="T3" fmla="*/ 0 h 717"/>
                <a:gd name="T4" fmla="*/ 2774 w 2774"/>
                <a:gd name="T5" fmla="*/ 717 h 717"/>
                <a:gd name="T6" fmla="*/ 2774 w 2774"/>
                <a:gd name="T7" fmla="*/ 283 h 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74"/>
                <a:gd name="T13" fmla="*/ 0 h 717"/>
                <a:gd name="T14" fmla="*/ 2774 w 2774"/>
                <a:gd name="T15" fmla="*/ 717 h 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74" h="717">
                  <a:moveTo>
                    <a:pt x="2774" y="283"/>
                  </a:moveTo>
                  <a:lnTo>
                    <a:pt x="0" y="0"/>
                  </a:lnTo>
                  <a:lnTo>
                    <a:pt x="2774" y="717"/>
                  </a:lnTo>
                  <a:lnTo>
                    <a:pt x="2774" y="2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28" name="Freeform 29">
              <a:extLst>
                <a:ext uri="{FF2B5EF4-FFF2-40B4-BE49-F238E27FC236}">
                  <a16:creationId xmlns:a16="http://schemas.microsoft.com/office/drawing/2014/main" id="{F06E04B2-1174-48A9-A605-1B3D71FFF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4"/>
              <a:ext cx="1536" cy="398"/>
            </a:xfrm>
            <a:custGeom>
              <a:avLst/>
              <a:gdLst>
                <a:gd name="T0" fmla="*/ 0 w 1536"/>
                <a:gd name="T1" fmla="*/ 0 h 398"/>
                <a:gd name="T2" fmla="*/ 0 w 1536"/>
                <a:gd name="T3" fmla="*/ 241 h 398"/>
                <a:gd name="T4" fmla="*/ 1536 w 1536"/>
                <a:gd name="T5" fmla="*/ 398 h 398"/>
                <a:gd name="T6" fmla="*/ 0 w 1536"/>
                <a:gd name="T7" fmla="*/ 0 h 3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398"/>
                <a:gd name="T14" fmla="*/ 1536 w 1536"/>
                <a:gd name="T15" fmla="*/ 398 h 3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398">
                  <a:moveTo>
                    <a:pt x="0" y="0"/>
                  </a:moveTo>
                  <a:lnTo>
                    <a:pt x="0" y="241"/>
                  </a:lnTo>
                  <a:lnTo>
                    <a:pt x="1536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29" name="Freeform 30">
              <a:extLst>
                <a:ext uri="{FF2B5EF4-FFF2-40B4-BE49-F238E27FC236}">
                  <a16:creationId xmlns:a16="http://schemas.microsoft.com/office/drawing/2014/main" id="{B7C1F7FD-E3B9-4F94-A2B1-EB7ED7574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4"/>
              <a:ext cx="1536" cy="398"/>
            </a:xfrm>
            <a:custGeom>
              <a:avLst/>
              <a:gdLst>
                <a:gd name="T0" fmla="*/ 0 w 1536"/>
                <a:gd name="T1" fmla="*/ 0 h 398"/>
                <a:gd name="T2" fmla="*/ 0 w 1536"/>
                <a:gd name="T3" fmla="*/ 241 h 398"/>
                <a:gd name="T4" fmla="*/ 1536 w 1536"/>
                <a:gd name="T5" fmla="*/ 398 h 398"/>
                <a:gd name="T6" fmla="*/ 0 w 1536"/>
                <a:gd name="T7" fmla="*/ 0 h 3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398"/>
                <a:gd name="T14" fmla="*/ 1536 w 1536"/>
                <a:gd name="T15" fmla="*/ 398 h 3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398">
                  <a:moveTo>
                    <a:pt x="0" y="0"/>
                  </a:moveTo>
                  <a:lnTo>
                    <a:pt x="0" y="241"/>
                  </a:lnTo>
                  <a:lnTo>
                    <a:pt x="1536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30" name="Freeform 31">
              <a:extLst>
                <a:ext uri="{FF2B5EF4-FFF2-40B4-BE49-F238E27FC236}">
                  <a16:creationId xmlns:a16="http://schemas.microsoft.com/office/drawing/2014/main" id="{B6E28698-A609-40AC-ADE4-8E6E418D6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661"/>
              <a:ext cx="1555" cy="761"/>
            </a:xfrm>
            <a:custGeom>
              <a:avLst/>
              <a:gdLst>
                <a:gd name="T0" fmla="*/ 1555 w 1555"/>
                <a:gd name="T1" fmla="*/ 761 h 761"/>
                <a:gd name="T2" fmla="*/ 0 w 1555"/>
                <a:gd name="T3" fmla="*/ 0 h 761"/>
                <a:gd name="T4" fmla="*/ 1100 w 1555"/>
                <a:gd name="T5" fmla="*/ 761 h 761"/>
                <a:gd name="T6" fmla="*/ 1555 w 1555"/>
                <a:gd name="T7" fmla="*/ 761 h 7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5"/>
                <a:gd name="T13" fmla="*/ 0 h 761"/>
                <a:gd name="T14" fmla="*/ 1555 w 1555"/>
                <a:gd name="T15" fmla="*/ 761 h 7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5" h="761">
                  <a:moveTo>
                    <a:pt x="1555" y="761"/>
                  </a:moveTo>
                  <a:lnTo>
                    <a:pt x="0" y="0"/>
                  </a:lnTo>
                  <a:lnTo>
                    <a:pt x="1100" y="761"/>
                  </a:lnTo>
                  <a:lnTo>
                    <a:pt x="1555" y="761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31" name="Freeform 32">
              <a:extLst>
                <a:ext uri="{FF2B5EF4-FFF2-40B4-BE49-F238E27FC236}">
                  <a16:creationId xmlns:a16="http://schemas.microsoft.com/office/drawing/2014/main" id="{AF7F573E-136B-454A-A2CB-DAE0F77C7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661"/>
              <a:ext cx="1555" cy="761"/>
            </a:xfrm>
            <a:custGeom>
              <a:avLst/>
              <a:gdLst>
                <a:gd name="T0" fmla="*/ 1555 w 1555"/>
                <a:gd name="T1" fmla="*/ 761 h 761"/>
                <a:gd name="T2" fmla="*/ 0 w 1555"/>
                <a:gd name="T3" fmla="*/ 0 h 761"/>
                <a:gd name="T4" fmla="*/ 1100 w 1555"/>
                <a:gd name="T5" fmla="*/ 761 h 761"/>
                <a:gd name="T6" fmla="*/ 1555 w 1555"/>
                <a:gd name="T7" fmla="*/ 761 h 7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55"/>
                <a:gd name="T13" fmla="*/ 0 h 761"/>
                <a:gd name="T14" fmla="*/ 1555 w 1555"/>
                <a:gd name="T15" fmla="*/ 761 h 7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5" h="761">
                  <a:moveTo>
                    <a:pt x="1555" y="761"/>
                  </a:moveTo>
                  <a:lnTo>
                    <a:pt x="0" y="0"/>
                  </a:lnTo>
                  <a:lnTo>
                    <a:pt x="1100" y="761"/>
                  </a:lnTo>
                  <a:lnTo>
                    <a:pt x="1555" y="7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32" name="Freeform 33">
              <a:extLst>
                <a:ext uri="{FF2B5EF4-FFF2-40B4-BE49-F238E27FC236}">
                  <a16:creationId xmlns:a16="http://schemas.microsoft.com/office/drawing/2014/main" id="{C711EBF4-AAA7-4A70-AF1A-804C86FAD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0"/>
              <a:ext cx="1354" cy="663"/>
            </a:xfrm>
            <a:custGeom>
              <a:avLst/>
              <a:gdLst>
                <a:gd name="T0" fmla="*/ 0 w 1354"/>
                <a:gd name="T1" fmla="*/ 0 h 663"/>
                <a:gd name="T2" fmla="*/ 1354 w 1354"/>
                <a:gd name="T3" fmla="*/ 663 h 663"/>
                <a:gd name="T4" fmla="*/ 397 w 1354"/>
                <a:gd name="T5" fmla="*/ 0 h 663"/>
                <a:gd name="T6" fmla="*/ 0 w 1354"/>
                <a:gd name="T7" fmla="*/ 0 h 6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4"/>
                <a:gd name="T13" fmla="*/ 0 h 663"/>
                <a:gd name="T14" fmla="*/ 1354 w 1354"/>
                <a:gd name="T15" fmla="*/ 663 h 6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4" h="663">
                  <a:moveTo>
                    <a:pt x="0" y="0"/>
                  </a:moveTo>
                  <a:lnTo>
                    <a:pt x="1354" y="663"/>
                  </a:lnTo>
                  <a:lnTo>
                    <a:pt x="3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33" name="Freeform 34">
              <a:extLst>
                <a:ext uri="{FF2B5EF4-FFF2-40B4-BE49-F238E27FC236}">
                  <a16:creationId xmlns:a16="http://schemas.microsoft.com/office/drawing/2014/main" id="{A220E9BF-3D6C-4AF9-9D83-9CBC16005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0"/>
              <a:ext cx="1354" cy="663"/>
            </a:xfrm>
            <a:custGeom>
              <a:avLst/>
              <a:gdLst>
                <a:gd name="T0" fmla="*/ 0 w 1354"/>
                <a:gd name="T1" fmla="*/ 0 h 663"/>
                <a:gd name="T2" fmla="*/ 1354 w 1354"/>
                <a:gd name="T3" fmla="*/ 663 h 663"/>
                <a:gd name="T4" fmla="*/ 397 w 1354"/>
                <a:gd name="T5" fmla="*/ 0 h 663"/>
                <a:gd name="T6" fmla="*/ 0 w 1354"/>
                <a:gd name="T7" fmla="*/ 0 h 6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4"/>
                <a:gd name="T13" fmla="*/ 0 h 663"/>
                <a:gd name="T14" fmla="*/ 1354 w 1354"/>
                <a:gd name="T15" fmla="*/ 663 h 6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4" h="663">
                  <a:moveTo>
                    <a:pt x="0" y="0"/>
                  </a:moveTo>
                  <a:lnTo>
                    <a:pt x="1354" y="663"/>
                  </a:lnTo>
                  <a:lnTo>
                    <a:pt x="39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34" name="Freeform 35">
              <a:extLst>
                <a:ext uri="{FF2B5EF4-FFF2-40B4-BE49-F238E27FC236}">
                  <a16:creationId xmlns:a16="http://schemas.microsoft.com/office/drawing/2014/main" id="{BB22870E-8082-4B1F-99B9-4DBC60A1E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660"/>
              <a:ext cx="731" cy="762"/>
            </a:xfrm>
            <a:custGeom>
              <a:avLst/>
              <a:gdLst>
                <a:gd name="T0" fmla="*/ 731 w 731"/>
                <a:gd name="T1" fmla="*/ 762 h 762"/>
                <a:gd name="T2" fmla="*/ 0 w 731"/>
                <a:gd name="T3" fmla="*/ 0 h 762"/>
                <a:gd name="T4" fmla="*/ 539 w 731"/>
                <a:gd name="T5" fmla="*/ 762 h 762"/>
                <a:gd name="T6" fmla="*/ 731 w 731"/>
                <a:gd name="T7" fmla="*/ 762 h 7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1"/>
                <a:gd name="T13" fmla="*/ 0 h 762"/>
                <a:gd name="T14" fmla="*/ 731 w 731"/>
                <a:gd name="T15" fmla="*/ 762 h 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1" h="762">
                  <a:moveTo>
                    <a:pt x="731" y="762"/>
                  </a:moveTo>
                  <a:lnTo>
                    <a:pt x="0" y="0"/>
                  </a:lnTo>
                  <a:lnTo>
                    <a:pt x="539" y="762"/>
                  </a:lnTo>
                  <a:lnTo>
                    <a:pt x="731" y="762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35" name="Freeform 36">
              <a:extLst>
                <a:ext uri="{FF2B5EF4-FFF2-40B4-BE49-F238E27FC236}">
                  <a16:creationId xmlns:a16="http://schemas.microsoft.com/office/drawing/2014/main" id="{797EA720-51B8-49DA-A7EE-39462992E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660"/>
              <a:ext cx="731" cy="762"/>
            </a:xfrm>
            <a:custGeom>
              <a:avLst/>
              <a:gdLst>
                <a:gd name="T0" fmla="*/ 731 w 731"/>
                <a:gd name="T1" fmla="*/ 762 h 762"/>
                <a:gd name="T2" fmla="*/ 0 w 731"/>
                <a:gd name="T3" fmla="*/ 0 h 762"/>
                <a:gd name="T4" fmla="*/ 539 w 731"/>
                <a:gd name="T5" fmla="*/ 762 h 762"/>
                <a:gd name="T6" fmla="*/ 731 w 731"/>
                <a:gd name="T7" fmla="*/ 762 h 7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1"/>
                <a:gd name="T13" fmla="*/ 0 h 762"/>
                <a:gd name="T14" fmla="*/ 731 w 731"/>
                <a:gd name="T15" fmla="*/ 762 h 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1" h="762">
                  <a:moveTo>
                    <a:pt x="731" y="762"/>
                  </a:moveTo>
                  <a:lnTo>
                    <a:pt x="0" y="0"/>
                  </a:lnTo>
                  <a:lnTo>
                    <a:pt x="539" y="762"/>
                  </a:lnTo>
                  <a:lnTo>
                    <a:pt x="731" y="7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36" name="Freeform 37">
              <a:extLst>
                <a:ext uri="{FF2B5EF4-FFF2-40B4-BE49-F238E27FC236}">
                  <a16:creationId xmlns:a16="http://schemas.microsoft.com/office/drawing/2014/main" id="{8125B360-3ADF-47FD-A68C-2B873CF86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0"/>
              <a:ext cx="637" cy="664"/>
            </a:xfrm>
            <a:custGeom>
              <a:avLst/>
              <a:gdLst>
                <a:gd name="T0" fmla="*/ 0 w 637"/>
                <a:gd name="T1" fmla="*/ 0 h 664"/>
                <a:gd name="T2" fmla="*/ 637 w 637"/>
                <a:gd name="T3" fmla="*/ 664 h 664"/>
                <a:gd name="T4" fmla="*/ 167 w 637"/>
                <a:gd name="T5" fmla="*/ 0 h 664"/>
                <a:gd name="T6" fmla="*/ 0 w 637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7"/>
                <a:gd name="T13" fmla="*/ 0 h 664"/>
                <a:gd name="T14" fmla="*/ 637 w 637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7" h="664">
                  <a:moveTo>
                    <a:pt x="0" y="0"/>
                  </a:moveTo>
                  <a:lnTo>
                    <a:pt x="637" y="664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37" name="Freeform 38">
              <a:extLst>
                <a:ext uri="{FF2B5EF4-FFF2-40B4-BE49-F238E27FC236}">
                  <a16:creationId xmlns:a16="http://schemas.microsoft.com/office/drawing/2014/main" id="{75FB2677-9ABD-4A35-B608-D51003834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" y="0"/>
              <a:ext cx="637" cy="664"/>
            </a:xfrm>
            <a:custGeom>
              <a:avLst/>
              <a:gdLst>
                <a:gd name="T0" fmla="*/ 0 w 637"/>
                <a:gd name="T1" fmla="*/ 0 h 664"/>
                <a:gd name="T2" fmla="*/ 637 w 637"/>
                <a:gd name="T3" fmla="*/ 664 h 664"/>
                <a:gd name="T4" fmla="*/ 167 w 637"/>
                <a:gd name="T5" fmla="*/ 0 h 664"/>
                <a:gd name="T6" fmla="*/ 0 w 637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7"/>
                <a:gd name="T13" fmla="*/ 0 h 664"/>
                <a:gd name="T14" fmla="*/ 637 w 637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7" h="664">
                  <a:moveTo>
                    <a:pt x="0" y="0"/>
                  </a:moveTo>
                  <a:lnTo>
                    <a:pt x="637" y="664"/>
                  </a:lnTo>
                  <a:lnTo>
                    <a:pt x="16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38" name="Freeform 39">
              <a:extLst>
                <a:ext uri="{FF2B5EF4-FFF2-40B4-BE49-F238E27FC236}">
                  <a16:creationId xmlns:a16="http://schemas.microsoft.com/office/drawing/2014/main" id="{7DE510E6-9D84-4054-AD38-DE18397E6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660"/>
              <a:ext cx="112" cy="762"/>
            </a:xfrm>
            <a:custGeom>
              <a:avLst/>
              <a:gdLst>
                <a:gd name="T0" fmla="*/ 112 w 112"/>
                <a:gd name="T1" fmla="*/ 762 h 762"/>
                <a:gd name="T2" fmla="*/ 56 w 112"/>
                <a:gd name="T3" fmla="*/ 0 h 762"/>
                <a:gd name="T4" fmla="*/ 0 w 112"/>
                <a:gd name="T5" fmla="*/ 762 h 762"/>
                <a:gd name="T6" fmla="*/ 112 w 112"/>
                <a:gd name="T7" fmla="*/ 762 h 7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762"/>
                <a:gd name="T14" fmla="*/ 112 w 112"/>
                <a:gd name="T15" fmla="*/ 762 h 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762">
                  <a:moveTo>
                    <a:pt x="112" y="762"/>
                  </a:moveTo>
                  <a:lnTo>
                    <a:pt x="56" y="0"/>
                  </a:lnTo>
                  <a:lnTo>
                    <a:pt x="0" y="762"/>
                  </a:lnTo>
                  <a:lnTo>
                    <a:pt x="112" y="76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39" name="Freeform 40">
              <a:extLst>
                <a:ext uri="{FF2B5EF4-FFF2-40B4-BE49-F238E27FC236}">
                  <a16:creationId xmlns:a16="http://schemas.microsoft.com/office/drawing/2014/main" id="{C2C37947-23FC-41FB-9F0D-F0E6C02F5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" y="660"/>
              <a:ext cx="112" cy="762"/>
            </a:xfrm>
            <a:custGeom>
              <a:avLst/>
              <a:gdLst>
                <a:gd name="T0" fmla="*/ 112 w 112"/>
                <a:gd name="T1" fmla="*/ 762 h 762"/>
                <a:gd name="T2" fmla="*/ 56 w 112"/>
                <a:gd name="T3" fmla="*/ 0 h 762"/>
                <a:gd name="T4" fmla="*/ 0 w 112"/>
                <a:gd name="T5" fmla="*/ 762 h 762"/>
                <a:gd name="T6" fmla="*/ 112 w 112"/>
                <a:gd name="T7" fmla="*/ 762 h 7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762"/>
                <a:gd name="T14" fmla="*/ 112 w 112"/>
                <a:gd name="T15" fmla="*/ 762 h 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762">
                  <a:moveTo>
                    <a:pt x="112" y="762"/>
                  </a:moveTo>
                  <a:lnTo>
                    <a:pt x="56" y="0"/>
                  </a:lnTo>
                  <a:lnTo>
                    <a:pt x="0" y="762"/>
                  </a:lnTo>
                  <a:lnTo>
                    <a:pt x="112" y="7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40" name="Freeform 41">
              <a:extLst>
                <a:ext uri="{FF2B5EF4-FFF2-40B4-BE49-F238E27FC236}">
                  <a16:creationId xmlns:a16="http://schemas.microsoft.com/office/drawing/2014/main" id="{23208A19-05E2-4CEC-93CF-1DC24A89E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0"/>
              <a:ext cx="98" cy="664"/>
            </a:xfrm>
            <a:custGeom>
              <a:avLst/>
              <a:gdLst>
                <a:gd name="T0" fmla="*/ 0 w 98"/>
                <a:gd name="T1" fmla="*/ 0 h 664"/>
                <a:gd name="T2" fmla="*/ 49 w 98"/>
                <a:gd name="T3" fmla="*/ 664 h 664"/>
                <a:gd name="T4" fmla="*/ 98 w 98"/>
                <a:gd name="T5" fmla="*/ 0 h 664"/>
                <a:gd name="T6" fmla="*/ 0 w 98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664"/>
                <a:gd name="T14" fmla="*/ 98 w 98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664">
                  <a:moveTo>
                    <a:pt x="0" y="0"/>
                  </a:moveTo>
                  <a:lnTo>
                    <a:pt x="49" y="664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41" name="Freeform 42">
              <a:extLst>
                <a:ext uri="{FF2B5EF4-FFF2-40B4-BE49-F238E27FC236}">
                  <a16:creationId xmlns:a16="http://schemas.microsoft.com/office/drawing/2014/main" id="{3085A050-3847-4D28-A189-483522776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0"/>
              <a:ext cx="98" cy="664"/>
            </a:xfrm>
            <a:custGeom>
              <a:avLst/>
              <a:gdLst>
                <a:gd name="T0" fmla="*/ 0 w 98"/>
                <a:gd name="T1" fmla="*/ 0 h 664"/>
                <a:gd name="T2" fmla="*/ 49 w 98"/>
                <a:gd name="T3" fmla="*/ 664 h 664"/>
                <a:gd name="T4" fmla="*/ 98 w 98"/>
                <a:gd name="T5" fmla="*/ 0 h 664"/>
                <a:gd name="T6" fmla="*/ 0 w 98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664"/>
                <a:gd name="T14" fmla="*/ 98 w 98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664">
                  <a:moveTo>
                    <a:pt x="0" y="0"/>
                  </a:moveTo>
                  <a:lnTo>
                    <a:pt x="49" y="664"/>
                  </a:lnTo>
                  <a:lnTo>
                    <a:pt x="9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42" name="Freeform 43">
              <a:extLst>
                <a:ext uri="{FF2B5EF4-FFF2-40B4-BE49-F238E27FC236}">
                  <a16:creationId xmlns:a16="http://schemas.microsoft.com/office/drawing/2014/main" id="{F8ABC3B0-F495-4733-BA8B-57BBA0C57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1365"/>
              <a:ext cx="11" cy="5"/>
            </a:xfrm>
            <a:custGeom>
              <a:avLst/>
              <a:gdLst>
                <a:gd name="T0" fmla="*/ 1 w 10"/>
                <a:gd name="T1" fmla="*/ 4 h 5"/>
                <a:gd name="T2" fmla="*/ 10 w 10"/>
                <a:gd name="T3" fmla="*/ 0 h 5"/>
                <a:gd name="T4" fmla="*/ 1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2"/>
                    <a:pt x="8" y="0"/>
                  </a:cubicBezTo>
                  <a:cubicBezTo>
                    <a:pt x="7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43" name="Freeform 44">
              <a:extLst>
                <a:ext uri="{FF2B5EF4-FFF2-40B4-BE49-F238E27FC236}">
                  <a16:creationId xmlns:a16="http://schemas.microsoft.com/office/drawing/2014/main" id="{A16C62D4-DB7A-4FA0-A3C7-84143A7F2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1357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44" name="Freeform 45">
              <a:extLst>
                <a:ext uri="{FF2B5EF4-FFF2-40B4-BE49-F238E27FC236}">
                  <a16:creationId xmlns:a16="http://schemas.microsoft.com/office/drawing/2014/main" id="{75819BD2-13E3-4F63-8BD8-E90FDEEA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1332"/>
              <a:ext cx="40" cy="31"/>
            </a:xfrm>
            <a:custGeom>
              <a:avLst/>
              <a:gdLst>
                <a:gd name="T0" fmla="*/ 1 w 37"/>
                <a:gd name="T1" fmla="*/ 21 h 29"/>
                <a:gd name="T2" fmla="*/ 10 w 37"/>
                <a:gd name="T3" fmla="*/ 29 h 29"/>
                <a:gd name="T4" fmla="*/ 1 w 37"/>
                <a:gd name="T5" fmla="*/ 21 h 29"/>
                <a:gd name="T6" fmla="*/ 0 60000 65536"/>
                <a:gd name="T7" fmla="*/ 0 60000 65536"/>
                <a:gd name="T8" fmla="*/ 0 60000 65536"/>
                <a:gd name="T9" fmla="*/ 0 w 37"/>
                <a:gd name="T10" fmla="*/ 0 h 29"/>
                <a:gd name="T11" fmla="*/ 37 w 37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29">
                  <a:moveTo>
                    <a:pt x="1" y="19"/>
                  </a:moveTo>
                  <a:cubicBezTo>
                    <a:pt x="1" y="17"/>
                    <a:pt x="9" y="25"/>
                    <a:pt x="8" y="25"/>
                  </a:cubicBezTo>
                  <a:cubicBezTo>
                    <a:pt x="37" y="29"/>
                    <a:pt x="0" y="0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45" name="Freeform 46">
              <a:extLst>
                <a:ext uri="{FF2B5EF4-FFF2-40B4-BE49-F238E27FC236}">
                  <a16:creationId xmlns:a16="http://schemas.microsoft.com/office/drawing/2014/main" id="{D90170FF-80AB-4006-8E24-248D84937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1351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1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9" y="1"/>
                  </a:cubicBezTo>
                  <a:cubicBezTo>
                    <a:pt x="8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46" name="Freeform 47">
              <a:extLst>
                <a:ext uri="{FF2B5EF4-FFF2-40B4-BE49-F238E27FC236}">
                  <a16:creationId xmlns:a16="http://schemas.microsoft.com/office/drawing/2014/main" id="{18802BCE-3E29-4EC0-9384-515C07B32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351"/>
              <a:ext cx="11" cy="5"/>
            </a:xfrm>
            <a:custGeom>
              <a:avLst/>
              <a:gdLst>
                <a:gd name="T0" fmla="*/ 1 w 10"/>
                <a:gd name="T1" fmla="*/ 4 h 5"/>
                <a:gd name="T2" fmla="*/ 10 w 10"/>
                <a:gd name="T3" fmla="*/ 1 h 5"/>
                <a:gd name="T4" fmla="*/ 1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2"/>
                    <a:pt x="8" y="1"/>
                  </a:cubicBezTo>
                  <a:cubicBezTo>
                    <a:pt x="7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47" name="Line 48">
              <a:extLst>
                <a:ext uri="{FF2B5EF4-FFF2-40B4-BE49-F238E27FC236}">
                  <a16:creationId xmlns:a16="http://schemas.microsoft.com/office/drawing/2014/main" id="{D1140880-8B87-43E4-9A6E-B69686DCA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134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48" name="Line 49">
              <a:extLst>
                <a:ext uri="{FF2B5EF4-FFF2-40B4-BE49-F238E27FC236}">
                  <a16:creationId xmlns:a16="http://schemas.microsoft.com/office/drawing/2014/main" id="{EF2A00C4-2439-4C2B-9C88-945434254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134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49" name="Freeform 50">
              <a:extLst>
                <a:ext uri="{FF2B5EF4-FFF2-40B4-BE49-F238E27FC236}">
                  <a16:creationId xmlns:a16="http://schemas.microsoft.com/office/drawing/2014/main" id="{34993AC8-D468-4942-9E5D-8E1CFA716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" y="1341"/>
              <a:ext cx="17" cy="18"/>
            </a:xfrm>
            <a:custGeom>
              <a:avLst/>
              <a:gdLst>
                <a:gd name="T0" fmla="*/ 7 w 16"/>
                <a:gd name="T1" fmla="*/ 0 h 16"/>
                <a:gd name="T2" fmla="*/ 4 w 16"/>
                <a:gd name="T3" fmla="*/ 9 h 16"/>
                <a:gd name="T4" fmla="*/ 0 w 16"/>
                <a:gd name="T5" fmla="*/ 17 h 16"/>
                <a:gd name="T6" fmla="*/ 7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7" y="0"/>
                  </a:moveTo>
                  <a:cubicBezTo>
                    <a:pt x="10" y="0"/>
                    <a:pt x="3" y="8"/>
                    <a:pt x="4" y="7"/>
                  </a:cubicBezTo>
                  <a:cubicBezTo>
                    <a:pt x="2" y="9"/>
                    <a:pt x="2" y="11"/>
                    <a:pt x="0" y="13"/>
                  </a:cubicBezTo>
                  <a:cubicBezTo>
                    <a:pt x="16" y="16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50" name="Freeform 51">
              <a:extLst>
                <a:ext uri="{FF2B5EF4-FFF2-40B4-BE49-F238E27FC236}">
                  <a16:creationId xmlns:a16="http://schemas.microsoft.com/office/drawing/2014/main" id="{4A8406B4-F1B2-4037-BA9B-1F619A26C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1348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51" name="Freeform 52">
              <a:extLst>
                <a:ext uri="{FF2B5EF4-FFF2-40B4-BE49-F238E27FC236}">
                  <a16:creationId xmlns:a16="http://schemas.microsoft.com/office/drawing/2014/main" id="{E96C871D-A6D5-496A-8904-B20041D4D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" y="1338"/>
              <a:ext cx="19" cy="16"/>
            </a:xfrm>
            <a:custGeom>
              <a:avLst/>
              <a:gdLst>
                <a:gd name="T0" fmla="*/ 1 w 17"/>
                <a:gd name="T1" fmla="*/ 0 h 15"/>
                <a:gd name="T2" fmla="*/ 18 w 17"/>
                <a:gd name="T3" fmla="*/ 15 h 15"/>
                <a:gd name="T4" fmla="*/ 21 w 17"/>
                <a:gd name="T5" fmla="*/ 3 h 15"/>
                <a:gd name="T6" fmla="*/ 1 w 17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5"/>
                <a:gd name="T14" fmla="*/ 17 w 1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5">
                  <a:moveTo>
                    <a:pt x="1" y="0"/>
                  </a:moveTo>
                  <a:cubicBezTo>
                    <a:pt x="0" y="9"/>
                    <a:pt x="9" y="15"/>
                    <a:pt x="14" y="13"/>
                  </a:cubicBezTo>
                  <a:cubicBezTo>
                    <a:pt x="14" y="13"/>
                    <a:pt x="16" y="2"/>
                    <a:pt x="17" y="3"/>
                  </a:cubicBezTo>
                  <a:cubicBezTo>
                    <a:pt x="16" y="1"/>
                    <a:pt x="6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52" name="Freeform 53">
              <a:extLst>
                <a:ext uri="{FF2B5EF4-FFF2-40B4-BE49-F238E27FC236}">
                  <a16:creationId xmlns:a16="http://schemas.microsoft.com/office/drawing/2014/main" id="{30AEF776-9DE9-4217-8208-67EDDF3F6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44"/>
              <a:ext cx="4" cy="8"/>
            </a:xfrm>
            <a:custGeom>
              <a:avLst/>
              <a:gdLst>
                <a:gd name="T0" fmla="*/ 0 w 3"/>
                <a:gd name="T1" fmla="*/ 6 h 7"/>
                <a:gd name="T2" fmla="*/ 5 w 3"/>
                <a:gd name="T3" fmla="*/ 6 h 7"/>
                <a:gd name="T4" fmla="*/ 0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5"/>
                    <a:pt x="3" y="7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53" name="Freeform 54">
              <a:extLst>
                <a:ext uri="{FF2B5EF4-FFF2-40B4-BE49-F238E27FC236}">
                  <a16:creationId xmlns:a16="http://schemas.microsoft.com/office/drawing/2014/main" id="{954085CF-A1A5-4FB1-94A8-96D819BDA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1348"/>
              <a:ext cx="8" cy="5"/>
            </a:xfrm>
            <a:custGeom>
              <a:avLst/>
              <a:gdLst>
                <a:gd name="T0" fmla="*/ 2 w 7"/>
                <a:gd name="T1" fmla="*/ 4 h 5"/>
                <a:gd name="T2" fmla="*/ 8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6" y="1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54" name="Freeform 55">
              <a:extLst>
                <a:ext uri="{FF2B5EF4-FFF2-40B4-BE49-F238E27FC236}">
                  <a16:creationId xmlns:a16="http://schemas.microsoft.com/office/drawing/2014/main" id="{45DA5DD3-4E2B-43A4-ABC6-F88C5D14D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1340"/>
              <a:ext cx="7" cy="10"/>
            </a:xfrm>
            <a:custGeom>
              <a:avLst/>
              <a:gdLst>
                <a:gd name="T0" fmla="*/ 0 w 7"/>
                <a:gd name="T1" fmla="*/ 4 h 9"/>
                <a:gd name="T2" fmla="*/ 7 w 7"/>
                <a:gd name="T3" fmla="*/ 4 h 9"/>
                <a:gd name="T4" fmla="*/ 0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4"/>
                  </a:moveTo>
                  <a:cubicBezTo>
                    <a:pt x="4" y="4"/>
                    <a:pt x="6" y="9"/>
                    <a:pt x="7" y="4"/>
                  </a:cubicBezTo>
                  <a:cubicBezTo>
                    <a:pt x="7" y="1"/>
                    <a:pt x="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55" name="Freeform 56">
              <a:extLst>
                <a:ext uri="{FF2B5EF4-FFF2-40B4-BE49-F238E27FC236}">
                  <a16:creationId xmlns:a16="http://schemas.microsoft.com/office/drawing/2014/main" id="{BA353D2D-F6B4-458A-B617-D66D423DF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" y="1337"/>
              <a:ext cx="19" cy="12"/>
            </a:xfrm>
            <a:custGeom>
              <a:avLst/>
              <a:gdLst>
                <a:gd name="T0" fmla="*/ 2 w 17"/>
                <a:gd name="T1" fmla="*/ 9 h 11"/>
                <a:gd name="T2" fmla="*/ 11 w 17"/>
                <a:gd name="T3" fmla="*/ 9 h 11"/>
                <a:gd name="T4" fmla="*/ 2 w 17"/>
                <a:gd name="T5" fmla="*/ 9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2" y="7"/>
                  </a:moveTo>
                  <a:cubicBezTo>
                    <a:pt x="3" y="11"/>
                    <a:pt x="8" y="8"/>
                    <a:pt x="9" y="7"/>
                  </a:cubicBezTo>
                  <a:cubicBezTo>
                    <a:pt x="17" y="0"/>
                    <a:pt x="0" y="1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56" name="Freeform 57">
              <a:extLst>
                <a:ext uri="{FF2B5EF4-FFF2-40B4-BE49-F238E27FC236}">
                  <a16:creationId xmlns:a16="http://schemas.microsoft.com/office/drawing/2014/main" id="{D4105BA7-2340-45BB-B47C-3106376DB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1344"/>
              <a:ext cx="8" cy="5"/>
            </a:xfrm>
            <a:custGeom>
              <a:avLst/>
              <a:gdLst>
                <a:gd name="T0" fmla="*/ 2 w 7"/>
                <a:gd name="T1" fmla="*/ 6 h 4"/>
                <a:gd name="T2" fmla="*/ 7 w 7"/>
                <a:gd name="T3" fmla="*/ 0 h 4"/>
                <a:gd name="T4" fmla="*/ 2 w 7"/>
                <a:gd name="T5" fmla="*/ 6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4"/>
                  </a:moveTo>
                  <a:cubicBezTo>
                    <a:pt x="3" y="4"/>
                    <a:pt x="7" y="2"/>
                    <a:pt x="5" y="0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57" name="Freeform 58">
              <a:extLst>
                <a:ext uri="{FF2B5EF4-FFF2-40B4-BE49-F238E27FC236}">
                  <a16:creationId xmlns:a16="http://schemas.microsoft.com/office/drawing/2014/main" id="{429215ED-BEE0-4683-8C25-9C3F5A04F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" y="1337"/>
              <a:ext cx="13" cy="10"/>
            </a:xfrm>
            <a:custGeom>
              <a:avLst/>
              <a:gdLst>
                <a:gd name="T0" fmla="*/ 0 w 12"/>
                <a:gd name="T1" fmla="*/ 4 h 9"/>
                <a:gd name="T2" fmla="*/ 13 w 12"/>
                <a:gd name="T3" fmla="*/ 4 h 9"/>
                <a:gd name="T4" fmla="*/ 0 w 12"/>
                <a:gd name="T5" fmla="*/ 4 h 9"/>
                <a:gd name="T6" fmla="*/ 0 60000 65536"/>
                <a:gd name="T7" fmla="*/ 0 60000 65536"/>
                <a:gd name="T8" fmla="*/ 0 60000 65536"/>
                <a:gd name="T9" fmla="*/ 0 w 12"/>
                <a:gd name="T10" fmla="*/ 0 h 9"/>
                <a:gd name="T11" fmla="*/ 12 w 12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9">
                  <a:moveTo>
                    <a:pt x="0" y="4"/>
                  </a:moveTo>
                  <a:cubicBezTo>
                    <a:pt x="1" y="5"/>
                    <a:pt x="12" y="9"/>
                    <a:pt x="11" y="4"/>
                  </a:cubicBezTo>
                  <a:cubicBezTo>
                    <a:pt x="10" y="1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58" name="Line 59">
              <a:extLst>
                <a:ext uri="{FF2B5EF4-FFF2-40B4-BE49-F238E27FC236}">
                  <a16:creationId xmlns:a16="http://schemas.microsoft.com/office/drawing/2014/main" id="{8D849334-6592-4EC6-A5A7-BFD216DC9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9" y="13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59" name="Line 60">
              <a:extLst>
                <a:ext uri="{FF2B5EF4-FFF2-40B4-BE49-F238E27FC236}">
                  <a16:creationId xmlns:a16="http://schemas.microsoft.com/office/drawing/2014/main" id="{3125C460-23D2-441D-B6B4-5338928B6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9" y="13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60" name="Freeform 61">
              <a:extLst>
                <a:ext uri="{FF2B5EF4-FFF2-40B4-BE49-F238E27FC236}">
                  <a16:creationId xmlns:a16="http://schemas.microsoft.com/office/drawing/2014/main" id="{884D5FD7-DBA4-40A2-B869-A3B46FB20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1311"/>
              <a:ext cx="46" cy="31"/>
            </a:xfrm>
            <a:custGeom>
              <a:avLst/>
              <a:gdLst>
                <a:gd name="T0" fmla="*/ 32 w 43"/>
                <a:gd name="T1" fmla="*/ 0 h 29"/>
                <a:gd name="T2" fmla="*/ 1 w 43"/>
                <a:gd name="T3" fmla="*/ 6 h 29"/>
                <a:gd name="T4" fmla="*/ 13 w 43"/>
                <a:gd name="T5" fmla="*/ 17 h 29"/>
                <a:gd name="T6" fmla="*/ 17 w 43"/>
                <a:gd name="T7" fmla="*/ 32 h 29"/>
                <a:gd name="T8" fmla="*/ 20 w 43"/>
                <a:gd name="T9" fmla="*/ 11 h 29"/>
                <a:gd name="T10" fmla="*/ 32 w 43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9"/>
                <a:gd name="T20" fmla="*/ 43 w 4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9">
                  <a:moveTo>
                    <a:pt x="28" y="0"/>
                  </a:moveTo>
                  <a:cubicBezTo>
                    <a:pt x="25" y="7"/>
                    <a:pt x="13" y="6"/>
                    <a:pt x="1" y="6"/>
                  </a:cubicBezTo>
                  <a:cubicBezTo>
                    <a:pt x="0" y="16"/>
                    <a:pt x="9" y="11"/>
                    <a:pt x="11" y="15"/>
                  </a:cubicBezTo>
                  <a:cubicBezTo>
                    <a:pt x="12" y="17"/>
                    <a:pt x="3" y="29"/>
                    <a:pt x="15" y="28"/>
                  </a:cubicBezTo>
                  <a:cubicBezTo>
                    <a:pt x="22" y="24"/>
                    <a:pt x="14" y="16"/>
                    <a:pt x="18" y="9"/>
                  </a:cubicBezTo>
                  <a:cubicBezTo>
                    <a:pt x="20" y="6"/>
                    <a:pt x="43" y="6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61" name="Freeform 62">
              <a:extLst>
                <a:ext uri="{FF2B5EF4-FFF2-40B4-BE49-F238E27FC236}">
                  <a16:creationId xmlns:a16="http://schemas.microsoft.com/office/drawing/2014/main" id="{5CF0BCDF-893B-4D20-9833-35A001A5A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1324"/>
              <a:ext cx="17" cy="30"/>
            </a:xfrm>
            <a:custGeom>
              <a:avLst/>
              <a:gdLst>
                <a:gd name="T0" fmla="*/ 18 w 15"/>
                <a:gd name="T1" fmla="*/ 12 h 28"/>
                <a:gd name="T2" fmla="*/ 18 w 15"/>
                <a:gd name="T3" fmla="*/ 18 h 28"/>
                <a:gd name="T4" fmla="*/ 18 w 15"/>
                <a:gd name="T5" fmla="*/ 15 h 28"/>
                <a:gd name="T6" fmla="*/ 18 w 15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8"/>
                <a:gd name="T14" fmla="*/ 15 w 15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8">
                  <a:moveTo>
                    <a:pt x="14" y="10"/>
                  </a:moveTo>
                  <a:cubicBezTo>
                    <a:pt x="0" y="0"/>
                    <a:pt x="2" y="28"/>
                    <a:pt x="14" y="16"/>
                  </a:cubicBezTo>
                  <a:cubicBezTo>
                    <a:pt x="15" y="16"/>
                    <a:pt x="14" y="13"/>
                    <a:pt x="14" y="13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62" name="Freeform 63">
              <a:extLst>
                <a:ext uri="{FF2B5EF4-FFF2-40B4-BE49-F238E27FC236}">
                  <a16:creationId xmlns:a16="http://schemas.microsoft.com/office/drawing/2014/main" id="{1E54BF73-A5BF-41F2-BF5B-03A0ADD6E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" y="1337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1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3"/>
                    <a:pt x="9" y="1"/>
                  </a:cubicBezTo>
                  <a:cubicBezTo>
                    <a:pt x="8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63" name="Freeform 64">
              <a:extLst>
                <a:ext uri="{FF2B5EF4-FFF2-40B4-BE49-F238E27FC236}">
                  <a16:creationId xmlns:a16="http://schemas.microsoft.com/office/drawing/2014/main" id="{42D0B607-80E0-44A3-A7C0-09BE8F3BA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334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64" name="Freeform 65">
              <a:extLst>
                <a:ext uri="{FF2B5EF4-FFF2-40B4-BE49-F238E27FC236}">
                  <a16:creationId xmlns:a16="http://schemas.microsoft.com/office/drawing/2014/main" id="{5E35E744-4082-425F-8689-7792B30F9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" y="1334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65" name="Line 66">
              <a:extLst>
                <a:ext uri="{FF2B5EF4-FFF2-40B4-BE49-F238E27FC236}">
                  <a16:creationId xmlns:a16="http://schemas.microsoft.com/office/drawing/2014/main" id="{FA6D061B-AAF6-405D-82CC-0B202E303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" y="133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66" name="Line 67">
              <a:extLst>
                <a:ext uri="{FF2B5EF4-FFF2-40B4-BE49-F238E27FC236}">
                  <a16:creationId xmlns:a16="http://schemas.microsoft.com/office/drawing/2014/main" id="{AC951C5A-C0E7-4E85-9969-EA32C6C2C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" y="133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67" name="Freeform 68">
              <a:extLst>
                <a:ext uri="{FF2B5EF4-FFF2-40B4-BE49-F238E27FC236}">
                  <a16:creationId xmlns:a16="http://schemas.microsoft.com/office/drawing/2014/main" id="{034B1649-8120-493A-8CF7-2BECE121A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1330"/>
              <a:ext cx="4" cy="8"/>
            </a:xfrm>
            <a:custGeom>
              <a:avLst/>
              <a:gdLst>
                <a:gd name="T0" fmla="*/ 0 w 3"/>
                <a:gd name="T1" fmla="*/ 6 h 7"/>
                <a:gd name="T2" fmla="*/ 5 w 3"/>
                <a:gd name="T3" fmla="*/ 6 h 7"/>
                <a:gd name="T4" fmla="*/ 0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6"/>
                    <a:pt x="3" y="7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68" name="Freeform 69">
              <a:extLst>
                <a:ext uri="{FF2B5EF4-FFF2-40B4-BE49-F238E27FC236}">
                  <a16:creationId xmlns:a16="http://schemas.microsoft.com/office/drawing/2014/main" id="{59612431-C715-4777-9A28-C7E1605F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1330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69" name="Freeform 70">
              <a:extLst>
                <a:ext uri="{FF2B5EF4-FFF2-40B4-BE49-F238E27FC236}">
                  <a16:creationId xmlns:a16="http://schemas.microsoft.com/office/drawing/2014/main" id="{8D3CACFD-8B2D-4355-9533-DD03F8A12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1310"/>
              <a:ext cx="25" cy="27"/>
            </a:xfrm>
            <a:custGeom>
              <a:avLst/>
              <a:gdLst>
                <a:gd name="T0" fmla="*/ 16 w 24"/>
                <a:gd name="T1" fmla="*/ 24 h 25"/>
                <a:gd name="T2" fmla="*/ 22 w 24"/>
                <a:gd name="T3" fmla="*/ 12 h 25"/>
                <a:gd name="T4" fmla="*/ 16 w 24"/>
                <a:gd name="T5" fmla="*/ 24 h 25"/>
                <a:gd name="T6" fmla="*/ 0 60000 65536"/>
                <a:gd name="T7" fmla="*/ 0 60000 65536"/>
                <a:gd name="T8" fmla="*/ 0 60000 65536"/>
                <a:gd name="T9" fmla="*/ 0 w 24"/>
                <a:gd name="T10" fmla="*/ 0 h 25"/>
                <a:gd name="T11" fmla="*/ 24 w 2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5">
                  <a:moveTo>
                    <a:pt x="14" y="20"/>
                  </a:moveTo>
                  <a:cubicBezTo>
                    <a:pt x="15" y="19"/>
                    <a:pt x="24" y="14"/>
                    <a:pt x="20" y="10"/>
                  </a:cubicBezTo>
                  <a:cubicBezTo>
                    <a:pt x="10" y="0"/>
                    <a:pt x="0" y="25"/>
                    <a:pt x="1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70" name="Freeform 71">
              <a:extLst>
                <a:ext uri="{FF2B5EF4-FFF2-40B4-BE49-F238E27FC236}">
                  <a16:creationId xmlns:a16="http://schemas.microsoft.com/office/drawing/2014/main" id="{61ACC449-E5A3-4D7B-BC1C-65CE86B05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" y="1330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71" name="Freeform 72">
              <a:extLst>
                <a:ext uri="{FF2B5EF4-FFF2-40B4-BE49-F238E27FC236}">
                  <a16:creationId xmlns:a16="http://schemas.microsoft.com/office/drawing/2014/main" id="{BD16C618-5D8E-40FB-9BE9-F597209AB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" y="1330"/>
              <a:ext cx="11" cy="6"/>
            </a:xfrm>
            <a:custGeom>
              <a:avLst/>
              <a:gdLst>
                <a:gd name="T0" fmla="*/ 2 w 10"/>
                <a:gd name="T1" fmla="*/ 6 h 5"/>
                <a:gd name="T2" fmla="*/ 10 w 10"/>
                <a:gd name="T3" fmla="*/ 1 h 5"/>
                <a:gd name="T4" fmla="*/ 2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8" y="1"/>
                  </a:cubicBezTo>
                  <a:cubicBezTo>
                    <a:pt x="8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72" name="Freeform 73">
              <a:extLst>
                <a:ext uri="{FF2B5EF4-FFF2-40B4-BE49-F238E27FC236}">
                  <a16:creationId xmlns:a16="http://schemas.microsoft.com/office/drawing/2014/main" id="{33728271-8720-4B9E-892F-40787566B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327"/>
              <a:ext cx="3" cy="8"/>
            </a:xfrm>
            <a:custGeom>
              <a:avLst/>
              <a:gdLst>
                <a:gd name="T0" fmla="*/ 0 w 3"/>
                <a:gd name="T1" fmla="*/ 6 h 7"/>
                <a:gd name="T2" fmla="*/ 3 w 3"/>
                <a:gd name="T3" fmla="*/ 6 h 7"/>
                <a:gd name="T4" fmla="*/ 0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5"/>
                    <a:pt x="3" y="7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73" name="Line 74">
              <a:extLst>
                <a:ext uri="{FF2B5EF4-FFF2-40B4-BE49-F238E27FC236}">
                  <a16:creationId xmlns:a16="http://schemas.microsoft.com/office/drawing/2014/main" id="{2BB2AE48-176E-440B-940D-38BA9D94B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13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74" name="Line 75">
              <a:extLst>
                <a:ext uri="{FF2B5EF4-FFF2-40B4-BE49-F238E27FC236}">
                  <a16:creationId xmlns:a16="http://schemas.microsoft.com/office/drawing/2014/main" id="{943C728B-79D8-4E66-8523-DD212F8ED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13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75" name="Line 76">
              <a:extLst>
                <a:ext uri="{FF2B5EF4-FFF2-40B4-BE49-F238E27FC236}">
                  <a16:creationId xmlns:a16="http://schemas.microsoft.com/office/drawing/2014/main" id="{4050B3E5-8E8C-4D71-851C-AA7BFBF4C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" y="13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76" name="Line 77">
              <a:extLst>
                <a:ext uri="{FF2B5EF4-FFF2-40B4-BE49-F238E27FC236}">
                  <a16:creationId xmlns:a16="http://schemas.microsoft.com/office/drawing/2014/main" id="{0D488870-CC81-43F7-82C3-98A54CF79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" y="13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77" name="Freeform 78">
              <a:extLst>
                <a:ext uri="{FF2B5EF4-FFF2-40B4-BE49-F238E27FC236}">
                  <a16:creationId xmlns:a16="http://schemas.microsoft.com/office/drawing/2014/main" id="{8B737B46-28B6-48FF-9E1B-552085813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10"/>
              <a:ext cx="14" cy="33"/>
            </a:xfrm>
            <a:custGeom>
              <a:avLst/>
              <a:gdLst>
                <a:gd name="T0" fmla="*/ 14 w 13"/>
                <a:gd name="T1" fmla="*/ 22 h 31"/>
                <a:gd name="T2" fmla="*/ 14 w 13"/>
                <a:gd name="T3" fmla="*/ 18 h 31"/>
                <a:gd name="T4" fmla="*/ 14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20"/>
                  </a:moveTo>
                  <a:cubicBezTo>
                    <a:pt x="13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78" name="Freeform 79">
              <a:extLst>
                <a:ext uri="{FF2B5EF4-FFF2-40B4-BE49-F238E27FC236}">
                  <a16:creationId xmlns:a16="http://schemas.microsoft.com/office/drawing/2014/main" id="{3E501192-CA09-4E40-9EDB-60D7C6CE6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" y="1324"/>
              <a:ext cx="7" cy="8"/>
            </a:xfrm>
            <a:custGeom>
              <a:avLst/>
              <a:gdLst>
                <a:gd name="T0" fmla="*/ 0 w 7"/>
                <a:gd name="T1" fmla="*/ 3 h 7"/>
                <a:gd name="T2" fmla="*/ 7 w 7"/>
                <a:gd name="T3" fmla="*/ 3 h 7"/>
                <a:gd name="T4" fmla="*/ 0 w 7"/>
                <a:gd name="T5" fmla="*/ 3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3"/>
                  </a:moveTo>
                  <a:cubicBezTo>
                    <a:pt x="0" y="7"/>
                    <a:pt x="6" y="7"/>
                    <a:pt x="7" y="3"/>
                  </a:cubicBezTo>
                  <a:cubicBezTo>
                    <a:pt x="6" y="0"/>
                    <a:pt x="3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79" name="Freeform 80">
              <a:extLst>
                <a:ext uri="{FF2B5EF4-FFF2-40B4-BE49-F238E27FC236}">
                  <a16:creationId xmlns:a16="http://schemas.microsoft.com/office/drawing/2014/main" id="{0C3742A1-5CD4-488A-AAC4-BF2EA4266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1312"/>
              <a:ext cx="17" cy="18"/>
            </a:xfrm>
            <a:custGeom>
              <a:avLst/>
              <a:gdLst>
                <a:gd name="T0" fmla="*/ 1 w 15"/>
                <a:gd name="T1" fmla="*/ 4 h 17"/>
                <a:gd name="T2" fmla="*/ 0 w 15"/>
                <a:gd name="T3" fmla="*/ 16 h 17"/>
                <a:gd name="T4" fmla="*/ 17 w 15"/>
                <a:gd name="T5" fmla="*/ 13 h 17"/>
                <a:gd name="T6" fmla="*/ 1 w 15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7"/>
                <a:gd name="T14" fmla="*/ 15 w 1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7">
                  <a:moveTo>
                    <a:pt x="1" y="4"/>
                  </a:moveTo>
                  <a:cubicBezTo>
                    <a:pt x="3" y="5"/>
                    <a:pt x="2" y="16"/>
                    <a:pt x="0" y="14"/>
                  </a:cubicBezTo>
                  <a:cubicBezTo>
                    <a:pt x="3" y="17"/>
                    <a:pt x="13" y="13"/>
                    <a:pt x="13" y="11"/>
                  </a:cubicBezTo>
                  <a:cubicBezTo>
                    <a:pt x="15" y="0"/>
                    <a:pt x="4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80" name="Freeform 81">
              <a:extLst>
                <a:ext uri="{FF2B5EF4-FFF2-40B4-BE49-F238E27FC236}">
                  <a16:creationId xmlns:a16="http://schemas.microsoft.com/office/drawing/2014/main" id="{EEE4EAF7-6FD8-4E9B-8C4E-CCCE92590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1316"/>
              <a:ext cx="2" cy="1"/>
            </a:xfrm>
            <a:custGeom>
              <a:avLst/>
              <a:gdLst>
                <a:gd name="T0" fmla="*/ 4 w 1"/>
                <a:gd name="T1" fmla="*/ 0 h 1"/>
                <a:gd name="T2" fmla="*/ 0 w 1"/>
                <a:gd name="T3" fmla="*/ 1 h 1"/>
                <a:gd name="T4" fmla="*/ 4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81" name="Freeform 82">
              <a:extLst>
                <a:ext uri="{FF2B5EF4-FFF2-40B4-BE49-F238E27FC236}">
                  <a16:creationId xmlns:a16="http://schemas.microsoft.com/office/drawing/2014/main" id="{0C6E37D3-25B8-43F7-8D2B-4169E3282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" y="1320"/>
              <a:ext cx="6" cy="5"/>
            </a:xfrm>
            <a:custGeom>
              <a:avLst/>
              <a:gdLst>
                <a:gd name="T0" fmla="*/ 1 w 6"/>
                <a:gd name="T1" fmla="*/ 4 h 5"/>
                <a:gd name="T2" fmla="*/ 5 w 6"/>
                <a:gd name="T3" fmla="*/ 1 h 5"/>
                <a:gd name="T4" fmla="*/ 1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4"/>
                  </a:moveTo>
                  <a:cubicBezTo>
                    <a:pt x="2" y="5"/>
                    <a:pt x="6" y="3"/>
                    <a:pt x="5" y="1"/>
                  </a:cubicBezTo>
                  <a:cubicBezTo>
                    <a:pt x="4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82" name="Freeform 83">
              <a:extLst>
                <a:ext uri="{FF2B5EF4-FFF2-40B4-BE49-F238E27FC236}">
                  <a16:creationId xmlns:a16="http://schemas.microsoft.com/office/drawing/2014/main" id="{7C4D98C7-C7F8-4104-B041-9A4E29374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1320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83" name="Freeform 84">
              <a:extLst>
                <a:ext uri="{FF2B5EF4-FFF2-40B4-BE49-F238E27FC236}">
                  <a16:creationId xmlns:a16="http://schemas.microsoft.com/office/drawing/2014/main" id="{363DB197-1A4A-4C0B-AFA9-C3474B3CE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" y="1303"/>
              <a:ext cx="13" cy="34"/>
            </a:xfrm>
            <a:custGeom>
              <a:avLst/>
              <a:gdLst>
                <a:gd name="T0" fmla="*/ 14 w 12"/>
                <a:gd name="T1" fmla="*/ 23 h 31"/>
                <a:gd name="T2" fmla="*/ 14 w 12"/>
                <a:gd name="T3" fmla="*/ 20 h 31"/>
                <a:gd name="T4" fmla="*/ 14 w 12"/>
                <a:gd name="T5" fmla="*/ 23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9"/>
                  </a:moveTo>
                  <a:cubicBezTo>
                    <a:pt x="12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84" name="Line 85">
              <a:extLst>
                <a:ext uri="{FF2B5EF4-FFF2-40B4-BE49-F238E27FC236}">
                  <a16:creationId xmlns:a16="http://schemas.microsoft.com/office/drawing/2014/main" id="{DA1AE076-5C78-4CD1-AE37-8962AB057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" y="13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85" name="Line 86">
              <a:extLst>
                <a:ext uri="{FF2B5EF4-FFF2-40B4-BE49-F238E27FC236}">
                  <a16:creationId xmlns:a16="http://schemas.microsoft.com/office/drawing/2014/main" id="{060D0C0C-07A1-4389-8B11-C19EFFFA7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" y="13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86" name="Freeform 87">
              <a:extLst>
                <a:ext uri="{FF2B5EF4-FFF2-40B4-BE49-F238E27FC236}">
                  <a16:creationId xmlns:a16="http://schemas.microsoft.com/office/drawing/2014/main" id="{DA9A9388-64D1-43DE-9F1A-3FB89BE31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2" y="1313"/>
              <a:ext cx="4" cy="9"/>
            </a:xfrm>
            <a:custGeom>
              <a:avLst/>
              <a:gdLst>
                <a:gd name="T0" fmla="*/ 0 w 3"/>
                <a:gd name="T1" fmla="*/ 6 h 8"/>
                <a:gd name="T2" fmla="*/ 5 w 3"/>
                <a:gd name="T3" fmla="*/ 6 h 8"/>
                <a:gd name="T4" fmla="*/ 0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4"/>
                  </a:moveTo>
                  <a:cubicBezTo>
                    <a:pt x="0" y="6"/>
                    <a:pt x="3" y="8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87" name="Freeform 88">
              <a:extLst>
                <a:ext uri="{FF2B5EF4-FFF2-40B4-BE49-F238E27FC236}">
                  <a16:creationId xmlns:a16="http://schemas.microsoft.com/office/drawing/2014/main" id="{7D28FFFC-6E33-4ACD-87A7-3ED56174B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1316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88" name="Freeform 89">
              <a:extLst>
                <a:ext uri="{FF2B5EF4-FFF2-40B4-BE49-F238E27FC236}">
                  <a16:creationId xmlns:a16="http://schemas.microsoft.com/office/drawing/2014/main" id="{0C093695-5A23-4E31-B99A-E39B6C51E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307"/>
              <a:ext cx="24" cy="17"/>
            </a:xfrm>
            <a:custGeom>
              <a:avLst/>
              <a:gdLst>
                <a:gd name="T0" fmla="*/ 3 w 22"/>
                <a:gd name="T1" fmla="*/ 4 h 16"/>
                <a:gd name="T2" fmla="*/ 15 w 22"/>
                <a:gd name="T3" fmla="*/ 12 h 16"/>
                <a:gd name="T4" fmla="*/ 3 w 22"/>
                <a:gd name="T5" fmla="*/ 4 h 16"/>
                <a:gd name="T6" fmla="*/ 0 60000 65536"/>
                <a:gd name="T7" fmla="*/ 0 60000 65536"/>
                <a:gd name="T8" fmla="*/ 0 60000 65536"/>
                <a:gd name="T9" fmla="*/ 0 w 22"/>
                <a:gd name="T10" fmla="*/ 0 h 16"/>
                <a:gd name="T11" fmla="*/ 22 w 2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6">
                  <a:moveTo>
                    <a:pt x="3" y="4"/>
                  </a:moveTo>
                  <a:cubicBezTo>
                    <a:pt x="0" y="7"/>
                    <a:pt x="7" y="16"/>
                    <a:pt x="13" y="10"/>
                  </a:cubicBezTo>
                  <a:cubicBezTo>
                    <a:pt x="22" y="2"/>
                    <a:pt x="7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89" name="Freeform 90">
              <a:extLst>
                <a:ext uri="{FF2B5EF4-FFF2-40B4-BE49-F238E27FC236}">
                  <a16:creationId xmlns:a16="http://schemas.microsoft.com/office/drawing/2014/main" id="{17A873F5-469B-4E04-B5AE-8E9369545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310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90" name="Freeform 91">
              <a:extLst>
                <a:ext uri="{FF2B5EF4-FFF2-40B4-BE49-F238E27FC236}">
                  <a16:creationId xmlns:a16="http://schemas.microsoft.com/office/drawing/2014/main" id="{33260FBA-963D-46D3-8997-62B656F0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1310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91" name="Freeform 92">
              <a:extLst>
                <a:ext uri="{FF2B5EF4-FFF2-40B4-BE49-F238E27FC236}">
                  <a16:creationId xmlns:a16="http://schemas.microsoft.com/office/drawing/2014/main" id="{617AACFA-9D33-41A7-BA0B-2849D64FE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1280"/>
              <a:ext cx="39" cy="31"/>
            </a:xfrm>
            <a:custGeom>
              <a:avLst/>
              <a:gdLst>
                <a:gd name="T0" fmla="*/ 1 w 36"/>
                <a:gd name="T1" fmla="*/ 29 h 29"/>
                <a:gd name="T2" fmla="*/ 14 w 36"/>
                <a:gd name="T3" fmla="*/ 33 h 29"/>
                <a:gd name="T4" fmla="*/ 26 w 36"/>
                <a:gd name="T5" fmla="*/ 11 h 29"/>
                <a:gd name="T6" fmla="*/ 38 w 36"/>
                <a:gd name="T7" fmla="*/ 0 h 29"/>
                <a:gd name="T8" fmla="*/ 1 w 36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9"/>
                <a:gd name="T17" fmla="*/ 36 w 3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9">
                  <a:moveTo>
                    <a:pt x="1" y="25"/>
                  </a:moveTo>
                  <a:cubicBezTo>
                    <a:pt x="6" y="26"/>
                    <a:pt x="6" y="29"/>
                    <a:pt x="12" y="29"/>
                  </a:cubicBezTo>
                  <a:cubicBezTo>
                    <a:pt x="11" y="19"/>
                    <a:pt x="16" y="15"/>
                    <a:pt x="22" y="9"/>
                  </a:cubicBezTo>
                  <a:cubicBezTo>
                    <a:pt x="24" y="7"/>
                    <a:pt x="36" y="8"/>
                    <a:pt x="32" y="0"/>
                  </a:cubicBezTo>
                  <a:cubicBezTo>
                    <a:pt x="20" y="7"/>
                    <a:pt x="0" y="6"/>
                    <a:pt x="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92" name="Line 93">
              <a:extLst>
                <a:ext uri="{FF2B5EF4-FFF2-40B4-BE49-F238E27FC236}">
                  <a16:creationId xmlns:a16="http://schemas.microsoft.com/office/drawing/2014/main" id="{EB893A75-3DFE-4BE7-B6BF-07FD5333D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0" y="131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93" name="Line 94">
              <a:extLst>
                <a:ext uri="{FF2B5EF4-FFF2-40B4-BE49-F238E27FC236}">
                  <a16:creationId xmlns:a16="http://schemas.microsoft.com/office/drawing/2014/main" id="{83A2E2B4-0740-42B4-A8AC-80FC0C117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0" y="131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94" name="Freeform 95">
              <a:extLst>
                <a:ext uri="{FF2B5EF4-FFF2-40B4-BE49-F238E27FC236}">
                  <a16:creationId xmlns:a16="http://schemas.microsoft.com/office/drawing/2014/main" id="{C375D251-5743-4835-9A6F-6F89876BB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1306"/>
              <a:ext cx="7" cy="5"/>
            </a:xfrm>
            <a:custGeom>
              <a:avLst/>
              <a:gdLst>
                <a:gd name="T0" fmla="*/ 2 w 7"/>
                <a:gd name="T1" fmla="*/ 5 h 5"/>
                <a:gd name="T2" fmla="*/ 5 w 7"/>
                <a:gd name="T3" fmla="*/ 1 h 5"/>
                <a:gd name="T4" fmla="*/ 2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5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5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95" name="Freeform 96">
              <a:extLst>
                <a:ext uri="{FF2B5EF4-FFF2-40B4-BE49-F238E27FC236}">
                  <a16:creationId xmlns:a16="http://schemas.microsoft.com/office/drawing/2014/main" id="{7D23E343-26E1-435C-B096-20C655D3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286"/>
              <a:ext cx="28" cy="25"/>
            </a:xfrm>
            <a:custGeom>
              <a:avLst/>
              <a:gdLst>
                <a:gd name="T0" fmla="*/ 15 w 26"/>
                <a:gd name="T1" fmla="*/ 0 h 23"/>
                <a:gd name="T2" fmla="*/ 0 w 26"/>
                <a:gd name="T3" fmla="*/ 27 h 23"/>
                <a:gd name="T4" fmla="*/ 15 w 26"/>
                <a:gd name="T5" fmla="*/ 0 h 23"/>
                <a:gd name="T6" fmla="*/ 0 60000 65536"/>
                <a:gd name="T7" fmla="*/ 0 60000 65536"/>
                <a:gd name="T8" fmla="*/ 0 60000 65536"/>
                <a:gd name="T9" fmla="*/ 0 w 26"/>
                <a:gd name="T10" fmla="*/ 0 h 23"/>
                <a:gd name="T11" fmla="*/ 26 w 2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3">
                  <a:moveTo>
                    <a:pt x="13" y="0"/>
                  </a:moveTo>
                  <a:cubicBezTo>
                    <a:pt x="13" y="12"/>
                    <a:pt x="4" y="15"/>
                    <a:pt x="0" y="23"/>
                  </a:cubicBezTo>
                  <a:cubicBezTo>
                    <a:pt x="11" y="22"/>
                    <a:pt x="26" y="4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96" name="Freeform 97">
              <a:extLst>
                <a:ext uri="{FF2B5EF4-FFF2-40B4-BE49-F238E27FC236}">
                  <a16:creationId xmlns:a16="http://schemas.microsoft.com/office/drawing/2014/main" id="{AD8765B5-1DA8-460A-88D0-95F977D6B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1302"/>
              <a:ext cx="7" cy="6"/>
            </a:xfrm>
            <a:custGeom>
              <a:avLst/>
              <a:gdLst>
                <a:gd name="T0" fmla="*/ 1 w 7"/>
                <a:gd name="T1" fmla="*/ 6 h 5"/>
                <a:gd name="T2" fmla="*/ 5 w 7"/>
                <a:gd name="T3" fmla="*/ 1 h 5"/>
                <a:gd name="T4" fmla="*/ 1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4"/>
                  </a:moveTo>
                  <a:cubicBezTo>
                    <a:pt x="2" y="5"/>
                    <a:pt x="7" y="3"/>
                    <a:pt x="5" y="1"/>
                  </a:cubicBezTo>
                  <a:cubicBezTo>
                    <a:pt x="4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97" name="Freeform 98">
              <a:extLst>
                <a:ext uri="{FF2B5EF4-FFF2-40B4-BE49-F238E27FC236}">
                  <a16:creationId xmlns:a16="http://schemas.microsoft.com/office/drawing/2014/main" id="{8CE149C6-300F-4AE0-912D-CD2AB5504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" y="1302"/>
              <a:ext cx="7" cy="6"/>
            </a:xfrm>
            <a:custGeom>
              <a:avLst/>
              <a:gdLst>
                <a:gd name="T0" fmla="*/ 5 w 7"/>
                <a:gd name="T1" fmla="*/ 1 h 5"/>
                <a:gd name="T2" fmla="*/ 1 w 7"/>
                <a:gd name="T3" fmla="*/ 6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1" y="4"/>
                  </a:cubicBezTo>
                  <a:cubicBezTo>
                    <a:pt x="2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98" name="Freeform 99">
              <a:extLst>
                <a:ext uri="{FF2B5EF4-FFF2-40B4-BE49-F238E27FC236}">
                  <a16:creationId xmlns:a16="http://schemas.microsoft.com/office/drawing/2014/main" id="{3839CCB7-FD50-4ACD-9C19-65764A8C5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" y="1302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2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99" name="Freeform 100">
              <a:extLst>
                <a:ext uri="{FF2B5EF4-FFF2-40B4-BE49-F238E27FC236}">
                  <a16:creationId xmlns:a16="http://schemas.microsoft.com/office/drawing/2014/main" id="{4A9E0594-FAC4-4754-ADA6-721DD33DA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1297"/>
              <a:ext cx="17" cy="13"/>
            </a:xfrm>
            <a:custGeom>
              <a:avLst/>
              <a:gdLst>
                <a:gd name="T0" fmla="*/ 4 w 16"/>
                <a:gd name="T1" fmla="*/ 11 h 12"/>
                <a:gd name="T2" fmla="*/ 16 w 16"/>
                <a:gd name="T3" fmla="*/ 8 h 12"/>
                <a:gd name="T4" fmla="*/ 4 w 16"/>
                <a:gd name="T5" fmla="*/ 11 h 12"/>
                <a:gd name="T6" fmla="*/ 0 60000 65536"/>
                <a:gd name="T7" fmla="*/ 0 60000 65536"/>
                <a:gd name="T8" fmla="*/ 0 60000 65536"/>
                <a:gd name="T9" fmla="*/ 0 w 16"/>
                <a:gd name="T10" fmla="*/ 0 h 12"/>
                <a:gd name="T11" fmla="*/ 16 w 1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2">
                  <a:moveTo>
                    <a:pt x="4" y="9"/>
                  </a:moveTo>
                  <a:cubicBezTo>
                    <a:pt x="6" y="12"/>
                    <a:pt x="14" y="7"/>
                    <a:pt x="14" y="6"/>
                  </a:cubicBezTo>
                  <a:cubicBezTo>
                    <a:pt x="16" y="0"/>
                    <a:pt x="0" y="6"/>
                    <a:pt x="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00" name="Freeform 101">
              <a:extLst>
                <a:ext uri="{FF2B5EF4-FFF2-40B4-BE49-F238E27FC236}">
                  <a16:creationId xmlns:a16="http://schemas.microsoft.com/office/drawing/2014/main" id="{68CCE8DA-9216-4409-9B47-5C353EA8F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1299"/>
              <a:ext cx="7" cy="6"/>
            </a:xfrm>
            <a:custGeom>
              <a:avLst/>
              <a:gdLst>
                <a:gd name="T0" fmla="*/ 2 w 7"/>
                <a:gd name="T1" fmla="*/ 6 h 5"/>
                <a:gd name="T2" fmla="*/ 6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6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01" name="Freeform 102">
              <a:extLst>
                <a:ext uri="{FF2B5EF4-FFF2-40B4-BE49-F238E27FC236}">
                  <a16:creationId xmlns:a16="http://schemas.microsoft.com/office/drawing/2014/main" id="{949D9613-5F94-4FBC-8DF6-95E284BF4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1295"/>
              <a:ext cx="21" cy="15"/>
            </a:xfrm>
            <a:custGeom>
              <a:avLst/>
              <a:gdLst>
                <a:gd name="T0" fmla="*/ 2 w 19"/>
                <a:gd name="T1" fmla="*/ 2 h 14"/>
                <a:gd name="T2" fmla="*/ 23 w 19"/>
                <a:gd name="T3" fmla="*/ 2 h 14"/>
                <a:gd name="T4" fmla="*/ 2 w 19"/>
                <a:gd name="T5" fmla="*/ 2 h 14"/>
                <a:gd name="T6" fmla="*/ 0 60000 65536"/>
                <a:gd name="T7" fmla="*/ 0 60000 65536"/>
                <a:gd name="T8" fmla="*/ 0 60000 65536"/>
                <a:gd name="T9" fmla="*/ 0 w 19"/>
                <a:gd name="T10" fmla="*/ 0 h 14"/>
                <a:gd name="T11" fmla="*/ 19 w 19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4">
                  <a:moveTo>
                    <a:pt x="2" y="2"/>
                  </a:moveTo>
                  <a:cubicBezTo>
                    <a:pt x="0" y="14"/>
                    <a:pt x="18" y="6"/>
                    <a:pt x="19" y="2"/>
                  </a:cubicBezTo>
                  <a:cubicBezTo>
                    <a:pt x="8" y="0"/>
                    <a:pt x="9" y="8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02" name="Freeform 103">
              <a:extLst>
                <a:ext uri="{FF2B5EF4-FFF2-40B4-BE49-F238E27FC236}">
                  <a16:creationId xmlns:a16="http://schemas.microsoft.com/office/drawing/2014/main" id="{3D5C93B5-76F1-4920-9064-D6C8C5D30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1296"/>
              <a:ext cx="7" cy="10"/>
            </a:xfrm>
            <a:custGeom>
              <a:avLst/>
              <a:gdLst>
                <a:gd name="T0" fmla="*/ 0 w 7"/>
                <a:gd name="T1" fmla="*/ 4 h 9"/>
                <a:gd name="T2" fmla="*/ 7 w 7"/>
                <a:gd name="T3" fmla="*/ 4 h 9"/>
                <a:gd name="T4" fmla="*/ 0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4"/>
                  </a:moveTo>
                  <a:cubicBezTo>
                    <a:pt x="4" y="4"/>
                    <a:pt x="5" y="9"/>
                    <a:pt x="7" y="4"/>
                  </a:cubicBezTo>
                  <a:cubicBezTo>
                    <a:pt x="7" y="1"/>
                    <a:pt x="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03" name="Freeform 104">
              <a:extLst>
                <a:ext uri="{FF2B5EF4-FFF2-40B4-BE49-F238E27FC236}">
                  <a16:creationId xmlns:a16="http://schemas.microsoft.com/office/drawing/2014/main" id="{FA4CF8EA-04FE-4B06-8E79-9B8D6B89B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" y="1296"/>
              <a:ext cx="3" cy="9"/>
            </a:xfrm>
            <a:custGeom>
              <a:avLst/>
              <a:gdLst>
                <a:gd name="T0" fmla="*/ 3 w 3"/>
                <a:gd name="T1" fmla="*/ 6 h 8"/>
                <a:gd name="T2" fmla="*/ 0 w 3"/>
                <a:gd name="T3" fmla="*/ 6 h 8"/>
                <a:gd name="T4" fmla="*/ 3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2"/>
                    <a:pt x="0" y="0"/>
                    <a:pt x="0" y="4"/>
                  </a:cubicBezTo>
                  <a:cubicBezTo>
                    <a:pt x="0" y="6"/>
                    <a:pt x="3" y="8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04" name="Freeform 105">
              <a:extLst>
                <a:ext uri="{FF2B5EF4-FFF2-40B4-BE49-F238E27FC236}">
                  <a16:creationId xmlns:a16="http://schemas.microsoft.com/office/drawing/2014/main" id="{0B1585CF-591B-4356-BD85-2AA0ECDDB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1218"/>
              <a:ext cx="81" cy="84"/>
            </a:xfrm>
            <a:custGeom>
              <a:avLst/>
              <a:gdLst>
                <a:gd name="T0" fmla="*/ 67 w 75"/>
                <a:gd name="T1" fmla="*/ 73 h 78"/>
                <a:gd name="T2" fmla="*/ 78 w 75"/>
                <a:gd name="T3" fmla="*/ 88 h 78"/>
                <a:gd name="T4" fmla="*/ 63 w 75"/>
                <a:gd name="T5" fmla="*/ 51 h 78"/>
                <a:gd name="T6" fmla="*/ 46 w 75"/>
                <a:gd name="T7" fmla="*/ 44 h 78"/>
                <a:gd name="T8" fmla="*/ 27 w 75"/>
                <a:gd name="T9" fmla="*/ 29 h 78"/>
                <a:gd name="T10" fmla="*/ 0 w 75"/>
                <a:gd name="T11" fmla="*/ 6 h 78"/>
                <a:gd name="T12" fmla="*/ 67 w 75"/>
                <a:gd name="T13" fmla="*/ 73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78"/>
                <a:gd name="T23" fmla="*/ 75 w 75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78">
                  <a:moveTo>
                    <a:pt x="57" y="63"/>
                  </a:moveTo>
                  <a:cubicBezTo>
                    <a:pt x="61" y="69"/>
                    <a:pt x="53" y="78"/>
                    <a:pt x="67" y="76"/>
                  </a:cubicBezTo>
                  <a:cubicBezTo>
                    <a:pt x="75" y="62"/>
                    <a:pt x="60" y="50"/>
                    <a:pt x="54" y="44"/>
                  </a:cubicBezTo>
                  <a:cubicBezTo>
                    <a:pt x="46" y="38"/>
                    <a:pt x="47" y="33"/>
                    <a:pt x="40" y="38"/>
                  </a:cubicBezTo>
                  <a:cubicBezTo>
                    <a:pt x="34" y="42"/>
                    <a:pt x="30" y="36"/>
                    <a:pt x="23" y="25"/>
                  </a:cubicBezTo>
                  <a:cubicBezTo>
                    <a:pt x="14" y="9"/>
                    <a:pt x="16" y="0"/>
                    <a:pt x="0" y="6"/>
                  </a:cubicBezTo>
                  <a:cubicBezTo>
                    <a:pt x="5" y="38"/>
                    <a:pt x="41" y="41"/>
                    <a:pt x="57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05" name="Freeform 106">
              <a:extLst>
                <a:ext uri="{FF2B5EF4-FFF2-40B4-BE49-F238E27FC236}">
                  <a16:creationId xmlns:a16="http://schemas.microsoft.com/office/drawing/2014/main" id="{684024DD-E6FA-45EF-9DFA-626CA95D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96"/>
              <a:ext cx="7" cy="5"/>
            </a:xfrm>
            <a:custGeom>
              <a:avLst/>
              <a:gdLst>
                <a:gd name="T0" fmla="*/ 1 w 6"/>
                <a:gd name="T1" fmla="*/ 4 h 5"/>
                <a:gd name="T2" fmla="*/ 7 w 6"/>
                <a:gd name="T3" fmla="*/ 1 h 5"/>
                <a:gd name="T4" fmla="*/ 1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4"/>
                  </a:moveTo>
                  <a:cubicBezTo>
                    <a:pt x="2" y="5"/>
                    <a:pt x="6" y="2"/>
                    <a:pt x="5" y="1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06" name="Freeform 107">
              <a:extLst>
                <a:ext uri="{FF2B5EF4-FFF2-40B4-BE49-F238E27FC236}">
                  <a16:creationId xmlns:a16="http://schemas.microsoft.com/office/drawing/2014/main" id="{7CA2B29F-009D-40C2-A716-3619ABB34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296"/>
              <a:ext cx="8" cy="5"/>
            </a:xfrm>
            <a:custGeom>
              <a:avLst/>
              <a:gdLst>
                <a:gd name="T0" fmla="*/ 1 w 7"/>
                <a:gd name="T1" fmla="*/ 4 h 5"/>
                <a:gd name="T2" fmla="*/ 7 w 7"/>
                <a:gd name="T3" fmla="*/ 1 h 5"/>
                <a:gd name="T4" fmla="*/ 1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4"/>
                  </a:moveTo>
                  <a:cubicBezTo>
                    <a:pt x="2" y="5"/>
                    <a:pt x="7" y="2"/>
                    <a:pt x="5" y="1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07" name="Freeform 108">
              <a:extLst>
                <a:ext uri="{FF2B5EF4-FFF2-40B4-BE49-F238E27FC236}">
                  <a16:creationId xmlns:a16="http://schemas.microsoft.com/office/drawing/2014/main" id="{DF6700D6-FC6B-4410-A0A9-0636E8DB7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1293"/>
              <a:ext cx="7" cy="5"/>
            </a:xfrm>
            <a:custGeom>
              <a:avLst/>
              <a:gdLst>
                <a:gd name="T0" fmla="*/ 6 w 7"/>
                <a:gd name="T1" fmla="*/ 1 h 5"/>
                <a:gd name="T2" fmla="*/ 2 w 7"/>
                <a:gd name="T3" fmla="*/ 4 h 5"/>
                <a:gd name="T4" fmla="*/ 6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1"/>
                  </a:moveTo>
                  <a:cubicBezTo>
                    <a:pt x="5" y="0"/>
                    <a:pt x="0" y="2"/>
                    <a:pt x="2" y="4"/>
                  </a:cubicBezTo>
                  <a:cubicBezTo>
                    <a:pt x="3" y="5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08" name="Freeform 109">
              <a:extLst>
                <a:ext uri="{FF2B5EF4-FFF2-40B4-BE49-F238E27FC236}">
                  <a16:creationId xmlns:a16="http://schemas.microsoft.com/office/drawing/2014/main" id="{8CAA9939-52F7-41E5-937A-89EB104AB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1293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5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09" name="Freeform 110">
              <a:extLst>
                <a:ext uri="{FF2B5EF4-FFF2-40B4-BE49-F238E27FC236}">
                  <a16:creationId xmlns:a16="http://schemas.microsoft.com/office/drawing/2014/main" id="{0AA8F5EA-C3C3-4E08-BEEB-CC8DDEB70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1275"/>
              <a:ext cx="14" cy="34"/>
            </a:xfrm>
            <a:custGeom>
              <a:avLst/>
              <a:gdLst>
                <a:gd name="T0" fmla="*/ 14 w 13"/>
                <a:gd name="T1" fmla="*/ 24 h 31"/>
                <a:gd name="T2" fmla="*/ 14 w 13"/>
                <a:gd name="T3" fmla="*/ 21 h 31"/>
                <a:gd name="T4" fmla="*/ 14 w 13"/>
                <a:gd name="T5" fmla="*/ 24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20"/>
                  </a:moveTo>
                  <a:cubicBezTo>
                    <a:pt x="13" y="20"/>
                    <a:pt x="12" y="17"/>
                    <a:pt x="12" y="17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0" name="Line 111">
              <a:extLst>
                <a:ext uri="{FF2B5EF4-FFF2-40B4-BE49-F238E27FC236}">
                  <a16:creationId xmlns:a16="http://schemas.microsoft.com/office/drawing/2014/main" id="{7CE8FFC0-946E-4C39-B97A-DA1F0F228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29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1" name="Line 112">
              <a:extLst>
                <a:ext uri="{FF2B5EF4-FFF2-40B4-BE49-F238E27FC236}">
                  <a16:creationId xmlns:a16="http://schemas.microsoft.com/office/drawing/2014/main" id="{37E27DAB-1CCE-4C7C-A83E-447F25D2F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29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2" name="Freeform 113">
              <a:extLst>
                <a:ext uri="{FF2B5EF4-FFF2-40B4-BE49-F238E27FC236}">
                  <a16:creationId xmlns:a16="http://schemas.microsoft.com/office/drawing/2014/main" id="{E567E8A5-0931-43A0-9298-BFB9E94BE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293"/>
              <a:ext cx="7" cy="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3" name="Freeform 114">
              <a:extLst>
                <a:ext uri="{FF2B5EF4-FFF2-40B4-BE49-F238E27FC236}">
                  <a16:creationId xmlns:a16="http://schemas.microsoft.com/office/drawing/2014/main" id="{54A84F08-5413-48D2-8A14-C1C5395F9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1293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4" name="Freeform 115">
              <a:extLst>
                <a:ext uri="{FF2B5EF4-FFF2-40B4-BE49-F238E27FC236}">
                  <a16:creationId xmlns:a16="http://schemas.microsoft.com/office/drawing/2014/main" id="{EC495FB7-46BA-4443-9845-E453DAC6F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1281"/>
              <a:ext cx="11" cy="14"/>
            </a:xfrm>
            <a:custGeom>
              <a:avLst/>
              <a:gdLst>
                <a:gd name="T0" fmla="*/ 4 w 10"/>
                <a:gd name="T1" fmla="*/ 2 h 13"/>
                <a:gd name="T2" fmla="*/ 4 w 10"/>
                <a:gd name="T3" fmla="*/ 14 h 13"/>
                <a:gd name="T4" fmla="*/ 4 w 10"/>
                <a:gd name="T5" fmla="*/ 10 h 13"/>
                <a:gd name="T6" fmla="*/ 4 w 10"/>
                <a:gd name="T7" fmla="*/ 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3"/>
                <a:gd name="T14" fmla="*/ 10 w 10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3">
                  <a:moveTo>
                    <a:pt x="4" y="2"/>
                  </a:moveTo>
                  <a:cubicBezTo>
                    <a:pt x="3" y="3"/>
                    <a:pt x="0" y="13"/>
                    <a:pt x="4" y="1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10" y="0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5" name="Freeform 116">
              <a:extLst>
                <a:ext uri="{FF2B5EF4-FFF2-40B4-BE49-F238E27FC236}">
                  <a16:creationId xmlns:a16="http://schemas.microsoft.com/office/drawing/2014/main" id="{820CF457-C31D-404A-BC41-FCFFCAB42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1289"/>
              <a:ext cx="8" cy="6"/>
            </a:xfrm>
            <a:custGeom>
              <a:avLst/>
              <a:gdLst>
                <a:gd name="T0" fmla="*/ 7 w 7"/>
                <a:gd name="T1" fmla="*/ 0 h 5"/>
                <a:gd name="T2" fmla="*/ 1 w 7"/>
                <a:gd name="T3" fmla="*/ 6 h 5"/>
                <a:gd name="T4" fmla="*/ 7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0"/>
                  </a:moveTo>
                  <a:cubicBezTo>
                    <a:pt x="4" y="0"/>
                    <a:pt x="0" y="2"/>
                    <a:pt x="1" y="4"/>
                  </a:cubicBezTo>
                  <a:cubicBezTo>
                    <a:pt x="2" y="5"/>
                    <a:pt x="7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6" name="Freeform 117">
              <a:extLst>
                <a:ext uri="{FF2B5EF4-FFF2-40B4-BE49-F238E27FC236}">
                  <a16:creationId xmlns:a16="http://schemas.microsoft.com/office/drawing/2014/main" id="{576BB8F9-52E1-40F4-9875-951ED4577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1285"/>
              <a:ext cx="7" cy="9"/>
            </a:xfrm>
            <a:custGeom>
              <a:avLst/>
              <a:gdLst>
                <a:gd name="T0" fmla="*/ 7 w 7"/>
                <a:gd name="T1" fmla="*/ 6 h 8"/>
                <a:gd name="T2" fmla="*/ 0 w 7"/>
                <a:gd name="T3" fmla="*/ 6 h 8"/>
                <a:gd name="T4" fmla="*/ 7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3" y="5"/>
                    <a:pt x="1" y="0"/>
                    <a:pt x="0" y="4"/>
                  </a:cubicBezTo>
                  <a:cubicBezTo>
                    <a:pt x="0" y="8"/>
                    <a:pt x="6" y="8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7" name="Freeform 118">
              <a:extLst>
                <a:ext uri="{FF2B5EF4-FFF2-40B4-BE49-F238E27FC236}">
                  <a16:creationId xmlns:a16="http://schemas.microsoft.com/office/drawing/2014/main" id="{9C6E8A49-99D6-4480-92AD-BABC2F242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1289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0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0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8" name="Freeform 119">
              <a:extLst>
                <a:ext uri="{FF2B5EF4-FFF2-40B4-BE49-F238E27FC236}">
                  <a16:creationId xmlns:a16="http://schemas.microsoft.com/office/drawing/2014/main" id="{2B90CBA2-5F77-488C-BFCD-9844DCF24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1289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0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0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19" name="Freeform 120">
              <a:extLst>
                <a:ext uri="{FF2B5EF4-FFF2-40B4-BE49-F238E27FC236}">
                  <a16:creationId xmlns:a16="http://schemas.microsoft.com/office/drawing/2014/main" id="{A83CAB58-8139-43FD-A7C0-2343FB773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1285"/>
              <a:ext cx="7" cy="10"/>
            </a:xfrm>
            <a:custGeom>
              <a:avLst/>
              <a:gdLst>
                <a:gd name="T0" fmla="*/ 7 w 7"/>
                <a:gd name="T1" fmla="*/ 4 h 9"/>
                <a:gd name="T2" fmla="*/ 0 w 7"/>
                <a:gd name="T3" fmla="*/ 4 h 9"/>
                <a:gd name="T4" fmla="*/ 7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7" y="1"/>
                    <a:pt x="1" y="0"/>
                    <a:pt x="0" y="4"/>
                  </a:cubicBezTo>
                  <a:cubicBezTo>
                    <a:pt x="4" y="4"/>
                    <a:pt x="5" y="9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0" name="Freeform 121">
              <a:extLst>
                <a:ext uri="{FF2B5EF4-FFF2-40B4-BE49-F238E27FC236}">
                  <a16:creationId xmlns:a16="http://schemas.microsoft.com/office/drawing/2014/main" id="{93579C5D-809E-42CF-9711-8BA84072E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1285"/>
              <a:ext cx="7" cy="5"/>
            </a:xfrm>
            <a:custGeom>
              <a:avLst/>
              <a:gdLst>
                <a:gd name="T0" fmla="*/ 1 w 6"/>
                <a:gd name="T1" fmla="*/ 4 h 5"/>
                <a:gd name="T2" fmla="*/ 7 w 6"/>
                <a:gd name="T3" fmla="*/ 1 h 5"/>
                <a:gd name="T4" fmla="*/ 1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4"/>
                  </a:moveTo>
                  <a:cubicBezTo>
                    <a:pt x="2" y="5"/>
                    <a:pt x="6" y="3"/>
                    <a:pt x="5" y="1"/>
                  </a:cubicBezTo>
                  <a:cubicBezTo>
                    <a:pt x="4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1" name="Freeform 122">
              <a:extLst>
                <a:ext uri="{FF2B5EF4-FFF2-40B4-BE49-F238E27FC236}">
                  <a16:creationId xmlns:a16="http://schemas.microsoft.com/office/drawing/2014/main" id="{34B7909B-BC81-4E9F-B271-34767C51E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1275"/>
              <a:ext cx="13" cy="13"/>
            </a:xfrm>
            <a:custGeom>
              <a:avLst/>
              <a:gdLst>
                <a:gd name="T0" fmla="*/ 2 w 12"/>
                <a:gd name="T1" fmla="*/ 1 h 12"/>
                <a:gd name="T2" fmla="*/ 14 w 12"/>
                <a:gd name="T3" fmla="*/ 12 h 12"/>
                <a:gd name="T4" fmla="*/ 2 w 12"/>
                <a:gd name="T5" fmla="*/ 1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2" y="1"/>
                  </a:moveTo>
                  <a:cubicBezTo>
                    <a:pt x="0" y="9"/>
                    <a:pt x="3" y="12"/>
                    <a:pt x="12" y="10"/>
                  </a:cubicBezTo>
                  <a:cubicBezTo>
                    <a:pt x="12" y="3"/>
                    <a:pt x="9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2" name="Freeform 123">
              <a:extLst>
                <a:ext uri="{FF2B5EF4-FFF2-40B4-BE49-F238E27FC236}">
                  <a16:creationId xmlns:a16="http://schemas.microsoft.com/office/drawing/2014/main" id="{090F7573-C360-431E-A0B3-713CDC113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1274"/>
              <a:ext cx="19" cy="12"/>
            </a:xfrm>
            <a:custGeom>
              <a:avLst/>
              <a:gdLst>
                <a:gd name="T0" fmla="*/ 2 w 17"/>
                <a:gd name="T1" fmla="*/ 10 h 11"/>
                <a:gd name="T2" fmla="*/ 11 w 17"/>
                <a:gd name="T3" fmla="*/ 10 h 11"/>
                <a:gd name="T4" fmla="*/ 2 w 17"/>
                <a:gd name="T5" fmla="*/ 10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2" y="8"/>
                  </a:moveTo>
                  <a:cubicBezTo>
                    <a:pt x="4" y="11"/>
                    <a:pt x="8" y="9"/>
                    <a:pt x="9" y="8"/>
                  </a:cubicBezTo>
                  <a:cubicBezTo>
                    <a:pt x="17" y="0"/>
                    <a:pt x="0" y="1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3" name="Freeform 124">
              <a:extLst>
                <a:ext uri="{FF2B5EF4-FFF2-40B4-BE49-F238E27FC236}">
                  <a16:creationId xmlns:a16="http://schemas.microsoft.com/office/drawing/2014/main" id="{905BF3AC-CD76-4630-82BD-2739B3480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1273"/>
              <a:ext cx="20" cy="15"/>
            </a:xfrm>
            <a:custGeom>
              <a:avLst/>
              <a:gdLst>
                <a:gd name="T0" fmla="*/ 1 w 18"/>
                <a:gd name="T1" fmla="*/ 11 h 14"/>
                <a:gd name="T2" fmla="*/ 22 w 18"/>
                <a:gd name="T3" fmla="*/ 14 h 14"/>
                <a:gd name="T4" fmla="*/ 1 w 18"/>
                <a:gd name="T5" fmla="*/ 11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1" y="9"/>
                  </a:moveTo>
                  <a:cubicBezTo>
                    <a:pt x="10" y="6"/>
                    <a:pt x="9" y="14"/>
                    <a:pt x="18" y="12"/>
                  </a:cubicBezTo>
                  <a:cubicBezTo>
                    <a:pt x="18" y="3"/>
                    <a:pt x="0" y="0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4" name="Freeform 125">
              <a:extLst>
                <a:ext uri="{FF2B5EF4-FFF2-40B4-BE49-F238E27FC236}">
                  <a16:creationId xmlns:a16="http://schemas.microsoft.com/office/drawing/2014/main" id="{06957CDA-604A-434F-A5DA-1A5C0F085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1282"/>
              <a:ext cx="7" cy="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Line 126">
              <a:extLst>
                <a:ext uri="{FF2B5EF4-FFF2-40B4-BE49-F238E27FC236}">
                  <a16:creationId xmlns:a16="http://schemas.microsoft.com/office/drawing/2014/main" id="{DD909746-5501-424D-896B-E0EA3CA88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6" y="128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Line 127">
              <a:extLst>
                <a:ext uri="{FF2B5EF4-FFF2-40B4-BE49-F238E27FC236}">
                  <a16:creationId xmlns:a16="http://schemas.microsoft.com/office/drawing/2014/main" id="{B09EBE0B-179B-4687-982A-1ACBB7236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6" y="128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7" name="Freeform 128">
              <a:extLst>
                <a:ext uri="{FF2B5EF4-FFF2-40B4-BE49-F238E27FC236}">
                  <a16:creationId xmlns:a16="http://schemas.microsoft.com/office/drawing/2014/main" id="{0984C281-EE23-4FA8-A567-86BC5DC60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1275"/>
              <a:ext cx="4" cy="9"/>
            </a:xfrm>
            <a:custGeom>
              <a:avLst/>
              <a:gdLst>
                <a:gd name="T0" fmla="*/ 5 w 3"/>
                <a:gd name="T1" fmla="*/ 6 h 8"/>
                <a:gd name="T2" fmla="*/ 0 w 3"/>
                <a:gd name="T3" fmla="*/ 6 h 8"/>
                <a:gd name="T4" fmla="*/ 5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2"/>
                    <a:pt x="0" y="0"/>
                    <a:pt x="0" y="4"/>
                  </a:cubicBezTo>
                  <a:cubicBezTo>
                    <a:pt x="0" y="6"/>
                    <a:pt x="3" y="8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8" name="Freeform 129">
              <a:extLst>
                <a:ext uri="{FF2B5EF4-FFF2-40B4-BE49-F238E27FC236}">
                  <a16:creationId xmlns:a16="http://schemas.microsoft.com/office/drawing/2014/main" id="{1F840CE5-B21E-4E57-888D-9582BF631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1279"/>
              <a:ext cx="7" cy="5"/>
            </a:xfrm>
            <a:custGeom>
              <a:avLst/>
              <a:gdLst>
                <a:gd name="T0" fmla="*/ 2 w 7"/>
                <a:gd name="T1" fmla="*/ 4 h 5"/>
                <a:gd name="T2" fmla="*/ 6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6" y="1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9" name="Freeform 130">
              <a:extLst>
                <a:ext uri="{FF2B5EF4-FFF2-40B4-BE49-F238E27FC236}">
                  <a16:creationId xmlns:a16="http://schemas.microsoft.com/office/drawing/2014/main" id="{8C57E1DF-DFD8-46E8-83D3-25ED5A4C6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1275"/>
              <a:ext cx="7" cy="6"/>
            </a:xfrm>
            <a:custGeom>
              <a:avLst/>
              <a:gdLst>
                <a:gd name="T0" fmla="*/ 1 w 6"/>
                <a:gd name="T1" fmla="*/ 6 h 5"/>
                <a:gd name="T2" fmla="*/ 7 w 6"/>
                <a:gd name="T3" fmla="*/ 1 h 5"/>
                <a:gd name="T4" fmla="*/ 1 w 6"/>
                <a:gd name="T5" fmla="*/ 6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4"/>
                  </a:moveTo>
                  <a:cubicBezTo>
                    <a:pt x="2" y="5"/>
                    <a:pt x="6" y="2"/>
                    <a:pt x="5" y="1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0" name="Freeform 131">
              <a:extLst>
                <a:ext uri="{FF2B5EF4-FFF2-40B4-BE49-F238E27FC236}">
                  <a16:creationId xmlns:a16="http://schemas.microsoft.com/office/drawing/2014/main" id="{B73EB905-58AD-4F31-8DC1-3503C1ECD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1275"/>
              <a:ext cx="7" cy="6"/>
            </a:xfrm>
            <a:custGeom>
              <a:avLst/>
              <a:gdLst>
                <a:gd name="T0" fmla="*/ 2 w 7"/>
                <a:gd name="T1" fmla="*/ 6 h 5"/>
                <a:gd name="T2" fmla="*/ 5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1" name="Freeform 132">
              <a:extLst>
                <a:ext uri="{FF2B5EF4-FFF2-40B4-BE49-F238E27FC236}">
                  <a16:creationId xmlns:a16="http://schemas.microsoft.com/office/drawing/2014/main" id="{25EC650C-4641-459E-86FC-7F3CE8545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257"/>
              <a:ext cx="19" cy="21"/>
            </a:xfrm>
            <a:custGeom>
              <a:avLst/>
              <a:gdLst>
                <a:gd name="T0" fmla="*/ 11 w 17"/>
                <a:gd name="T1" fmla="*/ 2 h 19"/>
                <a:gd name="T2" fmla="*/ 11 w 17"/>
                <a:gd name="T3" fmla="*/ 19 h 19"/>
                <a:gd name="T4" fmla="*/ 11 w 17"/>
                <a:gd name="T5" fmla="*/ 2 h 19"/>
                <a:gd name="T6" fmla="*/ 0 60000 65536"/>
                <a:gd name="T7" fmla="*/ 0 60000 65536"/>
                <a:gd name="T8" fmla="*/ 0 60000 65536"/>
                <a:gd name="T9" fmla="*/ 0 w 17"/>
                <a:gd name="T10" fmla="*/ 0 h 19"/>
                <a:gd name="T11" fmla="*/ 17 w 17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9">
                  <a:moveTo>
                    <a:pt x="9" y="2"/>
                  </a:moveTo>
                  <a:cubicBezTo>
                    <a:pt x="3" y="3"/>
                    <a:pt x="0" y="19"/>
                    <a:pt x="9" y="15"/>
                  </a:cubicBezTo>
                  <a:cubicBezTo>
                    <a:pt x="15" y="12"/>
                    <a:pt x="17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2" name="Freeform 133">
              <a:extLst>
                <a:ext uri="{FF2B5EF4-FFF2-40B4-BE49-F238E27FC236}">
                  <a16:creationId xmlns:a16="http://schemas.microsoft.com/office/drawing/2014/main" id="{95642727-F102-4D98-9829-34BD805D8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1255"/>
              <a:ext cx="14" cy="33"/>
            </a:xfrm>
            <a:custGeom>
              <a:avLst/>
              <a:gdLst>
                <a:gd name="T0" fmla="*/ 14 w 13"/>
                <a:gd name="T1" fmla="*/ 19 h 31"/>
                <a:gd name="T2" fmla="*/ 14 w 13"/>
                <a:gd name="T3" fmla="*/ 22 h 31"/>
                <a:gd name="T4" fmla="*/ 14 w 13"/>
                <a:gd name="T5" fmla="*/ 19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17"/>
                  </a:moveTo>
                  <a:cubicBezTo>
                    <a:pt x="12" y="0"/>
                    <a:pt x="0" y="31"/>
                    <a:pt x="12" y="20"/>
                  </a:cubicBezTo>
                  <a:cubicBezTo>
                    <a:pt x="13" y="19"/>
                    <a:pt x="12" y="17"/>
                    <a:pt x="1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3" name="Freeform 134">
              <a:extLst>
                <a:ext uri="{FF2B5EF4-FFF2-40B4-BE49-F238E27FC236}">
                  <a16:creationId xmlns:a16="http://schemas.microsoft.com/office/drawing/2014/main" id="{2EB34784-E28A-4C2F-B25D-019C0D127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1272"/>
              <a:ext cx="7" cy="6"/>
            </a:xfrm>
            <a:custGeom>
              <a:avLst/>
              <a:gdLst>
                <a:gd name="T0" fmla="*/ 2 w 7"/>
                <a:gd name="T1" fmla="*/ 6 h 5"/>
                <a:gd name="T2" fmla="*/ 5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4" name="Freeform 135">
              <a:extLst>
                <a:ext uri="{FF2B5EF4-FFF2-40B4-BE49-F238E27FC236}">
                  <a16:creationId xmlns:a16="http://schemas.microsoft.com/office/drawing/2014/main" id="{239404FE-A9DA-4E7E-9B4A-A7AA23DBB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1272"/>
              <a:ext cx="7" cy="6"/>
            </a:xfrm>
            <a:custGeom>
              <a:avLst/>
              <a:gdLst>
                <a:gd name="T0" fmla="*/ 1 w 7"/>
                <a:gd name="T1" fmla="*/ 6 h 5"/>
                <a:gd name="T2" fmla="*/ 5 w 7"/>
                <a:gd name="T3" fmla="*/ 1 h 5"/>
                <a:gd name="T4" fmla="*/ 1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4"/>
                  </a:moveTo>
                  <a:cubicBezTo>
                    <a:pt x="2" y="5"/>
                    <a:pt x="7" y="2"/>
                    <a:pt x="5" y="1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5" name="Freeform 136">
              <a:extLst>
                <a:ext uri="{FF2B5EF4-FFF2-40B4-BE49-F238E27FC236}">
                  <a16:creationId xmlns:a16="http://schemas.microsoft.com/office/drawing/2014/main" id="{9330373A-5309-4B52-AB57-B7700642D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1268"/>
              <a:ext cx="8" cy="5"/>
            </a:xfrm>
            <a:custGeom>
              <a:avLst/>
              <a:gdLst>
                <a:gd name="T0" fmla="*/ 2 w 7"/>
                <a:gd name="T1" fmla="*/ 5 h 5"/>
                <a:gd name="T2" fmla="*/ 7 w 7"/>
                <a:gd name="T3" fmla="*/ 1 h 5"/>
                <a:gd name="T4" fmla="*/ 2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5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Freeform 137">
              <a:extLst>
                <a:ext uri="{FF2B5EF4-FFF2-40B4-BE49-F238E27FC236}">
                  <a16:creationId xmlns:a16="http://schemas.microsoft.com/office/drawing/2014/main" id="{DF3ACC00-1A44-4AF1-9079-649754B24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" y="1268"/>
              <a:ext cx="7" cy="5"/>
            </a:xfrm>
            <a:custGeom>
              <a:avLst/>
              <a:gdLst>
                <a:gd name="T0" fmla="*/ 2 w 7"/>
                <a:gd name="T1" fmla="*/ 5 h 5"/>
                <a:gd name="T2" fmla="*/ 5 w 7"/>
                <a:gd name="T3" fmla="*/ 1 h 5"/>
                <a:gd name="T4" fmla="*/ 2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5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7" name="Freeform 138">
              <a:extLst>
                <a:ext uri="{FF2B5EF4-FFF2-40B4-BE49-F238E27FC236}">
                  <a16:creationId xmlns:a16="http://schemas.microsoft.com/office/drawing/2014/main" id="{2EA278F7-E894-4239-BD7B-8A136AE01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1268"/>
              <a:ext cx="7" cy="5"/>
            </a:xfrm>
            <a:custGeom>
              <a:avLst/>
              <a:gdLst>
                <a:gd name="T0" fmla="*/ 1 w 7"/>
                <a:gd name="T1" fmla="*/ 5 h 5"/>
                <a:gd name="T2" fmla="*/ 5 w 7"/>
                <a:gd name="T3" fmla="*/ 1 h 5"/>
                <a:gd name="T4" fmla="*/ 1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5"/>
                  </a:moveTo>
                  <a:cubicBezTo>
                    <a:pt x="2" y="5"/>
                    <a:pt x="7" y="3"/>
                    <a:pt x="5" y="1"/>
                  </a:cubicBezTo>
                  <a:cubicBezTo>
                    <a:pt x="4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8" name="Line 139">
              <a:extLst>
                <a:ext uri="{FF2B5EF4-FFF2-40B4-BE49-F238E27FC236}">
                  <a16:creationId xmlns:a16="http://schemas.microsoft.com/office/drawing/2014/main" id="{C459013F-09F5-4FD1-8CE5-65901D1EB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6" y="126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9" name="Line 140">
              <a:extLst>
                <a:ext uri="{FF2B5EF4-FFF2-40B4-BE49-F238E27FC236}">
                  <a16:creationId xmlns:a16="http://schemas.microsoft.com/office/drawing/2014/main" id="{AC86DAFE-86BF-48AE-95B6-B9A0D4312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6" y="126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0" name="Freeform 141">
              <a:extLst>
                <a:ext uri="{FF2B5EF4-FFF2-40B4-BE49-F238E27FC236}">
                  <a16:creationId xmlns:a16="http://schemas.microsoft.com/office/drawing/2014/main" id="{3C3984A6-50C1-4760-BE46-1DF59BFAF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1265"/>
              <a:ext cx="11" cy="5"/>
            </a:xfrm>
            <a:custGeom>
              <a:avLst/>
              <a:gdLst>
                <a:gd name="T0" fmla="*/ 10 w 10"/>
                <a:gd name="T1" fmla="*/ 1 h 5"/>
                <a:gd name="T2" fmla="*/ 1 w 10"/>
                <a:gd name="T3" fmla="*/ 4 h 5"/>
                <a:gd name="T4" fmla="*/ 10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1"/>
                  </a:moveTo>
                  <a:cubicBezTo>
                    <a:pt x="7" y="0"/>
                    <a:pt x="0" y="3"/>
                    <a:pt x="1" y="4"/>
                  </a:cubicBezTo>
                  <a:cubicBezTo>
                    <a:pt x="2" y="5"/>
                    <a:pt x="10" y="3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1" name="Freeform 142">
              <a:extLst>
                <a:ext uri="{FF2B5EF4-FFF2-40B4-BE49-F238E27FC236}">
                  <a16:creationId xmlns:a16="http://schemas.microsoft.com/office/drawing/2014/main" id="{875025E8-6DB2-4F86-8437-EC0572C13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1265"/>
              <a:ext cx="10" cy="5"/>
            </a:xfrm>
            <a:custGeom>
              <a:avLst/>
              <a:gdLst>
                <a:gd name="T0" fmla="*/ 2 w 10"/>
                <a:gd name="T1" fmla="*/ 4 h 5"/>
                <a:gd name="T2" fmla="*/ 8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3"/>
                    <a:pt x="8" y="1"/>
                  </a:cubicBezTo>
                  <a:cubicBezTo>
                    <a:pt x="7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Freeform 143">
              <a:extLst>
                <a:ext uri="{FF2B5EF4-FFF2-40B4-BE49-F238E27FC236}">
                  <a16:creationId xmlns:a16="http://schemas.microsoft.com/office/drawing/2014/main" id="{72628C40-7114-4448-9C8A-2C7DF7A79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1258"/>
              <a:ext cx="14" cy="14"/>
            </a:xfrm>
            <a:custGeom>
              <a:avLst/>
              <a:gdLst>
                <a:gd name="T0" fmla="*/ 9 w 13"/>
                <a:gd name="T1" fmla="*/ 9 h 13"/>
                <a:gd name="T2" fmla="*/ 13 w 13"/>
                <a:gd name="T3" fmla="*/ 4 h 13"/>
                <a:gd name="T4" fmla="*/ 2 w 13"/>
                <a:gd name="T5" fmla="*/ 6 h 13"/>
                <a:gd name="T6" fmla="*/ 9 w 13"/>
                <a:gd name="T7" fmla="*/ 9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3"/>
                <a:gd name="T14" fmla="*/ 13 w 13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3">
                  <a:moveTo>
                    <a:pt x="7" y="7"/>
                  </a:moveTo>
                  <a:cubicBezTo>
                    <a:pt x="8" y="7"/>
                    <a:pt x="13" y="6"/>
                    <a:pt x="11" y="4"/>
                  </a:cubicBezTo>
                  <a:cubicBezTo>
                    <a:pt x="7" y="0"/>
                    <a:pt x="3" y="3"/>
                    <a:pt x="2" y="6"/>
                  </a:cubicBezTo>
                  <a:cubicBezTo>
                    <a:pt x="0" y="10"/>
                    <a:pt x="1" y="13"/>
                    <a:pt x="7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3" name="Freeform 144">
              <a:extLst>
                <a:ext uri="{FF2B5EF4-FFF2-40B4-BE49-F238E27FC236}">
                  <a16:creationId xmlns:a16="http://schemas.microsoft.com/office/drawing/2014/main" id="{BD021DEF-C03F-4466-860B-ABC0A1F2C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1261"/>
              <a:ext cx="8" cy="6"/>
            </a:xfrm>
            <a:custGeom>
              <a:avLst/>
              <a:gdLst>
                <a:gd name="T0" fmla="*/ 7 w 7"/>
                <a:gd name="T1" fmla="*/ 1 h 5"/>
                <a:gd name="T2" fmla="*/ 1 w 7"/>
                <a:gd name="T3" fmla="*/ 6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1" y="4"/>
                  </a:cubicBezTo>
                  <a:cubicBezTo>
                    <a:pt x="2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4" name="Freeform 145">
              <a:extLst>
                <a:ext uri="{FF2B5EF4-FFF2-40B4-BE49-F238E27FC236}">
                  <a16:creationId xmlns:a16="http://schemas.microsoft.com/office/drawing/2014/main" id="{8B2217BA-F804-4055-9A65-7A1EA4E2F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1261"/>
              <a:ext cx="7" cy="6"/>
            </a:xfrm>
            <a:custGeom>
              <a:avLst/>
              <a:gdLst>
                <a:gd name="T0" fmla="*/ 2 w 7"/>
                <a:gd name="T1" fmla="*/ 6 h 5"/>
                <a:gd name="T2" fmla="*/ 5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Freeform 146">
              <a:extLst>
                <a:ext uri="{FF2B5EF4-FFF2-40B4-BE49-F238E27FC236}">
                  <a16:creationId xmlns:a16="http://schemas.microsoft.com/office/drawing/2014/main" id="{598FF6BD-AED4-40FF-A29A-CC135CE94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1261"/>
              <a:ext cx="7" cy="6"/>
            </a:xfrm>
            <a:custGeom>
              <a:avLst/>
              <a:gdLst>
                <a:gd name="T0" fmla="*/ 2 w 7"/>
                <a:gd name="T1" fmla="*/ 6 h 5"/>
                <a:gd name="T2" fmla="*/ 5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Line 147">
              <a:extLst>
                <a:ext uri="{FF2B5EF4-FFF2-40B4-BE49-F238E27FC236}">
                  <a16:creationId xmlns:a16="http://schemas.microsoft.com/office/drawing/2014/main" id="{471992AF-6D76-4A0B-A76A-2B755E7C6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" y="126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7" name="Line 148">
              <a:extLst>
                <a:ext uri="{FF2B5EF4-FFF2-40B4-BE49-F238E27FC236}">
                  <a16:creationId xmlns:a16="http://schemas.microsoft.com/office/drawing/2014/main" id="{D74D9CCD-9EF2-4274-A97C-BB68C3ACA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2" y="126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8" name="Freeform 149">
              <a:extLst>
                <a:ext uri="{FF2B5EF4-FFF2-40B4-BE49-F238E27FC236}">
                  <a16:creationId xmlns:a16="http://schemas.microsoft.com/office/drawing/2014/main" id="{C1EDD64E-AC40-485D-8E3D-347957BD2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" y="1255"/>
              <a:ext cx="10" cy="5"/>
            </a:xfrm>
            <a:custGeom>
              <a:avLst/>
              <a:gdLst>
                <a:gd name="T0" fmla="*/ 2 w 10"/>
                <a:gd name="T1" fmla="*/ 4 h 5"/>
                <a:gd name="T2" fmla="*/ 8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8" y="1"/>
                  </a:cubicBezTo>
                  <a:cubicBezTo>
                    <a:pt x="7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9" name="Freeform 150">
              <a:extLst>
                <a:ext uri="{FF2B5EF4-FFF2-40B4-BE49-F238E27FC236}">
                  <a16:creationId xmlns:a16="http://schemas.microsoft.com/office/drawing/2014/main" id="{516A993C-61A8-4B74-845B-172059F24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1255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0" name="Freeform 151">
              <a:extLst>
                <a:ext uri="{FF2B5EF4-FFF2-40B4-BE49-F238E27FC236}">
                  <a16:creationId xmlns:a16="http://schemas.microsoft.com/office/drawing/2014/main" id="{90AE3159-C06D-40B3-9104-3CA39486A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246"/>
              <a:ext cx="25" cy="13"/>
            </a:xfrm>
            <a:custGeom>
              <a:avLst/>
              <a:gdLst>
                <a:gd name="T0" fmla="*/ 25 w 23"/>
                <a:gd name="T1" fmla="*/ 14 h 12"/>
                <a:gd name="T2" fmla="*/ 13 w 23"/>
                <a:gd name="T3" fmla="*/ 14 h 12"/>
                <a:gd name="T4" fmla="*/ 25 w 23"/>
                <a:gd name="T5" fmla="*/ 14 h 12"/>
                <a:gd name="T6" fmla="*/ 0 60000 65536"/>
                <a:gd name="T7" fmla="*/ 0 60000 65536"/>
                <a:gd name="T8" fmla="*/ 0 60000 65536"/>
                <a:gd name="T9" fmla="*/ 0 w 23"/>
                <a:gd name="T10" fmla="*/ 0 h 12"/>
                <a:gd name="T11" fmla="*/ 23 w 2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2">
                  <a:moveTo>
                    <a:pt x="21" y="12"/>
                  </a:moveTo>
                  <a:cubicBezTo>
                    <a:pt x="23" y="0"/>
                    <a:pt x="0" y="3"/>
                    <a:pt x="11" y="12"/>
                  </a:cubicBezTo>
                  <a:cubicBezTo>
                    <a:pt x="9" y="10"/>
                    <a:pt x="18" y="10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1" name="Freeform 152">
              <a:extLst>
                <a:ext uri="{FF2B5EF4-FFF2-40B4-BE49-F238E27FC236}">
                  <a16:creationId xmlns:a16="http://schemas.microsoft.com/office/drawing/2014/main" id="{FC39EBBC-936E-403F-B1C3-B613C76BF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252"/>
              <a:ext cx="3" cy="7"/>
            </a:xfrm>
            <a:custGeom>
              <a:avLst/>
              <a:gdLst>
                <a:gd name="T0" fmla="*/ 0 w 3"/>
                <a:gd name="T1" fmla="*/ 4 h 7"/>
                <a:gd name="T2" fmla="*/ 3 w 3"/>
                <a:gd name="T3" fmla="*/ 4 h 7"/>
                <a:gd name="T4" fmla="*/ 0 w 3"/>
                <a:gd name="T5" fmla="*/ 4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5"/>
                    <a:pt x="3" y="7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2" name="Freeform 153">
              <a:extLst>
                <a:ext uri="{FF2B5EF4-FFF2-40B4-BE49-F238E27FC236}">
                  <a16:creationId xmlns:a16="http://schemas.microsoft.com/office/drawing/2014/main" id="{05D69028-CAEC-4CC3-8A95-77F929645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1255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3" name="Freeform 154">
              <a:extLst>
                <a:ext uri="{FF2B5EF4-FFF2-40B4-BE49-F238E27FC236}">
                  <a16:creationId xmlns:a16="http://schemas.microsoft.com/office/drawing/2014/main" id="{D07A8539-2418-42E4-944D-86264B591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1252"/>
              <a:ext cx="7" cy="4"/>
            </a:xfrm>
            <a:custGeom>
              <a:avLst/>
              <a:gdLst>
                <a:gd name="T0" fmla="*/ 2 w 7"/>
                <a:gd name="T1" fmla="*/ 4 h 4"/>
                <a:gd name="T2" fmla="*/ 5 w 7"/>
                <a:gd name="T3" fmla="*/ 0 h 4"/>
                <a:gd name="T4" fmla="*/ 2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4"/>
                  </a:moveTo>
                  <a:cubicBezTo>
                    <a:pt x="3" y="4"/>
                    <a:pt x="7" y="2"/>
                    <a:pt x="5" y="0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4" name="Freeform 155">
              <a:extLst>
                <a:ext uri="{FF2B5EF4-FFF2-40B4-BE49-F238E27FC236}">
                  <a16:creationId xmlns:a16="http://schemas.microsoft.com/office/drawing/2014/main" id="{69E0DA3E-9B54-4C06-A140-70024C9DA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1252"/>
              <a:ext cx="8" cy="4"/>
            </a:xfrm>
            <a:custGeom>
              <a:avLst/>
              <a:gdLst>
                <a:gd name="T0" fmla="*/ 7 w 7"/>
                <a:gd name="T1" fmla="*/ 0 h 4"/>
                <a:gd name="T2" fmla="*/ 2 w 7"/>
                <a:gd name="T3" fmla="*/ 4 h 4"/>
                <a:gd name="T4" fmla="*/ 7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0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2" y="4"/>
                    <a:pt x="7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5" name="Freeform 156">
              <a:extLst>
                <a:ext uri="{FF2B5EF4-FFF2-40B4-BE49-F238E27FC236}">
                  <a16:creationId xmlns:a16="http://schemas.microsoft.com/office/drawing/2014/main" id="{8AAD4480-06D6-4945-B8B8-9053BC18D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1252"/>
              <a:ext cx="8" cy="4"/>
            </a:xfrm>
            <a:custGeom>
              <a:avLst/>
              <a:gdLst>
                <a:gd name="T0" fmla="*/ 2 w 7"/>
                <a:gd name="T1" fmla="*/ 4 h 4"/>
                <a:gd name="T2" fmla="*/ 7 w 7"/>
                <a:gd name="T3" fmla="*/ 0 h 4"/>
                <a:gd name="T4" fmla="*/ 2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4"/>
                  </a:moveTo>
                  <a:cubicBezTo>
                    <a:pt x="3" y="4"/>
                    <a:pt x="7" y="2"/>
                    <a:pt x="5" y="0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6" name="Line 157">
              <a:extLst>
                <a:ext uri="{FF2B5EF4-FFF2-40B4-BE49-F238E27FC236}">
                  <a16:creationId xmlns:a16="http://schemas.microsoft.com/office/drawing/2014/main" id="{E4CFF416-CF34-49FC-BC86-A2442DF97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0" y="124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7" name="Line 158">
              <a:extLst>
                <a:ext uri="{FF2B5EF4-FFF2-40B4-BE49-F238E27FC236}">
                  <a16:creationId xmlns:a16="http://schemas.microsoft.com/office/drawing/2014/main" id="{CA3558ED-F77E-46E9-A482-872E3498E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0" y="124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8" name="Freeform 159">
              <a:extLst>
                <a:ext uri="{FF2B5EF4-FFF2-40B4-BE49-F238E27FC236}">
                  <a16:creationId xmlns:a16="http://schemas.microsoft.com/office/drawing/2014/main" id="{4695FA00-B4BC-4AB1-9871-1D360145B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227"/>
              <a:ext cx="33" cy="28"/>
            </a:xfrm>
            <a:custGeom>
              <a:avLst/>
              <a:gdLst>
                <a:gd name="T0" fmla="*/ 0 w 31"/>
                <a:gd name="T1" fmla="*/ 10 h 26"/>
                <a:gd name="T2" fmla="*/ 19 w 31"/>
                <a:gd name="T3" fmla="*/ 16 h 26"/>
                <a:gd name="T4" fmla="*/ 23 w 31"/>
                <a:gd name="T5" fmla="*/ 27 h 26"/>
                <a:gd name="T6" fmla="*/ 35 w 31"/>
                <a:gd name="T7" fmla="*/ 19 h 26"/>
                <a:gd name="T8" fmla="*/ 0 w 31"/>
                <a:gd name="T9" fmla="*/ 1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0" y="8"/>
                  </a:moveTo>
                  <a:cubicBezTo>
                    <a:pt x="3" y="13"/>
                    <a:pt x="11" y="11"/>
                    <a:pt x="17" y="14"/>
                  </a:cubicBezTo>
                  <a:cubicBezTo>
                    <a:pt x="19" y="15"/>
                    <a:pt x="19" y="23"/>
                    <a:pt x="21" y="23"/>
                  </a:cubicBezTo>
                  <a:cubicBezTo>
                    <a:pt x="25" y="26"/>
                    <a:pt x="30" y="19"/>
                    <a:pt x="31" y="17"/>
                  </a:cubicBezTo>
                  <a:cubicBezTo>
                    <a:pt x="22" y="15"/>
                    <a:pt x="9" y="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59" name="Freeform 160">
              <a:extLst>
                <a:ext uri="{FF2B5EF4-FFF2-40B4-BE49-F238E27FC236}">
                  <a16:creationId xmlns:a16="http://schemas.microsoft.com/office/drawing/2014/main" id="{58B5B5CA-012C-4619-ACD8-F1C8D5182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234"/>
              <a:ext cx="20" cy="15"/>
            </a:xfrm>
            <a:custGeom>
              <a:avLst/>
              <a:gdLst>
                <a:gd name="T0" fmla="*/ 14 w 18"/>
                <a:gd name="T1" fmla="*/ 12 h 14"/>
                <a:gd name="T2" fmla="*/ 20 w 18"/>
                <a:gd name="T3" fmla="*/ 4 h 14"/>
                <a:gd name="T4" fmla="*/ 14 w 18"/>
                <a:gd name="T5" fmla="*/ 15 h 14"/>
                <a:gd name="T6" fmla="*/ 14 w 18"/>
                <a:gd name="T7" fmla="*/ 1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4"/>
                <a:gd name="T14" fmla="*/ 18 w 1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4">
                  <a:moveTo>
                    <a:pt x="12" y="10"/>
                  </a:moveTo>
                  <a:cubicBezTo>
                    <a:pt x="13" y="10"/>
                    <a:pt x="18" y="7"/>
                    <a:pt x="16" y="4"/>
                  </a:cubicBezTo>
                  <a:cubicBezTo>
                    <a:pt x="12" y="0"/>
                    <a:pt x="0" y="14"/>
                    <a:pt x="12" y="13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0" name="Freeform 161">
              <a:extLst>
                <a:ext uri="{FF2B5EF4-FFF2-40B4-BE49-F238E27FC236}">
                  <a16:creationId xmlns:a16="http://schemas.microsoft.com/office/drawing/2014/main" id="{52A1CB31-298D-4529-A1BE-7F0766E2D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1244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1" name="Freeform 162">
              <a:extLst>
                <a:ext uri="{FF2B5EF4-FFF2-40B4-BE49-F238E27FC236}">
                  <a16:creationId xmlns:a16="http://schemas.microsoft.com/office/drawing/2014/main" id="{17883706-A819-4458-BF0D-E1648B322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1227"/>
              <a:ext cx="14" cy="36"/>
            </a:xfrm>
            <a:custGeom>
              <a:avLst/>
              <a:gdLst>
                <a:gd name="T0" fmla="*/ 14 w 13"/>
                <a:gd name="T1" fmla="*/ 19 h 34"/>
                <a:gd name="T2" fmla="*/ 14 w 13"/>
                <a:gd name="T3" fmla="*/ 13 h 34"/>
                <a:gd name="T4" fmla="*/ 14 w 13"/>
                <a:gd name="T5" fmla="*/ 19 h 34"/>
                <a:gd name="T6" fmla="*/ 0 60000 65536"/>
                <a:gd name="T7" fmla="*/ 0 60000 65536"/>
                <a:gd name="T8" fmla="*/ 0 60000 65536"/>
                <a:gd name="T9" fmla="*/ 0 w 13"/>
                <a:gd name="T10" fmla="*/ 0 h 34"/>
                <a:gd name="T11" fmla="*/ 13 w 1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4">
                  <a:moveTo>
                    <a:pt x="12" y="17"/>
                  </a:moveTo>
                  <a:cubicBezTo>
                    <a:pt x="12" y="16"/>
                    <a:pt x="13" y="11"/>
                    <a:pt x="12" y="11"/>
                  </a:cubicBezTo>
                  <a:cubicBezTo>
                    <a:pt x="0" y="0"/>
                    <a:pt x="9" y="34"/>
                    <a:pt x="1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2" name="Freeform 163">
              <a:extLst>
                <a:ext uri="{FF2B5EF4-FFF2-40B4-BE49-F238E27FC236}">
                  <a16:creationId xmlns:a16="http://schemas.microsoft.com/office/drawing/2014/main" id="{A2680752-0DA8-454B-B479-956D67B37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1236"/>
              <a:ext cx="9" cy="23"/>
            </a:xfrm>
            <a:custGeom>
              <a:avLst/>
              <a:gdLst>
                <a:gd name="T0" fmla="*/ 2 w 8"/>
                <a:gd name="T1" fmla="*/ 2 h 21"/>
                <a:gd name="T2" fmla="*/ 10 w 8"/>
                <a:gd name="T3" fmla="*/ 10 h 21"/>
                <a:gd name="T4" fmla="*/ 2 w 8"/>
                <a:gd name="T5" fmla="*/ 2 h 21"/>
                <a:gd name="T6" fmla="*/ 0 60000 65536"/>
                <a:gd name="T7" fmla="*/ 0 60000 65536"/>
                <a:gd name="T8" fmla="*/ 0 60000 65536"/>
                <a:gd name="T9" fmla="*/ 0 w 8"/>
                <a:gd name="T10" fmla="*/ 0 h 21"/>
                <a:gd name="T11" fmla="*/ 8 w 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1">
                  <a:moveTo>
                    <a:pt x="2" y="2"/>
                  </a:moveTo>
                  <a:cubicBezTo>
                    <a:pt x="0" y="3"/>
                    <a:pt x="8" y="21"/>
                    <a:pt x="8" y="8"/>
                  </a:cubicBezTo>
                  <a:cubicBezTo>
                    <a:pt x="8" y="7"/>
                    <a:pt x="3" y="0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3" name="Freeform 164">
              <a:extLst>
                <a:ext uri="{FF2B5EF4-FFF2-40B4-BE49-F238E27FC236}">
                  <a16:creationId xmlns:a16="http://schemas.microsoft.com/office/drawing/2014/main" id="{1BEE7F6D-E905-41D0-9AE4-02D431DAD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1244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4" name="Freeform 165">
              <a:extLst>
                <a:ext uri="{FF2B5EF4-FFF2-40B4-BE49-F238E27FC236}">
                  <a16:creationId xmlns:a16="http://schemas.microsoft.com/office/drawing/2014/main" id="{066FD614-3DD9-4E55-B7AB-354F3D435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234"/>
              <a:ext cx="17" cy="23"/>
            </a:xfrm>
            <a:custGeom>
              <a:avLst/>
              <a:gdLst>
                <a:gd name="T0" fmla="*/ 18 w 16"/>
                <a:gd name="T1" fmla="*/ 12 h 21"/>
                <a:gd name="T2" fmla="*/ 3 w 16"/>
                <a:gd name="T3" fmla="*/ 4 h 21"/>
                <a:gd name="T4" fmla="*/ 18 w 16"/>
                <a:gd name="T5" fmla="*/ 12 h 21"/>
                <a:gd name="T6" fmla="*/ 0 60000 65536"/>
                <a:gd name="T7" fmla="*/ 0 60000 65536"/>
                <a:gd name="T8" fmla="*/ 0 60000 65536"/>
                <a:gd name="T9" fmla="*/ 0 w 16"/>
                <a:gd name="T10" fmla="*/ 0 h 21"/>
                <a:gd name="T11" fmla="*/ 16 w 1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1">
                  <a:moveTo>
                    <a:pt x="16" y="10"/>
                  </a:moveTo>
                  <a:cubicBezTo>
                    <a:pt x="16" y="7"/>
                    <a:pt x="6" y="0"/>
                    <a:pt x="3" y="4"/>
                  </a:cubicBezTo>
                  <a:cubicBezTo>
                    <a:pt x="0" y="6"/>
                    <a:pt x="16" y="21"/>
                    <a:pt x="1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5" name="Freeform 166">
              <a:extLst>
                <a:ext uri="{FF2B5EF4-FFF2-40B4-BE49-F238E27FC236}">
                  <a16:creationId xmlns:a16="http://schemas.microsoft.com/office/drawing/2014/main" id="{5C537CD8-3FFB-48DE-89F5-D94D6BB5E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1238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6" name="Freeform 167">
              <a:extLst>
                <a:ext uri="{FF2B5EF4-FFF2-40B4-BE49-F238E27FC236}">
                  <a16:creationId xmlns:a16="http://schemas.microsoft.com/office/drawing/2014/main" id="{0A1C4278-6B9C-4B3A-BD2C-CBE4EDF03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1234"/>
              <a:ext cx="7" cy="6"/>
            </a:xfrm>
            <a:custGeom>
              <a:avLst/>
              <a:gdLst>
                <a:gd name="T0" fmla="*/ 2 w 7"/>
                <a:gd name="T1" fmla="*/ 6 h 5"/>
                <a:gd name="T2" fmla="*/ 5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5" y="0"/>
                    <a:pt x="0" y="2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7" name="Freeform 168">
              <a:extLst>
                <a:ext uri="{FF2B5EF4-FFF2-40B4-BE49-F238E27FC236}">
                  <a16:creationId xmlns:a16="http://schemas.microsoft.com/office/drawing/2014/main" id="{E564882B-AFDF-446E-88BD-1239C7E74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1234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8" name="Freeform 169">
              <a:extLst>
                <a:ext uri="{FF2B5EF4-FFF2-40B4-BE49-F238E27FC236}">
                  <a16:creationId xmlns:a16="http://schemas.microsoft.com/office/drawing/2014/main" id="{564A7F33-A158-4526-8858-958F06CB6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" y="1231"/>
              <a:ext cx="3" cy="8"/>
            </a:xfrm>
            <a:custGeom>
              <a:avLst/>
              <a:gdLst>
                <a:gd name="T0" fmla="*/ 0 w 3"/>
                <a:gd name="T1" fmla="*/ 6 h 7"/>
                <a:gd name="T2" fmla="*/ 3 w 3"/>
                <a:gd name="T3" fmla="*/ 6 h 7"/>
                <a:gd name="T4" fmla="*/ 0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5"/>
                    <a:pt x="3" y="7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69" name="Freeform 170">
              <a:extLst>
                <a:ext uri="{FF2B5EF4-FFF2-40B4-BE49-F238E27FC236}">
                  <a16:creationId xmlns:a16="http://schemas.microsoft.com/office/drawing/2014/main" id="{14E3AA46-21CF-437C-AAA7-8DD0100CB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1230"/>
              <a:ext cx="8" cy="10"/>
            </a:xfrm>
            <a:custGeom>
              <a:avLst/>
              <a:gdLst>
                <a:gd name="T0" fmla="*/ 0 w 7"/>
                <a:gd name="T1" fmla="*/ 7 h 9"/>
                <a:gd name="T2" fmla="*/ 9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0" y="8"/>
                    <a:pt x="6" y="9"/>
                    <a:pt x="7" y="5"/>
                  </a:cubicBezTo>
                  <a:cubicBezTo>
                    <a:pt x="3" y="5"/>
                    <a:pt x="2" y="0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0" name="Freeform 171">
              <a:extLst>
                <a:ext uri="{FF2B5EF4-FFF2-40B4-BE49-F238E27FC236}">
                  <a16:creationId xmlns:a16="http://schemas.microsoft.com/office/drawing/2014/main" id="{B5D3AD72-CE4D-4C54-862F-74109826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" y="1227"/>
              <a:ext cx="8" cy="5"/>
            </a:xfrm>
            <a:custGeom>
              <a:avLst/>
              <a:gdLst>
                <a:gd name="T0" fmla="*/ 1 w 7"/>
                <a:gd name="T1" fmla="*/ 4 h 5"/>
                <a:gd name="T2" fmla="*/ 7 w 7"/>
                <a:gd name="T3" fmla="*/ 1 h 5"/>
                <a:gd name="T4" fmla="*/ 1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4"/>
                  </a:moveTo>
                  <a:cubicBezTo>
                    <a:pt x="2" y="5"/>
                    <a:pt x="7" y="3"/>
                    <a:pt x="5" y="1"/>
                  </a:cubicBezTo>
                  <a:cubicBezTo>
                    <a:pt x="4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1" name="Freeform 172">
              <a:extLst>
                <a:ext uri="{FF2B5EF4-FFF2-40B4-BE49-F238E27FC236}">
                  <a16:creationId xmlns:a16="http://schemas.microsoft.com/office/drawing/2014/main" id="{7DAE7B1E-8088-4F1C-AC2B-D21088CFB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1227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2" name="Freeform 173">
              <a:extLst>
                <a:ext uri="{FF2B5EF4-FFF2-40B4-BE49-F238E27FC236}">
                  <a16:creationId xmlns:a16="http://schemas.microsoft.com/office/drawing/2014/main" id="{264852BE-3788-45E6-BD82-BE3D1B21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1219"/>
              <a:ext cx="11" cy="19"/>
            </a:xfrm>
            <a:custGeom>
              <a:avLst/>
              <a:gdLst>
                <a:gd name="T0" fmla="*/ 12 w 10"/>
                <a:gd name="T1" fmla="*/ 13 h 17"/>
                <a:gd name="T2" fmla="*/ 12 w 10"/>
                <a:gd name="T3" fmla="*/ 10 h 17"/>
                <a:gd name="T4" fmla="*/ 12 w 10"/>
                <a:gd name="T5" fmla="*/ 7 h 17"/>
                <a:gd name="T6" fmla="*/ 0 w 10"/>
                <a:gd name="T7" fmla="*/ 10 h 17"/>
                <a:gd name="T8" fmla="*/ 12 w 10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7"/>
                <a:gd name="T17" fmla="*/ 10 w 1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7">
                  <a:moveTo>
                    <a:pt x="10" y="11"/>
                  </a:moveTo>
                  <a:cubicBezTo>
                    <a:pt x="10" y="11"/>
                    <a:pt x="10" y="9"/>
                    <a:pt x="10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4" y="17"/>
                    <a:pt x="1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3" name="Freeform 174">
              <a:extLst>
                <a:ext uri="{FF2B5EF4-FFF2-40B4-BE49-F238E27FC236}">
                  <a16:creationId xmlns:a16="http://schemas.microsoft.com/office/drawing/2014/main" id="{EDAFA337-2997-41B2-BCAA-077969435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1224"/>
              <a:ext cx="7" cy="5"/>
            </a:xfrm>
            <a:custGeom>
              <a:avLst/>
              <a:gdLst>
                <a:gd name="T0" fmla="*/ 6 w 7"/>
                <a:gd name="T1" fmla="*/ 1 h 5"/>
                <a:gd name="T2" fmla="*/ 2 w 7"/>
                <a:gd name="T3" fmla="*/ 4 h 5"/>
                <a:gd name="T4" fmla="*/ 6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1"/>
                  </a:moveTo>
                  <a:cubicBezTo>
                    <a:pt x="5" y="0"/>
                    <a:pt x="0" y="3"/>
                    <a:pt x="2" y="4"/>
                  </a:cubicBezTo>
                  <a:cubicBezTo>
                    <a:pt x="3" y="5"/>
                    <a:pt x="7" y="3"/>
                    <a:pt x="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4" name="Freeform 175">
              <a:extLst>
                <a:ext uri="{FF2B5EF4-FFF2-40B4-BE49-F238E27FC236}">
                  <a16:creationId xmlns:a16="http://schemas.microsoft.com/office/drawing/2014/main" id="{B8D47DD4-84AD-40CD-A5DB-74C4763D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1214"/>
              <a:ext cx="12" cy="15"/>
            </a:xfrm>
            <a:custGeom>
              <a:avLst/>
              <a:gdLst>
                <a:gd name="T0" fmla="*/ 2 w 11"/>
                <a:gd name="T1" fmla="*/ 0 h 14"/>
                <a:gd name="T2" fmla="*/ 12 w 11"/>
                <a:gd name="T3" fmla="*/ 5 h 14"/>
                <a:gd name="T4" fmla="*/ 2 w 11"/>
                <a:gd name="T5" fmla="*/ 0 h 14"/>
                <a:gd name="T6" fmla="*/ 0 60000 65536"/>
                <a:gd name="T7" fmla="*/ 0 60000 65536"/>
                <a:gd name="T8" fmla="*/ 0 60000 65536"/>
                <a:gd name="T9" fmla="*/ 0 w 11"/>
                <a:gd name="T10" fmla="*/ 0 h 14"/>
                <a:gd name="T11" fmla="*/ 11 w 1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4">
                  <a:moveTo>
                    <a:pt x="2" y="0"/>
                  </a:moveTo>
                  <a:cubicBezTo>
                    <a:pt x="0" y="14"/>
                    <a:pt x="9" y="10"/>
                    <a:pt x="10" y="5"/>
                  </a:cubicBezTo>
                  <a:cubicBezTo>
                    <a:pt x="11" y="2"/>
                    <a:pt x="9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5" name="Freeform 176">
              <a:extLst>
                <a:ext uri="{FF2B5EF4-FFF2-40B4-BE49-F238E27FC236}">
                  <a16:creationId xmlns:a16="http://schemas.microsoft.com/office/drawing/2014/main" id="{E1DF5278-EB80-4B08-89D6-69D4BFA51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" y="1217"/>
              <a:ext cx="7" cy="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6" name="Freeform 177">
              <a:extLst>
                <a:ext uri="{FF2B5EF4-FFF2-40B4-BE49-F238E27FC236}">
                  <a16:creationId xmlns:a16="http://schemas.microsoft.com/office/drawing/2014/main" id="{905C161C-9A88-43B8-B37D-AE9062ED9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1217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7" name="Freeform 178">
              <a:extLst>
                <a:ext uri="{FF2B5EF4-FFF2-40B4-BE49-F238E27FC236}">
                  <a16:creationId xmlns:a16="http://schemas.microsoft.com/office/drawing/2014/main" id="{21942A34-1A4A-443B-AB58-0E120DF1E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" y="1217"/>
              <a:ext cx="7" cy="5"/>
            </a:xfrm>
            <a:custGeom>
              <a:avLst/>
              <a:gdLst>
                <a:gd name="T0" fmla="*/ 2 w 7"/>
                <a:gd name="T1" fmla="*/ 4 h 5"/>
                <a:gd name="T2" fmla="*/ 6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6" y="1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8" name="Freeform 179">
              <a:extLst>
                <a:ext uri="{FF2B5EF4-FFF2-40B4-BE49-F238E27FC236}">
                  <a16:creationId xmlns:a16="http://schemas.microsoft.com/office/drawing/2014/main" id="{61C3743B-0C1F-45A6-A46F-11A7F1ADB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1214"/>
              <a:ext cx="4" cy="7"/>
            </a:xfrm>
            <a:custGeom>
              <a:avLst/>
              <a:gdLst>
                <a:gd name="T0" fmla="*/ 4 w 4"/>
                <a:gd name="T1" fmla="*/ 4 h 7"/>
                <a:gd name="T2" fmla="*/ 0 w 4"/>
                <a:gd name="T3" fmla="*/ 4 h 7"/>
                <a:gd name="T4" fmla="*/ 4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5"/>
                    <a:pt x="4" y="7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79" name="Freeform 180">
              <a:extLst>
                <a:ext uri="{FF2B5EF4-FFF2-40B4-BE49-F238E27FC236}">
                  <a16:creationId xmlns:a16="http://schemas.microsoft.com/office/drawing/2014/main" id="{996E7667-5F28-4B1D-A0BE-CEE49351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1211"/>
              <a:ext cx="3" cy="7"/>
            </a:xfrm>
            <a:custGeom>
              <a:avLst/>
              <a:gdLst>
                <a:gd name="T0" fmla="*/ 3 w 3"/>
                <a:gd name="T1" fmla="*/ 3 h 7"/>
                <a:gd name="T2" fmla="*/ 0 w 3"/>
                <a:gd name="T3" fmla="*/ 3 h 7"/>
                <a:gd name="T4" fmla="*/ 3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0" y="5"/>
                    <a:pt x="3" y="7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0" name="Freeform 181">
              <a:extLst>
                <a:ext uri="{FF2B5EF4-FFF2-40B4-BE49-F238E27FC236}">
                  <a16:creationId xmlns:a16="http://schemas.microsoft.com/office/drawing/2014/main" id="{CDC02E8E-966A-487E-8E28-269F38E7E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1214"/>
              <a:ext cx="7" cy="4"/>
            </a:xfrm>
            <a:custGeom>
              <a:avLst/>
              <a:gdLst>
                <a:gd name="T0" fmla="*/ 2 w 7"/>
                <a:gd name="T1" fmla="*/ 4 h 4"/>
                <a:gd name="T2" fmla="*/ 5 w 7"/>
                <a:gd name="T3" fmla="*/ 0 h 4"/>
                <a:gd name="T4" fmla="*/ 2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4"/>
                  </a:moveTo>
                  <a:cubicBezTo>
                    <a:pt x="3" y="4"/>
                    <a:pt x="7" y="2"/>
                    <a:pt x="5" y="0"/>
                  </a:cubicBezTo>
                  <a:cubicBezTo>
                    <a:pt x="4" y="0"/>
                    <a:pt x="0" y="2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1" name="Freeform 182">
              <a:extLst>
                <a:ext uri="{FF2B5EF4-FFF2-40B4-BE49-F238E27FC236}">
                  <a16:creationId xmlns:a16="http://schemas.microsoft.com/office/drawing/2014/main" id="{475AD5D0-5FBB-4DA8-A41B-09153991B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" y="1207"/>
              <a:ext cx="18" cy="20"/>
            </a:xfrm>
            <a:custGeom>
              <a:avLst/>
              <a:gdLst>
                <a:gd name="T0" fmla="*/ 11 w 17"/>
                <a:gd name="T1" fmla="*/ 0 h 18"/>
                <a:gd name="T2" fmla="*/ 18 w 17"/>
                <a:gd name="T3" fmla="*/ 8 h 18"/>
                <a:gd name="T4" fmla="*/ 11 w 17"/>
                <a:gd name="T5" fmla="*/ 0 h 18"/>
                <a:gd name="T6" fmla="*/ 0 60000 65536"/>
                <a:gd name="T7" fmla="*/ 0 60000 65536"/>
                <a:gd name="T8" fmla="*/ 0 60000 65536"/>
                <a:gd name="T9" fmla="*/ 0 w 17"/>
                <a:gd name="T10" fmla="*/ 0 h 18"/>
                <a:gd name="T11" fmla="*/ 17 w 17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8">
                  <a:moveTo>
                    <a:pt x="9" y="0"/>
                  </a:moveTo>
                  <a:cubicBezTo>
                    <a:pt x="0" y="3"/>
                    <a:pt x="11" y="18"/>
                    <a:pt x="16" y="6"/>
                  </a:cubicBezTo>
                  <a:cubicBezTo>
                    <a:pt x="17" y="4"/>
                    <a:pt x="11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2" name="Freeform 183">
              <a:extLst>
                <a:ext uri="{FF2B5EF4-FFF2-40B4-BE49-F238E27FC236}">
                  <a16:creationId xmlns:a16="http://schemas.microsoft.com/office/drawing/2014/main" id="{D0876547-3F93-482D-B73B-2B15ECB05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" y="1185"/>
              <a:ext cx="112" cy="34"/>
            </a:xfrm>
            <a:custGeom>
              <a:avLst/>
              <a:gdLst>
                <a:gd name="T0" fmla="*/ 84 w 104"/>
                <a:gd name="T1" fmla="*/ 5 h 32"/>
                <a:gd name="T2" fmla="*/ 76 w 104"/>
                <a:gd name="T3" fmla="*/ 17 h 32"/>
                <a:gd name="T4" fmla="*/ 45 w 104"/>
                <a:gd name="T5" fmla="*/ 17 h 32"/>
                <a:gd name="T6" fmla="*/ 20 w 104"/>
                <a:gd name="T7" fmla="*/ 5 h 32"/>
                <a:gd name="T8" fmla="*/ 1 w 104"/>
                <a:gd name="T9" fmla="*/ 28 h 32"/>
                <a:gd name="T10" fmla="*/ 48 w 104"/>
                <a:gd name="T11" fmla="*/ 35 h 32"/>
                <a:gd name="T12" fmla="*/ 69 w 104"/>
                <a:gd name="T13" fmla="*/ 31 h 32"/>
                <a:gd name="T14" fmla="*/ 92 w 104"/>
                <a:gd name="T15" fmla="*/ 35 h 32"/>
                <a:gd name="T16" fmla="*/ 88 w 104"/>
                <a:gd name="T17" fmla="*/ 20 h 32"/>
                <a:gd name="T18" fmla="*/ 120 w 104"/>
                <a:gd name="T19" fmla="*/ 5 h 32"/>
                <a:gd name="T20" fmla="*/ 84 w 104"/>
                <a:gd name="T21" fmla="*/ 5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32"/>
                <a:gd name="T35" fmla="*/ 104 w 104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32">
                  <a:moveTo>
                    <a:pt x="72" y="5"/>
                  </a:moveTo>
                  <a:cubicBezTo>
                    <a:pt x="69" y="7"/>
                    <a:pt x="70" y="14"/>
                    <a:pt x="66" y="15"/>
                  </a:cubicBezTo>
                  <a:cubicBezTo>
                    <a:pt x="59" y="15"/>
                    <a:pt x="46" y="16"/>
                    <a:pt x="39" y="15"/>
                  </a:cubicBezTo>
                  <a:cubicBezTo>
                    <a:pt x="28" y="12"/>
                    <a:pt x="26" y="4"/>
                    <a:pt x="18" y="5"/>
                  </a:cubicBezTo>
                  <a:cubicBezTo>
                    <a:pt x="10" y="7"/>
                    <a:pt x="0" y="13"/>
                    <a:pt x="1" y="24"/>
                  </a:cubicBezTo>
                  <a:cubicBezTo>
                    <a:pt x="18" y="15"/>
                    <a:pt x="29" y="29"/>
                    <a:pt x="42" y="31"/>
                  </a:cubicBezTo>
                  <a:cubicBezTo>
                    <a:pt x="46" y="31"/>
                    <a:pt x="52" y="27"/>
                    <a:pt x="59" y="27"/>
                  </a:cubicBezTo>
                  <a:cubicBezTo>
                    <a:pt x="68" y="27"/>
                    <a:pt x="74" y="32"/>
                    <a:pt x="79" y="31"/>
                  </a:cubicBezTo>
                  <a:cubicBezTo>
                    <a:pt x="82" y="30"/>
                    <a:pt x="76" y="17"/>
                    <a:pt x="76" y="18"/>
                  </a:cubicBezTo>
                  <a:cubicBezTo>
                    <a:pt x="80" y="11"/>
                    <a:pt x="104" y="16"/>
                    <a:pt x="103" y="5"/>
                  </a:cubicBezTo>
                  <a:cubicBezTo>
                    <a:pt x="92" y="9"/>
                    <a:pt x="83" y="0"/>
                    <a:pt x="7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3" name="Freeform 184">
              <a:extLst>
                <a:ext uri="{FF2B5EF4-FFF2-40B4-BE49-F238E27FC236}">
                  <a16:creationId xmlns:a16="http://schemas.microsoft.com/office/drawing/2014/main" id="{39A1C09E-F58E-4D2C-813F-8054C85C2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1196"/>
              <a:ext cx="14" cy="34"/>
            </a:xfrm>
            <a:custGeom>
              <a:avLst/>
              <a:gdLst>
                <a:gd name="T0" fmla="*/ 14 w 13"/>
                <a:gd name="T1" fmla="*/ 24 h 31"/>
                <a:gd name="T2" fmla="*/ 14 w 13"/>
                <a:gd name="T3" fmla="*/ 20 h 31"/>
                <a:gd name="T4" fmla="*/ 14 w 13"/>
                <a:gd name="T5" fmla="*/ 24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20"/>
                  </a:moveTo>
                  <a:cubicBezTo>
                    <a:pt x="13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4" name="Freeform 185">
              <a:extLst>
                <a:ext uri="{FF2B5EF4-FFF2-40B4-BE49-F238E27FC236}">
                  <a16:creationId xmlns:a16="http://schemas.microsoft.com/office/drawing/2014/main" id="{CFF76909-4905-40D7-916C-EC724C584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209"/>
              <a:ext cx="7" cy="6"/>
            </a:xfrm>
            <a:custGeom>
              <a:avLst/>
              <a:gdLst>
                <a:gd name="T0" fmla="*/ 2 w 7"/>
                <a:gd name="T1" fmla="*/ 6 h 5"/>
                <a:gd name="T2" fmla="*/ 6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6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5" name="Freeform 186">
              <a:extLst>
                <a:ext uri="{FF2B5EF4-FFF2-40B4-BE49-F238E27FC236}">
                  <a16:creationId xmlns:a16="http://schemas.microsoft.com/office/drawing/2014/main" id="{17893FEE-671E-4F0C-8384-C91318FF7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1203"/>
              <a:ext cx="7" cy="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2" y="5"/>
                    <a:pt x="7" y="3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6" name="Freeform 187">
              <a:extLst>
                <a:ext uri="{FF2B5EF4-FFF2-40B4-BE49-F238E27FC236}">
                  <a16:creationId xmlns:a16="http://schemas.microsoft.com/office/drawing/2014/main" id="{DDEBD1CC-6C1A-49EC-8BDB-5F62EB28E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1194"/>
              <a:ext cx="7" cy="19"/>
            </a:xfrm>
            <a:custGeom>
              <a:avLst/>
              <a:gdLst>
                <a:gd name="T0" fmla="*/ 8 w 6"/>
                <a:gd name="T1" fmla="*/ 15 h 17"/>
                <a:gd name="T2" fmla="*/ 8 w 6"/>
                <a:gd name="T3" fmla="*/ 11 h 17"/>
                <a:gd name="T4" fmla="*/ 1 w 6"/>
                <a:gd name="T5" fmla="*/ 11 h 17"/>
                <a:gd name="T6" fmla="*/ 8 w 6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7"/>
                <a:gd name="T14" fmla="*/ 6 w 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7">
                  <a:moveTo>
                    <a:pt x="6" y="12"/>
                  </a:moveTo>
                  <a:cubicBezTo>
                    <a:pt x="6" y="12"/>
                    <a:pt x="6" y="9"/>
                    <a:pt x="6" y="9"/>
                  </a:cubicBezTo>
                  <a:cubicBezTo>
                    <a:pt x="6" y="0"/>
                    <a:pt x="2" y="5"/>
                    <a:pt x="1" y="9"/>
                  </a:cubicBezTo>
                  <a:cubicBezTo>
                    <a:pt x="0" y="13"/>
                    <a:pt x="0" y="17"/>
                    <a:pt x="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7" name="Freeform 188">
              <a:extLst>
                <a:ext uri="{FF2B5EF4-FFF2-40B4-BE49-F238E27FC236}">
                  <a16:creationId xmlns:a16="http://schemas.microsoft.com/office/drawing/2014/main" id="{094D6361-1A08-4495-AE94-B244D51FA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1188"/>
              <a:ext cx="24" cy="15"/>
            </a:xfrm>
            <a:custGeom>
              <a:avLst/>
              <a:gdLst>
                <a:gd name="T0" fmla="*/ 11 w 22"/>
                <a:gd name="T1" fmla="*/ 2 h 14"/>
                <a:gd name="T2" fmla="*/ 14 w 22"/>
                <a:gd name="T3" fmla="*/ 14 h 14"/>
                <a:gd name="T4" fmla="*/ 17 w 22"/>
                <a:gd name="T5" fmla="*/ 14 h 14"/>
                <a:gd name="T6" fmla="*/ 23 w 22"/>
                <a:gd name="T7" fmla="*/ 14 h 14"/>
                <a:gd name="T8" fmla="*/ 11 w 22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9" y="2"/>
                  </a:moveTo>
                  <a:cubicBezTo>
                    <a:pt x="0" y="6"/>
                    <a:pt x="8" y="14"/>
                    <a:pt x="12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7" y="12"/>
                    <a:pt x="19" y="12"/>
                    <a:pt x="19" y="12"/>
                  </a:cubicBezTo>
                  <a:cubicBezTo>
                    <a:pt x="22" y="5"/>
                    <a:pt x="14" y="0"/>
                    <a:pt x="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8" name="Freeform 189">
              <a:extLst>
                <a:ext uri="{FF2B5EF4-FFF2-40B4-BE49-F238E27FC236}">
                  <a16:creationId xmlns:a16="http://schemas.microsoft.com/office/drawing/2014/main" id="{B3B99046-940C-4BFF-9613-153CB36F6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1200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1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9" y="1"/>
                  </a:cubicBezTo>
                  <a:cubicBezTo>
                    <a:pt x="8" y="0"/>
                    <a:pt x="0" y="2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9" name="Freeform 190">
              <a:extLst>
                <a:ext uri="{FF2B5EF4-FFF2-40B4-BE49-F238E27FC236}">
                  <a16:creationId xmlns:a16="http://schemas.microsoft.com/office/drawing/2014/main" id="{942219FB-1487-498C-9B49-A3F6E0B30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190"/>
              <a:ext cx="4" cy="8"/>
            </a:xfrm>
            <a:custGeom>
              <a:avLst/>
              <a:gdLst>
                <a:gd name="T0" fmla="*/ 4 w 4"/>
                <a:gd name="T1" fmla="*/ 3 h 7"/>
                <a:gd name="T2" fmla="*/ 0 w 4"/>
                <a:gd name="T3" fmla="*/ 3 h 7"/>
                <a:gd name="T4" fmla="*/ 4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3"/>
                  </a:moveTo>
                  <a:cubicBezTo>
                    <a:pt x="4" y="2"/>
                    <a:pt x="0" y="0"/>
                    <a:pt x="0" y="3"/>
                  </a:cubicBezTo>
                  <a:cubicBezTo>
                    <a:pt x="0" y="5"/>
                    <a:pt x="4" y="7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0" name="Freeform 191">
              <a:extLst>
                <a:ext uri="{FF2B5EF4-FFF2-40B4-BE49-F238E27FC236}">
                  <a16:creationId xmlns:a16="http://schemas.microsoft.com/office/drawing/2014/main" id="{7F5F8F1E-2628-4933-97EF-59604E9AF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" y="1175"/>
              <a:ext cx="25" cy="23"/>
            </a:xfrm>
            <a:custGeom>
              <a:avLst/>
              <a:gdLst>
                <a:gd name="T0" fmla="*/ 17 w 23"/>
                <a:gd name="T1" fmla="*/ 24 h 21"/>
                <a:gd name="T2" fmla="*/ 22 w 23"/>
                <a:gd name="T3" fmla="*/ 21 h 21"/>
                <a:gd name="T4" fmla="*/ 17 w 23"/>
                <a:gd name="T5" fmla="*/ 24 h 21"/>
                <a:gd name="T6" fmla="*/ 0 60000 65536"/>
                <a:gd name="T7" fmla="*/ 0 60000 65536"/>
                <a:gd name="T8" fmla="*/ 0 60000 65536"/>
                <a:gd name="T9" fmla="*/ 0 w 23"/>
                <a:gd name="T10" fmla="*/ 0 h 21"/>
                <a:gd name="T11" fmla="*/ 23 w 2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1">
                  <a:moveTo>
                    <a:pt x="15" y="20"/>
                  </a:moveTo>
                  <a:cubicBezTo>
                    <a:pt x="12" y="21"/>
                    <a:pt x="19" y="15"/>
                    <a:pt x="18" y="17"/>
                  </a:cubicBezTo>
                  <a:cubicBezTo>
                    <a:pt x="23" y="0"/>
                    <a:pt x="0" y="21"/>
                    <a:pt x="1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1" name="Freeform 192">
              <a:extLst>
                <a:ext uri="{FF2B5EF4-FFF2-40B4-BE49-F238E27FC236}">
                  <a16:creationId xmlns:a16="http://schemas.microsoft.com/office/drawing/2014/main" id="{01C67396-FA4E-47A6-AED4-3163741A7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187"/>
              <a:ext cx="3" cy="7"/>
            </a:xfrm>
            <a:custGeom>
              <a:avLst/>
              <a:gdLst>
                <a:gd name="T0" fmla="*/ 3 w 3"/>
                <a:gd name="T1" fmla="*/ 3 h 7"/>
                <a:gd name="T2" fmla="*/ 0 w 3"/>
                <a:gd name="T3" fmla="*/ 3 h 7"/>
                <a:gd name="T4" fmla="*/ 3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1"/>
                    <a:pt x="0" y="0"/>
                    <a:pt x="0" y="3"/>
                  </a:cubicBezTo>
                  <a:cubicBezTo>
                    <a:pt x="0" y="5"/>
                    <a:pt x="3" y="7"/>
                    <a:pt x="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2" name="Freeform 193">
              <a:extLst>
                <a:ext uri="{FF2B5EF4-FFF2-40B4-BE49-F238E27FC236}">
                  <a16:creationId xmlns:a16="http://schemas.microsoft.com/office/drawing/2014/main" id="{C1E3C69C-3E7D-4784-9B3F-9EDA88D4C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1186"/>
              <a:ext cx="7" cy="5"/>
            </a:xfrm>
            <a:custGeom>
              <a:avLst/>
              <a:gdLst>
                <a:gd name="T0" fmla="*/ 2 w 7"/>
                <a:gd name="T1" fmla="*/ 4 h 5"/>
                <a:gd name="T2" fmla="*/ 6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6" y="1"/>
                  </a:cubicBezTo>
                  <a:cubicBezTo>
                    <a:pt x="5" y="0"/>
                    <a:pt x="0" y="2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3" name="Freeform 194">
              <a:extLst>
                <a:ext uri="{FF2B5EF4-FFF2-40B4-BE49-F238E27FC236}">
                  <a16:creationId xmlns:a16="http://schemas.microsoft.com/office/drawing/2014/main" id="{196E1DF8-4DFC-4B1E-8239-1AA4D1013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1186"/>
              <a:ext cx="8" cy="5"/>
            </a:xfrm>
            <a:custGeom>
              <a:avLst/>
              <a:gdLst>
                <a:gd name="T0" fmla="*/ 1 w 7"/>
                <a:gd name="T1" fmla="*/ 4 h 5"/>
                <a:gd name="T2" fmla="*/ 7 w 7"/>
                <a:gd name="T3" fmla="*/ 1 h 5"/>
                <a:gd name="T4" fmla="*/ 1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4"/>
                  </a:moveTo>
                  <a:cubicBezTo>
                    <a:pt x="2" y="5"/>
                    <a:pt x="7" y="3"/>
                    <a:pt x="5" y="1"/>
                  </a:cubicBezTo>
                  <a:cubicBezTo>
                    <a:pt x="4" y="0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4" name="Freeform 195">
              <a:extLst>
                <a:ext uri="{FF2B5EF4-FFF2-40B4-BE49-F238E27FC236}">
                  <a16:creationId xmlns:a16="http://schemas.microsoft.com/office/drawing/2014/main" id="{96E26CBD-C92A-49BD-B0AB-2841DB6D7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1182"/>
              <a:ext cx="8" cy="6"/>
            </a:xfrm>
            <a:custGeom>
              <a:avLst/>
              <a:gdLst>
                <a:gd name="T0" fmla="*/ 2 w 7"/>
                <a:gd name="T1" fmla="*/ 6 h 5"/>
                <a:gd name="T2" fmla="*/ 8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6" y="1"/>
                  </a:cubicBezTo>
                  <a:cubicBezTo>
                    <a:pt x="5" y="0"/>
                    <a:pt x="0" y="2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5" name="Freeform 196">
              <a:extLst>
                <a:ext uri="{FF2B5EF4-FFF2-40B4-BE49-F238E27FC236}">
                  <a16:creationId xmlns:a16="http://schemas.microsoft.com/office/drawing/2014/main" id="{4FA7AABC-0EE6-459E-B4FB-6682839F8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1179"/>
              <a:ext cx="7" cy="6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6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6" name="Freeform 197">
              <a:extLst>
                <a:ext uri="{FF2B5EF4-FFF2-40B4-BE49-F238E27FC236}">
                  <a16:creationId xmlns:a16="http://schemas.microsoft.com/office/drawing/2014/main" id="{1A356476-C8C1-4559-AA8F-13F7C7667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1162"/>
              <a:ext cx="14" cy="33"/>
            </a:xfrm>
            <a:custGeom>
              <a:avLst/>
              <a:gdLst>
                <a:gd name="T0" fmla="*/ 14 w 13"/>
                <a:gd name="T1" fmla="*/ 22 h 31"/>
                <a:gd name="T2" fmla="*/ 14 w 13"/>
                <a:gd name="T3" fmla="*/ 19 h 31"/>
                <a:gd name="T4" fmla="*/ 14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20"/>
                  </a:moveTo>
                  <a:cubicBezTo>
                    <a:pt x="13" y="19"/>
                    <a:pt x="12" y="17"/>
                    <a:pt x="12" y="17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7" name="Freeform 198">
              <a:extLst>
                <a:ext uri="{FF2B5EF4-FFF2-40B4-BE49-F238E27FC236}">
                  <a16:creationId xmlns:a16="http://schemas.microsoft.com/office/drawing/2014/main" id="{FB25B98C-FD14-4180-B5CB-7E57B22F7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" y="1176"/>
              <a:ext cx="8" cy="4"/>
            </a:xfrm>
            <a:custGeom>
              <a:avLst/>
              <a:gdLst>
                <a:gd name="T0" fmla="*/ 2 w 7"/>
                <a:gd name="T1" fmla="*/ 4 h 4"/>
                <a:gd name="T2" fmla="*/ 8 w 7"/>
                <a:gd name="T3" fmla="*/ 0 h 4"/>
                <a:gd name="T4" fmla="*/ 2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4"/>
                  </a:moveTo>
                  <a:cubicBezTo>
                    <a:pt x="3" y="4"/>
                    <a:pt x="7" y="2"/>
                    <a:pt x="6" y="0"/>
                  </a:cubicBezTo>
                  <a:cubicBezTo>
                    <a:pt x="5" y="0"/>
                    <a:pt x="0" y="2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8" name="Freeform 199">
              <a:extLst>
                <a:ext uri="{FF2B5EF4-FFF2-40B4-BE49-F238E27FC236}">
                  <a16:creationId xmlns:a16="http://schemas.microsoft.com/office/drawing/2014/main" id="{87FA18C5-2C84-4ABF-998B-EFE9E177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1168"/>
              <a:ext cx="7" cy="9"/>
            </a:xfrm>
            <a:custGeom>
              <a:avLst/>
              <a:gdLst>
                <a:gd name="T0" fmla="*/ 7 w 7"/>
                <a:gd name="T1" fmla="*/ 6 h 8"/>
                <a:gd name="T2" fmla="*/ 0 w 7"/>
                <a:gd name="T3" fmla="*/ 6 h 8"/>
                <a:gd name="T4" fmla="*/ 7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6" y="0"/>
                    <a:pt x="3" y="2"/>
                    <a:pt x="0" y="4"/>
                  </a:cubicBezTo>
                  <a:cubicBezTo>
                    <a:pt x="0" y="7"/>
                    <a:pt x="6" y="8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99" name="Freeform 200">
              <a:extLst>
                <a:ext uri="{FF2B5EF4-FFF2-40B4-BE49-F238E27FC236}">
                  <a16:creationId xmlns:a16="http://schemas.microsoft.com/office/drawing/2014/main" id="{A7DA75C3-E17D-4E11-B818-76BC9AEAB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1172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2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0" name="Freeform 201">
              <a:extLst>
                <a:ext uri="{FF2B5EF4-FFF2-40B4-BE49-F238E27FC236}">
                  <a16:creationId xmlns:a16="http://schemas.microsoft.com/office/drawing/2014/main" id="{DD85D849-087D-455C-96E6-4E096EE17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1172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1" name="Freeform 202">
              <a:extLst>
                <a:ext uri="{FF2B5EF4-FFF2-40B4-BE49-F238E27FC236}">
                  <a16:creationId xmlns:a16="http://schemas.microsoft.com/office/drawing/2014/main" id="{0FE551B5-E262-40A4-82F4-0D8360EF9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1159"/>
              <a:ext cx="4" cy="7"/>
            </a:xfrm>
            <a:custGeom>
              <a:avLst/>
              <a:gdLst>
                <a:gd name="T0" fmla="*/ 0 w 4"/>
                <a:gd name="T1" fmla="*/ 4 h 7"/>
                <a:gd name="T2" fmla="*/ 4 w 4"/>
                <a:gd name="T3" fmla="*/ 4 h 7"/>
                <a:gd name="T4" fmla="*/ 0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5"/>
                    <a:pt x="4" y="7"/>
                    <a:pt x="4" y="4"/>
                  </a:cubicBezTo>
                  <a:cubicBezTo>
                    <a:pt x="4" y="2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2" name="Freeform 203">
              <a:extLst>
                <a:ext uri="{FF2B5EF4-FFF2-40B4-BE49-F238E27FC236}">
                  <a16:creationId xmlns:a16="http://schemas.microsoft.com/office/drawing/2014/main" id="{938D1F34-5DAF-40A3-BD83-AB0201AE7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1151"/>
              <a:ext cx="8" cy="9"/>
            </a:xfrm>
            <a:custGeom>
              <a:avLst/>
              <a:gdLst>
                <a:gd name="T0" fmla="*/ 9 w 7"/>
                <a:gd name="T1" fmla="*/ 6 h 8"/>
                <a:gd name="T2" fmla="*/ 0 w 7"/>
                <a:gd name="T3" fmla="*/ 6 h 8"/>
                <a:gd name="T4" fmla="*/ 9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6" y="0"/>
                    <a:pt x="3" y="2"/>
                    <a:pt x="0" y="4"/>
                  </a:cubicBezTo>
                  <a:cubicBezTo>
                    <a:pt x="0" y="8"/>
                    <a:pt x="6" y="8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3" name="Freeform 204">
              <a:extLst>
                <a:ext uri="{FF2B5EF4-FFF2-40B4-BE49-F238E27FC236}">
                  <a16:creationId xmlns:a16="http://schemas.microsoft.com/office/drawing/2014/main" id="{587300C4-4DBC-4EB8-87AB-B712AE690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" y="1145"/>
              <a:ext cx="7" cy="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80" name="Group 244">
            <a:extLst>
              <a:ext uri="{FF2B5EF4-FFF2-40B4-BE49-F238E27FC236}">
                <a16:creationId xmlns:a16="http://schemas.microsoft.com/office/drawing/2014/main" id="{776E4BE2-8A7A-40D2-898A-93E1EDB777E5}"/>
              </a:ext>
            </a:extLst>
          </p:cNvPr>
          <p:cNvGrpSpPr>
            <a:grpSpLocks/>
          </p:cNvGrpSpPr>
          <p:nvPr/>
        </p:nvGrpSpPr>
        <p:grpSpPr bwMode="auto">
          <a:xfrm>
            <a:off x="-6900863" y="-3182938"/>
            <a:ext cx="6740525" cy="1203325"/>
            <a:chOff x="0" y="0"/>
            <a:chExt cx="4246" cy="758"/>
          </a:xfrm>
        </p:grpSpPr>
        <p:sp>
          <p:nvSpPr>
            <p:cNvPr id="34504" name="Freeform 206">
              <a:extLst>
                <a:ext uri="{FF2B5EF4-FFF2-40B4-BE49-F238E27FC236}">
                  <a16:creationId xmlns:a16="http://schemas.microsoft.com/office/drawing/2014/main" id="{F0E0B506-4CF3-45D2-9280-4391A46B6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752"/>
              <a:ext cx="7" cy="6"/>
            </a:xfrm>
            <a:custGeom>
              <a:avLst/>
              <a:gdLst>
                <a:gd name="T0" fmla="*/ 2 w 7"/>
                <a:gd name="T1" fmla="*/ 6 h 5"/>
                <a:gd name="T2" fmla="*/ 5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05" name="Freeform 207">
              <a:extLst>
                <a:ext uri="{FF2B5EF4-FFF2-40B4-BE49-F238E27FC236}">
                  <a16:creationId xmlns:a16="http://schemas.microsoft.com/office/drawing/2014/main" id="{9B7F3E6D-13B3-43CC-878E-6C8A441E2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749"/>
              <a:ext cx="4" cy="8"/>
            </a:xfrm>
            <a:custGeom>
              <a:avLst/>
              <a:gdLst>
                <a:gd name="T0" fmla="*/ 4 w 4"/>
                <a:gd name="T1" fmla="*/ 6 h 7"/>
                <a:gd name="T2" fmla="*/ 0 w 4"/>
                <a:gd name="T3" fmla="*/ 6 h 7"/>
                <a:gd name="T4" fmla="*/ 4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5"/>
                    <a:pt x="4" y="7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06" name="Freeform 208">
              <a:extLst>
                <a:ext uri="{FF2B5EF4-FFF2-40B4-BE49-F238E27FC236}">
                  <a16:creationId xmlns:a16="http://schemas.microsoft.com/office/drawing/2014/main" id="{98E90756-7407-4267-879D-5009BB0AC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746"/>
              <a:ext cx="3" cy="7"/>
            </a:xfrm>
            <a:custGeom>
              <a:avLst/>
              <a:gdLst>
                <a:gd name="T0" fmla="*/ 3 w 3"/>
                <a:gd name="T1" fmla="*/ 3 h 7"/>
                <a:gd name="T2" fmla="*/ 0 w 3"/>
                <a:gd name="T3" fmla="*/ 3 h 7"/>
                <a:gd name="T4" fmla="*/ 3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0" y="5"/>
                    <a:pt x="3" y="7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07" name="Freeform 209">
              <a:extLst>
                <a:ext uri="{FF2B5EF4-FFF2-40B4-BE49-F238E27FC236}">
                  <a16:creationId xmlns:a16="http://schemas.microsoft.com/office/drawing/2014/main" id="{BD4C4FA5-F586-418F-A865-1DCFEC301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742"/>
              <a:ext cx="10" cy="5"/>
            </a:xfrm>
            <a:custGeom>
              <a:avLst/>
              <a:gdLst>
                <a:gd name="T0" fmla="*/ 1 w 10"/>
                <a:gd name="T1" fmla="*/ 4 h 5"/>
                <a:gd name="T2" fmla="*/ 8 w 10"/>
                <a:gd name="T3" fmla="*/ 1 h 5"/>
                <a:gd name="T4" fmla="*/ 1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3"/>
                    <a:pt x="8" y="1"/>
                  </a:cubicBezTo>
                  <a:cubicBezTo>
                    <a:pt x="7" y="0"/>
                    <a:pt x="0" y="3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08" name="Line 210">
              <a:extLst>
                <a:ext uri="{FF2B5EF4-FFF2-40B4-BE49-F238E27FC236}">
                  <a16:creationId xmlns:a16="http://schemas.microsoft.com/office/drawing/2014/main" id="{71DF14FB-3E92-43F2-B063-E7C015820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9" y="74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09" name="Line 211">
              <a:extLst>
                <a:ext uri="{FF2B5EF4-FFF2-40B4-BE49-F238E27FC236}">
                  <a16:creationId xmlns:a16="http://schemas.microsoft.com/office/drawing/2014/main" id="{261E6B72-3271-4656-A8F1-ADBCCD1A2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9" y="74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0" name="Freeform 212">
              <a:extLst>
                <a:ext uri="{FF2B5EF4-FFF2-40B4-BE49-F238E27FC236}">
                  <a16:creationId xmlns:a16="http://schemas.microsoft.com/office/drawing/2014/main" id="{E3CD43AA-5321-42D1-8464-6B6B90F48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" y="716"/>
              <a:ext cx="22" cy="23"/>
            </a:xfrm>
            <a:custGeom>
              <a:avLst/>
              <a:gdLst>
                <a:gd name="T0" fmla="*/ 10 w 20"/>
                <a:gd name="T1" fmla="*/ 0 h 22"/>
                <a:gd name="T2" fmla="*/ 19 w 20"/>
                <a:gd name="T3" fmla="*/ 24 h 22"/>
                <a:gd name="T4" fmla="*/ 10 w 20"/>
                <a:gd name="T5" fmla="*/ 0 h 22"/>
                <a:gd name="T6" fmla="*/ 0 60000 65536"/>
                <a:gd name="T7" fmla="*/ 0 60000 65536"/>
                <a:gd name="T8" fmla="*/ 0 60000 65536"/>
                <a:gd name="T9" fmla="*/ 0 w 20"/>
                <a:gd name="T10" fmla="*/ 0 h 22"/>
                <a:gd name="T11" fmla="*/ 20 w 2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2">
                  <a:moveTo>
                    <a:pt x="8" y="0"/>
                  </a:moveTo>
                  <a:cubicBezTo>
                    <a:pt x="0" y="8"/>
                    <a:pt x="9" y="17"/>
                    <a:pt x="15" y="22"/>
                  </a:cubicBezTo>
                  <a:cubicBezTo>
                    <a:pt x="17" y="14"/>
                    <a:pt x="20" y="4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1" name="Line 213">
              <a:extLst>
                <a:ext uri="{FF2B5EF4-FFF2-40B4-BE49-F238E27FC236}">
                  <a16:creationId xmlns:a16="http://schemas.microsoft.com/office/drawing/2014/main" id="{2BBC1C7D-7B29-4C6E-AB03-D7F4A9377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8" y="7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2" name="Line 214">
              <a:extLst>
                <a:ext uri="{FF2B5EF4-FFF2-40B4-BE49-F238E27FC236}">
                  <a16:creationId xmlns:a16="http://schemas.microsoft.com/office/drawing/2014/main" id="{D2BE2EDC-7CE5-4DB2-B73A-A41A32827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8" y="7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3" name="Freeform 215">
              <a:extLst>
                <a:ext uri="{FF2B5EF4-FFF2-40B4-BE49-F238E27FC236}">
                  <a16:creationId xmlns:a16="http://schemas.microsoft.com/office/drawing/2014/main" id="{8A7D7A6B-FDAF-4D70-B7B3-432945B54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715"/>
              <a:ext cx="7" cy="5"/>
            </a:xfrm>
            <a:custGeom>
              <a:avLst/>
              <a:gdLst>
                <a:gd name="T0" fmla="*/ 5 w 7"/>
                <a:gd name="T1" fmla="*/ 1 h 5"/>
                <a:gd name="T2" fmla="*/ 1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1" y="4"/>
                  </a:cubicBezTo>
                  <a:cubicBezTo>
                    <a:pt x="2" y="5"/>
                    <a:pt x="7" y="2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4" name="Freeform 216">
              <a:extLst>
                <a:ext uri="{FF2B5EF4-FFF2-40B4-BE49-F238E27FC236}">
                  <a16:creationId xmlns:a16="http://schemas.microsoft.com/office/drawing/2014/main" id="{A091BF26-4F3F-469A-8228-6B96597A3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695"/>
              <a:ext cx="19" cy="21"/>
            </a:xfrm>
            <a:custGeom>
              <a:avLst/>
              <a:gdLst>
                <a:gd name="T0" fmla="*/ 0 w 18"/>
                <a:gd name="T1" fmla="*/ 11 h 19"/>
                <a:gd name="T2" fmla="*/ 15 w 18"/>
                <a:gd name="T3" fmla="*/ 23 h 19"/>
                <a:gd name="T4" fmla="*/ 0 w 18"/>
                <a:gd name="T5" fmla="*/ 11 h 19"/>
                <a:gd name="T6" fmla="*/ 0 60000 65536"/>
                <a:gd name="T7" fmla="*/ 0 60000 65536"/>
                <a:gd name="T8" fmla="*/ 0 60000 65536"/>
                <a:gd name="T9" fmla="*/ 0 w 18"/>
                <a:gd name="T10" fmla="*/ 0 h 19"/>
                <a:gd name="T11" fmla="*/ 18 w 1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9">
                  <a:moveTo>
                    <a:pt x="0" y="9"/>
                  </a:moveTo>
                  <a:cubicBezTo>
                    <a:pt x="7" y="10"/>
                    <a:pt x="6" y="18"/>
                    <a:pt x="13" y="19"/>
                  </a:cubicBezTo>
                  <a:cubicBezTo>
                    <a:pt x="18" y="9"/>
                    <a:pt x="4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5" name="Freeform 217">
              <a:extLst>
                <a:ext uri="{FF2B5EF4-FFF2-40B4-BE49-F238E27FC236}">
                  <a16:creationId xmlns:a16="http://schemas.microsoft.com/office/drawing/2014/main" id="{5B00155B-B98F-49E0-B7FD-8E03A4D80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" y="704"/>
              <a:ext cx="8" cy="5"/>
            </a:xfrm>
            <a:custGeom>
              <a:avLst/>
              <a:gdLst>
                <a:gd name="T0" fmla="*/ 2 w 7"/>
                <a:gd name="T1" fmla="*/ 4 h 5"/>
                <a:gd name="T2" fmla="*/ 8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6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6" name="Freeform 218">
              <a:extLst>
                <a:ext uri="{FF2B5EF4-FFF2-40B4-BE49-F238E27FC236}">
                  <a16:creationId xmlns:a16="http://schemas.microsoft.com/office/drawing/2014/main" id="{5DB2D105-3BDD-4502-8FE3-A20CBD35D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" y="691"/>
              <a:ext cx="15" cy="8"/>
            </a:xfrm>
            <a:custGeom>
              <a:avLst/>
              <a:gdLst>
                <a:gd name="T0" fmla="*/ 0 w 14"/>
                <a:gd name="T1" fmla="*/ 7 h 8"/>
                <a:gd name="T2" fmla="*/ 16 w 14"/>
                <a:gd name="T3" fmla="*/ 0 h 8"/>
                <a:gd name="T4" fmla="*/ 0 w 14"/>
                <a:gd name="T5" fmla="*/ 7 h 8"/>
                <a:gd name="T6" fmla="*/ 0 60000 65536"/>
                <a:gd name="T7" fmla="*/ 0 60000 65536"/>
                <a:gd name="T8" fmla="*/ 0 60000 65536"/>
                <a:gd name="T9" fmla="*/ 0 w 14"/>
                <a:gd name="T10" fmla="*/ 0 h 8"/>
                <a:gd name="T11" fmla="*/ 14 w 1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8">
                  <a:moveTo>
                    <a:pt x="0" y="7"/>
                  </a:moveTo>
                  <a:cubicBezTo>
                    <a:pt x="8" y="8"/>
                    <a:pt x="13" y="6"/>
                    <a:pt x="14" y="0"/>
                  </a:cubicBezTo>
                  <a:cubicBezTo>
                    <a:pt x="7" y="1"/>
                    <a:pt x="2" y="2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7" name="Freeform 219">
              <a:extLst>
                <a:ext uri="{FF2B5EF4-FFF2-40B4-BE49-F238E27FC236}">
                  <a16:creationId xmlns:a16="http://schemas.microsoft.com/office/drawing/2014/main" id="{08F46C0C-0EF5-45AA-99D2-FD883F7A9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677"/>
              <a:ext cx="38" cy="20"/>
            </a:xfrm>
            <a:custGeom>
              <a:avLst/>
              <a:gdLst>
                <a:gd name="T0" fmla="*/ 16 w 35"/>
                <a:gd name="T1" fmla="*/ 18 h 19"/>
                <a:gd name="T2" fmla="*/ 24 w 35"/>
                <a:gd name="T3" fmla="*/ 15 h 19"/>
                <a:gd name="T4" fmla="*/ 16 w 35"/>
                <a:gd name="T5" fmla="*/ 18 h 19"/>
                <a:gd name="T6" fmla="*/ 0 60000 65536"/>
                <a:gd name="T7" fmla="*/ 0 60000 65536"/>
                <a:gd name="T8" fmla="*/ 0 60000 65536"/>
                <a:gd name="T9" fmla="*/ 0 w 35"/>
                <a:gd name="T10" fmla="*/ 0 h 19"/>
                <a:gd name="T11" fmla="*/ 35 w 3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9">
                  <a:moveTo>
                    <a:pt x="14" y="16"/>
                  </a:moveTo>
                  <a:cubicBezTo>
                    <a:pt x="16" y="19"/>
                    <a:pt x="20" y="14"/>
                    <a:pt x="20" y="13"/>
                  </a:cubicBezTo>
                  <a:cubicBezTo>
                    <a:pt x="35" y="0"/>
                    <a:pt x="0" y="3"/>
                    <a:pt x="1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8" name="Freeform 220">
              <a:extLst>
                <a:ext uri="{FF2B5EF4-FFF2-40B4-BE49-F238E27FC236}">
                  <a16:creationId xmlns:a16="http://schemas.microsoft.com/office/drawing/2014/main" id="{FBD0D8DE-F7D2-4A51-9636-622570746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77"/>
              <a:ext cx="8" cy="11"/>
            </a:xfrm>
            <a:custGeom>
              <a:avLst/>
              <a:gdLst>
                <a:gd name="T0" fmla="*/ 7 w 7"/>
                <a:gd name="T1" fmla="*/ 9 h 10"/>
                <a:gd name="T2" fmla="*/ 2 w 7"/>
                <a:gd name="T3" fmla="*/ 4 h 10"/>
                <a:gd name="T4" fmla="*/ 7 w 7"/>
                <a:gd name="T5" fmla="*/ 9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5" y="7"/>
                  </a:moveTo>
                  <a:cubicBezTo>
                    <a:pt x="7" y="5"/>
                    <a:pt x="5" y="0"/>
                    <a:pt x="2" y="4"/>
                  </a:cubicBezTo>
                  <a:cubicBezTo>
                    <a:pt x="0" y="5"/>
                    <a:pt x="1" y="10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19" name="Freeform 221">
              <a:extLst>
                <a:ext uri="{FF2B5EF4-FFF2-40B4-BE49-F238E27FC236}">
                  <a16:creationId xmlns:a16="http://schemas.microsoft.com/office/drawing/2014/main" id="{A29B50B6-22E8-4178-84B9-B71F92BC3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" y="670"/>
              <a:ext cx="4" cy="8"/>
            </a:xfrm>
            <a:custGeom>
              <a:avLst/>
              <a:gdLst>
                <a:gd name="T0" fmla="*/ 0 w 3"/>
                <a:gd name="T1" fmla="*/ 3 h 7"/>
                <a:gd name="T2" fmla="*/ 5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5"/>
                    <a:pt x="3" y="7"/>
                    <a:pt x="3" y="3"/>
                  </a:cubicBezTo>
                  <a:cubicBezTo>
                    <a:pt x="3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20" name="Freeform 222">
              <a:extLst>
                <a:ext uri="{FF2B5EF4-FFF2-40B4-BE49-F238E27FC236}">
                  <a16:creationId xmlns:a16="http://schemas.microsoft.com/office/drawing/2014/main" id="{E0EFDEBA-7EE3-44D7-9E09-71E199D43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" y="673"/>
              <a:ext cx="8" cy="5"/>
            </a:xfrm>
            <a:custGeom>
              <a:avLst/>
              <a:gdLst>
                <a:gd name="T0" fmla="*/ 2 w 7"/>
                <a:gd name="T1" fmla="*/ 5 h 5"/>
                <a:gd name="T2" fmla="*/ 8 w 7"/>
                <a:gd name="T3" fmla="*/ 1 h 5"/>
                <a:gd name="T4" fmla="*/ 2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5"/>
                  </a:moveTo>
                  <a:cubicBezTo>
                    <a:pt x="3" y="5"/>
                    <a:pt x="7" y="3"/>
                    <a:pt x="6" y="1"/>
                  </a:cubicBezTo>
                  <a:cubicBezTo>
                    <a:pt x="5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21" name="Freeform 223">
              <a:extLst>
                <a:ext uri="{FF2B5EF4-FFF2-40B4-BE49-F238E27FC236}">
                  <a16:creationId xmlns:a16="http://schemas.microsoft.com/office/drawing/2014/main" id="{83236624-AE81-4EA0-938E-FC6EAF6E2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669"/>
              <a:ext cx="7" cy="6"/>
            </a:xfrm>
            <a:custGeom>
              <a:avLst/>
              <a:gdLst>
                <a:gd name="T0" fmla="*/ 2 w 7"/>
                <a:gd name="T1" fmla="*/ 6 h 5"/>
                <a:gd name="T2" fmla="*/ 5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22" name="Freeform 224">
              <a:extLst>
                <a:ext uri="{FF2B5EF4-FFF2-40B4-BE49-F238E27FC236}">
                  <a16:creationId xmlns:a16="http://schemas.microsoft.com/office/drawing/2014/main" id="{3AE142C0-9F9A-4078-BF5C-74854FC4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" y="666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2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23" name="Freeform 225">
              <a:extLst>
                <a:ext uri="{FF2B5EF4-FFF2-40B4-BE49-F238E27FC236}">
                  <a16:creationId xmlns:a16="http://schemas.microsoft.com/office/drawing/2014/main" id="{D43B1C22-9AA1-46DE-A2DD-D6D29480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666"/>
              <a:ext cx="7" cy="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24" name="Freeform 226">
              <a:extLst>
                <a:ext uri="{FF2B5EF4-FFF2-40B4-BE49-F238E27FC236}">
                  <a16:creationId xmlns:a16="http://schemas.microsoft.com/office/drawing/2014/main" id="{69B9E5A8-03B2-484F-9D91-4448417C4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653"/>
              <a:ext cx="22" cy="22"/>
            </a:xfrm>
            <a:custGeom>
              <a:avLst/>
              <a:gdLst>
                <a:gd name="T0" fmla="*/ 0 w 21"/>
                <a:gd name="T1" fmla="*/ 12 h 20"/>
                <a:gd name="T2" fmla="*/ 7 w 21"/>
                <a:gd name="T3" fmla="*/ 0 h 20"/>
                <a:gd name="T4" fmla="*/ 0 w 21"/>
                <a:gd name="T5" fmla="*/ 12 h 20"/>
                <a:gd name="T6" fmla="*/ 0 60000 65536"/>
                <a:gd name="T7" fmla="*/ 0 60000 65536"/>
                <a:gd name="T8" fmla="*/ 0 60000 65536"/>
                <a:gd name="T9" fmla="*/ 0 w 21"/>
                <a:gd name="T10" fmla="*/ 0 h 20"/>
                <a:gd name="T11" fmla="*/ 21 w 21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0">
                  <a:moveTo>
                    <a:pt x="0" y="10"/>
                  </a:moveTo>
                  <a:cubicBezTo>
                    <a:pt x="8" y="20"/>
                    <a:pt x="21" y="2"/>
                    <a:pt x="7" y="0"/>
                  </a:cubicBezTo>
                  <a:cubicBezTo>
                    <a:pt x="6" y="5"/>
                    <a:pt x="1" y="6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25" name="Freeform 227">
              <a:extLst>
                <a:ext uri="{FF2B5EF4-FFF2-40B4-BE49-F238E27FC236}">
                  <a16:creationId xmlns:a16="http://schemas.microsoft.com/office/drawing/2014/main" id="{162F7ABF-8815-4F29-8D05-CC8F8DAD7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658"/>
              <a:ext cx="12" cy="8"/>
            </a:xfrm>
            <a:custGeom>
              <a:avLst/>
              <a:gdLst>
                <a:gd name="T0" fmla="*/ 9 w 11"/>
                <a:gd name="T1" fmla="*/ 2 h 7"/>
                <a:gd name="T2" fmla="*/ 4 w 11"/>
                <a:gd name="T3" fmla="*/ 7 h 7"/>
                <a:gd name="T4" fmla="*/ 9 w 11"/>
                <a:gd name="T5" fmla="*/ 2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7" y="2"/>
                  </a:moveTo>
                  <a:cubicBezTo>
                    <a:pt x="5" y="0"/>
                    <a:pt x="0" y="1"/>
                    <a:pt x="4" y="5"/>
                  </a:cubicBezTo>
                  <a:cubicBezTo>
                    <a:pt x="6" y="7"/>
                    <a:pt x="11" y="5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26" name="Freeform 228">
              <a:extLst>
                <a:ext uri="{FF2B5EF4-FFF2-40B4-BE49-F238E27FC236}">
                  <a16:creationId xmlns:a16="http://schemas.microsoft.com/office/drawing/2014/main" id="{B278EC36-0365-42ED-A439-DE54EC9CA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656"/>
              <a:ext cx="7" cy="5"/>
            </a:xfrm>
            <a:custGeom>
              <a:avLst/>
              <a:gdLst>
                <a:gd name="T0" fmla="*/ 2 w 7"/>
                <a:gd name="T1" fmla="*/ 6 h 4"/>
                <a:gd name="T2" fmla="*/ 5 w 7"/>
                <a:gd name="T3" fmla="*/ 0 h 4"/>
                <a:gd name="T4" fmla="*/ 2 w 7"/>
                <a:gd name="T5" fmla="*/ 6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4"/>
                  </a:moveTo>
                  <a:cubicBezTo>
                    <a:pt x="2" y="4"/>
                    <a:pt x="7" y="2"/>
                    <a:pt x="5" y="0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27" name="Freeform 229">
              <a:extLst>
                <a:ext uri="{FF2B5EF4-FFF2-40B4-BE49-F238E27FC236}">
                  <a16:creationId xmlns:a16="http://schemas.microsoft.com/office/drawing/2014/main" id="{34A82AB9-B396-40B4-9D96-E00F0FC21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649"/>
              <a:ext cx="8" cy="5"/>
            </a:xfrm>
            <a:custGeom>
              <a:avLst/>
              <a:gdLst>
                <a:gd name="T0" fmla="*/ 1 w 7"/>
                <a:gd name="T1" fmla="*/ 4 h 5"/>
                <a:gd name="T2" fmla="*/ 7 w 7"/>
                <a:gd name="T3" fmla="*/ 1 h 5"/>
                <a:gd name="T4" fmla="*/ 1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4"/>
                  </a:moveTo>
                  <a:cubicBezTo>
                    <a:pt x="2" y="5"/>
                    <a:pt x="7" y="3"/>
                    <a:pt x="5" y="1"/>
                  </a:cubicBezTo>
                  <a:cubicBezTo>
                    <a:pt x="4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28" name="Freeform 230">
              <a:extLst>
                <a:ext uri="{FF2B5EF4-FFF2-40B4-BE49-F238E27FC236}">
                  <a16:creationId xmlns:a16="http://schemas.microsoft.com/office/drawing/2014/main" id="{6B2CF24F-F8D8-4DA8-85BB-7931A2140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649"/>
              <a:ext cx="8" cy="5"/>
            </a:xfrm>
            <a:custGeom>
              <a:avLst/>
              <a:gdLst>
                <a:gd name="T0" fmla="*/ 1 w 7"/>
                <a:gd name="T1" fmla="*/ 4 h 5"/>
                <a:gd name="T2" fmla="*/ 7 w 7"/>
                <a:gd name="T3" fmla="*/ 1 h 5"/>
                <a:gd name="T4" fmla="*/ 1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4"/>
                  </a:moveTo>
                  <a:cubicBezTo>
                    <a:pt x="2" y="5"/>
                    <a:pt x="7" y="3"/>
                    <a:pt x="5" y="1"/>
                  </a:cubicBezTo>
                  <a:cubicBezTo>
                    <a:pt x="4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29" name="Freeform 231">
              <a:extLst>
                <a:ext uri="{FF2B5EF4-FFF2-40B4-BE49-F238E27FC236}">
                  <a16:creationId xmlns:a16="http://schemas.microsoft.com/office/drawing/2014/main" id="{CABF2525-7480-4547-A97A-A2D5DE681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" y="649"/>
              <a:ext cx="7" cy="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30" name="Freeform 232">
              <a:extLst>
                <a:ext uri="{FF2B5EF4-FFF2-40B4-BE49-F238E27FC236}">
                  <a16:creationId xmlns:a16="http://schemas.microsoft.com/office/drawing/2014/main" id="{130ACB79-7A05-4716-8E81-1F02E7030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646"/>
              <a:ext cx="6" cy="5"/>
            </a:xfrm>
            <a:custGeom>
              <a:avLst/>
              <a:gdLst>
                <a:gd name="T0" fmla="*/ 1 w 6"/>
                <a:gd name="T1" fmla="*/ 4 h 5"/>
                <a:gd name="T2" fmla="*/ 5 w 6"/>
                <a:gd name="T3" fmla="*/ 1 h 5"/>
                <a:gd name="T4" fmla="*/ 1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4"/>
                  </a:moveTo>
                  <a:cubicBezTo>
                    <a:pt x="2" y="5"/>
                    <a:pt x="6" y="3"/>
                    <a:pt x="5" y="1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31" name="Freeform 233">
              <a:extLst>
                <a:ext uri="{FF2B5EF4-FFF2-40B4-BE49-F238E27FC236}">
                  <a16:creationId xmlns:a16="http://schemas.microsoft.com/office/drawing/2014/main" id="{8D3A842A-66D8-4EDA-A391-1F62F6C69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642"/>
              <a:ext cx="11" cy="6"/>
            </a:xfrm>
            <a:custGeom>
              <a:avLst/>
              <a:gdLst>
                <a:gd name="T0" fmla="*/ 1 w 10"/>
                <a:gd name="T1" fmla="*/ 6 h 5"/>
                <a:gd name="T2" fmla="*/ 10 w 10"/>
                <a:gd name="T3" fmla="*/ 1 h 5"/>
                <a:gd name="T4" fmla="*/ 1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2"/>
                    <a:pt x="8" y="1"/>
                  </a:cubicBezTo>
                  <a:cubicBezTo>
                    <a:pt x="7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32" name="Freeform 234">
              <a:extLst>
                <a:ext uri="{FF2B5EF4-FFF2-40B4-BE49-F238E27FC236}">
                  <a16:creationId xmlns:a16="http://schemas.microsoft.com/office/drawing/2014/main" id="{B60C732E-AFA3-435B-829E-5FB61CECE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633"/>
              <a:ext cx="3" cy="7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5"/>
                    <a:pt x="3" y="7"/>
                    <a:pt x="3" y="3"/>
                  </a:cubicBezTo>
                  <a:cubicBezTo>
                    <a:pt x="3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33" name="Freeform 235">
              <a:extLst>
                <a:ext uri="{FF2B5EF4-FFF2-40B4-BE49-F238E27FC236}">
                  <a16:creationId xmlns:a16="http://schemas.microsoft.com/office/drawing/2014/main" id="{4CA64DBF-3A07-4D12-80AC-D43DC5257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613"/>
              <a:ext cx="19" cy="30"/>
            </a:xfrm>
            <a:custGeom>
              <a:avLst/>
              <a:gdLst>
                <a:gd name="T0" fmla="*/ 12 w 18"/>
                <a:gd name="T1" fmla="*/ 20 h 28"/>
                <a:gd name="T2" fmla="*/ 16 w 18"/>
                <a:gd name="T3" fmla="*/ 11 h 28"/>
                <a:gd name="T4" fmla="*/ 12 w 18"/>
                <a:gd name="T5" fmla="*/ 20 h 28"/>
                <a:gd name="T6" fmla="*/ 0 60000 65536"/>
                <a:gd name="T7" fmla="*/ 0 60000 65536"/>
                <a:gd name="T8" fmla="*/ 0 60000 65536"/>
                <a:gd name="T9" fmla="*/ 0 w 18"/>
                <a:gd name="T10" fmla="*/ 0 h 28"/>
                <a:gd name="T11" fmla="*/ 18 w 18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8">
                  <a:moveTo>
                    <a:pt x="10" y="18"/>
                  </a:moveTo>
                  <a:cubicBezTo>
                    <a:pt x="11" y="18"/>
                    <a:pt x="18" y="12"/>
                    <a:pt x="14" y="9"/>
                  </a:cubicBezTo>
                  <a:cubicBezTo>
                    <a:pt x="5" y="0"/>
                    <a:pt x="0" y="28"/>
                    <a:pt x="1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34" name="Freeform 236">
              <a:extLst>
                <a:ext uri="{FF2B5EF4-FFF2-40B4-BE49-F238E27FC236}">
                  <a16:creationId xmlns:a16="http://schemas.microsoft.com/office/drawing/2014/main" id="{10BD5FD3-DA76-4BE7-8D0A-5AAA80304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629"/>
              <a:ext cx="4" cy="8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5"/>
                    <a:pt x="4" y="7"/>
                    <a:pt x="4" y="3"/>
                  </a:cubicBezTo>
                  <a:cubicBezTo>
                    <a:pt x="4" y="1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35" name="Freeform 237">
              <a:extLst>
                <a:ext uri="{FF2B5EF4-FFF2-40B4-BE49-F238E27FC236}">
                  <a16:creationId xmlns:a16="http://schemas.microsoft.com/office/drawing/2014/main" id="{7E949C06-06CC-44B8-A85A-D14BCC960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" y="628"/>
              <a:ext cx="8" cy="6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6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36" name="Freeform 238">
              <a:extLst>
                <a:ext uri="{FF2B5EF4-FFF2-40B4-BE49-F238E27FC236}">
                  <a16:creationId xmlns:a16="http://schemas.microsoft.com/office/drawing/2014/main" id="{8B51D1CA-22EA-43C3-A56D-79C4CC6F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609"/>
              <a:ext cx="47" cy="21"/>
            </a:xfrm>
            <a:custGeom>
              <a:avLst/>
              <a:gdLst>
                <a:gd name="T0" fmla="*/ 22 w 44"/>
                <a:gd name="T1" fmla="*/ 21 h 20"/>
                <a:gd name="T2" fmla="*/ 31 w 44"/>
                <a:gd name="T3" fmla="*/ 18 h 20"/>
                <a:gd name="T4" fmla="*/ 22 w 44"/>
                <a:gd name="T5" fmla="*/ 21 h 20"/>
                <a:gd name="T6" fmla="*/ 0 60000 65536"/>
                <a:gd name="T7" fmla="*/ 0 60000 65536"/>
                <a:gd name="T8" fmla="*/ 0 60000 65536"/>
                <a:gd name="T9" fmla="*/ 0 w 44"/>
                <a:gd name="T10" fmla="*/ 0 h 20"/>
                <a:gd name="T11" fmla="*/ 44 w 4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20">
                  <a:moveTo>
                    <a:pt x="20" y="19"/>
                  </a:moveTo>
                  <a:cubicBezTo>
                    <a:pt x="24" y="20"/>
                    <a:pt x="26" y="17"/>
                    <a:pt x="27" y="16"/>
                  </a:cubicBezTo>
                  <a:cubicBezTo>
                    <a:pt x="44" y="0"/>
                    <a:pt x="0" y="10"/>
                    <a:pt x="2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37" name="Freeform 239">
              <a:extLst>
                <a:ext uri="{FF2B5EF4-FFF2-40B4-BE49-F238E27FC236}">
                  <a16:creationId xmlns:a16="http://schemas.microsoft.com/office/drawing/2014/main" id="{6A569CB5-39FF-47EE-BC9C-CDE1C5A03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625"/>
              <a:ext cx="10" cy="5"/>
            </a:xfrm>
            <a:custGeom>
              <a:avLst/>
              <a:gdLst>
                <a:gd name="T0" fmla="*/ 2 w 10"/>
                <a:gd name="T1" fmla="*/ 4 h 5"/>
                <a:gd name="T2" fmla="*/ 9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9" y="1"/>
                  </a:cubicBezTo>
                  <a:cubicBezTo>
                    <a:pt x="8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38" name="Freeform 240">
              <a:extLst>
                <a:ext uri="{FF2B5EF4-FFF2-40B4-BE49-F238E27FC236}">
                  <a16:creationId xmlns:a16="http://schemas.microsoft.com/office/drawing/2014/main" id="{F9653288-5E75-4D77-98A1-3176F5C54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625"/>
              <a:ext cx="7" cy="5"/>
            </a:xfrm>
            <a:custGeom>
              <a:avLst/>
              <a:gdLst>
                <a:gd name="T0" fmla="*/ 7 w 6"/>
                <a:gd name="T1" fmla="*/ 1 h 5"/>
                <a:gd name="T2" fmla="*/ 1 w 6"/>
                <a:gd name="T3" fmla="*/ 4 h 5"/>
                <a:gd name="T4" fmla="*/ 7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1"/>
                  </a:moveTo>
                  <a:cubicBezTo>
                    <a:pt x="4" y="0"/>
                    <a:pt x="0" y="2"/>
                    <a:pt x="1" y="4"/>
                  </a:cubicBezTo>
                  <a:cubicBezTo>
                    <a:pt x="2" y="5"/>
                    <a:pt x="6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39" name="Freeform 241">
              <a:extLst>
                <a:ext uri="{FF2B5EF4-FFF2-40B4-BE49-F238E27FC236}">
                  <a16:creationId xmlns:a16="http://schemas.microsoft.com/office/drawing/2014/main" id="{4D0711B4-D3F9-417A-B505-33565A103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619"/>
              <a:ext cx="8" cy="4"/>
            </a:xfrm>
            <a:custGeom>
              <a:avLst/>
              <a:gdLst>
                <a:gd name="T0" fmla="*/ 1 w 7"/>
                <a:gd name="T1" fmla="*/ 4 h 4"/>
                <a:gd name="T2" fmla="*/ 7 w 7"/>
                <a:gd name="T3" fmla="*/ 0 h 4"/>
                <a:gd name="T4" fmla="*/ 1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1" y="4"/>
                  </a:moveTo>
                  <a:cubicBezTo>
                    <a:pt x="2" y="4"/>
                    <a:pt x="7" y="2"/>
                    <a:pt x="5" y="0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40" name="Freeform 242">
              <a:extLst>
                <a:ext uri="{FF2B5EF4-FFF2-40B4-BE49-F238E27FC236}">
                  <a16:creationId xmlns:a16="http://schemas.microsoft.com/office/drawing/2014/main" id="{34A18976-C63E-49DF-8768-901BCA424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" y="619"/>
              <a:ext cx="8" cy="4"/>
            </a:xfrm>
            <a:custGeom>
              <a:avLst/>
              <a:gdLst>
                <a:gd name="T0" fmla="*/ 7 w 7"/>
                <a:gd name="T1" fmla="*/ 0 h 4"/>
                <a:gd name="T2" fmla="*/ 2 w 7"/>
                <a:gd name="T3" fmla="*/ 4 h 4"/>
                <a:gd name="T4" fmla="*/ 7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0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2" y="4"/>
                    <a:pt x="7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41" name="Freeform 243">
              <a:extLst>
                <a:ext uri="{FF2B5EF4-FFF2-40B4-BE49-F238E27FC236}">
                  <a16:creationId xmlns:a16="http://schemas.microsoft.com/office/drawing/2014/main" id="{79BA2840-39A9-4E60-8679-A6027A19C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" y="608"/>
              <a:ext cx="4" cy="8"/>
            </a:xfrm>
            <a:custGeom>
              <a:avLst/>
              <a:gdLst>
                <a:gd name="T0" fmla="*/ 0 w 3"/>
                <a:gd name="T1" fmla="*/ 4 h 8"/>
                <a:gd name="T2" fmla="*/ 5 w 3"/>
                <a:gd name="T3" fmla="*/ 4 h 8"/>
                <a:gd name="T4" fmla="*/ 0 w 3"/>
                <a:gd name="T5" fmla="*/ 4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4"/>
                  </a:moveTo>
                  <a:cubicBezTo>
                    <a:pt x="0" y="6"/>
                    <a:pt x="3" y="8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42" name="Freeform 244">
              <a:extLst>
                <a:ext uri="{FF2B5EF4-FFF2-40B4-BE49-F238E27FC236}">
                  <a16:creationId xmlns:a16="http://schemas.microsoft.com/office/drawing/2014/main" id="{48365E58-5AD6-4885-9226-42FF09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" y="611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43" name="Freeform 245">
              <a:extLst>
                <a:ext uri="{FF2B5EF4-FFF2-40B4-BE49-F238E27FC236}">
                  <a16:creationId xmlns:a16="http://schemas.microsoft.com/office/drawing/2014/main" id="{0137A0E8-F99E-45E1-A256-F1939D3BA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611"/>
              <a:ext cx="11" cy="5"/>
            </a:xfrm>
            <a:custGeom>
              <a:avLst/>
              <a:gdLst>
                <a:gd name="T0" fmla="*/ 10 w 10"/>
                <a:gd name="T1" fmla="*/ 1 h 5"/>
                <a:gd name="T2" fmla="*/ 1 w 10"/>
                <a:gd name="T3" fmla="*/ 4 h 5"/>
                <a:gd name="T4" fmla="*/ 10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1"/>
                  </a:moveTo>
                  <a:cubicBezTo>
                    <a:pt x="7" y="0"/>
                    <a:pt x="0" y="3"/>
                    <a:pt x="1" y="4"/>
                  </a:cubicBezTo>
                  <a:cubicBezTo>
                    <a:pt x="2" y="5"/>
                    <a:pt x="10" y="3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44" name="Freeform 246">
              <a:extLst>
                <a:ext uri="{FF2B5EF4-FFF2-40B4-BE49-F238E27FC236}">
                  <a16:creationId xmlns:a16="http://schemas.microsoft.com/office/drawing/2014/main" id="{D68C16A3-64A2-4FD2-858C-2B2F69A2D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611"/>
              <a:ext cx="8" cy="5"/>
            </a:xfrm>
            <a:custGeom>
              <a:avLst/>
              <a:gdLst>
                <a:gd name="T0" fmla="*/ 2 w 7"/>
                <a:gd name="T1" fmla="*/ 4 h 5"/>
                <a:gd name="T2" fmla="*/ 8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6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45" name="Freeform 247">
              <a:extLst>
                <a:ext uri="{FF2B5EF4-FFF2-40B4-BE49-F238E27FC236}">
                  <a16:creationId xmlns:a16="http://schemas.microsoft.com/office/drawing/2014/main" id="{77D10B04-44DC-4B04-8569-6E9A023EB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592"/>
              <a:ext cx="49" cy="21"/>
            </a:xfrm>
            <a:custGeom>
              <a:avLst/>
              <a:gdLst>
                <a:gd name="T0" fmla="*/ 25 w 45"/>
                <a:gd name="T1" fmla="*/ 21 h 20"/>
                <a:gd name="T2" fmla="*/ 33 w 45"/>
                <a:gd name="T3" fmla="*/ 18 h 20"/>
                <a:gd name="T4" fmla="*/ 25 w 45"/>
                <a:gd name="T5" fmla="*/ 21 h 20"/>
                <a:gd name="T6" fmla="*/ 0 60000 65536"/>
                <a:gd name="T7" fmla="*/ 0 60000 65536"/>
                <a:gd name="T8" fmla="*/ 0 60000 65536"/>
                <a:gd name="T9" fmla="*/ 0 w 45"/>
                <a:gd name="T10" fmla="*/ 0 h 20"/>
                <a:gd name="T11" fmla="*/ 45 w 4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0">
                  <a:moveTo>
                    <a:pt x="21" y="19"/>
                  </a:moveTo>
                  <a:cubicBezTo>
                    <a:pt x="25" y="20"/>
                    <a:pt x="27" y="17"/>
                    <a:pt x="28" y="16"/>
                  </a:cubicBezTo>
                  <a:cubicBezTo>
                    <a:pt x="45" y="0"/>
                    <a:pt x="0" y="10"/>
                    <a:pt x="2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46" name="Freeform 248">
              <a:extLst>
                <a:ext uri="{FF2B5EF4-FFF2-40B4-BE49-F238E27FC236}">
                  <a16:creationId xmlns:a16="http://schemas.microsoft.com/office/drawing/2014/main" id="{F8C8E88E-80C3-4C8A-8FB4-3A36F44DA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596"/>
              <a:ext cx="16" cy="23"/>
            </a:xfrm>
            <a:custGeom>
              <a:avLst/>
              <a:gdLst>
                <a:gd name="T0" fmla="*/ 8 w 14"/>
                <a:gd name="T1" fmla="*/ 2 h 21"/>
                <a:gd name="T2" fmla="*/ 11 w 14"/>
                <a:gd name="T3" fmla="*/ 14 h 21"/>
                <a:gd name="T4" fmla="*/ 8 w 14"/>
                <a:gd name="T5" fmla="*/ 2 h 21"/>
                <a:gd name="T6" fmla="*/ 0 60000 65536"/>
                <a:gd name="T7" fmla="*/ 0 60000 65536"/>
                <a:gd name="T8" fmla="*/ 0 60000 65536"/>
                <a:gd name="T9" fmla="*/ 0 w 14"/>
                <a:gd name="T10" fmla="*/ 0 h 21"/>
                <a:gd name="T11" fmla="*/ 14 w 1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1">
                  <a:moveTo>
                    <a:pt x="6" y="2"/>
                  </a:moveTo>
                  <a:cubicBezTo>
                    <a:pt x="2" y="4"/>
                    <a:pt x="0" y="21"/>
                    <a:pt x="9" y="12"/>
                  </a:cubicBezTo>
                  <a:cubicBezTo>
                    <a:pt x="14" y="8"/>
                    <a:pt x="10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47" name="Freeform 249">
              <a:extLst>
                <a:ext uri="{FF2B5EF4-FFF2-40B4-BE49-F238E27FC236}">
                  <a16:creationId xmlns:a16="http://schemas.microsoft.com/office/drawing/2014/main" id="{EB0D6C8B-64DB-4B27-ABAE-FD36EFCF1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" y="608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48" name="Line 250">
              <a:extLst>
                <a:ext uri="{FF2B5EF4-FFF2-40B4-BE49-F238E27FC236}">
                  <a16:creationId xmlns:a16="http://schemas.microsoft.com/office/drawing/2014/main" id="{B5894A90-9851-4DA7-B395-855CAE9E4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" y="59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49" name="Line 251">
              <a:extLst>
                <a:ext uri="{FF2B5EF4-FFF2-40B4-BE49-F238E27FC236}">
                  <a16:creationId xmlns:a16="http://schemas.microsoft.com/office/drawing/2014/main" id="{CC121260-ECC7-47E3-A575-3D82C5A49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" y="59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50" name="Freeform 252">
              <a:extLst>
                <a:ext uri="{FF2B5EF4-FFF2-40B4-BE49-F238E27FC236}">
                  <a16:creationId xmlns:a16="http://schemas.microsoft.com/office/drawing/2014/main" id="{1DEA8C53-5A9C-4C49-865C-3E0DE42A3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" y="604"/>
              <a:ext cx="11" cy="6"/>
            </a:xfrm>
            <a:custGeom>
              <a:avLst/>
              <a:gdLst>
                <a:gd name="T0" fmla="*/ 11 w 10"/>
                <a:gd name="T1" fmla="*/ 1 h 5"/>
                <a:gd name="T2" fmla="*/ 2 w 10"/>
                <a:gd name="T3" fmla="*/ 6 h 5"/>
                <a:gd name="T4" fmla="*/ 1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1"/>
                  </a:moveTo>
                  <a:cubicBezTo>
                    <a:pt x="8" y="0"/>
                    <a:pt x="0" y="2"/>
                    <a:pt x="2" y="4"/>
                  </a:cubicBezTo>
                  <a:cubicBezTo>
                    <a:pt x="3" y="5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51" name="Freeform 253">
              <a:extLst>
                <a:ext uri="{FF2B5EF4-FFF2-40B4-BE49-F238E27FC236}">
                  <a16:creationId xmlns:a16="http://schemas.microsoft.com/office/drawing/2014/main" id="{AFBB342E-31F9-4217-AD44-C7CC011AE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604"/>
              <a:ext cx="11" cy="6"/>
            </a:xfrm>
            <a:custGeom>
              <a:avLst/>
              <a:gdLst>
                <a:gd name="T0" fmla="*/ 11 w 10"/>
                <a:gd name="T1" fmla="*/ 1 h 5"/>
                <a:gd name="T2" fmla="*/ 2 w 10"/>
                <a:gd name="T3" fmla="*/ 6 h 5"/>
                <a:gd name="T4" fmla="*/ 1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1"/>
                  </a:moveTo>
                  <a:cubicBezTo>
                    <a:pt x="8" y="0"/>
                    <a:pt x="0" y="2"/>
                    <a:pt x="2" y="4"/>
                  </a:cubicBezTo>
                  <a:cubicBezTo>
                    <a:pt x="3" y="5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52" name="Freeform 254">
              <a:extLst>
                <a:ext uri="{FF2B5EF4-FFF2-40B4-BE49-F238E27FC236}">
                  <a16:creationId xmlns:a16="http://schemas.microsoft.com/office/drawing/2014/main" id="{19C74924-2730-46B2-B03E-4174A6C4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601"/>
              <a:ext cx="10" cy="6"/>
            </a:xfrm>
            <a:custGeom>
              <a:avLst/>
              <a:gdLst>
                <a:gd name="T0" fmla="*/ 2 w 10"/>
                <a:gd name="T1" fmla="*/ 6 h 5"/>
                <a:gd name="T2" fmla="*/ 9 w 10"/>
                <a:gd name="T3" fmla="*/ 0 h 5"/>
                <a:gd name="T4" fmla="*/ 2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9" y="0"/>
                  </a:cubicBezTo>
                  <a:cubicBezTo>
                    <a:pt x="8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53" name="Freeform 255">
              <a:extLst>
                <a:ext uri="{FF2B5EF4-FFF2-40B4-BE49-F238E27FC236}">
                  <a16:creationId xmlns:a16="http://schemas.microsoft.com/office/drawing/2014/main" id="{709C72D9-8C16-4551-9C9A-85E796C9B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567"/>
              <a:ext cx="43" cy="32"/>
            </a:xfrm>
            <a:custGeom>
              <a:avLst/>
              <a:gdLst>
                <a:gd name="T0" fmla="*/ 3 w 40"/>
                <a:gd name="T1" fmla="*/ 12 h 30"/>
                <a:gd name="T2" fmla="*/ 18 w 40"/>
                <a:gd name="T3" fmla="*/ 33 h 30"/>
                <a:gd name="T4" fmla="*/ 24 w 40"/>
                <a:gd name="T5" fmla="*/ 19 h 30"/>
                <a:gd name="T6" fmla="*/ 43 w 40"/>
                <a:gd name="T7" fmla="*/ 12 h 30"/>
                <a:gd name="T8" fmla="*/ 3 w 40"/>
                <a:gd name="T9" fmla="*/ 1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0"/>
                <a:gd name="T17" fmla="*/ 40 w 4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0">
                  <a:moveTo>
                    <a:pt x="3" y="10"/>
                  </a:moveTo>
                  <a:cubicBezTo>
                    <a:pt x="0" y="17"/>
                    <a:pt x="9" y="29"/>
                    <a:pt x="16" y="29"/>
                  </a:cubicBezTo>
                  <a:cubicBezTo>
                    <a:pt x="20" y="30"/>
                    <a:pt x="18" y="18"/>
                    <a:pt x="20" y="17"/>
                  </a:cubicBezTo>
                  <a:cubicBezTo>
                    <a:pt x="27" y="10"/>
                    <a:pt x="40" y="22"/>
                    <a:pt x="37" y="10"/>
                  </a:cubicBezTo>
                  <a:cubicBezTo>
                    <a:pt x="22" y="3"/>
                    <a:pt x="7" y="0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54" name="Freeform 256">
              <a:extLst>
                <a:ext uri="{FF2B5EF4-FFF2-40B4-BE49-F238E27FC236}">
                  <a16:creationId xmlns:a16="http://schemas.microsoft.com/office/drawing/2014/main" id="{6BB3C18C-3EE2-4834-88F5-88D67EA3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" y="575"/>
              <a:ext cx="20" cy="28"/>
            </a:xfrm>
            <a:custGeom>
              <a:avLst/>
              <a:gdLst>
                <a:gd name="T0" fmla="*/ 19 w 18"/>
                <a:gd name="T1" fmla="*/ 17 h 26"/>
                <a:gd name="T2" fmla="*/ 7 w 18"/>
                <a:gd name="T3" fmla="*/ 5 h 26"/>
                <a:gd name="T4" fmla="*/ 19 w 18"/>
                <a:gd name="T5" fmla="*/ 17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5" y="15"/>
                  </a:moveTo>
                  <a:cubicBezTo>
                    <a:pt x="18" y="7"/>
                    <a:pt x="11" y="0"/>
                    <a:pt x="5" y="5"/>
                  </a:cubicBezTo>
                  <a:cubicBezTo>
                    <a:pt x="0" y="10"/>
                    <a:pt x="11" y="26"/>
                    <a:pt x="1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55" name="Freeform 257">
              <a:extLst>
                <a:ext uri="{FF2B5EF4-FFF2-40B4-BE49-F238E27FC236}">
                  <a16:creationId xmlns:a16="http://schemas.microsoft.com/office/drawing/2014/main" id="{D3BF7C5F-DBC1-4010-B062-D79FF9297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590"/>
              <a:ext cx="7" cy="6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6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56" name="Freeform 258">
              <a:extLst>
                <a:ext uri="{FF2B5EF4-FFF2-40B4-BE49-F238E27FC236}">
                  <a16:creationId xmlns:a16="http://schemas.microsoft.com/office/drawing/2014/main" id="{53A868CE-D725-43BA-A7EE-2F3FB0EE4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590"/>
              <a:ext cx="11" cy="6"/>
            </a:xfrm>
            <a:custGeom>
              <a:avLst/>
              <a:gdLst>
                <a:gd name="T0" fmla="*/ 11 w 10"/>
                <a:gd name="T1" fmla="*/ 1 h 5"/>
                <a:gd name="T2" fmla="*/ 2 w 10"/>
                <a:gd name="T3" fmla="*/ 6 h 5"/>
                <a:gd name="T4" fmla="*/ 1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1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5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57" name="Freeform 259">
              <a:extLst>
                <a:ext uri="{FF2B5EF4-FFF2-40B4-BE49-F238E27FC236}">
                  <a16:creationId xmlns:a16="http://schemas.microsoft.com/office/drawing/2014/main" id="{F1D7A239-5D98-4602-A498-A7AEA44B5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" y="587"/>
              <a:ext cx="4" cy="9"/>
            </a:xfrm>
            <a:custGeom>
              <a:avLst/>
              <a:gdLst>
                <a:gd name="T0" fmla="*/ 0 w 4"/>
                <a:gd name="T1" fmla="*/ 6 h 8"/>
                <a:gd name="T2" fmla="*/ 4 w 4"/>
                <a:gd name="T3" fmla="*/ 6 h 8"/>
                <a:gd name="T4" fmla="*/ 0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0" y="4"/>
                  </a:moveTo>
                  <a:cubicBezTo>
                    <a:pt x="0" y="6"/>
                    <a:pt x="4" y="8"/>
                    <a:pt x="4" y="4"/>
                  </a:cubicBezTo>
                  <a:cubicBezTo>
                    <a:pt x="4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58" name="Freeform 260">
              <a:extLst>
                <a:ext uri="{FF2B5EF4-FFF2-40B4-BE49-F238E27FC236}">
                  <a16:creationId xmlns:a16="http://schemas.microsoft.com/office/drawing/2014/main" id="{D4DB6EF3-D1F4-4F29-832E-D61089D08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" y="590"/>
              <a:ext cx="7" cy="6"/>
            </a:xfrm>
            <a:custGeom>
              <a:avLst/>
              <a:gdLst>
                <a:gd name="T0" fmla="*/ 7 w 6"/>
                <a:gd name="T1" fmla="*/ 1 h 5"/>
                <a:gd name="T2" fmla="*/ 1 w 6"/>
                <a:gd name="T3" fmla="*/ 6 h 5"/>
                <a:gd name="T4" fmla="*/ 7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1"/>
                  </a:moveTo>
                  <a:cubicBezTo>
                    <a:pt x="4" y="0"/>
                    <a:pt x="0" y="2"/>
                    <a:pt x="1" y="4"/>
                  </a:cubicBezTo>
                  <a:cubicBezTo>
                    <a:pt x="2" y="5"/>
                    <a:pt x="6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59" name="Freeform 261">
              <a:extLst>
                <a:ext uri="{FF2B5EF4-FFF2-40B4-BE49-F238E27FC236}">
                  <a16:creationId xmlns:a16="http://schemas.microsoft.com/office/drawing/2014/main" id="{115B905E-3D5D-4FF7-975B-91BA78984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566"/>
              <a:ext cx="23" cy="24"/>
            </a:xfrm>
            <a:custGeom>
              <a:avLst/>
              <a:gdLst>
                <a:gd name="T0" fmla="*/ 21 w 21"/>
                <a:gd name="T1" fmla="*/ 20 h 23"/>
                <a:gd name="T2" fmla="*/ 9 w 21"/>
                <a:gd name="T3" fmla="*/ 23 h 23"/>
                <a:gd name="T4" fmla="*/ 21 w 21"/>
                <a:gd name="T5" fmla="*/ 20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17" y="18"/>
                  </a:moveTo>
                  <a:cubicBezTo>
                    <a:pt x="21" y="0"/>
                    <a:pt x="0" y="15"/>
                    <a:pt x="7" y="21"/>
                  </a:cubicBezTo>
                  <a:cubicBezTo>
                    <a:pt x="10" y="23"/>
                    <a:pt x="17" y="19"/>
                    <a:pt x="1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60" name="Freeform 262">
              <a:extLst>
                <a:ext uri="{FF2B5EF4-FFF2-40B4-BE49-F238E27FC236}">
                  <a16:creationId xmlns:a16="http://schemas.microsoft.com/office/drawing/2014/main" id="{068D3C99-E01D-4973-8A97-EAFD983B8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" y="584"/>
              <a:ext cx="7" cy="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61" name="Freeform 263">
              <a:extLst>
                <a:ext uri="{FF2B5EF4-FFF2-40B4-BE49-F238E27FC236}">
                  <a16:creationId xmlns:a16="http://schemas.microsoft.com/office/drawing/2014/main" id="{392A23F3-5CC2-4175-8EB5-F1F231B15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" y="563"/>
              <a:ext cx="14" cy="34"/>
            </a:xfrm>
            <a:custGeom>
              <a:avLst/>
              <a:gdLst>
                <a:gd name="T0" fmla="*/ 14 w 13"/>
                <a:gd name="T1" fmla="*/ 20 h 31"/>
                <a:gd name="T2" fmla="*/ 14 w 13"/>
                <a:gd name="T3" fmla="*/ 24 h 31"/>
                <a:gd name="T4" fmla="*/ 14 w 13"/>
                <a:gd name="T5" fmla="*/ 20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16"/>
                  </a:moveTo>
                  <a:cubicBezTo>
                    <a:pt x="12" y="0"/>
                    <a:pt x="0" y="31"/>
                    <a:pt x="12" y="20"/>
                  </a:cubicBezTo>
                  <a:cubicBezTo>
                    <a:pt x="13" y="19"/>
                    <a:pt x="12" y="17"/>
                    <a:pt x="1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62" name="Freeform 264">
              <a:extLst>
                <a:ext uri="{FF2B5EF4-FFF2-40B4-BE49-F238E27FC236}">
                  <a16:creationId xmlns:a16="http://schemas.microsoft.com/office/drawing/2014/main" id="{24878994-0787-487B-BF54-375E699B5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573"/>
              <a:ext cx="10" cy="6"/>
            </a:xfrm>
            <a:custGeom>
              <a:avLst/>
              <a:gdLst>
                <a:gd name="T0" fmla="*/ 2 w 10"/>
                <a:gd name="T1" fmla="*/ 6 h 5"/>
                <a:gd name="T2" fmla="*/ 9 w 10"/>
                <a:gd name="T3" fmla="*/ 1 h 5"/>
                <a:gd name="T4" fmla="*/ 2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3"/>
                    <a:pt x="9" y="1"/>
                  </a:cubicBezTo>
                  <a:cubicBezTo>
                    <a:pt x="8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63" name="Freeform 265">
              <a:extLst>
                <a:ext uri="{FF2B5EF4-FFF2-40B4-BE49-F238E27FC236}">
                  <a16:creationId xmlns:a16="http://schemas.microsoft.com/office/drawing/2014/main" id="{17806ED4-9F81-4BC0-9715-7731322F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554"/>
              <a:ext cx="48" cy="21"/>
            </a:xfrm>
            <a:custGeom>
              <a:avLst/>
              <a:gdLst>
                <a:gd name="T0" fmla="*/ 32 w 45"/>
                <a:gd name="T1" fmla="*/ 18 h 20"/>
                <a:gd name="T2" fmla="*/ 23 w 45"/>
                <a:gd name="T3" fmla="*/ 21 h 20"/>
                <a:gd name="T4" fmla="*/ 32 w 45"/>
                <a:gd name="T5" fmla="*/ 18 h 20"/>
                <a:gd name="T6" fmla="*/ 0 60000 65536"/>
                <a:gd name="T7" fmla="*/ 0 60000 65536"/>
                <a:gd name="T8" fmla="*/ 0 60000 65536"/>
                <a:gd name="T9" fmla="*/ 0 w 45"/>
                <a:gd name="T10" fmla="*/ 0 h 20"/>
                <a:gd name="T11" fmla="*/ 45 w 4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0">
                  <a:moveTo>
                    <a:pt x="28" y="16"/>
                  </a:moveTo>
                  <a:cubicBezTo>
                    <a:pt x="45" y="0"/>
                    <a:pt x="0" y="10"/>
                    <a:pt x="21" y="19"/>
                  </a:cubicBezTo>
                  <a:cubicBezTo>
                    <a:pt x="24" y="20"/>
                    <a:pt x="27" y="17"/>
                    <a:pt x="2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64" name="Freeform 266">
              <a:extLst>
                <a:ext uri="{FF2B5EF4-FFF2-40B4-BE49-F238E27FC236}">
                  <a16:creationId xmlns:a16="http://schemas.microsoft.com/office/drawing/2014/main" id="{9E82E3A7-1785-4D4C-8713-3AACD3F8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563"/>
              <a:ext cx="5" cy="8"/>
            </a:xfrm>
            <a:custGeom>
              <a:avLst/>
              <a:gdLst>
                <a:gd name="T0" fmla="*/ 0 w 4"/>
                <a:gd name="T1" fmla="*/ 6 h 7"/>
                <a:gd name="T2" fmla="*/ 6 w 4"/>
                <a:gd name="T3" fmla="*/ 6 h 7"/>
                <a:gd name="T4" fmla="*/ 0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5"/>
                    <a:pt x="4" y="7"/>
                    <a:pt x="4" y="4"/>
                  </a:cubicBezTo>
                  <a:cubicBezTo>
                    <a:pt x="4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65" name="Freeform 267">
              <a:extLst>
                <a:ext uri="{FF2B5EF4-FFF2-40B4-BE49-F238E27FC236}">
                  <a16:creationId xmlns:a16="http://schemas.microsoft.com/office/drawing/2014/main" id="{6D74736E-9045-49E1-82AE-7C5E3BA85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" y="560"/>
              <a:ext cx="4" cy="8"/>
            </a:xfrm>
            <a:custGeom>
              <a:avLst/>
              <a:gdLst>
                <a:gd name="T0" fmla="*/ 5 w 3"/>
                <a:gd name="T1" fmla="*/ 3 h 7"/>
                <a:gd name="T2" fmla="*/ 0 w 3"/>
                <a:gd name="T3" fmla="*/ 3 h 7"/>
                <a:gd name="T4" fmla="*/ 5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0" y="5"/>
                    <a:pt x="3" y="7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66" name="Freeform 268">
              <a:extLst>
                <a:ext uri="{FF2B5EF4-FFF2-40B4-BE49-F238E27FC236}">
                  <a16:creationId xmlns:a16="http://schemas.microsoft.com/office/drawing/2014/main" id="{592BF045-18CF-4D3B-87CE-62870BFC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" y="543"/>
              <a:ext cx="13" cy="33"/>
            </a:xfrm>
            <a:custGeom>
              <a:avLst/>
              <a:gdLst>
                <a:gd name="T0" fmla="*/ 14 w 12"/>
                <a:gd name="T1" fmla="*/ 21 h 31"/>
                <a:gd name="T2" fmla="*/ 14 w 12"/>
                <a:gd name="T3" fmla="*/ 18 h 31"/>
                <a:gd name="T4" fmla="*/ 14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9"/>
                  </a:moveTo>
                  <a:cubicBezTo>
                    <a:pt x="12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67" name="Freeform 269">
              <a:extLst>
                <a:ext uri="{FF2B5EF4-FFF2-40B4-BE49-F238E27FC236}">
                  <a16:creationId xmlns:a16="http://schemas.microsoft.com/office/drawing/2014/main" id="{6E8878E3-C1B0-49BD-8BFC-05B807204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546"/>
              <a:ext cx="19" cy="17"/>
            </a:xfrm>
            <a:custGeom>
              <a:avLst/>
              <a:gdLst>
                <a:gd name="T0" fmla="*/ 18 w 18"/>
                <a:gd name="T1" fmla="*/ 12 h 16"/>
                <a:gd name="T2" fmla="*/ 2 w 18"/>
                <a:gd name="T3" fmla="*/ 12 h 16"/>
                <a:gd name="T4" fmla="*/ 18 w 18"/>
                <a:gd name="T5" fmla="*/ 12 h 16"/>
                <a:gd name="T6" fmla="*/ 0 60000 65536"/>
                <a:gd name="T7" fmla="*/ 0 60000 65536"/>
                <a:gd name="T8" fmla="*/ 0 60000 65536"/>
                <a:gd name="T9" fmla="*/ 0 w 18"/>
                <a:gd name="T10" fmla="*/ 0 h 16"/>
                <a:gd name="T11" fmla="*/ 18 w 18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6">
                  <a:moveTo>
                    <a:pt x="16" y="10"/>
                  </a:moveTo>
                  <a:cubicBezTo>
                    <a:pt x="18" y="0"/>
                    <a:pt x="0" y="1"/>
                    <a:pt x="2" y="10"/>
                  </a:cubicBezTo>
                  <a:cubicBezTo>
                    <a:pt x="4" y="16"/>
                    <a:pt x="15" y="13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68" name="Freeform 270">
              <a:extLst>
                <a:ext uri="{FF2B5EF4-FFF2-40B4-BE49-F238E27FC236}">
                  <a16:creationId xmlns:a16="http://schemas.microsoft.com/office/drawing/2014/main" id="{97CC8506-D540-4A9D-AA4E-72D60D19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556"/>
              <a:ext cx="7" cy="5"/>
            </a:xfrm>
            <a:custGeom>
              <a:avLst/>
              <a:gdLst>
                <a:gd name="T0" fmla="*/ 7 w 6"/>
                <a:gd name="T1" fmla="*/ 1 h 5"/>
                <a:gd name="T2" fmla="*/ 1 w 6"/>
                <a:gd name="T3" fmla="*/ 4 h 5"/>
                <a:gd name="T4" fmla="*/ 7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1"/>
                  </a:moveTo>
                  <a:cubicBezTo>
                    <a:pt x="4" y="0"/>
                    <a:pt x="0" y="3"/>
                    <a:pt x="1" y="4"/>
                  </a:cubicBezTo>
                  <a:cubicBezTo>
                    <a:pt x="2" y="5"/>
                    <a:pt x="6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69" name="Freeform 271">
              <a:extLst>
                <a:ext uri="{FF2B5EF4-FFF2-40B4-BE49-F238E27FC236}">
                  <a16:creationId xmlns:a16="http://schemas.microsoft.com/office/drawing/2014/main" id="{8B4853BB-E19C-4DE1-8342-B2C45CF4C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" y="548"/>
              <a:ext cx="12" cy="14"/>
            </a:xfrm>
            <a:custGeom>
              <a:avLst/>
              <a:gdLst>
                <a:gd name="T0" fmla="*/ 5 w 11"/>
                <a:gd name="T1" fmla="*/ 10 h 13"/>
                <a:gd name="T2" fmla="*/ 5 w 11"/>
                <a:gd name="T3" fmla="*/ 2 h 13"/>
                <a:gd name="T4" fmla="*/ 5 w 11"/>
                <a:gd name="T5" fmla="*/ 13 h 13"/>
                <a:gd name="T6" fmla="*/ 5 w 11"/>
                <a:gd name="T7" fmla="*/ 1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5" y="8"/>
                  </a:moveTo>
                  <a:cubicBezTo>
                    <a:pt x="5" y="8"/>
                    <a:pt x="11" y="0"/>
                    <a:pt x="5" y="2"/>
                  </a:cubicBezTo>
                  <a:cubicBezTo>
                    <a:pt x="3" y="2"/>
                    <a:pt x="0" y="13"/>
                    <a:pt x="5" y="11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70" name="Freeform 272">
              <a:extLst>
                <a:ext uri="{FF2B5EF4-FFF2-40B4-BE49-F238E27FC236}">
                  <a16:creationId xmlns:a16="http://schemas.microsoft.com/office/drawing/2014/main" id="{8BEE861C-3940-4AB7-B9DF-586E1A500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534"/>
              <a:ext cx="21" cy="26"/>
            </a:xfrm>
            <a:custGeom>
              <a:avLst/>
              <a:gdLst>
                <a:gd name="T0" fmla="*/ 7 w 20"/>
                <a:gd name="T1" fmla="*/ 2 h 24"/>
                <a:gd name="T2" fmla="*/ 15 w 20"/>
                <a:gd name="T3" fmla="*/ 17 h 24"/>
                <a:gd name="T4" fmla="*/ 7 w 20"/>
                <a:gd name="T5" fmla="*/ 2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7" y="2"/>
                  </a:moveTo>
                  <a:cubicBezTo>
                    <a:pt x="0" y="5"/>
                    <a:pt x="4" y="24"/>
                    <a:pt x="13" y="15"/>
                  </a:cubicBezTo>
                  <a:cubicBezTo>
                    <a:pt x="20" y="8"/>
                    <a:pt x="11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71" name="Freeform 273">
              <a:extLst>
                <a:ext uri="{FF2B5EF4-FFF2-40B4-BE49-F238E27FC236}">
                  <a16:creationId xmlns:a16="http://schemas.microsoft.com/office/drawing/2014/main" id="{74D8E755-6F27-491A-BE4B-6DC13D29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522"/>
              <a:ext cx="37" cy="26"/>
            </a:xfrm>
            <a:custGeom>
              <a:avLst/>
              <a:gdLst>
                <a:gd name="T0" fmla="*/ 3 w 34"/>
                <a:gd name="T1" fmla="*/ 9 h 24"/>
                <a:gd name="T2" fmla="*/ 36 w 34"/>
                <a:gd name="T3" fmla="*/ 18 h 24"/>
                <a:gd name="T4" fmla="*/ 3 w 34"/>
                <a:gd name="T5" fmla="*/ 9 h 24"/>
                <a:gd name="T6" fmla="*/ 0 60000 65536"/>
                <a:gd name="T7" fmla="*/ 0 60000 65536"/>
                <a:gd name="T8" fmla="*/ 0 60000 65536"/>
                <a:gd name="T9" fmla="*/ 0 w 34"/>
                <a:gd name="T10" fmla="*/ 0 h 24"/>
                <a:gd name="T11" fmla="*/ 34 w 34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24">
                  <a:moveTo>
                    <a:pt x="3" y="7"/>
                  </a:moveTo>
                  <a:cubicBezTo>
                    <a:pt x="0" y="14"/>
                    <a:pt x="26" y="24"/>
                    <a:pt x="30" y="16"/>
                  </a:cubicBezTo>
                  <a:cubicBezTo>
                    <a:pt x="34" y="6"/>
                    <a:pt x="5" y="0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72" name="Freeform 274">
              <a:extLst>
                <a:ext uri="{FF2B5EF4-FFF2-40B4-BE49-F238E27FC236}">
                  <a16:creationId xmlns:a16="http://schemas.microsoft.com/office/drawing/2014/main" id="{D0DA1BC8-18B2-49A8-A51B-95E4ECA7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520"/>
              <a:ext cx="37" cy="41"/>
            </a:xfrm>
            <a:custGeom>
              <a:avLst/>
              <a:gdLst>
                <a:gd name="T0" fmla="*/ 30 w 34"/>
                <a:gd name="T1" fmla="*/ 17 h 38"/>
                <a:gd name="T2" fmla="*/ 19 w 34"/>
                <a:gd name="T3" fmla="*/ 21 h 38"/>
                <a:gd name="T4" fmla="*/ 3 w 34"/>
                <a:gd name="T5" fmla="*/ 32 h 38"/>
                <a:gd name="T6" fmla="*/ 21 w 34"/>
                <a:gd name="T7" fmla="*/ 21 h 38"/>
                <a:gd name="T8" fmla="*/ 30 w 34"/>
                <a:gd name="T9" fmla="*/ 1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8"/>
                <a:gd name="T17" fmla="*/ 34 w 3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8">
                  <a:moveTo>
                    <a:pt x="26" y="15"/>
                  </a:moveTo>
                  <a:cubicBezTo>
                    <a:pt x="34" y="0"/>
                    <a:pt x="6" y="8"/>
                    <a:pt x="16" y="18"/>
                  </a:cubicBezTo>
                  <a:cubicBezTo>
                    <a:pt x="8" y="14"/>
                    <a:pt x="0" y="22"/>
                    <a:pt x="3" y="28"/>
                  </a:cubicBezTo>
                  <a:cubicBezTo>
                    <a:pt x="8" y="38"/>
                    <a:pt x="28" y="25"/>
                    <a:pt x="17" y="18"/>
                  </a:cubicBezTo>
                  <a:cubicBezTo>
                    <a:pt x="19" y="19"/>
                    <a:pt x="26" y="16"/>
                    <a:pt x="2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73" name="Freeform 275">
              <a:extLst>
                <a:ext uri="{FF2B5EF4-FFF2-40B4-BE49-F238E27FC236}">
                  <a16:creationId xmlns:a16="http://schemas.microsoft.com/office/drawing/2014/main" id="{EDE8FBFF-EB8E-4E02-B690-F3F844D1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535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74" name="Freeform 276">
              <a:extLst>
                <a:ext uri="{FF2B5EF4-FFF2-40B4-BE49-F238E27FC236}">
                  <a16:creationId xmlns:a16="http://schemas.microsoft.com/office/drawing/2014/main" id="{C1802C0F-3B75-4017-A179-20634FA45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521"/>
              <a:ext cx="20" cy="15"/>
            </a:xfrm>
            <a:custGeom>
              <a:avLst/>
              <a:gdLst>
                <a:gd name="T0" fmla="*/ 8 w 18"/>
                <a:gd name="T1" fmla="*/ 1 h 14"/>
                <a:gd name="T2" fmla="*/ 16 w 18"/>
                <a:gd name="T3" fmla="*/ 16 h 14"/>
                <a:gd name="T4" fmla="*/ 8 w 18"/>
                <a:gd name="T5" fmla="*/ 1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6" y="1"/>
                  </a:moveTo>
                  <a:cubicBezTo>
                    <a:pt x="0" y="7"/>
                    <a:pt x="7" y="11"/>
                    <a:pt x="13" y="14"/>
                  </a:cubicBezTo>
                  <a:cubicBezTo>
                    <a:pt x="18" y="9"/>
                    <a:pt x="17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75" name="Freeform 277">
              <a:extLst>
                <a:ext uri="{FF2B5EF4-FFF2-40B4-BE49-F238E27FC236}">
                  <a16:creationId xmlns:a16="http://schemas.microsoft.com/office/drawing/2014/main" id="{2B1A902B-E7AB-46E4-BB46-00CD6D3D4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2" y="510"/>
              <a:ext cx="27" cy="24"/>
            </a:xfrm>
            <a:custGeom>
              <a:avLst/>
              <a:gdLst>
                <a:gd name="T0" fmla="*/ 17 w 25"/>
                <a:gd name="T1" fmla="*/ 16 h 22"/>
                <a:gd name="T2" fmla="*/ 1 w 25"/>
                <a:gd name="T3" fmla="*/ 13 h 22"/>
                <a:gd name="T4" fmla="*/ 17 w 25"/>
                <a:gd name="T5" fmla="*/ 16 h 22"/>
                <a:gd name="T6" fmla="*/ 0 60000 65536"/>
                <a:gd name="T7" fmla="*/ 0 60000 65536"/>
                <a:gd name="T8" fmla="*/ 0 60000 65536"/>
                <a:gd name="T9" fmla="*/ 0 w 25"/>
                <a:gd name="T10" fmla="*/ 0 h 22"/>
                <a:gd name="T11" fmla="*/ 25 w 25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2">
                  <a:moveTo>
                    <a:pt x="15" y="14"/>
                  </a:moveTo>
                  <a:cubicBezTo>
                    <a:pt x="25" y="4"/>
                    <a:pt x="0" y="0"/>
                    <a:pt x="1" y="11"/>
                  </a:cubicBezTo>
                  <a:cubicBezTo>
                    <a:pt x="1" y="17"/>
                    <a:pt x="6" y="22"/>
                    <a:pt x="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76" name="Freeform 278">
              <a:extLst>
                <a:ext uri="{FF2B5EF4-FFF2-40B4-BE49-F238E27FC236}">
                  <a16:creationId xmlns:a16="http://schemas.microsoft.com/office/drawing/2014/main" id="{DAECF1CB-AA6E-44B7-9269-C607B8560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487"/>
              <a:ext cx="23" cy="25"/>
            </a:xfrm>
            <a:custGeom>
              <a:avLst/>
              <a:gdLst>
                <a:gd name="T0" fmla="*/ 9 w 21"/>
                <a:gd name="T1" fmla="*/ 25 h 23"/>
                <a:gd name="T2" fmla="*/ 21 w 21"/>
                <a:gd name="T3" fmla="*/ 20 h 23"/>
                <a:gd name="T4" fmla="*/ 9 w 21"/>
                <a:gd name="T5" fmla="*/ 25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7" y="21"/>
                  </a:moveTo>
                  <a:cubicBezTo>
                    <a:pt x="9" y="23"/>
                    <a:pt x="16" y="19"/>
                    <a:pt x="17" y="17"/>
                  </a:cubicBezTo>
                  <a:cubicBezTo>
                    <a:pt x="21" y="0"/>
                    <a:pt x="0" y="15"/>
                    <a:pt x="7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77" name="Freeform 279">
              <a:extLst>
                <a:ext uri="{FF2B5EF4-FFF2-40B4-BE49-F238E27FC236}">
                  <a16:creationId xmlns:a16="http://schemas.microsoft.com/office/drawing/2014/main" id="{16F30076-F6DA-4227-A371-3E1ECEB15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490"/>
              <a:ext cx="27" cy="23"/>
            </a:xfrm>
            <a:custGeom>
              <a:avLst/>
              <a:gdLst>
                <a:gd name="T0" fmla="*/ 17 w 25"/>
                <a:gd name="T1" fmla="*/ 16 h 21"/>
                <a:gd name="T2" fmla="*/ 5 w 25"/>
                <a:gd name="T3" fmla="*/ 5 h 21"/>
                <a:gd name="T4" fmla="*/ 17 w 25"/>
                <a:gd name="T5" fmla="*/ 16 h 21"/>
                <a:gd name="T6" fmla="*/ 0 60000 65536"/>
                <a:gd name="T7" fmla="*/ 0 60000 65536"/>
                <a:gd name="T8" fmla="*/ 0 60000 65536"/>
                <a:gd name="T9" fmla="*/ 0 w 25"/>
                <a:gd name="T10" fmla="*/ 0 h 21"/>
                <a:gd name="T11" fmla="*/ 25 w 2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1">
                  <a:moveTo>
                    <a:pt x="15" y="14"/>
                  </a:moveTo>
                  <a:cubicBezTo>
                    <a:pt x="25" y="5"/>
                    <a:pt x="10" y="0"/>
                    <a:pt x="5" y="5"/>
                  </a:cubicBezTo>
                  <a:cubicBezTo>
                    <a:pt x="0" y="9"/>
                    <a:pt x="8" y="21"/>
                    <a:pt x="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78" name="Freeform 280">
              <a:extLst>
                <a:ext uri="{FF2B5EF4-FFF2-40B4-BE49-F238E27FC236}">
                  <a16:creationId xmlns:a16="http://schemas.microsoft.com/office/drawing/2014/main" id="{FFEC902C-7319-47DC-9C66-CDCA7772E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489"/>
              <a:ext cx="24" cy="26"/>
            </a:xfrm>
            <a:custGeom>
              <a:avLst/>
              <a:gdLst>
                <a:gd name="T0" fmla="*/ 16 w 22"/>
                <a:gd name="T1" fmla="*/ 17 h 24"/>
                <a:gd name="T2" fmla="*/ 9 w 22"/>
                <a:gd name="T3" fmla="*/ 3 h 24"/>
                <a:gd name="T4" fmla="*/ 16 w 22"/>
                <a:gd name="T5" fmla="*/ 17 h 24"/>
                <a:gd name="T6" fmla="*/ 0 60000 65536"/>
                <a:gd name="T7" fmla="*/ 0 60000 65536"/>
                <a:gd name="T8" fmla="*/ 0 60000 65536"/>
                <a:gd name="T9" fmla="*/ 0 w 22"/>
                <a:gd name="T10" fmla="*/ 0 h 24"/>
                <a:gd name="T11" fmla="*/ 22 w 22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4">
                  <a:moveTo>
                    <a:pt x="14" y="15"/>
                  </a:moveTo>
                  <a:cubicBezTo>
                    <a:pt x="22" y="8"/>
                    <a:pt x="13" y="0"/>
                    <a:pt x="7" y="3"/>
                  </a:cubicBezTo>
                  <a:cubicBezTo>
                    <a:pt x="0" y="6"/>
                    <a:pt x="4" y="24"/>
                    <a:pt x="1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79" name="Freeform 281">
              <a:extLst>
                <a:ext uri="{FF2B5EF4-FFF2-40B4-BE49-F238E27FC236}">
                  <a16:creationId xmlns:a16="http://schemas.microsoft.com/office/drawing/2014/main" id="{1C7B715F-E428-432F-9BDA-8D1155774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98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80" name="Freeform 282">
              <a:extLst>
                <a:ext uri="{FF2B5EF4-FFF2-40B4-BE49-F238E27FC236}">
                  <a16:creationId xmlns:a16="http://schemas.microsoft.com/office/drawing/2014/main" id="{FB05A5CA-4FFA-4570-A866-41EC43868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463"/>
              <a:ext cx="29" cy="50"/>
            </a:xfrm>
            <a:custGeom>
              <a:avLst/>
              <a:gdLst>
                <a:gd name="T0" fmla="*/ 27 w 27"/>
                <a:gd name="T1" fmla="*/ 39 h 46"/>
                <a:gd name="T2" fmla="*/ 31 w 27"/>
                <a:gd name="T3" fmla="*/ 36 h 46"/>
                <a:gd name="T4" fmla="*/ 23 w 27"/>
                <a:gd name="T5" fmla="*/ 13 h 46"/>
                <a:gd name="T6" fmla="*/ 27 w 27"/>
                <a:gd name="T7" fmla="*/ 39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6"/>
                <a:gd name="T14" fmla="*/ 27 w 2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6">
                  <a:moveTo>
                    <a:pt x="23" y="33"/>
                  </a:moveTo>
                  <a:cubicBezTo>
                    <a:pt x="26" y="31"/>
                    <a:pt x="25" y="33"/>
                    <a:pt x="27" y="30"/>
                  </a:cubicBezTo>
                  <a:cubicBezTo>
                    <a:pt x="22" y="38"/>
                    <a:pt x="23" y="13"/>
                    <a:pt x="20" y="11"/>
                  </a:cubicBezTo>
                  <a:cubicBezTo>
                    <a:pt x="6" y="0"/>
                    <a:pt x="0" y="46"/>
                    <a:pt x="23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81" name="Freeform 283">
              <a:extLst>
                <a:ext uri="{FF2B5EF4-FFF2-40B4-BE49-F238E27FC236}">
                  <a16:creationId xmlns:a16="http://schemas.microsoft.com/office/drawing/2014/main" id="{5C457160-B947-4A06-AC09-9C259682C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480"/>
              <a:ext cx="41" cy="22"/>
            </a:xfrm>
            <a:custGeom>
              <a:avLst/>
              <a:gdLst>
                <a:gd name="T0" fmla="*/ 15 w 38"/>
                <a:gd name="T1" fmla="*/ 21 h 20"/>
                <a:gd name="T2" fmla="*/ 27 w 38"/>
                <a:gd name="T3" fmla="*/ 17 h 20"/>
                <a:gd name="T4" fmla="*/ 15 w 38"/>
                <a:gd name="T5" fmla="*/ 21 h 20"/>
                <a:gd name="T6" fmla="*/ 0 60000 65536"/>
                <a:gd name="T7" fmla="*/ 0 60000 65536"/>
                <a:gd name="T8" fmla="*/ 0 60000 65536"/>
                <a:gd name="T9" fmla="*/ 0 w 38"/>
                <a:gd name="T10" fmla="*/ 0 h 20"/>
                <a:gd name="T11" fmla="*/ 38 w 3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20">
                  <a:moveTo>
                    <a:pt x="13" y="17"/>
                  </a:moveTo>
                  <a:cubicBezTo>
                    <a:pt x="16" y="20"/>
                    <a:pt x="23" y="14"/>
                    <a:pt x="23" y="14"/>
                  </a:cubicBezTo>
                  <a:cubicBezTo>
                    <a:pt x="38" y="0"/>
                    <a:pt x="0" y="5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82" name="Freeform 284">
              <a:extLst>
                <a:ext uri="{FF2B5EF4-FFF2-40B4-BE49-F238E27FC236}">
                  <a16:creationId xmlns:a16="http://schemas.microsoft.com/office/drawing/2014/main" id="{7FFB5240-84AD-4AEF-A95B-48171FE50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474"/>
              <a:ext cx="24" cy="22"/>
            </a:xfrm>
            <a:custGeom>
              <a:avLst/>
              <a:gdLst>
                <a:gd name="T0" fmla="*/ 16 w 22"/>
                <a:gd name="T1" fmla="*/ 15 h 21"/>
                <a:gd name="T2" fmla="*/ 4 w 22"/>
                <a:gd name="T3" fmla="*/ 4 h 21"/>
                <a:gd name="T4" fmla="*/ 16 w 22"/>
                <a:gd name="T5" fmla="*/ 15 h 21"/>
                <a:gd name="T6" fmla="*/ 0 60000 65536"/>
                <a:gd name="T7" fmla="*/ 0 60000 65536"/>
                <a:gd name="T8" fmla="*/ 0 60000 65536"/>
                <a:gd name="T9" fmla="*/ 0 w 22"/>
                <a:gd name="T10" fmla="*/ 0 h 21"/>
                <a:gd name="T11" fmla="*/ 22 w 22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1">
                  <a:moveTo>
                    <a:pt x="14" y="13"/>
                  </a:moveTo>
                  <a:cubicBezTo>
                    <a:pt x="22" y="6"/>
                    <a:pt x="8" y="0"/>
                    <a:pt x="4" y="4"/>
                  </a:cubicBezTo>
                  <a:cubicBezTo>
                    <a:pt x="0" y="8"/>
                    <a:pt x="6" y="21"/>
                    <a:pt x="1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83" name="Freeform 285">
              <a:extLst>
                <a:ext uri="{FF2B5EF4-FFF2-40B4-BE49-F238E27FC236}">
                  <a16:creationId xmlns:a16="http://schemas.microsoft.com/office/drawing/2014/main" id="{334E4336-B53F-4CC6-A46C-60E1E516E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" y="440"/>
              <a:ext cx="23" cy="50"/>
            </a:xfrm>
            <a:custGeom>
              <a:avLst/>
              <a:gdLst>
                <a:gd name="T0" fmla="*/ 15 w 21"/>
                <a:gd name="T1" fmla="*/ 18 h 46"/>
                <a:gd name="T2" fmla="*/ 12 w 21"/>
                <a:gd name="T3" fmla="*/ 8 h 46"/>
                <a:gd name="T4" fmla="*/ 0 w 21"/>
                <a:gd name="T5" fmla="*/ 45 h 46"/>
                <a:gd name="T6" fmla="*/ 24 w 21"/>
                <a:gd name="T7" fmla="*/ 35 h 46"/>
                <a:gd name="T8" fmla="*/ 15 w 21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6"/>
                <a:gd name="T17" fmla="*/ 21 w 21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6">
                  <a:moveTo>
                    <a:pt x="13" y="16"/>
                  </a:moveTo>
                  <a:cubicBezTo>
                    <a:pt x="13" y="14"/>
                    <a:pt x="19" y="0"/>
                    <a:pt x="10" y="6"/>
                  </a:cubicBezTo>
                  <a:cubicBezTo>
                    <a:pt x="8" y="18"/>
                    <a:pt x="7" y="26"/>
                    <a:pt x="0" y="38"/>
                  </a:cubicBezTo>
                  <a:cubicBezTo>
                    <a:pt x="10" y="46"/>
                    <a:pt x="19" y="37"/>
                    <a:pt x="20" y="29"/>
                  </a:cubicBezTo>
                  <a:cubicBezTo>
                    <a:pt x="21" y="22"/>
                    <a:pt x="16" y="23"/>
                    <a:pt x="1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84" name="Freeform 286">
              <a:extLst>
                <a:ext uri="{FF2B5EF4-FFF2-40B4-BE49-F238E27FC236}">
                  <a16:creationId xmlns:a16="http://schemas.microsoft.com/office/drawing/2014/main" id="{97AD916C-16D8-4CED-988A-1564306A6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456"/>
              <a:ext cx="41" cy="30"/>
            </a:xfrm>
            <a:custGeom>
              <a:avLst/>
              <a:gdLst>
                <a:gd name="T0" fmla="*/ 26 w 38"/>
                <a:gd name="T1" fmla="*/ 24 h 27"/>
                <a:gd name="T2" fmla="*/ 38 w 38"/>
                <a:gd name="T3" fmla="*/ 4 h 27"/>
                <a:gd name="T4" fmla="*/ 10 w 38"/>
                <a:gd name="T5" fmla="*/ 29 h 27"/>
                <a:gd name="T6" fmla="*/ 26 w 38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7"/>
                <a:gd name="T14" fmla="*/ 38 w 3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7">
                  <a:moveTo>
                    <a:pt x="22" y="20"/>
                  </a:moveTo>
                  <a:cubicBezTo>
                    <a:pt x="23" y="19"/>
                    <a:pt x="38" y="11"/>
                    <a:pt x="32" y="4"/>
                  </a:cubicBezTo>
                  <a:cubicBezTo>
                    <a:pt x="29" y="0"/>
                    <a:pt x="0" y="15"/>
                    <a:pt x="8" y="23"/>
                  </a:cubicBezTo>
                  <a:cubicBezTo>
                    <a:pt x="12" y="27"/>
                    <a:pt x="21" y="20"/>
                    <a:pt x="2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85" name="Freeform 287">
              <a:extLst>
                <a:ext uri="{FF2B5EF4-FFF2-40B4-BE49-F238E27FC236}">
                  <a16:creationId xmlns:a16="http://schemas.microsoft.com/office/drawing/2014/main" id="{3E9C45EF-869A-44F9-A522-B332F72D8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449"/>
              <a:ext cx="23" cy="25"/>
            </a:xfrm>
            <a:custGeom>
              <a:avLst/>
              <a:gdLst>
                <a:gd name="T0" fmla="*/ 9 w 21"/>
                <a:gd name="T1" fmla="*/ 25 h 23"/>
                <a:gd name="T2" fmla="*/ 21 w 21"/>
                <a:gd name="T3" fmla="*/ 20 h 23"/>
                <a:gd name="T4" fmla="*/ 9 w 21"/>
                <a:gd name="T5" fmla="*/ 25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7" y="21"/>
                  </a:moveTo>
                  <a:cubicBezTo>
                    <a:pt x="10" y="23"/>
                    <a:pt x="17" y="19"/>
                    <a:pt x="17" y="17"/>
                  </a:cubicBezTo>
                  <a:cubicBezTo>
                    <a:pt x="21" y="0"/>
                    <a:pt x="0" y="15"/>
                    <a:pt x="7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86" name="Freeform 288">
              <a:extLst>
                <a:ext uri="{FF2B5EF4-FFF2-40B4-BE49-F238E27FC236}">
                  <a16:creationId xmlns:a16="http://schemas.microsoft.com/office/drawing/2014/main" id="{3AB5CA96-614A-4020-84CD-E468180C9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" y="466"/>
              <a:ext cx="7" cy="6"/>
            </a:xfrm>
            <a:custGeom>
              <a:avLst/>
              <a:gdLst>
                <a:gd name="T0" fmla="*/ 1 w 6"/>
                <a:gd name="T1" fmla="*/ 7 h 5"/>
                <a:gd name="T2" fmla="*/ 7 w 6"/>
                <a:gd name="T3" fmla="*/ 1 h 5"/>
                <a:gd name="T4" fmla="*/ 1 w 6"/>
                <a:gd name="T5" fmla="*/ 7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5"/>
                  </a:moveTo>
                  <a:cubicBezTo>
                    <a:pt x="2" y="5"/>
                    <a:pt x="6" y="3"/>
                    <a:pt x="5" y="1"/>
                  </a:cubicBezTo>
                  <a:cubicBezTo>
                    <a:pt x="4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87" name="Freeform 289">
              <a:extLst>
                <a:ext uri="{FF2B5EF4-FFF2-40B4-BE49-F238E27FC236}">
                  <a16:creationId xmlns:a16="http://schemas.microsoft.com/office/drawing/2014/main" id="{10BB1B37-5B78-48FE-902C-CF066BDE1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444"/>
              <a:ext cx="49" cy="32"/>
            </a:xfrm>
            <a:custGeom>
              <a:avLst/>
              <a:gdLst>
                <a:gd name="T0" fmla="*/ 33 w 45"/>
                <a:gd name="T1" fmla="*/ 15 h 30"/>
                <a:gd name="T2" fmla="*/ 49 w 45"/>
                <a:gd name="T3" fmla="*/ 25 h 30"/>
                <a:gd name="T4" fmla="*/ 45 w 45"/>
                <a:gd name="T5" fmla="*/ 0 h 30"/>
                <a:gd name="T6" fmla="*/ 13 w 45"/>
                <a:gd name="T7" fmla="*/ 18 h 30"/>
                <a:gd name="T8" fmla="*/ 33 w 45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0"/>
                <a:gd name="T17" fmla="*/ 45 w 45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0">
                  <a:moveTo>
                    <a:pt x="28" y="13"/>
                  </a:moveTo>
                  <a:cubicBezTo>
                    <a:pt x="31" y="14"/>
                    <a:pt x="31" y="30"/>
                    <a:pt x="41" y="22"/>
                  </a:cubicBezTo>
                  <a:cubicBezTo>
                    <a:pt x="40" y="11"/>
                    <a:pt x="45" y="5"/>
                    <a:pt x="38" y="0"/>
                  </a:cubicBezTo>
                  <a:cubicBezTo>
                    <a:pt x="41" y="2"/>
                    <a:pt x="0" y="6"/>
                    <a:pt x="11" y="16"/>
                  </a:cubicBezTo>
                  <a:cubicBezTo>
                    <a:pt x="18" y="23"/>
                    <a:pt x="22" y="11"/>
                    <a:pt x="2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88" name="Freeform 290">
              <a:extLst>
                <a:ext uri="{FF2B5EF4-FFF2-40B4-BE49-F238E27FC236}">
                  <a16:creationId xmlns:a16="http://schemas.microsoft.com/office/drawing/2014/main" id="{5EE6BECD-2A80-4832-B3C1-228021239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453"/>
              <a:ext cx="8" cy="6"/>
            </a:xfrm>
            <a:custGeom>
              <a:avLst/>
              <a:gdLst>
                <a:gd name="T0" fmla="*/ 2 w 7"/>
                <a:gd name="T1" fmla="*/ 6 h 5"/>
                <a:gd name="T2" fmla="*/ 8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6" y="1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89" name="Freeform 291">
              <a:extLst>
                <a:ext uri="{FF2B5EF4-FFF2-40B4-BE49-F238E27FC236}">
                  <a16:creationId xmlns:a16="http://schemas.microsoft.com/office/drawing/2014/main" id="{60F26F06-4183-4573-A7CE-33BF65D1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432"/>
              <a:ext cx="24" cy="24"/>
            </a:xfrm>
            <a:custGeom>
              <a:avLst/>
              <a:gdLst>
                <a:gd name="T0" fmla="*/ 21 w 22"/>
                <a:gd name="T1" fmla="*/ 19 h 23"/>
                <a:gd name="T2" fmla="*/ 9 w 22"/>
                <a:gd name="T3" fmla="*/ 23 h 23"/>
                <a:gd name="T4" fmla="*/ 21 w 22"/>
                <a:gd name="T5" fmla="*/ 19 h 23"/>
                <a:gd name="T6" fmla="*/ 0 60000 65536"/>
                <a:gd name="T7" fmla="*/ 0 60000 65536"/>
                <a:gd name="T8" fmla="*/ 0 60000 65536"/>
                <a:gd name="T9" fmla="*/ 0 w 22"/>
                <a:gd name="T10" fmla="*/ 0 h 23"/>
                <a:gd name="T11" fmla="*/ 22 w 22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3">
                  <a:moveTo>
                    <a:pt x="17" y="17"/>
                  </a:moveTo>
                  <a:cubicBezTo>
                    <a:pt x="22" y="0"/>
                    <a:pt x="0" y="15"/>
                    <a:pt x="7" y="21"/>
                  </a:cubicBezTo>
                  <a:cubicBezTo>
                    <a:pt x="10" y="23"/>
                    <a:pt x="17" y="19"/>
                    <a:pt x="17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90" name="Freeform 292">
              <a:extLst>
                <a:ext uri="{FF2B5EF4-FFF2-40B4-BE49-F238E27FC236}">
                  <a16:creationId xmlns:a16="http://schemas.microsoft.com/office/drawing/2014/main" id="{7E8D2AB7-5CF7-4B11-81D4-D3A209B53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426"/>
              <a:ext cx="40" cy="25"/>
            </a:xfrm>
            <a:custGeom>
              <a:avLst/>
              <a:gdLst>
                <a:gd name="T0" fmla="*/ 16 w 37"/>
                <a:gd name="T1" fmla="*/ 26 h 23"/>
                <a:gd name="T2" fmla="*/ 16 w 37"/>
                <a:gd name="T3" fmla="*/ 23 h 23"/>
                <a:gd name="T4" fmla="*/ 21 w 37"/>
                <a:gd name="T5" fmla="*/ 15 h 23"/>
                <a:gd name="T6" fmla="*/ 40 w 37"/>
                <a:gd name="T7" fmla="*/ 12 h 23"/>
                <a:gd name="T8" fmla="*/ 28 w 37"/>
                <a:gd name="T9" fmla="*/ 0 h 23"/>
                <a:gd name="T10" fmla="*/ 16 w 37"/>
                <a:gd name="T11" fmla="*/ 12 h 23"/>
                <a:gd name="T12" fmla="*/ 4 w 37"/>
                <a:gd name="T13" fmla="*/ 12 h 23"/>
                <a:gd name="T14" fmla="*/ 16 w 37"/>
                <a:gd name="T15" fmla="*/ 26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3"/>
                <a:gd name="T26" fmla="*/ 37 w 37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3">
                  <a:moveTo>
                    <a:pt x="14" y="22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9" y="18"/>
                    <a:pt x="15" y="15"/>
                    <a:pt x="18" y="13"/>
                  </a:cubicBezTo>
                  <a:cubicBezTo>
                    <a:pt x="23" y="10"/>
                    <a:pt x="31" y="16"/>
                    <a:pt x="34" y="10"/>
                  </a:cubicBezTo>
                  <a:cubicBezTo>
                    <a:pt x="37" y="4"/>
                    <a:pt x="33" y="0"/>
                    <a:pt x="24" y="0"/>
                  </a:cubicBezTo>
                  <a:cubicBezTo>
                    <a:pt x="20" y="0"/>
                    <a:pt x="21" y="8"/>
                    <a:pt x="14" y="10"/>
                  </a:cubicBezTo>
                  <a:cubicBezTo>
                    <a:pt x="13" y="10"/>
                    <a:pt x="5" y="9"/>
                    <a:pt x="4" y="10"/>
                  </a:cubicBezTo>
                  <a:cubicBezTo>
                    <a:pt x="0" y="15"/>
                    <a:pt x="13" y="23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91" name="Freeform 293">
              <a:extLst>
                <a:ext uri="{FF2B5EF4-FFF2-40B4-BE49-F238E27FC236}">
                  <a16:creationId xmlns:a16="http://schemas.microsoft.com/office/drawing/2014/main" id="{18CCEBF4-48B2-422E-828D-5B23CD8F7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" y="428"/>
              <a:ext cx="16" cy="18"/>
            </a:xfrm>
            <a:custGeom>
              <a:avLst/>
              <a:gdLst>
                <a:gd name="T0" fmla="*/ 14 w 15"/>
                <a:gd name="T1" fmla="*/ 18 h 16"/>
                <a:gd name="T2" fmla="*/ 14 w 15"/>
                <a:gd name="T3" fmla="*/ 14 h 16"/>
                <a:gd name="T4" fmla="*/ 17 w 15"/>
                <a:gd name="T5" fmla="*/ 6 h 16"/>
                <a:gd name="T6" fmla="*/ 14 w 15"/>
                <a:gd name="T7" fmla="*/ 1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6"/>
                <a:gd name="T14" fmla="*/ 15 w 15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6">
                  <a:moveTo>
                    <a:pt x="12" y="14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0"/>
                    <a:pt x="0" y="16"/>
                    <a:pt x="1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92" name="Freeform 294">
              <a:extLst>
                <a:ext uri="{FF2B5EF4-FFF2-40B4-BE49-F238E27FC236}">
                  <a16:creationId xmlns:a16="http://schemas.microsoft.com/office/drawing/2014/main" id="{FABCA22D-4CE7-4E65-8CB4-B6DBDDD0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25"/>
              <a:ext cx="8" cy="6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6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93" name="Line 295">
              <a:extLst>
                <a:ext uri="{FF2B5EF4-FFF2-40B4-BE49-F238E27FC236}">
                  <a16:creationId xmlns:a16="http://schemas.microsoft.com/office/drawing/2014/main" id="{37F56266-61AF-459F-811E-C8AB28FAC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1" y="40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94" name="Line 296">
              <a:extLst>
                <a:ext uri="{FF2B5EF4-FFF2-40B4-BE49-F238E27FC236}">
                  <a16:creationId xmlns:a16="http://schemas.microsoft.com/office/drawing/2014/main" id="{EFECF2F6-C28D-492B-B10A-A313F4DBE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1" y="40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95" name="Freeform 297">
              <a:extLst>
                <a:ext uri="{FF2B5EF4-FFF2-40B4-BE49-F238E27FC236}">
                  <a16:creationId xmlns:a16="http://schemas.microsoft.com/office/drawing/2014/main" id="{BC3EBE87-A0EB-4ACA-ACF6-E763F7546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07"/>
              <a:ext cx="5" cy="15"/>
            </a:xfrm>
            <a:custGeom>
              <a:avLst/>
              <a:gdLst>
                <a:gd name="T0" fmla="*/ 1 w 5"/>
                <a:gd name="T1" fmla="*/ 5 h 14"/>
                <a:gd name="T2" fmla="*/ 4 w 5"/>
                <a:gd name="T3" fmla="*/ 11 h 14"/>
                <a:gd name="T4" fmla="*/ 1 w 5"/>
                <a:gd name="T5" fmla="*/ 5 h 14"/>
                <a:gd name="T6" fmla="*/ 0 60000 65536"/>
                <a:gd name="T7" fmla="*/ 0 60000 65536"/>
                <a:gd name="T8" fmla="*/ 0 60000 65536"/>
                <a:gd name="T9" fmla="*/ 0 w 5"/>
                <a:gd name="T10" fmla="*/ 0 h 14"/>
                <a:gd name="T11" fmla="*/ 5 w 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4">
                  <a:moveTo>
                    <a:pt x="1" y="5"/>
                  </a:moveTo>
                  <a:cubicBezTo>
                    <a:pt x="0" y="9"/>
                    <a:pt x="3" y="14"/>
                    <a:pt x="4" y="9"/>
                  </a:cubicBezTo>
                  <a:cubicBezTo>
                    <a:pt x="5" y="5"/>
                    <a:pt x="2" y="0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96" name="Line 298">
              <a:extLst>
                <a:ext uri="{FF2B5EF4-FFF2-40B4-BE49-F238E27FC236}">
                  <a16:creationId xmlns:a16="http://schemas.microsoft.com/office/drawing/2014/main" id="{DA931752-438D-46B4-9049-8295F4E97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8" y="4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97" name="Line 299">
              <a:extLst>
                <a:ext uri="{FF2B5EF4-FFF2-40B4-BE49-F238E27FC236}">
                  <a16:creationId xmlns:a16="http://schemas.microsoft.com/office/drawing/2014/main" id="{8733CDA2-C2DC-4EFA-9790-1BE50958F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8" y="4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98" name="Line 300">
              <a:extLst>
                <a:ext uri="{FF2B5EF4-FFF2-40B4-BE49-F238E27FC236}">
                  <a16:creationId xmlns:a16="http://schemas.microsoft.com/office/drawing/2014/main" id="{338D512E-05C1-4D71-9D72-8C2BA8EE4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4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99" name="Line 301">
              <a:extLst>
                <a:ext uri="{FF2B5EF4-FFF2-40B4-BE49-F238E27FC236}">
                  <a16:creationId xmlns:a16="http://schemas.microsoft.com/office/drawing/2014/main" id="{CC71E894-5DB8-4CC3-86F1-C13E994FB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4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00" name="Freeform 302">
              <a:extLst>
                <a:ext uri="{FF2B5EF4-FFF2-40B4-BE49-F238E27FC236}">
                  <a16:creationId xmlns:a16="http://schemas.microsoft.com/office/drawing/2014/main" id="{64AFC003-4B5D-4574-9C9B-2B4D93EE0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97"/>
              <a:ext cx="8" cy="10"/>
            </a:xfrm>
            <a:custGeom>
              <a:avLst/>
              <a:gdLst>
                <a:gd name="T0" fmla="*/ 9 w 7"/>
                <a:gd name="T1" fmla="*/ 7 h 9"/>
                <a:gd name="T2" fmla="*/ 0 w 7"/>
                <a:gd name="T3" fmla="*/ 7 h 9"/>
                <a:gd name="T4" fmla="*/ 9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5"/>
                  </a:moveTo>
                  <a:cubicBezTo>
                    <a:pt x="3" y="5"/>
                    <a:pt x="2" y="0"/>
                    <a:pt x="0" y="5"/>
                  </a:cubicBezTo>
                  <a:cubicBezTo>
                    <a:pt x="0" y="8"/>
                    <a:pt x="6" y="9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01" name="Freeform 303">
              <a:extLst>
                <a:ext uri="{FF2B5EF4-FFF2-40B4-BE49-F238E27FC236}">
                  <a16:creationId xmlns:a16="http://schemas.microsoft.com/office/drawing/2014/main" id="{533C4B0D-3F09-4999-B176-9EDABE5B2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" y="391"/>
              <a:ext cx="10" cy="5"/>
            </a:xfrm>
            <a:custGeom>
              <a:avLst/>
              <a:gdLst>
                <a:gd name="T0" fmla="*/ 9 w 10"/>
                <a:gd name="T1" fmla="*/ 1 h 5"/>
                <a:gd name="T2" fmla="*/ 2 w 10"/>
                <a:gd name="T3" fmla="*/ 4 h 5"/>
                <a:gd name="T4" fmla="*/ 9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1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5"/>
                    <a:pt x="10" y="3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02" name="Freeform 304">
              <a:extLst>
                <a:ext uri="{FF2B5EF4-FFF2-40B4-BE49-F238E27FC236}">
                  <a16:creationId xmlns:a16="http://schemas.microsoft.com/office/drawing/2014/main" id="{61DE3EF6-026F-4A4D-BC49-7FD642BF2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" y="384"/>
              <a:ext cx="11" cy="5"/>
            </a:xfrm>
            <a:custGeom>
              <a:avLst/>
              <a:gdLst>
                <a:gd name="T0" fmla="*/ 1 w 10"/>
                <a:gd name="T1" fmla="*/ 4 h 5"/>
                <a:gd name="T2" fmla="*/ 10 w 10"/>
                <a:gd name="T3" fmla="*/ 1 h 5"/>
                <a:gd name="T4" fmla="*/ 1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2"/>
                    <a:pt x="8" y="1"/>
                  </a:cubicBezTo>
                  <a:cubicBezTo>
                    <a:pt x="7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03" name="Freeform 305">
              <a:extLst>
                <a:ext uri="{FF2B5EF4-FFF2-40B4-BE49-F238E27FC236}">
                  <a16:creationId xmlns:a16="http://schemas.microsoft.com/office/drawing/2014/main" id="{1B41144F-A326-4468-A8AA-D3B1E5BB9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378"/>
              <a:ext cx="7" cy="5"/>
            </a:xfrm>
            <a:custGeom>
              <a:avLst/>
              <a:gdLst>
                <a:gd name="T0" fmla="*/ 5 w 7"/>
                <a:gd name="T1" fmla="*/ 1 h 5"/>
                <a:gd name="T2" fmla="*/ 1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1" y="4"/>
                  </a:cubicBezTo>
                  <a:cubicBezTo>
                    <a:pt x="2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04" name="Freeform 306">
              <a:extLst>
                <a:ext uri="{FF2B5EF4-FFF2-40B4-BE49-F238E27FC236}">
                  <a16:creationId xmlns:a16="http://schemas.microsoft.com/office/drawing/2014/main" id="{97DC3C48-8902-4530-BA9B-197B0273E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70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1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3"/>
                    <a:pt x="9" y="1"/>
                  </a:cubicBezTo>
                  <a:cubicBezTo>
                    <a:pt x="8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05" name="Freeform 307">
              <a:extLst>
                <a:ext uri="{FF2B5EF4-FFF2-40B4-BE49-F238E27FC236}">
                  <a16:creationId xmlns:a16="http://schemas.microsoft.com/office/drawing/2014/main" id="{590EB0B1-C124-4DAE-AB7C-A0926504A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364"/>
              <a:ext cx="5" cy="8"/>
            </a:xfrm>
            <a:custGeom>
              <a:avLst/>
              <a:gdLst>
                <a:gd name="T0" fmla="*/ 6 w 4"/>
                <a:gd name="T1" fmla="*/ 4 h 8"/>
                <a:gd name="T2" fmla="*/ 0 w 4"/>
                <a:gd name="T3" fmla="*/ 4 h 8"/>
                <a:gd name="T4" fmla="*/ 6 w 4"/>
                <a:gd name="T5" fmla="*/ 4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6"/>
                    <a:pt x="4" y="8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06" name="Freeform 308">
              <a:extLst>
                <a:ext uri="{FF2B5EF4-FFF2-40B4-BE49-F238E27FC236}">
                  <a16:creationId xmlns:a16="http://schemas.microsoft.com/office/drawing/2014/main" id="{558FD628-EB51-4697-8A41-0F9E11E03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360"/>
              <a:ext cx="3" cy="8"/>
            </a:xfrm>
            <a:custGeom>
              <a:avLst/>
              <a:gdLst>
                <a:gd name="T0" fmla="*/ 3 w 3"/>
                <a:gd name="T1" fmla="*/ 6 h 7"/>
                <a:gd name="T2" fmla="*/ 0 w 3"/>
                <a:gd name="T3" fmla="*/ 6 h 7"/>
                <a:gd name="T4" fmla="*/ 3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2"/>
                    <a:pt x="0" y="0"/>
                    <a:pt x="0" y="4"/>
                  </a:cubicBezTo>
                  <a:cubicBezTo>
                    <a:pt x="0" y="6"/>
                    <a:pt x="3" y="7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07" name="Freeform 309">
              <a:extLst>
                <a:ext uri="{FF2B5EF4-FFF2-40B4-BE49-F238E27FC236}">
                  <a16:creationId xmlns:a16="http://schemas.microsoft.com/office/drawing/2014/main" id="{1341C7AF-1A90-4E9A-AC56-BD4FE5542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" y="360"/>
              <a:ext cx="8" cy="6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6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08" name="Freeform 310">
              <a:extLst>
                <a:ext uri="{FF2B5EF4-FFF2-40B4-BE49-F238E27FC236}">
                  <a16:creationId xmlns:a16="http://schemas.microsoft.com/office/drawing/2014/main" id="{14DFCA52-3197-4DE1-B410-4C0CF9AA4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353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2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09" name="Freeform 311">
              <a:extLst>
                <a:ext uri="{FF2B5EF4-FFF2-40B4-BE49-F238E27FC236}">
                  <a16:creationId xmlns:a16="http://schemas.microsoft.com/office/drawing/2014/main" id="{41EC94BA-8DA0-4733-A77D-185B398EB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" y="350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0" name="Freeform 312">
              <a:extLst>
                <a:ext uri="{FF2B5EF4-FFF2-40B4-BE49-F238E27FC236}">
                  <a16:creationId xmlns:a16="http://schemas.microsoft.com/office/drawing/2014/main" id="{62BB8B37-9F8A-4F95-B6CC-9DF88B19B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332"/>
              <a:ext cx="16" cy="22"/>
            </a:xfrm>
            <a:custGeom>
              <a:avLst/>
              <a:gdLst>
                <a:gd name="T0" fmla="*/ 13 w 15"/>
                <a:gd name="T1" fmla="*/ 24 h 20"/>
                <a:gd name="T2" fmla="*/ 17 w 15"/>
                <a:gd name="T3" fmla="*/ 1 h 20"/>
                <a:gd name="T4" fmla="*/ 13 w 15"/>
                <a:gd name="T5" fmla="*/ 24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1" y="20"/>
                  </a:moveTo>
                  <a:cubicBezTo>
                    <a:pt x="9" y="11"/>
                    <a:pt x="15" y="9"/>
                    <a:pt x="15" y="1"/>
                  </a:cubicBezTo>
                  <a:cubicBezTo>
                    <a:pt x="3" y="0"/>
                    <a:pt x="0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1" name="Freeform 313">
              <a:extLst>
                <a:ext uri="{FF2B5EF4-FFF2-40B4-BE49-F238E27FC236}">
                  <a16:creationId xmlns:a16="http://schemas.microsoft.com/office/drawing/2014/main" id="{E3D8F506-05B5-4372-90D8-FDA107D6C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" y="343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2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2" name="Freeform 314">
              <a:extLst>
                <a:ext uri="{FF2B5EF4-FFF2-40B4-BE49-F238E27FC236}">
                  <a16:creationId xmlns:a16="http://schemas.microsoft.com/office/drawing/2014/main" id="{F3F00D19-8BD7-4484-9A4F-23C162FE2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" y="335"/>
              <a:ext cx="7" cy="6"/>
            </a:xfrm>
            <a:custGeom>
              <a:avLst/>
              <a:gdLst>
                <a:gd name="T0" fmla="*/ 1 w 6"/>
                <a:gd name="T1" fmla="*/ 7 h 5"/>
                <a:gd name="T2" fmla="*/ 7 w 6"/>
                <a:gd name="T3" fmla="*/ 1 h 5"/>
                <a:gd name="T4" fmla="*/ 1 w 6"/>
                <a:gd name="T5" fmla="*/ 7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5"/>
                  </a:moveTo>
                  <a:cubicBezTo>
                    <a:pt x="2" y="5"/>
                    <a:pt x="6" y="3"/>
                    <a:pt x="5" y="1"/>
                  </a:cubicBezTo>
                  <a:cubicBezTo>
                    <a:pt x="4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3" name="Freeform 315">
              <a:extLst>
                <a:ext uri="{FF2B5EF4-FFF2-40B4-BE49-F238E27FC236}">
                  <a16:creationId xmlns:a16="http://schemas.microsoft.com/office/drawing/2014/main" id="{DF4DFA0E-2EE4-4B6B-9AE1-88C2BF509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" y="17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4" name="Freeform 316">
              <a:extLst>
                <a:ext uri="{FF2B5EF4-FFF2-40B4-BE49-F238E27FC236}">
                  <a16:creationId xmlns:a16="http://schemas.microsoft.com/office/drawing/2014/main" id="{01C9180D-EDA6-4A49-B66E-9DC917FB886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6" y="165"/>
              <a:ext cx="185" cy="173"/>
            </a:xfrm>
            <a:custGeom>
              <a:avLst/>
              <a:gdLst>
                <a:gd name="T0" fmla="*/ 187 w 171"/>
                <a:gd name="T1" fmla="*/ 186 h 160"/>
                <a:gd name="T2" fmla="*/ 200 w 171"/>
                <a:gd name="T3" fmla="*/ 175 h 160"/>
                <a:gd name="T4" fmla="*/ 181 w 171"/>
                <a:gd name="T5" fmla="*/ 175 h 160"/>
                <a:gd name="T6" fmla="*/ 181 w 171"/>
                <a:gd name="T7" fmla="*/ 168 h 160"/>
                <a:gd name="T8" fmla="*/ 160 w 171"/>
                <a:gd name="T9" fmla="*/ 175 h 160"/>
                <a:gd name="T10" fmla="*/ 148 w 171"/>
                <a:gd name="T11" fmla="*/ 168 h 160"/>
                <a:gd name="T12" fmla="*/ 141 w 171"/>
                <a:gd name="T13" fmla="*/ 172 h 160"/>
                <a:gd name="T14" fmla="*/ 137 w 171"/>
                <a:gd name="T15" fmla="*/ 168 h 160"/>
                <a:gd name="T16" fmla="*/ 124 w 171"/>
                <a:gd name="T17" fmla="*/ 163 h 160"/>
                <a:gd name="T18" fmla="*/ 109 w 171"/>
                <a:gd name="T19" fmla="*/ 160 h 160"/>
                <a:gd name="T20" fmla="*/ 101 w 171"/>
                <a:gd name="T21" fmla="*/ 149 h 160"/>
                <a:gd name="T22" fmla="*/ 81 w 171"/>
                <a:gd name="T23" fmla="*/ 154 h 160"/>
                <a:gd name="T24" fmla="*/ 72 w 171"/>
                <a:gd name="T25" fmla="*/ 142 h 160"/>
                <a:gd name="T26" fmla="*/ 66 w 171"/>
                <a:gd name="T27" fmla="*/ 134 h 160"/>
                <a:gd name="T28" fmla="*/ 81 w 171"/>
                <a:gd name="T29" fmla="*/ 123 h 160"/>
                <a:gd name="T30" fmla="*/ 57 w 171"/>
                <a:gd name="T31" fmla="*/ 90 h 160"/>
                <a:gd name="T32" fmla="*/ 66 w 171"/>
                <a:gd name="T33" fmla="*/ 56 h 160"/>
                <a:gd name="T34" fmla="*/ 49 w 171"/>
                <a:gd name="T35" fmla="*/ 63 h 160"/>
                <a:gd name="T36" fmla="*/ 41 w 171"/>
                <a:gd name="T37" fmla="*/ 63 h 160"/>
                <a:gd name="T38" fmla="*/ 41 w 171"/>
                <a:gd name="T39" fmla="*/ 38 h 160"/>
                <a:gd name="T40" fmla="*/ 23 w 171"/>
                <a:gd name="T41" fmla="*/ 30 h 160"/>
                <a:gd name="T42" fmla="*/ 41 w 171"/>
                <a:gd name="T43" fmla="*/ 23 h 160"/>
                <a:gd name="T44" fmla="*/ 38 w 171"/>
                <a:gd name="T45" fmla="*/ 9 h 160"/>
                <a:gd name="T46" fmla="*/ 34 w 171"/>
                <a:gd name="T47" fmla="*/ 0 h 160"/>
                <a:gd name="T48" fmla="*/ 11 w 171"/>
                <a:gd name="T49" fmla="*/ 12 h 160"/>
                <a:gd name="T50" fmla="*/ 5 w 171"/>
                <a:gd name="T51" fmla="*/ 30 h 160"/>
                <a:gd name="T52" fmla="*/ 14 w 171"/>
                <a:gd name="T53" fmla="*/ 30 h 160"/>
                <a:gd name="T54" fmla="*/ 14 w 171"/>
                <a:gd name="T55" fmla="*/ 38 h 160"/>
                <a:gd name="T56" fmla="*/ 10 w 171"/>
                <a:gd name="T57" fmla="*/ 67 h 160"/>
                <a:gd name="T58" fmla="*/ 17 w 171"/>
                <a:gd name="T59" fmla="*/ 71 h 160"/>
                <a:gd name="T60" fmla="*/ 11 w 171"/>
                <a:gd name="T61" fmla="*/ 89 h 160"/>
                <a:gd name="T62" fmla="*/ 5 w 171"/>
                <a:gd name="T63" fmla="*/ 78 h 160"/>
                <a:gd name="T64" fmla="*/ 2 w 171"/>
                <a:gd name="T65" fmla="*/ 94 h 160"/>
                <a:gd name="T66" fmla="*/ 29 w 171"/>
                <a:gd name="T67" fmla="*/ 82 h 160"/>
                <a:gd name="T68" fmla="*/ 38 w 171"/>
                <a:gd name="T69" fmla="*/ 116 h 160"/>
                <a:gd name="T70" fmla="*/ 45 w 171"/>
                <a:gd name="T71" fmla="*/ 119 h 160"/>
                <a:gd name="T72" fmla="*/ 34 w 171"/>
                <a:gd name="T73" fmla="*/ 131 h 160"/>
                <a:gd name="T74" fmla="*/ 81 w 171"/>
                <a:gd name="T75" fmla="*/ 163 h 160"/>
                <a:gd name="T76" fmla="*/ 97 w 171"/>
                <a:gd name="T77" fmla="*/ 160 h 160"/>
                <a:gd name="T78" fmla="*/ 101 w 171"/>
                <a:gd name="T79" fmla="*/ 168 h 160"/>
                <a:gd name="T80" fmla="*/ 113 w 171"/>
                <a:gd name="T81" fmla="*/ 168 h 160"/>
                <a:gd name="T82" fmla="*/ 124 w 171"/>
                <a:gd name="T83" fmla="*/ 178 h 160"/>
                <a:gd name="T84" fmla="*/ 153 w 171"/>
                <a:gd name="T85" fmla="*/ 178 h 160"/>
                <a:gd name="T86" fmla="*/ 163 w 171"/>
                <a:gd name="T87" fmla="*/ 186 h 160"/>
                <a:gd name="T88" fmla="*/ 175 w 171"/>
                <a:gd name="T89" fmla="*/ 178 h 160"/>
                <a:gd name="T90" fmla="*/ 187 w 171"/>
                <a:gd name="T91" fmla="*/ 186 h 160"/>
                <a:gd name="T92" fmla="*/ 14 w 171"/>
                <a:gd name="T93" fmla="*/ 26 h 160"/>
                <a:gd name="T94" fmla="*/ 17 w 171"/>
                <a:gd name="T95" fmla="*/ 23 h 160"/>
                <a:gd name="T96" fmla="*/ 14 w 171"/>
                <a:gd name="T97" fmla="*/ 26 h 1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1"/>
                <a:gd name="T148" fmla="*/ 0 h 160"/>
                <a:gd name="T149" fmla="*/ 171 w 171"/>
                <a:gd name="T150" fmla="*/ 160 h 1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1" h="160">
                  <a:moveTo>
                    <a:pt x="160" y="159"/>
                  </a:moveTo>
                  <a:cubicBezTo>
                    <a:pt x="168" y="159"/>
                    <a:pt x="166" y="155"/>
                    <a:pt x="171" y="150"/>
                  </a:cubicBezTo>
                  <a:cubicBezTo>
                    <a:pt x="167" y="148"/>
                    <a:pt x="157" y="152"/>
                    <a:pt x="154" y="150"/>
                  </a:cubicBezTo>
                  <a:cubicBezTo>
                    <a:pt x="153" y="149"/>
                    <a:pt x="154" y="143"/>
                    <a:pt x="154" y="143"/>
                  </a:cubicBezTo>
                  <a:cubicBezTo>
                    <a:pt x="146" y="142"/>
                    <a:pt x="144" y="150"/>
                    <a:pt x="137" y="150"/>
                  </a:cubicBezTo>
                  <a:cubicBezTo>
                    <a:pt x="137" y="150"/>
                    <a:pt x="131" y="144"/>
                    <a:pt x="127" y="143"/>
                  </a:cubicBezTo>
                  <a:cubicBezTo>
                    <a:pt x="124" y="143"/>
                    <a:pt x="122" y="146"/>
                    <a:pt x="120" y="147"/>
                  </a:cubicBezTo>
                  <a:cubicBezTo>
                    <a:pt x="121" y="147"/>
                    <a:pt x="119" y="143"/>
                    <a:pt x="117" y="143"/>
                  </a:cubicBezTo>
                  <a:cubicBezTo>
                    <a:pt x="110" y="144"/>
                    <a:pt x="111" y="148"/>
                    <a:pt x="106" y="140"/>
                  </a:cubicBezTo>
                  <a:cubicBezTo>
                    <a:pt x="100" y="131"/>
                    <a:pt x="99" y="138"/>
                    <a:pt x="93" y="137"/>
                  </a:cubicBezTo>
                  <a:cubicBezTo>
                    <a:pt x="91" y="137"/>
                    <a:pt x="88" y="128"/>
                    <a:pt x="86" y="128"/>
                  </a:cubicBezTo>
                  <a:cubicBezTo>
                    <a:pt x="81" y="127"/>
                    <a:pt x="73" y="131"/>
                    <a:pt x="69" y="131"/>
                  </a:cubicBezTo>
                  <a:cubicBezTo>
                    <a:pt x="55" y="131"/>
                    <a:pt x="64" y="127"/>
                    <a:pt x="62" y="121"/>
                  </a:cubicBezTo>
                  <a:cubicBezTo>
                    <a:pt x="61" y="118"/>
                    <a:pt x="54" y="123"/>
                    <a:pt x="56" y="115"/>
                  </a:cubicBezTo>
                  <a:cubicBezTo>
                    <a:pt x="57" y="111"/>
                    <a:pt x="69" y="103"/>
                    <a:pt x="69" y="105"/>
                  </a:cubicBezTo>
                  <a:cubicBezTo>
                    <a:pt x="69" y="87"/>
                    <a:pt x="64" y="89"/>
                    <a:pt x="49" y="77"/>
                  </a:cubicBezTo>
                  <a:cubicBezTo>
                    <a:pt x="70" y="74"/>
                    <a:pt x="67" y="52"/>
                    <a:pt x="56" y="48"/>
                  </a:cubicBezTo>
                  <a:cubicBezTo>
                    <a:pt x="48" y="45"/>
                    <a:pt x="51" y="52"/>
                    <a:pt x="42" y="54"/>
                  </a:cubicBezTo>
                  <a:cubicBezTo>
                    <a:pt x="43" y="54"/>
                    <a:pt x="38" y="49"/>
                    <a:pt x="35" y="54"/>
                  </a:cubicBezTo>
                  <a:cubicBezTo>
                    <a:pt x="36" y="48"/>
                    <a:pt x="41" y="39"/>
                    <a:pt x="35" y="32"/>
                  </a:cubicBezTo>
                  <a:cubicBezTo>
                    <a:pt x="31" y="27"/>
                    <a:pt x="7" y="34"/>
                    <a:pt x="19" y="26"/>
                  </a:cubicBezTo>
                  <a:cubicBezTo>
                    <a:pt x="22" y="29"/>
                    <a:pt x="37" y="16"/>
                    <a:pt x="35" y="19"/>
                  </a:cubicBezTo>
                  <a:cubicBezTo>
                    <a:pt x="38" y="14"/>
                    <a:pt x="33" y="9"/>
                    <a:pt x="32" y="7"/>
                  </a:cubicBezTo>
                  <a:cubicBezTo>
                    <a:pt x="32" y="7"/>
                    <a:pt x="36" y="1"/>
                    <a:pt x="29" y="0"/>
                  </a:cubicBezTo>
                  <a:cubicBezTo>
                    <a:pt x="33" y="0"/>
                    <a:pt x="11" y="10"/>
                    <a:pt x="9" y="10"/>
                  </a:cubicBezTo>
                  <a:cubicBezTo>
                    <a:pt x="8" y="13"/>
                    <a:pt x="4" y="24"/>
                    <a:pt x="5" y="26"/>
                  </a:cubicBezTo>
                  <a:cubicBezTo>
                    <a:pt x="5" y="26"/>
                    <a:pt x="11" y="25"/>
                    <a:pt x="12" y="26"/>
                  </a:cubicBezTo>
                  <a:cubicBezTo>
                    <a:pt x="13" y="26"/>
                    <a:pt x="12" y="31"/>
                    <a:pt x="12" y="32"/>
                  </a:cubicBezTo>
                  <a:cubicBezTo>
                    <a:pt x="12" y="43"/>
                    <a:pt x="0" y="46"/>
                    <a:pt x="8" y="57"/>
                  </a:cubicBezTo>
                  <a:cubicBezTo>
                    <a:pt x="10" y="60"/>
                    <a:pt x="15" y="56"/>
                    <a:pt x="15" y="61"/>
                  </a:cubicBezTo>
                  <a:cubicBezTo>
                    <a:pt x="15" y="62"/>
                    <a:pt x="10" y="74"/>
                    <a:pt x="9" y="76"/>
                  </a:cubicBezTo>
                  <a:cubicBezTo>
                    <a:pt x="9" y="74"/>
                    <a:pt x="7" y="65"/>
                    <a:pt x="5" y="67"/>
                  </a:cubicBezTo>
                  <a:cubicBezTo>
                    <a:pt x="6" y="73"/>
                    <a:pt x="1" y="74"/>
                    <a:pt x="2" y="80"/>
                  </a:cubicBezTo>
                  <a:cubicBezTo>
                    <a:pt x="15" y="87"/>
                    <a:pt x="16" y="75"/>
                    <a:pt x="25" y="70"/>
                  </a:cubicBezTo>
                  <a:cubicBezTo>
                    <a:pt x="31" y="77"/>
                    <a:pt x="27" y="91"/>
                    <a:pt x="32" y="99"/>
                  </a:cubicBezTo>
                  <a:cubicBezTo>
                    <a:pt x="34" y="101"/>
                    <a:pt x="38" y="98"/>
                    <a:pt x="39" y="102"/>
                  </a:cubicBezTo>
                  <a:cubicBezTo>
                    <a:pt x="39" y="105"/>
                    <a:pt x="29" y="108"/>
                    <a:pt x="29" y="112"/>
                  </a:cubicBezTo>
                  <a:cubicBezTo>
                    <a:pt x="29" y="120"/>
                    <a:pt x="64" y="138"/>
                    <a:pt x="69" y="140"/>
                  </a:cubicBezTo>
                  <a:cubicBezTo>
                    <a:pt x="75" y="142"/>
                    <a:pt x="77" y="136"/>
                    <a:pt x="83" y="137"/>
                  </a:cubicBezTo>
                  <a:cubicBezTo>
                    <a:pt x="84" y="137"/>
                    <a:pt x="85" y="143"/>
                    <a:pt x="86" y="143"/>
                  </a:cubicBezTo>
                  <a:cubicBezTo>
                    <a:pt x="89" y="145"/>
                    <a:pt x="94" y="142"/>
                    <a:pt x="96" y="143"/>
                  </a:cubicBezTo>
                  <a:cubicBezTo>
                    <a:pt x="100" y="145"/>
                    <a:pt x="102" y="152"/>
                    <a:pt x="106" y="153"/>
                  </a:cubicBezTo>
                  <a:cubicBezTo>
                    <a:pt x="117" y="156"/>
                    <a:pt x="124" y="152"/>
                    <a:pt x="130" y="153"/>
                  </a:cubicBezTo>
                  <a:cubicBezTo>
                    <a:pt x="134" y="154"/>
                    <a:pt x="136" y="160"/>
                    <a:pt x="140" y="159"/>
                  </a:cubicBezTo>
                  <a:cubicBezTo>
                    <a:pt x="142" y="159"/>
                    <a:pt x="144" y="153"/>
                    <a:pt x="150" y="153"/>
                  </a:cubicBezTo>
                  <a:cubicBezTo>
                    <a:pt x="152" y="153"/>
                    <a:pt x="154" y="160"/>
                    <a:pt x="160" y="159"/>
                  </a:cubicBezTo>
                  <a:close/>
                  <a:moveTo>
                    <a:pt x="12" y="22"/>
                  </a:moveTo>
                  <a:cubicBezTo>
                    <a:pt x="10" y="21"/>
                    <a:pt x="14" y="18"/>
                    <a:pt x="15" y="19"/>
                  </a:cubicBezTo>
                  <a:cubicBezTo>
                    <a:pt x="17" y="21"/>
                    <a:pt x="13" y="23"/>
                    <a:pt x="1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5" name="Freeform 317">
              <a:extLst>
                <a:ext uri="{FF2B5EF4-FFF2-40B4-BE49-F238E27FC236}">
                  <a16:creationId xmlns:a16="http://schemas.microsoft.com/office/drawing/2014/main" id="{56A8087D-D3FC-442C-8D58-1EF2C1661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296"/>
              <a:ext cx="27" cy="45"/>
            </a:xfrm>
            <a:custGeom>
              <a:avLst/>
              <a:gdLst>
                <a:gd name="T0" fmla="*/ 15 w 25"/>
                <a:gd name="T1" fmla="*/ 33 h 42"/>
                <a:gd name="T2" fmla="*/ 28 w 25"/>
                <a:gd name="T3" fmla="*/ 18 h 42"/>
                <a:gd name="T4" fmla="*/ 0 w 25"/>
                <a:gd name="T5" fmla="*/ 9 h 42"/>
                <a:gd name="T6" fmla="*/ 3 w 25"/>
                <a:gd name="T7" fmla="*/ 41 h 42"/>
                <a:gd name="T8" fmla="*/ 15 w 25"/>
                <a:gd name="T9" fmla="*/ 33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2"/>
                <a:gd name="T17" fmla="*/ 25 w 2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2">
                  <a:moveTo>
                    <a:pt x="13" y="29"/>
                  </a:moveTo>
                  <a:cubicBezTo>
                    <a:pt x="16" y="21"/>
                    <a:pt x="23" y="20"/>
                    <a:pt x="24" y="16"/>
                  </a:cubicBezTo>
                  <a:cubicBezTo>
                    <a:pt x="25" y="8"/>
                    <a:pt x="9" y="0"/>
                    <a:pt x="0" y="7"/>
                  </a:cubicBezTo>
                  <a:cubicBezTo>
                    <a:pt x="14" y="13"/>
                    <a:pt x="8" y="23"/>
                    <a:pt x="3" y="35"/>
                  </a:cubicBezTo>
                  <a:cubicBezTo>
                    <a:pt x="13" y="42"/>
                    <a:pt x="11" y="36"/>
                    <a:pt x="13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6" name="Freeform 318">
              <a:extLst>
                <a:ext uri="{FF2B5EF4-FFF2-40B4-BE49-F238E27FC236}">
                  <a16:creationId xmlns:a16="http://schemas.microsoft.com/office/drawing/2014/main" id="{A16B8BDD-1114-4BD7-B334-83E0261FB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" y="326"/>
              <a:ext cx="7" cy="5"/>
            </a:xfrm>
            <a:custGeom>
              <a:avLst/>
              <a:gdLst>
                <a:gd name="T0" fmla="*/ 6 w 7"/>
                <a:gd name="T1" fmla="*/ 1 h 5"/>
                <a:gd name="T2" fmla="*/ 2 w 7"/>
                <a:gd name="T3" fmla="*/ 4 h 5"/>
                <a:gd name="T4" fmla="*/ 6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1"/>
                  </a:moveTo>
                  <a:cubicBezTo>
                    <a:pt x="5" y="0"/>
                    <a:pt x="0" y="2"/>
                    <a:pt x="2" y="4"/>
                  </a:cubicBezTo>
                  <a:cubicBezTo>
                    <a:pt x="3" y="5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7" name="Freeform 319">
              <a:extLst>
                <a:ext uri="{FF2B5EF4-FFF2-40B4-BE49-F238E27FC236}">
                  <a16:creationId xmlns:a16="http://schemas.microsoft.com/office/drawing/2014/main" id="{C75132F4-D057-45E5-9F83-A2456485C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323"/>
              <a:ext cx="5" cy="7"/>
            </a:xfrm>
            <a:custGeom>
              <a:avLst/>
              <a:gdLst>
                <a:gd name="T0" fmla="*/ 6 w 4"/>
                <a:gd name="T1" fmla="*/ 4 h 7"/>
                <a:gd name="T2" fmla="*/ 0 w 4"/>
                <a:gd name="T3" fmla="*/ 4 h 7"/>
                <a:gd name="T4" fmla="*/ 6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6"/>
                    <a:pt x="4" y="7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8" name="Freeform 320">
              <a:extLst>
                <a:ext uri="{FF2B5EF4-FFF2-40B4-BE49-F238E27FC236}">
                  <a16:creationId xmlns:a16="http://schemas.microsoft.com/office/drawing/2014/main" id="{A84965B7-03BE-4E8F-AFC2-6BEBCF26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312"/>
              <a:ext cx="7" cy="5"/>
            </a:xfrm>
            <a:custGeom>
              <a:avLst/>
              <a:gdLst>
                <a:gd name="T0" fmla="*/ 2 w 7"/>
                <a:gd name="T1" fmla="*/ 4 h 5"/>
                <a:gd name="T2" fmla="*/ 6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6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19" name="Freeform 321">
              <a:extLst>
                <a:ext uri="{FF2B5EF4-FFF2-40B4-BE49-F238E27FC236}">
                  <a16:creationId xmlns:a16="http://schemas.microsoft.com/office/drawing/2014/main" id="{11B01AAF-F98B-4B39-8141-FDAE63082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292"/>
              <a:ext cx="3" cy="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5"/>
                    <a:pt x="3" y="7"/>
                    <a:pt x="3" y="3"/>
                  </a:cubicBezTo>
                  <a:cubicBezTo>
                    <a:pt x="3" y="1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20" name="Freeform 322">
              <a:extLst>
                <a:ext uri="{FF2B5EF4-FFF2-40B4-BE49-F238E27FC236}">
                  <a16:creationId xmlns:a16="http://schemas.microsoft.com/office/drawing/2014/main" id="{1A3C125B-CB97-4586-A66F-DF3CB485F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" y="288"/>
              <a:ext cx="13" cy="11"/>
            </a:xfrm>
            <a:custGeom>
              <a:avLst/>
              <a:gdLst>
                <a:gd name="T0" fmla="*/ 9 w 12"/>
                <a:gd name="T1" fmla="*/ 12 h 10"/>
                <a:gd name="T2" fmla="*/ 0 w 12"/>
                <a:gd name="T3" fmla="*/ 1 h 10"/>
                <a:gd name="T4" fmla="*/ 9 w 12"/>
                <a:gd name="T5" fmla="*/ 12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7" y="10"/>
                  </a:moveTo>
                  <a:cubicBezTo>
                    <a:pt x="12" y="6"/>
                    <a:pt x="9" y="0"/>
                    <a:pt x="0" y="1"/>
                  </a:cubicBezTo>
                  <a:cubicBezTo>
                    <a:pt x="0" y="6"/>
                    <a:pt x="3" y="9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21" name="Freeform 323">
              <a:extLst>
                <a:ext uri="{FF2B5EF4-FFF2-40B4-BE49-F238E27FC236}">
                  <a16:creationId xmlns:a16="http://schemas.microsoft.com/office/drawing/2014/main" id="{1BDA4AEF-602B-4C01-A2C1-75A4815F5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" y="294"/>
              <a:ext cx="11" cy="6"/>
            </a:xfrm>
            <a:custGeom>
              <a:avLst/>
              <a:gdLst>
                <a:gd name="T0" fmla="*/ 1 w 10"/>
                <a:gd name="T1" fmla="*/ 6 h 5"/>
                <a:gd name="T2" fmla="*/ 10 w 10"/>
                <a:gd name="T3" fmla="*/ 1 h 5"/>
                <a:gd name="T4" fmla="*/ 1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3"/>
                    <a:pt x="8" y="1"/>
                  </a:cubicBezTo>
                  <a:cubicBezTo>
                    <a:pt x="7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22" name="Freeform 324">
              <a:extLst>
                <a:ext uri="{FF2B5EF4-FFF2-40B4-BE49-F238E27FC236}">
                  <a16:creationId xmlns:a16="http://schemas.microsoft.com/office/drawing/2014/main" id="{83AF0AC0-8EE3-4530-9E3B-D935E958F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81"/>
              <a:ext cx="8" cy="11"/>
            </a:xfrm>
            <a:custGeom>
              <a:avLst/>
              <a:gdLst>
                <a:gd name="T0" fmla="*/ 7 w 7"/>
                <a:gd name="T1" fmla="*/ 9 h 10"/>
                <a:gd name="T2" fmla="*/ 2 w 7"/>
                <a:gd name="T3" fmla="*/ 4 h 10"/>
                <a:gd name="T4" fmla="*/ 7 w 7"/>
                <a:gd name="T5" fmla="*/ 9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5" y="7"/>
                  </a:moveTo>
                  <a:cubicBezTo>
                    <a:pt x="7" y="5"/>
                    <a:pt x="5" y="0"/>
                    <a:pt x="2" y="4"/>
                  </a:cubicBezTo>
                  <a:cubicBezTo>
                    <a:pt x="0" y="5"/>
                    <a:pt x="2" y="10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23" name="Freeform 325">
              <a:extLst>
                <a:ext uri="{FF2B5EF4-FFF2-40B4-BE49-F238E27FC236}">
                  <a16:creationId xmlns:a16="http://schemas.microsoft.com/office/drawing/2014/main" id="{2959ABEE-3422-4885-8CC6-729477FA6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" y="270"/>
              <a:ext cx="20" cy="32"/>
            </a:xfrm>
            <a:custGeom>
              <a:avLst/>
              <a:gdLst>
                <a:gd name="T0" fmla="*/ 20 w 18"/>
                <a:gd name="T1" fmla="*/ 20 h 30"/>
                <a:gd name="T2" fmla="*/ 8 w 18"/>
                <a:gd name="T3" fmla="*/ 5 h 30"/>
                <a:gd name="T4" fmla="*/ 20 w 18"/>
                <a:gd name="T5" fmla="*/ 20 h 30"/>
                <a:gd name="T6" fmla="*/ 0 60000 65536"/>
                <a:gd name="T7" fmla="*/ 0 60000 65536"/>
                <a:gd name="T8" fmla="*/ 0 60000 65536"/>
                <a:gd name="T9" fmla="*/ 0 w 18"/>
                <a:gd name="T10" fmla="*/ 0 h 30"/>
                <a:gd name="T11" fmla="*/ 18 w 1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0">
                  <a:moveTo>
                    <a:pt x="16" y="18"/>
                  </a:moveTo>
                  <a:cubicBezTo>
                    <a:pt x="18" y="12"/>
                    <a:pt x="11" y="0"/>
                    <a:pt x="6" y="5"/>
                  </a:cubicBezTo>
                  <a:cubicBezTo>
                    <a:pt x="0" y="10"/>
                    <a:pt x="11" y="30"/>
                    <a:pt x="1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24" name="Freeform 326">
              <a:extLst>
                <a:ext uri="{FF2B5EF4-FFF2-40B4-BE49-F238E27FC236}">
                  <a16:creationId xmlns:a16="http://schemas.microsoft.com/office/drawing/2014/main" id="{5BA06183-1CF2-4DC7-B259-D30B3744F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285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25" name="Line 327">
              <a:extLst>
                <a:ext uri="{FF2B5EF4-FFF2-40B4-BE49-F238E27FC236}">
                  <a16:creationId xmlns:a16="http://schemas.microsoft.com/office/drawing/2014/main" id="{2B306EEB-50FF-40AA-B27C-37512E507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" y="26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26" name="Line 328">
              <a:extLst>
                <a:ext uri="{FF2B5EF4-FFF2-40B4-BE49-F238E27FC236}">
                  <a16:creationId xmlns:a16="http://schemas.microsoft.com/office/drawing/2014/main" id="{7752716E-8FF9-41AD-991A-4A8997A39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" y="26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27" name="Line 329">
              <a:extLst>
                <a:ext uri="{FF2B5EF4-FFF2-40B4-BE49-F238E27FC236}">
                  <a16:creationId xmlns:a16="http://schemas.microsoft.com/office/drawing/2014/main" id="{15208EB2-8160-4E86-9F56-508A16DA6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3" y="27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28" name="Line 330">
              <a:extLst>
                <a:ext uri="{FF2B5EF4-FFF2-40B4-BE49-F238E27FC236}">
                  <a16:creationId xmlns:a16="http://schemas.microsoft.com/office/drawing/2014/main" id="{37BA7FB9-52C1-4319-B352-FF32455A1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3" y="27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29" name="Line 331">
              <a:extLst>
                <a:ext uri="{FF2B5EF4-FFF2-40B4-BE49-F238E27FC236}">
                  <a16:creationId xmlns:a16="http://schemas.microsoft.com/office/drawing/2014/main" id="{6464E492-10E0-439C-A15F-8F310CEBD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4" y="27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30" name="Line 332">
              <a:extLst>
                <a:ext uri="{FF2B5EF4-FFF2-40B4-BE49-F238E27FC236}">
                  <a16:creationId xmlns:a16="http://schemas.microsoft.com/office/drawing/2014/main" id="{2765C0F5-2295-4EB5-87A7-8CA6D9EAA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4" y="27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31" name="Line 333">
              <a:extLst>
                <a:ext uri="{FF2B5EF4-FFF2-40B4-BE49-F238E27FC236}">
                  <a16:creationId xmlns:a16="http://schemas.microsoft.com/office/drawing/2014/main" id="{7A6505E0-504D-47CF-8805-D32A3AAE2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" y="25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32" name="Line 334">
              <a:extLst>
                <a:ext uri="{FF2B5EF4-FFF2-40B4-BE49-F238E27FC236}">
                  <a16:creationId xmlns:a16="http://schemas.microsoft.com/office/drawing/2014/main" id="{90228155-55A0-4A6A-BBE0-C2B357F39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" y="25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33" name="Freeform 335">
              <a:extLst>
                <a:ext uri="{FF2B5EF4-FFF2-40B4-BE49-F238E27FC236}">
                  <a16:creationId xmlns:a16="http://schemas.microsoft.com/office/drawing/2014/main" id="{95E0B426-B60B-4DA9-B500-F06F43D75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" y="240"/>
              <a:ext cx="13" cy="11"/>
            </a:xfrm>
            <a:custGeom>
              <a:avLst/>
              <a:gdLst>
                <a:gd name="T0" fmla="*/ 0 w 12"/>
                <a:gd name="T1" fmla="*/ 0 h 10"/>
                <a:gd name="T2" fmla="*/ 9 w 12"/>
                <a:gd name="T3" fmla="*/ 12 h 10"/>
                <a:gd name="T4" fmla="*/ 0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0" y="0"/>
                  </a:moveTo>
                  <a:cubicBezTo>
                    <a:pt x="0" y="6"/>
                    <a:pt x="3" y="8"/>
                    <a:pt x="7" y="10"/>
                  </a:cubicBezTo>
                  <a:cubicBezTo>
                    <a:pt x="12" y="5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34" name="Freeform 336">
              <a:extLst>
                <a:ext uri="{FF2B5EF4-FFF2-40B4-BE49-F238E27FC236}">
                  <a16:creationId xmlns:a16="http://schemas.microsoft.com/office/drawing/2014/main" id="{12AD92BC-3913-4DB8-94B0-558F87A63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"/>
              <a:ext cx="5" cy="14"/>
            </a:xfrm>
            <a:custGeom>
              <a:avLst/>
              <a:gdLst>
                <a:gd name="T0" fmla="*/ 1 w 5"/>
                <a:gd name="T1" fmla="*/ 5 h 13"/>
                <a:gd name="T2" fmla="*/ 4 w 5"/>
                <a:gd name="T3" fmla="*/ 10 h 13"/>
                <a:gd name="T4" fmla="*/ 1 w 5"/>
                <a:gd name="T5" fmla="*/ 5 h 13"/>
                <a:gd name="T6" fmla="*/ 0 60000 65536"/>
                <a:gd name="T7" fmla="*/ 0 60000 65536"/>
                <a:gd name="T8" fmla="*/ 0 60000 65536"/>
                <a:gd name="T9" fmla="*/ 0 w 5"/>
                <a:gd name="T10" fmla="*/ 0 h 13"/>
                <a:gd name="T11" fmla="*/ 5 w 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3">
                  <a:moveTo>
                    <a:pt x="1" y="5"/>
                  </a:moveTo>
                  <a:cubicBezTo>
                    <a:pt x="0" y="9"/>
                    <a:pt x="3" y="13"/>
                    <a:pt x="4" y="8"/>
                  </a:cubicBezTo>
                  <a:cubicBezTo>
                    <a:pt x="5" y="5"/>
                    <a:pt x="1" y="0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35" name="Freeform 337">
              <a:extLst>
                <a:ext uri="{FF2B5EF4-FFF2-40B4-BE49-F238E27FC236}">
                  <a16:creationId xmlns:a16="http://schemas.microsoft.com/office/drawing/2014/main" id="{9B208454-B897-49DA-9F7A-34000E813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234"/>
              <a:ext cx="8" cy="11"/>
            </a:xfrm>
            <a:custGeom>
              <a:avLst/>
              <a:gdLst>
                <a:gd name="T0" fmla="*/ 7 w 7"/>
                <a:gd name="T1" fmla="*/ 8 h 10"/>
                <a:gd name="T2" fmla="*/ 2 w 7"/>
                <a:gd name="T3" fmla="*/ 3 h 10"/>
                <a:gd name="T4" fmla="*/ 7 w 7"/>
                <a:gd name="T5" fmla="*/ 8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5" y="6"/>
                  </a:moveTo>
                  <a:cubicBezTo>
                    <a:pt x="7" y="4"/>
                    <a:pt x="5" y="0"/>
                    <a:pt x="2" y="3"/>
                  </a:cubicBezTo>
                  <a:cubicBezTo>
                    <a:pt x="0" y="5"/>
                    <a:pt x="2" y="10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36" name="Freeform 338">
              <a:extLst>
                <a:ext uri="{FF2B5EF4-FFF2-40B4-BE49-F238E27FC236}">
                  <a16:creationId xmlns:a16="http://schemas.microsoft.com/office/drawing/2014/main" id="{A7314FAC-31B8-4F65-9C32-1B07C4C7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236"/>
              <a:ext cx="11" cy="5"/>
            </a:xfrm>
            <a:custGeom>
              <a:avLst/>
              <a:gdLst>
                <a:gd name="T0" fmla="*/ 1 w 10"/>
                <a:gd name="T1" fmla="*/ 4 h 5"/>
                <a:gd name="T2" fmla="*/ 10 w 10"/>
                <a:gd name="T3" fmla="*/ 1 h 5"/>
                <a:gd name="T4" fmla="*/ 1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3"/>
                    <a:pt x="8" y="1"/>
                  </a:cubicBezTo>
                  <a:cubicBezTo>
                    <a:pt x="7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37" name="Freeform 339">
              <a:extLst>
                <a:ext uri="{FF2B5EF4-FFF2-40B4-BE49-F238E27FC236}">
                  <a16:creationId xmlns:a16="http://schemas.microsoft.com/office/drawing/2014/main" id="{B3B56761-22BE-459B-A51A-5B8CBD846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" y="233"/>
              <a:ext cx="10" cy="5"/>
            </a:xfrm>
            <a:custGeom>
              <a:avLst/>
              <a:gdLst>
                <a:gd name="T0" fmla="*/ 10 w 9"/>
                <a:gd name="T1" fmla="*/ 1 h 5"/>
                <a:gd name="T2" fmla="*/ 1 w 9"/>
                <a:gd name="T3" fmla="*/ 4 h 5"/>
                <a:gd name="T4" fmla="*/ 10 w 9"/>
                <a:gd name="T5" fmla="*/ 1 h 5"/>
                <a:gd name="T6" fmla="*/ 0 60000 65536"/>
                <a:gd name="T7" fmla="*/ 0 60000 65536"/>
                <a:gd name="T8" fmla="*/ 0 60000 65536"/>
                <a:gd name="T9" fmla="*/ 0 w 9"/>
                <a:gd name="T10" fmla="*/ 0 h 5"/>
                <a:gd name="T11" fmla="*/ 9 w 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5">
                  <a:moveTo>
                    <a:pt x="8" y="1"/>
                  </a:moveTo>
                  <a:cubicBezTo>
                    <a:pt x="7" y="0"/>
                    <a:pt x="0" y="3"/>
                    <a:pt x="1" y="4"/>
                  </a:cubicBezTo>
                  <a:cubicBezTo>
                    <a:pt x="2" y="5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38" name="Freeform 340">
              <a:extLst>
                <a:ext uri="{FF2B5EF4-FFF2-40B4-BE49-F238E27FC236}">
                  <a16:creationId xmlns:a16="http://schemas.microsoft.com/office/drawing/2014/main" id="{4C7AA48F-EC85-4DE2-96EB-040B97B13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26"/>
              <a:ext cx="7" cy="6"/>
            </a:xfrm>
            <a:custGeom>
              <a:avLst/>
              <a:gdLst>
                <a:gd name="T0" fmla="*/ 2 w 7"/>
                <a:gd name="T1" fmla="*/ 6 h 5"/>
                <a:gd name="T2" fmla="*/ 6 w 7"/>
                <a:gd name="T3" fmla="*/ 0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6" y="0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39" name="Freeform 341">
              <a:extLst>
                <a:ext uri="{FF2B5EF4-FFF2-40B4-BE49-F238E27FC236}">
                  <a16:creationId xmlns:a16="http://schemas.microsoft.com/office/drawing/2014/main" id="{62BA3D45-3B8B-4AFA-A63D-81C6C6043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" y="226"/>
              <a:ext cx="7" cy="6"/>
            </a:xfrm>
            <a:custGeom>
              <a:avLst/>
              <a:gdLst>
                <a:gd name="T0" fmla="*/ 5 w 7"/>
                <a:gd name="T1" fmla="*/ 0 h 5"/>
                <a:gd name="T2" fmla="*/ 2 w 7"/>
                <a:gd name="T3" fmla="*/ 6 h 5"/>
                <a:gd name="T4" fmla="*/ 5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0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2" y="5"/>
                    <a:pt x="7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40" name="Freeform 342">
              <a:extLst>
                <a:ext uri="{FF2B5EF4-FFF2-40B4-BE49-F238E27FC236}">
                  <a16:creationId xmlns:a16="http://schemas.microsoft.com/office/drawing/2014/main" id="{49F7FC0D-46C9-4084-A237-34D3A7E15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" y="222"/>
              <a:ext cx="7" cy="5"/>
            </a:xfrm>
            <a:custGeom>
              <a:avLst/>
              <a:gdLst>
                <a:gd name="T0" fmla="*/ 1 w 7"/>
                <a:gd name="T1" fmla="*/ 4 h 5"/>
                <a:gd name="T2" fmla="*/ 5 w 7"/>
                <a:gd name="T3" fmla="*/ 1 h 5"/>
                <a:gd name="T4" fmla="*/ 1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4"/>
                  </a:moveTo>
                  <a:cubicBezTo>
                    <a:pt x="2" y="5"/>
                    <a:pt x="7" y="3"/>
                    <a:pt x="5" y="1"/>
                  </a:cubicBezTo>
                  <a:cubicBezTo>
                    <a:pt x="4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41" name="Freeform 343">
              <a:extLst>
                <a:ext uri="{FF2B5EF4-FFF2-40B4-BE49-F238E27FC236}">
                  <a16:creationId xmlns:a16="http://schemas.microsoft.com/office/drawing/2014/main" id="{17819A46-CC6D-4DC7-B37E-D7E339BCD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209"/>
              <a:ext cx="19" cy="15"/>
            </a:xfrm>
            <a:custGeom>
              <a:avLst/>
              <a:gdLst>
                <a:gd name="T0" fmla="*/ 14 w 18"/>
                <a:gd name="T1" fmla="*/ 15 h 14"/>
                <a:gd name="T2" fmla="*/ 14 w 18"/>
                <a:gd name="T3" fmla="*/ 12 h 14"/>
                <a:gd name="T4" fmla="*/ 17 w 18"/>
                <a:gd name="T5" fmla="*/ 4 h 14"/>
                <a:gd name="T6" fmla="*/ 14 w 18"/>
                <a:gd name="T7" fmla="*/ 15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4"/>
                <a:gd name="T14" fmla="*/ 18 w 1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4">
                  <a:moveTo>
                    <a:pt x="12" y="13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8" y="7"/>
                    <a:pt x="15" y="4"/>
                  </a:cubicBezTo>
                  <a:cubicBezTo>
                    <a:pt x="12" y="0"/>
                    <a:pt x="0" y="14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42" name="Freeform 344">
              <a:extLst>
                <a:ext uri="{FF2B5EF4-FFF2-40B4-BE49-F238E27FC236}">
                  <a16:creationId xmlns:a16="http://schemas.microsoft.com/office/drawing/2014/main" id="{06C0DC3C-15BE-4934-9B7E-554FCBC0C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212"/>
              <a:ext cx="3" cy="9"/>
            </a:xfrm>
            <a:custGeom>
              <a:avLst/>
              <a:gdLst>
                <a:gd name="T0" fmla="*/ 0 w 3"/>
                <a:gd name="T1" fmla="*/ 6 h 8"/>
                <a:gd name="T2" fmla="*/ 3 w 3"/>
                <a:gd name="T3" fmla="*/ 6 h 8"/>
                <a:gd name="T4" fmla="*/ 0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4"/>
                  </a:moveTo>
                  <a:cubicBezTo>
                    <a:pt x="0" y="6"/>
                    <a:pt x="3" y="8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43" name="Freeform 345">
              <a:extLst>
                <a:ext uri="{FF2B5EF4-FFF2-40B4-BE49-F238E27FC236}">
                  <a16:creationId xmlns:a16="http://schemas.microsoft.com/office/drawing/2014/main" id="{FE9046F0-04DD-4BCC-B021-B5377DDBF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209"/>
              <a:ext cx="3" cy="8"/>
            </a:xfrm>
            <a:custGeom>
              <a:avLst/>
              <a:gdLst>
                <a:gd name="T0" fmla="*/ 0 w 3"/>
                <a:gd name="T1" fmla="*/ 6 h 7"/>
                <a:gd name="T2" fmla="*/ 3 w 3"/>
                <a:gd name="T3" fmla="*/ 6 h 7"/>
                <a:gd name="T4" fmla="*/ 0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6"/>
                    <a:pt x="3" y="7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44" name="Freeform 346">
              <a:extLst>
                <a:ext uri="{FF2B5EF4-FFF2-40B4-BE49-F238E27FC236}">
                  <a16:creationId xmlns:a16="http://schemas.microsoft.com/office/drawing/2014/main" id="{33A07A85-05FF-4070-9723-2F983FBE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212"/>
              <a:ext cx="8" cy="6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6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45" name="Freeform 347">
              <a:extLst>
                <a:ext uri="{FF2B5EF4-FFF2-40B4-BE49-F238E27FC236}">
                  <a16:creationId xmlns:a16="http://schemas.microsoft.com/office/drawing/2014/main" id="{E47826D8-D1AC-449D-9AA2-A92DDB22C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" y="203"/>
              <a:ext cx="3" cy="7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5"/>
                    <a:pt x="3" y="7"/>
                    <a:pt x="3" y="3"/>
                  </a:cubicBezTo>
                  <a:cubicBezTo>
                    <a:pt x="3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46" name="Freeform 348">
              <a:extLst>
                <a:ext uri="{FF2B5EF4-FFF2-40B4-BE49-F238E27FC236}">
                  <a16:creationId xmlns:a16="http://schemas.microsoft.com/office/drawing/2014/main" id="{EDFA17E3-FF75-43EB-B174-35E5A9C1B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02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0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2" y="5"/>
                    <a:pt x="10" y="3"/>
                    <a:pt x="8" y="1"/>
                  </a:cubicBezTo>
                  <a:cubicBezTo>
                    <a:pt x="7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47" name="Freeform 349">
              <a:extLst>
                <a:ext uri="{FF2B5EF4-FFF2-40B4-BE49-F238E27FC236}">
                  <a16:creationId xmlns:a16="http://schemas.microsoft.com/office/drawing/2014/main" id="{40C410F7-95B7-4367-AB0D-267607F9C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199"/>
              <a:ext cx="4" cy="8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5"/>
                    <a:pt x="4" y="7"/>
                    <a:pt x="4" y="3"/>
                  </a:cubicBezTo>
                  <a:cubicBezTo>
                    <a:pt x="4" y="1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48" name="Freeform 350">
              <a:extLst>
                <a:ext uri="{FF2B5EF4-FFF2-40B4-BE49-F238E27FC236}">
                  <a16:creationId xmlns:a16="http://schemas.microsoft.com/office/drawing/2014/main" id="{D6CB90B8-C6FA-4D37-8F26-14815EDEA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189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0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0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49" name="Freeform 351">
              <a:extLst>
                <a:ext uri="{FF2B5EF4-FFF2-40B4-BE49-F238E27FC236}">
                  <a16:creationId xmlns:a16="http://schemas.microsoft.com/office/drawing/2014/main" id="{37BA6A0B-6A6B-4E63-8E1D-8F487C3EA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182"/>
              <a:ext cx="18" cy="15"/>
            </a:xfrm>
            <a:custGeom>
              <a:avLst/>
              <a:gdLst>
                <a:gd name="T0" fmla="*/ 19 w 17"/>
                <a:gd name="T1" fmla="*/ 3 h 14"/>
                <a:gd name="T2" fmla="*/ 0 w 17"/>
                <a:gd name="T3" fmla="*/ 6 h 14"/>
                <a:gd name="T4" fmla="*/ 19 w 17"/>
                <a:gd name="T5" fmla="*/ 3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17" y="3"/>
                  </a:moveTo>
                  <a:cubicBezTo>
                    <a:pt x="12" y="5"/>
                    <a:pt x="0" y="0"/>
                    <a:pt x="0" y="6"/>
                  </a:cubicBezTo>
                  <a:cubicBezTo>
                    <a:pt x="11" y="5"/>
                    <a:pt x="14" y="14"/>
                    <a:pt x="1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50" name="Freeform 352">
              <a:extLst>
                <a:ext uri="{FF2B5EF4-FFF2-40B4-BE49-F238E27FC236}">
                  <a16:creationId xmlns:a16="http://schemas.microsoft.com/office/drawing/2014/main" id="{FDA06E15-DB51-432C-A8C0-3DCE65F68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181"/>
              <a:ext cx="19" cy="12"/>
            </a:xfrm>
            <a:custGeom>
              <a:avLst/>
              <a:gdLst>
                <a:gd name="T0" fmla="*/ 3 w 18"/>
                <a:gd name="T1" fmla="*/ 9 h 11"/>
                <a:gd name="T2" fmla="*/ 11 w 18"/>
                <a:gd name="T3" fmla="*/ 9 h 11"/>
                <a:gd name="T4" fmla="*/ 3 w 18"/>
                <a:gd name="T5" fmla="*/ 9 h 11"/>
                <a:gd name="T6" fmla="*/ 0 60000 65536"/>
                <a:gd name="T7" fmla="*/ 0 60000 65536"/>
                <a:gd name="T8" fmla="*/ 0 60000 65536"/>
                <a:gd name="T9" fmla="*/ 0 w 18"/>
                <a:gd name="T10" fmla="*/ 0 h 11"/>
                <a:gd name="T11" fmla="*/ 18 w 1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1">
                  <a:moveTo>
                    <a:pt x="3" y="7"/>
                  </a:moveTo>
                  <a:cubicBezTo>
                    <a:pt x="4" y="11"/>
                    <a:pt x="9" y="8"/>
                    <a:pt x="9" y="7"/>
                  </a:cubicBezTo>
                  <a:cubicBezTo>
                    <a:pt x="18" y="0"/>
                    <a:pt x="0" y="1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51" name="Freeform 353">
              <a:extLst>
                <a:ext uri="{FF2B5EF4-FFF2-40B4-BE49-F238E27FC236}">
                  <a16:creationId xmlns:a16="http://schemas.microsoft.com/office/drawing/2014/main" id="{FC5EF796-E360-4B37-B3A0-394E58A4A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" y="184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52" name="Freeform 354">
              <a:extLst>
                <a:ext uri="{FF2B5EF4-FFF2-40B4-BE49-F238E27FC236}">
                  <a16:creationId xmlns:a16="http://schemas.microsoft.com/office/drawing/2014/main" id="{609F2F43-8580-4565-8C4C-3DEB20725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84"/>
              <a:ext cx="6" cy="6"/>
            </a:xfrm>
            <a:custGeom>
              <a:avLst/>
              <a:gdLst>
                <a:gd name="T0" fmla="*/ 5 w 6"/>
                <a:gd name="T1" fmla="*/ 1 h 5"/>
                <a:gd name="T2" fmla="*/ 1 w 6"/>
                <a:gd name="T3" fmla="*/ 6 h 5"/>
                <a:gd name="T4" fmla="*/ 5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1"/>
                  </a:moveTo>
                  <a:cubicBezTo>
                    <a:pt x="4" y="0"/>
                    <a:pt x="0" y="3"/>
                    <a:pt x="1" y="4"/>
                  </a:cubicBezTo>
                  <a:cubicBezTo>
                    <a:pt x="2" y="5"/>
                    <a:pt x="6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53" name="Freeform 355">
              <a:extLst>
                <a:ext uri="{FF2B5EF4-FFF2-40B4-BE49-F238E27FC236}">
                  <a16:creationId xmlns:a16="http://schemas.microsoft.com/office/drawing/2014/main" id="{E85B8941-5E26-49A4-AEF6-A0A36B043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181"/>
              <a:ext cx="11" cy="5"/>
            </a:xfrm>
            <a:custGeom>
              <a:avLst/>
              <a:gdLst>
                <a:gd name="T0" fmla="*/ 10 w 10"/>
                <a:gd name="T1" fmla="*/ 1 h 5"/>
                <a:gd name="T2" fmla="*/ 2 w 10"/>
                <a:gd name="T3" fmla="*/ 4 h 5"/>
                <a:gd name="T4" fmla="*/ 10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1"/>
                  </a:moveTo>
                  <a:cubicBezTo>
                    <a:pt x="7" y="0"/>
                    <a:pt x="0" y="3"/>
                    <a:pt x="2" y="4"/>
                  </a:cubicBezTo>
                  <a:cubicBezTo>
                    <a:pt x="3" y="5"/>
                    <a:pt x="10" y="3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54" name="Freeform 356">
              <a:extLst>
                <a:ext uri="{FF2B5EF4-FFF2-40B4-BE49-F238E27FC236}">
                  <a16:creationId xmlns:a16="http://schemas.microsoft.com/office/drawing/2014/main" id="{665A2CB1-72DA-48BD-8DC5-08847FE66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165"/>
              <a:ext cx="5" cy="20"/>
            </a:xfrm>
            <a:custGeom>
              <a:avLst/>
              <a:gdLst>
                <a:gd name="T0" fmla="*/ 1 w 5"/>
                <a:gd name="T1" fmla="*/ 7 h 19"/>
                <a:gd name="T2" fmla="*/ 4 w 5"/>
                <a:gd name="T3" fmla="*/ 15 h 19"/>
                <a:gd name="T4" fmla="*/ 1 w 5"/>
                <a:gd name="T5" fmla="*/ 7 h 19"/>
                <a:gd name="T6" fmla="*/ 0 60000 65536"/>
                <a:gd name="T7" fmla="*/ 0 60000 65536"/>
                <a:gd name="T8" fmla="*/ 0 60000 65536"/>
                <a:gd name="T9" fmla="*/ 0 w 5"/>
                <a:gd name="T10" fmla="*/ 0 h 19"/>
                <a:gd name="T11" fmla="*/ 5 w 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9">
                  <a:moveTo>
                    <a:pt x="1" y="7"/>
                  </a:moveTo>
                  <a:cubicBezTo>
                    <a:pt x="0" y="11"/>
                    <a:pt x="3" y="19"/>
                    <a:pt x="4" y="13"/>
                  </a:cubicBezTo>
                  <a:cubicBezTo>
                    <a:pt x="5" y="9"/>
                    <a:pt x="2" y="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55" name="Freeform 357">
              <a:extLst>
                <a:ext uri="{FF2B5EF4-FFF2-40B4-BE49-F238E27FC236}">
                  <a16:creationId xmlns:a16="http://schemas.microsoft.com/office/drawing/2014/main" id="{046C60BD-9835-4BB1-9321-FED5AB49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156"/>
              <a:ext cx="4" cy="14"/>
            </a:xfrm>
            <a:custGeom>
              <a:avLst/>
              <a:gdLst>
                <a:gd name="T0" fmla="*/ 4 w 4"/>
                <a:gd name="T1" fmla="*/ 10 h 13"/>
                <a:gd name="T2" fmla="*/ 1 w 4"/>
                <a:gd name="T3" fmla="*/ 5 h 13"/>
                <a:gd name="T4" fmla="*/ 4 w 4"/>
                <a:gd name="T5" fmla="*/ 10 h 13"/>
                <a:gd name="T6" fmla="*/ 0 60000 65536"/>
                <a:gd name="T7" fmla="*/ 0 60000 65536"/>
                <a:gd name="T8" fmla="*/ 0 60000 65536"/>
                <a:gd name="T9" fmla="*/ 0 w 4"/>
                <a:gd name="T10" fmla="*/ 0 h 13"/>
                <a:gd name="T11" fmla="*/ 4 w 4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3">
                  <a:moveTo>
                    <a:pt x="4" y="8"/>
                  </a:moveTo>
                  <a:cubicBezTo>
                    <a:pt x="4" y="5"/>
                    <a:pt x="1" y="0"/>
                    <a:pt x="1" y="5"/>
                  </a:cubicBezTo>
                  <a:cubicBezTo>
                    <a:pt x="0" y="8"/>
                    <a:pt x="3" y="13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56" name="Freeform 358">
              <a:extLst>
                <a:ext uri="{FF2B5EF4-FFF2-40B4-BE49-F238E27FC236}">
                  <a16:creationId xmlns:a16="http://schemas.microsoft.com/office/drawing/2014/main" id="{43007D35-EF88-46D8-BB7D-D7AE6D41C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51"/>
              <a:ext cx="9" cy="11"/>
            </a:xfrm>
            <a:custGeom>
              <a:avLst/>
              <a:gdLst>
                <a:gd name="T0" fmla="*/ 2 w 8"/>
                <a:gd name="T1" fmla="*/ 4 h 10"/>
                <a:gd name="T2" fmla="*/ 8 w 8"/>
                <a:gd name="T3" fmla="*/ 9 h 10"/>
                <a:gd name="T4" fmla="*/ 2 w 8"/>
                <a:gd name="T5" fmla="*/ 4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2" y="4"/>
                  </a:moveTo>
                  <a:cubicBezTo>
                    <a:pt x="0" y="5"/>
                    <a:pt x="2" y="10"/>
                    <a:pt x="6" y="7"/>
                  </a:cubicBezTo>
                  <a:cubicBezTo>
                    <a:pt x="8" y="5"/>
                    <a:pt x="6" y="0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57" name="Line 359">
              <a:extLst>
                <a:ext uri="{FF2B5EF4-FFF2-40B4-BE49-F238E27FC236}">
                  <a16:creationId xmlns:a16="http://schemas.microsoft.com/office/drawing/2014/main" id="{9361BBF7-5348-450D-8242-844B187FC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2" y="15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58" name="Line 360">
              <a:extLst>
                <a:ext uri="{FF2B5EF4-FFF2-40B4-BE49-F238E27FC236}">
                  <a16:creationId xmlns:a16="http://schemas.microsoft.com/office/drawing/2014/main" id="{656E7ADD-E626-46FB-BF38-BA752C7FD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2" y="15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59" name="Freeform 361">
              <a:extLst>
                <a:ext uri="{FF2B5EF4-FFF2-40B4-BE49-F238E27FC236}">
                  <a16:creationId xmlns:a16="http://schemas.microsoft.com/office/drawing/2014/main" id="{22115A64-30A5-40DA-B68D-E48DF5AD5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157"/>
              <a:ext cx="11" cy="6"/>
            </a:xfrm>
            <a:custGeom>
              <a:avLst/>
              <a:gdLst>
                <a:gd name="T0" fmla="*/ 10 w 10"/>
                <a:gd name="T1" fmla="*/ 1 h 5"/>
                <a:gd name="T2" fmla="*/ 1 w 10"/>
                <a:gd name="T3" fmla="*/ 6 h 5"/>
                <a:gd name="T4" fmla="*/ 10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1"/>
                  </a:moveTo>
                  <a:cubicBezTo>
                    <a:pt x="7" y="0"/>
                    <a:pt x="0" y="2"/>
                    <a:pt x="1" y="4"/>
                  </a:cubicBezTo>
                  <a:cubicBezTo>
                    <a:pt x="2" y="5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60" name="Freeform 362">
              <a:extLst>
                <a:ext uri="{FF2B5EF4-FFF2-40B4-BE49-F238E27FC236}">
                  <a16:creationId xmlns:a16="http://schemas.microsoft.com/office/drawing/2014/main" id="{CCC31872-D21D-4871-A056-B4F723D99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" y="140"/>
              <a:ext cx="14" cy="33"/>
            </a:xfrm>
            <a:custGeom>
              <a:avLst/>
              <a:gdLst>
                <a:gd name="T0" fmla="*/ 14 w 13"/>
                <a:gd name="T1" fmla="*/ 22 h 31"/>
                <a:gd name="T2" fmla="*/ 14 w 13"/>
                <a:gd name="T3" fmla="*/ 19 h 31"/>
                <a:gd name="T4" fmla="*/ 14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20"/>
                  </a:moveTo>
                  <a:cubicBezTo>
                    <a:pt x="13" y="20"/>
                    <a:pt x="12" y="17"/>
                    <a:pt x="12" y="17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61" name="Freeform 363">
              <a:extLst>
                <a:ext uri="{FF2B5EF4-FFF2-40B4-BE49-F238E27FC236}">
                  <a16:creationId xmlns:a16="http://schemas.microsoft.com/office/drawing/2014/main" id="{8A6466F5-9020-4443-A65F-F01AD9A94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148"/>
              <a:ext cx="12" cy="10"/>
            </a:xfrm>
            <a:custGeom>
              <a:avLst/>
              <a:gdLst>
                <a:gd name="T0" fmla="*/ 9 w 11"/>
                <a:gd name="T1" fmla="*/ 10 h 10"/>
                <a:gd name="T2" fmla="*/ 0 w 11"/>
                <a:gd name="T3" fmla="*/ 0 h 10"/>
                <a:gd name="T4" fmla="*/ 9 w 11"/>
                <a:gd name="T5" fmla="*/ 10 h 10"/>
                <a:gd name="T6" fmla="*/ 0 60000 65536"/>
                <a:gd name="T7" fmla="*/ 0 60000 65536"/>
                <a:gd name="T8" fmla="*/ 0 60000 65536"/>
                <a:gd name="T9" fmla="*/ 0 w 11"/>
                <a:gd name="T10" fmla="*/ 0 h 10"/>
                <a:gd name="T11" fmla="*/ 11 w 1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0">
                  <a:moveTo>
                    <a:pt x="7" y="10"/>
                  </a:moveTo>
                  <a:cubicBezTo>
                    <a:pt x="11" y="5"/>
                    <a:pt x="9" y="0"/>
                    <a:pt x="0" y="0"/>
                  </a:cubicBezTo>
                  <a:cubicBezTo>
                    <a:pt x="0" y="6"/>
                    <a:pt x="2" y="8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62" name="Freeform 364">
              <a:extLst>
                <a:ext uri="{FF2B5EF4-FFF2-40B4-BE49-F238E27FC236}">
                  <a16:creationId xmlns:a16="http://schemas.microsoft.com/office/drawing/2014/main" id="{2BF2E194-CAFD-4C38-BD8F-4653267D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148"/>
              <a:ext cx="4" cy="7"/>
            </a:xfrm>
            <a:custGeom>
              <a:avLst/>
              <a:gdLst>
                <a:gd name="T0" fmla="*/ 4 w 4"/>
                <a:gd name="T1" fmla="*/ 3 h 7"/>
                <a:gd name="T2" fmla="*/ 0 w 4"/>
                <a:gd name="T3" fmla="*/ 3 h 7"/>
                <a:gd name="T4" fmla="*/ 4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3"/>
                  </a:moveTo>
                  <a:cubicBezTo>
                    <a:pt x="4" y="2"/>
                    <a:pt x="0" y="0"/>
                    <a:pt x="0" y="3"/>
                  </a:cubicBezTo>
                  <a:cubicBezTo>
                    <a:pt x="0" y="5"/>
                    <a:pt x="4" y="7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63" name="Line 365">
              <a:extLst>
                <a:ext uri="{FF2B5EF4-FFF2-40B4-BE49-F238E27FC236}">
                  <a16:creationId xmlns:a16="http://schemas.microsoft.com/office/drawing/2014/main" id="{25835E83-68B5-4071-87FF-357A6DEFA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64" name="Line 366">
              <a:extLst>
                <a:ext uri="{FF2B5EF4-FFF2-40B4-BE49-F238E27FC236}">
                  <a16:creationId xmlns:a16="http://schemas.microsoft.com/office/drawing/2014/main" id="{22E1A51F-500E-492C-8D3E-F37EA2B5C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4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65" name="Freeform 367">
              <a:extLst>
                <a:ext uri="{FF2B5EF4-FFF2-40B4-BE49-F238E27FC236}">
                  <a16:creationId xmlns:a16="http://schemas.microsoft.com/office/drawing/2014/main" id="{381175A0-1D6F-424F-B92E-FE290D269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137"/>
              <a:ext cx="3" cy="8"/>
            </a:xfrm>
            <a:custGeom>
              <a:avLst/>
              <a:gdLst>
                <a:gd name="T0" fmla="*/ 0 w 3"/>
                <a:gd name="T1" fmla="*/ 4 h 8"/>
                <a:gd name="T2" fmla="*/ 3 w 3"/>
                <a:gd name="T3" fmla="*/ 4 h 8"/>
                <a:gd name="T4" fmla="*/ 0 w 3"/>
                <a:gd name="T5" fmla="*/ 4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4"/>
                  </a:moveTo>
                  <a:cubicBezTo>
                    <a:pt x="0" y="6"/>
                    <a:pt x="3" y="8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66" name="Freeform 368">
              <a:extLst>
                <a:ext uri="{FF2B5EF4-FFF2-40B4-BE49-F238E27FC236}">
                  <a16:creationId xmlns:a16="http://schemas.microsoft.com/office/drawing/2014/main" id="{6BADD48E-386F-4FC3-9236-F61ABB21C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137"/>
              <a:ext cx="11" cy="5"/>
            </a:xfrm>
            <a:custGeom>
              <a:avLst/>
              <a:gdLst>
                <a:gd name="T0" fmla="*/ 1 w 10"/>
                <a:gd name="T1" fmla="*/ 4 h 5"/>
                <a:gd name="T2" fmla="*/ 10 w 10"/>
                <a:gd name="T3" fmla="*/ 1 h 5"/>
                <a:gd name="T4" fmla="*/ 1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2"/>
                    <a:pt x="8" y="1"/>
                  </a:cubicBezTo>
                  <a:cubicBezTo>
                    <a:pt x="7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67" name="Freeform 369">
              <a:extLst>
                <a:ext uri="{FF2B5EF4-FFF2-40B4-BE49-F238E27FC236}">
                  <a16:creationId xmlns:a16="http://schemas.microsoft.com/office/drawing/2014/main" id="{C0756321-8F27-4F79-B661-4456AEDB3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" y="137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68" name="Freeform 370">
              <a:extLst>
                <a:ext uri="{FF2B5EF4-FFF2-40B4-BE49-F238E27FC236}">
                  <a16:creationId xmlns:a16="http://schemas.microsoft.com/office/drawing/2014/main" id="{2ACB37D9-29EF-4C70-9F5E-0787B4928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37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1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9" y="1"/>
                  </a:cubicBezTo>
                  <a:cubicBezTo>
                    <a:pt x="8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69" name="Freeform 371">
              <a:extLst>
                <a:ext uri="{FF2B5EF4-FFF2-40B4-BE49-F238E27FC236}">
                  <a16:creationId xmlns:a16="http://schemas.microsoft.com/office/drawing/2014/main" id="{BB92D950-982D-4588-B6DB-ABA025583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129"/>
              <a:ext cx="7" cy="6"/>
            </a:xfrm>
            <a:custGeom>
              <a:avLst/>
              <a:gdLst>
                <a:gd name="T0" fmla="*/ 2 w 7"/>
                <a:gd name="T1" fmla="*/ 7 h 5"/>
                <a:gd name="T2" fmla="*/ 5 w 7"/>
                <a:gd name="T3" fmla="*/ 1 h 5"/>
                <a:gd name="T4" fmla="*/ 2 w 7"/>
                <a:gd name="T5" fmla="*/ 7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5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70" name="Freeform 372">
              <a:extLst>
                <a:ext uri="{FF2B5EF4-FFF2-40B4-BE49-F238E27FC236}">
                  <a16:creationId xmlns:a16="http://schemas.microsoft.com/office/drawing/2014/main" id="{CE36B839-1939-4701-81DA-C5A36D904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129"/>
              <a:ext cx="11" cy="6"/>
            </a:xfrm>
            <a:custGeom>
              <a:avLst/>
              <a:gdLst>
                <a:gd name="T0" fmla="*/ 10 w 10"/>
                <a:gd name="T1" fmla="*/ 1 h 5"/>
                <a:gd name="T2" fmla="*/ 2 w 10"/>
                <a:gd name="T3" fmla="*/ 7 h 5"/>
                <a:gd name="T4" fmla="*/ 10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1"/>
                  </a:moveTo>
                  <a:cubicBezTo>
                    <a:pt x="7" y="0"/>
                    <a:pt x="0" y="3"/>
                    <a:pt x="2" y="5"/>
                  </a:cubicBezTo>
                  <a:cubicBezTo>
                    <a:pt x="2" y="5"/>
                    <a:pt x="10" y="3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71" name="Freeform 373">
              <a:extLst>
                <a:ext uri="{FF2B5EF4-FFF2-40B4-BE49-F238E27FC236}">
                  <a16:creationId xmlns:a16="http://schemas.microsoft.com/office/drawing/2014/main" id="{E7D32CF8-FFA7-41AD-BF71-8F124A1C6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124"/>
              <a:ext cx="16" cy="16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12 h 15"/>
                <a:gd name="T4" fmla="*/ 7 w 15"/>
                <a:gd name="T5" fmla="*/ 0 h 15"/>
                <a:gd name="T6" fmla="*/ 0 60000 65536"/>
                <a:gd name="T7" fmla="*/ 0 60000 65536"/>
                <a:gd name="T8" fmla="*/ 0 60000 65536"/>
                <a:gd name="T9" fmla="*/ 0 w 15"/>
                <a:gd name="T10" fmla="*/ 0 h 15"/>
                <a:gd name="T11" fmla="*/ 15 w 1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5">
                  <a:moveTo>
                    <a:pt x="7" y="0"/>
                  </a:moveTo>
                  <a:cubicBezTo>
                    <a:pt x="6" y="5"/>
                    <a:pt x="1" y="5"/>
                    <a:pt x="0" y="10"/>
                  </a:cubicBezTo>
                  <a:cubicBezTo>
                    <a:pt x="10" y="15"/>
                    <a:pt x="15" y="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72" name="Freeform 374">
              <a:extLst>
                <a:ext uri="{FF2B5EF4-FFF2-40B4-BE49-F238E27FC236}">
                  <a16:creationId xmlns:a16="http://schemas.microsoft.com/office/drawing/2014/main" id="{F7D34637-1C0B-4F76-8002-0C044B198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" y="126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73" name="Freeform 375">
              <a:extLst>
                <a:ext uri="{FF2B5EF4-FFF2-40B4-BE49-F238E27FC236}">
                  <a16:creationId xmlns:a16="http://schemas.microsoft.com/office/drawing/2014/main" id="{A3496663-1CD7-4B8C-9036-58DAE75AD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21"/>
              <a:ext cx="8" cy="9"/>
            </a:xfrm>
            <a:custGeom>
              <a:avLst/>
              <a:gdLst>
                <a:gd name="T0" fmla="*/ 1 w 7"/>
                <a:gd name="T1" fmla="*/ 3 h 9"/>
                <a:gd name="T2" fmla="*/ 7 w 7"/>
                <a:gd name="T3" fmla="*/ 6 h 9"/>
                <a:gd name="T4" fmla="*/ 1 w 7"/>
                <a:gd name="T5" fmla="*/ 3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1" y="3"/>
                  </a:moveTo>
                  <a:cubicBezTo>
                    <a:pt x="0" y="5"/>
                    <a:pt x="1" y="9"/>
                    <a:pt x="5" y="6"/>
                  </a:cubicBezTo>
                  <a:cubicBezTo>
                    <a:pt x="7" y="4"/>
                    <a:pt x="5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74" name="Freeform 376">
              <a:extLst>
                <a:ext uri="{FF2B5EF4-FFF2-40B4-BE49-F238E27FC236}">
                  <a16:creationId xmlns:a16="http://schemas.microsoft.com/office/drawing/2014/main" id="{0CAD15C2-3BB3-4424-8375-3E6082BA6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" y="98"/>
              <a:ext cx="39" cy="40"/>
            </a:xfrm>
            <a:custGeom>
              <a:avLst/>
              <a:gdLst>
                <a:gd name="T0" fmla="*/ 23 w 36"/>
                <a:gd name="T1" fmla="*/ 21 h 37"/>
                <a:gd name="T2" fmla="*/ 11 w 36"/>
                <a:gd name="T3" fmla="*/ 16 h 37"/>
                <a:gd name="T4" fmla="*/ 8 w 36"/>
                <a:gd name="T5" fmla="*/ 28 h 37"/>
                <a:gd name="T6" fmla="*/ 2 w 36"/>
                <a:gd name="T7" fmla="*/ 35 h 37"/>
                <a:gd name="T8" fmla="*/ 18 w 36"/>
                <a:gd name="T9" fmla="*/ 28 h 37"/>
                <a:gd name="T10" fmla="*/ 30 w 36"/>
                <a:gd name="T11" fmla="*/ 31 h 37"/>
                <a:gd name="T12" fmla="*/ 42 w 36"/>
                <a:gd name="T13" fmla="*/ 10 h 37"/>
                <a:gd name="T14" fmla="*/ 23 w 36"/>
                <a:gd name="T15" fmla="*/ 21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7"/>
                <a:gd name="T26" fmla="*/ 36 w 36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7">
                  <a:moveTo>
                    <a:pt x="19" y="18"/>
                  </a:moveTo>
                  <a:cubicBezTo>
                    <a:pt x="15" y="19"/>
                    <a:pt x="12" y="14"/>
                    <a:pt x="9" y="14"/>
                  </a:cubicBezTo>
                  <a:cubicBezTo>
                    <a:pt x="0" y="15"/>
                    <a:pt x="6" y="24"/>
                    <a:pt x="6" y="24"/>
                  </a:cubicBezTo>
                  <a:cubicBezTo>
                    <a:pt x="6" y="25"/>
                    <a:pt x="2" y="30"/>
                    <a:pt x="2" y="30"/>
                  </a:cubicBezTo>
                  <a:cubicBezTo>
                    <a:pt x="14" y="37"/>
                    <a:pt x="1" y="25"/>
                    <a:pt x="16" y="24"/>
                  </a:cubicBezTo>
                  <a:cubicBezTo>
                    <a:pt x="16" y="24"/>
                    <a:pt x="21" y="30"/>
                    <a:pt x="26" y="27"/>
                  </a:cubicBezTo>
                  <a:cubicBezTo>
                    <a:pt x="31" y="24"/>
                    <a:pt x="34" y="13"/>
                    <a:pt x="36" y="8"/>
                  </a:cubicBezTo>
                  <a:cubicBezTo>
                    <a:pt x="29" y="0"/>
                    <a:pt x="28" y="15"/>
                    <a:pt x="1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75" name="Freeform 377">
              <a:extLst>
                <a:ext uri="{FF2B5EF4-FFF2-40B4-BE49-F238E27FC236}">
                  <a16:creationId xmlns:a16="http://schemas.microsoft.com/office/drawing/2014/main" id="{CEC06A8D-3AE2-4D02-ADCB-C401C53E9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26"/>
              <a:ext cx="7" cy="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76" name="Freeform 378">
              <a:extLst>
                <a:ext uri="{FF2B5EF4-FFF2-40B4-BE49-F238E27FC236}">
                  <a16:creationId xmlns:a16="http://schemas.microsoft.com/office/drawing/2014/main" id="{668A1EC9-1232-4E7B-9666-62336E06E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113"/>
              <a:ext cx="10" cy="8"/>
            </a:xfrm>
            <a:custGeom>
              <a:avLst/>
              <a:gdLst>
                <a:gd name="T0" fmla="*/ 7 w 9"/>
                <a:gd name="T1" fmla="*/ 0 h 7"/>
                <a:gd name="T2" fmla="*/ 7 w 9"/>
                <a:gd name="T3" fmla="*/ 9 h 7"/>
                <a:gd name="T4" fmla="*/ 7 w 9"/>
                <a:gd name="T5" fmla="*/ 0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5" y="0"/>
                  </a:moveTo>
                  <a:cubicBezTo>
                    <a:pt x="5" y="4"/>
                    <a:pt x="0" y="5"/>
                    <a:pt x="5" y="7"/>
                  </a:cubicBezTo>
                  <a:cubicBezTo>
                    <a:pt x="8" y="7"/>
                    <a:pt x="9" y="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77" name="Freeform 379">
              <a:extLst>
                <a:ext uri="{FF2B5EF4-FFF2-40B4-BE49-F238E27FC236}">
                  <a16:creationId xmlns:a16="http://schemas.microsoft.com/office/drawing/2014/main" id="{3A13BE97-4257-46C8-9BD6-ECCCE85F7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113"/>
              <a:ext cx="8" cy="4"/>
            </a:xfrm>
            <a:custGeom>
              <a:avLst/>
              <a:gdLst>
                <a:gd name="T0" fmla="*/ 2 w 7"/>
                <a:gd name="T1" fmla="*/ 4 h 4"/>
                <a:gd name="T2" fmla="*/ 7 w 7"/>
                <a:gd name="T3" fmla="*/ 0 h 4"/>
                <a:gd name="T4" fmla="*/ 2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4"/>
                  </a:moveTo>
                  <a:cubicBezTo>
                    <a:pt x="3" y="4"/>
                    <a:pt x="7" y="2"/>
                    <a:pt x="5" y="0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78" name="Freeform 380">
              <a:extLst>
                <a:ext uri="{FF2B5EF4-FFF2-40B4-BE49-F238E27FC236}">
                  <a16:creationId xmlns:a16="http://schemas.microsoft.com/office/drawing/2014/main" id="{AE1272FF-DE91-4A24-B24E-5A3EF4405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103"/>
              <a:ext cx="20" cy="11"/>
            </a:xfrm>
            <a:custGeom>
              <a:avLst/>
              <a:gdLst>
                <a:gd name="T0" fmla="*/ 19 w 19"/>
                <a:gd name="T1" fmla="*/ 0 h 10"/>
                <a:gd name="T2" fmla="*/ 0 w 19"/>
                <a:gd name="T3" fmla="*/ 11 h 10"/>
                <a:gd name="T4" fmla="*/ 19 w 19"/>
                <a:gd name="T5" fmla="*/ 0 h 10"/>
                <a:gd name="T6" fmla="*/ 0 60000 65536"/>
                <a:gd name="T7" fmla="*/ 0 60000 65536"/>
                <a:gd name="T8" fmla="*/ 0 60000 65536"/>
                <a:gd name="T9" fmla="*/ 0 w 19"/>
                <a:gd name="T10" fmla="*/ 0 h 10"/>
                <a:gd name="T11" fmla="*/ 19 w 1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0">
                  <a:moveTo>
                    <a:pt x="17" y="0"/>
                  </a:moveTo>
                  <a:cubicBezTo>
                    <a:pt x="8" y="0"/>
                    <a:pt x="0" y="0"/>
                    <a:pt x="0" y="9"/>
                  </a:cubicBezTo>
                  <a:cubicBezTo>
                    <a:pt x="10" y="10"/>
                    <a:pt x="19" y="1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79" name="Freeform 381">
              <a:extLst>
                <a:ext uri="{FF2B5EF4-FFF2-40B4-BE49-F238E27FC236}">
                  <a16:creationId xmlns:a16="http://schemas.microsoft.com/office/drawing/2014/main" id="{CEEBE1F2-7548-46BE-98B3-78748A5F9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105"/>
              <a:ext cx="8" cy="6"/>
            </a:xfrm>
            <a:custGeom>
              <a:avLst/>
              <a:gdLst>
                <a:gd name="T0" fmla="*/ 7 w 7"/>
                <a:gd name="T1" fmla="*/ 1 h 5"/>
                <a:gd name="T2" fmla="*/ 1 w 7"/>
                <a:gd name="T3" fmla="*/ 6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1" y="4"/>
                  </a:cubicBezTo>
                  <a:cubicBezTo>
                    <a:pt x="2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80" name="Freeform 382">
              <a:extLst>
                <a:ext uri="{FF2B5EF4-FFF2-40B4-BE49-F238E27FC236}">
                  <a16:creationId xmlns:a16="http://schemas.microsoft.com/office/drawing/2014/main" id="{94CA0C3C-CD5C-4DAA-93DD-FF42BA03C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102"/>
              <a:ext cx="4" cy="9"/>
            </a:xfrm>
            <a:custGeom>
              <a:avLst/>
              <a:gdLst>
                <a:gd name="T0" fmla="*/ 4 w 4"/>
                <a:gd name="T1" fmla="*/ 6 h 8"/>
                <a:gd name="T2" fmla="*/ 0 w 4"/>
                <a:gd name="T3" fmla="*/ 6 h 8"/>
                <a:gd name="T4" fmla="*/ 4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6"/>
                    <a:pt x="4" y="8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81" name="Freeform 383">
              <a:extLst>
                <a:ext uri="{FF2B5EF4-FFF2-40B4-BE49-F238E27FC236}">
                  <a16:creationId xmlns:a16="http://schemas.microsoft.com/office/drawing/2014/main" id="{6BF338F2-5A56-4FF7-B76E-A07DDB9D0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" y="88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82" name="Freeform 384">
              <a:extLst>
                <a:ext uri="{FF2B5EF4-FFF2-40B4-BE49-F238E27FC236}">
                  <a16:creationId xmlns:a16="http://schemas.microsoft.com/office/drawing/2014/main" id="{45EC3ECF-51FB-4D73-8FBB-BAF2DC60E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82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83" name="Freeform 385">
              <a:extLst>
                <a:ext uri="{FF2B5EF4-FFF2-40B4-BE49-F238E27FC236}">
                  <a16:creationId xmlns:a16="http://schemas.microsoft.com/office/drawing/2014/main" id="{3D91A220-5DDF-446B-8CDF-C7BEC6407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" y="78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84" name="Freeform 386">
              <a:extLst>
                <a:ext uri="{FF2B5EF4-FFF2-40B4-BE49-F238E27FC236}">
                  <a16:creationId xmlns:a16="http://schemas.microsoft.com/office/drawing/2014/main" id="{398342B1-0076-457F-8D84-3A5DDF4E2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" y="64"/>
              <a:ext cx="3" cy="9"/>
            </a:xfrm>
            <a:custGeom>
              <a:avLst/>
              <a:gdLst>
                <a:gd name="T0" fmla="*/ 0 w 3"/>
                <a:gd name="T1" fmla="*/ 6 h 8"/>
                <a:gd name="T2" fmla="*/ 3 w 3"/>
                <a:gd name="T3" fmla="*/ 6 h 8"/>
                <a:gd name="T4" fmla="*/ 0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4"/>
                  </a:moveTo>
                  <a:cubicBezTo>
                    <a:pt x="0" y="6"/>
                    <a:pt x="3" y="8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85" name="Freeform 387">
              <a:extLst>
                <a:ext uri="{FF2B5EF4-FFF2-40B4-BE49-F238E27FC236}">
                  <a16:creationId xmlns:a16="http://schemas.microsoft.com/office/drawing/2014/main" id="{D576E8F9-B25F-4848-91D9-8A8EC08A5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68"/>
              <a:ext cx="10" cy="5"/>
            </a:xfrm>
            <a:custGeom>
              <a:avLst/>
              <a:gdLst>
                <a:gd name="T0" fmla="*/ 1 w 10"/>
                <a:gd name="T1" fmla="*/ 4 h 5"/>
                <a:gd name="T2" fmla="*/ 8 w 10"/>
                <a:gd name="T3" fmla="*/ 1 h 5"/>
                <a:gd name="T4" fmla="*/ 1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3"/>
                    <a:pt x="8" y="1"/>
                  </a:cubicBezTo>
                  <a:cubicBezTo>
                    <a:pt x="7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86" name="Freeform 388">
              <a:extLst>
                <a:ext uri="{FF2B5EF4-FFF2-40B4-BE49-F238E27FC236}">
                  <a16:creationId xmlns:a16="http://schemas.microsoft.com/office/drawing/2014/main" id="{9F258DAF-CF2B-4652-B226-5C58CA6A5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61"/>
              <a:ext cx="7" cy="9"/>
            </a:xfrm>
            <a:custGeom>
              <a:avLst/>
              <a:gdLst>
                <a:gd name="T0" fmla="*/ 0 w 6"/>
                <a:gd name="T1" fmla="*/ 6 h 8"/>
                <a:gd name="T2" fmla="*/ 8 w 6"/>
                <a:gd name="T3" fmla="*/ 6 h 8"/>
                <a:gd name="T4" fmla="*/ 0 w 6"/>
                <a:gd name="T5" fmla="*/ 6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0" y="4"/>
                  </a:moveTo>
                  <a:cubicBezTo>
                    <a:pt x="3" y="4"/>
                    <a:pt x="5" y="8"/>
                    <a:pt x="6" y="4"/>
                  </a:cubicBezTo>
                  <a:cubicBezTo>
                    <a:pt x="6" y="1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87" name="Freeform 389">
              <a:extLst>
                <a:ext uri="{FF2B5EF4-FFF2-40B4-BE49-F238E27FC236}">
                  <a16:creationId xmlns:a16="http://schemas.microsoft.com/office/drawing/2014/main" id="{42248515-57CD-40F5-9E5B-E04E3DD48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61"/>
              <a:ext cx="10" cy="5"/>
            </a:xfrm>
            <a:custGeom>
              <a:avLst/>
              <a:gdLst>
                <a:gd name="T0" fmla="*/ 1 w 10"/>
                <a:gd name="T1" fmla="*/ 4 h 5"/>
                <a:gd name="T2" fmla="*/ 8 w 10"/>
                <a:gd name="T3" fmla="*/ 1 h 5"/>
                <a:gd name="T4" fmla="*/ 1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2"/>
                    <a:pt x="8" y="1"/>
                  </a:cubicBezTo>
                  <a:cubicBezTo>
                    <a:pt x="7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88" name="Freeform 390">
              <a:extLst>
                <a:ext uri="{FF2B5EF4-FFF2-40B4-BE49-F238E27FC236}">
                  <a16:creationId xmlns:a16="http://schemas.microsoft.com/office/drawing/2014/main" id="{295B1BB4-1AB7-4240-8F88-D0A88529A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" y="61"/>
              <a:ext cx="10" cy="5"/>
            </a:xfrm>
            <a:custGeom>
              <a:avLst/>
              <a:gdLst>
                <a:gd name="T0" fmla="*/ 2 w 10"/>
                <a:gd name="T1" fmla="*/ 4 h 5"/>
                <a:gd name="T2" fmla="*/ 8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8" y="1"/>
                  </a:cubicBezTo>
                  <a:cubicBezTo>
                    <a:pt x="7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89" name="Freeform 391">
              <a:extLst>
                <a:ext uri="{FF2B5EF4-FFF2-40B4-BE49-F238E27FC236}">
                  <a16:creationId xmlns:a16="http://schemas.microsoft.com/office/drawing/2014/main" id="{6D960D84-072E-454C-9A17-0823C87B5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" y="58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1 w 10"/>
                <a:gd name="T3" fmla="*/ 0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9" y="0"/>
                  </a:cubicBezTo>
                  <a:cubicBezTo>
                    <a:pt x="8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90" name="Freeform 392">
              <a:extLst>
                <a:ext uri="{FF2B5EF4-FFF2-40B4-BE49-F238E27FC236}">
                  <a16:creationId xmlns:a16="http://schemas.microsoft.com/office/drawing/2014/main" id="{BA8071E4-0367-4498-9725-3C8B55461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51"/>
              <a:ext cx="3" cy="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5"/>
                    <a:pt x="3" y="7"/>
                    <a:pt x="3" y="3"/>
                  </a:cubicBezTo>
                  <a:cubicBezTo>
                    <a:pt x="3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91" name="Freeform 393">
              <a:extLst>
                <a:ext uri="{FF2B5EF4-FFF2-40B4-BE49-F238E27FC236}">
                  <a16:creationId xmlns:a16="http://schemas.microsoft.com/office/drawing/2014/main" id="{60291A4F-4B73-4691-8CDF-8F9007018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30"/>
              <a:ext cx="36" cy="35"/>
            </a:xfrm>
            <a:custGeom>
              <a:avLst/>
              <a:gdLst>
                <a:gd name="T0" fmla="*/ 32 w 33"/>
                <a:gd name="T1" fmla="*/ 22 h 33"/>
                <a:gd name="T2" fmla="*/ 3 w 33"/>
                <a:gd name="T3" fmla="*/ 7 h 33"/>
                <a:gd name="T4" fmla="*/ 32 w 33"/>
                <a:gd name="T5" fmla="*/ 22 h 33"/>
                <a:gd name="T6" fmla="*/ 0 60000 65536"/>
                <a:gd name="T7" fmla="*/ 0 60000 65536"/>
                <a:gd name="T8" fmla="*/ 0 60000 65536"/>
                <a:gd name="T9" fmla="*/ 0 w 33"/>
                <a:gd name="T10" fmla="*/ 0 h 33"/>
                <a:gd name="T11" fmla="*/ 33 w 33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3">
                  <a:moveTo>
                    <a:pt x="27" y="20"/>
                  </a:moveTo>
                  <a:cubicBezTo>
                    <a:pt x="33" y="9"/>
                    <a:pt x="7" y="0"/>
                    <a:pt x="3" y="7"/>
                  </a:cubicBezTo>
                  <a:cubicBezTo>
                    <a:pt x="0" y="15"/>
                    <a:pt x="20" y="33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92" name="Freeform 394">
              <a:extLst>
                <a:ext uri="{FF2B5EF4-FFF2-40B4-BE49-F238E27FC236}">
                  <a16:creationId xmlns:a16="http://schemas.microsoft.com/office/drawing/2014/main" id="{1D1FC873-5847-4BC8-A176-9457851C8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47"/>
              <a:ext cx="7" cy="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93" name="Freeform 395">
              <a:extLst>
                <a:ext uri="{FF2B5EF4-FFF2-40B4-BE49-F238E27FC236}">
                  <a16:creationId xmlns:a16="http://schemas.microsoft.com/office/drawing/2014/main" id="{451377E1-14D4-4631-8F1B-7CE6F1F70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41"/>
              <a:ext cx="6" cy="5"/>
            </a:xfrm>
            <a:custGeom>
              <a:avLst/>
              <a:gdLst>
                <a:gd name="T0" fmla="*/ 1 w 6"/>
                <a:gd name="T1" fmla="*/ 4 h 5"/>
                <a:gd name="T2" fmla="*/ 5 w 6"/>
                <a:gd name="T3" fmla="*/ 1 h 5"/>
                <a:gd name="T4" fmla="*/ 1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4"/>
                  </a:moveTo>
                  <a:cubicBezTo>
                    <a:pt x="2" y="5"/>
                    <a:pt x="6" y="2"/>
                    <a:pt x="5" y="1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94" name="Freeform 396">
              <a:extLst>
                <a:ext uri="{FF2B5EF4-FFF2-40B4-BE49-F238E27FC236}">
                  <a16:creationId xmlns:a16="http://schemas.microsoft.com/office/drawing/2014/main" id="{21FB93C0-42B7-4306-8CDA-37B2575D8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" y="20"/>
              <a:ext cx="13" cy="34"/>
            </a:xfrm>
            <a:custGeom>
              <a:avLst/>
              <a:gdLst>
                <a:gd name="T0" fmla="*/ 14 w 12"/>
                <a:gd name="T1" fmla="*/ 20 h 31"/>
                <a:gd name="T2" fmla="*/ 14 w 12"/>
                <a:gd name="T3" fmla="*/ 24 h 31"/>
                <a:gd name="T4" fmla="*/ 14 w 12"/>
                <a:gd name="T5" fmla="*/ 20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6"/>
                  </a:moveTo>
                  <a:cubicBezTo>
                    <a:pt x="12" y="0"/>
                    <a:pt x="0" y="31"/>
                    <a:pt x="12" y="20"/>
                  </a:cubicBezTo>
                  <a:cubicBezTo>
                    <a:pt x="12" y="19"/>
                    <a:pt x="12" y="17"/>
                    <a:pt x="1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95" name="Freeform 397">
              <a:extLst>
                <a:ext uri="{FF2B5EF4-FFF2-40B4-BE49-F238E27FC236}">
                  <a16:creationId xmlns:a16="http://schemas.microsoft.com/office/drawing/2014/main" id="{69A10A7F-2909-4AF9-A00A-11DFD9569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20"/>
              <a:ext cx="24" cy="22"/>
            </a:xfrm>
            <a:custGeom>
              <a:avLst/>
              <a:gdLst>
                <a:gd name="T0" fmla="*/ 16 w 22"/>
                <a:gd name="T1" fmla="*/ 15 h 20"/>
                <a:gd name="T2" fmla="*/ 4 w 22"/>
                <a:gd name="T3" fmla="*/ 4 h 20"/>
                <a:gd name="T4" fmla="*/ 16 w 22"/>
                <a:gd name="T5" fmla="*/ 15 h 20"/>
                <a:gd name="T6" fmla="*/ 0 60000 65536"/>
                <a:gd name="T7" fmla="*/ 0 60000 65536"/>
                <a:gd name="T8" fmla="*/ 0 60000 65536"/>
                <a:gd name="T9" fmla="*/ 0 w 22"/>
                <a:gd name="T10" fmla="*/ 0 h 20"/>
                <a:gd name="T11" fmla="*/ 22 w 2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0">
                  <a:moveTo>
                    <a:pt x="14" y="13"/>
                  </a:moveTo>
                  <a:cubicBezTo>
                    <a:pt x="22" y="6"/>
                    <a:pt x="8" y="0"/>
                    <a:pt x="4" y="4"/>
                  </a:cubicBezTo>
                  <a:cubicBezTo>
                    <a:pt x="0" y="8"/>
                    <a:pt x="6" y="20"/>
                    <a:pt x="1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96" name="Freeform 398">
              <a:extLst>
                <a:ext uri="{FF2B5EF4-FFF2-40B4-BE49-F238E27FC236}">
                  <a16:creationId xmlns:a16="http://schemas.microsoft.com/office/drawing/2014/main" id="{73404C67-075B-47A5-B576-DA9C11ED0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" y="33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1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3"/>
                    <a:pt x="9" y="1"/>
                  </a:cubicBezTo>
                  <a:cubicBezTo>
                    <a:pt x="8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97" name="Freeform 399">
              <a:extLst>
                <a:ext uri="{FF2B5EF4-FFF2-40B4-BE49-F238E27FC236}">
                  <a16:creationId xmlns:a16="http://schemas.microsoft.com/office/drawing/2014/main" id="{569C17F4-3CC9-4AE8-AC52-42C7D8B43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" y="17"/>
              <a:ext cx="13" cy="33"/>
            </a:xfrm>
            <a:custGeom>
              <a:avLst/>
              <a:gdLst>
                <a:gd name="T0" fmla="*/ 14 w 12"/>
                <a:gd name="T1" fmla="*/ 18 h 31"/>
                <a:gd name="T2" fmla="*/ 14 w 12"/>
                <a:gd name="T3" fmla="*/ 21 h 31"/>
                <a:gd name="T4" fmla="*/ 14 w 12"/>
                <a:gd name="T5" fmla="*/ 18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6"/>
                  </a:moveTo>
                  <a:cubicBezTo>
                    <a:pt x="12" y="0"/>
                    <a:pt x="0" y="31"/>
                    <a:pt x="12" y="19"/>
                  </a:cubicBezTo>
                  <a:cubicBezTo>
                    <a:pt x="12" y="19"/>
                    <a:pt x="12" y="17"/>
                    <a:pt x="1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98" name="Freeform 400">
              <a:extLst>
                <a:ext uri="{FF2B5EF4-FFF2-40B4-BE49-F238E27FC236}">
                  <a16:creationId xmlns:a16="http://schemas.microsoft.com/office/drawing/2014/main" id="{D37ABEF6-97D7-4743-AD41-62BE7455B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7"/>
              <a:ext cx="4" cy="8"/>
            </a:xfrm>
            <a:custGeom>
              <a:avLst/>
              <a:gdLst>
                <a:gd name="T0" fmla="*/ 4 w 4"/>
                <a:gd name="T1" fmla="*/ 4 h 8"/>
                <a:gd name="T2" fmla="*/ 0 w 4"/>
                <a:gd name="T3" fmla="*/ 4 h 8"/>
                <a:gd name="T4" fmla="*/ 4 w 4"/>
                <a:gd name="T5" fmla="*/ 4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6"/>
                    <a:pt x="4" y="8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99" name="Freeform 401">
              <a:extLst>
                <a:ext uri="{FF2B5EF4-FFF2-40B4-BE49-F238E27FC236}">
                  <a16:creationId xmlns:a16="http://schemas.microsoft.com/office/drawing/2014/main" id="{5556B6EA-9602-4223-BE5A-577D06ABB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30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0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3"/>
                    <a:pt x="8" y="1"/>
                  </a:cubicBezTo>
                  <a:cubicBezTo>
                    <a:pt x="7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00" name="Freeform 402">
              <a:extLst>
                <a:ext uri="{FF2B5EF4-FFF2-40B4-BE49-F238E27FC236}">
                  <a16:creationId xmlns:a16="http://schemas.microsoft.com/office/drawing/2014/main" id="{CDE32AED-7366-4E70-A50D-9CF0170A7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0"/>
              <a:ext cx="33" cy="31"/>
            </a:xfrm>
            <a:custGeom>
              <a:avLst/>
              <a:gdLst>
                <a:gd name="T0" fmla="*/ 7 w 31"/>
                <a:gd name="T1" fmla="*/ 7 h 29"/>
                <a:gd name="T2" fmla="*/ 15 w 31"/>
                <a:gd name="T3" fmla="*/ 33 h 29"/>
                <a:gd name="T4" fmla="*/ 15 w 31"/>
                <a:gd name="T5" fmla="*/ 30 h 29"/>
                <a:gd name="T6" fmla="*/ 7 w 31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9"/>
                <a:gd name="T14" fmla="*/ 31 w 3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9">
                  <a:moveTo>
                    <a:pt x="7" y="7"/>
                  </a:moveTo>
                  <a:cubicBezTo>
                    <a:pt x="0" y="14"/>
                    <a:pt x="10" y="28"/>
                    <a:pt x="13" y="29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31" y="19"/>
                    <a:pt x="13" y="0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01" name="Freeform 403">
              <a:extLst>
                <a:ext uri="{FF2B5EF4-FFF2-40B4-BE49-F238E27FC236}">
                  <a16:creationId xmlns:a16="http://schemas.microsoft.com/office/drawing/2014/main" id="{686156C7-51E0-45D0-8B73-385F868D9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3"/>
              <a:ext cx="7" cy="6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6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02" name="Freeform 404">
              <a:extLst>
                <a:ext uri="{FF2B5EF4-FFF2-40B4-BE49-F238E27FC236}">
                  <a16:creationId xmlns:a16="http://schemas.microsoft.com/office/drawing/2014/main" id="{8A598FF9-EE3E-4A88-B473-BB142941E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" y="20"/>
              <a:ext cx="7" cy="9"/>
            </a:xfrm>
            <a:custGeom>
              <a:avLst/>
              <a:gdLst>
                <a:gd name="T0" fmla="*/ 0 w 7"/>
                <a:gd name="T1" fmla="*/ 6 h 8"/>
                <a:gd name="T2" fmla="*/ 7 w 7"/>
                <a:gd name="T3" fmla="*/ 6 h 8"/>
                <a:gd name="T4" fmla="*/ 0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4" y="3"/>
                    <a:pt x="6" y="8"/>
                    <a:pt x="7" y="4"/>
                  </a:cubicBezTo>
                  <a:cubicBezTo>
                    <a:pt x="7" y="0"/>
                    <a:pt x="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03" name="Freeform 405">
              <a:extLst>
                <a:ext uri="{FF2B5EF4-FFF2-40B4-BE49-F238E27FC236}">
                  <a16:creationId xmlns:a16="http://schemas.microsoft.com/office/drawing/2014/main" id="{80DECD6F-5F66-4ECB-A54F-CDBCBBD8F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" y="12"/>
              <a:ext cx="11" cy="6"/>
            </a:xfrm>
            <a:custGeom>
              <a:avLst/>
              <a:gdLst>
                <a:gd name="T0" fmla="*/ 10 w 10"/>
                <a:gd name="T1" fmla="*/ 1 h 5"/>
                <a:gd name="T2" fmla="*/ 1 w 10"/>
                <a:gd name="T3" fmla="*/ 6 h 5"/>
                <a:gd name="T4" fmla="*/ 10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1"/>
                  </a:moveTo>
                  <a:cubicBezTo>
                    <a:pt x="7" y="0"/>
                    <a:pt x="0" y="3"/>
                    <a:pt x="1" y="4"/>
                  </a:cubicBezTo>
                  <a:cubicBezTo>
                    <a:pt x="2" y="5"/>
                    <a:pt x="10" y="3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81" name="Group 445">
            <a:extLst>
              <a:ext uri="{FF2B5EF4-FFF2-40B4-BE49-F238E27FC236}">
                <a16:creationId xmlns:a16="http://schemas.microsoft.com/office/drawing/2014/main" id="{1C6453F8-8298-4EF5-8431-3CDA68938B1A}"/>
              </a:ext>
            </a:extLst>
          </p:cNvPr>
          <p:cNvGrpSpPr>
            <a:grpSpLocks/>
          </p:cNvGrpSpPr>
          <p:nvPr/>
        </p:nvGrpSpPr>
        <p:grpSpPr bwMode="auto">
          <a:xfrm>
            <a:off x="-6750050" y="-3621088"/>
            <a:ext cx="6545262" cy="476250"/>
            <a:chOff x="0" y="0"/>
            <a:chExt cx="4123" cy="299"/>
          </a:xfrm>
        </p:grpSpPr>
        <p:sp>
          <p:nvSpPr>
            <p:cNvPr id="34304" name="Freeform 407">
              <a:extLst>
                <a:ext uri="{FF2B5EF4-FFF2-40B4-BE49-F238E27FC236}">
                  <a16:creationId xmlns:a16="http://schemas.microsoft.com/office/drawing/2014/main" id="{FCF4F009-D9DA-4CE4-8FA1-9ACF5F25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" y="282"/>
              <a:ext cx="15" cy="12"/>
            </a:xfrm>
            <a:custGeom>
              <a:avLst/>
              <a:gdLst>
                <a:gd name="T0" fmla="*/ 16 w 14"/>
                <a:gd name="T1" fmla="*/ 4 h 11"/>
                <a:gd name="T2" fmla="*/ 0 w 14"/>
                <a:gd name="T3" fmla="*/ 9 h 11"/>
                <a:gd name="T4" fmla="*/ 16 w 14"/>
                <a:gd name="T5" fmla="*/ 4 h 11"/>
                <a:gd name="T6" fmla="*/ 0 60000 65536"/>
                <a:gd name="T7" fmla="*/ 0 60000 65536"/>
                <a:gd name="T8" fmla="*/ 0 60000 65536"/>
                <a:gd name="T9" fmla="*/ 0 w 14"/>
                <a:gd name="T10" fmla="*/ 0 h 11"/>
                <a:gd name="T11" fmla="*/ 14 w 1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1">
                  <a:moveTo>
                    <a:pt x="14" y="4"/>
                  </a:moveTo>
                  <a:cubicBezTo>
                    <a:pt x="9" y="0"/>
                    <a:pt x="4" y="2"/>
                    <a:pt x="0" y="7"/>
                  </a:cubicBezTo>
                  <a:cubicBezTo>
                    <a:pt x="5" y="11"/>
                    <a:pt x="11" y="9"/>
                    <a:pt x="1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5" name="Freeform 408">
              <a:extLst>
                <a:ext uri="{FF2B5EF4-FFF2-40B4-BE49-F238E27FC236}">
                  <a16:creationId xmlns:a16="http://schemas.microsoft.com/office/drawing/2014/main" id="{3094E704-4731-4177-B1AE-A5A6924E4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" y="283"/>
              <a:ext cx="16" cy="16"/>
            </a:xfrm>
            <a:custGeom>
              <a:avLst/>
              <a:gdLst>
                <a:gd name="T0" fmla="*/ 17 w 15"/>
                <a:gd name="T1" fmla="*/ 6 h 15"/>
                <a:gd name="T2" fmla="*/ 10 w 15"/>
                <a:gd name="T3" fmla="*/ 0 h 15"/>
                <a:gd name="T4" fmla="*/ 17 w 15"/>
                <a:gd name="T5" fmla="*/ 6 h 15"/>
                <a:gd name="T6" fmla="*/ 0 60000 65536"/>
                <a:gd name="T7" fmla="*/ 0 60000 65536"/>
                <a:gd name="T8" fmla="*/ 0 60000 65536"/>
                <a:gd name="T9" fmla="*/ 0 w 15"/>
                <a:gd name="T10" fmla="*/ 0 h 15"/>
                <a:gd name="T11" fmla="*/ 15 w 1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5">
                  <a:moveTo>
                    <a:pt x="15" y="6"/>
                  </a:moveTo>
                  <a:cubicBezTo>
                    <a:pt x="10" y="6"/>
                    <a:pt x="11" y="1"/>
                    <a:pt x="8" y="0"/>
                  </a:cubicBezTo>
                  <a:cubicBezTo>
                    <a:pt x="0" y="3"/>
                    <a:pt x="12" y="15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6" name="Freeform 409">
              <a:extLst>
                <a:ext uri="{FF2B5EF4-FFF2-40B4-BE49-F238E27FC236}">
                  <a16:creationId xmlns:a16="http://schemas.microsoft.com/office/drawing/2014/main" id="{5C88C0C1-253D-4B30-9803-56AC4F172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82"/>
              <a:ext cx="4" cy="9"/>
            </a:xfrm>
            <a:custGeom>
              <a:avLst/>
              <a:gdLst>
                <a:gd name="T0" fmla="*/ 0 w 4"/>
                <a:gd name="T1" fmla="*/ 6 h 8"/>
                <a:gd name="T2" fmla="*/ 4 w 4"/>
                <a:gd name="T3" fmla="*/ 6 h 8"/>
                <a:gd name="T4" fmla="*/ 0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0" y="4"/>
                  </a:moveTo>
                  <a:cubicBezTo>
                    <a:pt x="0" y="6"/>
                    <a:pt x="4" y="8"/>
                    <a:pt x="4" y="4"/>
                  </a:cubicBezTo>
                  <a:cubicBezTo>
                    <a:pt x="4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7" name="Freeform 410">
              <a:extLst>
                <a:ext uri="{FF2B5EF4-FFF2-40B4-BE49-F238E27FC236}">
                  <a16:creationId xmlns:a16="http://schemas.microsoft.com/office/drawing/2014/main" id="{914995F9-A09C-4E24-9B40-5F124FE9E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" y="265"/>
              <a:ext cx="13" cy="20"/>
            </a:xfrm>
            <a:custGeom>
              <a:avLst/>
              <a:gdLst>
                <a:gd name="T0" fmla="*/ 14 w 12"/>
                <a:gd name="T1" fmla="*/ 12 h 19"/>
                <a:gd name="T2" fmla="*/ 5 w 12"/>
                <a:gd name="T3" fmla="*/ 1 h 19"/>
                <a:gd name="T4" fmla="*/ 14 w 12"/>
                <a:gd name="T5" fmla="*/ 12 h 19"/>
                <a:gd name="T6" fmla="*/ 0 60000 65536"/>
                <a:gd name="T7" fmla="*/ 0 60000 65536"/>
                <a:gd name="T8" fmla="*/ 0 60000 65536"/>
                <a:gd name="T9" fmla="*/ 0 w 12"/>
                <a:gd name="T10" fmla="*/ 0 h 19"/>
                <a:gd name="T11" fmla="*/ 12 w 12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9">
                  <a:moveTo>
                    <a:pt x="12" y="10"/>
                  </a:moveTo>
                  <a:cubicBezTo>
                    <a:pt x="11" y="12"/>
                    <a:pt x="5" y="0"/>
                    <a:pt x="5" y="1"/>
                  </a:cubicBezTo>
                  <a:cubicBezTo>
                    <a:pt x="0" y="6"/>
                    <a:pt x="10" y="19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8" name="Freeform 411">
              <a:extLst>
                <a:ext uri="{FF2B5EF4-FFF2-40B4-BE49-F238E27FC236}">
                  <a16:creationId xmlns:a16="http://schemas.microsoft.com/office/drawing/2014/main" id="{A50EE9CE-9B15-4619-A8A8-DF8DB8408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71"/>
              <a:ext cx="7" cy="9"/>
            </a:xfrm>
            <a:custGeom>
              <a:avLst/>
              <a:gdLst>
                <a:gd name="T0" fmla="*/ 0 w 6"/>
                <a:gd name="T1" fmla="*/ 6 h 8"/>
                <a:gd name="T2" fmla="*/ 8 w 6"/>
                <a:gd name="T3" fmla="*/ 6 h 8"/>
                <a:gd name="T4" fmla="*/ 0 w 6"/>
                <a:gd name="T5" fmla="*/ 6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0" y="4"/>
                  </a:moveTo>
                  <a:cubicBezTo>
                    <a:pt x="0" y="8"/>
                    <a:pt x="5" y="8"/>
                    <a:pt x="6" y="4"/>
                  </a:cubicBezTo>
                  <a:cubicBezTo>
                    <a:pt x="3" y="5"/>
                    <a:pt x="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9" name="Freeform 412">
              <a:extLst>
                <a:ext uri="{FF2B5EF4-FFF2-40B4-BE49-F238E27FC236}">
                  <a16:creationId xmlns:a16="http://schemas.microsoft.com/office/drawing/2014/main" id="{F166ACA3-0A93-411D-B45E-E41768CE2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" y="251"/>
              <a:ext cx="22" cy="25"/>
            </a:xfrm>
            <a:custGeom>
              <a:avLst/>
              <a:gdLst>
                <a:gd name="T0" fmla="*/ 7 w 21"/>
                <a:gd name="T1" fmla="*/ 24 h 23"/>
                <a:gd name="T2" fmla="*/ 19 w 21"/>
                <a:gd name="T3" fmla="*/ 20 h 23"/>
                <a:gd name="T4" fmla="*/ 7 w 21"/>
                <a:gd name="T5" fmla="*/ 24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7" y="20"/>
                  </a:moveTo>
                  <a:cubicBezTo>
                    <a:pt x="10" y="23"/>
                    <a:pt x="17" y="18"/>
                    <a:pt x="17" y="17"/>
                  </a:cubicBezTo>
                  <a:cubicBezTo>
                    <a:pt x="21" y="0"/>
                    <a:pt x="0" y="15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10" name="Freeform 413">
              <a:extLst>
                <a:ext uri="{FF2B5EF4-FFF2-40B4-BE49-F238E27FC236}">
                  <a16:creationId xmlns:a16="http://schemas.microsoft.com/office/drawing/2014/main" id="{4BFC2666-ACB0-43F7-B870-50914B128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254"/>
              <a:ext cx="23" cy="25"/>
            </a:xfrm>
            <a:custGeom>
              <a:avLst/>
              <a:gdLst>
                <a:gd name="T0" fmla="*/ 16 w 22"/>
                <a:gd name="T1" fmla="*/ 16 h 23"/>
                <a:gd name="T2" fmla="*/ 4 w 22"/>
                <a:gd name="T3" fmla="*/ 4 h 23"/>
                <a:gd name="T4" fmla="*/ 16 w 22"/>
                <a:gd name="T5" fmla="*/ 16 h 23"/>
                <a:gd name="T6" fmla="*/ 0 60000 65536"/>
                <a:gd name="T7" fmla="*/ 0 60000 65536"/>
                <a:gd name="T8" fmla="*/ 0 60000 65536"/>
                <a:gd name="T9" fmla="*/ 0 w 22"/>
                <a:gd name="T10" fmla="*/ 0 h 23"/>
                <a:gd name="T11" fmla="*/ 22 w 22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3">
                  <a:moveTo>
                    <a:pt x="14" y="14"/>
                  </a:moveTo>
                  <a:cubicBezTo>
                    <a:pt x="22" y="7"/>
                    <a:pt x="9" y="0"/>
                    <a:pt x="4" y="4"/>
                  </a:cubicBezTo>
                  <a:cubicBezTo>
                    <a:pt x="0" y="9"/>
                    <a:pt x="4" y="23"/>
                    <a:pt x="1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11" name="Freeform 414">
              <a:extLst>
                <a:ext uri="{FF2B5EF4-FFF2-40B4-BE49-F238E27FC236}">
                  <a16:creationId xmlns:a16="http://schemas.microsoft.com/office/drawing/2014/main" id="{D51320A4-C171-4330-9A9F-0FDB46C51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" y="268"/>
              <a:ext cx="11" cy="5"/>
            </a:xfrm>
            <a:custGeom>
              <a:avLst/>
              <a:gdLst>
                <a:gd name="T0" fmla="*/ 10 w 10"/>
                <a:gd name="T1" fmla="*/ 1 h 5"/>
                <a:gd name="T2" fmla="*/ 2 w 10"/>
                <a:gd name="T3" fmla="*/ 4 h 5"/>
                <a:gd name="T4" fmla="*/ 10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1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5"/>
                    <a:pt x="10" y="3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12" name="Freeform 415">
              <a:extLst>
                <a:ext uri="{FF2B5EF4-FFF2-40B4-BE49-F238E27FC236}">
                  <a16:creationId xmlns:a16="http://schemas.microsoft.com/office/drawing/2014/main" id="{8C8EB4E9-0962-4478-AE29-3FECFDFCA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258"/>
              <a:ext cx="7" cy="6"/>
            </a:xfrm>
            <a:custGeom>
              <a:avLst/>
              <a:gdLst>
                <a:gd name="T0" fmla="*/ 2 w 7"/>
                <a:gd name="T1" fmla="*/ 6 h 5"/>
                <a:gd name="T2" fmla="*/ 5 w 7"/>
                <a:gd name="T3" fmla="*/ 0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0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13" name="Freeform 416">
              <a:extLst>
                <a:ext uri="{FF2B5EF4-FFF2-40B4-BE49-F238E27FC236}">
                  <a16:creationId xmlns:a16="http://schemas.microsoft.com/office/drawing/2014/main" id="{92EFEF69-18F9-4ABE-A738-8C0DB0169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255"/>
              <a:ext cx="5" cy="8"/>
            </a:xfrm>
            <a:custGeom>
              <a:avLst/>
              <a:gdLst>
                <a:gd name="T0" fmla="*/ 0 w 4"/>
                <a:gd name="T1" fmla="*/ 3 h 7"/>
                <a:gd name="T2" fmla="*/ 6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5"/>
                    <a:pt x="4" y="7"/>
                    <a:pt x="4" y="3"/>
                  </a:cubicBezTo>
                  <a:cubicBezTo>
                    <a:pt x="4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14" name="Freeform 417">
              <a:extLst>
                <a:ext uri="{FF2B5EF4-FFF2-40B4-BE49-F238E27FC236}">
                  <a16:creationId xmlns:a16="http://schemas.microsoft.com/office/drawing/2014/main" id="{84C20514-F999-400B-96C2-1DD59CA72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251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15" name="Freeform 418">
              <a:extLst>
                <a:ext uri="{FF2B5EF4-FFF2-40B4-BE49-F238E27FC236}">
                  <a16:creationId xmlns:a16="http://schemas.microsoft.com/office/drawing/2014/main" id="{15579521-C19C-4B1A-9483-CCDFC0A88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" y="236"/>
              <a:ext cx="22" cy="25"/>
            </a:xfrm>
            <a:custGeom>
              <a:avLst/>
              <a:gdLst>
                <a:gd name="T0" fmla="*/ 7 w 21"/>
                <a:gd name="T1" fmla="*/ 2 h 24"/>
                <a:gd name="T2" fmla="*/ 15 w 21"/>
                <a:gd name="T3" fmla="*/ 17 h 24"/>
                <a:gd name="T4" fmla="*/ 7 w 21"/>
                <a:gd name="T5" fmla="*/ 2 h 24"/>
                <a:gd name="T6" fmla="*/ 0 60000 65536"/>
                <a:gd name="T7" fmla="*/ 0 60000 65536"/>
                <a:gd name="T8" fmla="*/ 0 60000 65536"/>
                <a:gd name="T9" fmla="*/ 0 w 21"/>
                <a:gd name="T10" fmla="*/ 0 h 24"/>
                <a:gd name="T11" fmla="*/ 21 w 2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4">
                  <a:moveTo>
                    <a:pt x="7" y="2"/>
                  </a:moveTo>
                  <a:cubicBezTo>
                    <a:pt x="0" y="5"/>
                    <a:pt x="4" y="24"/>
                    <a:pt x="13" y="15"/>
                  </a:cubicBezTo>
                  <a:cubicBezTo>
                    <a:pt x="21" y="8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16" name="Freeform 419">
              <a:extLst>
                <a:ext uri="{FF2B5EF4-FFF2-40B4-BE49-F238E27FC236}">
                  <a16:creationId xmlns:a16="http://schemas.microsoft.com/office/drawing/2014/main" id="{008A2BE1-732E-4650-B6B0-F1135E2E4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247"/>
              <a:ext cx="4" cy="9"/>
            </a:xfrm>
            <a:custGeom>
              <a:avLst/>
              <a:gdLst>
                <a:gd name="T0" fmla="*/ 0 w 3"/>
                <a:gd name="T1" fmla="*/ 6 h 8"/>
                <a:gd name="T2" fmla="*/ 5 w 3"/>
                <a:gd name="T3" fmla="*/ 6 h 8"/>
                <a:gd name="T4" fmla="*/ 0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4"/>
                  </a:moveTo>
                  <a:cubicBezTo>
                    <a:pt x="0" y="6"/>
                    <a:pt x="3" y="8"/>
                    <a:pt x="3" y="4"/>
                  </a:cubicBezTo>
                  <a:cubicBezTo>
                    <a:pt x="3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17" name="Freeform 420">
              <a:extLst>
                <a:ext uri="{FF2B5EF4-FFF2-40B4-BE49-F238E27FC236}">
                  <a16:creationId xmlns:a16="http://schemas.microsoft.com/office/drawing/2014/main" id="{46B758CD-9AE0-4D8E-89D0-F838459FA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" y="247"/>
              <a:ext cx="8" cy="6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6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18" name="Line 421">
              <a:extLst>
                <a:ext uri="{FF2B5EF4-FFF2-40B4-BE49-F238E27FC236}">
                  <a16:creationId xmlns:a16="http://schemas.microsoft.com/office/drawing/2014/main" id="{77A12AFA-FE34-4644-A705-E8DCCB701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" y="24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19" name="Line 422">
              <a:extLst>
                <a:ext uri="{FF2B5EF4-FFF2-40B4-BE49-F238E27FC236}">
                  <a16:creationId xmlns:a16="http://schemas.microsoft.com/office/drawing/2014/main" id="{16960795-6C32-480F-AC86-2F6E88F77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" y="24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20" name="Freeform 423">
              <a:extLst>
                <a:ext uri="{FF2B5EF4-FFF2-40B4-BE49-F238E27FC236}">
                  <a16:creationId xmlns:a16="http://schemas.microsoft.com/office/drawing/2014/main" id="{F908725E-92C4-4880-ADAC-DD9E558DF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" y="238"/>
              <a:ext cx="4" cy="7"/>
            </a:xfrm>
            <a:custGeom>
              <a:avLst/>
              <a:gdLst>
                <a:gd name="T0" fmla="*/ 4 w 4"/>
                <a:gd name="T1" fmla="*/ 4 h 7"/>
                <a:gd name="T2" fmla="*/ 0 w 4"/>
                <a:gd name="T3" fmla="*/ 4 h 7"/>
                <a:gd name="T4" fmla="*/ 4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5"/>
                    <a:pt x="4" y="7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21" name="Line 424">
              <a:extLst>
                <a:ext uri="{FF2B5EF4-FFF2-40B4-BE49-F238E27FC236}">
                  <a16:creationId xmlns:a16="http://schemas.microsoft.com/office/drawing/2014/main" id="{45640F24-110B-4EF1-B843-7A15E6227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" y="22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22" name="Line 425">
              <a:extLst>
                <a:ext uri="{FF2B5EF4-FFF2-40B4-BE49-F238E27FC236}">
                  <a16:creationId xmlns:a16="http://schemas.microsoft.com/office/drawing/2014/main" id="{DDD38371-76EE-4A00-A50E-63CBB3034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" y="22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23" name="Freeform 426">
              <a:extLst>
                <a:ext uri="{FF2B5EF4-FFF2-40B4-BE49-F238E27FC236}">
                  <a16:creationId xmlns:a16="http://schemas.microsoft.com/office/drawing/2014/main" id="{5F62AA47-9AF4-47AB-8F78-90A4A3A96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"/>
              <a:ext cx="5" cy="8"/>
            </a:xfrm>
            <a:custGeom>
              <a:avLst/>
              <a:gdLst>
                <a:gd name="T0" fmla="*/ 0 w 4"/>
                <a:gd name="T1" fmla="*/ 3 h 7"/>
                <a:gd name="T2" fmla="*/ 6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5"/>
                    <a:pt x="4" y="7"/>
                    <a:pt x="4" y="3"/>
                  </a:cubicBezTo>
                  <a:cubicBezTo>
                    <a:pt x="4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24" name="Freeform 427">
              <a:extLst>
                <a:ext uri="{FF2B5EF4-FFF2-40B4-BE49-F238E27FC236}">
                  <a16:creationId xmlns:a16="http://schemas.microsoft.com/office/drawing/2014/main" id="{16518318-7239-4AD5-8129-0C8B5B0DF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227"/>
              <a:ext cx="4" cy="9"/>
            </a:xfrm>
            <a:custGeom>
              <a:avLst/>
              <a:gdLst>
                <a:gd name="T0" fmla="*/ 5 w 3"/>
                <a:gd name="T1" fmla="*/ 6 h 8"/>
                <a:gd name="T2" fmla="*/ 0 w 3"/>
                <a:gd name="T3" fmla="*/ 6 h 8"/>
                <a:gd name="T4" fmla="*/ 5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2"/>
                    <a:pt x="0" y="0"/>
                    <a:pt x="0" y="4"/>
                  </a:cubicBezTo>
                  <a:cubicBezTo>
                    <a:pt x="0" y="6"/>
                    <a:pt x="3" y="8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25" name="Freeform 428">
              <a:extLst>
                <a:ext uri="{FF2B5EF4-FFF2-40B4-BE49-F238E27FC236}">
                  <a16:creationId xmlns:a16="http://schemas.microsoft.com/office/drawing/2014/main" id="{56D7EA5A-5A49-4B96-8AA0-D5FE2C09C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227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26" name="Freeform 429">
              <a:extLst>
                <a:ext uri="{FF2B5EF4-FFF2-40B4-BE49-F238E27FC236}">
                  <a16:creationId xmlns:a16="http://schemas.microsoft.com/office/drawing/2014/main" id="{4BEA8912-69E1-4BDC-B159-FFFF2FF9F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" y="220"/>
              <a:ext cx="6" cy="5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6 h 4"/>
                <a:gd name="T4" fmla="*/ 5 w 6"/>
                <a:gd name="T5" fmla="*/ 0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5" y="0"/>
                  </a:moveTo>
                  <a:cubicBezTo>
                    <a:pt x="4" y="0"/>
                    <a:pt x="0" y="2"/>
                    <a:pt x="1" y="4"/>
                  </a:cubicBezTo>
                  <a:cubicBezTo>
                    <a:pt x="2" y="4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27" name="Freeform 430">
              <a:extLst>
                <a:ext uri="{FF2B5EF4-FFF2-40B4-BE49-F238E27FC236}">
                  <a16:creationId xmlns:a16="http://schemas.microsoft.com/office/drawing/2014/main" id="{0601B922-AB90-40BE-A9B9-2B2149FAC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13"/>
              <a:ext cx="7" cy="10"/>
            </a:xfrm>
            <a:custGeom>
              <a:avLst/>
              <a:gdLst>
                <a:gd name="T0" fmla="*/ 7 w 7"/>
                <a:gd name="T1" fmla="*/ 4 h 9"/>
                <a:gd name="T2" fmla="*/ 0 w 7"/>
                <a:gd name="T3" fmla="*/ 4 h 9"/>
                <a:gd name="T4" fmla="*/ 7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7" y="1"/>
                    <a:pt x="1" y="0"/>
                    <a:pt x="0" y="4"/>
                  </a:cubicBezTo>
                  <a:cubicBezTo>
                    <a:pt x="4" y="4"/>
                    <a:pt x="5" y="9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28" name="Freeform 431">
              <a:extLst>
                <a:ext uri="{FF2B5EF4-FFF2-40B4-BE49-F238E27FC236}">
                  <a16:creationId xmlns:a16="http://schemas.microsoft.com/office/drawing/2014/main" id="{5222053E-7E32-4A80-811A-5CFB50BB0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76"/>
              <a:ext cx="53" cy="37"/>
            </a:xfrm>
            <a:custGeom>
              <a:avLst/>
              <a:gdLst>
                <a:gd name="T0" fmla="*/ 35 w 49"/>
                <a:gd name="T1" fmla="*/ 35 h 34"/>
                <a:gd name="T2" fmla="*/ 35 w 49"/>
                <a:gd name="T3" fmla="*/ 26 h 34"/>
                <a:gd name="T4" fmla="*/ 51 w 49"/>
                <a:gd name="T5" fmla="*/ 12 h 34"/>
                <a:gd name="T6" fmla="*/ 27 w 49"/>
                <a:gd name="T7" fmla="*/ 15 h 34"/>
                <a:gd name="T8" fmla="*/ 12 w 49"/>
                <a:gd name="T9" fmla="*/ 12 h 34"/>
                <a:gd name="T10" fmla="*/ 35 w 49"/>
                <a:gd name="T11" fmla="*/ 35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4"/>
                <a:gd name="T20" fmla="*/ 49 w 4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4">
                  <a:moveTo>
                    <a:pt x="30" y="29"/>
                  </a:moveTo>
                  <a:cubicBezTo>
                    <a:pt x="31" y="28"/>
                    <a:pt x="29" y="23"/>
                    <a:pt x="30" y="22"/>
                  </a:cubicBezTo>
                  <a:cubicBezTo>
                    <a:pt x="35" y="18"/>
                    <a:pt x="49" y="17"/>
                    <a:pt x="43" y="10"/>
                  </a:cubicBezTo>
                  <a:cubicBezTo>
                    <a:pt x="35" y="0"/>
                    <a:pt x="28" y="12"/>
                    <a:pt x="23" y="13"/>
                  </a:cubicBezTo>
                  <a:cubicBezTo>
                    <a:pt x="24" y="13"/>
                    <a:pt x="13" y="6"/>
                    <a:pt x="10" y="10"/>
                  </a:cubicBezTo>
                  <a:cubicBezTo>
                    <a:pt x="0" y="19"/>
                    <a:pt x="16" y="34"/>
                    <a:pt x="3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29" name="Freeform 432">
              <a:extLst>
                <a:ext uri="{FF2B5EF4-FFF2-40B4-BE49-F238E27FC236}">
                  <a16:creationId xmlns:a16="http://schemas.microsoft.com/office/drawing/2014/main" id="{3A4F13A9-6474-4E4F-8BDB-61601DFEF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128"/>
              <a:ext cx="40" cy="76"/>
            </a:xfrm>
            <a:custGeom>
              <a:avLst/>
              <a:gdLst>
                <a:gd name="T0" fmla="*/ 1 w 37"/>
                <a:gd name="T1" fmla="*/ 36 h 71"/>
                <a:gd name="T2" fmla="*/ 17 w 37"/>
                <a:gd name="T3" fmla="*/ 59 h 71"/>
                <a:gd name="T4" fmla="*/ 29 w 37"/>
                <a:gd name="T5" fmla="*/ 81 h 71"/>
                <a:gd name="T6" fmla="*/ 25 w 37"/>
                <a:gd name="T7" fmla="*/ 59 h 71"/>
                <a:gd name="T8" fmla="*/ 21 w 37"/>
                <a:gd name="T9" fmla="*/ 45 h 71"/>
                <a:gd name="T10" fmla="*/ 10 w 37"/>
                <a:gd name="T11" fmla="*/ 27 h 71"/>
                <a:gd name="T12" fmla="*/ 17 w 37"/>
                <a:gd name="T13" fmla="*/ 0 h 71"/>
                <a:gd name="T14" fmla="*/ 1 w 37"/>
                <a:gd name="T15" fmla="*/ 36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71"/>
                <a:gd name="T26" fmla="*/ 37 w 37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71">
                  <a:moveTo>
                    <a:pt x="1" y="32"/>
                  </a:moveTo>
                  <a:cubicBezTo>
                    <a:pt x="2" y="39"/>
                    <a:pt x="13" y="49"/>
                    <a:pt x="15" y="51"/>
                  </a:cubicBezTo>
                  <a:cubicBezTo>
                    <a:pt x="21" y="62"/>
                    <a:pt x="20" y="68"/>
                    <a:pt x="25" y="71"/>
                  </a:cubicBezTo>
                  <a:cubicBezTo>
                    <a:pt x="37" y="59"/>
                    <a:pt x="25" y="58"/>
                    <a:pt x="21" y="51"/>
                  </a:cubicBezTo>
                  <a:cubicBezTo>
                    <a:pt x="18" y="47"/>
                    <a:pt x="21" y="42"/>
                    <a:pt x="18" y="39"/>
                  </a:cubicBezTo>
                  <a:cubicBezTo>
                    <a:pt x="12" y="33"/>
                    <a:pt x="8" y="31"/>
                    <a:pt x="8" y="23"/>
                  </a:cubicBezTo>
                  <a:cubicBezTo>
                    <a:pt x="7" y="14"/>
                    <a:pt x="16" y="12"/>
                    <a:pt x="15" y="0"/>
                  </a:cubicBezTo>
                  <a:cubicBezTo>
                    <a:pt x="1" y="1"/>
                    <a:pt x="0" y="25"/>
                    <a:pt x="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30" name="Freeform 433">
              <a:extLst>
                <a:ext uri="{FF2B5EF4-FFF2-40B4-BE49-F238E27FC236}">
                  <a16:creationId xmlns:a16="http://schemas.microsoft.com/office/drawing/2014/main" id="{0C8445E8-2348-44C5-AD12-2B4567997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92"/>
              <a:ext cx="8" cy="9"/>
            </a:xfrm>
            <a:custGeom>
              <a:avLst/>
              <a:gdLst>
                <a:gd name="T0" fmla="*/ 9 w 7"/>
                <a:gd name="T1" fmla="*/ 6 h 8"/>
                <a:gd name="T2" fmla="*/ 0 w 7"/>
                <a:gd name="T3" fmla="*/ 6 h 8"/>
                <a:gd name="T4" fmla="*/ 9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3" y="4"/>
                    <a:pt x="2" y="0"/>
                    <a:pt x="0" y="4"/>
                  </a:cubicBezTo>
                  <a:cubicBezTo>
                    <a:pt x="0" y="7"/>
                    <a:pt x="6" y="8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31" name="Freeform 434">
              <a:extLst>
                <a:ext uri="{FF2B5EF4-FFF2-40B4-BE49-F238E27FC236}">
                  <a16:creationId xmlns:a16="http://schemas.microsoft.com/office/drawing/2014/main" id="{39F9A0D3-A042-4A79-ADC9-A77C3637D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71"/>
              <a:ext cx="22" cy="25"/>
            </a:xfrm>
            <a:custGeom>
              <a:avLst/>
              <a:gdLst>
                <a:gd name="T0" fmla="*/ 19 w 21"/>
                <a:gd name="T1" fmla="*/ 22 h 23"/>
                <a:gd name="T2" fmla="*/ 7 w 21"/>
                <a:gd name="T3" fmla="*/ 25 h 23"/>
                <a:gd name="T4" fmla="*/ 19 w 21"/>
                <a:gd name="T5" fmla="*/ 22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17" y="18"/>
                  </a:moveTo>
                  <a:cubicBezTo>
                    <a:pt x="21" y="0"/>
                    <a:pt x="0" y="15"/>
                    <a:pt x="7" y="21"/>
                  </a:cubicBezTo>
                  <a:cubicBezTo>
                    <a:pt x="10" y="23"/>
                    <a:pt x="17" y="19"/>
                    <a:pt x="1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32" name="Freeform 435">
              <a:extLst>
                <a:ext uri="{FF2B5EF4-FFF2-40B4-BE49-F238E27FC236}">
                  <a16:creationId xmlns:a16="http://schemas.microsoft.com/office/drawing/2014/main" id="{D5CBF969-53B6-4B29-B704-07EBE8C9A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" y="172"/>
              <a:ext cx="14" cy="33"/>
            </a:xfrm>
            <a:custGeom>
              <a:avLst/>
              <a:gdLst>
                <a:gd name="T0" fmla="*/ 14 w 13"/>
                <a:gd name="T1" fmla="*/ 22 h 31"/>
                <a:gd name="T2" fmla="*/ 14 w 13"/>
                <a:gd name="T3" fmla="*/ 19 h 31"/>
                <a:gd name="T4" fmla="*/ 14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20"/>
                  </a:moveTo>
                  <a:cubicBezTo>
                    <a:pt x="13" y="20"/>
                    <a:pt x="12" y="17"/>
                    <a:pt x="12" y="17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33" name="Freeform 436">
              <a:extLst>
                <a:ext uri="{FF2B5EF4-FFF2-40B4-BE49-F238E27FC236}">
                  <a16:creationId xmlns:a16="http://schemas.microsoft.com/office/drawing/2014/main" id="{58CC8B94-935C-4631-9B6F-8E9CFD5B6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159"/>
              <a:ext cx="24" cy="33"/>
            </a:xfrm>
            <a:custGeom>
              <a:avLst/>
              <a:gdLst>
                <a:gd name="T0" fmla="*/ 21 w 22"/>
                <a:gd name="T1" fmla="*/ 12 h 31"/>
                <a:gd name="T2" fmla="*/ 15 w 22"/>
                <a:gd name="T3" fmla="*/ 30 h 31"/>
                <a:gd name="T4" fmla="*/ 21 w 22"/>
                <a:gd name="T5" fmla="*/ 12 h 31"/>
                <a:gd name="T6" fmla="*/ 0 60000 65536"/>
                <a:gd name="T7" fmla="*/ 0 60000 65536"/>
                <a:gd name="T8" fmla="*/ 0 60000 65536"/>
                <a:gd name="T9" fmla="*/ 0 w 22"/>
                <a:gd name="T10" fmla="*/ 0 h 31"/>
                <a:gd name="T11" fmla="*/ 22 w 2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1">
                  <a:moveTo>
                    <a:pt x="17" y="10"/>
                  </a:moveTo>
                  <a:cubicBezTo>
                    <a:pt x="0" y="0"/>
                    <a:pt x="1" y="31"/>
                    <a:pt x="13" y="26"/>
                  </a:cubicBezTo>
                  <a:cubicBezTo>
                    <a:pt x="20" y="22"/>
                    <a:pt x="22" y="13"/>
                    <a:pt x="1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34" name="Freeform 437">
              <a:extLst>
                <a:ext uri="{FF2B5EF4-FFF2-40B4-BE49-F238E27FC236}">
                  <a16:creationId xmlns:a16="http://schemas.microsoft.com/office/drawing/2014/main" id="{BB929E59-87B2-462C-AED8-496537EFC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" y="183"/>
              <a:ext cx="4" cy="7"/>
            </a:xfrm>
            <a:custGeom>
              <a:avLst/>
              <a:gdLst>
                <a:gd name="T0" fmla="*/ 0 w 4"/>
                <a:gd name="T1" fmla="*/ 4 h 7"/>
                <a:gd name="T2" fmla="*/ 4 w 4"/>
                <a:gd name="T3" fmla="*/ 4 h 7"/>
                <a:gd name="T4" fmla="*/ 0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5"/>
                    <a:pt x="4" y="7"/>
                    <a:pt x="4" y="4"/>
                  </a:cubicBezTo>
                  <a:cubicBezTo>
                    <a:pt x="4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35" name="Freeform 438">
              <a:extLst>
                <a:ext uri="{FF2B5EF4-FFF2-40B4-BE49-F238E27FC236}">
                  <a16:creationId xmlns:a16="http://schemas.microsoft.com/office/drawing/2014/main" id="{CE15871F-2D2D-4F5A-AAB2-CCCD4DCF2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" y="159"/>
              <a:ext cx="47" cy="23"/>
            </a:xfrm>
            <a:custGeom>
              <a:avLst/>
              <a:gdLst>
                <a:gd name="T0" fmla="*/ 24 w 44"/>
                <a:gd name="T1" fmla="*/ 23 h 21"/>
                <a:gd name="T2" fmla="*/ 32 w 44"/>
                <a:gd name="T3" fmla="*/ 20 h 21"/>
                <a:gd name="T4" fmla="*/ 24 w 44"/>
                <a:gd name="T5" fmla="*/ 23 h 21"/>
                <a:gd name="T6" fmla="*/ 0 60000 65536"/>
                <a:gd name="T7" fmla="*/ 0 60000 65536"/>
                <a:gd name="T8" fmla="*/ 0 60000 65536"/>
                <a:gd name="T9" fmla="*/ 0 w 44"/>
                <a:gd name="T10" fmla="*/ 0 h 21"/>
                <a:gd name="T11" fmla="*/ 44 w 4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21">
                  <a:moveTo>
                    <a:pt x="21" y="19"/>
                  </a:moveTo>
                  <a:cubicBezTo>
                    <a:pt x="24" y="21"/>
                    <a:pt x="26" y="17"/>
                    <a:pt x="28" y="16"/>
                  </a:cubicBezTo>
                  <a:cubicBezTo>
                    <a:pt x="44" y="0"/>
                    <a:pt x="0" y="10"/>
                    <a:pt x="2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36" name="Freeform 439">
              <a:extLst>
                <a:ext uri="{FF2B5EF4-FFF2-40B4-BE49-F238E27FC236}">
                  <a16:creationId xmlns:a16="http://schemas.microsoft.com/office/drawing/2014/main" id="{31056F8D-FEEC-4E13-B815-7CF39F3D8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156"/>
              <a:ext cx="29" cy="23"/>
            </a:xfrm>
            <a:custGeom>
              <a:avLst/>
              <a:gdLst>
                <a:gd name="T0" fmla="*/ 0 w 27"/>
                <a:gd name="T1" fmla="*/ 0 h 22"/>
                <a:gd name="T2" fmla="*/ 31 w 27"/>
                <a:gd name="T3" fmla="*/ 24 h 22"/>
                <a:gd name="T4" fmla="*/ 0 w 27"/>
                <a:gd name="T5" fmla="*/ 0 h 22"/>
                <a:gd name="T6" fmla="*/ 0 60000 65536"/>
                <a:gd name="T7" fmla="*/ 0 60000 65536"/>
                <a:gd name="T8" fmla="*/ 0 60000 65536"/>
                <a:gd name="T9" fmla="*/ 0 w 27"/>
                <a:gd name="T10" fmla="*/ 0 h 22"/>
                <a:gd name="T11" fmla="*/ 27 w 27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22">
                  <a:moveTo>
                    <a:pt x="0" y="0"/>
                  </a:moveTo>
                  <a:cubicBezTo>
                    <a:pt x="1" y="15"/>
                    <a:pt x="12" y="21"/>
                    <a:pt x="27" y="22"/>
                  </a:cubicBezTo>
                  <a:cubicBezTo>
                    <a:pt x="26" y="8"/>
                    <a:pt x="10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37" name="Freeform 440">
              <a:extLst>
                <a:ext uri="{FF2B5EF4-FFF2-40B4-BE49-F238E27FC236}">
                  <a16:creationId xmlns:a16="http://schemas.microsoft.com/office/drawing/2014/main" id="{D1BE6962-2722-4EFE-B4EC-90401D99C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162"/>
              <a:ext cx="17" cy="20"/>
            </a:xfrm>
            <a:custGeom>
              <a:avLst/>
              <a:gdLst>
                <a:gd name="T0" fmla="*/ 3 w 16"/>
                <a:gd name="T1" fmla="*/ 3 h 18"/>
                <a:gd name="T2" fmla="*/ 12 w 16"/>
                <a:gd name="T3" fmla="*/ 16 h 18"/>
                <a:gd name="T4" fmla="*/ 3 w 16"/>
                <a:gd name="T5" fmla="*/ 3 h 18"/>
                <a:gd name="T6" fmla="*/ 0 60000 65536"/>
                <a:gd name="T7" fmla="*/ 0 60000 65536"/>
                <a:gd name="T8" fmla="*/ 0 60000 65536"/>
                <a:gd name="T9" fmla="*/ 0 w 16"/>
                <a:gd name="T10" fmla="*/ 0 h 18"/>
                <a:gd name="T11" fmla="*/ 16 w 1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8">
                  <a:moveTo>
                    <a:pt x="3" y="3"/>
                  </a:moveTo>
                  <a:cubicBezTo>
                    <a:pt x="0" y="7"/>
                    <a:pt x="4" y="18"/>
                    <a:pt x="10" y="13"/>
                  </a:cubicBezTo>
                  <a:cubicBezTo>
                    <a:pt x="16" y="7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38" name="Freeform 441">
              <a:extLst>
                <a:ext uri="{FF2B5EF4-FFF2-40B4-BE49-F238E27FC236}">
                  <a16:creationId xmlns:a16="http://schemas.microsoft.com/office/drawing/2014/main" id="{6FD7C872-C50B-4EEE-A2D0-0696B6953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159"/>
              <a:ext cx="14" cy="33"/>
            </a:xfrm>
            <a:custGeom>
              <a:avLst/>
              <a:gdLst>
                <a:gd name="T0" fmla="*/ 14 w 13"/>
                <a:gd name="T1" fmla="*/ 18 h 31"/>
                <a:gd name="T2" fmla="*/ 14 w 13"/>
                <a:gd name="T3" fmla="*/ 21 h 31"/>
                <a:gd name="T4" fmla="*/ 14 w 13"/>
                <a:gd name="T5" fmla="*/ 18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16"/>
                  </a:moveTo>
                  <a:cubicBezTo>
                    <a:pt x="12" y="0"/>
                    <a:pt x="0" y="31"/>
                    <a:pt x="12" y="19"/>
                  </a:cubicBezTo>
                  <a:cubicBezTo>
                    <a:pt x="13" y="19"/>
                    <a:pt x="12" y="16"/>
                    <a:pt x="1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39" name="Freeform 442">
              <a:extLst>
                <a:ext uri="{FF2B5EF4-FFF2-40B4-BE49-F238E27FC236}">
                  <a16:creationId xmlns:a16="http://schemas.microsoft.com/office/drawing/2014/main" id="{3C5BE0B4-A53D-4A86-ABBF-BE4C82665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" y="155"/>
              <a:ext cx="23" cy="29"/>
            </a:xfrm>
            <a:custGeom>
              <a:avLst/>
              <a:gdLst>
                <a:gd name="T0" fmla="*/ 12 w 21"/>
                <a:gd name="T1" fmla="*/ 1 h 27"/>
                <a:gd name="T2" fmla="*/ 21 w 21"/>
                <a:gd name="T3" fmla="*/ 19 h 27"/>
                <a:gd name="T4" fmla="*/ 12 w 21"/>
                <a:gd name="T5" fmla="*/ 1 h 27"/>
                <a:gd name="T6" fmla="*/ 0 60000 65536"/>
                <a:gd name="T7" fmla="*/ 0 60000 65536"/>
                <a:gd name="T8" fmla="*/ 0 60000 65536"/>
                <a:gd name="T9" fmla="*/ 0 w 21"/>
                <a:gd name="T10" fmla="*/ 0 h 27"/>
                <a:gd name="T11" fmla="*/ 21 w 21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7">
                  <a:moveTo>
                    <a:pt x="10" y="1"/>
                  </a:moveTo>
                  <a:cubicBezTo>
                    <a:pt x="0" y="2"/>
                    <a:pt x="7" y="27"/>
                    <a:pt x="17" y="17"/>
                  </a:cubicBezTo>
                  <a:cubicBezTo>
                    <a:pt x="21" y="13"/>
                    <a:pt x="21" y="0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40" name="Freeform 443">
              <a:extLst>
                <a:ext uri="{FF2B5EF4-FFF2-40B4-BE49-F238E27FC236}">
                  <a16:creationId xmlns:a16="http://schemas.microsoft.com/office/drawing/2014/main" id="{BDE3B7A7-ADCD-4E8D-9E29-0976062F1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" y="165"/>
              <a:ext cx="13" cy="12"/>
            </a:xfrm>
            <a:custGeom>
              <a:avLst/>
              <a:gdLst>
                <a:gd name="T0" fmla="*/ 13 w 12"/>
                <a:gd name="T1" fmla="*/ 12 h 11"/>
                <a:gd name="T2" fmla="*/ 1 w 12"/>
                <a:gd name="T3" fmla="*/ 0 h 11"/>
                <a:gd name="T4" fmla="*/ 13 w 12"/>
                <a:gd name="T5" fmla="*/ 12 h 11"/>
                <a:gd name="T6" fmla="*/ 0 60000 65536"/>
                <a:gd name="T7" fmla="*/ 0 60000 65536"/>
                <a:gd name="T8" fmla="*/ 0 60000 65536"/>
                <a:gd name="T9" fmla="*/ 0 w 12"/>
                <a:gd name="T10" fmla="*/ 0 h 11"/>
                <a:gd name="T11" fmla="*/ 12 w 1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1">
                  <a:moveTo>
                    <a:pt x="11" y="10"/>
                  </a:moveTo>
                  <a:cubicBezTo>
                    <a:pt x="12" y="3"/>
                    <a:pt x="8" y="0"/>
                    <a:pt x="1" y="0"/>
                  </a:cubicBezTo>
                  <a:cubicBezTo>
                    <a:pt x="0" y="7"/>
                    <a:pt x="4" y="11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41" name="Freeform 444">
              <a:extLst>
                <a:ext uri="{FF2B5EF4-FFF2-40B4-BE49-F238E27FC236}">
                  <a16:creationId xmlns:a16="http://schemas.microsoft.com/office/drawing/2014/main" id="{C8D7A7E1-B24E-4A8F-AFB2-6E360CE40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" y="132"/>
              <a:ext cx="48" cy="45"/>
            </a:xfrm>
            <a:custGeom>
              <a:avLst/>
              <a:gdLst>
                <a:gd name="T0" fmla="*/ 12 w 44"/>
                <a:gd name="T1" fmla="*/ 26 h 42"/>
                <a:gd name="T2" fmla="*/ 21 w 44"/>
                <a:gd name="T3" fmla="*/ 44 h 42"/>
                <a:gd name="T4" fmla="*/ 24 w 44"/>
                <a:gd name="T5" fmla="*/ 26 h 42"/>
                <a:gd name="T6" fmla="*/ 24 w 44"/>
                <a:gd name="T7" fmla="*/ 0 h 42"/>
                <a:gd name="T8" fmla="*/ 12 w 44"/>
                <a:gd name="T9" fmla="*/ 26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2"/>
                <a:gd name="T17" fmla="*/ 44 w 4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2">
                  <a:moveTo>
                    <a:pt x="10" y="22"/>
                  </a:moveTo>
                  <a:cubicBezTo>
                    <a:pt x="0" y="28"/>
                    <a:pt x="10" y="42"/>
                    <a:pt x="17" y="38"/>
                  </a:cubicBezTo>
                  <a:cubicBezTo>
                    <a:pt x="21" y="36"/>
                    <a:pt x="18" y="26"/>
                    <a:pt x="20" y="22"/>
                  </a:cubicBezTo>
                  <a:cubicBezTo>
                    <a:pt x="23" y="17"/>
                    <a:pt x="44" y="1"/>
                    <a:pt x="20" y="0"/>
                  </a:cubicBezTo>
                  <a:cubicBezTo>
                    <a:pt x="21" y="6"/>
                    <a:pt x="13" y="20"/>
                    <a:pt x="1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42" name="Freeform 445">
              <a:extLst>
                <a:ext uri="{FF2B5EF4-FFF2-40B4-BE49-F238E27FC236}">
                  <a16:creationId xmlns:a16="http://schemas.microsoft.com/office/drawing/2014/main" id="{2B8CA408-9776-4238-B8FA-C97A47574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162"/>
              <a:ext cx="4" cy="8"/>
            </a:xfrm>
            <a:custGeom>
              <a:avLst/>
              <a:gdLst>
                <a:gd name="T0" fmla="*/ 5 w 3"/>
                <a:gd name="T1" fmla="*/ 3 h 7"/>
                <a:gd name="T2" fmla="*/ 0 w 3"/>
                <a:gd name="T3" fmla="*/ 3 h 7"/>
                <a:gd name="T4" fmla="*/ 5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0" y="5"/>
                    <a:pt x="3" y="7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43" name="Freeform 446">
              <a:extLst>
                <a:ext uri="{FF2B5EF4-FFF2-40B4-BE49-F238E27FC236}">
                  <a16:creationId xmlns:a16="http://schemas.microsoft.com/office/drawing/2014/main" id="{59953E83-F406-4A2E-AD6E-3C51C2D14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" y="155"/>
              <a:ext cx="19" cy="23"/>
            </a:xfrm>
            <a:custGeom>
              <a:avLst/>
              <a:gdLst>
                <a:gd name="T0" fmla="*/ 18 w 18"/>
                <a:gd name="T1" fmla="*/ 10 h 22"/>
                <a:gd name="T2" fmla="*/ 11 w 18"/>
                <a:gd name="T3" fmla="*/ 1 h 22"/>
                <a:gd name="T4" fmla="*/ 18 w 18"/>
                <a:gd name="T5" fmla="*/ 10 h 22"/>
                <a:gd name="T6" fmla="*/ 0 60000 65536"/>
                <a:gd name="T7" fmla="*/ 0 60000 65536"/>
                <a:gd name="T8" fmla="*/ 0 60000 65536"/>
                <a:gd name="T9" fmla="*/ 0 w 18"/>
                <a:gd name="T10" fmla="*/ 0 h 22"/>
                <a:gd name="T11" fmla="*/ 18 w 1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2">
                  <a:moveTo>
                    <a:pt x="16" y="10"/>
                  </a:moveTo>
                  <a:cubicBezTo>
                    <a:pt x="18" y="7"/>
                    <a:pt x="12" y="0"/>
                    <a:pt x="9" y="1"/>
                  </a:cubicBezTo>
                  <a:cubicBezTo>
                    <a:pt x="0" y="3"/>
                    <a:pt x="10" y="22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44" name="Freeform 447">
              <a:extLst>
                <a:ext uri="{FF2B5EF4-FFF2-40B4-BE49-F238E27FC236}">
                  <a16:creationId xmlns:a16="http://schemas.microsoft.com/office/drawing/2014/main" id="{93B058EC-EF49-4212-A33B-7431F2311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28"/>
              <a:ext cx="47" cy="49"/>
            </a:xfrm>
            <a:custGeom>
              <a:avLst/>
              <a:gdLst>
                <a:gd name="T0" fmla="*/ 30 w 44"/>
                <a:gd name="T1" fmla="*/ 30 h 46"/>
                <a:gd name="T2" fmla="*/ 30 w 44"/>
                <a:gd name="T3" fmla="*/ 39 h 46"/>
                <a:gd name="T4" fmla="*/ 49 w 44"/>
                <a:gd name="T5" fmla="*/ 30 h 46"/>
                <a:gd name="T6" fmla="*/ 30 w 44"/>
                <a:gd name="T7" fmla="*/ 18 h 46"/>
                <a:gd name="T8" fmla="*/ 30 w 44"/>
                <a:gd name="T9" fmla="*/ 12 h 46"/>
                <a:gd name="T10" fmla="*/ 11 w 44"/>
                <a:gd name="T11" fmla="*/ 0 h 46"/>
                <a:gd name="T12" fmla="*/ 30 w 44"/>
                <a:gd name="T13" fmla="*/ 3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6"/>
                <a:gd name="T23" fmla="*/ 44 w 44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6">
                  <a:moveTo>
                    <a:pt x="26" y="26"/>
                  </a:moveTo>
                  <a:cubicBezTo>
                    <a:pt x="27" y="28"/>
                    <a:pt x="25" y="33"/>
                    <a:pt x="26" y="35"/>
                  </a:cubicBezTo>
                  <a:cubicBezTo>
                    <a:pt x="32" y="46"/>
                    <a:pt x="44" y="31"/>
                    <a:pt x="43" y="26"/>
                  </a:cubicBezTo>
                  <a:cubicBezTo>
                    <a:pt x="41" y="16"/>
                    <a:pt x="34" y="22"/>
                    <a:pt x="26" y="16"/>
                  </a:cubicBezTo>
                  <a:cubicBezTo>
                    <a:pt x="25" y="16"/>
                    <a:pt x="26" y="11"/>
                    <a:pt x="26" y="10"/>
                  </a:cubicBezTo>
                  <a:cubicBezTo>
                    <a:pt x="24" y="5"/>
                    <a:pt x="15" y="1"/>
                    <a:pt x="9" y="0"/>
                  </a:cubicBezTo>
                  <a:cubicBezTo>
                    <a:pt x="0" y="5"/>
                    <a:pt x="19" y="16"/>
                    <a:pt x="2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45" name="Freeform 448">
              <a:extLst>
                <a:ext uri="{FF2B5EF4-FFF2-40B4-BE49-F238E27FC236}">
                  <a16:creationId xmlns:a16="http://schemas.microsoft.com/office/drawing/2014/main" id="{8B4EB3C2-F9F7-41D0-86AA-F908A0C71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" y="161"/>
              <a:ext cx="10" cy="5"/>
            </a:xfrm>
            <a:custGeom>
              <a:avLst/>
              <a:gdLst>
                <a:gd name="T0" fmla="*/ 1 w 10"/>
                <a:gd name="T1" fmla="*/ 4 h 5"/>
                <a:gd name="T2" fmla="*/ 8 w 10"/>
                <a:gd name="T3" fmla="*/ 1 h 5"/>
                <a:gd name="T4" fmla="*/ 1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3"/>
                    <a:pt x="8" y="1"/>
                  </a:cubicBezTo>
                  <a:cubicBezTo>
                    <a:pt x="7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46" name="Freeform 449">
              <a:extLst>
                <a:ext uri="{FF2B5EF4-FFF2-40B4-BE49-F238E27FC236}">
                  <a16:creationId xmlns:a16="http://schemas.microsoft.com/office/drawing/2014/main" id="{C16990C3-C3DF-484D-8BA7-FE19EFBC5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" y="138"/>
              <a:ext cx="30" cy="26"/>
            </a:xfrm>
            <a:custGeom>
              <a:avLst/>
              <a:gdLst>
                <a:gd name="T0" fmla="*/ 9 w 28"/>
                <a:gd name="T1" fmla="*/ 3 h 24"/>
                <a:gd name="T2" fmla="*/ 16 w 28"/>
                <a:gd name="T3" fmla="*/ 23 h 24"/>
                <a:gd name="T4" fmla="*/ 9 w 28"/>
                <a:gd name="T5" fmla="*/ 3 h 24"/>
                <a:gd name="T6" fmla="*/ 0 60000 65536"/>
                <a:gd name="T7" fmla="*/ 0 60000 65536"/>
                <a:gd name="T8" fmla="*/ 0 60000 65536"/>
                <a:gd name="T9" fmla="*/ 0 w 28"/>
                <a:gd name="T10" fmla="*/ 0 h 24"/>
                <a:gd name="T11" fmla="*/ 28 w 2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24">
                  <a:moveTo>
                    <a:pt x="7" y="3"/>
                  </a:moveTo>
                  <a:cubicBezTo>
                    <a:pt x="0" y="7"/>
                    <a:pt x="4" y="24"/>
                    <a:pt x="14" y="19"/>
                  </a:cubicBezTo>
                  <a:cubicBezTo>
                    <a:pt x="28" y="13"/>
                    <a:pt x="14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47" name="Freeform 450">
              <a:extLst>
                <a:ext uri="{FF2B5EF4-FFF2-40B4-BE49-F238E27FC236}">
                  <a16:creationId xmlns:a16="http://schemas.microsoft.com/office/drawing/2014/main" id="{586B9105-A6F7-45AC-A368-8C90B1E2E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" y="148"/>
              <a:ext cx="18" cy="24"/>
            </a:xfrm>
            <a:custGeom>
              <a:avLst/>
              <a:gdLst>
                <a:gd name="T0" fmla="*/ 11 w 17"/>
                <a:gd name="T1" fmla="*/ 1 h 22"/>
                <a:gd name="T2" fmla="*/ 18 w 17"/>
                <a:gd name="T3" fmla="*/ 12 h 22"/>
                <a:gd name="T4" fmla="*/ 11 w 17"/>
                <a:gd name="T5" fmla="*/ 1 h 22"/>
                <a:gd name="T6" fmla="*/ 0 60000 65536"/>
                <a:gd name="T7" fmla="*/ 0 60000 65536"/>
                <a:gd name="T8" fmla="*/ 0 60000 65536"/>
                <a:gd name="T9" fmla="*/ 0 w 17"/>
                <a:gd name="T10" fmla="*/ 0 h 22"/>
                <a:gd name="T11" fmla="*/ 17 w 17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2">
                  <a:moveTo>
                    <a:pt x="9" y="1"/>
                  </a:moveTo>
                  <a:cubicBezTo>
                    <a:pt x="0" y="3"/>
                    <a:pt x="10" y="22"/>
                    <a:pt x="16" y="10"/>
                  </a:cubicBezTo>
                  <a:cubicBezTo>
                    <a:pt x="17" y="6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48" name="Freeform 451">
              <a:extLst>
                <a:ext uri="{FF2B5EF4-FFF2-40B4-BE49-F238E27FC236}">
                  <a16:creationId xmlns:a16="http://schemas.microsoft.com/office/drawing/2014/main" id="{466CBD84-E842-4658-8E56-2F2237A06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8"/>
              <a:ext cx="8" cy="9"/>
            </a:xfrm>
            <a:custGeom>
              <a:avLst/>
              <a:gdLst>
                <a:gd name="T0" fmla="*/ 0 w 7"/>
                <a:gd name="T1" fmla="*/ 6 h 8"/>
                <a:gd name="T2" fmla="*/ 9 w 7"/>
                <a:gd name="T3" fmla="*/ 6 h 8"/>
                <a:gd name="T4" fmla="*/ 0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4" y="3"/>
                    <a:pt x="5" y="8"/>
                    <a:pt x="7" y="4"/>
                  </a:cubicBezTo>
                  <a:cubicBezTo>
                    <a:pt x="7" y="1"/>
                    <a:pt x="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49" name="Freeform 452">
              <a:extLst>
                <a:ext uri="{FF2B5EF4-FFF2-40B4-BE49-F238E27FC236}">
                  <a16:creationId xmlns:a16="http://schemas.microsoft.com/office/drawing/2014/main" id="{C07AF31D-EE20-465B-BD4D-FF2739E5D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" y="142"/>
              <a:ext cx="11" cy="15"/>
            </a:xfrm>
            <a:custGeom>
              <a:avLst/>
              <a:gdLst>
                <a:gd name="T0" fmla="*/ 12 w 10"/>
                <a:gd name="T1" fmla="*/ 15 h 14"/>
                <a:gd name="T2" fmla="*/ 0 w 10"/>
                <a:gd name="T3" fmla="*/ 0 h 14"/>
                <a:gd name="T4" fmla="*/ 12 w 10"/>
                <a:gd name="T5" fmla="*/ 15 h 14"/>
                <a:gd name="T6" fmla="*/ 0 60000 65536"/>
                <a:gd name="T7" fmla="*/ 0 60000 65536"/>
                <a:gd name="T8" fmla="*/ 0 60000 65536"/>
                <a:gd name="T9" fmla="*/ 0 w 10"/>
                <a:gd name="T10" fmla="*/ 0 h 14"/>
                <a:gd name="T11" fmla="*/ 10 w 1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4">
                  <a:moveTo>
                    <a:pt x="10" y="13"/>
                  </a:moveTo>
                  <a:cubicBezTo>
                    <a:pt x="10" y="5"/>
                    <a:pt x="5" y="3"/>
                    <a:pt x="0" y="0"/>
                  </a:cubicBezTo>
                  <a:cubicBezTo>
                    <a:pt x="1" y="6"/>
                    <a:pt x="1" y="14"/>
                    <a:pt x="1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50" name="Freeform 453">
              <a:extLst>
                <a:ext uri="{FF2B5EF4-FFF2-40B4-BE49-F238E27FC236}">
                  <a16:creationId xmlns:a16="http://schemas.microsoft.com/office/drawing/2014/main" id="{0C8F3BF4-A867-4B1E-A390-97BDDBE7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" y="142"/>
              <a:ext cx="18" cy="19"/>
            </a:xfrm>
            <a:custGeom>
              <a:avLst/>
              <a:gdLst>
                <a:gd name="T0" fmla="*/ 11 w 16"/>
                <a:gd name="T1" fmla="*/ 0 h 18"/>
                <a:gd name="T2" fmla="*/ 19 w 16"/>
                <a:gd name="T3" fmla="*/ 7 h 18"/>
                <a:gd name="T4" fmla="*/ 11 w 16"/>
                <a:gd name="T5" fmla="*/ 0 h 18"/>
                <a:gd name="T6" fmla="*/ 0 60000 65536"/>
                <a:gd name="T7" fmla="*/ 0 60000 65536"/>
                <a:gd name="T8" fmla="*/ 0 60000 65536"/>
                <a:gd name="T9" fmla="*/ 0 w 16"/>
                <a:gd name="T10" fmla="*/ 0 h 18"/>
                <a:gd name="T11" fmla="*/ 16 w 1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8">
                  <a:moveTo>
                    <a:pt x="9" y="0"/>
                  </a:moveTo>
                  <a:cubicBezTo>
                    <a:pt x="0" y="3"/>
                    <a:pt x="11" y="18"/>
                    <a:pt x="15" y="7"/>
                  </a:cubicBezTo>
                  <a:cubicBezTo>
                    <a:pt x="16" y="5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51" name="Freeform 454">
              <a:extLst>
                <a:ext uri="{FF2B5EF4-FFF2-40B4-BE49-F238E27FC236}">
                  <a16:creationId xmlns:a16="http://schemas.microsoft.com/office/drawing/2014/main" id="{60F5F10E-EF87-4C6B-A9B3-D7A44B760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145"/>
              <a:ext cx="8" cy="8"/>
            </a:xfrm>
            <a:custGeom>
              <a:avLst/>
              <a:gdLst>
                <a:gd name="T0" fmla="*/ 0 w 7"/>
                <a:gd name="T1" fmla="*/ 4 h 8"/>
                <a:gd name="T2" fmla="*/ 9 w 7"/>
                <a:gd name="T3" fmla="*/ 4 h 8"/>
                <a:gd name="T4" fmla="*/ 0 w 7"/>
                <a:gd name="T5" fmla="*/ 4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4" y="3"/>
                    <a:pt x="6" y="8"/>
                    <a:pt x="7" y="4"/>
                  </a:cubicBezTo>
                  <a:cubicBezTo>
                    <a:pt x="7" y="0"/>
                    <a:pt x="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52" name="Freeform 455">
              <a:extLst>
                <a:ext uri="{FF2B5EF4-FFF2-40B4-BE49-F238E27FC236}">
                  <a16:creationId xmlns:a16="http://schemas.microsoft.com/office/drawing/2014/main" id="{75E20F39-8813-4D99-9E4B-F90C02CAD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125"/>
              <a:ext cx="24" cy="20"/>
            </a:xfrm>
            <a:custGeom>
              <a:avLst/>
              <a:gdLst>
                <a:gd name="T0" fmla="*/ 15 w 22"/>
                <a:gd name="T1" fmla="*/ 19 h 18"/>
                <a:gd name="T2" fmla="*/ 8 w 22"/>
                <a:gd name="T3" fmla="*/ 8 h 18"/>
                <a:gd name="T4" fmla="*/ 15 w 22"/>
                <a:gd name="T5" fmla="*/ 19 h 18"/>
                <a:gd name="T6" fmla="*/ 0 60000 65536"/>
                <a:gd name="T7" fmla="*/ 0 60000 65536"/>
                <a:gd name="T8" fmla="*/ 0 60000 65536"/>
                <a:gd name="T9" fmla="*/ 0 w 22"/>
                <a:gd name="T10" fmla="*/ 0 h 18"/>
                <a:gd name="T11" fmla="*/ 22 w 2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8">
                  <a:moveTo>
                    <a:pt x="13" y="15"/>
                  </a:moveTo>
                  <a:cubicBezTo>
                    <a:pt x="22" y="7"/>
                    <a:pt x="12" y="0"/>
                    <a:pt x="6" y="6"/>
                  </a:cubicBezTo>
                  <a:cubicBezTo>
                    <a:pt x="0" y="11"/>
                    <a:pt x="9" y="18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53" name="Freeform 456">
              <a:extLst>
                <a:ext uri="{FF2B5EF4-FFF2-40B4-BE49-F238E27FC236}">
                  <a16:creationId xmlns:a16="http://schemas.microsoft.com/office/drawing/2014/main" id="{CC88B8F4-ED45-4A82-90BB-9624B8260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137"/>
              <a:ext cx="7" cy="6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6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54" name="Freeform 457">
              <a:extLst>
                <a:ext uri="{FF2B5EF4-FFF2-40B4-BE49-F238E27FC236}">
                  <a16:creationId xmlns:a16="http://schemas.microsoft.com/office/drawing/2014/main" id="{72BCE750-31EF-4E59-A9F1-E327B5F86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" y="121"/>
              <a:ext cx="22" cy="26"/>
            </a:xfrm>
            <a:custGeom>
              <a:avLst/>
              <a:gdLst>
                <a:gd name="T0" fmla="*/ 23 w 20"/>
                <a:gd name="T1" fmla="*/ 15 h 24"/>
                <a:gd name="T2" fmla="*/ 14 w 20"/>
                <a:gd name="T3" fmla="*/ 8 h 24"/>
                <a:gd name="T4" fmla="*/ 23 w 20"/>
                <a:gd name="T5" fmla="*/ 15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19" y="13"/>
                  </a:moveTo>
                  <a:cubicBezTo>
                    <a:pt x="20" y="7"/>
                    <a:pt x="16" y="8"/>
                    <a:pt x="12" y="6"/>
                  </a:cubicBezTo>
                  <a:cubicBezTo>
                    <a:pt x="0" y="0"/>
                    <a:pt x="16" y="24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55" name="Freeform 458">
              <a:extLst>
                <a:ext uri="{FF2B5EF4-FFF2-40B4-BE49-F238E27FC236}">
                  <a16:creationId xmlns:a16="http://schemas.microsoft.com/office/drawing/2014/main" id="{E094635F-1938-48CB-BA90-79A77B9AE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" y="128"/>
              <a:ext cx="7" cy="5"/>
            </a:xfrm>
            <a:custGeom>
              <a:avLst/>
              <a:gdLst>
                <a:gd name="T0" fmla="*/ 6 w 7"/>
                <a:gd name="T1" fmla="*/ 0 h 5"/>
                <a:gd name="T2" fmla="*/ 2 w 7"/>
                <a:gd name="T3" fmla="*/ 4 h 5"/>
                <a:gd name="T4" fmla="*/ 6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0"/>
                  </a:moveTo>
                  <a:cubicBezTo>
                    <a:pt x="5" y="0"/>
                    <a:pt x="0" y="2"/>
                    <a:pt x="2" y="4"/>
                  </a:cubicBezTo>
                  <a:cubicBezTo>
                    <a:pt x="3" y="5"/>
                    <a:pt x="7" y="2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56" name="Freeform 459">
              <a:extLst>
                <a:ext uri="{FF2B5EF4-FFF2-40B4-BE49-F238E27FC236}">
                  <a16:creationId xmlns:a16="http://schemas.microsoft.com/office/drawing/2014/main" id="{14CB893E-F98C-4BB8-8188-324307BA5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" y="107"/>
              <a:ext cx="13" cy="33"/>
            </a:xfrm>
            <a:custGeom>
              <a:avLst/>
              <a:gdLst>
                <a:gd name="T0" fmla="*/ 14 w 12"/>
                <a:gd name="T1" fmla="*/ 18 h 31"/>
                <a:gd name="T2" fmla="*/ 14 w 12"/>
                <a:gd name="T3" fmla="*/ 21 h 31"/>
                <a:gd name="T4" fmla="*/ 14 w 12"/>
                <a:gd name="T5" fmla="*/ 18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6"/>
                  </a:moveTo>
                  <a:cubicBezTo>
                    <a:pt x="12" y="0"/>
                    <a:pt x="0" y="31"/>
                    <a:pt x="12" y="19"/>
                  </a:cubicBezTo>
                  <a:cubicBezTo>
                    <a:pt x="12" y="19"/>
                    <a:pt x="12" y="17"/>
                    <a:pt x="1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57" name="Freeform 460">
              <a:extLst>
                <a:ext uri="{FF2B5EF4-FFF2-40B4-BE49-F238E27FC236}">
                  <a16:creationId xmlns:a16="http://schemas.microsoft.com/office/drawing/2014/main" id="{5D08FC2E-7F4E-41E8-95B8-B9393F9A6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109"/>
              <a:ext cx="25" cy="27"/>
            </a:xfrm>
            <a:custGeom>
              <a:avLst/>
              <a:gdLst>
                <a:gd name="T0" fmla="*/ 6 w 24"/>
                <a:gd name="T1" fmla="*/ 5 h 25"/>
                <a:gd name="T2" fmla="*/ 21 w 24"/>
                <a:gd name="T3" fmla="*/ 16 h 25"/>
                <a:gd name="T4" fmla="*/ 6 w 24"/>
                <a:gd name="T5" fmla="*/ 5 h 25"/>
                <a:gd name="T6" fmla="*/ 0 60000 65536"/>
                <a:gd name="T7" fmla="*/ 0 60000 65536"/>
                <a:gd name="T8" fmla="*/ 0 60000 65536"/>
                <a:gd name="T9" fmla="*/ 0 w 24"/>
                <a:gd name="T10" fmla="*/ 0 h 25"/>
                <a:gd name="T11" fmla="*/ 24 w 2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5">
                  <a:moveTo>
                    <a:pt x="6" y="5"/>
                  </a:moveTo>
                  <a:cubicBezTo>
                    <a:pt x="0" y="10"/>
                    <a:pt x="8" y="25"/>
                    <a:pt x="19" y="14"/>
                  </a:cubicBezTo>
                  <a:cubicBezTo>
                    <a:pt x="24" y="10"/>
                    <a:pt x="11" y="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58" name="Freeform 461">
              <a:extLst>
                <a:ext uri="{FF2B5EF4-FFF2-40B4-BE49-F238E27FC236}">
                  <a16:creationId xmlns:a16="http://schemas.microsoft.com/office/drawing/2014/main" id="{B4832502-244C-4C33-8046-E4F89E381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89"/>
              <a:ext cx="33" cy="39"/>
            </a:xfrm>
            <a:custGeom>
              <a:avLst/>
              <a:gdLst>
                <a:gd name="T0" fmla="*/ 17 w 31"/>
                <a:gd name="T1" fmla="*/ 31 h 36"/>
                <a:gd name="T2" fmla="*/ 24 w 31"/>
                <a:gd name="T3" fmla="*/ 42 h 36"/>
                <a:gd name="T4" fmla="*/ 21 w 31"/>
                <a:gd name="T5" fmla="*/ 20 h 36"/>
                <a:gd name="T6" fmla="*/ 21 w 31"/>
                <a:gd name="T7" fmla="*/ 5 h 36"/>
                <a:gd name="T8" fmla="*/ 2 w 31"/>
                <a:gd name="T9" fmla="*/ 10 h 36"/>
                <a:gd name="T10" fmla="*/ 17 w 31"/>
                <a:gd name="T11" fmla="*/ 3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6"/>
                <a:gd name="T20" fmla="*/ 31 w 31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6">
                  <a:moveTo>
                    <a:pt x="15" y="27"/>
                  </a:moveTo>
                  <a:cubicBezTo>
                    <a:pt x="18" y="31"/>
                    <a:pt x="16" y="36"/>
                    <a:pt x="22" y="36"/>
                  </a:cubicBezTo>
                  <a:cubicBezTo>
                    <a:pt x="31" y="28"/>
                    <a:pt x="20" y="22"/>
                    <a:pt x="19" y="17"/>
                  </a:cubicBezTo>
                  <a:cubicBezTo>
                    <a:pt x="18" y="15"/>
                    <a:pt x="20" y="6"/>
                    <a:pt x="19" y="5"/>
                  </a:cubicBezTo>
                  <a:cubicBezTo>
                    <a:pt x="13" y="0"/>
                    <a:pt x="2" y="4"/>
                    <a:pt x="2" y="8"/>
                  </a:cubicBezTo>
                  <a:cubicBezTo>
                    <a:pt x="0" y="17"/>
                    <a:pt x="10" y="19"/>
                    <a:pt x="15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59" name="Freeform 462">
              <a:extLst>
                <a:ext uri="{FF2B5EF4-FFF2-40B4-BE49-F238E27FC236}">
                  <a16:creationId xmlns:a16="http://schemas.microsoft.com/office/drawing/2014/main" id="{BD14498E-D95A-4449-8D78-9A6B27D35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110"/>
              <a:ext cx="19" cy="15"/>
            </a:xfrm>
            <a:custGeom>
              <a:avLst/>
              <a:gdLst>
                <a:gd name="T0" fmla="*/ 14 w 18"/>
                <a:gd name="T1" fmla="*/ 15 h 14"/>
                <a:gd name="T2" fmla="*/ 14 w 18"/>
                <a:gd name="T3" fmla="*/ 12 h 14"/>
                <a:gd name="T4" fmla="*/ 18 w 18"/>
                <a:gd name="T5" fmla="*/ 4 h 14"/>
                <a:gd name="T6" fmla="*/ 14 w 18"/>
                <a:gd name="T7" fmla="*/ 15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4"/>
                <a:gd name="T14" fmla="*/ 18 w 1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4">
                  <a:moveTo>
                    <a:pt x="12" y="13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8" y="7"/>
                    <a:pt x="16" y="4"/>
                  </a:cubicBezTo>
                  <a:cubicBezTo>
                    <a:pt x="12" y="0"/>
                    <a:pt x="0" y="14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60" name="Freeform 463">
              <a:extLst>
                <a:ext uri="{FF2B5EF4-FFF2-40B4-BE49-F238E27FC236}">
                  <a16:creationId xmlns:a16="http://schemas.microsoft.com/office/drawing/2014/main" id="{3EDAEFC9-CA03-4B09-8F23-224B8B91E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110"/>
              <a:ext cx="19" cy="15"/>
            </a:xfrm>
            <a:custGeom>
              <a:avLst/>
              <a:gdLst>
                <a:gd name="T0" fmla="*/ 14 w 18"/>
                <a:gd name="T1" fmla="*/ 15 h 14"/>
                <a:gd name="T2" fmla="*/ 14 w 18"/>
                <a:gd name="T3" fmla="*/ 12 h 14"/>
                <a:gd name="T4" fmla="*/ 17 w 18"/>
                <a:gd name="T5" fmla="*/ 4 h 14"/>
                <a:gd name="T6" fmla="*/ 14 w 18"/>
                <a:gd name="T7" fmla="*/ 15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4"/>
                <a:gd name="T14" fmla="*/ 18 w 1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4">
                  <a:moveTo>
                    <a:pt x="12" y="13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8" y="7"/>
                    <a:pt x="15" y="4"/>
                  </a:cubicBezTo>
                  <a:cubicBezTo>
                    <a:pt x="12" y="0"/>
                    <a:pt x="0" y="14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61" name="Freeform 464">
              <a:extLst>
                <a:ext uri="{FF2B5EF4-FFF2-40B4-BE49-F238E27FC236}">
                  <a16:creationId xmlns:a16="http://schemas.microsoft.com/office/drawing/2014/main" id="{8679E858-2AE8-4214-A5D4-D52484B5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" y="104"/>
              <a:ext cx="20" cy="29"/>
            </a:xfrm>
            <a:custGeom>
              <a:avLst/>
              <a:gdLst>
                <a:gd name="T0" fmla="*/ 16 w 18"/>
                <a:gd name="T1" fmla="*/ 18 h 27"/>
                <a:gd name="T2" fmla="*/ 16 w 18"/>
                <a:gd name="T3" fmla="*/ 9 h 27"/>
                <a:gd name="T4" fmla="*/ 16 w 18"/>
                <a:gd name="T5" fmla="*/ 18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16"/>
                  </a:moveTo>
                  <a:cubicBezTo>
                    <a:pt x="14" y="16"/>
                    <a:pt x="18" y="9"/>
                    <a:pt x="13" y="7"/>
                  </a:cubicBezTo>
                  <a:cubicBezTo>
                    <a:pt x="0" y="0"/>
                    <a:pt x="2" y="27"/>
                    <a:pt x="1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62" name="Freeform 465">
              <a:extLst>
                <a:ext uri="{FF2B5EF4-FFF2-40B4-BE49-F238E27FC236}">
                  <a16:creationId xmlns:a16="http://schemas.microsoft.com/office/drawing/2014/main" id="{766DDDDD-C806-44F3-A855-9306778F0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" y="104"/>
              <a:ext cx="12" cy="20"/>
            </a:xfrm>
            <a:custGeom>
              <a:avLst/>
              <a:gdLst>
                <a:gd name="T0" fmla="*/ 9 w 11"/>
                <a:gd name="T1" fmla="*/ 21 h 19"/>
                <a:gd name="T2" fmla="*/ 0 w 11"/>
                <a:gd name="T3" fmla="*/ 3 h 19"/>
                <a:gd name="T4" fmla="*/ 9 w 11"/>
                <a:gd name="T5" fmla="*/ 21 h 19"/>
                <a:gd name="T6" fmla="*/ 0 60000 65536"/>
                <a:gd name="T7" fmla="*/ 0 60000 65536"/>
                <a:gd name="T8" fmla="*/ 0 60000 65536"/>
                <a:gd name="T9" fmla="*/ 0 w 11"/>
                <a:gd name="T10" fmla="*/ 0 h 19"/>
                <a:gd name="T11" fmla="*/ 11 w 1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9">
                  <a:moveTo>
                    <a:pt x="7" y="19"/>
                  </a:moveTo>
                  <a:cubicBezTo>
                    <a:pt x="5" y="13"/>
                    <a:pt x="11" y="0"/>
                    <a:pt x="0" y="3"/>
                  </a:cubicBezTo>
                  <a:cubicBezTo>
                    <a:pt x="2" y="9"/>
                    <a:pt x="2" y="17"/>
                    <a:pt x="7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63" name="Freeform 466">
              <a:extLst>
                <a:ext uri="{FF2B5EF4-FFF2-40B4-BE49-F238E27FC236}">
                  <a16:creationId xmlns:a16="http://schemas.microsoft.com/office/drawing/2014/main" id="{51F6A59C-DC12-41B1-A0C1-02E33D0FE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94"/>
              <a:ext cx="24" cy="21"/>
            </a:xfrm>
            <a:custGeom>
              <a:avLst/>
              <a:gdLst>
                <a:gd name="T0" fmla="*/ 16 w 22"/>
                <a:gd name="T1" fmla="*/ 14 h 19"/>
                <a:gd name="T2" fmla="*/ 4 w 22"/>
                <a:gd name="T3" fmla="*/ 3 h 19"/>
                <a:gd name="T4" fmla="*/ 16 w 22"/>
                <a:gd name="T5" fmla="*/ 14 h 19"/>
                <a:gd name="T6" fmla="*/ 0 60000 65536"/>
                <a:gd name="T7" fmla="*/ 0 60000 65536"/>
                <a:gd name="T8" fmla="*/ 0 60000 65536"/>
                <a:gd name="T9" fmla="*/ 0 w 22"/>
                <a:gd name="T10" fmla="*/ 0 h 19"/>
                <a:gd name="T11" fmla="*/ 22 w 22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9">
                  <a:moveTo>
                    <a:pt x="14" y="12"/>
                  </a:moveTo>
                  <a:cubicBezTo>
                    <a:pt x="22" y="5"/>
                    <a:pt x="8" y="0"/>
                    <a:pt x="4" y="3"/>
                  </a:cubicBezTo>
                  <a:cubicBezTo>
                    <a:pt x="0" y="7"/>
                    <a:pt x="7" y="19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64" name="Freeform 467">
              <a:extLst>
                <a:ext uri="{FF2B5EF4-FFF2-40B4-BE49-F238E27FC236}">
                  <a16:creationId xmlns:a16="http://schemas.microsoft.com/office/drawing/2014/main" id="{3AAAE6B8-B973-4AF7-9671-11FBE8619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83"/>
              <a:ext cx="25" cy="34"/>
            </a:xfrm>
            <a:custGeom>
              <a:avLst/>
              <a:gdLst>
                <a:gd name="T0" fmla="*/ 8 w 23"/>
                <a:gd name="T1" fmla="*/ 8 h 31"/>
                <a:gd name="T2" fmla="*/ 24 w 23"/>
                <a:gd name="T3" fmla="*/ 23 h 31"/>
                <a:gd name="T4" fmla="*/ 8 w 23"/>
                <a:gd name="T5" fmla="*/ 8 h 31"/>
                <a:gd name="T6" fmla="*/ 0 60000 65536"/>
                <a:gd name="T7" fmla="*/ 0 60000 65536"/>
                <a:gd name="T8" fmla="*/ 0 60000 65536"/>
                <a:gd name="T9" fmla="*/ 0 w 23"/>
                <a:gd name="T10" fmla="*/ 0 h 31"/>
                <a:gd name="T11" fmla="*/ 23 w 2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31">
                  <a:moveTo>
                    <a:pt x="6" y="6"/>
                  </a:moveTo>
                  <a:cubicBezTo>
                    <a:pt x="0" y="13"/>
                    <a:pt x="15" y="31"/>
                    <a:pt x="20" y="19"/>
                  </a:cubicBezTo>
                  <a:cubicBezTo>
                    <a:pt x="23" y="12"/>
                    <a:pt x="13" y="0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65" name="Freeform 468">
              <a:extLst>
                <a:ext uri="{FF2B5EF4-FFF2-40B4-BE49-F238E27FC236}">
                  <a16:creationId xmlns:a16="http://schemas.microsoft.com/office/drawing/2014/main" id="{7714EEF0-9A7C-4974-ADE6-A191FB904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86"/>
              <a:ext cx="13" cy="34"/>
            </a:xfrm>
            <a:custGeom>
              <a:avLst/>
              <a:gdLst>
                <a:gd name="T0" fmla="*/ 14 w 12"/>
                <a:gd name="T1" fmla="*/ 23 h 31"/>
                <a:gd name="T2" fmla="*/ 14 w 12"/>
                <a:gd name="T3" fmla="*/ 20 h 31"/>
                <a:gd name="T4" fmla="*/ 14 w 12"/>
                <a:gd name="T5" fmla="*/ 23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9"/>
                  </a:moveTo>
                  <a:cubicBezTo>
                    <a:pt x="12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66" name="Freeform 469">
              <a:extLst>
                <a:ext uri="{FF2B5EF4-FFF2-40B4-BE49-F238E27FC236}">
                  <a16:creationId xmlns:a16="http://schemas.microsoft.com/office/drawing/2014/main" id="{4AFEF50D-4BE4-4C3A-A87E-8B1F0E810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" y="103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67" name="Freeform 470">
              <a:extLst>
                <a:ext uri="{FF2B5EF4-FFF2-40B4-BE49-F238E27FC236}">
                  <a16:creationId xmlns:a16="http://schemas.microsoft.com/office/drawing/2014/main" id="{C1B20A1F-8A92-4787-9BA9-B43F1B5BF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" y="83"/>
              <a:ext cx="49" cy="23"/>
            </a:xfrm>
            <a:custGeom>
              <a:avLst/>
              <a:gdLst>
                <a:gd name="T0" fmla="*/ 25 w 45"/>
                <a:gd name="T1" fmla="*/ 23 h 21"/>
                <a:gd name="T2" fmla="*/ 33 w 45"/>
                <a:gd name="T3" fmla="*/ 20 h 21"/>
                <a:gd name="T4" fmla="*/ 25 w 45"/>
                <a:gd name="T5" fmla="*/ 23 h 21"/>
                <a:gd name="T6" fmla="*/ 0 60000 65536"/>
                <a:gd name="T7" fmla="*/ 0 60000 65536"/>
                <a:gd name="T8" fmla="*/ 0 60000 65536"/>
                <a:gd name="T9" fmla="*/ 0 w 45"/>
                <a:gd name="T10" fmla="*/ 0 h 21"/>
                <a:gd name="T11" fmla="*/ 45 w 4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1">
                  <a:moveTo>
                    <a:pt x="21" y="19"/>
                  </a:moveTo>
                  <a:cubicBezTo>
                    <a:pt x="24" y="21"/>
                    <a:pt x="27" y="17"/>
                    <a:pt x="28" y="16"/>
                  </a:cubicBezTo>
                  <a:cubicBezTo>
                    <a:pt x="45" y="0"/>
                    <a:pt x="0" y="10"/>
                    <a:pt x="2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68" name="Freeform 471">
              <a:extLst>
                <a:ext uri="{FF2B5EF4-FFF2-40B4-BE49-F238E27FC236}">
                  <a16:creationId xmlns:a16="http://schemas.microsoft.com/office/drawing/2014/main" id="{E90EAA38-2D87-4589-AAE4-62A069257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57"/>
              <a:ext cx="29" cy="58"/>
            </a:xfrm>
            <a:custGeom>
              <a:avLst/>
              <a:gdLst>
                <a:gd name="T0" fmla="*/ 21 w 27"/>
                <a:gd name="T1" fmla="*/ 48 h 53"/>
                <a:gd name="T2" fmla="*/ 30 w 27"/>
                <a:gd name="T3" fmla="*/ 36 h 53"/>
                <a:gd name="T4" fmla="*/ 21 w 27"/>
                <a:gd name="T5" fmla="*/ 48 h 53"/>
                <a:gd name="T6" fmla="*/ 0 60000 65536"/>
                <a:gd name="T7" fmla="*/ 0 60000 65536"/>
                <a:gd name="T8" fmla="*/ 0 60000 65536"/>
                <a:gd name="T9" fmla="*/ 0 w 27"/>
                <a:gd name="T10" fmla="*/ 0 h 53"/>
                <a:gd name="T11" fmla="*/ 27 w 27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3">
                  <a:moveTo>
                    <a:pt x="19" y="40"/>
                  </a:moveTo>
                  <a:cubicBezTo>
                    <a:pt x="21" y="38"/>
                    <a:pt x="26" y="34"/>
                    <a:pt x="26" y="30"/>
                  </a:cubicBezTo>
                  <a:cubicBezTo>
                    <a:pt x="27" y="0"/>
                    <a:pt x="0" y="53"/>
                    <a:pt x="19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69" name="Freeform 472">
              <a:extLst>
                <a:ext uri="{FF2B5EF4-FFF2-40B4-BE49-F238E27FC236}">
                  <a16:creationId xmlns:a16="http://schemas.microsoft.com/office/drawing/2014/main" id="{62695774-6FA6-4007-830B-86642EC57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" y="81"/>
              <a:ext cx="41" cy="27"/>
            </a:xfrm>
            <a:custGeom>
              <a:avLst/>
              <a:gdLst>
                <a:gd name="T0" fmla="*/ 14 w 38"/>
                <a:gd name="T1" fmla="*/ 25 h 25"/>
                <a:gd name="T2" fmla="*/ 29 w 38"/>
                <a:gd name="T3" fmla="*/ 21 h 25"/>
                <a:gd name="T4" fmla="*/ 41 w 38"/>
                <a:gd name="T5" fmla="*/ 10 h 25"/>
                <a:gd name="T6" fmla="*/ 14 w 38"/>
                <a:gd name="T7" fmla="*/ 25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5"/>
                <a:gd name="T14" fmla="*/ 38 w 3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5">
                  <a:moveTo>
                    <a:pt x="12" y="21"/>
                  </a:moveTo>
                  <a:cubicBezTo>
                    <a:pt x="15" y="25"/>
                    <a:pt x="25" y="18"/>
                    <a:pt x="25" y="18"/>
                  </a:cubicBezTo>
                  <a:cubicBezTo>
                    <a:pt x="38" y="13"/>
                    <a:pt x="37" y="14"/>
                    <a:pt x="35" y="8"/>
                  </a:cubicBezTo>
                  <a:cubicBezTo>
                    <a:pt x="32" y="0"/>
                    <a:pt x="0" y="10"/>
                    <a:pt x="1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70" name="Freeform 473">
              <a:extLst>
                <a:ext uri="{FF2B5EF4-FFF2-40B4-BE49-F238E27FC236}">
                  <a16:creationId xmlns:a16="http://schemas.microsoft.com/office/drawing/2014/main" id="{5C5BA305-9260-421E-8171-CD15C079A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" y="96"/>
              <a:ext cx="7" cy="6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6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5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71" name="Freeform 474">
              <a:extLst>
                <a:ext uri="{FF2B5EF4-FFF2-40B4-BE49-F238E27FC236}">
                  <a16:creationId xmlns:a16="http://schemas.microsoft.com/office/drawing/2014/main" id="{C3690E2C-0C79-40EB-B09B-1E23B5FA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93"/>
              <a:ext cx="5" cy="8"/>
            </a:xfrm>
            <a:custGeom>
              <a:avLst/>
              <a:gdLst>
                <a:gd name="T0" fmla="*/ 6 w 4"/>
                <a:gd name="T1" fmla="*/ 6 h 7"/>
                <a:gd name="T2" fmla="*/ 0 w 4"/>
                <a:gd name="T3" fmla="*/ 6 h 7"/>
                <a:gd name="T4" fmla="*/ 6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6"/>
                    <a:pt x="4" y="7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72" name="Freeform 475">
              <a:extLst>
                <a:ext uri="{FF2B5EF4-FFF2-40B4-BE49-F238E27FC236}">
                  <a16:creationId xmlns:a16="http://schemas.microsoft.com/office/drawing/2014/main" id="{D8051CAF-0102-4D7C-83D5-038B48E05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83"/>
              <a:ext cx="22" cy="24"/>
            </a:xfrm>
            <a:custGeom>
              <a:avLst/>
              <a:gdLst>
                <a:gd name="T0" fmla="*/ 11 w 20"/>
                <a:gd name="T1" fmla="*/ 15 h 22"/>
                <a:gd name="T2" fmla="*/ 8 w 20"/>
                <a:gd name="T3" fmla="*/ 0 h 22"/>
                <a:gd name="T4" fmla="*/ 11 w 20"/>
                <a:gd name="T5" fmla="*/ 15 h 22"/>
                <a:gd name="T6" fmla="*/ 0 60000 65536"/>
                <a:gd name="T7" fmla="*/ 0 60000 65536"/>
                <a:gd name="T8" fmla="*/ 0 60000 65536"/>
                <a:gd name="T9" fmla="*/ 0 w 20"/>
                <a:gd name="T10" fmla="*/ 0 h 22"/>
                <a:gd name="T11" fmla="*/ 20 w 2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2">
                  <a:moveTo>
                    <a:pt x="9" y="13"/>
                  </a:moveTo>
                  <a:cubicBezTo>
                    <a:pt x="20" y="3"/>
                    <a:pt x="6" y="0"/>
                    <a:pt x="6" y="0"/>
                  </a:cubicBezTo>
                  <a:cubicBezTo>
                    <a:pt x="1" y="1"/>
                    <a:pt x="0" y="22"/>
                    <a:pt x="9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73" name="Freeform 476">
              <a:extLst>
                <a:ext uri="{FF2B5EF4-FFF2-40B4-BE49-F238E27FC236}">
                  <a16:creationId xmlns:a16="http://schemas.microsoft.com/office/drawing/2014/main" id="{C32AE431-637D-4475-BE03-1AA1BF7D6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86"/>
              <a:ext cx="13" cy="15"/>
            </a:xfrm>
            <a:custGeom>
              <a:avLst/>
              <a:gdLst>
                <a:gd name="T0" fmla="*/ 14 w 12"/>
                <a:gd name="T1" fmla="*/ 17 h 13"/>
                <a:gd name="T2" fmla="*/ 5 w 12"/>
                <a:gd name="T3" fmla="*/ 0 h 13"/>
                <a:gd name="T4" fmla="*/ 14 w 12"/>
                <a:gd name="T5" fmla="*/ 17 h 13"/>
                <a:gd name="T6" fmla="*/ 0 60000 65536"/>
                <a:gd name="T7" fmla="*/ 0 60000 65536"/>
                <a:gd name="T8" fmla="*/ 0 60000 65536"/>
                <a:gd name="T9" fmla="*/ 0 w 12"/>
                <a:gd name="T10" fmla="*/ 0 h 13"/>
                <a:gd name="T11" fmla="*/ 12 w 1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3">
                  <a:moveTo>
                    <a:pt x="12" y="13"/>
                  </a:moveTo>
                  <a:cubicBezTo>
                    <a:pt x="12" y="6"/>
                    <a:pt x="11" y="1"/>
                    <a:pt x="5" y="0"/>
                  </a:cubicBezTo>
                  <a:cubicBezTo>
                    <a:pt x="0" y="4"/>
                    <a:pt x="2" y="13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74" name="Line 477">
              <a:extLst>
                <a:ext uri="{FF2B5EF4-FFF2-40B4-BE49-F238E27FC236}">
                  <a16:creationId xmlns:a16="http://schemas.microsoft.com/office/drawing/2014/main" id="{3C568203-C489-4700-9FCA-D49949A43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9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75" name="Line 478">
              <a:extLst>
                <a:ext uri="{FF2B5EF4-FFF2-40B4-BE49-F238E27FC236}">
                  <a16:creationId xmlns:a16="http://schemas.microsoft.com/office/drawing/2014/main" id="{81790523-C289-480A-9916-65098E81A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9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76" name="Freeform 479">
              <a:extLst>
                <a:ext uri="{FF2B5EF4-FFF2-40B4-BE49-F238E27FC236}">
                  <a16:creationId xmlns:a16="http://schemas.microsoft.com/office/drawing/2014/main" id="{E4487B60-F48B-4B2B-9711-A57445628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" y="76"/>
              <a:ext cx="14" cy="33"/>
            </a:xfrm>
            <a:custGeom>
              <a:avLst/>
              <a:gdLst>
                <a:gd name="T0" fmla="*/ 15 w 13"/>
                <a:gd name="T1" fmla="*/ 22 h 31"/>
                <a:gd name="T2" fmla="*/ 15 w 13"/>
                <a:gd name="T3" fmla="*/ 19 h 31"/>
                <a:gd name="T4" fmla="*/ 15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3" y="20"/>
                  </a:moveTo>
                  <a:cubicBezTo>
                    <a:pt x="13" y="20"/>
                    <a:pt x="13" y="17"/>
                    <a:pt x="13" y="17"/>
                  </a:cubicBezTo>
                  <a:cubicBezTo>
                    <a:pt x="13" y="0"/>
                    <a:pt x="0" y="31"/>
                    <a:pt x="1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77" name="Freeform 480">
              <a:extLst>
                <a:ext uri="{FF2B5EF4-FFF2-40B4-BE49-F238E27FC236}">
                  <a16:creationId xmlns:a16="http://schemas.microsoft.com/office/drawing/2014/main" id="{7DB1CF80-783F-4171-BEA2-B3538894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77"/>
              <a:ext cx="22" cy="20"/>
            </a:xfrm>
            <a:custGeom>
              <a:avLst/>
              <a:gdLst>
                <a:gd name="T0" fmla="*/ 23 w 20"/>
                <a:gd name="T1" fmla="*/ 21 h 19"/>
                <a:gd name="T2" fmla="*/ 8 w 20"/>
                <a:gd name="T3" fmla="*/ 0 h 19"/>
                <a:gd name="T4" fmla="*/ 23 w 20"/>
                <a:gd name="T5" fmla="*/ 21 h 19"/>
                <a:gd name="T6" fmla="*/ 0 60000 65536"/>
                <a:gd name="T7" fmla="*/ 0 60000 65536"/>
                <a:gd name="T8" fmla="*/ 0 60000 65536"/>
                <a:gd name="T9" fmla="*/ 0 w 20"/>
                <a:gd name="T10" fmla="*/ 0 h 19"/>
                <a:gd name="T11" fmla="*/ 20 w 20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9">
                  <a:moveTo>
                    <a:pt x="19" y="19"/>
                  </a:moveTo>
                  <a:cubicBezTo>
                    <a:pt x="20" y="7"/>
                    <a:pt x="16" y="0"/>
                    <a:pt x="6" y="0"/>
                  </a:cubicBezTo>
                  <a:cubicBezTo>
                    <a:pt x="0" y="6"/>
                    <a:pt x="11" y="16"/>
                    <a:pt x="1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78" name="Freeform 481">
              <a:extLst>
                <a:ext uri="{FF2B5EF4-FFF2-40B4-BE49-F238E27FC236}">
                  <a16:creationId xmlns:a16="http://schemas.microsoft.com/office/drawing/2014/main" id="{7B1FA449-6C5C-484A-A97D-D23F3CA65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90"/>
              <a:ext cx="7" cy="5"/>
            </a:xfrm>
            <a:custGeom>
              <a:avLst/>
              <a:gdLst>
                <a:gd name="T0" fmla="*/ 5 w 7"/>
                <a:gd name="T1" fmla="*/ 0 h 5"/>
                <a:gd name="T2" fmla="*/ 2 w 7"/>
                <a:gd name="T3" fmla="*/ 4 h 5"/>
                <a:gd name="T4" fmla="*/ 5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0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79" name="Freeform 482">
              <a:extLst>
                <a:ext uri="{FF2B5EF4-FFF2-40B4-BE49-F238E27FC236}">
                  <a16:creationId xmlns:a16="http://schemas.microsoft.com/office/drawing/2014/main" id="{12E780CD-6A54-4831-8018-97243A6C3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71"/>
              <a:ext cx="19" cy="27"/>
            </a:xfrm>
            <a:custGeom>
              <a:avLst/>
              <a:gdLst>
                <a:gd name="T0" fmla="*/ 20 w 17"/>
                <a:gd name="T1" fmla="*/ 16 h 25"/>
                <a:gd name="T2" fmla="*/ 8 w 17"/>
                <a:gd name="T3" fmla="*/ 5 h 25"/>
                <a:gd name="T4" fmla="*/ 20 w 17"/>
                <a:gd name="T5" fmla="*/ 16 h 25"/>
                <a:gd name="T6" fmla="*/ 0 60000 65536"/>
                <a:gd name="T7" fmla="*/ 0 60000 65536"/>
                <a:gd name="T8" fmla="*/ 0 60000 65536"/>
                <a:gd name="T9" fmla="*/ 0 w 17"/>
                <a:gd name="T10" fmla="*/ 0 h 25"/>
                <a:gd name="T11" fmla="*/ 17 w 17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5">
                  <a:moveTo>
                    <a:pt x="16" y="14"/>
                  </a:moveTo>
                  <a:cubicBezTo>
                    <a:pt x="17" y="10"/>
                    <a:pt x="10" y="0"/>
                    <a:pt x="6" y="5"/>
                  </a:cubicBezTo>
                  <a:cubicBezTo>
                    <a:pt x="0" y="10"/>
                    <a:pt x="12" y="25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80" name="Freeform 483">
              <a:extLst>
                <a:ext uri="{FF2B5EF4-FFF2-40B4-BE49-F238E27FC236}">
                  <a16:creationId xmlns:a16="http://schemas.microsoft.com/office/drawing/2014/main" id="{9308EC4A-6DB5-4315-8AE8-C51FE695C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85"/>
              <a:ext cx="6" cy="6"/>
            </a:xfrm>
            <a:custGeom>
              <a:avLst/>
              <a:gdLst>
                <a:gd name="T0" fmla="*/ 1 w 6"/>
                <a:gd name="T1" fmla="*/ 6 h 5"/>
                <a:gd name="T2" fmla="*/ 5 w 6"/>
                <a:gd name="T3" fmla="*/ 1 h 5"/>
                <a:gd name="T4" fmla="*/ 1 w 6"/>
                <a:gd name="T5" fmla="*/ 6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4"/>
                  </a:moveTo>
                  <a:cubicBezTo>
                    <a:pt x="2" y="5"/>
                    <a:pt x="6" y="3"/>
                    <a:pt x="5" y="1"/>
                  </a:cubicBezTo>
                  <a:cubicBezTo>
                    <a:pt x="4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81" name="Freeform 484">
              <a:extLst>
                <a:ext uri="{FF2B5EF4-FFF2-40B4-BE49-F238E27FC236}">
                  <a16:creationId xmlns:a16="http://schemas.microsoft.com/office/drawing/2014/main" id="{7EF77F32-D162-47F5-8E5F-4E2EDB22F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" y="70"/>
              <a:ext cx="20" cy="24"/>
            </a:xfrm>
            <a:custGeom>
              <a:avLst/>
              <a:gdLst>
                <a:gd name="T0" fmla="*/ 4 w 18"/>
                <a:gd name="T1" fmla="*/ 8 h 22"/>
                <a:gd name="T2" fmla="*/ 18 w 18"/>
                <a:gd name="T3" fmla="*/ 17 h 22"/>
                <a:gd name="T4" fmla="*/ 4 w 18"/>
                <a:gd name="T5" fmla="*/ 8 h 22"/>
                <a:gd name="T6" fmla="*/ 0 60000 65536"/>
                <a:gd name="T7" fmla="*/ 0 60000 65536"/>
                <a:gd name="T8" fmla="*/ 0 60000 65536"/>
                <a:gd name="T9" fmla="*/ 0 w 18"/>
                <a:gd name="T10" fmla="*/ 0 h 22"/>
                <a:gd name="T11" fmla="*/ 18 w 1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2">
                  <a:moveTo>
                    <a:pt x="4" y="6"/>
                  </a:moveTo>
                  <a:cubicBezTo>
                    <a:pt x="0" y="10"/>
                    <a:pt x="6" y="22"/>
                    <a:pt x="14" y="15"/>
                  </a:cubicBezTo>
                  <a:cubicBezTo>
                    <a:pt x="18" y="12"/>
                    <a:pt x="9" y="0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82" name="Freeform 485">
              <a:extLst>
                <a:ext uri="{FF2B5EF4-FFF2-40B4-BE49-F238E27FC236}">
                  <a16:creationId xmlns:a16="http://schemas.microsoft.com/office/drawing/2014/main" id="{16639456-5133-4ACC-8D13-13BBFA24D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79"/>
              <a:ext cx="4" cy="9"/>
            </a:xfrm>
            <a:custGeom>
              <a:avLst/>
              <a:gdLst>
                <a:gd name="T0" fmla="*/ 4 w 4"/>
                <a:gd name="T1" fmla="*/ 6 h 8"/>
                <a:gd name="T2" fmla="*/ 0 w 4"/>
                <a:gd name="T3" fmla="*/ 6 h 8"/>
                <a:gd name="T4" fmla="*/ 4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6"/>
                    <a:pt x="4" y="8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83" name="Freeform 486">
              <a:extLst>
                <a:ext uri="{FF2B5EF4-FFF2-40B4-BE49-F238E27FC236}">
                  <a16:creationId xmlns:a16="http://schemas.microsoft.com/office/drawing/2014/main" id="{2E86FCAA-6F16-4C63-8F60-224EE8E1E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82"/>
              <a:ext cx="11" cy="6"/>
            </a:xfrm>
            <a:custGeom>
              <a:avLst/>
              <a:gdLst>
                <a:gd name="T0" fmla="*/ 2 w 10"/>
                <a:gd name="T1" fmla="*/ 6 h 5"/>
                <a:gd name="T2" fmla="*/ 10 w 10"/>
                <a:gd name="T3" fmla="*/ 1 h 5"/>
                <a:gd name="T4" fmla="*/ 2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3"/>
                    <a:pt x="8" y="1"/>
                  </a:cubicBezTo>
                  <a:cubicBezTo>
                    <a:pt x="8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84" name="Freeform 487">
              <a:extLst>
                <a:ext uri="{FF2B5EF4-FFF2-40B4-BE49-F238E27FC236}">
                  <a16:creationId xmlns:a16="http://schemas.microsoft.com/office/drawing/2014/main" id="{8E080642-102C-4373-A327-93E56CB97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67"/>
              <a:ext cx="21" cy="23"/>
            </a:xfrm>
            <a:custGeom>
              <a:avLst/>
              <a:gdLst>
                <a:gd name="T0" fmla="*/ 6 w 20"/>
                <a:gd name="T1" fmla="*/ 2 h 21"/>
                <a:gd name="T2" fmla="*/ 15 w 20"/>
                <a:gd name="T3" fmla="*/ 18 h 21"/>
                <a:gd name="T4" fmla="*/ 6 w 20"/>
                <a:gd name="T5" fmla="*/ 2 h 21"/>
                <a:gd name="T6" fmla="*/ 0 60000 65536"/>
                <a:gd name="T7" fmla="*/ 0 60000 65536"/>
                <a:gd name="T8" fmla="*/ 0 60000 65536"/>
                <a:gd name="T9" fmla="*/ 0 w 20"/>
                <a:gd name="T10" fmla="*/ 0 h 21"/>
                <a:gd name="T11" fmla="*/ 20 w 20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1">
                  <a:moveTo>
                    <a:pt x="6" y="2"/>
                  </a:moveTo>
                  <a:cubicBezTo>
                    <a:pt x="0" y="4"/>
                    <a:pt x="6" y="21"/>
                    <a:pt x="13" y="15"/>
                  </a:cubicBezTo>
                  <a:cubicBezTo>
                    <a:pt x="20" y="8"/>
                    <a:pt x="13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85" name="Freeform 488">
              <a:extLst>
                <a:ext uri="{FF2B5EF4-FFF2-40B4-BE49-F238E27FC236}">
                  <a16:creationId xmlns:a16="http://schemas.microsoft.com/office/drawing/2014/main" id="{FB62D6C5-B414-4E8D-A2F7-84E1E2062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79"/>
              <a:ext cx="3" cy="9"/>
            </a:xfrm>
            <a:custGeom>
              <a:avLst/>
              <a:gdLst>
                <a:gd name="T0" fmla="*/ 3 w 3"/>
                <a:gd name="T1" fmla="*/ 6 h 8"/>
                <a:gd name="T2" fmla="*/ 0 w 3"/>
                <a:gd name="T3" fmla="*/ 6 h 8"/>
                <a:gd name="T4" fmla="*/ 3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2"/>
                    <a:pt x="0" y="0"/>
                    <a:pt x="0" y="4"/>
                  </a:cubicBezTo>
                  <a:cubicBezTo>
                    <a:pt x="0" y="6"/>
                    <a:pt x="3" y="8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86" name="Freeform 489">
              <a:extLst>
                <a:ext uri="{FF2B5EF4-FFF2-40B4-BE49-F238E27FC236}">
                  <a16:creationId xmlns:a16="http://schemas.microsoft.com/office/drawing/2014/main" id="{04395C99-8B9B-4915-A0C1-CD14C0E04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63"/>
              <a:ext cx="36" cy="23"/>
            </a:xfrm>
            <a:custGeom>
              <a:avLst/>
              <a:gdLst>
                <a:gd name="T0" fmla="*/ 25 w 33"/>
                <a:gd name="T1" fmla="*/ 0 h 22"/>
                <a:gd name="T2" fmla="*/ 22 w 33"/>
                <a:gd name="T3" fmla="*/ 21 h 22"/>
                <a:gd name="T4" fmla="*/ 22 w 33"/>
                <a:gd name="T5" fmla="*/ 10 h 22"/>
                <a:gd name="T6" fmla="*/ 25 w 3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2"/>
                <a:gd name="T14" fmla="*/ 33 w 33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2">
                  <a:moveTo>
                    <a:pt x="21" y="0"/>
                  </a:moveTo>
                  <a:cubicBezTo>
                    <a:pt x="0" y="1"/>
                    <a:pt x="9" y="22"/>
                    <a:pt x="18" y="19"/>
                  </a:cubicBezTo>
                  <a:cubicBezTo>
                    <a:pt x="18" y="19"/>
                    <a:pt x="17" y="10"/>
                    <a:pt x="18" y="10"/>
                  </a:cubicBezTo>
                  <a:cubicBezTo>
                    <a:pt x="19" y="6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87" name="Freeform 490">
              <a:extLst>
                <a:ext uri="{FF2B5EF4-FFF2-40B4-BE49-F238E27FC236}">
                  <a16:creationId xmlns:a16="http://schemas.microsoft.com/office/drawing/2014/main" id="{F549CE1C-9C48-4BCD-8A83-EDB9F187C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55"/>
              <a:ext cx="28" cy="37"/>
            </a:xfrm>
            <a:custGeom>
              <a:avLst/>
              <a:gdLst>
                <a:gd name="T0" fmla="*/ 13 w 26"/>
                <a:gd name="T1" fmla="*/ 1 h 34"/>
                <a:gd name="T2" fmla="*/ 16 w 26"/>
                <a:gd name="T3" fmla="*/ 27 h 34"/>
                <a:gd name="T4" fmla="*/ 25 w 26"/>
                <a:gd name="T5" fmla="*/ 27 h 34"/>
                <a:gd name="T6" fmla="*/ 13 w 26"/>
                <a:gd name="T7" fmla="*/ 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4"/>
                <a:gd name="T14" fmla="*/ 26 w 2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4">
                  <a:moveTo>
                    <a:pt x="11" y="1"/>
                  </a:moveTo>
                  <a:cubicBezTo>
                    <a:pt x="3" y="1"/>
                    <a:pt x="0" y="34"/>
                    <a:pt x="14" y="23"/>
                  </a:cubicBezTo>
                  <a:cubicBezTo>
                    <a:pt x="15" y="22"/>
                    <a:pt x="20" y="24"/>
                    <a:pt x="21" y="23"/>
                  </a:cubicBezTo>
                  <a:cubicBezTo>
                    <a:pt x="26" y="14"/>
                    <a:pt x="19" y="0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88" name="Freeform 491">
              <a:extLst>
                <a:ext uri="{FF2B5EF4-FFF2-40B4-BE49-F238E27FC236}">
                  <a16:creationId xmlns:a16="http://schemas.microsoft.com/office/drawing/2014/main" id="{9F9D9A05-7325-426E-8820-1A6B179D9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" y="68"/>
              <a:ext cx="15" cy="22"/>
            </a:xfrm>
            <a:custGeom>
              <a:avLst/>
              <a:gdLst>
                <a:gd name="T0" fmla="*/ 16 w 14"/>
                <a:gd name="T1" fmla="*/ 13 h 20"/>
                <a:gd name="T2" fmla="*/ 4 w 14"/>
                <a:gd name="T3" fmla="*/ 7 h 20"/>
                <a:gd name="T4" fmla="*/ 16 w 14"/>
                <a:gd name="T5" fmla="*/ 13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14" y="11"/>
                  </a:moveTo>
                  <a:cubicBezTo>
                    <a:pt x="14" y="8"/>
                    <a:pt x="9" y="0"/>
                    <a:pt x="4" y="5"/>
                  </a:cubicBezTo>
                  <a:cubicBezTo>
                    <a:pt x="0" y="8"/>
                    <a:pt x="12" y="20"/>
                    <a:pt x="1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89" name="Freeform 492">
              <a:extLst>
                <a:ext uri="{FF2B5EF4-FFF2-40B4-BE49-F238E27FC236}">
                  <a16:creationId xmlns:a16="http://schemas.microsoft.com/office/drawing/2014/main" id="{EFEA2635-6F0B-479A-855D-BBFD8E0B8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76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0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8" y="1"/>
                  </a:cubicBezTo>
                  <a:cubicBezTo>
                    <a:pt x="8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90" name="Freeform 493">
              <a:extLst>
                <a:ext uri="{FF2B5EF4-FFF2-40B4-BE49-F238E27FC236}">
                  <a16:creationId xmlns:a16="http://schemas.microsoft.com/office/drawing/2014/main" id="{A1FCBF09-E714-40C7-8E77-F19D4032E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76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91" name="Freeform 494">
              <a:extLst>
                <a:ext uri="{FF2B5EF4-FFF2-40B4-BE49-F238E27FC236}">
                  <a16:creationId xmlns:a16="http://schemas.microsoft.com/office/drawing/2014/main" id="{7E43845B-E847-4985-B6CC-95C7BE4DE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72"/>
              <a:ext cx="6" cy="9"/>
            </a:xfrm>
            <a:custGeom>
              <a:avLst/>
              <a:gdLst>
                <a:gd name="T0" fmla="*/ 0 w 6"/>
                <a:gd name="T1" fmla="*/ 6 h 8"/>
                <a:gd name="T2" fmla="*/ 6 w 6"/>
                <a:gd name="T3" fmla="*/ 6 h 8"/>
                <a:gd name="T4" fmla="*/ 0 w 6"/>
                <a:gd name="T5" fmla="*/ 6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0" y="4"/>
                  </a:moveTo>
                  <a:cubicBezTo>
                    <a:pt x="3" y="3"/>
                    <a:pt x="5" y="8"/>
                    <a:pt x="6" y="4"/>
                  </a:cubicBezTo>
                  <a:cubicBezTo>
                    <a:pt x="6" y="1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92" name="Freeform 495">
              <a:extLst>
                <a:ext uri="{FF2B5EF4-FFF2-40B4-BE49-F238E27FC236}">
                  <a16:creationId xmlns:a16="http://schemas.microsoft.com/office/drawing/2014/main" id="{F80F5C95-EB10-498C-AADB-AED939743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56"/>
              <a:ext cx="48" cy="22"/>
            </a:xfrm>
            <a:custGeom>
              <a:avLst/>
              <a:gdLst>
                <a:gd name="T0" fmla="*/ 23 w 45"/>
                <a:gd name="T1" fmla="*/ 23 h 20"/>
                <a:gd name="T2" fmla="*/ 32 w 45"/>
                <a:gd name="T3" fmla="*/ 20 h 20"/>
                <a:gd name="T4" fmla="*/ 23 w 45"/>
                <a:gd name="T5" fmla="*/ 23 h 20"/>
                <a:gd name="T6" fmla="*/ 0 60000 65536"/>
                <a:gd name="T7" fmla="*/ 0 60000 65536"/>
                <a:gd name="T8" fmla="*/ 0 60000 65536"/>
                <a:gd name="T9" fmla="*/ 0 w 45"/>
                <a:gd name="T10" fmla="*/ 0 h 20"/>
                <a:gd name="T11" fmla="*/ 45 w 4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0">
                  <a:moveTo>
                    <a:pt x="21" y="19"/>
                  </a:moveTo>
                  <a:cubicBezTo>
                    <a:pt x="24" y="20"/>
                    <a:pt x="27" y="17"/>
                    <a:pt x="28" y="16"/>
                  </a:cubicBezTo>
                  <a:cubicBezTo>
                    <a:pt x="45" y="0"/>
                    <a:pt x="0" y="10"/>
                    <a:pt x="2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93" name="Freeform 496">
              <a:extLst>
                <a:ext uri="{FF2B5EF4-FFF2-40B4-BE49-F238E27FC236}">
                  <a16:creationId xmlns:a16="http://schemas.microsoft.com/office/drawing/2014/main" id="{0B87E512-5F42-4947-893B-32271B343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52"/>
              <a:ext cx="14" cy="33"/>
            </a:xfrm>
            <a:custGeom>
              <a:avLst/>
              <a:gdLst>
                <a:gd name="T0" fmla="*/ 14 w 13"/>
                <a:gd name="T1" fmla="*/ 22 h 31"/>
                <a:gd name="T2" fmla="*/ 14 w 13"/>
                <a:gd name="T3" fmla="*/ 18 h 31"/>
                <a:gd name="T4" fmla="*/ 14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20"/>
                  </a:moveTo>
                  <a:cubicBezTo>
                    <a:pt x="13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94" name="Freeform 497">
              <a:extLst>
                <a:ext uri="{FF2B5EF4-FFF2-40B4-BE49-F238E27FC236}">
                  <a16:creationId xmlns:a16="http://schemas.microsoft.com/office/drawing/2014/main" id="{6568B212-550C-4774-95CD-816B9376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40"/>
              <a:ext cx="24" cy="48"/>
            </a:xfrm>
            <a:custGeom>
              <a:avLst/>
              <a:gdLst>
                <a:gd name="T0" fmla="*/ 22 w 22"/>
                <a:gd name="T1" fmla="*/ 32 h 44"/>
                <a:gd name="T2" fmla="*/ 22 w 22"/>
                <a:gd name="T3" fmla="*/ 10 h 44"/>
                <a:gd name="T4" fmla="*/ 22 w 22"/>
                <a:gd name="T5" fmla="*/ 32 h 44"/>
                <a:gd name="T6" fmla="*/ 0 60000 65536"/>
                <a:gd name="T7" fmla="*/ 0 60000 65536"/>
                <a:gd name="T8" fmla="*/ 0 60000 65536"/>
                <a:gd name="T9" fmla="*/ 0 w 22"/>
                <a:gd name="T10" fmla="*/ 0 h 44"/>
                <a:gd name="T11" fmla="*/ 22 w 2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44">
                  <a:moveTo>
                    <a:pt x="18" y="27"/>
                  </a:moveTo>
                  <a:cubicBezTo>
                    <a:pt x="21" y="24"/>
                    <a:pt x="22" y="10"/>
                    <a:pt x="18" y="8"/>
                  </a:cubicBezTo>
                  <a:cubicBezTo>
                    <a:pt x="0" y="0"/>
                    <a:pt x="2" y="44"/>
                    <a:pt x="18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95" name="Freeform 498">
              <a:extLst>
                <a:ext uri="{FF2B5EF4-FFF2-40B4-BE49-F238E27FC236}">
                  <a16:creationId xmlns:a16="http://schemas.microsoft.com/office/drawing/2014/main" id="{9A79057B-A456-459B-8947-0EF18458E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" y="59"/>
              <a:ext cx="7" cy="10"/>
            </a:xfrm>
            <a:custGeom>
              <a:avLst/>
              <a:gdLst>
                <a:gd name="T0" fmla="*/ 1 w 7"/>
                <a:gd name="T1" fmla="*/ 3 h 9"/>
                <a:gd name="T2" fmla="*/ 5 w 7"/>
                <a:gd name="T3" fmla="*/ 8 h 9"/>
                <a:gd name="T4" fmla="*/ 1 w 7"/>
                <a:gd name="T5" fmla="*/ 3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1" y="3"/>
                  </a:moveTo>
                  <a:cubicBezTo>
                    <a:pt x="0" y="5"/>
                    <a:pt x="1" y="9"/>
                    <a:pt x="5" y="6"/>
                  </a:cubicBezTo>
                  <a:cubicBezTo>
                    <a:pt x="7" y="4"/>
                    <a:pt x="5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96" name="Line 499">
              <a:extLst>
                <a:ext uri="{FF2B5EF4-FFF2-40B4-BE49-F238E27FC236}">
                  <a16:creationId xmlns:a16="http://schemas.microsoft.com/office/drawing/2014/main" id="{9D8FE294-89F8-4465-BC88-5027318EB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" y="6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97" name="Line 500">
              <a:extLst>
                <a:ext uri="{FF2B5EF4-FFF2-40B4-BE49-F238E27FC236}">
                  <a16:creationId xmlns:a16="http://schemas.microsoft.com/office/drawing/2014/main" id="{7F121CDA-BE82-4DF4-9773-E763AFFB9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" y="6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98" name="Freeform 501">
              <a:extLst>
                <a:ext uri="{FF2B5EF4-FFF2-40B4-BE49-F238E27FC236}">
                  <a16:creationId xmlns:a16="http://schemas.microsoft.com/office/drawing/2014/main" id="{D4A95823-1F3B-4AF3-862F-BC8FFE7E5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35"/>
              <a:ext cx="31" cy="35"/>
            </a:xfrm>
            <a:custGeom>
              <a:avLst/>
              <a:gdLst>
                <a:gd name="T0" fmla="*/ 27 w 29"/>
                <a:gd name="T1" fmla="*/ 33 h 33"/>
                <a:gd name="T2" fmla="*/ 18 w 29"/>
                <a:gd name="T3" fmla="*/ 15 h 33"/>
                <a:gd name="T4" fmla="*/ 6 w 29"/>
                <a:gd name="T5" fmla="*/ 4 h 33"/>
                <a:gd name="T6" fmla="*/ 15 w 29"/>
                <a:gd name="T7" fmla="*/ 22 h 33"/>
                <a:gd name="T8" fmla="*/ 27 w 29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3"/>
                <a:gd name="T17" fmla="*/ 29 w 2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3">
                  <a:moveTo>
                    <a:pt x="23" y="29"/>
                  </a:moveTo>
                  <a:cubicBezTo>
                    <a:pt x="29" y="25"/>
                    <a:pt x="19" y="18"/>
                    <a:pt x="16" y="13"/>
                  </a:cubicBezTo>
                  <a:cubicBezTo>
                    <a:pt x="13" y="9"/>
                    <a:pt x="15" y="0"/>
                    <a:pt x="6" y="4"/>
                  </a:cubicBezTo>
                  <a:cubicBezTo>
                    <a:pt x="0" y="7"/>
                    <a:pt x="9" y="15"/>
                    <a:pt x="13" y="20"/>
                  </a:cubicBezTo>
                  <a:cubicBezTo>
                    <a:pt x="16" y="24"/>
                    <a:pt x="14" y="33"/>
                    <a:pt x="23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99" name="Freeform 502">
              <a:extLst>
                <a:ext uri="{FF2B5EF4-FFF2-40B4-BE49-F238E27FC236}">
                  <a16:creationId xmlns:a16="http://schemas.microsoft.com/office/drawing/2014/main" id="{5F901EDA-3A59-413E-BE68-26FF994BD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" y="46"/>
              <a:ext cx="22" cy="22"/>
            </a:xfrm>
            <a:custGeom>
              <a:avLst/>
              <a:gdLst>
                <a:gd name="T0" fmla="*/ 1 w 21"/>
                <a:gd name="T1" fmla="*/ 14 h 20"/>
                <a:gd name="T2" fmla="*/ 17 w 21"/>
                <a:gd name="T3" fmla="*/ 19 h 20"/>
                <a:gd name="T4" fmla="*/ 1 w 21"/>
                <a:gd name="T5" fmla="*/ 14 h 20"/>
                <a:gd name="T6" fmla="*/ 0 60000 65536"/>
                <a:gd name="T7" fmla="*/ 0 60000 65536"/>
                <a:gd name="T8" fmla="*/ 0 60000 65536"/>
                <a:gd name="T9" fmla="*/ 0 w 21"/>
                <a:gd name="T10" fmla="*/ 0 h 20"/>
                <a:gd name="T11" fmla="*/ 21 w 21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0">
                  <a:moveTo>
                    <a:pt x="1" y="12"/>
                  </a:moveTo>
                  <a:cubicBezTo>
                    <a:pt x="2" y="20"/>
                    <a:pt x="13" y="19"/>
                    <a:pt x="15" y="15"/>
                  </a:cubicBezTo>
                  <a:cubicBezTo>
                    <a:pt x="21" y="0"/>
                    <a:pt x="0" y="1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0" name="Freeform 503">
              <a:extLst>
                <a:ext uri="{FF2B5EF4-FFF2-40B4-BE49-F238E27FC236}">
                  <a16:creationId xmlns:a16="http://schemas.microsoft.com/office/drawing/2014/main" id="{D9DF46BE-1C47-4C33-B19F-7936EED2B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62"/>
              <a:ext cx="8" cy="5"/>
            </a:xfrm>
            <a:custGeom>
              <a:avLst/>
              <a:gdLst>
                <a:gd name="T0" fmla="*/ 1 w 7"/>
                <a:gd name="T1" fmla="*/ 4 h 5"/>
                <a:gd name="T2" fmla="*/ 7 w 7"/>
                <a:gd name="T3" fmla="*/ 1 h 5"/>
                <a:gd name="T4" fmla="*/ 1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4"/>
                  </a:moveTo>
                  <a:cubicBezTo>
                    <a:pt x="2" y="5"/>
                    <a:pt x="7" y="3"/>
                    <a:pt x="5" y="1"/>
                  </a:cubicBezTo>
                  <a:cubicBezTo>
                    <a:pt x="4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1" name="Freeform 504">
              <a:extLst>
                <a:ext uri="{FF2B5EF4-FFF2-40B4-BE49-F238E27FC236}">
                  <a16:creationId xmlns:a16="http://schemas.microsoft.com/office/drawing/2014/main" id="{71678D19-E1C4-470D-9F84-FFA0936AC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" y="58"/>
              <a:ext cx="4" cy="9"/>
            </a:xfrm>
            <a:custGeom>
              <a:avLst/>
              <a:gdLst>
                <a:gd name="T0" fmla="*/ 4 w 4"/>
                <a:gd name="T1" fmla="*/ 6 h 8"/>
                <a:gd name="T2" fmla="*/ 0 w 4"/>
                <a:gd name="T3" fmla="*/ 6 h 8"/>
                <a:gd name="T4" fmla="*/ 4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6"/>
                    <a:pt x="4" y="8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2" name="Freeform 505">
              <a:extLst>
                <a:ext uri="{FF2B5EF4-FFF2-40B4-BE49-F238E27FC236}">
                  <a16:creationId xmlns:a16="http://schemas.microsoft.com/office/drawing/2014/main" id="{D5055A4D-328D-4085-99C7-4C0ABFE21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58"/>
              <a:ext cx="7" cy="6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6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3" name="Freeform 506">
              <a:extLst>
                <a:ext uri="{FF2B5EF4-FFF2-40B4-BE49-F238E27FC236}">
                  <a16:creationId xmlns:a16="http://schemas.microsoft.com/office/drawing/2014/main" id="{6C78D854-37EB-4929-A9DD-343F61DE9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55"/>
              <a:ext cx="4" cy="8"/>
            </a:xfrm>
            <a:custGeom>
              <a:avLst/>
              <a:gdLst>
                <a:gd name="T0" fmla="*/ 4 w 4"/>
                <a:gd name="T1" fmla="*/ 6 h 7"/>
                <a:gd name="T2" fmla="*/ 0 w 4"/>
                <a:gd name="T3" fmla="*/ 6 h 7"/>
                <a:gd name="T4" fmla="*/ 4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6"/>
                    <a:pt x="4" y="7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4" name="Freeform 507">
              <a:extLst>
                <a:ext uri="{FF2B5EF4-FFF2-40B4-BE49-F238E27FC236}">
                  <a16:creationId xmlns:a16="http://schemas.microsoft.com/office/drawing/2014/main" id="{D9ED7DA3-1F1A-43D7-A713-4542995AD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45"/>
              <a:ext cx="21" cy="18"/>
            </a:xfrm>
            <a:custGeom>
              <a:avLst/>
              <a:gdLst>
                <a:gd name="T0" fmla="*/ 12 w 19"/>
                <a:gd name="T1" fmla="*/ 12 h 16"/>
                <a:gd name="T2" fmla="*/ 0 w 19"/>
                <a:gd name="T3" fmla="*/ 12 h 16"/>
                <a:gd name="T4" fmla="*/ 15 w 19"/>
                <a:gd name="T5" fmla="*/ 20 h 16"/>
                <a:gd name="T6" fmla="*/ 21 w 19"/>
                <a:gd name="T7" fmla="*/ 17 h 16"/>
                <a:gd name="T8" fmla="*/ 12 w 19"/>
                <a:gd name="T9" fmla="*/ 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6"/>
                <a:gd name="T17" fmla="*/ 19 w 1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6">
                  <a:moveTo>
                    <a:pt x="10" y="10"/>
                  </a:moveTo>
                  <a:cubicBezTo>
                    <a:pt x="4" y="6"/>
                    <a:pt x="1" y="0"/>
                    <a:pt x="0" y="10"/>
                  </a:cubicBezTo>
                  <a:cubicBezTo>
                    <a:pt x="9" y="7"/>
                    <a:pt x="7" y="16"/>
                    <a:pt x="13" y="16"/>
                  </a:cubicBezTo>
                  <a:cubicBezTo>
                    <a:pt x="13" y="14"/>
                    <a:pt x="14" y="12"/>
                    <a:pt x="17" y="13"/>
                  </a:cubicBezTo>
                  <a:cubicBezTo>
                    <a:pt x="19" y="4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5" name="Freeform 508">
              <a:extLst>
                <a:ext uri="{FF2B5EF4-FFF2-40B4-BE49-F238E27FC236}">
                  <a16:creationId xmlns:a16="http://schemas.microsoft.com/office/drawing/2014/main" id="{DF6381E6-05C7-44EE-BC9A-1DB1F5F3C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" y="42"/>
              <a:ext cx="35" cy="36"/>
            </a:xfrm>
            <a:custGeom>
              <a:avLst/>
              <a:gdLst>
                <a:gd name="T0" fmla="*/ 20 w 32"/>
                <a:gd name="T1" fmla="*/ 0 h 33"/>
                <a:gd name="T2" fmla="*/ 31 w 32"/>
                <a:gd name="T3" fmla="*/ 19 h 33"/>
                <a:gd name="T4" fmla="*/ 20 w 32"/>
                <a:gd name="T5" fmla="*/ 0 h 33"/>
                <a:gd name="T6" fmla="*/ 0 60000 65536"/>
                <a:gd name="T7" fmla="*/ 0 60000 65536"/>
                <a:gd name="T8" fmla="*/ 0 60000 65536"/>
                <a:gd name="T9" fmla="*/ 0 w 32"/>
                <a:gd name="T10" fmla="*/ 0 h 33"/>
                <a:gd name="T11" fmla="*/ 32 w 3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33">
                  <a:moveTo>
                    <a:pt x="16" y="0"/>
                  </a:moveTo>
                  <a:cubicBezTo>
                    <a:pt x="0" y="1"/>
                    <a:pt x="15" y="33"/>
                    <a:pt x="26" y="16"/>
                  </a:cubicBezTo>
                  <a:cubicBezTo>
                    <a:pt x="32" y="6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6" name="Freeform 509">
              <a:extLst>
                <a:ext uri="{FF2B5EF4-FFF2-40B4-BE49-F238E27FC236}">
                  <a16:creationId xmlns:a16="http://schemas.microsoft.com/office/drawing/2014/main" id="{65FB5DD6-E003-48DB-9184-07850E50C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39"/>
              <a:ext cx="23" cy="20"/>
            </a:xfrm>
            <a:custGeom>
              <a:avLst/>
              <a:gdLst>
                <a:gd name="T0" fmla="*/ 8 w 21"/>
                <a:gd name="T1" fmla="*/ 6 h 19"/>
                <a:gd name="T2" fmla="*/ 15 w 21"/>
                <a:gd name="T3" fmla="*/ 18 h 19"/>
                <a:gd name="T4" fmla="*/ 8 w 21"/>
                <a:gd name="T5" fmla="*/ 6 h 19"/>
                <a:gd name="T6" fmla="*/ 0 60000 65536"/>
                <a:gd name="T7" fmla="*/ 0 60000 65536"/>
                <a:gd name="T8" fmla="*/ 0 60000 65536"/>
                <a:gd name="T9" fmla="*/ 0 w 21"/>
                <a:gd name="T10" fmla="*/ 0 h 19"/>
                <a:gd name="T11" fmla="*/ 21 w 2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9">
                  <a:moveTo>
                    <a:pt x="6" y="6"/>
                  </a:moveTo>
                  <a:cubicBezTo>
                    <a:pt x="0" y="12"/>
                    <a:pt x="9" y="19"/>
                    <a:pt x="13" y="16"/>
                  </a:cubicBezTo>
                  <a:cubicBezTo>
                    <a:pt x="21" y="7"/>
                    <a:pt x="12" y="0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7" name="Freeform 510">
              <a:extLst>
                <a:ext uri="{FF2B5EF4-FFF2-40B4-BE49-F238E27FC236}">
                  <a16:creationId xmlns:a16="http://schemas.microsoft.com/office/drawing/2014/main" id="{E529AB0C-FBA0-4F3B-8ADB-A9D1F2C5A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45"/>
              <a:ext cx="20" cy="18"/>
            </a:xfrm>
            <a:custGeom>
              <a:avLst/>
              <a:gdLst>
                <a:gd name="T0" fmla="*/ 13 w 19"/>
                <a:gd name="T1" fmla="*/ 0 h 16"/>
                <a:gd name="T2" fmla="*/ 4 w 19"/>
                <a:gd name="T3" fmla="*/ 17 h 16"/>
                <a:gd name="T4" fmla="*/ 13 w 19"/>
                <a:gd name="T5" fmla="*/ 0 h 16"/>
                <a:gd name="T6" fmla="*/ 0 60000 65536"/>
                <a:gd name="T7" fmla="*/ 0 60000 65536"/>
                <a:gd name="T8" fmla="*/ 0 60000 65536"/>
                <a:gd name="T9" fmla="*/ 0 w 19"/>
                <a:gd name="T10" fmla="*/ 0 h 16"/>
                <a:gd name="T11" fmla="*/ 19 w 19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6">
                  <a:moveTo>
                    <a:pt x="11" y="0"/>
                  </a:moveTo>
                  <a:cubicBezTo>
                    <a:pt x="15" y="10"/>
                    <a:pt x="0" y="3"/>
                    <a:pt x="4" y="13"/>
                  </a:cubicBezTo>
                  <a:cubicBezTo>
                    <a:pt x="13" y="16"/>
                    <a:pt x="19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8" name="Freeform 511">
              <a:extLst>
                <a:ext uri="{FF2B5EF4-FFF2-40B4-BE49-F238E27FC236}">
                  <a16:creationId xmlns:a16="http://schemas.microsoft.com/office/drawing/2014/main" id="{8BC047DB-10D4-4F4E-93C7-2A101FB7C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55"/>
              <a:ext cx="8" cy="6"/>
            </a:xfrm>
            <a:custGeom>
              <a:avLst/>
              <a:gdLst>
                <a:gd name="T0" fmla="*/ 2 w 7"/>
                <a:gd name="T1" fmla="*/ 6 h 5"/>
                <a:gd name="T2" fmla="*/ 7 w 7"/>
                <a:gd name="T3" fmla="*/ 1 h 5"/>
                <a:gd name="T4" fmla="*/ 2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09" name="Freeform 512">
              <a:extLst>
                <a:ext uri="{FF2B5EF4-FFF2-40B4-BE49-F238E27FC236}">
                  <a16:creationId xmlns:a16="http://schemas.microsoft.com/office/drawing/2014/main" id="{98415283-158D-4D58-A1FD-D1322D515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38"/>
              <a:ext cx="14" cy="33"/>
            </a:xfrm>
            <a:custGeom>
              <a:avLst/>
              <a:gdLst>
                <a:gd name="T0" fmla="*/ 14 w 13"/>
                <a:gd name="T1" fmla="*/ 22 h 31"/>
                <a:gd name="T2" fmla="*/ 14 w 13"/>
                <a:gd name="T3" fmla="*/ 19 h 31"/>
                <a:gd name="T4" fmla="*/ 14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20"/>
                  </a:moveTo>
                  <a:cubicBezTo>
                    <a:pt x="13" y="20"/>
                    <a:pt x="12" y="17"/>
                    <a:pt x="12" y="17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0" name="Freeform 513">
              <a:extLst>
                <a:ext uri="{FF2B5EF4-FFF2-40B4-BE49-F238E27FC236}">
                  <a16:creationId xmlns:a16="http://schemas.microsoft.com/office/drawing/2014/main" id="{B275E4E3-408F-4A12-9F2A-42D7022BA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52"/>
              <a:ext cx="10" cy="4"/>
            </a:xfrm>
            <a:custGeom>
              <a:avLst/>
              <a:gdLst>
                <a:gd name="T0" fmla="*/ 2 w 10"/>
                <a:gd name="T1" fmla="*/ 4 h 4"/>
                <a:gd name="T2" fmla="*/ 8 w 10"/>
                <a:gd name="T3" fmla="*/ 0 h 4"/>
                <a:gd name="T4" fmla="*/ 2 w 10"/>
                <a:gd name="T5" fmla="*/ 4 h 4"/>
                <a:gd name="T6" fmla="*/ 0 60000 65536"/>
                <a:gd name="T7" fmla="*/ 0 60000 65536"/>
                <a:gd name="T8" fmla="*/ 0 60000 65536"/>
                <a:gd name="T9" fmla="*/ 0 w 10"/>
                <a:gd name="T10" fmla="*/ 0 h 4"/>
                <a:gd name="T11" fmla="*/ 10 w 1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">
                  <a:moveTo>
                    <a:pt x="2" y="4"/>
                  </a:moveTo>
                  <a:cubicBezTo>
                    <a:pt x="3" y="4"/>
                    <a:pt x="10" y="2"/>
                    <a:pt x="8" y="0"/>
                  </a:cubicBezTo>
                  <a:cubicBezTo>
                    <a:pt x="7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1" name="Line 514">
              <a:extLst>
                <a:ext uri="{FF2B5EF4-FFF2-40B4-BE49-F238E27FC236}">
                  <a16:creationId xmlns:a16="http://schemas.microsoft.com/office/drawing/2014/main" id="{8116597C-4DAA-4E02-9D43-63C61EEB1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9" y="5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2" name="Line 515">
              <a:extLst>
                <a:ext uri="{FF2B5EF4-FFF2-40B4-BE49-F238E27FC236}">
                  <a16:creationId xmlns:a16="http://schemas.microsoft.com/office/drawing/2014/main" id="{FDEFB642-F25B-400D-A8AC-0D12EAECF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9" y="5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3" name="Freeform 516">
              <a:extLst>
                <a:ext uri="{FF2B5EF4-FFF2-40B4-BE49-F238E27FC236}">
                  <a16:creationId xmlns:a16="http://schemas.microsoft.com/office/drawing/2014/main" id="{8DE27620-B538-447C-9EA2-332DA557F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48"/>
              <a:ext cx="8" cy="8"/>
            </a:xfrm>
            <a:custGeom>
              <a:avLst/>
              <a:gdLst>
                <a:gd name="T0" fmla="*/ 9 w 7"/>
                <a:gd name="T1" fmla="*/ 4 h 8"/>
                <a:gd name="T2" fmla="*/ 0 w 7"/>
                <a:gd name="T3" fmla="*/ 4 h 8"/>
                <a:gd name="T4" fmla="*/ 9 w 7"/>
                <a:gd name="T5" fmla="*/ 4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3" y="5"/>
                    <a:pt x="1" y="0"/>
                    <a:pt x="0" y="4"/>
                  </a:cubicBezTo>
                  <a:cubicBezTo>
                    <a:pt x="0" y="8"/>
                    <a:pt x="6" y="8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4" name="Freeform 517">
              <a:extLst>
                <a:ext uri="{FF2B5EF4-FFF2-40B4-BE49-F238E27FC236}">
                  <a16:creationId xmlns:a16="http://schemas.microsoft.com/office/drawing/2014/main" id="{33A3D9AC-F09B-4F70-B1C6-A5C6745F7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52"/>
              <a:ext cx="11" cy="4"/>
            </a:xfrm>
            <a:custGeom>
              <a:avLst/>
              <a:gdLst>
                <a:gd name="T0" fmla="*/ 11 w 10"/>
                <a:gd name="T1" fmla="*/ 0 h 4"/>
                <a:gd name="T2" fmla="*/ 2 w 10"/>
                <a:gd name="T3" fmla="*/ 4 h 4"/>
                <a:gd name="T4" fmla="*/ 11 w 10"/>
                <a:gd name="T5" fmla="*/ 0 h 4"/>
                <a:gd name="T6" fmla="*/ 0 60000 65536"/>
                <a:gd name="T7" fmla="*/ 0 60000 65536"/>
                <a:gd name="T8" fmla="*/ 0 60000 65536"/>
                <a:gd name="T9" fmla="*/ 0 w 10"/>
                <a:gd name="T10" fmla="*/ 0 h 4"/>
                <a:gd name="T11" fmla="*/ 10 w 1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">
                  <a:moveTo>
                    <a:pt x="9" y="0"/>
                  </a:moveTo>
                  <a:cubicBezTo>
                    <a:pt x="8" y="0"/>
                    <a:pt x="0" y="2"/>
                    <a:pt x="2" y="4"/>
                  </a:cubicBezTo>
                  <a:cubicBezTo>
                    <a:pt x="3" y="4"/>
                    <a:pt x="10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5" name="Freeform 518">
              <a:extLst>
                <a:ext uri="{FF2B5EF4-FFF2-40B4-BE49-F238E27FC236}">
                  <a16:creationId xmlns:a16="http://schemas.microsoft.com/office/drawing/2014/main" id="{660C377C-4A66-41D5-A6D7-43216F026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45"/>
              <a:ext cx="3" cy="8"/>
            </a:xfrm>
            <a:custGeom>
              <a:avLst/>
              <a:gdLst>
                <a:gd name="T0" fmla="*/ 3 w 3"/>
                <a:gd name="T1" fmla="*/ 3 h 7"/>
                <a:gd name="T2" fmla="*/ 0 w 3"/>
                <a:gd name="T3" fmla="*/ 3 h 7"/>
                <a:gd name="T4" fmla="*/ 3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1"/>
                    <a:pt x="0" y="0"/>
                    <a:pt x="0" y="3"/>
                  </a:cubicBezTo>
                  <a:cubicBezTo>
                    <a:pt x="0" y="5"/>
                    <a:pt x="3" y="7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6" name="Line 519">
              <a:extLst>
                <a:ext uri="{FF2B5EF4-FFF2-40B4-BE49-F238E27FC236}">
                  <a16:creationId xmlns:a16="http://schemas.microsoft.com/office/drawing/2014/main" id="{F63F7400-1561-4B8D-B858-FA70D5B65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4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7" name="Line 520">
              <a:extLst>
                <a:ext uri="{FF2B5EF4-FFF2-40B4-BE49-F238E27FC236}">
                  <a16:creationId xmlns:a16="http://schemas.microsoft.com/office/drawing/2014/main" id="{66720CDD-681E-47BB-990D-028DC9FEE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4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8" name="Freeform 521">
              <a:extLst>
                <a:ext uri="{FF2B5EF4-FFF2-40B4-BE49-F238E27FC236}">
                  <a16:creationId xmlns:a16="http://schemas.microsoft.com/office/drawing/2014/main" id="{169F0443-C8A2-4F19-8599-3D5DCC3E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48"/>
              <a:ext cx="10" cy="5"/>
            </a:xfrm>
            <a:custGeom>
              <a:avLst/>
              <a:gdLst>
                <a:gd name="T0" fmla="*/ 9 w 10"/>
                <a:gd name="T1" fmla="*/ 1 h 5"/>
                <a:gd name="T2" fmla="*/ 2 w 10"/>
                <a:gd name="T3" fmla="*/ 4 h 5"/>
                <a:gd name="T4" fmla="*/ 9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1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5"/>
                    <a:pt x="10" y="3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19" name="Freeform 522">
              <a:extLst>
                <a:ext uri="{FF2B5EF4-FFF2-40B4-BE49-F238E27FC236}">
                  <a16:creationId xmlns:a16="http://schemas.microsoft.com/office/drawing/2014/main" id="{9DCD9AAA-35E8-4AB6-92EF-44A92E89E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48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20" name="Freeform 523">
              <a:extLst>
                <a:ext uri="{FF2B5EF4-FFF2-40B4-BE49-F238E27FC236}">
                  <a16:creationId xmlns:a16="http://schemas.microsoft.com/office/drawing/2014/main" id="{2321AF12-D0F5-4F60-B8EB-251338AE1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38"/>
              <a:ext cx="13" cy="18"/>
            </a:xfrm>
            <a:custGeom>
              <a:avLst/>
              <a:gdLst>
                <a:gd name="T0" fmla="*/ 2 w 12"/>
                <a:gd name="T1" fmla="*/ 1 h 17"/>
                <a:gd name="T2" fmla="*/ 14 w 12"/>
                <a:gd name="T3" fmla="*/ 15 h 17"/>
                <a:gd name="T4" fmla="*/ 2 w 12"/>
                <a:gd name="T5" fmla="*/ 1 h 17"/>
                <a:gd name="T6" fmla="*/ 0 60000 65536"/>
                <a:gd name="T7" fmla="*/ 0 60000 65536"/>
                <a:gd name="T8" fmla="*/ 0 60000 65536"/>
                <a:gd name="T9" fmla="*/ 0 w 12"/>
                <a:gd name="T10" fmla="*/ 0 h 17"/>
                <a:gd name="T11" fmla="*/ 12 w 12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7">
                  <a:moveTo>
                    <a:pt x="2" y="1"/>
                  </a:moveTo>
                  <a:cubicBezTo>
                    <a:pt x="1" y="9"/>
                    <a:pt x="0" y="17"/>
                    <a:pt x="12" y="13"/>
                  </a:cubicBezTo>
                  <a:cubicBezTo>
                    <a:pt x="10" y="7"/>
                    <a:pt x="10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21" name="Freeform 524">
              <a:extLst>
                <a:ext uri="{FF2B5EF4-FFF2-40B4-BE49-F238E27FC236}">
                  <a16:creationId xmlns:a16="http://schemas.microsoft.com/office/drawing/2014/main" id="{DF5D07FD-A005-4AA8-B208-21D5C6C3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39"/>
              <a:ext cx="26" cy="18"/>
            </a:xfrm>
            <a:custGeom>
              <a:avLst/>
              <a:gdLst>
                <a:gd name="T0" fmla="*/ 5 w 24"/>
                <a:gd name="T1" fmla="*/ 3 h 17"/>
                <a:gd name="T2" fmla="*/ 22 w 24"/>
                <a:gd name="T3" fmla="*/ 11 h 17"/>
                <a:gd name="T4" fmla="*/ 5 w 24"/>
                <a:gd name="T5" fmla="*/ 3 h 17"/>
                <a:gd name="T6" fmla="*/ 0 60000 65536"/>
                <a:gd name="T7" fmla="*/ 0 60000 65536"/>
                <a:gd name="T8" fmla="*/ 0 60000 65536"/>
                <a:gd name="T9" fmla="*/ 0 w 24"/>
                <a:gd name="T10" fmla="*/ 0 h 17"/>
                <a:gd name="T11" fmla="*/ 24 w 2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7">
                  <a:moveTo>
                    <a:pt x="5" y="3"/>
                  </a:moveTo>
                  <a:cubicBezTo>
                    <a:pt x="0" y="7"/>
                    <a:pt x="10" y="17"/>
                    <a:pt x="18" y="9"/>
                  </a:cubicBezTo>
                  <a:cubicBezTo>
                    <a:pt x="24" y="3"/>
                    <a:pt x="8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22" name="Freeform 525">
              <a:extLst>
                <a:ext uri="{FF2B5EF4-FFF2-40B4-BE49-F238E27FC236}">
                  <a16:creationId xmlns:a16="http://schemas.microsoft.com/office/drawing/2014/main" id="{EC5E112C-682A-4A69-A3B2-AC591F2C8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17"/>
              <a:ext cx="45" cy="40"/>
            </a:xfrm>
            <a:custGeom>
              <a:avLst/>
              <a:gdLst>
                <a:gd name="T0" fmla="*/ 31 w 42"/>
                <a:gd name="T1" fmla="*/ 34 h 37"/>
                <a:gd name="T2" fmla="*/ 47 w 42"/>
                <a:gd name="T3" fmla="*/ 19 h 37"/>
                <a:gd name="T4" fmla="*/ 12 w 42"/>
                <a:gd name="T5" fmla="*/ 38 h 37"/>
                <a:gd name="T6" fmla="*/ 31 w 42"/>
                <a:gd name="T7" fmla="*/ 34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7"/>
                <a:gd name="T14" fmla="*/ 42 w 4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7">
                  <a:moveTo>
                    <a:pt x="27" y="29"/>
                  </a:moveTo>
                  <a:cubicBezTo>
                    <a:pt x="35" y="26"/>
                    <a:pt x="42" y="25"/>
                    <a:pt x="41" y="17"/>
                  </a:cubicBezTo>
                  <a:cubicBezTo>
                    <a:pt x="38" y="0"/>
                    <a:pt x="0" y="21"/>
                    <a:pt x="10" y="32"/>
                  </a:cubicBezTo>
                  <a:cubicBezTo>
                    <a:pt x="14" y="37"/>
                    <a:pt x="18" y="32"/>
                    <a:pt x="2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23" name="Line 526">
              <a:extLst>
                <a:ext uri="{FF2B5EF4-FFF2-40B4-BE49-F238E27FC236}">
                  <a16:creationId xmlns:a16="http://schemas.microsoft.com/office/drawing/2014/main" id="{CB65FDEE-14EA-46EE-B0FE-54671CE2E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" y="4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24" name="Line 527">
              <a:extLst>
                <a:ext uri="{FF2B5EF4-FFF2-40B4-BE49-F238E27FC236}">
                  <a16:creationId xmlns:a16="http://schemas.microsoft.com/office/drawing/2014/main" id="{E5897065-174E-4166-B57A-088D6E0D8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" y="4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25" name="Freeform 528">
              <a:extLst>
                <a:ext uri="{FF2B5EF4-FFF2-40B4-BE49-F238E27FC236}">
                  <a16:creationId xmlns:a16="http://schemas.microsoft.com/office/drawing/2014/main" id="{BF7110D4-19E6-42B8-9441-15C627075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44"/>
              <a:ext cx="11" cy="6"/>
            </a:xfrm>
            <a:custGeom>
              <a:avLst/>
              <a:gdLst>
                <a:gd name="T0" fmla="*/ 10 w 10"/>
                <a:gd name="T1" fmla="*/ 1 h 5"/>
                <a:gd name="T2" fmla="*/ 1 w 10"/>
                <a:gd name="T3" fmla="*/ 6 h 5"/>
                <a:gd name="T4" fmla="*/ 10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1"/>
                  </a:moveTo>
                  <a:cubicBezTo>
                    <a:pt x="7" y="0"/>
                    <a:pt x="0" y="3"/>
                    <a:pt x="1" y="4"/>
                  </a:cubicBezTo>
                  <a:cubicBezTo>
                    <a:pt x="2" y="5"/>
                    <a:pt x="10" y="3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26" name="Freeform 529">
              <a:extLst>
                <a:ext uri="{FF2B5EF4-FFF2-40B4-BE49-F238E27FC236}">
                  <a16:creationId xmlns:a16="http://schemas.microsoft.com/office/drawing/2014/main" id="{8809C4FC-A9B8-4053-BF74-AB0E81B1E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28"/>
              <a:ext cx="14" cy="34"/>
            </a:xfrm>
            <a:custGeom>
              <a:avLst/>
              <a:gdLst>
                <a:gd name="T0" fmla="*/ 14 w 13"/>
                <a:gd name="T1" fmla="*/ 23 h 31"/>
                <a:gd name="T2" fmla="*/ 14 w 13"/>
                <a:gd name="T3" fmla="*/ 20 h 31"/>
                <a:gd name="T4" fmla="*/ 14 w 13"/>
                <a:gd name="T5" fmla="*/ 23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19"/>
                  </a:moveTo>
                  <a:cubicBezTo>
                    <a:pt x="13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27" name="Line 530">
              <a:extLst>
                <a:ext uri="{FF2B5EF4-FFF2-40B4-BE49-F238E27FC236}">
                  <a16:creationId xmlns:a16="http://schemas.microsoft.com/office/drawing/2014/main" id="{68EEAEC8-BD92-4B3F-943F-E7659F79F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4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28" name="Line 531">
              <a:extLst>
                <a:ext uri="{FF2B5EF4-FFF2-40B4-BE49-F238E27FC236}">
                  <a16:creationId xmlns:a16="http://schemas.microsoft.com/office/drawing/2014/main" id="{8F0FA868-0400-414E-A74F-3F812E4DE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4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29" name="Freeform 532">
              <a:extLst>
                <a:ext uri="{FF2B5EF4-FFF2-40B4-BE49-F238E27FC236}">
                  <a16:creationId xmlns:a16="http://schemas.microsoft.com/office/drawing/2014/main" id="{BA7B6135-81E6-40B8-87A7-AFE76E11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41"/>
              <a:ext cx="8" cy="10"/>
            </a:xfrm>
            <a:custGeom>
              <a:avLst/>
              <a:gdLst>
                <a:gd name="T0" fmla="*/ 0 w 7"/>
                <a:gd name="T1" fmla="*/ 4 h 9"/>
                <a:gd name="T2" fmla="*/ 9 w 7"/>
                <a:gd name="T3" fmla="*/ 4 h 9"/>
                <a:gd name="T4" fmla="*/ 0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4"/>
                  </a:moveTo>
                  <a:cubicBezTo>
                    <a:pt x="4" y="4"/>
                    <a:pt x="5" y="9"/>
                    <a:pt x="7" y="4"/>
                  </a:cubicBezTo>
                  <a:cubicBezTo>
                    <a:pt x="7" y="1"/>
                    <a:pt x="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30" name="Freeform 533">
              <a:extLst>
                <a:ext uri="{FF2B5EF4-FFF2-40B4-BE49-F238E27FC236}">
                  <a16:creationId xmlns:a16="http://schemas.microsoft.com/office/drawing/2014/main" id="{555C99E2-B97A-4BE0-AD63-F5159E3E5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28"/>
              <a:ext cx="13" cy="34"/>
            </a:xfrm>
            <a:custGeom>
              <a:avLst/>
              <a:gdLst>
                <a:gd name="T0" fmla="*/ 14 w 12"/>
                <a:gd name="T1" fmla="*/ 23 h 31"/>
                <a:gd name="T2" fmla="*/ 14 w 12"/>
                <a:gd name="T3" fmla="*/ 20 h 31"/>
                <a:gd name="T4" fmla="*/ 14 w 12"/>
                <a:gd name="T5" fmla="*/ 23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9"/>
                  </a:moveTo>
                  <a:cubicBezTo>
                    <a:pt x="12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31" name="Freeform 534">
              <a:extLst>
                <a:ext uri="{FF2B5EF4-FFF2-40B4-BE49-F238E27FC236}">
                  <a16:creationId xmlns:a16="http://schemas.microsoft.com/office/drawing/2014/main" id="{697D5280-70C8-427C-857F-6D6CEF66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32"/>
              <a:ext cx="18" cy="13"/>
            </a:xfrm>
            <a:custGeom>
              <a:avLst/>
              <a:gdLst>
                <a:gd name="T0" fmla="*/ 11 w 17"/>
                <a:gd name="T1" fmla="*/ 14 h 12"/>
                <a:gd name="T2" fmla="*/ 18 w 17"/>
                <a:gd name="T3" fmla="*/ 3 h 12"/>
                <a:gd name="T4" fmla="*/ 11 w 17"/>
                <a:gd name="T5" fmla="*/ 14 h 12"/>
                <a:gd name="T6" fmla="*/ 0 60000 65536"/>
                <a:gd name="T7" fmla="*/ 0 60000 65536"/>
                <a:gd name="T8" fmla="*/ 0 60000 65536"/>
                <a:gd name="T9" fmla="*/ 0 w 17"/>
                <a:gd name="T10" fmla="*/ 0 h 12"/>
                <a:gd name="T11" fmla="*/ 17 w 1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2">
                  <a:moveTo>
                    <a:pt x="9" y="12"/>
                  </a:moveTo>
                  <a:cubicBezTo>
                    <a:pt x="9" y="7"/>
                    <a:pt x="17" y="10"/>
                    <a:pt x="16" y="3"/>
                  </a:cubicBezTo>
                  <a:cubicBezTo>
                    <a:pt x="9" y="0"/>
                    <a:pt x="0" y="11"/>
                    <a:pt x="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32" name="Freeform 535">
              <a:extLst>
                <a:ext uri="{FF2B5EF4-FFF2-40B4-BE49-F238E27FC236}">
                  <a16:creationId xmlns:a16="http://schemas.microsoft.com/office/drawing/2014/main" id="{7F82B610-A2A6-40AF-B0D9-EE7DE4763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41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33" name="Freeform 536">
              <a:extLst>
                <a:ext uri="{FF2B5EF4-FFF2-40B4-BE49-F238E27FC236}">
                  <a16:creationId xmlns:a16="http://schemas.microsoft.com/office/drawing/2014/main" id="{16E24D34-8A7F-452B-97AF-04DE00260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" y="38"/>
              <a:ext cx="7" cy="10"/>
            </a:xfrm>
            <a:custGeom>
              <a:avLst/>
              <a:gdLst>
                <a:gd name="T0" fmla="*/ 7 w 7"/>
                <a:gd name="T1" fmla="*/ 4 h 9"/>
                <a:gd name="T2" fmla="*/ 0 w 7"/>
                <a:gd name="T3" fmla="*/ 4 h 9"/>
                <a:gd name="T4" fmla="*/ 7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7" y="1"/>
                    <a:pt x="1" y="0"/>
                    <a:pt x="0" y="4"/>
                  </a:cubicBezTo>
                  <a:cubicBezTo>
                    <a:pt x="4" y="4"/>
                    <a:pt x="5" y="9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34" name="Freeform 537">
              <a:extLst>
                <a:ext uri="{FF2B5EF4-FFF2-40B4-BE49-F238E27FC236}">
                  <a16:creationId xmlns:a16="http://schemas.microsoft.com/office/drawing/2014/main" id="{6185CF3B-2032-4356-9F8C-30D933160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9"/>
              <a:ext cx="24" cy="24"/>
            </a:xfrm>
            <a:custGeom>
              <a:avLst/>
              <a:gdLst>
                <a:gd name="T0" fmla="*/ 3 w 22"/>
                <a:gd name="T1" fmla="*/ 8 h 22"/>
                <a:gd name="T2" fmla="*/ 19 w 22"/>
                <a:gd name="T3" fmla="*/ 14 h 22"/>
                <a:gd name="T4" fmla="*/ 3 w 22"/>
                <a:gd name="T5" fmla="*/ 8 h 22"/>
                <a:gd name="T6" fmla="*/ 0 60000 65536"/>
                <a:gd name="T7" fmla="*/ 0 60000 65536"/>
                <a:gd name="T8" fmla="*/ 0 60000 65536"/>
                <a:gd name="T9" fmla="*/ 0 w 22"/>
                <a:gd name="T10" fmla="*/ 0 h 22"/>
                <a:gd name="T11" fmla="*/ 22 w 2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2">
                  <a:moveTo>
                    <a:pt x="3" y="6"/>
                  </a:moveTo>
                  <a:cubicBezTo>
                    <a:pt x="0" y="11"/>
                    <a:pt x="11" y="22"/>
                    <a:pt x="16" y="12"/>
                  </a:cubicBezTo>
                  <a:cubicBezTo>
                    <a:pt x="22" y="0"/>
                    <a:pt x="5" y="0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35" name="Freeform 538">
              <a:extLst>
                <a:ext uri="{FF2B5EF4-FFF2-40B4-BE49-F238E27FC236}">
                  <a16:creationId xmlns:a16="http://schemas.microsoft.com/office/drawing/2014/main" id="{6236978C-6796-4651-AF00-730F5CBA6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36"/>
              <a:ext cx="21" cy="8"/>
            </a:xfrm>
            <a:custGeom>
              <a:avLst/>
              <a:gdLst>
                <a:gd name="T0" fmla="*/ 22 w 19"/>
                <a:gd name="T1" fmla="*/ 3 h 8"/>
                <a:gd name="T2" fmla="*/ 10 w 19"/>
                <a:gd name="T3" fmla="*/ 0 h 8"/>
                <a:gd name="T4" fmla="*/ 22 w 19"/>
                <a:gd name="T5" fmla="*/ 3 h 8"/>
                <a:gd name="T6" fmla="*/ 0 60000 65536"/>
                <a:gd name="T7" fmla="*/ 0 60000 65536"/>
                <a:gd name="T8" fmla="*/ 0 60000 65536"/>
                <a:gd name="T9" fmla="*/ 0 w 19"/>
                <a:gd name="T10" fmla="*/ 0 h 8"/>
                <a:gd name="T11" fmla="*/ 19 w 1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8">
                  <a:moveTo>
                    <a:pt x="18" y="3"/>
                  </a:moveTo>
                  <a:cubicBezTo>
                    <a:pt x="18" y="3"/>
                    <a:pt x="7" y="1"/>
                    <a:pt x="8" y="0"/>
                  </a:cubicBezTo>
                  <a:cubicBezTo>
                    <a:pt x="0" y="7"/>
                    <a:pt x="19" y="8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36" name="Line 539">
              <a:extLst>
                <a:ext uri="{FF2B5EF4-FFF2-40B4-BE49-F238E27FC236}">
                  <a16:creationId xmlns:a16="http://schemas.microsoft.com/office/drawing/2014/main" id="{F208C707-C18B-443F-AC82-04D4ACA7B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" y="3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37" name="Line 540">
              <a:extLst>
                <a:ext uri="{FF2B5EF4-FFF2-40B4-BE49-F238E27FC236}">
                  <a16:creationId xmlns:a16="http://schemas.microsoft.com/office/drawing/2014/main" id="{D223258F-8CAE-43D5-9250-77613B0A0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" y="3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38" name="Freeform 541">
              <a:extLst>
                <a:ext uri="{FF2B5EF4-FFF2-40B4-BE49-F238E27FC236}">
                  <a16:creationId xmlns:a16="http://schemas.microsoft.com/office/drawing/2014/main" id="{03CDB0D6-5F35-47EC-A6B7-091E61313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" y="28"/>
              <a:ext cx="15" cy="14"/>
            </a:xfrm>
            <a:custGeom>
              <a:avLst/>
              <a:gdLst>
                <a:gd name="T0" fmla="*/ 9 w 13"/>
                <a:gd name="T1" fmla="*/ 0 h 13"/>
                <a:gd name="T2" fmla="*/ 17 w 13"/>
                <a:gd name="T3" fmla="*/ 15 h 13"/>
                <a:gd name="T4" fmla="*/ 9 w 13"/>
                <a:gd name="T5" fmla="*/ 0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7" y="0"/>
                  </a:moveTo>
                  <a:cubicBezTo>
                    <a:pt x="0" y="6"/>
                    <a:pt x="7" y="10"/>
                    <a:pt x="13" y="13"/>
                  </a:cubicBezTo>
                  <a:cubicBezTo>
                    <a:pt x="13" y="7"/>
                    <a:pt x="11" y="2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39" name="Freeform 542">
              <a:extLst>
                <a:ext uri="{FF2B5EF4-FFF2-40B4-BE49-F238E27FC236}">
                  <a16:creationId xmlns:a16="http://schemas.microsoft.com/office/drawing/2014/main" id="{905A57CD-8E3F-481F-853A-84073DDC8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8"/>
              <a:ext cx="15" cy="27"/>
            </a:xfrm>
            <a:custGeom>
              <a:avLst/>
              <a:gdLst>
                <a:gd name="T0" fmla="*/ 12 w 14"/>
                <a:gd name="T1" fmla="*/ 23 h 25"/>
                <a:gd name="T2" fmla="*/ 16 w 14"/>
                <a:gd name="T3" fmla="*/ 0 h 25"/>
                <a:gd name="T4" fmla="*/ 12 w 14"/>
                <a:gd name="T5" fmla="*/ 23 h 25"/>
                <a:gd name="T6" fmla="*/ 0 60000 65536"/>
                <a:gd name="T7" fmla="*/ 0 60000 65536"/>
                <a:gd name="T8" fmla="*/ 0 60000 65536"/>
                <a:gd name="T9" fmla="*/ 0 w 14"/>
                <a:gd name="T10" fmla="*/ 0 h 25"/>
                <a:gd name="T11" fmla="*/ 14 w 1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5">
                  <a:moveTo>
                    <a:pt x="10" y="19"/>
                  </a:moveTo>
                  <a:cubicBezTo>
                    <a:pt x="13" y="17"/>
                    <a:pt x="12" y="7"/>
                    <a:pt x="14" y="0"/>
                  </a:cubicBezTo>
                  <a:cubicBezTo>
                    <a:pt x="0" y="0"/>
                    <a:pt x="2" y="25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40" name="Freeform 543">
              <a:extLst>
                <a:ext uri="{FF2B5EF4-FFF2-40B4-BE49-F238E27FC236}">
                  <a16:creationId xmlns:a16="http://schemas.microsoft.com/office/drawing/2014/main" id="{9C9A795B-ED61-417B-A3AD-F90D2D012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35"/>
              <a:ext cx="10" cy="5"/>
            </a:xfrm>
            <a:custGeom>
              <a:avLst/>
              <a:gdLst>
                <a:gd name="T0" fmla="*/ 2 w 10"/>
                <a:gd name="T1" fmla="*/ 4 h 5"/>
                <a:gd name="T2" fmla="*/ 9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9" y="1"/>
                  </a:cubicBezTo>
                  <a:cubicBezTo>
                    <a:pt x="8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41" name="Freeform 544">
              <a:extLst>
                <a:ext uri="{FF2B5EF4-FFF2-40B4-BE49-F238E27FC236}">
                  <a16:creationId xmlns:a16="http://schemas.microsoft.com/office/drawing/2014/main" id="{9DC594B2-081B-4C33-B5B0-BC5AD4AEF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5"/>
              <a:ext cx="8" cy="5"/>
            </a:xfrm>
            <a:custGeom>
              <a:avLst/>
              <a:gdLst>
                <a:gd name="T0" fmla="*/ 2 w 7"/>
                <a:gd name="T1" fmla="*/ 4 h 5"/>
                <a:gd name="T2" fmla="*/ 7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42" name="Freeform 545">
              <a:extLst>
                <a:ext uri="{FF2B5EF4-FFF2-40B4-BE49-F238E27FC236}">
                  <a16:creationId xmlns:a16="http://schemas.microsoft.com/office/drawing/2014/main" id="{9A5D0447-598D-494A-87DB-E70000A84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17"/>
              <a:ext cx="13" cy="34"/>
            </a:xfrm>
            <a:custGeom>
              <a:avLst/>
              <a:gdLst>
                <a:gd name="T0" fmla="*/ 14 w 12"/>
                <a:gd name="T1" fmla="*/ 24 h 31"/>
                <a:gd name="T2" fmla="*/ 14 w 12"/>
                <a:gd name="T3" fmla="*/ 21 h 31"/>
                <a:gd name="T4" fmla="*/ 14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20"/>
                  </a:moveTo>
                  <a:cubicBezTo>
                    <a:pt x="12" y="19"/>
                    <a:pt x="12" y="17"/>
                    <a:pt x="12" y="17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43" name="Freeform 546">
              <a:extLst>
                <a:ext uri="{FF2B5EF4-FFF2-40B4-BE49-F238E27FC236}">
                  <a16:creationId xmlns:a16="http://schemas.microsoft.com/office/drawing/2014/main" id="{C2DF1912-69BC-4F3D-BFC4-6E85ECCFC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" y="17"/>
              <a:ext cx="13" cy="34"/>
            </a:xfrm>
            <a:custGeom>
              <a:avLst/>
              <a:gdLst>
                <a:gd name="T0" fmla="*/ 14 w 12"/>
                <a:gd name="T1" fmla="*/ 24 h 31"/>
                <a:gd name="T2" fmla="*/ 14 w 12"/>
                <a:gd name="T3" fmla="*/ 21 h 31"/>
                <a:gd name="T4" fmla="*/ 14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20"/>
                  </a:moveTo>
                  <a:cubicBezTo>
                    <a:pt x="12" y="19"/>
                    <a:pt x="12" y="17"/>
                    <a:pt x="12" y="17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44" name="Freeform 547">
              <a:extLst>
                <a:ext uri="{FF2B5EF4-FFF2-40B4-BE49-F238E27FC236}">
                  <a16:creationId xmlns:a16="http://schemas.microsoft.com/office/drawing/2014/main" id="{E6F59F29-CC4F-4AED-BC9D-78336E9DC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35"/>
              <a:ext cx="11" cy="5"/>
            </a:xfrm>
            <a:custGeom>
              <a:avLst/>
              <a:gdLst>
                <a:gd name="T0" fmla="*/ 11 w 10"/>
                <a:gd name="T1" fmla="*/ 1 h 5"/>
                <a:gd name="T2" fmla="*/ 2 w 10"/>
                <a:gd name="T3" fmla="*/ 4 h 5"/>
                <a:gd name="T4" fmla="*/ 1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1"/>
                  </a:moveTo>
                  <a:cubicBezTo>
                    <a:pt x="8" y="0"/>
                    <a:pt x="0" y="2"/>
                    <a:pt x="2" y="4"/>
                  </a:cubicBezTo>
                  <a:cubicBezTo>
                    <a:pt x="3" y="5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45" name="Freeform 548">
              <a:extLst>
                <a:ext uri="{FF2B5EF4-FFF2-40B4-BE49-F238E27FC236}">
                  <a16:creationId xmlns:a16="http://schemas.microsoft.com/office/drawing/2014/main" id="{634D0905-7479-4D8D-B786-A0CCAD274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26"/>
              <a:ext cx="34" cy="13"/>
            </a:xfrm>
            <a:custGeom>
              <a:avLst/>
              <a:gdLst>
                <a:gd name="T0" fmla="*/ 22 w 32"/>
                <a:gd name="T1" fmla="*/ 14 h 12"/>
                <a:gd name="T2" fmla="*/ 12 w 32"/>
                <a:gd name="T3" fmla="*/ 14 h 12"/>
                <a:gd name="T4" fmla="*/ 22 w 32"/>
                <a:gd name="T5" fmla="*/ 14 h 12"/>
                <a:gd name="T6" fmla="*/ 0 60000 65536"/>
                <a:gd name="T7" fmla="*/ 0 60000 65536"/>
                <a:gd name="T8" fmla="*/ 0 60000 65536"/>
                <a:gd name="T9" fmla="*/ 0 w 32"/>
                <a:gd name="T10" fmla="*/ 0 h 12"/>
                <a:gd name="T11" fmla="*/ 32 w 3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12">
                  <a:moveTo>
                    <a:pt x="20" y="12"/>
                  </a:moveTo>
                  <a:cubicBezTo>
                    <a:pt x="32" y="0"/>
                    <a:pt x="0" y="2"/>
                    <a:pt x="10" y="12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46" name="Line 549">
              <a:extLst>
                <a:ext uri="{FF2B5EF4-FFF2-40B4-BE49-F238E27FC236}">
                  <a16:creationId xmlns:a16="http://schemas.microsoft.com/office/drawing/2014/main" id="{1EEB2464-EB09-4342-96C7-B82AFB038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" y="2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47" name="Line 550">
              <a:extLst>
                <a:ext uri="{FF2B5EF4-FFF2-40B4-BE49-F238E27FC236}">
                  <a16:creationId xmlns:a16="http://schemas.microsoft.com/office/drawing/2014/main" id="{205BC867-7DA0-4991-B371-FA6121E6B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" y="2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48" name="Freeform 551">
              <a:extLst>
                <a:ext uri="{FF2B5EF4-FFF2-40B4-BE49-F238E27FC236}">
                  <a16:creationId xmlns:a16="http://schemas.microsoft.com/office/drawing/2014/main" id="{66F97E65-478D-4585-9375-6F0FE302F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28"/>
              <a:ext cx="5" cy="8"/>
            </a:xfrm>
            <a:custGeom>
              <a:avLst/>
              <a:gdLst>
                <a:gd name="T0" fmla="*/ 6 w 4"/>
                <a:gd name="T1" fmla="*/ 3 h 7"/>
                <a:gd name="T2" fmla="*/ 0 w 4"/>
                <a:gd name="T3" fmla="*/ 3 h 7"/>
                <a:gd name="T4" fmla="*/ 6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3"/>
                  </a:moveTo>
                  <a:cubicBezTo>
                    <a:pt x="4" y="2"/>
                    <a:pt x="0" y="0"/>
                    <a:pt x="0" y="3"/>
                  </a:cubicBezTo>
                  <a:cubicBezTo>
                    <a:pt x="0" y="5"/>
                    <a:pt x="4" y="7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49" name="Freeform 552">
              <a:extLst>
                <a:ext uri="{FF2B5EF4-FFF2-40B4-BE49-F238E27FC236}">
                  <a16:creationId xmlns:a16="http://schemas.microsoft.com/office/drawing/2014/main" id="{C5F972F5-DA54-4705-93C0-4A80FC471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" y="30"/>
              <a:ext cx="8" cy="6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7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5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50" name="Freeform 553">
              <a:extLst>
                <a:ext uri="{FF2B5EF4-FFF2-40B4-BE49-F238E27FC236}">
                  <a16:creationId xmlns:a16="http://schemas.microsoft.com/office/drawing/2014/main" id="{A8E68E36-661F-41E5-9418-7814D35B0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28"/>
              <a:ext cx="4" cy="8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5"/>
                    <a:pt x="4" y="7"/>
                    <a:pt x="4" y="3"/>
                  </a:cubicBezTo>
                  <a:cubicBezTo>
                    <a:pt x="4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51" name="Freeform 554">
              <a:extLst>
                <a:ext uri="{FF2B5EF4-FFF2-40B4-BE49-F238E27FC236}">
                  <a16:creationId xmlns:a16="http://schemas.microsoft.com/office/drawing/2014/main" id="{24192B0E-4F2F-4FB1-889E-EFA874DF3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5"/>
              <a:ext cx="13" cy="13"/>
            </a:xfrm>
            <a:custGeom>
              <a:avLst/>
              <a:gdLst>
                <a:gd name="T0" fmla="*/ 10 w 12"/>
                <a:gd name="T1" fmla="*/ 0 h 12"/>
                <a:gd name="T2" fmla="*/ 13 w 12"/>
                <a:gd name="T3" fmla="*/ 12 h 12"/>
                <a:gd name="T4" fmla="*/ 10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8" y="0"/>
                  </a:moveTo>
                  <a:cubicBezTo>
                    <a:pt x="6" y="3"/>
                    <a:pt x="0" y="12"/>
                    <a:pt x="11" y="10"/>
                  </a:cubicBezTo>
                  <a:cubicBezTo>
                    <a:pt x="11" y="6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52" name="Line 555">
              <a:extLst>
                <a:ext uri="{FF2B5EF4-FFF2-40B4-BE49-F238E27FC236}">
                  <a16:creationId xmlns:a16="http://schemas.microsoft.com/office/drawing/2014/main" id="{3A579515-23E6-4B38-8D41-16EEF10B0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6" y="3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53" name="Line 556">
              <a:extLst>
                <a:ext uri="{FF2B5EF4-FFF2-40B4-BE49-F238E27FC236}">
                  <a16:creationId xmlns:a16="http://schemas.microsoft.com/office/drawing/2014/main" id="{DFD9C3DE-2949-4B6C-A7B1-502115931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6" y="3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54" name="Freeform 557">
              <a:extLst>
                <a:ext uri="{FF2B5EF4-FFF2-40B4-BE49-F238E27FC236}">
                  <a16:creationId xmlns:a16="http://schemas.microsoft.com/office/drawing/2014/main" id="{C869BF11-0E8C-40A0-B020-4F2AA7543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28"/>
              <a:ext cx="3" cy="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5"/>
                    <a:pt x="3" y="7"/>
                    <a:pt x="3" y="3"/>
                  </a:cubicBezTo>
                  <a:cubicBezTo>
                    <a:pt x="3" y="2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55" name="Freeform 558">
              <a:extLst>
                <a:ext uri="{FF2B5EF4-FFF2-40B4-BE49-F238E27FC236}">
                  <a16:creationId xmlns:a16="http://schemas.microsoft.com/office/drawing/2014/main" id="{EECB1BB9-3691-4F1A-A0FA-2A1E8C4F1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27"/>
              <a:ext cx="13" cy="10"/>
            </a:xfrm>
            <a:custGeom>
              <a:avLst/>
              <a:gdLst>
                <a:gd name="T0" fmla="*/ 13 w 12"/>
                <a:gd name="T1" fmla="*/ 4 h 9"/>
                <a:gd name="T2" fmla="*/ 1 w 12"/>
                <a:gd name="T3" fmla="*/ 4 h 9"/>
                <a:gd name="T4" fmla="*/ 13 w 12"/>
                <a:gd name="T5" fmla="*/ 4 h 9"/>
                <a:gd name="T6" fmla="*/ 0 60000 65536"/>
                <a:gd name="T7" fmla="*/ 0 60000 65536"/>
                <a:gd name="T8" fmla="*/ 0 60000 65536"/>
                <a:gd name="T9" fmla="*/ 0 w 12"/>
                <a:gd name="T10" fmla="*/ 0 h 9"/>
                <a:gd name="T11" fmla="*/ 12 w 12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9">
                  <a:moveTo>
                    <a:pt x="11" y="4"/>
                  </a:moveTo>
                  <a:cubicBezTo>
                    <a:pt x="10" y="1"/>
                    <a:pt x="0" y="0"/>
                    <a:pt x="1" y="4"/>
                  </a:cubicBezTo>
                  <a:cubicBezTo>
                    <a:pt x="1" y="5"/>
                    <a:pt x="12" y="9"/>
                    <a:pt x="1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56" name="Freeform 559">
              <a:extLst>
                <a:ext uri="{FF2B5EF4-FFF2-40B4-BE49-F238E27FC236}">
                  <a16:creationId xmlns:a16="http://schemas.microsoft.com/office/drawing/2014/main" id="{F4542A70-B0EC-4945-A600-BA3B01FE0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" y="27"/>
              <a:ext cx="7" cy="9"/>
            </a:xfrm>
            <a:custGeom>
              <a:avLst/>
              <a:gdLst>
                <a:gd name="T0" fmla="*/ 7 w 7"/>
                <a:gd name="T1" fmla="*/ 6 h 8"/>
                <a:gd name="T2" fmla="*/ 0 w 7"/>
                <a:gd name="T3" fmla="*/ 6 h 8"/>
                <a:gd name="T4" fmla="*/ 7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3" y="5"/>
                    <a:pt x="2" y="0"/>
                    <a:pt x="0" y="4"/>
                  </a:cubicBezTo>
                  <a:cubicBezTo>
                    <a:pt x="0" y="8"/>
                    <a:pt x="6" y="8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57" name="Freeform 560">
              <a:extLst>
                <a:ext uri="{FF2B5EF4-FFF2-40B4-BE49-F238E27FC236}">
                  <a16:creationId xmlns:a16="http://schemas.microsoft.com/office/drawing/2014/main" id="{795519DA-11D7-4095-AC6A-9A9013F03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9"/>
              <a:ext cx="28" cy="25"/>
            </a:xfrm>
            <a:custGeom>
              <a:avLst/>
              <a:gdLst>
                <a:gd name="T0" fmla="*/ 12 w 26"/>
                <a:gd name="T1" fmla="*/ 11 h 23"/>
                <a:gd name="T2" fmla="*/ 12 w 26"/>
                <a:gd name="T3" fmla="*/ 17 h 23"/>
                <a:gd name="T4" fmla="*/ 4 w 26"/>
                <a:gd name="T5" fmla="*/ 25 h 23"/>
                <a:gd name="T6" fmla="*/ 12 w 26"/>
                <a:gd name="T7" fmla="*/ 1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0" y="9"/>
                  </a:moveTo>
                  <a:cubicBezTo>
                    <a:pt x="6" y="12"/>
                    <a:pt x="12" y="12"/>
                    <a:pt x="10" y="15"/>
                  </a:cubicBezTo>
                  <a:cubicBezTo>
                    <a:pt x="9" y="17"/>
                    <a:pt x="0" y="15"/>
                    <a:pt x="4" y="21"/>
                  </a:cubicBezTo>
                  <a:cubicBezTo>
                    <a:pt x="26" y="23"/>
                    <a:pt x="20" y="0"/>
                    <a:pt x="1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58" name="Freeform 561">
              <a:extLst>
                <a:ext uri="{FF2B5EF4-FFF2-40B4-BE49-F238E27FC236}">
                  <a16:creationId xmlns:a16="http://schemas.microsoft.com/office/drawing/2014/main" id="{BD39E541-7F26-4ABC-9599-9593ED54B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25"/>
              <a:ext cx="4" cy="7"/>
            </a:xfrm>
            <a:custGeom>
              <a:avLst/>
              <a:gdLst>
                <a:gd name="T0" fmla="*/ 5 w 3"/>
                <a:gd name="T1" fmla="*/ 3 h 7"/>
                <a:gd name="T2" fmla="*/ 0 w 3"/>
                <a:gd name="T3" fmla="*/ 3 h 7"/>
                <a:gd name="T4" fmla="*/ 5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1"/>
                    <a:pt x="0" y="0"/>
                    <a:pt x="0" y="3"/>
                  </a:cubicBezTo>
                  <a:cubicBezTo>
                    <a:pt x="0" y="5"/>
                    <a:pt x="3" y="7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59" name="Freeform 562">
              <a:extLst>
                <a:ext uri="{FF2B5EF4-FFF2-40B4-BE49-F238E27FC236}">
                  <a16:creationId xmlns:a16="http://schemas.microsoft.com/office/drawing/2014/main" id="{BBF7833C-BACD-40F6-9D3B-E40D35BEE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18"/>
              <a:ext cx="27" cy="16"/>
            </a:xfrm>
            <a:custGeom>
              <a:avLst/>
              <a:gdLst>
                <a:gd name="T0" fmla="*/ 3 w 25"/>
                <a:gd name="T1" fmla="*/ 3 h 14"/>
                <a:gd name="T2" fmla="*/ 24 w 25"/>
                <a:gd name="T3" fmla="*/ 16 h 14"/>
                <a:gd name="T4" fmla="*/ 3 w 25"/>
                <a:gd name="T5" fmla="*/ 3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3" y="3"/>
                  </a:moveTo>
                  <a:cubicBezTo>
                    <a:pt x="0" y="14"/>
                    <a:pt x="18" y="6"/>
                    <a:pt x="20" y="12"/>
                  </a:cubicBezTo>
                  <a:cubicBezTo>
                    <a:pt x="25" y="0"/>
                    <a:pt x="12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60" name="Line 563">
              <a:extLst>
                <a:ext uri="{FF2B5EF4-FFF2-40B4-BE49-F238E27FC236}">
                  <a16:creationId xmlns:a16="http://schemas.microsoft.com/office/drawing/2014/main" id="{9855EC76-DECF-4A01-BDC3-B09D22DA6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2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61" name="Line 564">
              <a:extLst>
                <a:ext uri="{FF2B5EF4-FFF2-40B4-BE49-F238E27FC236}">
                  <a16:creationId xmlns:a16="http://schemas.microsoft.com/office/drawing/2014/main" id="{F36A3126-CFBA-4224-B848-734CF4F1D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2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62" name="Line 565">
              <a:extLst>
                <a:ext uri="{FF2B5EF4-FFF2-40B4-BE49-F238E27FC236}">
                  <a16:creationId xmlns:a16="http://schemas.microsoft.com/office/drawing/2014/main" id="{704DAB17-40D0-4C06-BE84-C3EF10C54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63" name="Line 566">
              <a:extLst>
                <a:ext uri="{FF2B5EF4-FFF2-40B4-BE49-F238E27FC236}">
                  <a16:creationId xmlns:a16="http://schemas.microsoft.com/office/drawing/2014/main" id="{911944CB-1CD4-4F30-B5E7-151F8164A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2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64" name="Freeform 567">
              <a:extLst>
                <a:ext uri="{FF2B5EF4-FFF2-40B4-BE49-F238E27FC236}">
                  <a16:creationId xmlns:a16="http://schemas.microsoft.com/office/drawing/2014/main" id="{4F8E6EC8-1478-44E6-BEB6-A31BA5EF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27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65" name="Freeform 568">
              <a:extLst>
                <a:ext uri="{FF2B5EF4-FFF2-40B4-BE49-F238E27FC236}">
                  <a16:creationId xmlns:a16="http://schemas.microsoft.com/office/drawing/2014/main" id="{D54ED8E0-8915-428A-98BA-89F835BF9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11"/>
              <a:ext cx="13" cy="33"/>
            </a:xfrm>
            <a:custGeom>
              <a:avLst/>
              <a:gdLst>
                <a:gd name="T0" fmla="*/ 14 w 12"/>
                <a:gd name="T1" fmla="*/ 21 h 31"/>
                <a:gd name="T2" fmla="*/ 14 w 12"/>
                <a:gd name="T3" fmla="*/ 18 h 31"/>
                <a:gd name="T4" fmla="*/ 14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9"/>
                  </a:moveTo>
                  <a:cubicBezTo>
                    <a:pt x="12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66" name="Freeform 569">
              <a:extLst>
                <a:ext uri="{FF2B5EF4-FFF2-40B4-BE49-F238E27FC236}">
                  <a16:creationId xmlns:a16="http://schemas.microsoft.com/office/drawing/2014/main" id="{722102E4-10A6-4E6A-BFB6-C85C62281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" y="24"/>
              <a:ext cx="7" cy="8"/>
            </a:xfrm>
            <a:custGeom>
              <a:avLst/>
              <a:gdLst>
                <a:gd name="T0" fmla="*/ 8 w 6"/>
                <a:gd name="T1" fmla="*/ 4 h 8"/>
                <a:gd name="T2" fmla="*/ 0 w 6"/>
                <a:gd name="T3" fmla="*/ 4 h 8"/>
                <a:gd name="T4" fmla="*/ 8 w 6"/>
                <a:gd name="T5" fmla="*/ 4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6" y="4"/>
                  </a:moveTo>
                  <a:cubicBezTo>
                    <a:pt x="6" y="0"/>
                    <a:pt x="3" y="2"/>
                    <a:pt x="0" y="4"/>
                  </a:cubicBezTo>
                  <a:cubicBezTo>
                    <a:pt x="0" y="7"/>
                    <a:pt x="5" y="8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67" name="Freeform 570">
              <a:extLst>
                <a:ext uri="{FF2B5EF4-FFF2-40B4-BE49-F238E27FC236}">
                  <a16:creationId xmlns:a16="http://schemas.microsoft.com/office/drawing/2014/main" id="{30B333E0-D8E0-49FE-B9DE-FD2BA1638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" y="12"/>
              <a:ext cx="13" cy="23"/>
            </a:xfrm>
            <a:custGeom>
              <a:avLst/>
              <a:gdLst>
                <a:gd name="T0" fmla="*/ 9 w 12"/>
                <a:gd name="T1" fmla="*/ 18 h 21"/>
                <a:gd name="T2" fmla="*/ 3 w 12"/>
                <a:gd name="T3" fmla="*/ 2 h 21"/>
                <a:gd name="T4" fmla="*/ 9 w 12"/>
                <a:gd name="T5" fmla="*/ 18 h 21"/>
                <a:gd name="T6" fmla="*/ 0 60000 65536"/>
                <a:gd name="T7" fmla="*/ 0 60000 65536"/>
                <a:gd name="T8" fmla="*/ 0 60000 65536"/>
                <a:gd name="T9" fmla="*/ 0 w 12"/>
                <a:gd name="T10" fmla="*/ 0 h 21"/>
                <a:gd name="T11" fmla="*/ 12 w 12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1">
                  <a:moveTo>
                    <a:pt x="7" y="15"/>
                  </a:moveTo>
                  <a:cubicBezTo>
                    <a:pt x="12" y="10"/>
                    <a:pt x="6" y="0"/>
                    <a:pt x="3" y="2"/>
                  </a:cubicBezTo>
                  <a:cubicBezTo>
                    <a:pt x="2" y="3"/>
                    <a:pt x="0" y="21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68" name="Freeform 571">
              <a:extLst>
                <a:ext uri="{FF2B5EF4-FFF2-40B4-BE49-F238E27FC236}">
                  <a16:creationId xmlns:a16="http://schemas.microsoft.com/office/drawing/2014/main" id="{4689CEEA-C275-4439-A4F7-304C96A14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1"/>
              <a:ext cx="5" cy="8"/>
            </a:xfrm>
            <a:custGeom>
              <a:avLst/>
              <a:gdLst>
                <a:gd name="T0" fmla="*/ 6 w 4"/>
                <a:gd name="T1" fmla="*/ 4 h 8"/>
                <a:gd name="T2" fmla="*/ 0 w 4"/>
                <a:gd name="T3" fmla="*/ 4 h 8"/>
                <a:gd name="T4" fmla="*/ 6 w 4"/>
                <a:gd name="T5" fmla="*/ 4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6"/>
                    <a:pt x="4" y="8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69" name="Freeform 572">
              <a:extLst>
                <a:ext uri="{FF2B5EF4-FFF2-40B4-BE49-F238E27FC236}">
                  <a16:creationId xmlns:a16="http://schemas.microsoft.com/office/drawing/2014/main" id="{B9F39AD4-907F-4285-80EB-6406FB0C4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1"/>
              <a:ext cx="4" cy="8"/>
            </a:xfrm>
            <a:custGeom>
              <a:avLst/>
              <a:gdLst>
                <a:gd name="T0" fmla="*/ 5 w 3"/>
                <a:gd name="T1" fmla="*/ 4 h 8"/>
                <a:gd name="T2" fmla="*/ 0 w 3"/>
                <a:gd name="T3" fmla="*/ 4 h 8"/>
                <a:gd name="T4" fmla="*/ 5 w 3"/>
                <a:gd name="T5" fmla="*/ 4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2"/>
                    <a:pt x="0" y="0"/>
                    <a:pt x="0" y="4"/>
                  </a:cubicBezTo>
                  <a:cubicBezTo>
                    <a:pt x="0" y="6"/>
                    <a:pt x="3" y="8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70" name="Freeform 573">
              <a:extLst>
                <a:ext uri="{FF2B5EF4-FFF2-40B4-BE49-F238E27FC236}">
                  <a16:creationId xmlns:a16="http://schemas.microsoft.com/office/drawing/2014/main" id="{14A4C3B8-0D38-4CD2-B46B-9CACA43CA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24"/>
              <a:ext cx="7" cy="5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4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5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71" name="Freeform 574">
              <a:extLst>
                <a:ext uri="{FF2B5EF4-FFF2-40B4-BE49-F238E27FC236}">
                  <a16:creationId xmlns:a16="http://schemas.microsoft.com/office/drawing/2014/main" id="{FD63857A-2614-41F3-BA8B-B18612CCB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8"/>
              <a:ext cx="14" cy="33"/>
            </a:xfrm>
            <a:custGeom>
              <a:avLst/>
              <a:gdLst>
                <a:gd name="T0" fmla="*/ 15 w 13"/>
                <a:gd name="T1" fmla="*/ 21 h 31"/>
                <a:gd name="T2" fmla="*/ 15 w 13"/>
                <a:gd name="T3" fmla="*/ 18 h 31"/>
                <a:gd name="T4" fmla="*/ 15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3" y="19"/>
                  </a:moveTo>
                  <a:cubicBezTo>
                    <a:pt x="13" y="19"/>
                    <a:pt x="13" y="16"/>
                    <a:pt x="13" y="16"/>
                  </a:cubicBezTo>
                  <a:cubicBezTo>
                    <a:pt x="13" y="0"/>
                    <a:pt x="0" y="31"/>
                    <a:pt x="1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72" name="Freeform 575">
              <a:extLst>
                <a:ext uri="{FF2B5EF4-FFF2-40B4-BE49-F238E27FC236}">
                  <a16:creationId xmlns:a16="http://schemas.microsoft.com/office/drawing/2014/main" id="{9C85BF49-2269-4A5C-9B04-415204203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8"/>
              <a:ext cx="14" cy="33"/>
            </a:xfrm>
            <a:custGeom>
              <a:avLst/>
              <a:gdLst>
                <a:gd name="T0" fmla="*/ 15 w 13"/>
                <a:gd name="T1" fmla="*/ 21 h 31"/>
                <a:gd name="T2" fmla="*/ 15 w 13"/>
                <a:gd name="T3" fmla="*/ 18 h 31"/>
                <a:gd name="T4" fmla="*/ 15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3" y="19"/>
                  </a:moveTo>
                  <a:cubicBezTo>
                    <a:pt x="13" y="19"/>
                    <a:pt x="13" y="16"/>
                    <a:pt x="13" y="16"/>
                  </a:cubicBezTo>
                  <a:cubicBezTo>
                    <a:pt x="13" y="0"/>
                    <a:pt x="0" y="31"/>
                    <a:pt x="1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73" name="Freeform 576">
              <a:extLst>
                <a:ext uri="{FF2B5EF4-FFF2-40B4-BE49-F238E27FC236}">
                  <a16:creationId xmlns:a16="http://schemas.microsoft.com/office/drawing/2014/main" id="{A3B982E6-2872-4EBA-AB5D-C2B350223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" y="8"/>
              <a:ext cx="14" cy="33"/>
            </a:xfrm>
            <a:custGeom>
              <a:avLst/>
              <a:gdLst>
                <a:gd name="T0" fmla="*/ 14 w 13"/>
                <a:gd name="T1" fmla="*/ 21 h 31"/>
                <a:gd name="T2" fmla="*/ 14 w 13"/>
                <a:gd name="T3" fmla="*/ 18 h 31"/>
                <a:gd name="T4" fmla="*/ 14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19"/>
                  </a:moveTo>
                  <a:cubicBezTo>
                    <a:pt x="13" y="19"/>
                    <a:pt x="12" y="16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74" name="Freeform 577">
              <a:extLst>
                <a:ext uri="{FF2B5EF4-FFF2-40B4-BE49-F238E27FC236}">
                  <a16:creationId xmlns:a16="http://schemas.microsoft.com/office/drawing/2014/main" id="{AB9B5513-0C4E-40D3-A9AA-29F29C353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" y="24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75" name="Freeform 578">
              <a:extLst>
                <a:ext uri="{FF2B5EF4-FFF2-40B4-BE49-F238E27FC236}">
                  <a16:creationId xmlns:a16="http://schemas.microsoft.com/office/drawing/2014/main" id="{6DE7CF27-8445-4199-81F7-3FBEAC389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" y="8"/>
              <a:ext cx="12" cy="33"/>
            </a:xfrm>
            <a:custGeom>
              <a:avLst/>
              <a:gdLst>
                <a:gd name="T0" fmla="*/ 12 w 12"/>
                <a:gd name="T1" fmla="*/ 21 h 31"/>
                <a:gd name="T2" fmla="*/ 12 w 12"/>
                <a:gd name="T3" fmla="*/ 18 h 31"/>
                <a:gd name="T4" fmla="*/ 12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9"/>
                  </a:moveTo>
                  <a:cubicBezTo>
                    <a:pt x="12" y="19"/>
                    <a:pt x="12" y="16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76" name="Freeform 579">
              <a:extLst>
                <a:ext uri="{FF2B5EF4-FFF2-40B4-BE49-F238E27FC236}">
                  <a16:creationId xmlns:a16="http://schemas.microsoft.com/office/drawing/2014/main" id="{35991585-4683-4DD5-B66B-57854FBD9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8"/>
              <a:ext cx="13" cy="33"/>
            </a:xfrm>
            <a:custGeom>
              <a:avLst/>
              <a:gdLst>
                <a:gd name="T0" fmla="*/ 14 w 12"/>
                <a:gd name="T1" fmla="*/ 21 h 31"/>
                <a:gd name="T2" fmla="*/ 14 w 12"/>
                <a:gd name="T3" fmla="*/ 18 h 31"/>
                <a:gd name="T4" fmla="*/ 14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9"/>
                  </a:moveTo>
                  <a:cubicBezTo>
                    <a:pt x="12" y="19"/>
                    <a:pt x="12" y="16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77" name="Freeform 580">
              <a:extLst>
                <a:ext uri="{FF2B5EF4-FFF2-40B4-BE49-F238E27FC236}">
                  <a16:creationId xmlns:a16="http://schemas.microsoft.com/office/drawing/2014/main" id="{24B0B04D-D986-45FE-B532-08F87A11E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17"/>
              <a:ext cx="8" cy="9"/>
            </a:xfrm>
            <a:custGeom>
              <a:avLst/>
              <a:gdLst>
                <a:gd name="T0" fmla="*/ 9 w 7"/>
                <a:gd name="T1" fmla="*/ 6 h 8"/>
                <a:gd name="T2" fmla="*/ 0 w 7"/>
                <a:gd name="T3" fmla="*/ 6 h 8"/>
                <a:gd name="T4" fmla="*/ 9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6" y="0"/>
                    <a:pt x="3" y="2"/>
                    <a:pt x="0" y="4"/>
                  </a:cubicBezTo>
                  <a:cubicBezTo>
                    <a:pt x="0" y="7"/>
                    <a:pt x="6" y="8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78" name="Freeform 581">
              <a:extLst>
                <a:ext uri="{FF2B5EF4-FFF2-40B4-BE49-F238E27FC236}">
                  <a16:creationId xmlns:a16="http://schemas.microsoft.com/office/drawing/2014/main" id="{811F4224-23FF-4C62-BDD5-7194F428B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3"/>
              <a:ext cx="14" cy="34"/>
            </a:xfrm>
            <a:custGeom>
              <a:avLst/>
              <a:gdLst>
                <a:gd name="T0" fmla="*/ 14 w 13"/>
                <a:gd name="T1" fmla="*/ 24 h 31"/>
                <a:gd name="T2" fmla="*/ 14 w 13"/>
                <a:gd name="T3" fmla="*/ 21 h 31"/>
                <a:gd name="T4" fmla="*/ 14 w 13"/>
                <a:gd name="T5" fmla="*/ 24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20"/>
                  </a:moveTo>
                  <a:cubicBezTo>
                    <a:pt x="13" y="20"/>
                    <a:pt x="12" y="17"/>
                    <a:pt x="12" y="17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79" name="Freeform 582">
              <a:extLst>
                <a:ext uri="{FF2B5EF4-FFF2-40B4-BE49-F238E27FC236}">
                  <a16:creationId xmlns:a16="http://schemas.microsoft.com/office/drawing/2014/main" id="{A42FB47A-EB33-4E0F-8D64-98BC10834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13"/>
              <a:ext cx="12" cy="13"/>
            </a:xfrm>
            <a:custGeom>
              <a:avLst/>
              <a:gdLst>
                <a:gd name="T0" fmla="*/ 5 w 11"/>
                <a:gd name="T1" fmla="*/ 1 h 12"/>
                <a:gd name="T2" fmla="*/ 5 w 11"/>
                <a:gd name="T3" fmla="*/ 13 h 12"/>
                <a:gd name="T4" fmla="*/ 5 w 11"/>
                <a:gd name="T5" fmla="*/ 10 h 12"/>
                <a:gd name="T6" fmla="*/ 5 w 11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5" y="1"/>
                  </a:moveTo>
                  <a:cubicBezTo>
                    <a:pt x="3" y="2"/>
                    <a:pt x="0" y="12"/>
                    <a:pt x="5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11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80" name="Freeform 583">
              <a:extLst>
                <a:ext uri="{FF2B5EF4-FFF2-40B4-BE49-F238E27FC236}">
                  <a16:creationId xmlns:a16="http://schemas.microsoft.com/office/drawing/2014/main" id="{569C03B0-0D38-4FB4-A614-87BD81F84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13"/>
              <a:ext cx="20" cy="17"/>
            </a:xfrm>
            <a:custGeom>
              <a:avLst/>
              <a:gdLst>
                <a:gd name="T0" fmla="*/ 19 w 19"/>
                <a:gd name="T1" fmla="*/ 10 h 16"/>
                <a:gd name="T2" fmla="*/ 4 w 19"/>
                <a:gd name="T3" fmla="*/ 10 h 16"/>
                <a:gd name="T4" fmla="*/ 19 w 19"/>
                <a:gd name="T5" fmla="*/ 10 h 16"/>
                <a:gd name="T6" fmla="*/ 0 60000 65536"/>
                <a:gd name="T7" fmla="*/ 0 60000 65536"/>
                <a:gd name="T8" fmla="*/ 0 60000 65536"/>
                <a:gd name="T9" fmla="*/ 0 w 19"/>
                <a:gd name="T10" fmla="*/ 0 h 16"/>
                <a:gd name="T11" fmla="*/ 19 w 19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6">
                  <a:moveTo>
                    <a:pt x="17" y="8"/>
                  </a:moveTo>
                  <a:cubicBezTo>
                    <a:pt x="19" y="0"/>
                    <a:pt x="0" y="0"/>
                    <a:pt x="4" y="8"/>
                  </a:cubicBezTo>
                  <a:cubicBezTo>
                    <a:pt x="8" y="16"/>
                    <a:pt x="18" y="6"/>
                    <a:pt x="1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81" name="Freeform 584">
              <a:extLst>
                <a:ext uri="{FF2B5EF4-FFF2-40B4-BE49-F238E27FC236}">
                  <a16:creationId xmlns:a16="http://schemas.microsoft.com/office/drawing/2014/main" id="{3728D9A1-5862-4325-B510-C99267F33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21"/>
              <a:ext cx="10" cy="5"/>
            </a:xfrm>
            <a:custGeom>
              <a:avLst/>
              <a:gdLst>
                <a:gd name="T0" fmla="*/ 9 w 10"/>
                <a:gd name="T1" fmla="*/ 1 h 5"/>
                <a:gd name="T2" fmla="*/ 2 w 10"/>
                <a:gd name="T3" fmla="*/ 4 h 5"/>
                <a:gd name="T4" fmla="*/ 9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1"/>
                  </a:moveTo>
                  <a:cubicBezTo>
                    <a:pt x="8" y="0"/>
                    <a:pt x="0" y="2"/>
                    <a:pt x="2" y="4"/>
                  </a:cubicBezTo>
                  <a:cubicBezTo>
                    <a:pt x="3" y="5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82" name="Freeform 585">
              <a:extLst>
                <a:ext uri="{FF2B5EF4-FFF2-40B4-BE49-F238E27FC236}">
                  <a16:creationId xmlns:a16="http://schemas.microsoft.com/office/drawing/2014/main" id="{EBC39319-547E-4ACB-8752-7ECFE84F9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" y="21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2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83" name="Line 586">
              <a:extLst>
                <a:ext uri="{FF2B5EF4-FFF2-40B4-BE49-F238E27FC236}">
                  <a16:creationId xmlns:a16="http://schemas.microsoft.com/office/drawing/2014/main" id="{2C5AE5EB-2907-4C1F-89B6-9C7D9841A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" y="1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84" name="Line 587">
              <a:extLst>
                <a:ext uri="{FF2B5EF4-FFF2-40B4-BE49-F238E27FC236}">
                  <a16:creationId xmlns:a16="http://schemas.microsoft.com/office/drawing/2014/main" id="{DC8E13C8-7053-4ABA-ADD6-5D3688925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" y="1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85" name="Freeform 588">
              <a:extLst>
                <a:ext uri="{FF2B5EF4-FFF2-40B4-BE49-F238E27FC236}">
                  <a16:creationId xmlns:a16="http://schemas.microsoft.com/office/drawing/2014/main" id="{3951A935-2D9F-49A9-B488-ADD84D5D5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4"/>
              <a:ext cx="19" cy="16"/>
            </a:xfrm>
            <a:custGeom>
              <a:avLst/>
              <a:gdLst>
                <a:gd name="T0" fmla="*/ 21 w 17"/>
                <a:gd name="T1" fmla="*/ 7 h 15"/>
                <a:gd name="T2" fmla="*/ 4 w 17"/>
                <a:gd name="T3" fmla="*/ 0 h 15"/>
                <a:gd name="T4" fmla="*/ 21 w 17"/>
                <a:gd name="T5" fmla="*/ 7 h 15"/>
                <a:gd name="T6" fmla="*/ 0 60000 65536"/>
                <a:gd name="T7" fmla="*/ 0 60000 65536"/>
                <a:gd name="T8" fmla="*/ 0 60000 65536"/>
                <a:gd name="T9" fmla="*/ 0 w 17"/>
                <a:gd name="T10" fmla="*/ 0 h 15"/>
                <a:gd name="T11" fmla="*/ 17 w 1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">
                  <a:moveTo>
                    <a:pt x="17" y="7"/>
                  </a:moveTo>
                  <a:cubicBezTo>
                    <a:pt x="12" y="5"/>
                    <a:pt x="9" y="2"/>
                    <a:pt x="4" y="0"/>
                  </a:cubicBezTo>
                  <a:cubicBezTo>
                    <a:pt x="0" y="8"/>
                    <a:pt x="15" y="15"/>
                    <a:pt x="1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86" name="Freeform 589">
              <a:extLst>
                <a:ext uri="{FF2B5EF4-FFF2-40B4-BE49-F238E27FC236}">
                  <a16:creationId xmlns:a16="http://schemas.microsoft.com/office/drawing/2014/main" id="{753D5CBA-164D-44BC-AEE7-D955AFADC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" y="9"/>
              <a:ext cx="18" cy="15"/>
            </a:xfrm>
            <a:custGeom>
              <a:avLst/>
              <a:gdLst>
                <a:gd name="T0" fmla="*/ 13 w 17"/>
                <a:gd name="T1" fmla="*/ 14 h 14"/>
                <a:gd name="T2" fmla="*/ 5 w 17"/>
                <a:gd name="T3" fmla="*/ 5 h 14"/>
                <a:gd name="T4" fmla="*/ 13 w 17"/>
                <a:gd name="T5" fmla="*/ 14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11" y="12"/>
                  </a:moveTo>
                  <a:cubicBezTo>
                    <a:pt x="17" y="7"/>
                    <a:pt x="11" y="0"/>
                    <a:pt x="5" y="5"/>
                  </a:cubicBezTo>
                  <a:cubicBezTo>
                    <a:pt x="0" y="10"/>
                    <a:pt x="9" y="14"/>
                    <a:pt x="1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87" name="Line 590">
              <a:extLst>
                <a:ext uri="{FF2B5EF4-FFF2-40B4-BE49-F238E27FC236}">
                  <a16:creationId xmlns:a16="http://schemas.microsoft.com/office/drawing/2014/main" id="{4B6F51E5-90E4-4541-95A5-96FB4A0CC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1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88" name="Line 591">
              <a:extLst>
                <a:ext uri="{FF2B5EF4-FFF2-40B4-BE49-F238E27FC236}">
                  <a16:creationId xmlns:a16="http://schemas.microsoft.com/office/drawing/2014/main" id="{CDE8A965-E80D-4FA6-9540-47DBA09D8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" y="1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89" name="Freeform 592">
              <a:extLst>
                <a:ext uri="{FF2B5EF4-FFF2-40B4-BE49-F238E27FC236}">
                  <a16:creationId xmlns:a16="http://schemas.microsoft.com/office/drawing/2014/main" id="{D41A9AAC-B74E-4F52-9B51-6FF884858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" y="17"/>
              <a:ext cx="7" cy="6"/>
            </a:xfrm>
            <a:custGeom>
              <a:avLst/>
              <a:gdLst>
                <a:gd name="T0" fmla="*/ 5 w 7"/>
                <a:gd name="T1" fmla="*/ 1 h 5"/>
                <a:gd name="T2" fmla="*/ 2 w 7"/>
                <a:gd name="T3" fmla="*/ 6 h 5"/>
                <a:gd name="T4" fmla="*/ 5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90" name="Freeform 593">
              <a:extLst>
                <a:ext uri="{FF2B5EF4-FFF2-40B4-BE49-F238E27FC236}">
                  <a16:creationId xmlns:a16="http://schemas.microsoft.com/office/drawing/2014/main" id="{35F1B4A7-475C-4569-83C2-F36D367F2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10"/>
              <a:ext cx="20" cy="12"/>
            </a:xfrm>
            <a:custGeom>
              <a:avLst/>
              <a:gdLst>
                <a:gd name="T0" fmla="*/ 11 w 18"/>
                <a:gd name="T1" fmla="*/ 10 h 11"/>
                <a:gd name="T2" fmla="*/ 3 w 18"/>
                <a:gd name="T3" fmla="*/ 10 h 11"/>
                <a:gd name="T4" fmla="*/ 11 w 18"/>
                <a:gd name="T5" fmla="*/ 10 h 11"/>
                <a:gd name="T6" fmla="*/ 0 60000 65536"/>
                <a:gd name="T7" fmla="*/ 0 60000 65536"/>
                <a:gd name="T8" fmla="*/ 0 60000 65536"/>
                <a:gd name="T9" fmla="*/ 0 w 18"/>
                <a:gd name="T10" fmla="*/ 0 h 11"/>
                <a:gd name="T11" fmla="*/ 18 w 1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1">
                  <a:moveTo>
                    <a:pt x="9" y="8"/>
                  </a:moveTo>
                  <a:cubicBezTo>
                    <a:pt x="18" y="0"/>
                    <a:pt x="0" y="1"/>
                    <a:pt x="3" y="8"/>
                  </a:cubicBezTo>
                  <a:cubicBezTo>
                    <a:pt x="4" y="11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91" name="Line 594">
              <a:extLst>
                <a:ext uri="{FF2B5EF4-FFF2-40B4-BE49-F238E27FC236}">
                  <a16:creationId xmlns:a16="http://schemas.microsoft.com/office/drawing/2014/main" id="{50782FAA-315A-4425-A20F-724FC484A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8" y="2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92" name="Line 595">
              <a:extLst>
                <a:ext uri="{FF2B5EF4-FFF2-40B4-BE49-F238E27FC236}">
                  <a16:creationId xmlns:a16="http://schemas.microsoft.com/office/drawing/2014/main" id="{58A31B1D-757A-444C-9ED1-E1ADA2060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8" y="2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93" name="Freeform 596">
              <a:extLst>
                <a:ext uri="{FF2B5EF4-FFF2-40B4-BE49-F238E27FC236}">
                  <a16:creationId xmlns:a16="http://schemas.microsoft.com/office/drawing/2014/main" id="{8940FD04-49F9-48FE-A88A-FBACD9203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0"/>
              <a:ext cx="13" cy="34"/>
            </a:xfrm>
            <a:custGeom>
              <a:avLst/>
              <a:gdLst>
                <a:gd name="T0" fmla="*/ 14 w 12"/>
                <a:gd name="T1" fmla="*/ 24 h 31"/>
                <a:gd name="T2" fmla="*/ 14 w 12"/>
                <a:gd name="T3" fmla="*/ 21 h 31"/>
                <a:gd name="T4" fmla="*/ 14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20"/>
                  </a:moveTo>
                  <a:cubicBezTo>
                    <a:pt x="12" y="20"/>
                    <a:pt x="12" y="17"/>
                    <a:pt x="12" y="17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94" name="Freeform 597">
              <a:extLst>
                <a:ext uri="{FF2B5EF4-FFF2-40B4-BE49-F238E27FC236}">
                  <a16:creationId xmlns:a16="http://schemas.microsoft.com/office/drawing/2014/main" id="{10307A65-4D6A-4ACF-A8F7-473BA5BD5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6" y="10"/>
              <a:ext cx="18" cy="12"/>
            </a:xfrm>
            <a:custGeom>
              <a:avLst/>
              <a:gdLst>
                <a:gd name="T0" fmla="*/ 2 w 17"/>
                <a:gd name="T1" fmla="*/ 10 h 11"/>
                <a:gd name="T2" fmla="*/ 11 w 17"/>
                <a:gd name="T3" fmla="*/ 10 h 11"/>
                <a:gd name="T4" fmla="*/ 2 w 17"/>
                <a:gd name="T5" fmla="*/ 10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2" y="8"/>
                  </a:moveTo>
                  <a:cubicBezTo>
                    <a:pt x="4" y="11"/>
                    <a:pt x="9" y="8"/>
                    <a:pt x="9" y="8"/>
                  </a:cubicBezTo>
                  <a:cubicBezTo>
                    <a:pt x="17" y="0"/>
                    <a:pt x="0" y="1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95" name="Line 598">
              <a:extLst>
                <a:ext uri="{FF2B5EF4-FFF2-40B4-BE49-F238E27FC236}">
                  <a16:creationId xmlns:a16="http://schemas.microsoft.com/office/drawing/2014/main" id="{EFA82ACC-C07D-464E-9A19-334490AC2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96" name="Line 599">
              <a:extLst>
                <a:ext uri="{FF2B5EF4-FFF2-40B4-BE49-F238E27FC236}">
                  <a16:creationId xmlns:a16="http://schemas.microsoft.com/office/drawing/2014/main" id="{FD54DBBB-5A23-4D71-B812-DA6F3DFF7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97" name="Freeform 600">
              <a:extLst>
                <a:ext uri="{FF2B5EF4-FFF2-40B4-BE49-F238E27FC236}">
                  <a16:creationId xmlns:a16="http://schemas.microsoft.com/office/drawing/2014/main" id="{A9F78034-DC39-4202-9271-8729B3CF6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13"/>
              <a:ext cx="8" cy="10"/>
            </a:xfrm>
            <a:custGeom>
              <a:avLst/>
              <a:gdLst>
                <a:gd name="T0" fmla="*/ 9 w 7"/>
                <a:gd name="T1" fmla="*/ 7 h 9"/>
                <a:gd name="T2" fmla="*/ 0 w 7"/>
                <a:gd name="T3" fmla="*/ 7 h 9"/>
                <a:gd name="T4" fmla="*/ 9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5"/>
                  </a:moveTo>
                  <a:cubicBezTo>
                    <a:pt x="3" y="5"/>
                    <a:pt x="2" y="0"/>
                    <a:pt x="0" y="5"/>
                  </a:cubicBezTo>
                  <a:cubicBezTo>
                    <a:pt x="0" y="8"/>
                    <a:pt x="6" y="9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98" name="Freeform 601">
              <a:extLst>
                <a:ext uri="{FF2B5EF4-FFF2-40B4-BE49-F238E27FC236}">
                  <a16:creationId xmlns:a16="http://schemas.microsoft.com/office/drawing/2014/main" id="{C904C90E-9519-4DD5-8327-B2D0FEEEE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4"/>
              <a:ext cx="3" cy="8"/>
            </a:xfrm>
            <a:custGeom>
              <a:avLst/>
              <a:gdLst>
                <a:gd name="T0" fmla="*/ 3 w 3"/>
                <a:gd name="T1" fmla="*/ 6 h 7"/>
                <a:gd name="T2" fmla="*/ 0 w 3"/>
                <a:gd name="T3" fmla="*/ 6 h 7"/>
                <a:gd name="T4" fmla="*/ 3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2"/>
                    <a:pt x="0" y="0"/>
                    <a:pt x="0" y="4"/>
                  </a:cubicBezTo>
                  <a:cubicBezTo>
                    <a:pt x="0" y="5"/>
                    <a:pt x="3" y="7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99" name="Freeform 602">
              <a:extLst>
                <a:ext uri="{FF2B5EF4-FFF2-40B4-BE49-F238E27FC236}">
                  <a16:creationId xmlns:a16="http://schemas.microsoft.com/office/drawing/2014/main" id="{8C3C7263-70CD-4D9F-9B54-AAEFE56BE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13"/>
              <a:ext cx="7" cy="10"/>
            </a:xfrm>
            <a:custGeom>
              <a:avLst/>
              <a:gdLst>
                <a:gd name="T0" fmla="*/ 7 w 7"/>
                <a:gd name="T1" fmla="*/ 7 h 9"/>
                <a:gd name="T2" fmla="*/ 0 w 7"/>
                <a:gd name="T3" fmla="*/ 7 h 9"/>
                <a:gd name="T4" fmla="*/ 7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5"/>
                  </a:moveTo>
                  <a:cubicBezTo>
                    <a:pt x="3" y="5"/>
                    <a:pt x="2" y="0"/>
                    <a:pt x="0" y="5"/>
                  </a:cubicBezTo>
                  <a:cubicBezTo>
                    <a:pt x="0" y="8"/>
                    <a:pt x="6" y="9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00" name="Line 603">
              <a:extLst>
                <a:ext uri="{FF2B5EF4-FFF2-40B4-BE49-F238E27FC236}">
                  <a16:creationId xmlns:a16="http://schemas.microsoft.com/office/drawing/2014/main" id="{223214CB-48D8-42FF-8FC0-EB4B3BC2E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01" name="Line 604">
              <a:extLst>
                <a:ext uri="{FF2B5EF4-FFF2-40B4-BE49-F238E27FC236}">
                  <a16:creationId xmlns:a16="http://schemas.microsoft.com/office/drawing/2014/main" id="{8FCAC906-9E22-45E8-9F5E-342D86CDE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02" name="Freeform 605">
              <a:extLst>
                <a:ext uri="{FF2B5EF4-FFF2-40B4-BE49-F238E27FC236}">
                  <a16:creationId xmlns:a16="http://schemas.microsoft.com/office/drawing/2014/main" id="{37A53407-7A44-480B-855E-4F3C130CF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14"/>
              <a:ext cx="7" cy="9"/>
            </a:xfrm>
            <a:custGeom>
              <a:avLst/>
              <a:gdLst>
                <a:gd name="T0" fmla="*/ 0 w 7"/>
                <a:gd name="T1" fmla="*/ 6 h 8"/>
                <a:gd name="T2" fmla="*/ 7 w 7"/>
                <a:gd name="T3" fmla="*/ 6 h 8"/>
                <a:gd name="T4" fmla="*/ 0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4" y="3"/>
                    <a:pt x="6" y="8"/>
                    <a:pt x="7" y="4"/>
                  </a:cubicBezTo>
                  <a:cubicBezTo>
                    <a:pt x="7" y="0"/>
                    <a:pt x="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03" name="Freeform 606">
              <a:extLst>
                <a:ext uri="{FF2B5EF4-FFF2-40B4-BE49-F238E27FC236}">
                  <a16:creationId xmlns:a16="http://schemas.microsoft.com/office/drawing/2014/main" id="{51521827-1C2D-4901-9D3B-A247B2569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2"/>
              <a:ext cx="23" cy="25"/>
            </a:xfrm>
            <a:custGeom>
              <a:avLst/>
              <a:gdLst>
                <a:gd name="T0" fmla="*/ 10 w 21"/>
                <a:gd name="T1" fmla="*/ 2 h 23"/>
                <a:gd name="T2" fmla="*/ 23 w 21"/>
                <a:gd name="T3" fmla="*/ 13 h 23"/>
                <a:gd name="T4" fmla="*/ 10 w 21"/>
                <a:gd name="T5" fmla="*/ 2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8" y="2"/>
                  </a:moveTo>
                  <a:cubicBezTo>
                    <a:pt x="0" y="4"/>
                    <a:pt x="14" y="23"/>
                    <a:pt x="19" y="11"/>
                  </a:cubicBezTo>
                  <a:cubicBezTo>
                    <a:pt x="21" y="6"/>
                    <a:pt x="15" y="0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82" name="Group 646">
            <a:extLst>
              <a:ext uri="{FF2B5EF4-FFF2-40B4-BE49-F238E27FC236}">
                <a16:creationId xmlns:a16="http://schemas.microsoft.com/office/drawing/2014/main" id="{13807A77-F3C9-4C30-BC92-CE3DC927EB48}"/>
              </a:ext>
            </a:extLst>
          </p:cNvPr>
          <p:cNvGrpSpPr>
            <a:grpSpLocks/>
          </p:cNvGrpSpPr>
          <p:nvPr/>
        </p:nvGrpSpPr>
        <p:grpSpPr bwMode="auto">
          <a:xfrm>
            <a:off x="-6929438" y="-3814763"/>
            <a:ext cx="6861175" cy="2286000"/>
            <a:chOff x="0" y="0"/>
            <a:chExt cx="4321" cy="1440"/>
          </a:xfrm>
        </p:grpSpPr>
        <p:sp>
          <p:nvSpPr>
            <p:cNvPr id="34104" name="Freeform 608">
              <a:extLst>
                <a:ext uri="{FF2B5EF4-FFF2-40B4-BE49-F238E27FC236}">
                  <a16:creationId xmlns:a16="http://schemas.microsoft.com/office/drawing/2014/main" id="{DCF17A28-7591-47D6-8EC2-F37CF2502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120"/>
              <a:ext cx="38" cy="23"/>
            </a:xfrm>
            <a:custGeom>
              <a:avLst/>
              <a:gdLst>
                <a:gd name="T0" fmla="*/ 14 w 35"/>
                <a:gd name="T1" fmla="*/ 23 h 21"/>
                <a:gd name="T2" fmla="*/ 23 w 35"/>
                <a:gd name="T3" fmla="*/ 18 h 21"/>
                <a:gd name="T4" fmla="*/ 14 w 35"/>
                <a:gd name="T5" fmla="*/ 23 h 21"/>
                <a:gd name="T6" fmla="*/ 0 60000 65536"/>
                <a:gd name="T7" fmla="*/ 0 60000 65536"/>
                <a:gd name="T8" fmla="*/ 0 60000 65536"/>
                <a:gd name="T9" fmla="*/ 0 w 35"/>
                <a:gd name="T10" fmla="*/ 0 h 21"/>
                <a:gd name="T11" fmla="*/ 35 w 3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21">
                  <a:moveTo>
                    <a:pt x="12" y="19"/>
                  </a:moveTo>
                  <a:cubicBezTo>
                    <a:pt x="14" y="21"/>
                    <a:pt x="18" y="16"/>
                    <a:pt x="19" y="15"/>
                  </a:cubicBezTo>
                  <a:cubicBezTo>
                    <a:pt x="35" y="0"/>
                    <a:pt x="0" y="7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5" name="Freeform 609">
              <a:extLst>
                <a:ext uri="{FF2B5EF4-FFF2-40B4-BE49-F238E27FC236}">
                  <a16:creationId xmlns:a16="http://schemas.microsoft.com/office/drawing/2014/main" id="{50336136-6FE0-4C44-A35D-8438DE2B0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118"/>
              <a:ext cx="13" cy="36"/>
            </a:xfrm>
            <a:custGeom>
              <a:avLst/>
              <a:gdLst>
                <a:gd name="T0" fmla="*/ 14 w 12"/>
                <a:gd name="T1" fmla="*/ 19 h 34"/>
                <a:gd name="T2" fmla="*/ 14 w 12"/>
                <a:gd name="T3" fmla="*/ 13 h 34"/>
                <a:gd name="T4" fmla="*/ 14 w 12"/>
                <a:gd name="T5" fmla="*/ 19 h 34"/>
                <a:gd name="T6" fmla="*/ 0 60000 65536"/>
                <a:gd name="T7" fmla="*/ 0 60000 65536"/>
                <a:gd name="T8" fmla="*/ 0 60000 65536"/>
                <a:gd name="T9" fmla="*/ 0 w 12"/>
                <a:gd name="T10" fmla="*/ 0 h 34"/>
                <a:gd name="T11" fmla="*/ 12 w 12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4">
                  <a:moveTo>
                    <a:pt x="12" y="17"/>
                  </a:moveTo>
                  <a:cubicBezTo>
                    <a:pt x="12" y="17"/>
                    <a:pt x="12" y="12"/>
                    <a:pt x="12" y="11"/>
                  </a:cubicBezTo>
                  <a:cubicBezTo>
                    <a:pt x="0" y="0"/>
                    <a:pt x="8" y="34"/>
                    <a:pt x="1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6" name="Freeform 610">
              <a:extLst>
                <a:ext uri="{FF2B5EF4-FFF2-40B4-BE49-F238E27FC236}">
                  <a16:creationId xmlns:a16="http://schemas.microsoft.com/office/drawing/2014/main" id="{0E38E5B4-A020-4B05-9F7E-627C61A40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126"/>
              <a:ext cx="20" cy="15"/>
            </a:xfrm>
            <a:custGeom>
              <a:avLst/>
              <a:gdLst>
                <a:gd name="T0" fmla="*/ 22 w 18"/>
                <a:gd name="T1" fmla="*/ 15 h 14"/>
                <a:gd name="T2" fmla="*/ 1 w 18"/>
                <a:gd name="T3" fmla="*/ 11 h 14"/>
                <a:gd name="T4" fmla="*/ 22 w 18"/>
                <a:gd name="T5" fmla="*/ 15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18" y="13"/>
                  </a:moveTo>
                  <a:cubicBezTo>
                    <a:pt x="18" y="4"/>
                    <a:pt x="0" y="0"/>
                    <a:pt x="1" y="9"/>
                  </a:cubicBezTo>
                  <a:cubicBezTo>
                    <a:pt x="9" y="14"/>
                    <a:pt x="7" y="9"/>
                    <a:pt x="1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7" name="Line 611">
              <a:extLst>
                <a:ext uri="{FF2B5EF4-FFF2-40B4-BE49-F238E27FC236}">
                  <a16:creationId xmlns:a16="http://schemas.microsoft.com/office/drawing/2014/main" id="{2B913643-4261-47E2-B10D-9582E3780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8" y="1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8" name="Line 612">
              <a:extLst>
                <a:ext uri="{FF2B5EF4-FFF2-40B4-BE49-F238E27FC236}">
                  <a16:creationId xmlns:a16="http://schemas.microsoft.com/office/drawing/2014/main" id="{0F503E42-A477-4F8C-8181-C059C4A7B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8" y="1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9" name="Freeform 613">
              <a:extLst>
                <a:ext uri="{FF2B5EF4-FFF2-40B4-BE49-F238E27FC236}">
                  <a16:creationId xmlns:a16="http://schemas.microsoft.com/office/drawing/2014/main" id="{37A0933C-A142-4574-BC33-2C6085E52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5" y="132"/>
              <a:ext cx="7" cy="9"/>
            </a:xfrm>
            <a:custGeom>
              <a:avLst/>
              <a:gdLst>
                <a:gd name="T0" fmla="*/ 0 w 7"/>
                <a:gd name="T1" fmla="*/ 4 h 9"/>
                <a:gd name="T2" fmla="*/ 7 w 7"/>
                <a:gd name="T3" fmla="*/ 4 h 9"/>
                <a:gd name="T4" fmla="*/ 0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4"/>
                  </a:moveTo>
                  <a:cubicBezTo>
                    <a:pt x="4" y="4"/>
                    <a:pt x="5" y="9"/>
                    <a:pt x="7" y="4"/>
                  </a:cubicBezTo>
                  <a:cubicBezTo>
                    <a:pt x="7" y="1"/>
                    <a:pt x="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0" name="Line 614">
              <a:extLst>
                <a:ext uri="{FF2B5EF4-FFF2-40B4-BE49-F238E27FC236}">
                  <a16:creationId xmlns:a16="http://schemas.microsoft.com/office/drawing/2014/main" id="{A8B7703A-A16D-423A-8BBF-7DB101A67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9" y="1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1" name="Line 615">
              <a:extLst>
                <a:ext uri="{FF2B5EF4-FFF2-40B4-BE49-F238E27FC236}">
                  <a16:creationId xmlns:a16="http://schemas.microsoft.com/office/drawing/2014/main" id="{464C0793-CD3A-4862-9EB5-5D2ECB552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9" y="1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2" name="Freeform 616">
              <a:extLst>
                <a:ext uri="{FF2B5EF4-FFF2-40B4-BE49-F238E27FC236}">
                  <a16:creationId xmlns:a16="http://schemas.microsoft.com/office/drawing/2014/main" id="{6F9FD6D6-8BE6-4FA7-8DB9-8E40499AF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" y="132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5" y="0"/>
                    <a:pt x="0" y="3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3" name="Freeform 617">
              <a:extLst>
                <a:ext uri="{FF2B5EF4-FFF2-40B4-BE49-F238E27FC236}">
                  <a16:creationId xmlns:a16="http://schemas.microsoft.com/office/drawing/2014/main" id="{7EBFF4F0-D68F-486B-BF34-4A64902F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130"/>
              <a:ext cx="5" cy="7"/>
            </a:xfrm>
            <a:custGeom>
              <a:avLst/>
              <a:gdLst>
                <a:gd name="T0" fmla="*/ 6 w 4"/>
                <a:gd name="T1" fmla="*/ 3 h 7"/>
                <a:gd name="T2" fmla="*/ 0 w 4"/>
                <a:gd name="T3" fmla="*/ 3 h 7"/>
                <a:gd name="T4" fmla="*/ 6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3"/>
                  </a:moveTo>
                  <a:cubicBezTo>
                    <a:pt x="4" y="1"/>
                    <a:pt x="0" y="0"/>
                    <a:pt x="0" y="3"/>
                  </a:cubicBezTo>
                  <a:cubicBezTo>
                    <a:pt x="0" y="5"/>
                    <a:pt x="4" y="7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4" name="Freeform 618">
              <a:extLst>
                <a:ext uri="{FF2B5EF4-FFF2-40B4-BE49-F238E27FC236}">
                  <a16:creationId xmlns:a16="http://schemas.microsoft.com/office/drawing/2014/main" id="{3D6440D7-D426-4F66-93C7-99CB098A2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116"/>
              <a:ext cx="13" cy="33"/>
            </a:xfrm>
            <a:custGeom>
              <a:avLst/>
              <a:gdLst>
                <a:gd name="T0" fmla="*/ 14 w 12"/>
                <a:gd name="T1" fmla="*/ 18 h 31"/>
                <a:gd name="T2" fmla="*/ 14 w 12"/>
                <a:gd name="T3" fmla="*/ 21 h 31"/>
                <a:gd name="T4" fmla="*/ 14 w 12"/>
                <a:gd name="T5" fmla="*/ 18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6"/>
                  </a:moveTo>
                  <a:cubicBezTo>
                    <a:pt x="12" y="0"/>
                    <a:pt x="0" y="31"/>
                    <a:pt x="12" y="19"/>
                  </a:cubicBezTo>
                  <a:cubicBezTo>
                    <a:pt x="12" y="19"/>
                    <a:pt x="12" y="17"/>
                    <a:pt x="1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5" name="Freeform 619">
              <a:extLst>
                <a:ext uri="{FF2B5EF4-FFF2-40B4-BE49-F238E27FC236}">
                  <a16:creationId xmlns:a16="http://schemas.microsoft.com/office/drawing/2014/main" id="{C6DB377F-2A66-4A15-A530-8C8D99960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126"/>
              <a:ext cx="7" cy="11"/>
            </a:xfrm>
            <a:custGeom>
              <a:avLst/>
              <a:gdLst>
                <a:gd name="T0" fmla="*/ 2 w 7"/>
                <a:gd name="T1" fmla="*/ 3 h 10"/>
                <a:gd name="T2" fmla="*/ 5 w 7"/>
                <a:gd name="T3" fmla="*/ 8 h 10"/>
                <a:gd name="T4" fmla="*/ 2 w 7"/>
                <a:gd name="T5" fmla="*/ 3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2" y="3"/>
                  </a:moveTo>
                  <a:cubicBezTo>
                    <a:pt x="0" y="5"/>
                    <a:pt x="1" y="10"/>
                    <a:pt x="5" y="6"/>
                  </a:cubicBezTo>
                  <a:cubicBezTo>
                    <a:pt x="7" y="4"/>
                    <a:pt x="5" y="0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6" name="Freeform 620">
              <a:extLst>
                <a:ext uri="{FF2B5EF4-FFF2-40B4-BE49-F238E27FC236}">
                  <a16:creationId xmlns:a16="http://schemas.microsoft.com/office/drawing/2014/main" id="{C87474FD-89E9-416E-9CD2-90BD207C8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130"/>
              <a:ext cx="4" cy="7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5"/>
                    <a:pt x="4" y="7"/>
                    <a:pt x="4" y="3"/>
                  </a:cubicBezTo>
                  <a:cubicBezTo>
                    <a:pt x="4" y="1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7" name="Freeform 621">
              <a:extLst>
                <a:ext uri="{FF2B5EF4-FFF2-40B4-BE49-F238E27FC236}">
                  <a16:creationId xmlns:a16="http://schemas.microsoft.com/office/drawing/2014/main" id="{0F7D713D-C483-4228-9BD5-8C20C8751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126"/>
              <a:ext cx="7" cy="11"/>
            </a:xfrm>
            <a:custGeom>
              <a:avLst/>
              <a:gdLst>
                <a:gd name="T0" fmla="*/ 2 w 7"/>
                <a:gd name="T1" fmla="*/ 3 h 10"/>
                <a:gd name="T2" fmla="*/ 6 w 7"/>
                <a:gd name="T3" fmla="*/ 8 h 10"/>
                <a:gd name="T4" fmla="*/ 2 w 7"/>
                <a:gd name="T5" fmla="*/ 3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2" y="3"/>
                  </a:moveTo>
                  <a:cubicBezTo>
                    <a:pt x="0" y="5"/>
                    <a:pt x="2" y="10"/>
                    <a:pt x="6" y="6"/>
                  </a:cubicBezTo>
                  <a:cubicBezTo>
                    <a:pt x="7" y="4"/>
                    <a:pt x="6" y="0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8" name="Line 622">
              <a:extLst>
                <a:ext uri="{FF2B5EF4-FFF2-40B4-BE49-F238E27FC236}">
                  <a16:creationId xmlns:a16="http://schemas.microsoft.com/office/drawing/2014/main" id="{199ECE44-B2FD-4FD4-9D04-573955FC3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12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19" name="Line 623">
              <a:extLst>
                <a:ext uri="{FF2B5EF4-FFF2-40B4-BE49-F238E27FC236}">
                  <a16:creationId xmlns:a16="http://schemas.microsoft.com/office/drawing/2014/main" id="{98639C83-8AA1-42C4-9B39-8A0A334D6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12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0" name="Freeform 624">
              <a:extLst>
                <a:ext uri="{FF2B5EF4-FFF2-40B4-BE49-F238E27FC236}">
                  <a16:creationId xmlns:a16="http://schemas.microsoft.com/office/drawing/2014/main" id="{6300C9BC-C59D-435D-8CF1-CBBD1DFE0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" y="129"/>
              <a:ext cx="6" cy="9"/>
            </a:xfrm>
            <a:custGeom>
              <a:avLst/>
              <a:gdLst>
                <a:gd name="T0" fmla="*/ 6 w 6"/>
                <a:gd name="T1" fmla="*/ 4 h 9"/>
                <a:gd name="T2" fmla="*/ 0 w 6"/>
                <a:gd name="T3" fmla="*/ 4 h 9"/>
                <a:gd name="T4" fmla="*/ 6 w 6"/>
                <a:gd name="T5" fmla="*/ 4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6" y="4"/>
                  </a:moveTo>
                  <a:cubicBezTo>
                    <a:pt x="6" y="1"/>
                    <a:pt x="1" y="0"/>
                    <a:pt x="0" y="4"/>
                  </a:cubicBezTo>
                  <a:cubicBezTo>
                    <a:pt x="3" y="4"/>
                    <a:pt x="5" y="9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1" name="Freeform 625">
              <a:extLst>
                <a:ext uri="{FF2B5EF4-FFF2-40B4-BE49-F238E27FC236}">
                  <a16:creationId xmlns:a16="http://schemas.microsoft.com/office/drawing/2014/main" id="{1592FBB2-48EC-417D-A4B5-62A90ED45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125"/>
              <a:ext cx="20" cy="14"/>
            </a:xfrm>
            <a:custGeom>
              <a:avLst/>
              <a:gdLst>
                <a:gd name="T0" fmla="*/ 21 w 18"/>
                <a:gd name="T1" fmla="*/ 9 h 13"/>
                <a:gd name="T2" fmla="*/ 0 w 18"/>
                <a:gd name="T3" fmla="*/ 9 h 13"/>
                <a:gd name="T4" fmla="*/ 21 w 18"/>
                <a:gd name="T5" fmla="*/ 9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17" y="7"/>
                  </a:moveTo>
                  <a:cubicBezTo>
                    <a:pt x="16" y="0"/>
                    <a:pt x="0" y="4"/>
                    <a:pt x="0" y="7"/>
                  </a:cubicBezTo>
                  <a:cubicBezTo>
                    <a:pt x="0" y="10"/>
                    <a:pt x="18" y="13"/>
                    <a:pt x="1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2" name="Freeform 626">
              <a:extLst>
                <a:ext uri="{FF2B5EF4-FFF2-40B4-BE49-F238E27FC236}">
                  <a16:creationId xmlns:a16="http://schemas.microsoft.com/office/drawing/2014/main" id="{F3577FA1-931D-45BF-94E5-D02FE7FB7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127"/>
              <a:ext cx="15" cy="8"/>
            </a:xfrm>
            <a:custGeom>
              <a:avLst/>
              <a:gdLst>
                <a:gd name="T0" fmla="*/ 2 w 14"/>
                <a:gd name="T1" fmla="*/ 7 h 7"/>
                <a:gd name="T2" fmla="*/ 14 w 14"/>
                <a:gd name="T3" fmla="*/ 2 h 7"/>
                <a:gd name="T4" fmla="*/ 2 w 14"/>
                <a:gd name="T5" fmla="*/ 7 h 7"/>
                <a:gd name="T6" fmla="*/ 0 60000 65536"/>
                <a:gd name="T7" fmla="*/ 0 60000 65536"/>
                <a:gd name="T8" fmla="*/ 0 60000 65536"/>
                <a:gd name="T9" fmla="*/ 0 w 14"/>
                <a:gd name="T10" fmla="*/ 0 h 7"/>
                <a:gd name="T11" fmla="*/ 14 w 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7">
                  <a:moveTo>
                    <a:pt x="2" y="5"/>
                  </a:moveTo>
                  <a:cubicBezTo>
                    <a:pt x="4" y="7"/>
                    <a:pt x="14" y="4"/>
                    <a:pt x="12" y="2"/>
                  </a:cubicBezTo>
                  <a:cubicBezTo>
                    <a:pt x="10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3" name="Freeform 627">
              <a:extLst>
                <a:ext uri="{FF2B5EF4-FFF2-40B4-BE49-F238E27FC236}">
                  <a16:creationId xmlns:a16="http://schemas.microsoft.com/office/drawing/2014/main" id="{66BC97D3-3E5E-45B5-AE9D-E8F65242B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124"/>
              <a:ext cx="8" cy="10"/>
            </a:xfrm>
            <a:custGeom>
              <a:avLst/>
              <a:gdLst>
                <a:gd name="T0" fmla="*/ 0 w 7"/>
                <a:gd name="T1" fmla="*/ 7 h 9"/>
                <a:gd name="T2" fmla="*/ 9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0" y="8"/>
                    <a:pt x="6" y="9"/>
                    <a:pt x="7" y="5"/>
                  </a:cubicBezTo>
                  <a:cubicBezTo>
                    <a:pt x="3" y="5"/>
                    <a:pt x="2" y="0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4" name="Freeform 628">
              <a:extLst>
                <a:ext uri="{FF2B5EF4-FFF2-40B4-BE49-F238E27FC236}">
                  <a16:creationId xmlns:a16="http://schemas.microsoft.com/office/drawing/2014/main" id="{EFCAF6B9-E9E0-436B-9D5C-36E028BF9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25"/>
              <a:ext cx="8" cy="10"/>
            </a:xfrm>
            <a:custGeom>
              <a:avLst/>
              <a:gdLst>
                <a:gd name="T0" fmla="*/ 0 w 7"/>
                <a:gd name="T1" fmla="*/ 4 h 9"/>
                <a:gd name="T2" fmla="*/ 9 w 7"/>
                <a:gd name="T3" fmla="*/ 4 h 9"/>
                <a:gd name="T4" fmla="*/ 0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4"/>
                  </a:moveTo>
                  <a:cubicBezTo>
                    <a:pt x="4" y="4"/>
                    <a:pt x="5" y="9"/>
                    <a:pt x="7" y="4"/>
                  </a:cubicBezTo>
                  <a:cubicBezTo>
                    <a:pt x="7" y="1"/>
                    <a:pt x="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5" name="Freeform 629">
              <a:extLst>
                <a:ext uri="{FF2B5EF4-FFF2-40B4-BE49-F238E27FC236}">
                  <a16:creationId xmlns:a16="http://schemas.microsoft.com/office/drawing/2014/main" id="{871B6786-362D-4F6A-9E52-71CC3109C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21"/>
              <a:ext cx="18" cy="12"/>
            </a:xfrm>
            <a:custGeom>
              <a:avLst/>
              <a:gdLst>
                <a:gd name="T0" fmla="*/ 2 w 17"/>
                <a:gd name="T1" fmla="*/ 10 h 11"/>
                <a:gd name="T2" fmla="*/ 11 w 17"/>
                <a:gd name="T3" fmla="*/ 10 h 11"/>
                <a:gd name="T4" fmla="*/ 2 w 17"/>
                <a:gd name="T5" fmla="*/ 10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2" y="8"/>
                  </a:moveTo>
                  <a:cubicBezTo>
                    <a:pt x="3" y="11"/>
                    <a:pt x="8" y="9"/>
                    <a:pt x="9" y="8"/>
                  </a:cubicBezTo>
                  <a:cubicBezTo>
                    <a:pt x="17" y="0"/>
                    <a:pt x="0" y="1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6" name="Line 630">
              <a:extLst>
                <a:ext uri="{FF2B5EF4-FFF2-40B4-BE49-F238E27FC236}">
                  <a16:creationId xmlns:a16="http://schemas.microsoft.com/office/drawing/2014/main" id="{CD59B2B2-48AA-4BB2-A532-E53CB6455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" y="12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7" name="Line 631">
              <a:extLst>
                <a:ext uri="{FF2B5EF4-FFF2-40B4-BE49-F238E27FC236}">
                  <a16:creationId xmlns:a16="http://schemas.microsoft.com/office/drawing/2014/main" id="{D2029F61-6DF5-41DD-96DF-659658C52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" y="12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8" name="Freeform 632">
              <a:extLst>
                <a:ext uri="{FF2B5EF4-FFF2-40B4-BE49-F238E27FC236}">
                  <a16:creationId xmlns:a16="http://schemas.microsoft.com/office/drawing/2014/main" id="{3BE9AD5B-D965-4D83-A2C5-09412CDEF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" y="125"/>
              <a:ext cx="12" cy="10"/>
            </a:xfrm>
            <a:custGeom>
              <a:avLst/>
              <a:gdLst>
                <a:gd name="T0" fmla="*/ 12 w 11"/>
                <a:gd name="T1" fmla="*/ 4 h 9"/>
                <a:gd name="T2" fmla="*/ 0 w 11"/>
                <a:gd name="T3" fmla="*/ 4 h 9"/>
                <a:gd name="T4" fmla="*/ 12 w 11"/>
                <a:gd name="T5" fmla="*/ 4 h 9"/>
                <a:gd name="T6" fmla="*/ 0 60000 65536"/>
                <a:gd name="T7" fmla="*/ 0 60000 65536"/>
                <a:gd name="T8" fmla="*/ 0 60000 65536"/>
                <a:gd name="T9" fmla="*/ 0 w 11"/>
                <a:gd name="T10" fmla="*/ 0 h 9"/>
                <a:gd name="T11" fmla="*/ 11 w 1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9">
                  <a:moveTo>
                    <a:pt x="10" y="4"/>
                  </a:moveTo>
                  <a:cubicBezTo>
                    <a:pt x="9" y="1"/>
                    <a:pt x="0" y="0"/>
                    <a:pt x="0" y="4"/>
                  </a:cubicBezTo>
                  <a:cubicBezTo>
                    <a:pt x="0" y="5"/>
                    <a:pt x="11" y="9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29" name="Freeform 633">
              <a:extLst>
                <a:ext uri="{FF2B5EF4-FFF2-40B4-BE49-F238E27FC236}">
                  <a16:creationId xmlns:a16="http://schemas.microsoft.com/office/drawing/2014/main" id="{51627A21-6550-4E54-B1F8-AFF8C4C97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119"/>
              <a:ext cx="22" cy="11"/>
            </a:xfrm>
            <a:custGeom>
              <a:avLst/>
              <a:gdLst>
                <a:gd name="T0" fmla="*/ 14 w 20"/>
                <a:gd name="T1" fmla="*/ 12 h 10"/>
                <a:gd name="T2" fmla="*/ 14 w 20"/>
                <a:gd name="T3" fmla="*/ 9 h 10"/>
                <a:gd name="T4" fmla="*/ 19 w 20"/>
                <a:gd name="T5" fmla="*/ 9 h 10"/>
                <a:gd name="T6" fmla="*/ 20 w 20"/>
                <a:gd name="T7" fmla="*/ 1 h 10"/>
                <a:gd name="T8" fmla="*/ 14 w 20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0"/>
                <a:gd name="T17" fmla="*/ 20 w 2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0">
                  <a:moveTo>
                    <a:pt x="12" y="10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4" y="7"/>
                    <a:pt x="15" y="7"/>
                  </a:cubicBezTo>
                  <a:cubicBezTo>
                    <a:pt x="18" y="6"/>
                    <a:pt x="20" y="0"/>
                    <a:pt x="16" y="1"/>
                  </a:cubicBezTo>
                  <a:cubicBezTo>
                    <a:pt x="16" y="1"/>
                    <a:pt x="0" y="9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0" name="Freeform 634">
              <a:extLst>
                <a:ext uri="{FF2B5EF4-FFF2-40B4-BE49-F238E27FC236}">
                  <a16:creationId xmlns:a16="http://schemas.microsoft.com/office/drawing/2014/main" id="{D85C28A6-515D-4942-A7E3-EC1C9A2D5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122"/>
              <a:ext cx="4" cy="8"/>
            </a:xfrm>
            <a:custGeom>
              <a:avLst/>
              <a:gdLst>
                <a:gd name="T0" fmla="*/ 4 w 4"/>
                <a:gd name="T1" fmla="*/ 6 h 7"/>
                <a:gd name="T2" fmla="*/ 0 w 4"/>
                <a:gd name="T3" fmla="*/ 6 h 7"/>
                <a:gd name="T4" fmla="*/ 4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6"/>
                    <a:pt x="4" y="7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1" name="Freeform 635">
              <a:extLst>
                <a:ext uri="{FF2B5EF4-FFF2-40B4-BE49-F238E27FC236}">
                  <a16:creationId xmlns:a16="http://schemas.microsoft.com/office/drawing/2014/main" id="{AA5A25FF-0242-4797-B9FA-76AFF56BC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125"/>
              <a:ext cx="11" cy="6"/>
            </a:xfrm>
            <a:custGeom>
              <a:avLst/>
              <a:gdLst>
                <a:gd name="T0" fmla="*/ 1 w 10"/>
                <a:gd name="T1" fmla="*/ 6 h 5"/>
                <a:gd name="T2" fmla="*/ 10 w 10"/>
                <a:gd name="T3" fmla="*/ 1 h 5"/>
                <a:gd name="T4" fmla="*/ 1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2"/>
                    <a:pt x="8" y="1"/>
                  </a:cubicBezTo>
                  <a:cubicBezTo>
                    <a:pt x="7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2" name="Freeform 636">
              <a:extLst>
                <a:ext uri="{FF2B5EF4-FFF2-40B4-BE49-F238E27FC236}">
                  <a16:creationId xmlns:a16="http://schemas.microsoft.com/office/drawing/2014/main" id="{D5AF069E-9A7E-4244-9203-9C7D1D92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108"/>
              <a:ext cx="14" cy="35"/>
            </a:xfrm>
            <a:custGeom>
              <a:avLst/>
              <a:gdLst>
                <a:gd name="T0" fmla="*/ 14 w 13"/>
                <a:gd name="T1" fmla="*/ 21 h 32"/>
                <a:gd name="T2" fmla="*/ 14 w 13"/>
                <a:gd name="T3" fmla="*/ 24 h 32"/>
                <a:gd name="T4" fmla="*/ 14 w 13"/>
                <a:gd name="T5" fmla="*/ 21 h 32"/>
                <a:gd name="T6" fmla="*/ 0 60000 65536"/>
                <a:gd name="T7" fmla="*/ 0 60000 65536"/>
                <a:gd name="T8" fmla="*/ 0 60000 65536"/>
                <a:gd name="T9" fmla="*/ 0 w 13"/>
                <a:gd name="T10" fmla="*/ 0 h 32"/>
                <a:gd name="T11" fmla="*/ 13 w 13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2">
                  <a:moveTo>
                    <a:pt x="12" y="17"/>
                  </a:moveTo>
                  <a:cubicBezTo>
                    <a:pt x="12" y="0"/>
                    <a:pt x="0" y="32"/>
                    <a:pt x="12" y="20"/>
                  </a:cubicBezTo>
                  <a:cubicBezTo>
                    <a:pt x="13" y="20"/>
                    <a:pt x="12" y="17"/>
                    <a:pt x="1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3" name="Freeform 637">
              <a:extLst>
                <a:ext uri="{FF2B5EF4-FFF2-40B4-BE49-F238E27FC236}">
                  <a16:creationId xmlns:a16="http://schemas.microsoft.com/office/drawing/2014/main" id="{82ED5452-9F8B-4069-AEDF-40C8667C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108"/>
              <a:ext cx="13" cy="35"/>
            </a:xfrm>
            <a:custGeom>
              <a:avLst/>
              <a:gdLst>
                <a:gd name="T0" fmla="*/ 14 w 12"/>
                <a:gd name="T1" fmla="*/ 24 h 32"/>
                <a:gd name="T2" fmla="*/ 14 w 12"/>
                <a:gd name="T3" fmla="*/ 21 h 32"/>
                <a:gd name="T4" fmla="*/ 14 w 12"/>
                <a:gd name="T5" fmla="*/ 24 h 32"/>
                <a:gd name="T6" fmla="*/ 0 60000 65536"/>
                <a:gd name="T7" fmla="*/ 0 60000 65536"/>
                <a:gd name="T8" fmla="*/ 0 60000 65536"/>
                <a:gd name="T9" fmla="*/ 0 w 12"/>
                <a:gd name="T10" fmla="*/ 0 h 32"/>
                <a:gd name="T11" fmla="*/ 12 w 12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2">
                  <a:moveTo>
                    <a:pt x="12" y="20"/>
                  </a:moveTo>
                  <a:cubicBezTo>
                    <a:pt x="12" y="20"/>
                    <a:pt x="12" y="17"/>
                    <a:pt x="12" y="17"/>
                  </a:cubicBezTo>
                  <a:cubicBezTo>
                    <a:pt x="12" y="0"/>
                    <a:pt x="0" y="32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4" name="Freeform 638">
              <a:extLst>
                <a:ext uri="{FF2B5EF4-FFF2-40B4-BE49-F238E27FC236}">
                  <a16:creationId xmlns:a16="http://schemas.microsoft.com/office/drawing/2014/main" id="{81762DE0-F461-499C-9E9A-BF025D25F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113"/>
              <a:ext cx="32" cy="21"/>
            </a:xfrm>
            <a:custGeom>
              <a:avLst/>
              <a:gdLst>
                <a:gd name="T0" fmla="*/ 24 w 29"/>
                <a:gd name="T1" fmla="*/ 19 h 19"/>
                <a:gd name="T2" fmla="*/ 28 w 29"/>
                <a:gd name="T3" fmla="*/ 14 h 19"/>
                <a:gd name="T4" fmla="*/ 33 w 29"/>
                <a:gd name="T5" fmla="*/ 11 h 19"/>
                <a:gd name="T6" fmla="*/ 24 w 29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9"/>
                <a:gd name="T14" fmla="*/ 29 w 2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9">
                  <a:moveTo>
                    <a:pt x="20" y="15"/>
                  </a:moveTo>
                  <a:cubicBezTo>
                    <a:pt x="24" y="14"/>
                    <a:pt x="21" y="14"/>
                    <a:pt x="23" y="12"/>
                  </a:cubicBezTo>
                  <a:cubicBezTo>
                    <a:pt x="23" y="12"/>
                    <a:pt x="29" y="11"/>
                    <a:pt x="27" y="9"/>
                  </a:cubicBezTo>
                  <a:cubicBezTo>
                    <a:pt x="17" y="0"/>
                    <a:pt x="0" y="19"/>
                    <a:pt x="2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5" name="Freeform 639">
              <a:extLst>
                <a:ext uri="{FF2B5EF4-FFF2-40B4-BE49-F238E27FC236}">
                  <a16:creationId xmlns:a16="http://schemas.microsoft.com/office/drawing/2014/main" id="{65161A01-86E7-401D-9E2D-EA605667F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" y="121"/>
              <a:ext cx="7" cy="10"/>
            </a:xfrm>
            <a:custGeom>
              <a:avLst/>
              <a:gdLst>
                <a:gd name="T0" fmla="*/ 0 w 7"/>
                <a:gd name="T1" fmla="*/ 7 h 9"/>
                <a:gd name="T2" fmla="*/ 7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0" y="8"/>
                    <a:pt x="6" y="9"/>
                    <a:pt x="7" y="5"/>
                  </a:cubicBezTo>
                  <a:cubicBezTo>
                    <a:pt x="3" y="5"/>
                    <a:pt x="2" y="0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6" name="Line 640">
              <a:extLst>
                <a:ext uri="{FF2B5EF4-FFF2-40B4-BE49-F238E27FC236}">
                  <a16:creationId xmlns:a16="http://schemas.microsoft.com/office/drawing/2014/main" id="{09415382-CBC3-454F-A634-A2F6E0B94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" y="1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7" name="Line 641">
              <a:extLst>
                <a:ext uri="{FF2B5EF4-FFF2-40B4-BE49-F238E27FC236}">
                  <a16:creationId xmlns:a16="http://schemas.microsoft.com/office/drawing/2014/main" id="{A4CA06E6-1CE5-449B-A6D6-CA269FE01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" y="1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8" name="Line 642">
              <a:extLst>
                <a:ext uri="{FF2B5EF4-FFF2-40B4-BE49-F238E27FC236}">
                  <a16:creationId xmlns:a16="http://schemas.microsoft.com/office/drawing/2014/main" id="{B71E44CA-F299-4BD8-BF7D-FB15BA763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" y="12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39" name="Line 643">
              <a:extLst>
                <a:ext uri="{FF2B5EF4-FFF2-40B4-BE49-F238E27FC236}">
                  <a16:creationId xmlns:a16="http://schemas.microsoft.com/office/drawing/2014/main" id="{3A297B77-2B8E-4918-AAF1-3C66BE628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" y="12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40" name="Freeform 644">
              <a:extLst>
                <a:ext uri="{FF2B5EF4-FFF2-40B4-BE49-F238E27FC236}">
                  <a16:creationId xmlns:a16="http://schemas.microsoft.com/office/drawing/2014/main" id="{1105BB56-E095-451F-A203-77C81EFD3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" y="122"/>
              <a:ext cx="8" cy="9"/>
            </a:xfrm>
            <a:custGeom>
              <a:avLst/>
              <a:gdLst>
                <a:gd name="T0" fmla="*/ 9 w 7"/>
                <a:gd name="T1" fmla="*/ 6 h 8"/>
                <a:gd name="T2" fmla="*/ 0 w 7"/>
                <a:gd name="T3" fmla="*/ 6 h 8"/>
                <a:gd name="T4" fmla="*/ 9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7" y="1"/>
                    <a:pt x="1" y="0"/>
                    <a:pt x="0" y="4"/>
                  </a:cubicBezTo>
                  <a:cubicBezTo>
                    <a:pt x="4" y="4"/>
                    <a:pt x="6" y="8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41" name="Freeform 645">
              <a:extLst>
                <a:ext uri="{FF2B5EF4-FFF2-40B4-BE49-F238E27FC236}">
                  <a16:creationId xmlns:a16="http://schemas.microsoft.com/office/drawing/2014/main" id="{2D121E89-8826-42A3-B2D1-C3ECB603F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108"/>
              <a:ext cx="18" cy="26"/>
            </a:xfrm>
            <a:custGeom>
              <a:avLst/>
              <a:gdLst>
                <a:gd name="T0" fmla="*/ 17 w 17"/>
                <a:gd name="T1" fmla="*/ 16 h 24"/>
                <a:gd name="T2" fmla="*/ 5 w 17"/>
                <a:gd name="T3" fmla="*/ 4 h 24"/>
                <a:gd name="T4" fmla="*/ 17 w 17"/>
                <a:gd name="T5" fmla="*/ 16 h 24"/>
                <a:gd name="T6" fmla="*/ 0 60000 65536"/>
                <a:gd name="T7" fmla="*/ 0 60000 65536"/>
                <a:gd name="T8" fmla="*/ 0 60000 65536"/>
                <a:gd name="T9" fmla="*/ 0 w 17"/>
                <a:gd name="T10" fmla="*/ 0 h 24"/>
                <a:gd name="T11" fmla="*/ 17 w 17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4">
                  <a:moveTo>
                    <a:pt x="15" y="14"/>
                  </a:moveTo>
                  <a:cubicBezTo>
                    <a:pt x="17" y="9"/>
                    <a:pt x="10" y="0"/>
                    <a:pt x="5" y="4"/>
                  </a:cubicBezTo>
                  <a:cubicBezTo>
                    <a:pt x="0" y="10"/>
                    <a:pt x="12" y="24"/>
                    <a:pt x="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42" name="Freeform 646">
              <a:extLst>
                <a:ext uri="{FF2B5EF4-FFF2-40B4-BE49-F238E27FC236}">
                  <a16:creationId xmlns:a16="http://schemas.microsoft.com/office/drawing/2014/main" id="{A41448F4-C7D8-420C-888B-F1B3B6DCF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122"/>
              <a:ext cx="11" cy="5"/>
            </a:xfrm>
            <a:custGeom>
              <a:avLst/>
              <a:gdLst>
                <a:gd name="T0" fmla="*/ 10 w 10"/>
                <a:gd name="T1" fmla="*/ 1 h 5"/>
                <a:gd name="T2" fmla="*/ 2 w 10"/>
                <a:gd name="T3" fmla="*/ 4 h 5"/>
                <a:gd name="T4" fmla="*/ 10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1"/>
                  </a:moveTo>
                  <a:cubicBezTo>
                    <a:pt x="7" y="0"/>
                    <a:pt x="0" y="2"/>
                    <a:pt x="2" y="4"/>
                  </a:cubicBezTo>
                  <a:cubicBezTo>
                    <a:pt x="2" y="5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43" name="Freeform 647">
              <a:extLst>
                <a:ext uri="{FF2B5EF4-FFF2-40B4-BE49-F238E27FC236}">
                  <a16:creationId xmlns:a16="http://schemas.microsoft.com/office/drawing/2014/main" id="{6D89F4B3-EAAA-456E-90AF-3DB4864F2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" y="122"/>
              <a:ext cx="11" cy="5"/>
            </a:xfrm>
            <a:custGeom>
              <a:avLst/>
              <a:gdLst>
                <a:gd name="T0" fmla="*/ 11 w 10"/>
                <a:gd name="T1" fmla="*/ 1 h 5"/>
                <a:gd name="T2" fmla="*/ 2 w 10"/>
                <a:gd name="T3" fmla="*/ 4 h 5"/>
                <a:gd name="T4" fmla="*/ 1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1"/>
                  </a:moveTo>
                  <a:cubicBezTo>
                    <a:pt x="8" y="0"/>
                    <a:pt x="0" y="2"/>
                    <a:pt x="2" y="4"/>
                  </a:cubicBezTo>
                  <a:cubicBezTo>
                    <a:pt x="3" y="5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44" name="Freeform 648">
              <a:extLst>
                <a:ext uri="{FF2B5EF4-FFF2-40B4-BE49-F238E27FC236}">
                  <a16:creationId xmlns:a16="http://schemas.microsoft.com/office/drawing/2014/main" id="{C99F42A4-90E6-4E52-A0B2-E2140174E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119"/>
              <a:ext cx="4" cy="7"/>
            </a:xfrm>
            <a:custGeom>
              <a:avLst/>
              <a:gdLst>
                <a:gd name="T0" fmla="*/ 4 w 4"/>
                <a:gd name="T1" fmla="*/ 4 h 7"/>
                <a:gd name="T2" fmla="*/ 0 w 4"/>
                <a:gd name="T3" fmla="*/ 4 h 7"/>
                <a:gd name="T4" fmla="*/ 4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2"/>
                    <a:pt x="0" y="0"/>
                    <a:pt x="0" y="4"/>
                  </a:cubicBezTo>
                  <a:cubicBezTo>
                    <a:pt x="0" y="5"/>
                    <a:pt x="4" y="7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45" name="Freeform 649">
              <a:extLst>
                <a:ext uri="{FF2B5EF4-FFF2-40B4-BE49-F238E27FC236}">
                  <a16:creationId xmlns:a16="http://schemas.microsoft.com/office/drawing/2014/main" id="{FB264ECE-F089-4949-8BBD-643BA0F97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105"/>
              <a:ext cx="12" cy="33"/>
            </a:xfrm>
            <a:custGeom>
              <a:avLst/>
              <a:gdLst>
                <a:gd name="T0" fmla="*/ 12 w 12"/>
                <a:gd name="T1" fmla="*/ 22 h 31"/>
                <a:gd name="T2" fmla="*/ 12 w 12"/>
                <a:gd name="T3" fmla="*/ 19 h 31"/>
                <a:gd name="T4" fmla="*/ 12 w 12"/>
                <a:gd name="T5" fmla="*/ 22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20"/>
                  </a:moveTo>
                  <a:cubicBezTo>
                    <a:pt x="12" y="20"/>
                    <a:pt x="12" y="17"/>
                    <a:pt x="12" y="17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46" name="Line 650">
              <a:extLst>
                <a:ext uri="{FF2B5EF4-FFF2-40B4-BE49-F238E27FC236}">
                  <a16:creationId xmlns:a16="http://schemas.microsoft.com/office/drawing/2014/main" id="{4F4CD41D-51DB-48CB-9EAB-7CCC22448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12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47" name="Line 651">
              <a:extLst>
                <a:ext uri="{FF2B5EF4-FFF2-40B4-BE49-F238E27FC236}">
                  <a16:creationId xmlns:a16="http://schemas.microsoft.com/office/drawing/2014/main" id="{D3BBB218-B8C4-4FD8-B6F0-92CC28354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12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48" name="Freeform 652">
              <a:extLst>
                <a:ext uri="{FF2B5EF4-FFF2-40B4-BE49-F238E27FC236}">
                  <a16:creationId xmlns:a16="http://schemas.microsoft.com/office/drawing/2014/main" id="{9EC3E0AE-8FEF-40FE-ABD2-5D12FFD55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" y="111"/>
              <a:ext cx="10" cy="25"/>
            </a:xfrm>
            <a:custGeom>
              <a:avLst/>
              <a:gdLst>
                <a:gd name="T0" fmla="*/ 0 w 10"/>
                <a:gd name="T1" fmla="*/ 9 h 23"/>
                <a:gd name="T2" fmla="*/ 10 w 10"/>
                <a:gd name="T3" fmla="*/ 13 h 23"/>
                <a:gd name="T4" fmla="*/ 0 w 10"/>
                <a:gd name="T5" fmla="*/ 9 h 23"/>
                <a:gd name="T6" fmla="*/ 0 60000 65536"/>
                <a:gd name="T7" fmla="*/ 0 60000 65536"/>
                <a:gd name="T8" fmla="*/ 0 60000 65536"/>
                <a:gd name="T9" fmla="*/ 0 w 10"/>
                <a:gd name="T10" fmla="*/ 0 h 23"/>
                <a:gd name="T11" fmla="*/ 10 w 10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3">
                  <a:moveTo>
                    <a:pt x="0" y="7"/>
                  </a:moveTo>
                  <a:cubicBezTo>
                    <a:pt x="0" y="6"/>
                    <a:pt x="10" y="23"/>
                    <a:pt x="10" y="11"/>
                  </a:cubicBezTo>
                  <a:cubicBezTo>
                    <a:pt x="10" y="0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49" name="Freeform 653">
              <a:extLst>
                <a:ext uri="{FF2B5EF4-FFF2-40B4-BE49-F238E27FC236}">
                  <a16:creationId xmlns:a16="http://schemas.microsoft.com/office/drawing/2014/main" id="{ED43BB4F-F5C6-42EF-ACA4-781DD1455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" y="105"/>
              <a:ext cx="13" cy="33"/>
            </a:xfrm>
            <a:custGeom>
              <a:avLst/>
              <a:gdLst>
                <a:gd name="T0" fmla="*/ 14 w 12"/>
                <a:gd name="T1" fmla="*/ 19 h 31"/>
                <a:gd name="T2" fmla="*/ 14 w 12"/>
                <a:gd name="T3" fmla="*/ 22 h 31"/>
                <a:gd name="T4" fmla="*/ 14 w 12"/>
                <a:gd name="T5" fmla="*/ 19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7"/>
                  </a:moveTo>
                  <a:cubicBezTo>
                    <a:pt x="12" y="0"/>
                    <a:pt x="0" y="31"/>
                    <a:pt x="12" y="20"/>
                  </a:cubicBezTo>
                  <a:cubicBezTo>
                    <a:pt x="12" y="20"/>
                    <a:pt x="12" y="17"/>
                    <a:pt x="1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50" name="Freeform 654">
              <a:extLst>
                <a:ext uri="{FF2B5EF4-FFF2-40B4-BE49-F238E27FC236}">
                  <a16:creationId xmlns:a16="http://schemas.microsoft.com/office/drawing/2014/main" id="{69CBB809-485F-4DDA-AD16-B07A33788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" y="112"/>
              <a:ext cx="20" cy="18"/>
            </a:xfrm>
            <a:custGeom>
              <a:avLst/>
              <a:gdLst>
                <a:gd name="T0" fmla="*/ 2 w 18"/>
                <a:gd name="T1" fmla="*/ 12 h 16"/>
                <a:gd name="T2" fmla="*/ 20 w 18"/>
                <a:gd name="T3" fmla="*/ 12 h 16"/>
                <a:gd name="T4" fmla="*/ 2 w 18"/>
                <a:gd name="T5" fmla="*/ 12 h 16"/>
                <a:gd name="T6" fmla="*/ 0 60000 65536"/>
                <a:gd name="T7" fmla="*/ 0 60000 65536"/>
                <a:gd name="T8" fmla="*/ 0 60000 65536"/>
                <a:gd name="T9" fmla="*/ 0 w 18"/>
                <a:gd name="T10" fmla="*/ 0 h 16"/>
                <a:gd name="T11" fmla="*/ 18 w 18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6">
                  <a:moveTo>
                    <a:pt x="2" y="10"/>
                  </a:moveTo>
                  <a:cubicBezTo>
                    <a:pt x="4" y="16"/>
                    <a:pt x="15" y="13"/>
                    <a:pt x="16" y="10"/>
                  </a:cubicBezTo>
                  <a:cubicBezTo>
                    <a:pt x="18" y="0"/>
                    <a:pt x="0" y="1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51" name="Freeform 655">
              <a:extLst>
                <a:ext uri="{FF2B5EF4-FFF2-40B4-BE49-F238E27FC236}">
                  <a16:creationId xmlns:a16="http://schemas.microsoft.com/office/drawing/2014/main" id="{F4E3445E-0E0B-4D8C-821D-BE88C1E6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" y="107"/>
              <a:ext cx="20" cy="25"/>
            </a:xfrm>
            <a:custGeom>
              <a:avLst/>
              <a:gdLst>
                <a:gd name="T0" fmla="*/ 14 w 18"/>
                <a:gd name="T1" fmla="*/ 13 h 23"/>
                <a:gd name="T2" fmla="*/ 20 w 18"/>
                <a:gd name="T3" fmla="*/ 10 h 23"/>
                <a:gd name="T4" fmla="*/ 14 w 18"/>
                <a:gd name="T5" fmla="*/ 13 h 23"/>
                <a:gd name="T6" fmla="*/ 0 60000 65536"/>
                <a:gd name="T7" fmla="*/ 0 60000 65536"/>
                <a:gd name="T8" fmla="*/ 0 60000 65536"/>
                <a:gd name="T9" fmla="*/ 0 w 18"/>
                <a:gd name="T10" fmla="*/ 0 h 23"/>
                <a:gd name="T11" fmla="*/ 18 w 1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3">
                  <a:moveTo>
                    <a:pt x="12" y="11"/>
                  </a:moveTo>
                  <a:cubicBezTo>
                    <a:pt x="13" y="11"/>
                    <a:pt x="18" y="11"/>
                    <a:pt x="16" y="8"/>
                  </a:cubicBezTo>
                  <a:cubicBezTo>
                    <a:pt x="7" y="0"/>
                    <a:pt x="0" y="23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52" name="Freeform 656">
              <a:extLst>
                <a:ext uri="{FF2B5EF4-FFF2-40B4-BE49-F238E27FC236}">
                  <a16:creationId xmlns:a16="http://schemas.microsoft.com/office/drawing/2014/main" id="{74FCF6AE-D80E-4E9E-B8ED-99F88938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" y="102"/>
              <a:ext cx="14" cy="33"/>
            </a:xfrm>
            <a:custGeom>
              <a:avLst/>
              <a:gdLst>
                <a:gd name="T0" fmla="*/ 15 w 13"/>
                <a:gd name="T1" fmla="*/ 22 h 31"/>
                <a:gd name="T2" fmla="*/ 15 w 13"/>
                <a:gd name="T3" fmla="*/ 18 h 31"/>
                <a:gd name="T4" fmla="*/ 15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3" y="20"/>
                  </a:moveTo>
                  <a:cubicBezTo>
                    <a:pt x="13" y="19"/>
                    <a:pt x="13" y="17"/>
                    <a:pt x="13" y="16"/>
                  </a:cubicBezTo>
                  <a:cubicBezTo>
                    <a:pt x="13" y="0"/>
                    <a:pt x="0" y="31"/>
                    <a:pt x="1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53" name="Freeform 657">
              <a:extLst>
                <a:ext uri="{FF2B5EF4-FFF2-40B4-BE49-F238E27FC236}">
                  <a16:creationId xmlns:a16="http://schemas.microsoft.com/office/drawing/2014/main" id="{779983B4-9CA2-4CD9-B40C-5F5C83D8C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102"/>
              <a:ext cx="14" cy="33"/>
            </a:xfrm>
            <a:custGeom>
              <a:avLst/>
              <a:gdLst>
                <a:gd name="T0" fmla="*/ 14 w 13"/>
                <a:gd name="T1" fmla="*/ 22 h 31"/>
                <a:gd name="T2" fmla="*/ 14 w 13"/>
                <a:gd name="T3" fmla="*/ 18 h 31"/>
                <a:gd name="T4" fmla="*/ 14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20"/>
                  </a:moveTo>
                  <a:cubicBezTo>
                    <a:pt x="13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54" name="Freeform 658">
              <a:extLst>
                <a:ext uri="{FF2B5EF4-FFF2-40B4-BE49-F238E27FC236}">
                  <a16:creationId xmlns:a16="http://schemas.microsoft.com/office/drawing/2014/main" id="{0A1568E3-C680-4CBA-98DD-2AF02FA80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112"/>
              <a:ext cx="17" cy="13"/>
            </a:xfrm>
            <a:custGeom>
              <a:avLst/>
              <a:gdLst>
                <a:gd name="T0" fmla="*/ 4 w 16"/>
                <a:gd name="T1" fmla="*/ 12 h 12"/>
                <a:gd name="T2" fmla="*/ 16 w 16"/>
                <a:gd name="T3" fmla="*/ 8 h 12"/>
                <a:gd name="T4" fmla="*/ 4 w 16"/>
                <a:gd name="T5" fmla="*/ 12 h 12"/>
                <a:gd name="T6" fmla="*/ 0 60000 65536"/>
                <a:gd name="T7" fmla="*/ 0 60000 65536"/>
                <a:gd name="T8" fmla="*/ 0 60000 65536"/>
                <a:gd name="T9" fmla="*/ 0 w 16"/>
                <a:gd name="T10" fmla="*/ 0 h 12"/>
                <a:gd name="T11" fmla="*/ 16 w 1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2">
                  <a:moveTo>
                    <a:pt x="4" y="10"/>
                  </a:moveTo>
                  <a:cubicBezTo>
                    <a:pt x="7" y="12"/>
                    <a:pt x="14" y="8"/>
                    <a:pt x="14" y="6"/>
                  </a:cubicBezTo>
                  <a:cubicBezTo>
                    <a:pt x="16" y="0"/>
                    <a:pt x="0" y="6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55" name="Freeform 659">
              <a:extLst>
                <a:ext uri="{FF2B5EF4-FFF2-40B4-BE49-F238E27FC236}">
                  <a16:creationId xmlns:a16="http://schemas.microsoft.com/office/drawing/2014/main" id="{DBB8107C-B39C-4C03-B4D9-4967683C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108"/>
              <a:ext cx="20" cy="15"/>
            </a:xfrm>
            <a:custGeom>
              <a:avLst/>
              <a:gdLst>
                <a:gd name="T0" fmla="*/ 0 w 19"/>
                <a:gd name="T1" fmla="*/ 9 h 14"/>
                <a:gd name="T2" fmla="*/ 19 w 19"/>
                <a:gd name="T3" fmla="*/ 16 h 14"/>
                <a:gd name="T4" fmla="*/ 0 w 19"/>
                <a:gd name="T5" fmla="*/ 9 h 14"/>
                <a:gd name="T6" fmla="*/ 0 60000 65536"/>
                <a:gd name="T7" fmla="*/ 0 60000 65536"/>
                <a:gd name="T8" fmla="*/ 0 60000 65536"/>
                <a:gd name="T9" fmla="*/ 0 w 19"/>
                <a:gd name="T10" fmla="*/ 0 h 14"/>
                <a:gd name="T11" fmla="*/ 19 w 19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4">
                  <a:moveTo>
                    <a:pt x="0" y="7"/>
                  </a:moveTo>
                  <a:cubicBezTo>
                    <a:pt x="6" y="9"/>
                    <a:pt x="8" y="14"/>
                    <a:pt x="17" y="14"/>
                  </a:cubicBezTo>
                  <a:cubicBezTo>
                    <a:pt x="19" y="6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56" name="Freeform 660">
              <a:extLst>
                <a:ext uri="{FF2B5EF4-FFF2-40B4-BE49-F238E27FC236}">
                  <a16:creationId xmlns:a16="http://schemas.microsoft.com/office/drawing/2014/main" id="{14AA2286-E7C1-4DD1-BF6A-C8C66A04D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114"/>
              <a:ext cx="7" cy="10"/>
            </a:xfrm>
            <a:custGeom>
              <a:avLst/>
              <a:gdLst>
                <a:gd name="T0" fmla="*/ 0 w 6"/>
                <a:gd name="T1" fmla="*/ 4 h 9"/>
                <a:gd name="T2" fmla="*/ 8 w 6"/>
                <a:gd name="T3" fmla="*/ 4 h 9"/>
                <a:gd name="T4" fmla="*/ 0 w 6"/>
                <a:gd name="T5" fmla="*/ 4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0" y="4"/>
                  </a:moveTo>
                  <a:cubicBezTo>
                    <a:pt x="0" y="8"/>
                    <a:pt x="6" y="9"/>
                    <a:pt x="6" y="4"/>
                  </a:cubicBezTo>
                  <a:cubicBezTo>
                    <a:pt x="3" y="5"/>
                    <a:pt x="1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57" name="Line 661">
              <a:extLst>
                <a:ext uri="{FF2B5EF4-FFF2-40B4-BE49-F238E27FC236}">
                  <a16:creationId xmlns:a16="http://schemas.microsoft.com/office/drawing/2014/main" id="{3381BCB2-55E7-407F-99F5-A4644D6EF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9" y="1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58" name="Line 662">
              <a:extLst>
                <a:ext uri="{FF2B5EF4-FFF2-40B4-BE49-F238E27FC236}">
                  <a16:creationId xmlns:a16="http://schemas.microsoft.com/office/drawing/2014/main" id="{4BCD4186-D3B5-4D3B-99C6-402F7CAF0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9" y="1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59" name="Freeform 663">
              <a:extLst>
                <a:ext uri="{FF2B5EF4-FFF2-40B4-BE49-F238E27FC236}">
                  <a16:creationId xmlns:a16="http://schemas.microsoft.com/office/drawing/2014/main" id="{DBC227A5-8785-46AA-B549-11B41DFEE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119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1 w 10"/>
                <a:gd name="T3" fmla="*/ 0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9" y="0"/>
                  </a:cubicBezTo>
                  <a:cubicBezTo>
                    <a:pt x="8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60" name="Freeform 664">
              <a:extLst>
                <a:ext uri="{FF2B5EF4-FFF2-40B4-BE49-F238E27FC236}">
                  <a16:creationId xmlns:a16="http://schemas.microsoft.com/office/drawing/2014/main" id="{3D8FD33B-B1FD-4D28-BC68-5E368869A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116"/>
              <a:ext cx="8" cy="8"/>
            </a:xfrm>
            <a:custGeom>
              <a:avLst/>
              <a:gdLst>
                <a:gd name="T0" fmla="*/ 0 w 7"/>
                <a:gd name="T1" fmla="*/ 3 h 8"/>
                <a:gd name="T2" fmla="*/ 9 w 7"/>
                <a:gd name="T3" fmla="*/ 3 h 8"/>
                <a:gd name="T4" fmla="*/ 0 w 7"/>
                <a:gd name="T5" fmla="*/ 3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3"/>
                  </a:moveTo>
                  <a:cubicBezTo>
                    <a:pt x="0" y="7"/>
                    <a:pt x="6" y="8"/>
                    <a:pt x="7" y="3"/>
                  </a:cubicBezTo>
                  <a:cubicBezTo>
                    <a:pt x="6" y="0"/>
                    <a:pt x="3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61" name="Freeform 665">
              <a:extLst>
                <a:ext uri="{FF2B5EF4-FFF2-40B4-BE49-F238E27FC236}">
                  <a16:creationId xmlns:a16="http://schemas.microsoft.com/office/drawing/2014/main" id="{EC0E7207-56C2-4FB5-90FF-864A9C18E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" y="119"/>
              <a:ext cx="7" cy="5"/>
            </a:xfrm>
            <a:custGeom>
              <a:avLst/>
              <a:gdLst>
                <a:gd name="T0" fmla="*/ 1 w 7"/>
                <a:gd name="T1" fmla="*/ 4 h 5"/>
                <a:gd name="T2" fmla="*/ 5 w 7"/>
                <a:gd name="T3" fmla="*/ 0 h 5"/>
                <a:gd name="T4" fmla="*/ 1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4"/>
                  </a:moveTo>
                  <a:cubicBezTo>
                    <a:pt x="2" y="5"/>
                    <a:pt x="7" y="2"/>
                    <a:pt x="5" y="0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62" name="Freeform 666">
              <a:extLst>
                <a:ext uri="{FF2B5EF4-FFF2-40B4-BE49-F238E27FC236}">
                  <a16:creationId xmlns:a16="http://schemas.microsoft.com/office/drawing/2014/main" id="{6FF409C7-4B4E-493D-A432-CE8264804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104"/>
              <a:ext cx="25" cy="23"/>
            </a:xfrm>
            <a:custGeom>
              <a:avLst/>
              <a:gdLst>
                <a:gd name="T0" fmla="*/ 23 w 23"/>
                <a:gd name="T1" fmla="*/ 13 h 22"/>
                <a:gd name="T2" fmla="*/ 2 w 23"/>
                <a:gd name="T3" fmla="*/ 5 h 22"/>
                <a:gd name="T4" fmla="*/ 23 w 23"/>
                <a:gd name="T5" fmla="*/ 13 h 22"/>
                <a:gd name="T6" fmla="*/ 0 60000 65536"/>
                <a:gd name="T7" fmla="*/ 0 60000 65536"/>
                <a:gd name="T8" fmla="*/ 0 60000 65536"/>
                <a:gd name="T9" fmla="*/ 0 w 23"/>
                <a:gd name="T10" fmla="*/ 0 h 22"/>
                <a:gd name="T11" fmla="*/ 23 w 23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2">
                  <a:moveTo>
                    <a:pt x="19" y="11"/>
                  </a:moveTo>
                  <a:cubicBezTo>
                    <a:pt x="23" y="1"/>
                    <a:pt x="4" y="0"/>
                    <a:pt x="2" y="5"/>
                  </a:cubicBezTo>
                  <a:cubicBezTo>
                    <a:pt x="0" y="11"/>
                    <a:pt x="14" y="22"/>
                    <a:pt x="1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63" name="Freeform 667">
              <a:extLst>
                <a:ext uri="{FF2B5EF4-FFF2-40B4-BE49-F238E27FC236}">
                  <a16:creationId xmlns:a16="http://schemas.microsoft.com/office/drawing/2014/main" id="{0C89F1E7-22BA-41A4-8FF8-353519002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114"/>
              <a:ext cx="11" cy="6"/>
            </a:xfrm>
            <a:custGeom>
              <a:avLst/>
              <a:gdLst>
                <a:gd name="T0" fmla="*/ 1 w 10"/>
                <a:gd name="T1" fmla="*/ 6 h 5"/>
                <a:gd name="T2" fmla="*/ 10 w 10"/>
                <a:gd name="T3" fmla="*/ 1 h 5"/>
                <a:gd name="T4" fmla="*/ 1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4"/>
                  </a:moveTo>
                  <a:cubicBezTo>
                    <a:pt x="2" y="5"/>
                    <a:pt x="10" y="3"/>
                    <a:pt x="8" y="1"/>
                  </a:cubicBezTo>
                  <a:cubicBezTo>
                    <a:pt x="7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64" name="Freeform 668">
              <a:extLst>
                <a:ext uri="{FF2B5EF4-FFF2-40B4-BE49-F238E27FC236}">
                  <a16:creationId xmlns:a16="http://schemas.microsoft.com/office/drawing/2014/main" id="{2272B0D9-EDDA-46DC-ACFF-20307CDE8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112"/>
              <a:ext cx="4" cy="8"/>
            </a:xfrm>
            <a:custGeom>
              <a:avLst/>
              <a:gdLst>
                <a:gd name="T0" fmla="*/ 5 w 3"/>
                <a:gd name="T1" fmla="*/ 3 h 7"/>
                <a:gd name="T2" fmla="*/ 0 w 3"/>
                <a:gd name="T3" fmla="*/ 3 h 7"/>
                <a:gd name="T4" fmla="*/ 5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2"/>
                    <a:pt x="0" y="0"/>
                    <a:pt x="0" y="3"/>
                  </a:cubicBezTo>
                  <a:cubicBezTo>
                    <a:pt x="0" y="5"/>
                    <a:pt x="3" y="7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65" name="Freeform 669">
              <a:extLst>
                <a:ext uri="{FF2B5EF4-FFF2-40B4-BE49-F238E27FC236}">
                  <a16:creationId xmlns:a16="http://schemas.microsoft.com/office/drawing/2014/main" id="{8EA90A41-DD84-423C-9870-2B6B972C0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98"/>
              <a:ext cx="13" cy="34"/>
            </a:xfrm>
            <a:custGeom>
              <a:avLst/>
              <a:gdLst>
                <a:gd name="T0" fmla="*/ 14 w 12"/>
                <a:gd name="T1" fmla="*/ 23 h 31"/>
                <a:gd name="T2" fmla="*/ 14 w 12"/>
                <a:gd name="T3" fmla="*/ 20 h 31"/>
                <a:gd name="T4" fmla="*/ 14 w 12"/>
                <a:gd name="T5" fmla="*/ 23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9"/>
                  </a:moveTo>
                  <a:cubicBezTo>
                    <a:pt x="12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66" name="Freeform 670">
              <a:extLst>
                <a:ext uri="{FF2B5EF4-FFF2-40B4-BE49-F238E27FC236}">
                  <a16:creationId xmlns:a16="http://schemas.microsoft.com/office/drawing/2014/main" id="{03992591-9A74-443F-9EEB-57EFDD3A3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98"/>
              <a:ext cx="13" cy="34"/>
            </a:xfrm>
            <a:custGeom>
              <a:avLst/>
              <a:gdLst>
                <a:gd name="T0" fmla="*/ 14 w 12"/>
                <a:gd name="T1" fmla="*/ 20 h 31"/>
                <a:gd name="T2" fmla="*/ 14 w 12"/>
                <a:gd name="T3" fmla="*/ 23 h 31"/>
                <a:gd name="T4" fmla="*/ 14 w 12"/>
                <a:gd name="T5" fmla="*/ 20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6"/>
                  </a:moveTo>
                  <a:cubicBezTo>
                    <a:pt x="12" y="0"/>
                    <a:pt x="0" y="31"/>
                    <a:pt x="12" y="19"/>
                  </a:cubicBezTo>
                  <a:cubicBezTo>
                    <a:pt x="12" y="19"/>
                    <a:pt x="12" y="17"/>
                    <a:pt x="1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67" name="Freeform 671">
              <a:extLst>
                <a:ext uri="{FF2B5EF4-FFF2-40B4-BE49-F238E27FC236}">
                  <a16:creationId xmlns:a16="http://schemas.microsoft.com/office/drawing/2014/main" id="{7B660FB9-DF1A-487B-BDF3-C14DF75EC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98"/>
              <a:ext cx="14" cy="34"/>
            </a:xfrm>
            <a:custGeom>
              <a:avLst/>
              <a:gdLst>
                <a:gd name="T0" fmla="*/ 14 w 13"/>
                <a:gd name="T1" fmla="*/ 23 h 31"/>
                <a:gd name="T2" fmla="*/ 14 w 13"/>
                <a:gd name="T3" fmla="*/ 20 h 31"/>
                <a:gd name="T4" fmla="*/ 14 w 13"/>
                <a:gd name="T5" fmla="*/ 23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19"/>
                  </a:moveTo>
                  <a:cubicBezTo>
                    <a:pt x="13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68" name="Freeform 672">
              <a:extLst>
                <a:ext uri="{FF2B5EF4-FFF2-40B4-BE49-F238E27FC236}">
                  <a16:creationId xmlns:a16="http://schemas.microsoft.com/office/drawing/2014/main" id="{42FEDD5E-8E1F-4782-9644-ED3B540F6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" y="98"/>
              <a:ext cx="13" cy="34"/>
            </a:xfrm>
            <a:custGeom>
              <a:avLst/>
              <a:gdLst>
                <a:gd name="T0" fmla="*/ 14 w 12"/>
                <a:gd name="T1" fmla="*/ 23 h 31"/>
                <a:gd name="T2" fmla="*/ 14 w 12"/>
                <a:gd name="T3" fmla="*/ 20 h 31"/>
                <a:gd name="T4" fmla="*/ 14 w 12"/>
                <a:gd name="T5" fmla="*/ 23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9"/>
                  </a:moveTo>
                  <a:cubicBezTo>
                    <a:pt x="12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69" name="Freeform 673">
              <a:extLst>
                <a:ext uri="{FF2B5EF4-FFF2-40B4-BE49-F238E27FC236}">
                  <a16:creationId xmlns:a16="http://schemas.microsoft.com/office/drawing/2014/main" id="{9C331B35-A5BC-4FBC-B9B1-6DB0E2EFF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109"/>
              <a:ext cx="3" cy="8"/>
            </a:xfrm>
            <a:custGeom>
              <a:avLst/>
              <a:gdLst>
                <a:gd name="T0" fmla="*/ 3 w 3"/>
                <a:gd name="T1" fmla="*/ 3 h 7"/>
                <a:gd name="T2" fmla="*/ 0 w 3"/>
                <a:gd name="T3" fmla="*/ 3 h 7"/>
                <a:gd name="T4" fmla="*/ 3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1"/>
                    <a:pt x="0" y="0"/>
                    <a:pt x="0" y="3"/>
                  </a:cubicBezTo>
                  <a:cubicBezTo>
                    <a:pt x="0" y="5"/>
                    <a:pt x="3" y="7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0" name="Freeform 674">
              <a:extLst>
                <a:ext uri="{FF2B5EF4-FFF2-40B4-BE49-F238E27FC236}">
                  <a16:creationId xmlns:a16="http://schemas.microsoft.com/office/drawing/2014/main" id="{6BC66607-FF41-4117-A449-E7B611B46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106"/>
              <a:ext cx="7" cy="10"/>
            </a:xfrm>
            <a:custGeom>
              <a:avLst/>
              <a:gdLst>
                <a:gd name="T0" fmla="*/ 5 w 7"/>
                <a:gd name="T1" fmla="*/ 8 h 9"/>
                <a:gd name="T2" fmla="*/ 2 w 7"/>
                <a:gd name="T3" fmla="*/ 3 h 9"/>
                <a:gd name="T4" fmla="*/ 5 w 7"/>
                <a:gd name="T5" fmla="*/ 8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5" y="6"/>
                  </a:moveTo>
                  <a:cubicBezTo>
                    <a:pt x="7" y="4"/>
                    <a:pt x="5" y="0"/>
                    <a:pt x="2" y="3"/>
                  </a:cubicBezTo>
                  <a:cubicBezTo>
                    <a:pt x="0" y="5"/>
                    <a:pt x="2" y="9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1" name="Freeform 675">
              <a:extLst>
                <a:ext uri="{FF2B5EF4-FFF2-40B4-BE49-F238E27FC236}">
                  <a16:creationId xmlns:a16="http://schemas.microsoft.com/office/drawing/2014/main" id="{EA3483AB-0604-4612-BF0E-925E86EE8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" y="95"/>
              <a:ext cx="14" cy="34"/>
            </a:xfrm>
            <a:custGeom>
              <a:avLst/>
              <a:gdLst>
                <a:gd name="T0" fmla="*/ 14 w 13"/>
                <a:gd name="T1" fmla="*/ 23 h 31"/>
                <a:gd name="T2" fmla="*/ 14 w 13"/>
                <a:gd name="T3" fmla="*/ 20 h 31"/>
                <a:gd name="T4" fmla="*/ 14 w 13"/>
                <a:gd name="T5" fmla="*/ 23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19"/>
                  </a:moveTo>
                  <a:cubicBezTo>
                    <a:pt x="13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2" name="Freeform 676">
              <a:extLst>
                <a:ext uri="{FF2B5EF4-FFF2-40B4-BE49-F238E27FC236}">
                  <a16:creationId xmlns:a16="http://schemas.microsoft.com/office/drawing/2014/main" id="{4478FC8F-E63F-44FA-85D5-C4D8C2772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108"/>
              <a:ext cx="8" cy="5"/>
            </a:xfrm>
            <a:custGeom>
              <a:avLst/>
              <a:gdLst>
                <a:gd name="T0" fmla="*/ 7 w 7"/>
                <a:gd name="T1" fmla="*/ 1 h 5"/>
                <a:gd name="T2" fmla="*/ 2 w 7"/>
                <a:gd name="T3" fmla="*/ 4 h 5"/>
                <a:gd name="T4" fmla="*/ 7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5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3" name="Freeform 677">
              <a:extLst>
                <a:ext uri="{FF2B5EF4-FFF2-40B4-BE49-F238E27FC236}">
                  <a16:creationId xmlns:a16="http://schemas.microsoft.com/office/drawing/2014/main" id="{AF46B9B1-3956-49D3-A3B2-E624CEC1B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108"/>
              <a:ext cx="7" cy="5"/>
            </a:xfrm>
            <a:custGeom>
              <a:avLst/>
              <a:gdLst>
                <a:gd name="T0" fmla="*/ 2 w 7"/>
                <a:gd name="T1" fmla="*/ 4 h 5"/>
                <a:gd name="T2" fmla="*/ 5 w 7"/>
                <a:gd name="T3" fmla="*/ 1 h 5"/>
                <a:gd name="T4" fmla="*/ 2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4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4" name="Freeform 678">
              <a:extLst>
                <a:ext uri="{FF2B5EF4-FFF2-40B4-BE49-F238E27FC236}">
                  <a16:creationId xmlns:a16="http://schemas.microsoft.com/office/drawing/2014/main" id="{EC9209FC-83C5-48A3-8A51-E5A32DF67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97"/>
              <a:ext cx="18" cy="15"/>
            </a:xfrm>
            <a:custGeom>
              <a:avLst/>
              <a:gdLst>
                <a:gd name="T0" fmla="*/ 0 w 17"/>
                <a:gd name="T1" fmla="*/ 16 h 14"/>
                <a:gd name="T2" fmla="*/ 19 w 17"/>
                <a:gd name="T3" fmla="*/ 5 h 14"/>
                <a:gd name="T4" fmla="*/ 0 w 17"/>
                <a:gd name="T5" fmla="*/ 16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0" y="14"/>
                  </a:moveTo>
                  <a:cubicBezTo>
                    <a:pt x="9" y="14"/>
                    <a:pt x="12" y="8"/>
                    <a:pt x="17" y="5"/>
                  </a:cubicBezTo>
                  <a:cubicBezTo>
                    <a:pt x="12" y="0"/>
                    <a:pt x="2" y="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5" name="Freeform 679">
              <a:extLst>
                <a:ext uri="{FF2B5EF4-FFF2-40B4-BE49-F238E27FC236}">
                  <a16:creationId xmlns:a16="http://schemas.microsoft.com/office/drawing/2014/main" id="{8D8160C8-F154-44D7-8D28-6E7BFCA92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92"/>
              <a:ext cx="13" cy="33"/>
            </a:xfrm>
            <a:custGeom>
              <a:avLst/>
              <a:gdLst>
                <a:gd name="T0" fmla="*/ 14 w 12"/>
                <a:gd name="T1" fmla="*/ 21 h 31"/>
                <a:gd name="T2" fmla="*/ 14 w 12"/>
                <a:gd name="T3" fmla="*/ 18 h 31"/>
                <a:gd name="T4" fmla="*/ 14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19"/>
                  </a:moveTo>
                  <a:cubicBezTo>
                    <a:pt x="12" y="19"/>
                    <a:pt x="12" y="16"/>
                    <a:pt x="12" y="16"/>
                  </a:cubicBezTo>
                  <a:cubicBezTo>
                    <a:pt x="12" y="0"/>
                    <a:pt x="0" y="31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6" name="Freeform 680">
              <a:extLst>
                <a:ext uri="{FF2B5EF4-FFF2-40B4-BE49-F238E27FC236}">
                  <a16:creationId xmlns:a16="http://schemas.microsoft.com/office/drawing/2014/main" id="{F0FD10B1-C537-4DEF-B8CD-2536B5178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" y="92"/>
              <a:ext cx="14" cy="33"/>
            </a:xfrm>
            <a:custGeom>
              <a:avLst/>
              <a:gdLst>
                <a:gd name="T0" fmla="*/ 15 w 13"/>
                <a:gd name="T1" fmla="*/ 21 h 31"/>
                <a:gd name="T2" fmla="*/ 15 w 13"/>
                <a:gd name="T3" fmla="*/ 18 h 31"/>
                <a:gd name="T4" fmla="*/ 15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3" y="19"/>
                  </a:moveTo>
                  <a:cubicBezTo>
                    <a:pt x="13" y="19"/>
                    <a:pt x="13" y="16"/>
                    <a:pt x="13" y="16"/>
                  </a:cubicBezTo>
                  <a:cubicBezTo>
                    <a:pt x="13" y="0"/>
                    <a:pt x="0" y="31"/>
                    <a:pt x="1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7" name="Freeform 681">
              <a:extLst>
                <a:ext uri="{FF2B5EF4-FFF2-40B4-BE49-F238E27FC236}">
                  <a16:creationId xmlns:a16="http://schemas.microsoft.com/office/drawing/2014/main" id="{38A0494E-F80C-4D8A-AD42-1CE4CE36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98"/>
              <a:ext cx="7" cy="11"/>
            </a:xfrm>
            <a:custGeom>
              <a:avLst/>
              <a:gdLst>
                <a:gd name="T0" fmla="*/ 6 w 7"/>
                <a:gd name="T1" fmla="*/ 9 h 10"/>
                <a:gd name="T2" fmla="*/ 2 w 7"/>
                <a:gd name="T3" fmla="*/ 4 h 10"/>
                <a:gd name="T4" fmla="*/ 6 w 7"/>
                <a:gd name="T5" fmla="*/ 9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6" y="7"/>
                  </a:moveTo>
                  <a:cubicBezTo>
                    <a:pt x="7" y="5"/>
                    <a:pt x="6" y="0"/>
                    <a:pt x="2" y="4"/>
                  </a:cubicBezTo>
                  <a:cubicBezTo>
                    <a:pt x="0" y="5"/>
                    <a:pt x="2" y="10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8" name="Freeform 682">
              <a:extLst>
                <a:ext uri="{FF2B5EF4-FFF2-40B4-BE49-F238E27FC236}">
                  <a16:creationId xmlns:a16="http://schemas.microsoft.com/office/drawing/2014/main" id="{1111C8F4-E7DD-4572-B713-B32E48276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102"/>
              <a:ext cx="4" cy="7"/>
            </a:xfrm>
            <a:custGeom>
              <a:avLst/>
              <a:gdLst>
                <a:gd name="T0" fmla="*/ 0 w 4"/>
                <a:gd name="T1" fmla="*/ 4 h 7"/>
                <a:gd name="T2" fmla="*/ 4 w 4"/>
                <a:gd name="T3" fmla="*/ 4 h 7"/>
                <a:gd name="T4" fmla="*/ 0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6"/>
                    <a:pt x="4" y="7"/>
                    <a:pt x="4" y="4"/>
                  </a:cubicBezTo>
                  <a:cubicBezTo>
                    <a:pt x="4" y="2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79" name="Freeform 683">
              <a:extLst>
                <a:ext uri="{FF2B5EF4-FFF2-40B4-BE49-F238E27FC236}">
                  <a16:creationId xmlns:a16="http://schemas.microsoft.com/office/drawing/2014/main" id="{79058223-1B91-4DB9-8D7A-6B379ABA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" y="98"/>
              <a:ext cx="16" cy="13"/>
            </a:xfrm>
            <a:custGeom>
              <a:avLst/>
              <a:gdLst>
                <a:gd name="T0" fmla="*/ 16 w 15"/>
                <a:gd name="T1" fmla="*/ 9 h 12"/>
                <a:gd name="T2" fmla="*/ 4 w 15"/>
                <a:gd name="T3" fmla="*/ 12 h 12"/>
                <a:gd name="T4" fmla="*/ 16 w 15"/>
                <a:gd name="T5" fmla="*/ 9 h 12"/>
                <a:gd name="T6" fmla="*/ 0 60000 65536"/>
                <a:gd name="T7" fmla="*/ 0 60000 65536"/>
                <a:gd name="T8" fmla="*/ 0 60000 65536"/>
                <a:gd name="T9" fmla="*/ 0 w 15"/>
                <a:gd name="T10" fmla="*/ 0 h 12"/>
                <a:gd name="T11" fmla="*/ 15 w 1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2">
                  <a:moveTo>
                    <a:pt x="14" y="7"/>
                  </a:moveTo>
                  <a:cubicBezTo>
                    <a:pt x="15" y="0"/>
                    <a:pt x="0" y="6"/>
                    <a:pt x="4" y="10"/>
                  </a:cubicBezTo>
                  <a:cubicBezTo>
                    <a:pt x="6" y="12"/>
                    <a:pt x="13" y="8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80" name="Freeform 684">
              <a:extLst>
                <a:ext uri="{FF2B5EF4-FFF2-40B4-BE49-F238E27FC236}">
                  <a16:creationId xmlns:a16="http://schemas.microsoft.com/office/drawing/2014/main" id="{60BF6141-794E-46F5-9F67-DAF966411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105"/>
              <a:ext cx="11" cy="5"/>
            </a:xfrm>
            <a:custGeom>
              <a:avLst/>
              <a:gdLst>
                <a:gd name="T0" fmla="*/ 10 w 10"/>
                <a:gd name="T1" fmla="*/ 1 h 5"/>
                <a:gd name="T2" fmla="*/ 1 w 10"/>
                <a:gd name="T3" fmla="*/ 4 h 5"/>
                <a:gd name="T4" fmla="*/ 10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1"/>
                  </a:moveTo>
                  <a:cubicBezTo>
                    <a:pt x="7" y="0"/>
                    <a:pt x="0" y="2"/>
                    <a:pt x="1" y="4"/>
                  </a:cubicBezTo>
                  <a:cubicBezTo>
                    <a:pt x="2" y="5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81" name="Freeform 685">
              <a:extLst>
                <a:ext uri="{FF2B5EF4-FFF2-40B4-BE49-F238E27FC236}">
                  <a16:creationId xmlns:a16="http://schemas.microsoft.com/office/drawing/2014/main" id="{79AB7C95-ACE7-42E1-AB52-4B126E841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87"/>
              <a:ext cx="14" cy="34"/>
            </a:xfrm>
            <a:custGeom>
              <a:avLst/>
              <a:gdLst>
                <a:gd name="T0" fmla="*/ 14 w 13"/>
                <a:gd name="T1" fmla="*/ 24 h 31"/>
                <a:gd name="T2" fmla="*/ 14 w 13"/>
                <a:gd name="T3" fmla="*/ 21 h 31"/>
                <a:gd name="T4" fmla="*/ 14 w 13"/>
                <a:gd name="T5" fmla="*/ 24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2" y="20"/>
                  </a:moveTo>
                  <a:cubicBezTo>
                    <a:pt x="13" y="20"/>
                    <a:pt x="12" y="17"/>
                    <a:pt x="12" y="17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82" name="Freeform 686">
              <a:extLst>
                <a:ext uri="{FF2B5EF4-FFF2-40B4-BE49-F238E27FC236}">
                  <a16:creationId xmlns:a16="http://schemas.microsoft.com/office/drawing/2014/main" id="{636A9D13-7B82-4410-8199-44DFA1BF2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" y="103"/>
              <a:ext cx="9" cy="6"/>
            </a:xfrm>
            <a:custGeom>
              <a:avLst/>
              <a:gdLst>
                <a:gd name="T0" fmla="*/ 1 w 8"/>
                <a:gd name="T1" fmla="*/ 6 h 6"/>
                <a:gd name="T2" fmla="*/ 10 w 8"/>
                <a:gd name="T3" fmla="*/ 6 h 6"/>
                <a:gd name="T4" fmla="*/ 10 w 8"/>
                <a:gd name="T5" fmla="*/ 0 h 6"/>
                <a:gd name="T6" fmla="*/ 1 w 8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1" y="6"/>
                  </a:moveTo>
                  <a:cubicBezTo>
                    <a:pt x="3" y="6"/>
                    <a:pt x="6" y="6"/>
                    <a:pt x="8" y="6"/>
                  </a:cubicBezTo>
                  <a:cubicBezTo>
                    <a:pt x="8" y="4"/>
                    <a:pt x="8" y="2"/>
                    <a:pt x="8" y="0"/>
                  </a:cubicBezTo>
                  <a:cubicBezTo>
                    <a:pt x="4" y="0"/>
                    <a:pt x="0" y="1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83" name="Freeform 687">
              <a:extLst>
                <a:ext uri="{FF2B5EF4-FFF2-40B4-BE49-F238E27FC236}">
                  <a16:creationId xmlns:a16="http://schemas.microsoft.com/office/drawing/2014/main" id="{4B5D98EE-E3BD-4509-B267-BBF131BB8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100"/>
              <a:ext cx="8" cy="10"/>
            </a:xfrm>
            <a:custGeom>
              <a:avLst/>
              <a:gdLst>
                <a:gd name="T0" fmla="*/ 9 w 7"/>
                <a:gd name="T1" fmla="*/ 7 h 9"/>
                <a:gd name="T2" fmla="*/ 0 w 7"/>
                <a:gd name="T3" fmla="*/ 7 h 9"/>
                <a:gd name="T4" fmla="*/ 9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5"/>
                  </a:moveTo>
                  <a:cubicBezTo>
                    <a:pt x="3" y="5"/>
                    <a:pt x="2" y="0"/>
                    <a:pt x="0" y="5"/>
                  </a:cubicBezTo>
                  <a:cubicBezTo>
                    <a:pt x="0" y="8"/>
                    <a:pt x="6" y="9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84" name="Freeform 688">
              <a:extLst>
                <a:ext uri="{FF2B5EF4-FFF2-40B4-BE49-F238E27FC236}">
                  <a16:creationId xmlns:a16="http://schemas.microsoft.com/office/drawing/2014/main" id="{226E9873-561A-4A92-8056-259598B06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95"/>
              <a:ext cx="12" cy="11"/>
            </a:xfrm>
            <a:custGeom>
              <a:avLst/>
              <a:gdLst>
                <a:gd name="T0" fmla="*/ 0 w 11"/>
                <a:gd name="T1" fmla="*/ 0 h 10"/>
                <a:gd name="T2" fmla="*/ 8 w 11"/>
                <a:gd name="T3" fmla="*/ 12 h 10"/>
                <a:gd name="T4" fmla="*/ 0 w 11"/>
                <a:gd name="T5" fmla="*/ 0 h 10"/>
                <a:gd name="T6" fmla="*/ 0 60000 65536"/>
                <a:gd name="T7" fmla="*/ 0 60000 65536"/>
                <a:gd name="T8" fmla="*/ 0 60000 65536"/>
                <a:gd name="T9" fmla="*/ 0 w 11"/>
                <a:gd name="T10" fmla="*/ 0 h 10"/>
                <a:gd name="T11" fmla="*/ 11 w 1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0">
                  <a:moveTo>
                    <a:pt x="0" y="0"/>
                  </a:moveTo>
                  <a:cubicBezTo>
                    <a:pt x="0" y="6"/>
                    <a:pt x="2" y="8"/>
                    <a:pt x="6" y="10"/>
                  </a:cubicBezTo>
                  <a:cubicBezTo>
                    <a:pt x="11" y="5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85" name="Freeform 689">
              <a:extLst>
                <a:ext uri="{FF2B5EF4-FFF2-40B4-BE49-F238E27FC236}">
                  <a16:creationId xmlns:a16="http://schemas.microsoft.com/office/drawing/2014/main" id="{AA21C156-CFB9-4F13-94E3-CE7EB353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95"/>
              <a:ext cx="13" cy="11"/>
            </a:xfrm>
            <a:custGeom>
              <a:avLst/>
              <a:gdLst>
                <a:gd name="T0" fmla="*/ 0 w 12"/>
                <a:gd name="T1" fmla="*/ 0 h 10"/>
                <a:gd name="T2" fmla="*/ 9 w 12"/>
                <a:gd name="T3" fmla="*/ 12 h 10"/>
                <a:gd name="T4" fmla="*/ 0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0" y="0"/>
                  </a:moveTo>
                  <a:cubicBezTo>
                    <a:pt x="0" y="6"/>
                    <a:pt x="3" y="8"/>
                    <a:pt x="7" y="10"/>
                  </a:cubicBezTo>
                  <a:cubicBezTo>
                    <a:pt x="12" y="5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86" name="Freeform 690">
              <a:extLst>
                <a:ext uri="{FF2B5EF4-FFF2-40B4-BE49-F238E27FC236}">
                  <a16:creationId xmlns:a16="http://schemas.microsoft.com/office/drawing/2014/main" id="{8B4A6C59-D4EC-47BC-B0E4-B73E5D46C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" y="102"/>
              <a:ext cx="7" cy="5"/>
            </a:xfrm>
            <a:custGeom>
              <a:avLst/>
              <a:gdLst>
                <a:gd name="T0" fmla="*/ 7 w 6"/>
                <a:gd name="T1" fmla="*/ 1 h 5"/>
                <a:gd name="T2" fmla="*/ 1 w 6"/>
                <a:gd name="T3" fmla="*/ 4 h 5"/>
                <a:gd name="T4" fmla="*/ 7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1"/>
                  </a:moveTo>
                  <a:cubicBezTo>
                    <a:pt x="4" y="0"/>
                    <a:pt x="0" y="2"/>
                    <a:pt x="1" y="4"/>
                  </a:cubicBezTo>
                  <a:cubicBezTo>
                    <a:pt x="2" y="5"/>
                    <a:pt x="6" y="2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87" name="Freeform 691">
              <a:extLst>
                <a:ext uri="{FF2B5EF4-FFF2-40B4-BE49-F238E27FC236}">
                  <a16:creationId xmlns:a16="http://schemas.microsoft.com/office/drawing/2014/main" id="{4F4D033E-27E6-41B8-84AE-20664A9DE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" y="81"/>
              <a:ext cx="13" cy="33"/>
            </a:xfrm>
            <a:custGeom>
              <a:avLst/>
              <a:gdLst>
                <a:gd name="T0" fmla="*/ 14 w 12"/>
                <a:gd name="T1" fmla="*/ 22 h 31"/>
                <a:gd name="T2" fmla="*/ 14 w 12"/>
                <a:gd name="T3" fmla="*/ 18 h 31"/>
                <a:gd name="T4" fmla="*/ 14 w 12"/>
                <a:gd name="T5" fmla="*/ 22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12" y="20"/>
                  </a:moveTo>
                  <a:cubicBezTo>
                    <a:pt x="12" y="19"/>
                    <a:pt x="12" y="17"/>
                    <a:pt x="12" y="16"/>
                  </a:cubicBezTo>
                  <a:cubicBezTo>
                    <a:pt x="12" y="0"/>
                    <a:pt x="0" y="31"/>
                    <a:pt x="1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88" name="Freeform 692">
              <a:extLst>
                <a:ext uri="{FF2B5EF4-FFF2-40B4-BE49-F238E27FC236}">
                  <a16:creationId xmlns:a16="http://schemas.microsoft.com/office/drawing/2014/main" id="{F23B5BDB-1C04-4EAE-8883-6FF1E8778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98"/>
              <a:ext cx="7" cy="5"/>
            </a:xfrm>
            <a:custGeom>
              <a:avLst/>
              <a:gdLst>
                <a:gd name="T0" fmla="*/ 5 w 7"/>
                <a:gd name="T1" fmla="*/ 0 h 4"/>
                <a:gd name="T2" fmla="*/ 2 w 7"/>
                <a:gd name="T3" fmla="*/ 6 h 4"/>
                <a:gd name="T4" fmla="*/ 5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0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3" y="4"/>
                    <a:pt x="7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89" name="Line 693">
              <a:extLst>
                <a:ext uri="{FF2B5EF4-FFF2-40B4-BE49-F238E27FC236}">
                  <a16:creationId xmlns:a16="http://schemas.microsoft.com/office/drawing/2014/main" id="{5F2797D5-276F-4DC1-AFEA-C2D3EA740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9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0" name="Line 694">
              <a:extLst>
                <a:ext uri="{FF2B5EF4-FFF2-40B4-BE49-F238E27FC236}">
                  <a16:creationId xmlns:a16="http://schemas.microsoft.com/office/drawing/2014/main" id="{7320F1D2-FEC4-40F4-99A4-6BB9DAE03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9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1" name="Line 695">
              <a:extLst>
                <a:ext uri="{FF2B5EF4-FFF2-40B4-BE49-F238E27FC236}">
                  <a16:creationId xmlns:a16="http://schemas.microsoft.com/office/drawing/2014/main" id="{48F283B2-0FE7-4DEF-AE57-DF7F0F6D0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9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2" name="Line 696">
              <a:extLst>
                <a:ext uri="{FF2B5EF4-FFF2-40B4-BE49-F238E27FC236}">
                  <a16:creationId xmlns:a16="http://schemas.microsoft.com/office/drawing/2014/main" id="{BA0B7526-E478-4992-9588-CD9A8AF41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9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3" name="Freeform 697">
              <a:extLst>
                <a:ext uri="{FF2B5EF4-FFF2-40B4-BE49-F238E27FC236}">
                  <a16:creationId xmlns:a16="http://schemas.microsoft.com/office/drawing/2014/main" id="{26CBBA04-3E7B-48B5-BF01-C662B1B7D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89"/>
              <a:ext cx="8" cy="10"/>
            </a:xfrm>
            <a:custGeom>
              <a:avLst/>
              <a:gdLst>
                <a:gd name="T0" fmla="*/ 2 w 7"/>
                <a:gd name="T1" fmla="*/ 3 h 10"/>
                <a:gd name="T2" fmla="*/ 8 w 7"/>
                <a:gd name="T3" fmla="*/ 6 h 10"/>
                <a:gd name="T4" fmla="*/ 2 w 7"/>
                <a:gd name="T5" fmla="*/ 3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2" y="3"/>
                  </a:moveTo>
                  <a:cubicBezTo>
                    <a:pt x="0" y="5"/>
                    <a:pt x="2" y="10"/>
                    <a:pt x="6" y="6"/>
                  </a:cubicBezTo>
                  <a:cubicBezTo>
                    <a:pt x="7" y="4"/>
                    <a:pt x="6" y="0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4" name="Freeform 698">
              <a:extLst>
                <a:ext uri="{FF2B5EF4-FFF2-40B4-BE49-F238E27FC236}">
                  <a16:creationId xmlns:a16="http://schemas.microsoft.com/office/drawing/2014/main" id="{C2B79A74-56AE-4CA7-A65C-131957EE8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84"/>
              <a:ext cx="13" cy="11"/>
            </a:xfrm>
            <a:custGeom>
              <a:avLst/>
              <a:gdLst>
                <a:gd name="T0" fmla="*/ 9 w 12"/>
                <a:gd name="T1" fmla="*/ 12 h 10"/>
                <a:gd name="T2" fmla="*/ 0 w 12"/>
                <a:gd name="T3" fmla="*/ 1 h 10"/>
                <a:gd name="T4" fmla="*/ 9 w 12"/>
                <a:gd name="T5" fmla="*/ 12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7" y="10"/>
                  </a:moveTo>
                  <a:cubicBezTo>
                    <a:pt x="12" y="6"/>
                    <a:pt x="10" y="0"/>
                    <a:pt x="0" y="1"/>
                  </a:cubicBezTo>
                  <a:cubicBezTo>
                    <a:pt x="0" y="6"/>
                    <a:pt x="3" y="9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5" name="Freeform 699">
              <a:extLst>
                <a:ext uri="{FF2B5EF4-FFF2-40B4-BE49-F238E27FC236}">
                  <a16:creationId xmlns:a16="http://schemas.microsoft.com/office/drawing/2014/main" id="{1F967DA2-132D-439B-8C26-BAEB29C95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" y="85"/>
              <a:ext cx="18" cy="13"/>
            </a:xfrm>
            <a:custGeom>
              <a:avLst/>
              <a:gdLst>
                <a:gd name="T0" fmla="*/ 6 w 16"/>
                <a:gd name="T1" fmla="*/ 11 h 12"/>
                <a:gd name="T2" fmla="*/ 18 w 16"/>
                <a:gd name="T3" fmla="*/ 8 h 12"/>
                <a:gd name="T4" fmla="*/ 6 w 16"/>
                <a:gd name="T5" fmla="*/ 11 h 12"/>
                <a:gd name="T6" fmla="*/ 0 60000 65536"/>
                <a:gd name="T7" fmla="*/ 0 60000 65536"/>
                <a:gd name="T8" fmla="*/ 0 60000 65536"/>
                <a:gd name="T9" fmla="*/ 0 w 16"/>
                <a:gd name="T10" fmla="*/ 0 h 12"/>
                <a:gd name="T11" fmla="*/ 16 w 1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2">
                  <a:moveTo>
                    <a:pt x="4" y="9"/>
                  </a:moveTo>
                  <a:cubicBezTo>
                    <a:pt x="6" y="12"/>
                    <a:pt x="14" y="7"/>
                    <a:pt x="14" y="6"/>
                  </a:cubicBezTo>
                  <a:cubicBezTo>
                    <a:pt x="16" y="0"/>
                    <a:pt x="0" y="5"/>
                    <a:pt x="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6" name="Line 700">
              <a:extLst>
                <a:ext uri="{FF2B5EF4-FFF2-40B4-BE49-F238E27FC236}">
                  <a16:creationId xmlns:a16="http://schemas.microsoft.com/office/drawing/2014/main" id="{803987D8-5C88-477F-AE5F-1EF4C9D58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" y="8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7" name="Line 701">
              <a:extLst>
                <a:ext uri="{FF2B5EF4-FFF2-40B4-BE49-F238E27FC236}">
                  <a16:creationId xmlns:a16="http://schemas.microsoft.com/office/drawing/2014/main" id="{60007676-6014-4D4F-AF62-05654069E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6" y="8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8" name="Freeform 702">
              <a:extLst>
                <a:ext uri="{FF2B5EF4-FFF2-40B4-BE49-F238E27FC236}">
                  <a16:creationId xmlns:a16="http://schemas.microsoft.com/office/drawing/2014/main" id="{36FDD361-C662-4FFD-90BA-D03DBF44E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80"/>
              <a:ext cx="19" cy="12"/>
            </a:xfrm>
            <a:custGeom>
              <a:avLst/>
              <a:gdLst>
                <a:gd name="T0" fmla="*/ 2 w 17"/>
                <a:gd name="T1" fmla="*/ 10 h 11"/>
                <a:gd name="T2" fmla="*/ 11 w 17"/>
                <a:gd name="T3" fmla="*/ 10 h 11"/>
                <a:gd name="T4" fmla="*/ 2 w 17"/>
                <a:gd name="T5" fmla="*/ 10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2" y="8"/>
                  </a:moveTo>
                  <a:cubicBezTo>
                    <a:pt x="3" y="11"/>
                    <a:pt x="8" y="9"/>
                    <a:pt x="9" y="8"/>
                  </a:cubicBezTo>
                  <a:cubicBezTo>
                    <a:pt x="17" y="0"/>
                    <a:pt x="0" y="1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99" name="Freeform 703">
              <a:extLst>
                <a:ext uri="{FF2B5EF4-FFF2-40B4-BE49-F238E27FC236}">
                  <a16:creationId xmlns:a16="http://schemas.microsoft.com/office/drawing/2014/main" id="{E5D7C392-4145-4B27-A03E-EEF550DFB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67"/>
              <a:ext cx="11" cy="5"/>
            </a:xfrm>
            <a:custGeom>
              <a:avLst/>
              <a:gdLst>
                <a:gd name="T0" fmla="*/ 2 w 10"/>
                <a:gd name="T1" fmla="*/ 4 h 5"/>
                <a:gd name="T2" fmla="*/ 11 w 10"/>
                <a:gd name="T3" fmla="*/ 1 h 5"/>
                <a:gd name="T4" fmla="*/ 2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4"/>
                  </a:moveTo>
                  <a:cubicBezTo>
                    <a:pt x="3" y="5"/>
                    <a:pt x="10" y="2"/>
                    <a:pt x="9" y="1"/>
                  </a:cubicBezTo>
                  <a:cubicBezTo>
                    <a:pt x="8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0" name="Freeform 704">
              <a:extLst>
                <a:ext uri="{FF2B5EF4-FFF2-40B4-BE49-F238E27FC236}">
                  <a16:creationId xmlns:a16="http://schemas.microsoft.com/office/drawing/2014/main" id="{A2717287-28A6-4D94-B9C3-C60AD3F2A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60"/>
              <a:ext cx="24" cy="17"/>
            </a:xfrm>
            <a:custGeom>
              <a:avLst/>
              <a:gdLst>
                <a:gd name="T0" fmla="*/ 0 w 23"/>
                <a:gd name="T1" fmla="*/ 0 h 15"/>
                <a:gd name="T2" fmla="*/ 22 w 23"/>
                <a:gd name="T3" fmla="*/ 0 h 15"/>
                <a:gd name="T4" fmla="*/ 0 w 23"/>
                <a:gd name="T5" fmla="*/ 0 h 15"/>
                <a:gd name="T6" fmla="*/ 0 60000 65536"/>
                <a:gd name="T7" fmla="*/ 0 60000 65536"/>
                <a:gd name="T8" fmla="*/ 0 60000 65536"/>
                <a:gd name="T9" fmla="*/ 0 w 23"/>
                <a:gd name="T10" fmla="*/ 0 h 15"/>
                <a:gd name="T11" fmla="*/ 23 w 2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5">
                  <a:moveTo>
                    <a:pt x="0" y="0"/>
                  </a:moveTo>
                  <a:cubicBezTo>
                    <a:pt x="0" y="10"/>
                    <a:pt x="23" y="15"/>
                    <a:pt x="20" y="0"/>
                  </a:cubicBezTo>
                  <a:cubicBezTo>
                    <a:pt x="7" y="1"/>
                    <a:pt x="1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1" name="Freeform 705">
              <a:extLst>
                <a:ext uri="{FF2B5EF4-FFF2-40B4-BE49-F238E27FC236}">
                  <a16:creationId xmlns:a16="http://schemas.microsoft.com/office/drawing/2014/main" id="{AAE7B754-8B6E-4215-98B9-D675E5387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59"/>
              <a:ext cx="8" cy="6"/>
            </a:xfrm>
            <a:custGeom>
              <a:avLst/>
              <a:gdLst>
                <a:gd name="T0" fmla="*/ 2 w 7"/>
                <a:gd name="T1" fmla="*/ 7 h 5"/>
                <a:gd name="T2" fmla="*/ 7 w 7"/>
                <a:gd name="T3" fmla="*/ 1 h 5"/>
                <a:gd name="T4" fmla="*/ 2 w 7"/>
                <a:gd name="T5" fmla="*/ 7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5"/>
                  </a:moveTo>
                  <a:cubicBezTo>
                    <a:pt x="3" y="5"/>
                    <a:pt x="7" y="3"/>
                    <a:pt x="5" y="1"/>
                  </a:cubicBezTo>
                  <a:cubicBezTo>
                    <a:pt x="4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2" name="Freeform 706">
              <a:extLst>
                <a:ext uri="{FF2B5EF4-FFF2-40B4-BE49-F238E27FC236}">
                  <a16:creationId xmlns:a16="http://schemas.microsoft.com/office/drawing/2014/main" id="{27ED8117-5B5A-4AA8-817E-D55610906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" y="40"/>
              <a:ext cx="14" cy="33"/>
            </a:xfrm>
            <a:custGeom>
              <a:avLst/>
              <a:gdLst>
                <a:gd name="T0" fmla="*/ 15 w 13"/>
                <a:gd name="T1" fmla="*/ 18 h 31"/>
                <a:gd name="T2" fmla="*/ 15 w 13"/>
                <a:gd name="T3" fmla="*/ 21 h 31"/>
                <a:gd name="T4" fmla="*/ 15 w 13"/>
                <a:gd name="T5" fmla="*/ 18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3" y="16"/>
                  </a:moveTo>
                  <a:cubicBezTo>
                    <a:pt x="13" y="0"/>
                    <a:pt x="0" y="31"/>
                    <a:pt x="13" y="19"/>
                  </a:cubicBezTo>
                  <a:cubicBezTo>
                    <a:pt x="13" y="19"/>
                    <a:pt x="13" y="17"/>
                    <a:pt x="1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3" name="Freeform 707">
              <a:extLst>
                <a:ext uri="{FF2B5EF4-FFF2-40B4-BE49-F238E27FC236}">
                  <a16:creationId xmlns:a16="http://schemas.microsoft.com/office/drawing/2014/main" id="{55C9BC75-5A9D-4770-AA9C-02854390BFC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321" cy="1440"/>
            </a:xfrm>
            <a:custGeom>
              <a:avLst/>
              <a:gdLst>
                <a:gd name="T0" fmla="*/ 96 w 4000"/>
                <a:gd name="T1" fmla="*/ 1414 h 1333"/>
                <a:gd name="T2" fmla="*/ 4111 w 4000"/>
                <a:gd name="T3" fmla="*/ 1503 h 1333"/>
                <a:gd name="T4" fmla="*/ 4612 w 4000"/>
                <a:gd name="T5" fmla="*/ 1073 h 1333"/>
                <a:gd name="T6" fmla="*/ 4572 w 4000"/>
                <a:gd name="T7" fmla="*/ 263 h 1333"/>
                <a:gd name="T8" fmla="*/ 2137 w 4000"/>
                <a:gd name="T9" fmla="*/ 133 h 1333"/>
                <a:gd name="T10" fmla="*/ 1971 w 4000"/>
                <a:gd name="T11" fmla="*/ 133 h 1333"/>
                <a:gd name="T12" fmla="*/ 1061 w 4000"/>
                <a:gd name="T13" fmla="*/ 115 h 1333"/>
                <a:gd name="T14" fmla="*/ 134 w 4000"/>
                <a:gd name="T15" fmla="*/ 188 h 1333"/>
                <a:gd name="T16" fmla="*/ 16 w 4000"/>
                <a:gd name="T17" fmla="*/ 563 h 1333"/>
                <a:gd name="T18" fmla="*/ 205 w 4000"/>
                <a:gd name="T19" fmla="*/ 598 h 1333"/>
                <a:gd name="T20" fmla="*/ 150 w 4000"/>
                <a:gd name="T21" fmla="*/ 448 h 1333"/>
                <a:gd name="T22" fmla="*/ 139 w 4000"/>
                <a:gd name="T23" fmla="*/ 252 h 1333"/>
                <a:gd name="T24" fmla="*/ 202 w 4000"/>
                <a:gd name="T25" fmla="*/ 136 h 1333"/>
                <a:gd name="T26" fmla="*/ 450 w 4000"/>
                <a:gd name="T27" fmla="*/ 121 h 1333"/>
                <a:gd name="T28" fmla="*/ 558 w 4000"/>
                <a:gd name="T29" fmla="*/ 136 h 1333"/>
                <a:gd name="T30" fmla="*/ 789 w 4000"/>
                <a:gd name="T31" fmla="*/ 111 h 1333"/>
                <a:gd name="T32" fmla="*/ 1041 w 4000"/>
                <a:gd name="T33" fmla="*/ 129 h 1333"/>
                <a:gd name="T34" fmla="*/ 1247 w 4000"/>
                <a:gd name="T35" fmla="*/ 121 h 1333"/>
                <a:gd name="T36" fmla="*/ 1565 w 4000"/>
                <a:gd name="T37" fmla="*/ 103 h 1333"/>
                <a:gd name="T38" fmla="*/ 1771 w 4000"/>
                <a:gd name="T39" fmla="*/ 129 h 1333"/>
                <a:gd name="T40" fmla="*/ 2082 w 4000"/>
                <a:gd name="T41" fmla="*/ 221 h 1333"/>
                <a:gd name="T42" fmla="*/ 2196 w 4000"/>
                <a:gd name="T43" fmla="*/ 129 h 1333"/>
                <a:gd name="T44" fmla="*/ 2566 w 4000"/>
                <a:gd name="T45" fmla="*/ 73 h 1333"/>
                <a:gd name="T46" fmla="*/ 2984 w 4000"/>
                <a:gd name="T47" fmla="*/ 84 h 1333"/>
                <a:gd name="T48" fmla="*/ 3122 w 4000"/>
                <a:gd name="T49" fmla="*/ 84 h 1333"/>
                <a:gd name="T50" fmla="*/ 3464 w 4000"/>
                <a:gd name="T51" fmla="*/ 52 h 1333"/>
                <a:gd name="T52" fmla="*/ 3812 w 4000"/>
                <a:gd name="T53" fmla="*/ 106 h 1333"/>
                <a:gd name="T54" fmla="*/ 4119 w 4000"/>
                <a:gd name="T55" fmla="*/ 106 h 1333"/>
                <a:gd name="T56" fmla="*/ 4272 w 4000"/>
                <a:gd name="T57" fmla="*/ 221 h 1333"/>
                <a:gd name="T58" fmla="*/ 4398 w 4000"/>
                <a:gd name="T59" fmla="*/ 100 h 1333"/>
                <a:gd name="T60" fmla="*/ 4555 w 4000"/>
                <a:gd name="T61" fmla="*/ 247 h 1333"/>
                <a:gd name="T62" fmla="*/ 4595 w 4000"/>
                <a:gd name="T63" fmla="*/ 434 h 1333"/>
                <a:gd name="T64" fmla="*/ 4569 w 4000"/>
                <a:gd name="T65" fmla="*/ 649 h 1333"/>
                <a:gd name="T66" fmla="*/ 4607 w 4000"/>
                <a:gd name="T67" fmla="*/ 834 h 1333"/>
                <a:gd name="T68" fmla="*/ 4587 w 4000"/>
                <a:gd name="T69" fmla="*/ 1006 h 1333"/>
                <a:gd name="T70" fmla="*/ 4577 w 4000"/>
                <a:gd name="T71" fmla="*/ 1175 h 1333"/>
                <a:gd name="T72" fmla="*/ 4576 w 4000"/>
                <a:gd name="T73" fmla="*/ 1367 h 1333"/>
                <a:gd name="T74" fmla="*/ 4481 w 4000"/>
                <a:gd name="T75" fmla="*/ 1478 h 1333"/>
                <a:gd name="T76" fmla="*/ 4320 w 4000"/>
                <a:gd name="T77" fmla="*/ 1484 h 1333"/>
                <a:gd name="T78" fmla="*/ 4131 w 4000"/>
                <a:gd name="T79" fmla="*/ 1443 h 1333"/>
                <a:gd name="T80" fmla="*/ 4017 w 4000"/>
                <a:gd name="T81" fmla="*/ 1468 h 1333"/>
                <a:gd name="T82" fmla="*/ 3866 w 4000"/>
                <a:gd name="T83" fmla="*/ 1437 h 1333"/>
                <a:gd name="T84" fmla="*/ 3567 w 4000"/>
                <a:gd name="T85" fmla="*/ 1389 h 1333"/>
                <a:gd name="T86" fmla="*/ 3544 w 4000"/>
                <a:gd name="T87" fmla="*/ 1458 h 1333"/>
                <a:gd name="T88" fmla="*/ 3253 w 4000"/>
                <a:gd name="T89" fmla="*/ 1478 h 1333"/>
                <a:gd name="T90" fmla="*/ 2944 w 4000"/>
                <a:gd name="T91" fmla="*/ 1463 h 1333"/>
                <a:gd name="T92" fmla="*/ 2577 w 4000"/>
                <a:gd name="T93" fmla="*/ 1473 h 1333"/>
                <a:gd name="T94" fmla="*/ 2171 w 4000"/>
                <a:gd name="T95" fmla="*/ 1470 h 1333"/>
                <a:gd name="T96" fmla="*/ 1900 w 4000"/>
                <a:gd name="T97" fmla="*/ 1486 h 1333"/>
                <a:gd name="T98" fmla="*/ 1628 w 4000"/>
                <a:gd name="T99" fmla="*/ 1455 h 1333"/>
                <a:gd name="T100" fmla="*/ 1285 w 4000"/>
                <a:gd name="T101" fmla="*/ 1463 h 1333"/>
                <a:gd name="T102" fmla="*/ 887 w 4000"/>
                <a:gd name="T103" fmla="*/ 1470 h 1333"/>
                <a:gd name="T104" fmla="*/ 500 w 4000"/>
                <a:gd name="T105" fmla="*/ 1470 h 1333"/>
                <a:gd name="T106" fmla="*/ 328 w 4000"/>
                <a:gd name="T107" fmla="*/ 1442 h 1333"/>
                <a:gd name="T108" fmla="*/ 174 w 4000"/>
                <a:gd name="T109" fmla="*/ 1465 h 1333"/>
                <a:gd name="T110" fmla="*/ 103 w 4000"/>
                <a:gd name="T111" fmla="*/ 1319 h 1333"/>
                <a:gd name="T112" fmla="*/ 134 w 4000"/>
                <a:gd name="T113" fmla="*/ 1207 h 1333"/>
                <a:gd name="T114" fmla="*/ 89 w 4000"/>
                <a:gd name="T115" fmla="*/ 998 h 1333"/>
                <a:gd name="T116" fmla="*/ 105 w 4000"/>
                <a:gd name="T117" fmla="*/ 813 h 1333"/>
                <a:gd name="T118" fmla="*/ 56 w 4000"/>
                <a:gd name="T119" fmla="*/ 638 h 1333"/>
                <a:gd name="T120" fmla="*/ 178 w 4000"/>
                <a:gd name="T121" fmla="*/ 642 h 1333"/>
                <a:gd name="T122" fmla="*/ 4580 w 4000"/>
                <a:gd name="T123" fmla="*/ 875 h 1333"/>
                <a:gd name="T124" fmla="*/ 68 w 4000"/>
                <a:gd name="T125" fmla="*/ 905 h 13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00"/>
                <a:gd name="T190" fmla="*/ 0 h 1333"/>
                <a:gd name="T191" fmla="*/ 4000 w 4000"/>
                <a:gd name="T192" fmla="*/ 1333 h 13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00" h="1333">
                  <a:moveTo>
                    <a:pt x="4000" y="1333"/>
                  </a:moveTo>
                  <a:cubicBezTo>
                    <a:pt x="4000" y="0"/>
                    <a:pt x="4000" y="0"/>
                    <a:pt x="4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3"/>
                    <a:pt x="0" y="1333"/>
                    <a:pt x="0" y="1333"/>
                  </a:cubicBezTo>
                  <a:cubicBezTo>
                    <a:pt x="4000" y="1333"/>
                    <a:pt x="4000" y="1333"/>
                    <a:pt x="4000" y="1333"/>
                  </a:cubicBezTo>
                  <a:moveTo>
                    <a:pt x="34" y="782"/>
                  </a:moveTo>
                  <a:cubicBezTo>
                    <a:pt x="37" y="780"/>
                    <a:pt x="40" y="778"/>
                    <a:pt x="41" y="782"/>
                  </a:cubicBezTo>
                  <a:cubicBezTo>
                    <a:pt x="40" y="786"/>
                    <a:pt x="34" y="785"/>
                    <a:pt x="34" y="782"/>
                  </a:cubicBezTo>
                  <a:moveTo>
                    <a:pt x="41" y="588"/>
                  </a:moveTo>
                  <a:cubicBezTo>
                    <a:pt x="39" y="586"/>
                    <a:pt x="44" y="584"/>
                    <a:pt x="44" y="585"/>
                  </a:cubicBezTo>
                  <a:cubicBezTo>
                    <a:pt x="46" y="586"/>
                    <a:pt x="42" y="589"/>
                    <a:pt x="41" y="588"/>
                  </a:cubicBezTo>
                  <a:moveTo>
                    <a:pt x="51" y="935"/>
                  </a:moveTo>
                  <a:cubicBezTo>
                    <a:pt x="50" y="933"/>
                    <a:pt x="54" y="931"/>
                    <a:pt x="55" y="932"/>
                  </a:cubicBezTo>
                  <a:cubicBezTo>
                    <a:pt x="56" y="933"/>
                    <a:pt x="52" y="936"/>
                    <a:pt x="51" y="935"/>
                  </a:cubicBezTo>
                  <a:moveTo>
                    <a:pt x="55" y="922"/>
                  </a:moveTo>
                  <a:cubicBezTo>
                    <a:pt x="55" y="925"/>
                    <a:pt x="55" y="925"/>
                    <a:pt x="55" y="925"/>
                  </a:cubicBezTo>
                  <a:cubicBezTo>
                    <a:pt x="50" y="927"/>
                    <a:pt x="53" y="916"/>
                    <a:pt x="55" y="916"/>
                  </a:cubicBezTo>
                  <a:cubicBezTo>
                    <a:pt x="61" y="914"/>
                    <a:pt x="55" y="922"/>
                    <a:pt x="55" y="922"/>
                  </a:cubicBezTo>
                  <a:moveTo>
                    <a:pt x="68" y="1078"/>
                  </a:moveTo>
                  <a:cubicBezTo>
                    <a:pt x="66" y="1077"/>
                    <a:pt x="71" y="1074"/>
                    <a:pt x="72" y="1075"/>
                  </a:cubicBezTo>
                  <a:cubicBezTo>
                    <a:pt x="73" y="1077"/>
                    <a:pt x="69" y="1079"/>
                    <a:pt x="68" y="1078"/>
                  </a:cubicBezTo>
                  <a:moveTo>
                    <a:pt x="82" y="1215"/>
                  </a:moveTo>
                  <a:cubicBezTo>
                    <a:pt x="76" y="1221"/>
                    <a:pt x="76" y="1217"/>
                    <a:pt x="77" y="1212"/>
                  </a:cubicBezTo>
                  <a:cubicBezTo>
                    <a:pt x="78" y="1208"/>
                    <a:pt x="82" y="1203"/>
                    <a:pt x="82" y="1212"/>
                  </a:cubicBezTo>
                  <a:cubicBezTo>
                    <a:pt x="82" y="1212"/>
                    <a:pt x="82" y="1215"/>
                    <a:pt x="82" y="1215"/>
                  </a:cubicBezTo>
                  <a:moveTo>
                    <a:pt x="1250" y="1320"/>
                  </a:moveTo>
                  <a:cubicBezTo>
                    <a:pt x="1253" y="1318"/>
                    <a:pt x="1256" y="1316"/>
                    <a:pt x="1257" y="1320"/>
                  </a:cubicBezTo>
                  <a:cubicBezTo>
                    <a:pt x="1256" y="1324"/>
                    <a:pt x="1250" y="1323"/>
                    <a:pt x="1250" y="1320"/>
                  </a:cubicBezTo>
                  <a:moveTo>
                    <a:pt x="1267" y="1320"/>
                  </a:moveTo>
                  <a:cubicBezTo>
                    <a:pt x="1265" y="1319"/>
                    <a:pt x="1269" y="1316"/>
                    <a:pt x="1270" y="1317"/>
                  </a:cubicBezTo>
                  <a:cubicBezTo>
                    <a:pt x="1272" y="1319"/>
                    <a:pt x="1268" y="1321"/>
                    <a:pt x="1267" y="1320"/>
                  </a:cubicBezTo>
                  <a:moveTo>
                    <a:pt x="1331" y="1269"/>
                  </a:moveTo>
                  <a:cubicBezTo>
                    <a:pt x="1330" y="1271"/>
                    <a:pt x="1327" y="1264"/>
                    <a:pt x="1328" y="1263"/>
                  </a:cubicBezTo>
                  <a:cubicBezTo>
                    <a:pt x="1329" y="1261"/>
                    <a:pt x="1332" y="1268"/>
                    <a:pt x="1331" y="1269"/>
                  </a:cubicBezTo>
                  <a:moveTo>
                    <a:pt x="1453" y="1263"/>
                  </a:moveTo>
                  <a:cubicBezTo>
                    <a:pt x="1451" y="1261"/>
                    <a:pt x="1455" y="1259"/>
                    <a:pt x="1456" y="1260"/>
                  </a:cubicBezTo>
                  <a:cubicBezTo>
                    <a:pt x="1458" y="1261"/>
                    <a:pt x="1454" y="1264"/>
                    <a:pt x="1453" y="1263"/>
                  </a:cubicBezTo>
                  <a:moveTo>
                    <a:pt x="1544" y="1276"/>
                  </a:moveTo>
                  <a:cubicBezTo>
                    <a:pt x="1542" y="1274"/>
                    <a:pt x="1546" y="1272"/>
                    <a:pt x="1547" y="1272"/>
                  </a:cubicBezTo>
                  <a:cubicBezTo>
                    <a:pt x="1549" y="1274"/>
                    <a:pt x="1545" y="1277"/>
                    <a:pt x="1544" y="1276"/>
                  </a:cubicBezTo>
                  <a:moveTo>
                    <a:pt x="3057" y="1285"/>
                  </a:moveTo>
                  <a:cubicBezTo>
                    <a:pt x="3057" y="1285"/>
                    <a:pt x="3056" y="1286"/>
                    <a:pt x="3055" y="1286"/>
                  </a:cubicBezTo>
                  <a:cubicBezTo>
                    <a:pt x="3052" y="1287"/>
                    <a:pt x="3048" y="1288"/>
                    <a:pt x="3047" y="1285"/>
                  </a:cubicBezTo>
                  <a:cubicBezTo>
                    <a:pt x="3043" y="1280"/>
                    <a:pt x="3066" y="1277"/>
                    <a:pt x="3057" y="1285"/>
                  </a:cubicBezTo>
                  <a:moveTo>
                    <a:pt x="3300" y="1241"/>
                  </a:moveTo>
                  <a:cubicBezTo>
                    <a:pt x="3298" y="1239"/>
                    <a:pt x="3302" y="1237"/>
                    <a:pt x="3303" y="1237"/>
                  </a:cubicBezTo>
                  <a:cubicBezTo>
                    <a:pt x="3305" y="1239"/>
                    <a:pt x="3301" y="1242"/>
                    <a:pt x="3300" y="1241"/>
                  </a:cubicBezTo>
                  <a:moveTo>
                    <a:pt x="3523" y="1288"/>
                  </a:moveTo>
                  <a:cubicBezTo>
                    <a:pt x="3521" y="1287"/>
                    <a:pt x="3525" y="1284"/>
                    <a:pt x="3526" y="1285"/>
                  </a:cubicBezTo>
                  <a:cubicBezTo>
                    <a:pt x="3528" y="1287"/>
                    <a:pt x="3524" y="1289"/>
                    <a:pt x="3523" y="1288"/>
                  </a:cubicBezTo>
                  <a:moveTo>
                    <a:pt x="3519" y="1282"/>
                  </a:moveTo>
                  <a:cubicBezTo>
                    <a:pt x="3521" y="1277"/>
                    <a:pt x="3514" y="1275"/>
                    <a:pt x="3516" y="1269"/>
                  </a:cubicBezTo>
                  <a:cubicBezTo>
                    <a:pt x="3517" y="1267"/>
                    <a:pt x="3540" y="1277"/>
                    <a:pt x="3519" y="1282"/>
                  </a:cubicBezTo>
                  <a:moveTo>
                    <a:pt x="3550" y="1263"/>
                  </a:moveTo>
                  <a:cubicBezTo>
                    <a:pt x="3548" y="1261"/>
                    <a:pt x="3552" y="1259"/>
                    <a:pt x="3553" y="1260"/>
                  </a:cubicBezTo>
                  <a:cubicBezTo>
                    <a:pt x="3555" y="1261"/>
                    <a:pt x="3551" y="1264"/>
                    <a:pt x="3550" y="1263"/>
                  </a:cubicBezTo>
                  <a:moveTo>
                    <a:pt x="3557" y="1253"/>
                  </a:moveTo>
                  <a:cubicBezTo>
                    <a:pt x="3553" y="1248"/>
                    <a:pt x="3542" y="1245"/>
                    <a:pt x="3550" y="1237"/>
                  </a:cubicBezTo>
                  <a:cubicBezTo>
                    <a:pt x="3555" y="1240"/>
                    <a:pt x="3557" y="1245"/>
                    <a:pt x="3557" y="1253"/>
                  </a:cubicBezTo>
                  <a:moveTo>
                    <a:pt x="3722" y="1272"/>
                  </a:moveTo>
                  <a:cubicBezTo>
                    <a:pt x="3720" y="1271"/>
                    <a:pt x="3724" y="1268"/>
                    <a:pt x="3725" y="1269"/>
                  </a:cubicBezTo>
                  <a:cubicBezTo>
                    <a:pt x="3727" y="1271"/>
                    <a:pt x="3723" y="1273"/>
                    <a:pt x="3722" y="1272"/>
                  </a:cubicBezTo>
                  <a:moveTo>
                    <a:pt x="3921" y="1250"/>
                  </a:moveTo>
                  <a:cubicBezTo>
                    <a:pt x="3916" y="1259"/>
                    <a:pt x="3907" y="1243"/>
                    <a:pt x="3908" y="1241"/>
                  </a:cubicBezTo>
                  <a:cubicBezTo>
                    <a:pt x="3909" y="1238"/>
                    <a:pt x="3917" y="1236"/>
                    <a:pt x="3921" y="1241"/>
                  </a:cubicBezTo>
                  <a:cubicBezTo>
                    <a:pt x="3920" y="1239"/>
                    <a:pt x="3920" y="1242"/>
                    <a:pt x="3920" y="1245"/>
                  </a:cubicBezTo>
                  <a:cubicBezTo>
                    <a:pt x="3920" y="1248"/>
                    <a:pt x="3921" y="1251"/>
                    <a:pt x="3921" y="1250"/>
                  </a:cubicBezTo>
                  <a:moveTo>
                    <a:pt x="3942" y="878"/>
                  </a:moveTo>
                  <a:cubicBezTo>
                    <a:pt x="3940" y="876"/>
                    <a:pt x="3944" y="874"/>
                    <a:pt x="3945" y="875"/>
                  </a:cubicBezTo>
                  <a:cubicBezTo>
                    <a:pt x="3947" y="876"/>
                    <a:pt x="3942" y="879"/>
                    <a:pt x="3942" y="878"/>
                  </a:cubicBezTo>
                  <a:moveTo>
                    <a:pt x="3948" y="922"/>
                  </a:moveTo>
                  <a:cubicBezTo>
                    <a:pt x="3947" y="921"/>
                    <a:pt x="3951" y="918"/>
                    <a:pt x="3952" y="919"/>
                  </a:cubicBezTo>
                  <a:cubicBezTo>
                    <a:pt x="3953" y="921"/>
                    <a:pt x="3949" y="923"/>
                    <a:pt x="3948" y="922"/>
                  </a:cubicBezTo>
                  <a:moveTo>
                    <a:pt x="3942" y="473"/>
                  </a:moveTo>
                  <a:cubicBezTo>
                    <a:pt x="3940" y="472"/>
                    <a:pt x="3947" y="469"/>
                    <a:pt x="3948" y="470"/>
                  </a:cubicBezTo>
                  <a:cubicBezTo>
                    <a:pt x="3950" y="472"/>
                    <a:pt x="3942" y="474"/>
                    <a:pt x="3942" y="473"/>
                  </a:cubicBezTo>
                  <a:moveTo>
                    <a:pt x="3942" y="604"/>
                  </a:moveTo>
                  <a:cubicBezTo>
                    <a:pt x="3940" y="602"/>
                    <a:pt x="3944" y="600"/>
                    <a:pt x="3945" y="601"/>
                  </a:cubicBezTo>
                  <a:cubicBezTo>
                    <a:pt x="3947" y="602"/>
                    <a:pt x="3942" y="605"/>
                    <a:pt x="3942" y="604"/>
                  </a:cubicBezTo>
                  <a:moveTo>
                    <a:pt x="3945" y="572"/>
                  </a:moveTo>
                  <a:cubicBezTo>
                    <a:pt x="3941" y="568"/>
                    <a:pt x="3942" y="565"/>
                    <a:pt x="3945" y="569"/>
                  </a:cubicBezTo>
                  <a:cubicBezTo>
                    <a:pt x="3947" y="573"/>
                    <a:pt x="3948" y="576"/>
                    <a:pt x="3945" y="572"/>
                  </a:cubicBezTo>
                  <a:moveTo>
                    <a:pt x="3945" y="610"/>
                  </a:moveTo>
                  <a:cubicBezTo>
                    <a:pt x="3946" y="605"/>
                    <a:pt x="3949" y="610"/>
                    <a:pt x="3948" y="613"/>
                  </a:cubicBezTo>
                  <a:cubicBezTo>
                    <a:pt x="3948" y="619"/>
                    <a:pt x="3944" y="614"/>
                    <a:pt x="3945" y="610"/>
                  </a:cubicBezTo>
                  <a:moveTo>
                    <a:pt x="3931" y="238"/>
                  </a:moveTo>
                  <a:cubicBezTo>
                    <a:pt x="3933" y="239"/>
                    <a:pt x="3929" y="242"/>
                    <a:pt x="3928" y="241"/>
                  </a:cubicBezTo>
                  <a:cubicBezTo>
                    <a:pt x="3926" y="239"/>
                    <a:pt x="3930" y="237"/>
                    <a:pt x="3931" y="238"/>
                  </a:cubicBezTo>
                  <a:moveTo>
                    <a:pt x="3921" y="139"/>
                  </a:moveTo>
                  <a:cubicBezTo>
                    <a:pt x="3923" y="141"/>
                    <a:pt x="3919" y="143"/>
                    <a:pt x="3918" y="142"/>
                  </a:cubicBezTo>
                  <a:cubicBezTo>
                    <a:pt x="3916" y="141"/>
                    <a:pt x="3920" y="138"/>
                    <a:pt x="3921" y="139"/>
                  </a:cubicBezTo>
                  <a:moveTo>
                    <a:pt x="3918" y="219"/>
                  </a:moveTo>
                  <a:cubicBezTo>
                    <a:pt x="3916" y="217"/>
                    <a:pt x="3920" y="215"/>
                    <a:pt x="3921" y="216"/>
                  </a:cubicBezTo>
                  <a:cubicBezTo>
                    <a:pt x="3923" y="217"/>
                    <a:pt x="3919" y="220"/>
                    <a:pt x="3918" y="219"/>
                  </a:cubicBezTo>
                  <a:moveTo>
                    <a:pt x="3921" y="225"/>
                  </a:moveTo>
                  <a:cubicBezTo>
                    <a:pt x="3921" y="229"/>
                    <a:pt x="3918" y="227"/>
                    <a:pt x="3918" y="225"/>
                  </a:cubicBezTo>
                  <a:cubicBezTo>
                    <a:pt x="3918" y="221"/>
                    <a:pt x="3921" y="223"/>
                    <a:pt x="3921" y="225"/>
                  </a:cubicBezTo>
                  <a:moveTo>
                    <a:pt x="3249" y="79"/>
                  </a:moveTo>
                  <a:cubicBezTo>
                    <a:pt x="3251" y="80"/>
                    <a:pt x="3247" y="83"/>
                    <a:pt x="3246" y="82"/>
                  </a:cubicBezTo>
                  <a:cubicBezTo>
                    <a:pt x="3244" y="80"/>
                    <a:pt x="3248" y="78"/>
                    <a:pt x="3249" y="79"/>
                  </a:cubicBezTo>
                  <a:moveTo>
                    <a:pt x="3243" y="50"/>
                  </a:moveTo>
                  <a:cubicBezTo>
                    <a:pt x="3243" y="54"/>
                    <a:pt x="3239" y="52"/>
                    <a:pt x="3239" y="50"/>
                  </a:cubicBezTo>
                  <a:cubicBezTo>
                    <a:pt x="3239" y="46"/>
                    <a:pt x="3243" y="48"/>
                    <a:pt x="3243" y="50"/>
                  </a:cubicBezTo>
                  <a:moveTo>
                    <a:pt x="3226" y="47"/>
                  </a:moveTo>
                  <a:cubicBezTo>
                    <a:pt x="3224" y="48"/>
                    <a:pt x="3236" y="50"/>
                    <a:pt x="3236" y="50"/>
                  </a:cubicBezTo>
                  <a:cubicBezTo>
                    <a:pt x="3237" y="55"/>
                    <a:pt x="3218" y="54"/>
                    <a:pt x="3226" y="47"/>
                  </a:cubicBezTo>
                  <a:moveTo>
                    <a:pt x="3165" y="44"/>
                  </a:moveTo>
                  <a:cubicBezTo>
                    <a:pt x="3168" y="47"/>
                    <a:pt x="3162" y="49"/>
                    <a:pt x="3161" y="50"/>
                  </a:cubicBezTo>
                  <a:cubicBezTo>
                    <a:pt x="3161" y="53"/>
                    <a:pt x="3161" y="53"/>
                    <a:pt x="3161" y="53"/>
                  </a:cubicBezTo>
                  <a:cubicBezTo>
                    <a:pt x="3156" y="53"/>
                    <a:pt x="3155" y="51"/>
                    <a:pt x="3157" y="48"/>
                  </a:cubicBezTo>
                  <a:cubicBezTo>
                    <a:pt x="3158" y="45"/>
                    <a:pt x="3163" y="41"/>
                    <a:pt x="3165" y="44"/>
                  </a:cubicBezTo>
                  <a:moveTo>
                    <a:pt x="2679" y="63"/>
                  </a:moveTo>
                  <a:cubicBezTo>
                    <a:pt x="2680" y="64"/>
                    <a:pt x="2673" y="67"/>
                    <a:pt x="2672" y="66"/>
                  </a:cubicBezTo>
                  <a:cubicBezTo>
                    <a:pt x="2670" y="64"/>
                    <a:pt x="2678" y="62"/>
                    <a:pt x="2679" y="63"/>
                  </a:cubicBezTo>
                  <a:moveTo>
                    <a:pt x="2125" y="44"/>
                  </a:moveTo>
                  <a:cubicBezTo>
                    <a:pt x="2126" y="45"/>
                    <a:pt x="2119" y="48"/>
                    <a:pt x="2118" y="47"/>
                  </a:cubicBezTo>
                  <a:cubicBezTo>
                    <a:pt x="2116" y="45"/>
                    <a:pt x="2124" y="43"/>
                    <a:pt x="2125" y="44"/>
                  </a:cubicBezTo>
                  <a:moveTo>
                    <a:pt x="1831" y="114"/>
                  </a:moveTo>
                  <a:cubicBezTo>
                    <a:pt x="1833" y="115"/>
                    <a:pt x="1828" y="118"/>
                    <a:pt x="1828" y="117"/>
                  </a:cubicBezTo>
                  <a:cubicBezTo>
                    <a:pt x="1826" y="115"/>
                    <a:pt x="1830" y="113"/>
                    <a:pt x="1831" y="114"/>
                  </a:cubicBezTo>
                  <a:moveTo>
                    <a:pt x="1777" y="152"/>
                  </a:moveTo>
                  <a:cubicBezTo>
                    <a:pt x="1774" y="151"/>
                    <a:pt x="1770" y="133"/>
                    <a:pt x="1770" y="133"/>
                  </a:cubicBezTo>
                  <a:cubicBezTo>
                    <a:pt x="1771" y="131"/>
                    <a:pt x="1777" y="131"/>
                    <a:pt x="1777" y="130"/>
                  </a:cubicBezTo>
                  <a:cubicBezTo>
                    <a:pt x="1774" y="138"/>
                    <a:pt x="1784" y="128"/>
                    <a:pt x="1777" y="123"/>
                  </a:cubicBezTo>
                  <a:cubicBezTo>
                    <a:pt x="1777" y="124"/>
                    <a:pt x="1787" y="126"/>
                    <a:pt x="1787" y="126"/>
                  </a:cubicBezTo>
                  <a:cubicBezTo>
                    <a:pt x="1796" y="140"/>
                    <a:pt x="1783" y="154"/>
                    <a:pt x="1777" y="152"/>
                  </a:cubicBezTo>
                  <a:moveTo>
                    <a:pt x="1794" y="184"/>
                  </a:moveTo>
                  <a:cubicBezTo>
                    <a:pt x="1791" y="187"/>
                    <a:pt x="1789" y="187"/>
                    <a:pt x="1786" y="186"/>
                  </a:cubicBezTo>
                  <a:cubicBezTo>
                    <a:pt x="1784" y="185"/>
                    <a:pt x="1781" y="184"/>
                    <a:pt x="1777" y="187"/>
                  </a:cubicBezTo>
                  <a:cubicBezTo>
                    <a:pt x="1774" y="175"/>
                    <a:pt x="1791" y="181"/>
                    <a:pt x="1794" y="184"/>
                  </a:cubicBezTo>
                  <a:moveTo>
                    <a:pt x="1767" y="107"/>
                  </a:moveTo>
                  <a:cubicBezTo>
                    <a:pt x="1770" y="101"/>
                    <a:pt x="1772" y="101"/>
                    <a:pt x="1780" y="107"/>
                  </a:cubicBezTo>
                  <a:cubicBezTo>
                    <a:pt x="1787" y="113"/>
                    <a:pt x="1790" y="116"/>
                    <a:pt x="1774" y="117"/>
                  </a:cubicBezTo>
                  <a:cubicBezTo>
                    <a:pt x="1769" y="117"/>
                    <a:pt x="1758" y="122"/>
                    <a:pt x="1767" y="107"/>
                  </a:cubicBezTo>
                  <a:moveTo>
                    <a:pt x="1753" y="110"/>
                  </a:moveTo>
                  <a:cubicBezTo>
                    <a:pt x="1748" y="118"/>
                    <a:pt x="1736" y="109"/>
                    <a:pt x="1736" y="107"/>
                  </a:cubicBezTo>
                  <a:cubicBezTo>
                    <a:pt x="1737" y="100"/>
                    <a:pt x="1761" y="98"/>
                    <a:pt x="1753" y="110"/>
                  </a:cubicBezTo>
                  <a:moveTo>
                    <a:pt x="1730" y="104"/>
                  </a:moveTo>
                  <a:cubicBezTo>
                    <a:pt x="1731" y="106"/>
                    <a:pt x="1724" y="108"/>
                    <a:pt x="1723" y="107"/>
                  </a:cubicBezTo>
                  <a:cubicBezTo>
                    <a:pt x="1721" y="106"/>
                    <a:pt x="1729" y="103"/>
                    <a:pt x="1730" y="104"/>
                  </a:cubicBezTo>
                  <a:moveTo>
                    <a:pt x="1696" y="88"/>
                  </a:moveTo>
                  <a:cubicBezTo>
                    <a:pt x="1696" y="92"/>
                    <a:pt x="1692" y="90"/>
                    <a:pt x="1692" y="88"/>
                  </a:cubicBezTo>
                  <a:cubicBezTo>
                    <a:pt x="1692" y="85"/>
                    <a:pt x="1696" y="86"/>
                    <a:pt x="1696" y="88"/>
                  </a:cubicBezTo>
                  <a:moveTo>
                    <a:pt x="1689" y="114"/>
                  </a:moveTo>
                  <a:cubicBezTo>
                    <a:pt x="1691" y="115"/>
                    <a:pt x="1687" y="118"/>
                    <a:pt x="1686" y="117"/>
                  </a:cubicBezTo>
                  <a:cubicBezTo>
                    <a:pt x="1684" y="115"/>
                    <a:pt x="1688" y="113"/>
                    <a:pt x="1689" y="114"/>
                  </a:cubicBezTo>
                  <a:moveTo>
                    <a:pt x="1686" y="98"/>
                  </a:moveTo>
                  <a:cubicBezTo>
                    <a:pt x="1687" y="99"/>
                    <a:pt x="1683" y="102"/>
                    <a:pt x="1682" y="101"/>
                  </a:cubicBezTo>
                  <a:cubicBezTo>
                    <a:pt x="1681" y="99"/>
                    <a:pt x="1685" y="97"/>
                    <a:pt x="1686" y="98"/>
                  </a:cubicBezTo>
                  <a:moveTo>
                    <a:pt x="1473" y="104"/>
                  </a:moveTo>
                  <a:cubicBezTo>
                    <a:pt x="1475" y="106"/>
                    <a:pt x="1471" y="108"/>
                    <a:pt x="1470" y="107"/>
                  </a:cubicBezTo>
                  <a:cubicBezTo>
                    <a:pt x="1468" y="106"/>
                    <a:pt x="1472" y="103"/>
                    <a:pt x="1473" y="104"/>
                  </a:cubicBezTo>
                  <a:moveTo>
                    <a:pt x="1466" y="101"/>
                  </a:moveTo>
                  <a:cubicBezTo>
                    <a:pt x="1465" y="104"/>
                    <a:pt x="1464" y="103"/>
                    <a:pt x="1463" y="102"/>
                  </a:cubicBezTo>
                  <a:cubicBezTo>
                    <a:pt x="1462" y="101"/>
                    <a:pt x="1461" y="101"/>
                    <a:pt x="1459" y="101"/>
                  </a:cubicBezTo>
                  <a:cubicBezTo>
                    <a:pt x="1460" y="97"/>
                    <a:pt x="1466" y="98"/>
                    <a:pt x="1466" y="101"/>
                  </a:cubicBezTo>
                  <a:moveTo>
                    <a:pt x="1047" y="53"/>
                  </a:moveTo>
                  <a:cubicBezTo>
                    <a:pt x="1049" y="55"/>
                    <a:pt x="1045" y="57"/>
                    <a:pt x="1044" y="56"/>
                  </a:cubicBezTo>
                  <a:cubicBezTo>
                    <a:pt x="1042" y="55"/>
                    <a:pt x="1047" y="52"/>
                    <a:pt x="1047" y="53"/>
                  </a:cubicBezTo>
                  <a:moveTo>
                    <a:pt x="1041" y="56"/>
                  </a:moveTo>
                  <a:cubicBezTo>
                    <a:pt x="1041" y="60"/>
                    <a:pt x="1037" y="58"/>
                    <a:pt x="1037" y="56"/>
                  </a:cubicBezTo>
                  <a:cubicBezTo>
                    <a:pt x="1037" y="53"/>
                    <a:pt x="1041" y="55"/>
                    <a:pt x="1041" y="56"/>
                  </a:cubicBezTo>
                  <a:moveTo>
                    <a:pt x="1000" y="50"/>
                  </a:moveTo>
                  <a:cubicBezTo>
                    <a:pt x="999" y="54"/>
                    <a:pt x="993" y="53"/>
                    <a:pt x="993" y="50"/>
                  </a:cubicBezTo>
                  <a:cubicBezTo>
                    <a:pt x="996" y="48"/>
                    <a:pt x="999" y="46"/>
                    <a:pt x="1000" y="50"/>
                  </a:cubicBezTo>
                  <a:moveTo>
                    <a:pt x="909" y="98"/>
                  </a:moveTo>
                  <a:cubicBezTo>
                    <a:pt x="911" y="99"/>
                    <a:pt x="907" y="102"/>
                    <a:pt x="906" y="101"/>
                  </a:cubicBezTo>
                  <a:cubicBezTo>
                    <a:pt x="904" y="99"/>
                    <a:pt x="908" y="97"/>
                    <a:pt x="909" y="98"/>
                  </a:cubicBezTo>
                  <a:moveTo>
                    <a:pt x="156" y="165"/>
                  </a:moveTo>
                  <a:cubicBezTo>
                    <a:pt x="158" y="164"/>
                    <a:pt x="164" y="162"/>
                    <a:pt x="163" y="161"/>
                  </a:cubicBezTo>
                  <a:cubicBezTo>
                    <a:pt x="170" y="162"/>
                    <a:pt x="167" y="171"/>
                    <a:pt x="156" y="168"/>
                  </a:cubicBezTo>
                  <a:cubicBezTo>
                    <a:pt x="156" y="165"/>
                    <a:pt x="156" y="165"/>
                    <a:pt x="156" y="165"/>
                  </a:cubicBezTo>
                  <a:moveTo>
                    <a:pt x="166" y="142"/>
                  </a:moveTo>
                  <a:cubicBezTo>
                    <a:pt x="168" y="144"/>
                    <a:pt x="164" y="146"/>
                    <a:pt x="163" y="146"/>
                  </a:cubicBezTo>
                  <a:cubicBezTo>
                    <a:pt x="161" y="144"/>
                    <a:pt x="165" y="141"/>
                    <a:pt x="166" y="142"/>
                  </a:cubicBezTo>
                  <a:moveTo>
                    <a:pt x="149" y="130"/>
                  </a:moveTo>
                  <a:cubicBezTo>
                    <a:pt x="150" y="125"/>
                    <a:pt x="153" y="129"/>
                    <a:pt x="153" y="133"/>
                  </a:cubicBezTo>
                  <a:cubicBezTo>
                    <a:pt x="152" y="138"/>
                    <a:pt x="149" y="133"/>
                    <a:pt x="149" y="130"/>
                  </a:cubicBezTo>
                  <a:moveTo>
                    <a:pt x="149" y="161"/>
                  </a:moveTo>
                  <a:cubicBezTo>
                    <a:pt x="151" y="163"/>
                    <a:pt x="147" y="165"/>
                    <a:pt x="146" y="165"/>
                  </a:cubicBezTo>
                  <a:cubicBezTo>
                    <a:pt x="144" y="163"/>
                    <a:pt x="148" y="161"/>
                    <a:pt x="149" y="161"/>
                  </a:cubicBezTo>
                  <a:moveTo>
                    <a:pt x="136" y="149"/>
                  </a:moveTo>
                  <a:cubicBezTo>
                    <a:pt x="138" y="160"/>
                    <a:pt x="125" y="150"/>
                    <a:pt x="126" y="165"/>
                  </a:cubicBezTo>
                  <a:cubicBezTo>
                    <a:pt x="114" y="154"/>
                    <a:pt x="134" y="141"/>
                    <a:pt x="136" y="149"/>
                  </a:cubicBezTo>
                  <a:moveTo>
                    <a:pt x="129" y="184"/>
                  </a:moveTo>
                  <a:cubicBezTo>
                    <a:pt x="124" y="183"/>
                    <a:pt x="126" y="176"/>
                    <a:pt x="126" y="171"/>
                  </a:cubicBezTo>
                  <a:cubicBezTo>
                    <a:pt x="134" y="175"/>
                    <a:pt x="138" y="179"/>
                    <a:pt x="129" y="184"/>
                  </a:cubicBezTo>
                  <a:moveTo>
                    <a:pt x="132" y="193"/>
                  </a:moveTo>
                  <a:cubicBezTo>
                    <a:pt x="132" y="198"/>
                    <a:pt x="128" y="193"/>
                    <a:pt x="129" y="190"/>
                  </a:cubicBezTo>
                  <a:cubicBezTo>
                    <a:pt x="130" y="185"/>
                    <a:pt x="133" y="190"/>
                    <a:pt x="132" y="193"/>
                  </a:cubicBezTo>
                  <a:moveTo>
                    <a:pt x="115" y="158"/>
                  </a:moveTo>
                  <a:cubicBezTo>
                    <a:pt x="115" y="159"/>
                    <a:pt x="116" y="161"/>
                    <a:pt x="115" y="161"/>
                  </a:cubicBezTo>
                  <a:cubicBezTo>
                    <a:pt x="110" y="167"/>
                    <a:pt x="109" y="163"/>
                    <a:pt x="111" y="159"/>
                  </a:cubicBezTo>
                  <a:cubicBezTo>
                    <a:pt x="112" y="154"/>
                    <a:pt x="115" y="150"/>
                    <a:pt x="115" y="158"/>
                  </a:cubicBezTo>
                  <a:moveTo>
                    <a:pt x="105" y="149"/>
                  </a:moveTo>
                  <a:cubicBezTo>
                    <a:pt x="107" y="150"/>
                    <a:pt x="103" y="153"/>
                    <a:pt x="102" y="152"/>
                  </a:cubicBezTo>
                  <a:cubicBezTo>
                    <a:pt x="100" y="150"/>
                    <a:pt x="104" y="148"/>
                    <a:pt x="105" y="149"/>
                  </a:cubicBezTo>
                  <a:moveTo>
                    <a:pt x="105" y="155"/>
                  </a:moveTo>
                  <a:cubicBezTo>
                    <a:pt x="107" y="157"/>
                    <a:pt x="103" y="159"/>
                    <a:pt x="102" y="158"/>
                  </a:cubicBezTo>
                  <a:cubicBezTo>
                    <a:pt x="100" y="157"/>
                    <a:pt x="104" y="154"/>
                    <a:pt x="105" y="155"/>
                  </a:cubicBezTo>
                  <a:moveTo>
                    <a:pt x="95" y="196"/>
                  </a:moveTo>
                  <a:cubicBezTo>
                    <a:pt x="97" y="198"/>
                    <a:pt x="93" y="201"/>
                    <a:pt x="92" y="200"/>
                  </a:cubicBezTo>
                  <a:cubicBezTo>
                    <a:pt x="90" y="198"/>
                    <a:pt x="94" y="196"/>
                    <a:pt x="95" y="196"/>
                  </a:cubicBezTo>
                  <a:moveTo>
                    <a:pt x="102" y="260"/>
                  </a:moveTo>
                  <a:cubicBezTo>
                    <a:pt x="100" y="261"/>
                    <a:pt x="94" y="251"/>
                    <a:pt x="92" y="251"/>
                  </a:cubicBezTo>
                  <a:cubicBezTo>
                    <a:pt x="94" y="239"/>
                    <a:pt x="111" y="235"/>
                    <a:pt x="102" y="260"/>
                  </a:cubicBezTo>
                  <a:moveTo>
                    <a:pt x="82" y="384"/>
                  </a:moveTo>
                  <a:cubicBezTo>
                    <a:pt x="83" y="386"/>
                    <a:pt x="79" y="388"/>
                    <a:pt x="78" y="387"/>
                  </a:cubicBezTo>
                  <a:cubicBezTo>
                    <a:pt x="77" y="386"/>
                    <a:pt x="81" y="383"/>
                    <a:pt x="82" y="384"/>
                  </a:cubicBezTo>
                  <a:moveTo>
                    <a:pt x="61" y="483"/>
                  </a:moveTo>
                  <a:cubicBezTo>
                    <a:pt x="61" y="487"/>
                    <a:pt x="58" y="485"/>
                    <a:pt x="58" y="483"/>
                  </a:cubicBezTo>
                  <a:cubicBezTo>
                    <a:pt x="58" y="479"/>
                    <a:pt x="61" y="481"/>
                    <a:pt x="61" y="483"/>
                  </a:cubicBezTo>
                  <a:moveTo>
                    <a:pt x="58" y="372"/>
                  </a:moveTo>
                  <a:cubicBezTo>
                    <a:pt x="60" y="373"/>
                    <a:pt x="56" y="376"/>
                    <a:pt x="55" y="375"/>
                  </a:cubicBezTo>
                  <a:cubicBezTo>
                    <a:pt x="53" y="373"/>
                    <a:pt x="57" y="371"/>
                    <a:pt x="58" y="372"/>
                  </a:cubicBezTo>
                  <a:moveTo>
                    <a:pt x="14" y="482"/>
                  </a:moveTo>
                  <a:cubicBezTo>
                    <a:pt x="16" y="484"/>
                    <a:pt x="18" y="490"/>
                    <a:pt x="21" y="489"/>
                  </a:cubicBezTo>
                  <a:cubicBezTo>
                    <a:pt x="21" y="489"/>
                    <a:pt x="34" y="480"/>
                    <a:pt x="34" y="477"/>
                  </a:cubicBezTo>
                  <a:cubicBezTo>
                    <a:pt x="34" y="475"/>
                    <a:pt x="27" y="472"/>
                    <a:pt x="24" y="473"/>
                  </a:cubicBezTo>
                  <a:cubicBezTo>
                    <a:pt x="31" y="469"/>
                    <a:pt x="38" y="457"/>
                    <a:pt x="51" y="467"/>
                  </a:cubicBezTo>
                  <a:cubicBezTo>
                    <a:pt x="53" y="469"/>
                    <a:pt x="45" y="483"/>
                    <a:pt x="51" y="489"/>
                  </a:cubicBezTo>
                  <a:cubicBezTo>
                    <a:pt x="52" y="490"/>
                    <a:pt x="61" y="493"/>
                    <a:pt x="61" y="493"/>
                  </a:cubicBezTo>
                  <a:cubicBezTo>
                    <a:pt x="63" y="496"/>
                    <a:pt x="49" y="496"/>
                    <a:pt x="48" y="493"/>
                  </a:cubicBezTo>
                  <a:cubicBezTo>
                    <a:pt x="48" y="495"/>
                    <a:pt x="53" y="501"/>
                    <a:pt x="58" y="502"/>
                  </a:cubicBezTo>
                  <a:cubicBezTo>
                    <a:pt x="60" y="502"/>
                    <a:pt x="62" y="501"/>
                    <a:pt x="64" y="500"/>
                  </a:cubicBezTo>
                  <a:cubicBezTo>
                    <a:pt x="67" y="499"/>
                    <a:pt x="69" y="497"/>
                    <a:pt x="72" y="499"/>
                  </a:cubicBezTo>
                  <a:cubicBezTo>
                    <a:pt x="80" y="504"/>
                    <a:pt x="78" y="524"/>
                    <a:pt x="92" y="521"/>
                  </a:cubicBezTo>
                  <a:cubicBezTo>
                    <a:pt x="91" y="521"/>
                    <a:pt x="102" y="524"/>
                    <a:pt x="102" y="524"/>
                  </a:cubicBezTo>
                  <a:cubicBezTo>
                    <a:pt x="104" y="527"/>
                    <a:pt x="104" y="528"/>
                    <a:pt x="104" y="528"/>
                  </a:cubicBezTo>
                  <a:cubicBezTo>
                    <a:pt x="104" y="528"/>
                    <a:pt x="105" y="528"/>
                    <a:pt x="109" y="528"/>
                  </a:cubicBezTo>
                  <a:cubicBezTo>
                    <a:pt x="111" y="528"/>
                    <a:pt x="112" y="532"/>
                    <a:pt x="115" y="531"/>
                  </a:cubicBezTo>
                  <a:cubicBezTo>
                    <a:pt x="116" y="531"/>
                    <a:pt x="121" y="525"/>
                    <a:pt x="119" y="524"/>
                  </a:cubicBezTo>
                  <a:cubicBezTo>
                    <a:pt x="125" y="527"/>
                    <a:pt x="122" y="530"/>
                    <a:pt x="126" y="534"/>
                  </a:cubicBezTo>
                  <a:cubicBezTo>
                    <a:pt x="130" y="539"/>
                    <a:pt x="139" y="540"/>
                    <a:pt x="142" y="547"/>
                  </a:cubicBezTo>
                  <a:cubicBezTo>
                    <a:pt x="144" y="550"/>
                    <a:pt x="140" y="554"/>
                    <a:pt x="139" y="553"/>
                  </a:cubicBezTo>
                  <a:cubicBezTo>
                    <a:pt x="148" y="567"/>
                    <a:pt x="160" y="559"/>
                    <a:pt x="159" y="550"/>
                  </a:cubicBezTo>
                  <a:cubicBezTo>
                    <a:pt x="159" y="543"/>
                    <a:pt x="150" y="543"/>
                    <a:pt x="156" y="531"/>
                  </a:cubicBezTo>
                  <a:cubicBezTo>
                    <a:pt x="157" y="529"/>
                    <a:pt x="162" y="529"/>
                    <a:pt x="163" y="528"/>
                  </a:cubicBezTo>
                  <a:cubicBezTo>
                    <a:pt x="164" y="525"/>
                    <a:pt x="165" y="513"/>
                    <a:pt x="173" y="512"/>
                  </a:cubicBezTo>
                  <a:cubicBezTo>
                    <a:pt x="173" y="512"/>
                    <a:pt x="174" y="512"/>
                    <a:pt x="176" y="513"/>
                  </a:cubicBezTo>
                  <a:cubicBezTo>
                    <a:pt x="177" y="514"/>
                    <a:pt x="179" y="515"/>
                    <a:pt x="180" y="515"/>
                  </a:cubicBezTo>
                  <a:cubicBezTo>
                    <a:pt x="182" y="512"/>
                    <a:pt x="178" y="505"/>
                    <a:pt x="180" y="502"/>
                  </a:cubicBezTo>
                  <a:cubicBezTo>
                    <a:pt x="180" y="501"/>
                    <a:pt x="186" y="500"/>
                    <a:pt x="186" y="499"/>
                  </a:cubicBezTo>
                  <a:cubicBezTo>
                    <a:pt x="192" y="484"/>
                    <a:pt x="184" y="482"/>
                    <a:pt x="207" y="486"/>
                  </a:cubicBezTo>
                  <a:cubicBezTo>
                    <a:pt x="211" y="487"/>
                    <a:pt x="222" y="490"/>
                    <a:pt x="223" y="489"/>
                  </a:cubicBezTo>
                  <a:cubicBezTo>
                    <a:pt x="226" y="489"/>
                    <a:pt x="227" y="479"/>
                    <a:pt x="227" y="477"/>
                  </a:cubicBezTo>
                  <a:cubicBezTo>
                    <a:pt x="225" y="478"/>
                    <a:pt x="194" y="476"/>
                    <a:pt x="186" y="480"/>
                  </a:cubicBezTo>
                  <a:cubicBezTo>
                    <a:pt x="182" y="482"/>
                    <a:pt x="186" y="486"/>
                    <a:pt x="183" y="489"/>
                  </a:cubicBezTo>
                  <a:cubicBezTo>
                    <a:pt x="181" y="491"/>
                    <a:pt x="173" y="491"/>
                    <a:pt x="170" y="492"/>
                  </a:cubicBezTo>
                  <a:cubicBezTo>
                    <a:pt x="172" y="492"/>
                    <a:pt x="174" y="505"/>
                    <a:pt x="169" y="505"/>
                  </a:cubicBezTo>
                  <a:cubicBezTo>
                    <a:pt x="164" y="506"/>
                    <a:pt x="157" y="505"/>
                    <a:pt x="153" y="502"/>
                  </a:cubicBezTo>
                  <a:cubicBezTo>
                    <a:pt x="145" y="497"/>
                    <a:pt x="150" y="484"/>
                    <a:pt x="136" y="486"/>
                  </a:cubicBezTo>
                  <a:cubicBezTo>
                    <a:pt x="130" y="487"/>
                    <a:pt x="134" y="494"/>
                    <a:pt x="129" y="499"/>
                  </a:cubicBezTo>
                  <a:cubicBezTo>
                    <a:pt x="126" y="499"/>
                    <a:pt x="124" y="490"/>
                    <a:pt x="126" y="486"/>
                  </a:cubicBezTo>
                  <a:cubicBezTo>
                    <a:pt x="126" y="485"/>
                    <a:pt x="136" y="483"/>
                    <a:pt x="136" y="483"/>
                  </a:cubicBezTo>
                  <a:cubicBezTo>
                    <a:pt x="136" y="482"/>
                    <a:pt x="132" y="460"/>
                    <a:pt x="129" y="458"/>
                  </a:cubicBezTo>
                  <a:cubicBezTo>
                    <a:pt x="129" y="458"/>
                    <a:pt x="121" y="461"/>
                    <a:pt x="119" y="461"/>
                  </a:cubicBezTo>
                  <a:cubicBezTo>
                    <a:pt x="99" y="460"/>
                    <a:pt x="103" y="444"/>
                    <a:pt x="95" y="426"/>
                  </a:cubicBezTo>
                  <a:cubicBezTo>
                    <a:pt x="92" y="418"/>
                    <a:pt x="80" y="414"/>
                    <a:pt x="85" y="403"/>
                  </a:cubicBezTo>
                  <a:cubicBezTo>
                    <a:pt x="91" y="403"/>
                    <a:pt x="95" y="406"/>
                    <a:pt x="98" y="408"/>
                  </a:cubicBezTo>
                  <a:cubicBezTo>
                    <a:pt x="102" y="411"/>
                    <a:pt x="105" y="413"/>
                    <a:pt x="109" y="413"/>
                  </a:cubicBezTo>
                  <a:cubicBezTo>
                    <a:pt x="113" y="413"/>
                    <a:pt x="110" y="408"/>
                    <a:pt x="112" y="407"/>
                  </a:cubicBezTo>
                  <a:cubicBezTo>
                    <a:pt x="117" y="403"/>
                    <a:pt x="127" y="405"/>
                    <a:pt x="129" y="400"/>
                  </a:cubicBezTo>
                  <a:cubicBezTo>
                    <a:pt x="130" y="397"/>
                    <a:pt x="129" y="388"/>
                    <a:pt x="129" y="384"/>
                  </a:cubicBezTo>
                  <a:cubicBezTo>
                    <a:pt x="128" y="378"/>
                    <a:pt x="121" y="384"/>
                    <a:pt x="122" y="384"/>
                  </a:cubicBezTo>
                  <a:cubicBezTo>
                    <a:pt x="112" y="380"/>
                    <a:pt x="105" y="362"/>
                    <a:pt x="105" y="356"/>
                  </a:cubicBezTo>
                  <a:cubicBezTo>
                    <a:pt x="106" y="352"/>
                    <a:pt x="113" y="350"/>
                    <a:pt x="112" y="346"/>
                  </a:cubicBezTo>
                  <a:cubicBezTo>
                    <a:pt x="110" y="341"/>
                    <a:pt x="103" y="345"/>
                    <a:pt x="99" y="340"/>
                  </a:cubicBezTo>
                  <a:cubicBezTo>
                    <a:pt x="95" y="336"/>
                    <a:pt x="93" y="326"/>
                    <a:pt x="99" y="321"/>
                  </a:cubicBezTo>
                  <a:cubicBezTo>
                    <a:pt x="99" y="320"/>
                    <a:pt x="105" y="318"/>
                    <a:pt x="105" y="317"/>
                  </a:cubicBezTo>
                  <a:cubicBezTo>
                    <a:pt x="106" y="313"/>
                    <a:pt x="98" y="303"/>
                    <a:pt x="99" y="295"/>
                  </a:cubicBezTo>
                  <a:cubicBezTo>
                    <a:pt x="99" y="288"/>
                    <a:pt x="105" y="283"/>
                    <a:pt x="105" y="282"/>
                  </a:cubicBezTo>
                  <a:cubicBezTo>
                    <a:pt x="105" y="281"/>
                    <a:pt x="99" y="269"/>
                    <a:pt x="99" y="270"/>
                  </a:cubicBezTo>
                  <a:cubicBezTo>
                    <a:pt x="100" y="263"/>
                    <a:pt x="105" y="267"/>
                    <a:pt x="109" y="263"/>
                  </a:cubicBezTo>
                  <a:cubicBezTo>
                    <a:pt x="113" y="258"/>
                    <a:pt x="112" y="248"/>
                    <a:pt x="115" y="241"/>
                  </a:cubicBezTo>
                  <a:cubicBezTo>
                    <a:pt x="117" y="238"/>
                    <a:pt x="124" y="238"/>
                    <a:pt x="122" y="231"/>
                  </a:cubicBezTo>
                  <a:cubicBezTo>
                    <a:pt x="121" y="228"/>
                    <a:pt x="118" y="230"/>
                    <a:pt x="115" y="233"/>
                  </a:cubicBezTo>
                  <a:cubicBezTo>
                    <a:pt x="112" y="235"/>
                    <a:pt x="108" y="237"/>
                    <a:pt x="102" y="235"/>
                  </a:cubicBezTo>
                  <a:cubicBezTo>
                    <a:pt x="98" y="223"/>
                    <a:pt x="113" y="228"/>
                    <a:pt x="115" y="222"/>
                  </a:cubicBezTo>
                  <a:cubicBezTo>
                    <a:pt x="118" y="215"/>
                    <a:pt x="113" y="215"/>
                    <a:pt x="107" y="216"/>
                  </a:cubicBezTo>
                  <a:cubicBezTo>
                    <a:pt x="105" y="216"/>
                    <a:pt x="103" y="216"/>
                    <a:pt x="102" y="216"/>
                  </a:cubicBezTo>
                  <a:cubicBezTo>
                    <a:pt x="101" y="201"/>
                    <a:pt x="115" y="200"/>
                    <a:pt x="115" y="187"/>
                  </a:cubicBezTo>
                  <a:cubicBezTo>
                    <a:pt x="109" y="185"/>
                    <a:pt x="108" y="188"/>
                    <a:pt x="106" y="192"/>
                  </a:cubicBezTo>
                  <a:cubicBezTo>
                    <a:pt x="105" y="195"/>
                    <a:pt x="104" y="198"/>
                    <a:pt x="99" y="196"/>
                  </a:cubicBezTo>
                  <a:cubicBezTo>
                    <a:pt x="94" y="186"/>
                    <a:pt x="103" y="171"/>
                    <a:pt x="115" y="174"/>
                  </a:cubicBezTo>
                  <a:cubicBezTo>
                    <a:pt x="114" y="174"/>
                    <a:pt x="115" y="176"/>
                    <a:pt x="117" y="178"/>
                  </a:cubicBezTo>
                  <a:cubicBezTo>
                    <a:pt x="119" y="180"/>
                    <a:pt x="122" y="183"/>
                    <a:pt x="122" y="181"/>
                  </a:cubicBezTo>
                  <a:cubicBezTo>
                    <a:pt x="123" y="194"/>
                    <a:pt x="111" y="210"/>
                    <a:pt x="119" y="216"/>
                  </a:cubicBezTo>
                  <a:cubicBezTo>
                    <a:pt x="120" y="216"/>
                    <a:pt x="120" y="214"/>
                    <a:pt x="122" y="213"/>
                  </a:cubicBezTo>
                  <a:cubicBezTo>
                    <a:pt x="124" y="210"/>
                    <a:pt x="127" y="208"/>
                    <a:pt x="132" y="212"/>
                  </a:cubicBezTo>
                  <a:cubicBezTo>
                    <a:pt x="138" y="220"/>
                    <a:pt x="123" y="217"/>
                    <a:pt x="122" y="219"/>
                  </a:cubicBezTo>
                  <a:cubicBezTo>
                    <a:pt x="121" y="225"/>
                    <a:pt x="131" y="223"/>
                    <a:pt x="132" y="225"/>
                  </a:cubicBezTo>
                  <a:cubicBezTo>
                    <a:pt x="134" y="228"/>
                    <a:pt x="119" y="246"/>
                    <a:pt x="132" y="241"/>
                  </a:cubicBezTo>
                  <a:cubicBezTo>
                    <a:pt x="142" y="230"/>
                    <a:pt x="135" y="222"/>
                    <a:pt x="136" y="206"/>
                  </a:cubicBezTo>
                  <a:cubicBezTo>
                    <a:pt x="147" y="197"/>
                    <a:pt x="146" y="217"/>
                    <a:pt x="149" y="219"/>
                  </a:cubicBezTo>
                  <a:cubicBezTo>
                    <a:pt x="152" y="221"/>
                    <a:pt x="152" y="213"/>
                    <a:pt x="153" y="212"/>
                  </a:cubicBezTo>
                  <a:cubicBezTo>
                    <a:pt x="154" y="212"/>
                    <a:pt x="156" y="214"/>
                    <a:pt x="157" y="216"/>
                  </a:cubicBezTo>
                  <a:cubicBezTo>
                    <a:pt x="160" y="218"/>
                    <a:pt x="162" y="220"/>
                    <a:pt x="163" y="219"/>
                  </a:cubicBezTo>
                  <a:cubicBezTo>
                    <a:pt x="166" y="215"/>
                    <a:pt x="159" y="215"/>
                    <a:pt x="159" y="206"/>
                  </a:cubicBezTo>
                  <a:cubicBezTo>
                    <a:pt x="154" y="212"/>
                    <a:pt x="151" y="209"/>
                    <a:pt x="151" y="206"/>
                  </a:cubicBezTo>
                  <a:cubicBezTo>
                    <a:pt x="150" y="203"/>
                    <a:pt x="153" y="200"/>
                    <a:pt x="159" y="206"/>
                  </a:cubicBezTo>
                  <a:cubicBezTo>
                    <a:pt x="160" y="197"/>
                    <a:pt x="162" y="191"/>
                    <a:pt x="156" y="181"/>
                  </a:cubicBezTo>
                  <a:cubicBezTo>
                    <a:pt x="163" y="183"/>
                    <a:pt x="175" y="188"/>
                    <a:pt x="166" y="196"/>
                  </a:cubicBezTo>
                  <a:cubicBezTo>
                    <a:pt x="187" y="191"/>
                    <a:pt x="168" y="172"/>
                    <a:pt x="169" y="165"/>
                  </a:cubicBezTo>
                  <a:cubicBezTo>
                    <a:pt x="170" y="162"/>
                    <a:pt x="174" y="162"/>
                    <a:pt x="177" y="162"/>
                  </a:cubicBezTo>
                  <a:cubicBezTo>
                    <a:pt x="183" y="162"/>
                    <a:pt x="188" y="162"/>
                    <a:pt x="183" y="152"/>
                  </a:cubicBezTo>
                  <a:cubicBezTo>
                    <a:pt x="182" y="150"/>
                    <a:pt x="179" y="151"/>
                    <a:pt x="177" y="151"/>
                  </a:cubicBezTo>
                  <a:cubicBezTo>
                    <a:pt x="175" y="152"/>
                    <a:pt x="173" y="153"/>
                    <a:pt x="173" y="152"/>
                  </a:cubicBezTo>
                  <a:cubicBezTo>
                    <a:pt x="172" y="148"/>
                    <a:pt x="177" y="144"/>
                    <a:pt x="173" y="136"/>
                  </a:cubicBezTo>
                  <a:cubicBezTo>
                    <a:pt x="169" y="129"/>
                    <a:pt x="171" y="125"/>
                    <a:pt x="159" y="130"/>
                  </a:cubicBezTo>
                  <a:cubicBezTo>
                    <a:pt x="163" y="121"/>
                    <a:pt x="162" y="120"/>
                    <a:pt x="173" y="123"/>
                  </a:cubicBezTo>
                  <a:cubicBezTo>
                    <a:pt x="168" y="122"/>
                    <a:pt x="172" y="116"/>
                    <a:pt x="173" y="117"/>
                  </a:cubicBezTo>
                  <a:cubicBezTo>
                    <a:pt x="169" y="108"/>
                    <a:pt x="160" y="109"/>
                    <a:pt x="166" y="101"/>
                  </a:cubicBezTo>
                  <a:cubicBezTo>
                    <a:pt x="171" y="105"/>
                    <a:pt x="179" y="104"/>
                    <a:pt x="190" y="101"/>
                  </a:cubicBezTo>
                  <a:cubicBezTo>
                    <a:pt x="200" y="98"/>
                    <a:pt x="204" y="95"/>
                    <a:pt x="220" y="95"/>
                  </a:cubicBezTo>
                  <a:cubicBezTo>
                    <a:pt x="227" y="94"/>
                    <a:pt x="229" y="98"/>
                    <a:pt x="234" y="98"/>
                  </a:cubicBezTo>
                  <a:cubicBezTo>
                    <a:pt x="235" y="98"/>
                    <a:pt x="237" y="97"/>
                    <a:pt x="239" y="96"/>
                  </a:cubicBezTo>
                  <a:cubicBezTo>
                    <a:pt x="242" y="95"/>
                    <a:pt x="245" y="93"/>
                    <a:pt x="247" y="95"/>
                  </a:cubicBezTo>
                  <a:cubicBezTo>
                    <a:pt x="252" y="98"/>
                    <a:pt x="240" y="113"/>
                    <a:pt x="254" y="107"/>
                  </a:cubicBezTo>
                  <a:cubicBezTo>
                    <a:pt x="261" y="108"/>
                    <a:pt x="250" y="101"/>
                    <a:pt x="254" y="98"/>
                  </a:cubicBezTo>
                  <a:cubicBezTo>
                    <a:pt x="258" y="94"/>
                    <a:pt x="264" y="104"/>
                    <a:pt x="264" y="104"/>
                  </a:cubicBezTo>
                  <a:cubicBezTo>
                    <a:pt x="266" y="104"/>
                    <a:pt x="268" y="95"/>
                    <a:pt x="267" y="95"/>
                  </a:cubicBezTo>
                  <a:cubicBezTo>
                    <a:pt x="270" y="94"/>
                    <a:pt x="272" y="96"/>
                    <a:pt x="273" y="97"/>
                  </a:cubicBezTo>
                  <a:cubicBezTo>
                    <a:pt x="276" y="98"/>
                    <a:pt x="279" y="100"/>
                    <a:pt x="284" y="98"/>
                  </a:cubicBezTo>
                  <a:cubicBezTo>
                    <a:pt x="291" y="95"/>
                    <a:pt x="294" y="98"/>
                    <a:pt x="298" y="100"/>
                  </a:cubicBezTo>
                  <a:cubicBezTo>
                    <a:pt x="300" y="102"/>
                    <a:pt x="303" y="104"/>
                    <a:pt x="308" y="104"/>
                  </a:cubicBezTo>
                  <a:cubicBezTo>
                    <a:pt x="326" y="103"/>
                    <a:pt x="333" y="92"/>
                    <a:pt x="352" y="88"/>
                  </a:cubicBezTo>
                  <a:cubicBezTo>
                    <a:pt x="365" y="89"/>
                    <a:pt x="351" y="99"/>
                    <a:pt x="352" y="101"/>
                  </a:cubicBezTo>
                  <a:cubicBezTo>
                    <a:pt x="355" y="109"/>
                    <a:pt x="356" y="104"/>
                    <a:pt x="365" y="107"/>
                  </a:cubicBezTo>
                  <a:cubicBezTo>
                    <a:pt x="364" y="110"/>
                    <a:pt x="366" y="114"/>
                    <a:pt x="365" y="117"/>
                  </a:cubicBezTo>
                  <a:cubicBezTo>
                    <a:pt x="364" y="120"/>
                    <a:pt x="360" y="118"/>
                    <a:pt x="359" y="120"/>
                  </a:cubicBezTo>
                  <a:cubicBezTo>
                    <a:pt x="354" y="129"/>
                    <a:pt x="346" y="145"/>
                    <a:pt x="359" y="149"/>
                  </a:cubicBezTo>
                  <a:cubicBezTo>
                    <a:pt x="377" y="154"/>
                    <a:pt x="373" y="117"/>
                    <a:pt x="369" y="104"/>
                  </a:cubicBezTo>
                  <a:cubicBezTo>
                    <a:pt x="373" y="104"/>
                    <a:pt x="375" y="105"/>
                    <a:pt x="376" y="107"/>
                  </a:cubicBezTo>
                  <a:cubicBezTo>
                    <a:pt x="378" y="110"/>
                    <a:pt x="379" y="113"/>
                    <a:pt x="386" y="107"/>
                  </a:cubicBezTo>
                  <a:cubicBezTo>
                    <a:pt x="387" y="106"/>
                    <a:pt x="388" y="103"/>
                    <a:pt x="386" y="104"/>
                  </a:cubicBezTo>
                  <a:cubicBezTo>
                    <a:pt x="389" y="102"/>
                    <a:pt x="401" y="100"/>
                    <a:pt x="402" y="101"/>
                  </a:cubicBezTo>
                  <a:cubicBezTo>
                    <a:pt x="407" y="104"/>
                    <a:pt x="405" y="114"/>
                    <a:pt x="413" y="123"/>
                  </a:cubicBezTo>
                  <a:cubicBezTo>
                    <a:pt x="415" y="120"/>
                    <a:pt x="420" y="107"/>
                    <a:pt x="409" y="107"/>
                  </a:cubicBezTo>
                  <a:cubicBezTo>
                    <a:pt x="427" y="96"/>
                    <a:pt x="416" y="120"/>
                    <a:pt x="426" y="126"/>
                  </a:cubicBezTo>
                  <a:cubicBezTo>
                    <a:pt x="425" y="134"/>
                    <a:pt x="411" y="128"/>
                    <a:pt x="409" y="126"/>
                  </a:cubicBezTo>
                  <a:cubicBezTo>
                    <a:pt x="410" y="129"/>
                    <a:pt x="408" y="133"/>
                    <a:pt x="409" y="136"/>
                  </a:cubicBezTo>
                  <a:cubicBezTo>
                    <a:pt x="410" y="139"/>
                    <a:pt x="415" y="138"/>
                    <a:pt x="416" y="139"/>
                  </a:cubicBezTo>
                  <a:cubicBezTo>
                    <a:pt x="417" y="142"/>
                    <a:pt x="415" y="146"/>
                    <a:pt x="416" y="149"/>
                  </a:cubicBezTo>
                  <a:cubicBezTo>
                    <a:pt x="419" y="158"/>
                    <a:pt x="426" y="165"/>
                    <a:pt x="426" y="171"/>
                  </a:cubicBezTo>
                  <a:cubicBezTo>
                    <a:pt x="426" y="171"/>
                    <a:pt x="425" y="171"/>
                    <a:pt x="423" y="171"/>
                  </a:cubicBezTo>
                  <a:cubicBezTo>
                    <a:pt x="421" y="171"/>
                    <a:pt x="420" y="171"/>
                    <a:pt x="419" y="171"/>
                  </a:cubicBezTo>
                  <a:cubicBezTo>
                    <a:pt x="415" y="175"/>
                    <a:pt x="424" y="181"/>
                    <a:pt x="423" y="184"/>
                  </a:cubicBezTo>
                  <a:cubicBezTo>
                    <a:pt x="428" y="185"/>
                    <a:pt x="428" y="175"/>
                    <a:pt x="433" y="174"/>
                  </a:cubicBezTo>
                  <a:cubicBezTo>
                    <a:pt x="438" y="174"/>
                    <a:pt x="443" y="175"/>
                    <a:pt x="448" y="177"/>
                  </a:cubicBezTo>
                  <a:cubicBezTo>
                    <a:pt x="458" y="181"/>
                    <a:pt x="467" y="184"/>
                    <a:pt x="467" y="171"/>
                  </a:cubicBezTo>
                  <a:cubicBezTo>
                    <a:pt x="467" y="157"/>
                    <a:pt x="451" y="165"/>
                    <a:pt x="456" y="146"/>
                  </a:cubicBezTo>
                  <a:cubicBezTo>
                    <a:pt x="439" y="146"/>
                    <a:pt x="455" y="159"/>
                    <a:pt x="443" y="161"/>
                  </a:cubicBezTo>
                  <a:cubicBezTo>
                    <a:pt x="432" y="158"/>
                    <a:pt x="436" y="128"/>
                    <a:pt x="436" y="123"/>
                  </a:cubicBezTo>
                  <a:cubicBezTo>
                    <a:pt x="448" y="124"/>
                    <a:pt x="456" y="144"/>
                    <a:pt x="460" y="126"/>
                  </a:cubicBezTo>
                  <a:cubicBezTo>
                    <a:pt x="462" y="138"/>
                    <a:pt x="460" y="152"/>
                    <a:pt x="473" y="152"/>
                  </a:cubicBezTo>
                  <a:cubicBezTo>
                    <a:pt x="474" y="152"/>
                    <a:pt x="480" y="145"/>
                    <a:pt x="480" y="146"/>
                  </a:cubicBezTo>
                  <a:cubicBezTo>
                    <a:pt x="481" y="138"/>
                    <a:pt x="475" y="139"/>
                    <a:pt x="473" y="136"/>
                  </a:cubicBezTo>
                  <a:cubicBezTo>
                    <a:pt x="471" y="129"/>
                    <a:pt x="481" y="116"/>
                    <a:pt x="470" y="117"/>
                  </a:cubicBezTo>
                  <a:cubicBezTo>
                    <a:pt x="470" y="113"/>
                    <a:pt x="475" y="115"/>
                    <a:pt x="479" y="117"/>
                  </a:cubicBezTo>
                  <a:cubicBezTo>
                    <a:pt x="481" y="119"/>
                    <a:pt x="483" y="120"/>
                    <a:pt x="484" y="120"/>
                  </a:cubicBezTo>
                  <a:cubicBezTo>
                    <a:pt x="490" y="119"/>
                    <a:pt x="484" y="113"/>
                    <a:pt x="484" y="114"/>
                  </a:cubicBezTo>
                  <a:cubicBezTo>
                    <a:pt x="486" y="111"/>
                    <a:pt x="488" y="111"/>
                    <a:pt x="490" y="112"/>
                  </a:cubicBezTo>
                  <a:cubicBezTo>
                    <a:pt x="492" y="112"/>
                    <a:pt x="494" y="112"/>
                    <a:pt x="497" y="110"/>
                  </a:cubicBezTo>
                  <a:cubicBezTo>
                    <a:pt x="497" y="110"/>
                    <a:pt x="502" y="104"/>
                    <a:pt x="500" y="104"/>
                  </a:cubicBezTo>
                  <a:cubicBezTo>
                    <a:pt x="511" y="105"/>
                    <a:pt x="506" y="113"/>
                    <a:pt x="514" y="117"/>
                  </a:cubicBezTo>
                  <a:cubicBezTo>
                    <a:pt x="516" y="118"/>
                    <a:pt x="524" y="111"/>
                    <a:pt x="517" y="110"/>
                  </a:cubicBezTo>
                  <a:cubicBezTo>
                    <a:pt x="517" y="111"/>
                    <a:pt x="518" y="110"/>
                    <a:pt x="519" y="109"/>
                  </a:cubicBezTo>
                  <a:cubicBezTo>
                    <a:pt x="521" y="108"/>
                    <a:pt x="522" y="107"/>
                    <a:pt x="524" y="107"/>
                  </a:cubicBezTo>
                  <a:cubicBezTo>
                    <a:pt x="526" y="108"/>
                    <a:pt x="538" y="108"/>
                    <a:pt x="548" y="110"/>
                  </a:cubicBezTo>
                  <a:cubicBezTo>
                    <a:pt x="551" y="111"/>
                    <a:pt x="573" y="122"/>
                    <a:pt x="565" y="107"/>
                  </a:cubicBezTo>
                  <a:cubicBezTo>
                    <a:pt x="566" y="100"/>
                    <a:pt x="570" y="110"/>
                    <a:pt x="571" y="110"/>
                  </a:cubicBezTo>
                  <a:cubicBezTo>
                    <a:pt x="579" y="111"/>
                    <a:pt x="587" y="102"/>
                    <a:pt x="598" y="101"/>
                  </a:cubicBezTo>
                  <a:cubicBezTo>
                    <a:pt x="600" y="104"/>
                    <a:pt x="592" y="103"/>
                    <a:pt x="592" y="104"/>
                  </a:cubicBezTo>
                  <a:cubicBezTo>
                    <a:pt x="591" y="109"/>
                    <a:pt x="601" y="116"/>
                    <a:pt x="608" y="114"/>
                  </a:cubicBezTo>
                  <a:cubicBezTo>
                    <a:pt x="609" y="113"/>
                    <a:pt x="614" y="108"/>
                    <a:pt x="612" y="107"/>
                  </a:cubicBezTo>
                  <a:cubicBezTo>
                    <a:pt x="617" y="108"/>
                    <a:pt x="613" y="117"/>
                    <a:pt x="612" y="117"/>
                  </a:cubicBezTo>
                  <a:cubicBezTo>
                    <a:pt x="620" y="116"/>
                    <a:pt x="614" y="113"/>
                    <a:pt x="619" y="110"/>
                  </a:cubicBezTo>
                  <a:cubicBezTo>
                    <a:pt x="622" y="108"/>
                    <a:pt x="626" y="110"/>
                    <a:pt x="629" y="107"/>
                  </a:cubicBezTo>
                  <a:cubicBezTo>
                    <a:pt x="629" y="107"/>
                    <a:pt x="633" y="101"/>
                    <a:pt x="632" y="101"/>
                  </a:cubicBezTo>
                  <a:cubicBezTo>
                    <a:pt x="636" y="100"/>
                    <a:pt x="638" y="102"/>
                    <a:pt x="641" y="103"/>
                  </a:cubicBezTo>
                  <a:cubicBezTo>
                    <a:pt x="644" y="106"/>
                    <a:pt x="647" y="109"/>
                    <a:pt x="652" y="101"/>
                  </a:cubicBezTo>
                  <a:cubicBezTo>
                    <a:pt x="653" y="100"/>
                    <a:pt x="657" y="97"/>
                    <a:pt x="652" y="98"/>
                  </a:cubicBezTo>
                  <a:cubicBezTo>
                    <a:pt x="660" y="96"/>
                    <a:pt x="669" y="94"/>
                    <a:pt x="676" y="95"/>
                  </a:cubicBezTo>
                  <a:cubicBezTo>
                    <a:pt x="681" y="95"/>
                    <a:pt x="684" y="100"/>
                    <a:pt x="690" y="101"/>
                  </a:cubicBezTo>
                  <a:cubicBezTo>
                    <a:pt x="694" y="102"/>
                    <a:pt x="696" y="101"/>
                    <a:pt x="698" y="100"/>
                  </a:cubicBezTo>
                  <a:cubicBezTo>
                    <a:pt x="700" y="99"/>
                    <a:pt x="700" y="97"/>
                    <a:pt x="703" y="101"/>
                  </a:cubicBezTo>
                  <a:cubicBezTo>
                    <a:pt x="703" y="101"/>
                    <a:pt x="687" y="117"/>
                    <a:pt x="700" y="110"/>
                  </a:cubicBezTo>
                  <a:cubicBezTo>
                    <a:pt x="704" y="103"/>
                    <a:pt x="706" y="103"/>
                    <a:pt x="711" y="104"/>
                  </a:cubicBezTo>
                  <a:cubicBezTo>
                    <a:pt x="713" y="104"/>
                    <a:pt x="714" y="104"/>
                    <a:pt x="717" y="104"/>
                  </a:cubicBezTo>
                  <a:cubicBezTo>
                    <a:pt x="719" y="104"/>
                    <a:pt x="726" y="98"/>
                    <a:pt x="727" y="98"/>
                  </a:cubicBezTo>
                  <a:cubicBezTo>
                    <a:pt x="733" y="98"/>
                    <a:pt x="735" y="104"/>
                    <a:pt x="737" y="104"/>
                  </a:cubicBezTo>
                  <a:cubicBezTo>
                    <a:pt x="741" y="104"/>
                    <a:pt x="739" y="98"/>
                    <a:pt x="740" y="98"/>
                  </a:cubicBezTo>
                  <a:cubicBezTo>
                    <a:pt x="745" y="97"/>
                    <a:pt x="751" y="103"/>
                    <a:pt x="757" y="104"/>
                  </a:cubicBezTo>
                  <a:cubicBezTo>
                    <a:pt x="760" y="104"/>
                    <a:pt x="762" y="103"/>
                    <a:pt x="763" y="102"/>
                  </a:cubicBezTo>
                  <a:cubicBezTo>
                    <a:pt x="765" y="101"/>
                    <a:pt x="767" y="100"/>
                    <a:pt x="771" y="101"/>
                  </a:cubicBezTo>
                  <a:cubicBezTo>
                    <a:pt x="772" y="101"/>
                    <a:pt x="770" y="105"/>
                    <a:pt x="774" y="104"/>
                  </a:cubicBezTo>
                  <a:cubicBezTo>
                    <a:pt x="785" y="103"/>
                    <a:pt x="788" y="97"/>
                    <a:pt x="801" y="95"/>
                  </a:cubicBezTo>
                  <a:cubicBezTo>
                    <a:pt x="801" y="101"/>
                    <a:pt x="790" y="97"/>
                    <a:pt x="791" y="104"/>
                  </a:cubicBezTo>
                  <a:cubicBezTo>
                    <a:pt x="801" y="107"/>
                    <a:pt x="805" y="94"/>
                    <a:pt x="814" y="91"/>
                  </a:cubicBezTo>
                  <a:cubicBezTo>
                    <a:pt x="821" y="90"/>
                    <a:pt x="826" y="94"/>
                    <a:pt x="828" y="95"/>
                  </a:cubicBezTo>
                  <a:cubicBezTo>
                    <a:pt x="829" y="95"/>
                    <a:pt x="834" y="94"/>
                    <a:pt x="839" y="94"/>
                  </a:cubicBezTo>
                  <a:cubicBezTo>
                    <a:pt x="849" y="93"/>
                    <a:pt x="861" y="93"/>
                    <a:pt x="865" y="95"/>
                  </a:cubicBezTo>
                  <a:cubicBezTo>
                    <a:pt x="872" y="97"/>
                    <a:pt x="863" y="102"/>
                    <a:pt x="865" y="104"/>
                  </a:cubicBezTo>
                  <a:cubicBezTo>
                    <a:pt x="869" y="109"/>
                    <a:pt x="888" y="110"/>
                    <a:pt x="885" y="120"/>
                  </a:cubicBezTo>
                  <a:cubicBezTo>
                    <a:pt x="892" y="120"/>
                    <a:pt x="886" y="113"/>
                    <a:pt x="885" y="114"/>
                  </a:cubicBezTo>
                  <a:cubicBezTo>
                    <a:pt x="886" y="111"/>
                    <a:pt x="887" y="111"/>
                    <a:pt x="889" y="112"/>
                  </a:cubicBezTo>
                  <a:cubicBezTo>
                    <a:pt x="890" y="112"/>
                    <a:pt x="891" y="112"/>
                    <a:pt x="892" y="110"/>
                  </a:cubicBezTo>
                  <a:cubicBezTo>
                    <a:pt x="893" y="110"/>
                    <a:pt x="891" y="105"/>
                    <a:pt x="892" y="104"/>
                  </a:cubicBezTo>
                  <a:cubicBezTo>
                    <a:pt x="915" y="91"/>
                    <a:pt x="893" y="110"/>
                    <a:pt x="906" y="110"/>
                  </a:cubicBezTo>
                  <a:cubicBezTo>
                    <a:pt x="910" y="111"/>
                    <a:pt x="911" y="108"/>
                    <a:pt x="912" y="106"/>
                  </a:cubicBezTo>
                  <a:cubicBezTo>
                    <a:pt x="914" y="102"/>
                    <a:pt x="916" y="99"/>
                    <a:pt x="926" y="101"/>
                  </a:cubicBezTo>
                  <a:cubicBezTo>
                    <a:pt x="926" y="101"/>
                    <a:pt x="922" y="106"/>
                    <a:pt x="923" y="107"/>
                  </a:cubicBezTo>
                  <a:cubicBezTo>
                    <a:pt x="924" y="109"/>
                    <a:pt x="941" y="110"/>
                    <a:pt x="943" y="110"/>
                  </a:cubicBezTo>
                  <a:cubicBezTo>
                    <a:pt x="945" y="102"/>
                    <a:pt x="936" y="104"/>
                    <a:pt x="933" y="101"/>
                  </a:cubicBezTo>
                  <a:cubicBezTo>
                    <a:pt x="933" y="96"/>
                    <a:pt x="936" y="101"/>
                    <a:pt x="936" y="101"/>
                  </a:cubicBezTo>
                  <a:cubicBezTo>
                    <a:pt x="947" y="101"/>
                    <a:pt x="947" y="92"/>
                    <a:pt x="950" y="91"/>
                  </a:cubicBezTo>
                  <a:cubicBezTo>
                    <a:pt x="954" y="91"/>
                    <a:pt x="955" y="97"/>
                    <a:pt x="960" y="98"/>
                  </a:cubicBezTo>
                  <a:cubicBezTo>
                    <a:pt x="962" y="98"/>
                    <a:pt x="963" y="97"/>
                    <a:pt x="965" y="96"/>
                  </a:cubicBezTo>
                  <a:cubicBezTo>
                    <a:pt x="966" y="95"/>
                    <a:pt x="966" y="95"/>
                    <a:pt x="966" y="95"/>
                  </a:cubicBezTo>
                  <a:cubicBezTo>
                    <a:pt x="969" y="95"/>
                    <a:pt x="964" y="117"/>
                    <a:pt x="980" y="107"/>
                  </a:cubicBezTo>
                  <a:cubicBezTo>
                    <a:pt x="981" y="106"/>
                    <a:pt x="981" y="98"/>
                    <a:pt x="983" y="98"/>
                  </a:cubicBezTo>
                  <a:cubicBezTo>
                    <a:pt x="987" y="97"/>
                    <a:pt x="988" y="99"/>
                    <a:pt x="990" y="101"/>
                  </a:cubicBezTo>
                  <a:cubicBezTo>
                    <a:pt x="991" y="102"/>
                    <a:pt x="993" y="104"/>
                    <a:pt x="997" y="104"/>
                  </a:cubicBezTo>
                  <a:cubicBezTo>
                    <a:pt x="1001" y="104"/>
                    <a:pt x="1001" y="99"/>
                    <a:pt x="1004" y="98"/>
                  </a:cubicBezTo>
                  <a:cubicBezTo>
                    <a:pt x="1008" y="95"/>
                    <a:pt x="1016" y="97"/>
                    <a:pt x="1014" y="85"/>
                  </a:cubicBezTo>
                  <a:cubicBezTo>
                    <a:pt x="1025" y="87"/>
                    <a:pt x="1021" y="91"/>
                    <a:pt x="1024" y="95"/>
                  </a:cubicBezTo>
                  <a:cubicBezTo>
                    <a:pt x="1024" y="94"/>
                    <a:pt x="1026" y="97"/>
                    <a:pt x="1028" y="99"/>
                  </a:cubicBezTo>
                  <a:cubicBezTo>
                    <a:pt x="1030" y="102"/>
                    <a:pt x="1032" y="104"/>
                    <a:pt x="1031" y="104"/>
                  </a:cubicBezTo>
                  <a:cubicBezTo>
                    <a:pt x="1036" y="106"/>
                    <a:pt x="1041" y="103"/>
                    <a:pt x="1047" y="99"/>
                  </a:cubicBezTo>
                  <a:cubicBezTo>
                    <a:pt x="1052" y="95"/>
                    <a:pt x="1058" y="91"/>
                    <a:pt x="1064" y="95"/>
                  </a:cubicBezTo>
                  <a:cubicBezTo>
                    <a:pt x="1066" y="95"/>
                    <a:pt x="1062" y="106"/>
                    <a:pt x="1068" y="104"/>
                  </a:cubicBezTo>
                  <a:cubicBezTo>
                    <a:pt x="1077" y="110"/>
                    <a:pt x="1067" y="91"/>
                    <a:pt x="1071" y="88"/>
                  </a:cubicBezTo>
                  <a:cubicBezTo>
                    <a:pt x="1080" y="82"/>
                    <a:pt x="1079" y="92"/>
                    <a:pt x="1095" y="95"/>
                  </a:cubicBezTo>
                  <a:cubicBezTo>
                    <a:pt x="1110" y="97"/>
                    <a:pt x="1115" y="95"/>
                    <a:pt x="1125" y="101"/>
                  </a:cubicBezTo>
                  <a:cubicBezTo>
                    <a:pt x="1126" y="101"/>
                    <a:pt x="1133" y="107"/>
                    <a:pt x="1132" y="107"/>
                  </a:cubicBezTo>
                  <a:cubicBezTo>
                    <a:pt x="1139" y="108"/>
                    <a:pt x="1139" y="102"/>
                    <a:pt x="1142" y="101"/>
                  </a:cubicBezTo>
                  <a:cubicBezTo>
                    <a:pt x="1147" y="100"/>
                    <a:pt x="1148" y="104"/>
                    <a:pt x="1152" y="104"/>
                  </a:cubicBezTo>
                  <a:cubicBezTo>
                    <a:pt x="1154" y="104"/>
                    <a:pt x="1155" y="103"/>
                    <a:pt x="1157" y="102"/>
                  </a:cubicBezTo>
                  <a:cubicBezTo>
                    <a:pt x="1159" y="101"/>
                    <a:pt x="1162" y="100"/>
                    <a:pt x="1166" y="101"/>
                  </a:cubicBezTo>
                  <a:cubicBezTo>
                    <a:pt x="1166" y="101"/>
                    <a:pt x="1160" y="109"/>
                    <a:pt x="1169" y="107"/>
                  </a:cubicBezTo>
                  <a:cubicBezTo>
                    <a:pt x="1171" y="107"/>
                    <a:pt x="1172" y="109"/>
                    <a:pt x="1173" y="111"/>
                  </a:cubicBezTo>
                  <a:cubicBezTo>
                    <a:pt x="1175" y="114"/>
                    <a:pt x="1179" y="116"/>
                    <a:pt x="1186" y="114"/>
                  </a:cubicBezTo>
                  <a:cubicBezTo>
                    <a:pt x="1185" y="108"/>
                    <a:pt x="1182" y="108"/>
                    <a:pt x="1179" y="109"/>
                  </a:cubicBezTo>
                  <a:cubicBezTo>
                    <a:pt x="1175" y="109"/>
                    <a:pt x="1172" y="110"/>
                    <a:pt x="1172" y="101"/>
                  </a:cubicBezTo>
                  <a:cubicBezTo>
                    <a:pt x="1183" y="96"/>
                    <a:pt x="1196" y="107"/>
                    <a:pt x="1210" y="107"/>
                  </a:cubicBezTo>
                  <a:cubicBezTo>
                    <a:pt x="1214" y="107"/>
                    <a:pt x="1211" y="102"/>
                    <a:pt x="1213" y="101"/>
                  </a:cubicBezTo>
                  <a:cubicBezTo>
                    <a:pt x="1217" y="100"/>
                    <a:pt x="1215" y="104"/>
                    <a:pt x="1216" y="104"/>
                  </a:cubicBezTo>
                  <a:cubicBezTo>
                    <a:pt x="1220" y="105"/>
                    <a:pt x="1219" y="101"/>
                    <a:pt x="1220" y="101"/>
                  </a:cubicBezTo>
                  <a:cubicBezTo>
                    <a:pt x="1235" y="100"/>
                    <a:pt x="1254" y="101"/>
                    <a:pt x="1264" y="101"/>
                  </a:cubicBezTo>
                  <a:cubicBezTo>
                    <a:pt x="1266" y="101"/>
                    <a:pt x="1267" y="97"/>
                    <a:pt x="1270" y="98"/>
                  </a:cubicBezTo>
                  <a:cubicBezTo>
                    <a:pt x="1275" y="98"/>
                    <a:pt x="1284" y="105"/>
                    <a:pt x="1287" y="98"/>
                  </a:cubicBezTo>
                  <a:cubicBezTo>
                    <a:pt x="1288" y="97"/>
                    <a:pt x="1286" y="92"/>
                    <a:pt x="1287" y="91"/>
                  </a:cubicBezTo>
                  <a:cubicBezTo>
                    <a:pt x="1288" y="91"/>
                    <a:pt x="1306" y="87"/>
                    <a:pt x="1311" y="88"/>
                  </a:cubicBezTo>
                  <a:cubicBezTo>
                    <a:pt x="1313" y="89"/>
                    <a:pt x="1315" y="98"/>
                    <a:pt x="1321" y="98"/>
                  </a:cubicBezTo>
                  <a:cubicBezTo>
                    <a:pt x="1330" y="98"/>
                    <a:pt x="1335" y="88"/>
                    <a:pt x="1341" y="88"/>
                  </a:cubicBezTo>
                  <a:cubicBezTo>
                    <a:pt x="1346" y="89"/>
                    <a:pt x="1360" y="89"/>
                    <a:pt x="1365" y="91"/>
                  </a:cubicBezTo>
                  <a:cubicBezTo>
                    <a:pt x="1372" y="95"/>
                    <a:pt x="1367" y="103"/>
                    <a:pt x="1378" y="98"/>
                  </a:cubicBezTo>
                  <a:cubicBezTo>
                    <a:pt x="1383" y="96"/>
                    <a:pt x="1376" y="89"/>
                    <a:pt x="1378" y="88"/>
                  </a:cubicBezTo>
                  <a:cubicBezTo>
                    <a:pt x="1381" y="87"/>
                    <a:pt x="1383" y="88"/>
                    <a:pt x="1385" y="90"/>
                  </a:cubicBezTo>
                  <a:cubicBezTo>
                    <a:pt x="1387" y="91"/>
                    <a:pt x="1389" y="92"/>
                    <a:pt x="1392" y="91"/>
                  </a:cubicBezTo>
                  <a:cubicBezTo>
                    <a:pt x="1396" y="91"/>
                    <a:pt x="1395" y="85"/>
                    <a:pt x="1402" y="85"/>
                  </a:cubicBezTo>
                  <a:cubicBezTo>
                    <a:pt x="1402" y="95"/>
                    <a:pt x="1402" y="95"/>
                    <a:pt x="1402" y="95"/>
                  </a:cubicBezTo>
                  <a:cubicBezTo>
                    <a:pt x="1411" y="93"/>
                    <a:pt x="1418" y="86"/>
                    <a:pt x="1426" y="91"/>
                  </a:cubicBezTo>
                  <a:cubicBezTo>
                    <a:pt x="1432" y="96"/>
                    <a:pt x="1425" y="100"/>
                    <a:pt x="1432" y="104"/>
                  </a:cubicBezTo>
                  <a:cubicBezTo>
                    <a:pt x="1443" y="102"/>
                    <a:pt x="1429" y="97"/>
                    <a:pt x="1432" y="91"/>
                  </a:cubicBezTo>
                  <a:cubicBezTo>
                    <a:pt x="1434" y="94"/>
                    <a:pt x="1445" y="95"/>
                    <a:pt x="1446" y="98"/>
                  </a:cubicBezTo>
                  <a:cubicBezTo>
                    <a:pt x="1447" y="101"/>
                    <a:pt x="1441" y="107"/>
                    <a:pt x="1443" y="107"/>
                  </a:cubicBezTo>
                  <a:cubicBezTo>
                    <a:pt x="1444" y="108"/>
                    <a:pt x="1447" y="108"/>
                    <a:pt x="1450" y="107"/>
                  </a:cubicBezTo>
                  <a:cubicBezTo>
                    <a:pt x="1452" y="107"/>
                    <a:pt x="1455" y="107"/>
                    <a:pt x="1456" y="107"/>
                  </a:cubicBezTo>
                  <a:cubicBezTo>
                    <a:pt x="1459" y="109"/>
                    <a:pt x="1460" y="117"/>
                    <a:pt x="1473" y="114"/>
                  </a:cubicBezTo>
                  <a:cubicBezTo>
                    <a:pt x="1473" y="114"/>
                    <a:pt x="1479" y="111"/>
                    <a:pt x="1476" y="110"/>
                  </a:cubicBezTo>
                  <a:cubicBezTo>
                    <a:pt x="1486" y="113"/>
                    <a:pt x="1486" y="124"/>
                    <a:pt x="1497" y="120"/>
                  </a:cubicBezTo>
                  <a:cubicBezTo>
                    <a:pt x="1489" y="106"/>
                    <a:pt x="1487" y="109"/>
                    <a:pt x="1483" y="98"/>
                  </a:cubicBezTo>
                  <a:cubicBezTo>
                    <a:pt x="1483" y="98"/>
                    <a:pt x="1489" y="102"/>
                    <a:pt x="1490" y="101"/>
                  </a:cubicBezTo>
                  <a:cubicBezTo>
                    <a:pt x="1494" y="97"/>
                    <a:pt x="1479" y="90"/>
                    <a:pt x="1483" y="85"/>
                  </a:cubicBezTo>
                  <a:cubicBezTo>
                    <a:pt x="1490" y="80"/>
                    <a:pt x="1499" y="97"/>
                    <a:pt x="1503" y="98"/>
                  </a:cubicBezTo>
                  <a:cubicBezTo>
                    <a:pt x="1504" y="98"/>
                    <a:pt x="1505" y="97"/>
                    <a:pt x="1507" y="96"/>
                  </a:cubicBezTo>
                  <a:cubicBezTo>
                    <a:pt x="1509" y="95"/>
                    <a:pt x="1512" y="93"/>
                    <a:pt x="1514" y="95"/>
                  </a:cubicBezTo>
                  <a:cubicBezTo>
                    <a:pt x="1517" y="99"/>
                    <a:pt x="1508" y="107"/>
                    <a:pt x="1517" y="110"/>
                  </a:cubicBezTo>
                  <a:cubicBezTo>
                    <a:pt x="1522" y="104"/>
                    <a:pt x="1514" y="102"/>
                    <a:pt x="1524" y="95"/>
                  </a:cubicBezTo>
                  <a:cubicBezTo>
                    <a:pt x="1526" y="93"/>
                    <a:pt x="1532" y="84"/>
                    <a:pt x="1547" y="85"/>
                  </a:cubicBezTo>
                  <a:cubicBezTo>
                    <a:pt x="1553" y="85"/>
                    <a:pt x="1562" y="93"/>
                    <a:pt x="1568" y="95"/>
                  </a:cubicBezTo>
                  <a:cubicBezTo>
                    <a:pt x="1594" y="101"/>
                    <a:pt x="1636" y="98"/>
                    <a:pt x="1645" y="101"/>
                  </a:cubicBezTo>
                  <a:cubicBezTo>
                    <a:pt x="1645" y="101"/>
                    <a:pt x="1655" y="110"/>
                    <a:pt x="1659" y="110"/>
                  </a:cubicBezTo>
                  <a:cubicBezTo>
                    <a:pt x="1667" y="111"/>
                    <a:pt x="1668" y="102"/>
                    <a:pt x="1669" y="101"/>
                  </a:cubicBezTo>
                  <a:cubicBezTo>
                    <a:pt x="1670" y="102"/>
                    <a:pt x="1682" y="104"/>
                    <a:pt x="1682" y="104"/>
                  </a:cubicBezTo>
                  <a:cubicBezTo>
                    <a:pt x="1686" y="108"/>
                    <a:pt x="1679" y="121"/>
                    <a:pt x="1686" y="123"/>
                  </a:cubicBezTo>
                  <a:cubicBezTo>
                    <a:pt x="1690" y="122"/>
                    <a:pt x="1701" y="115"/>
                    <a:pt x="1703" y="110"/>
                  </a:cubicBezTo>
                  <a:cubicBezTo>
                    <a:pt x="1703" y="110"/>
                    <a:pt x="1702" y="101"/>
                    <a:pt x="1703" y="101"/>
                  </a:cubicBezTo>
                  <a:cubicBezTo>
                    <a:pt x="1707" y="99"/>
                    <a:pt x="1728" y="108"/>
                    <a:pt x="1730" y="114"/>
                  </a:cubicBezTo>
                  <a:cubicBezTo>
                    <a:pt x="1730" y="115"/>
                    <a:pt x="1724" y="118"/>
                    <a:pt x="1723" y="117"/>
                  </a:cubicBezTo>
                  <a:cubicBezTo>
                    <a:pt x="1730" y="123"/>
                    <a:pt x="1736" y="126"/>
                    <a:pt x="1743" y="130"/>
                  </a:cubicBezTo>
                  <a:cubicBezTo>
                    <a:pt x="1760" y="138"/>
                    <a:pt x="1763" y="135"/>
                    <a:pt x="1763" y="158"/>
                  </a:cubicBezTo>
                  <a:cubicBezTo>
                    <a:pt x="1763" y="158"/>
                    <a:pt x="1755" y="154"/>
                    <a:pt x="1753" y="155"/>
                  </a:cubicBezTo>
                  <a:cubicBezTo>
                    <a:pt x="1745" y="161"/>
                    <a:pt x="1747" y="165"/>
                    <a:pt x="1753" y="171"/>
                  </a:cubicBezTo>
                  <a:cubicBezTo>
                    <a:pt x="1753" y="171"/>
                    <a:pt x="1754" y="173"/>
                    <a:pt x="1755" y="174"/>
                  </a:cubicBezTo>
                  <a:cubicBezTo>
                    <a:pt x="1756" y="176"/>
                    <a:pt x="1757" y="178"/>
                    <a:pt x="1757" y="177"/>
                  </a:cubicBezTo>
                  <a:cubicBezTo>
                    <a:pt x="1758" y="178"/>
                    <a:pt x="1761" y="177"/>
                    <a:pt x="1764" y="177"/>
                  </a:cubicBezTo>
                  <a:cubicBezTo>
                    <a:pt x="1768" y="177"/>
                    <a:pt x="1772" y="176"/>
                    <a:pt x="1774" y="177"/>
                  </a:cubicBezTo>
                  <a:cubicBezTo>
                    <a:pt x="1775" y="179"/>
                    <a:pt x="1762" y="182"/>
                    <a:pt x="1770" y="190"/>
                  </a:cubicBezTo>
                  <a:cubicBezTo>
                    <a:pt x="1772" y="192"/>
                    <a:pt x="1778" y="191"/>
                    <a:pt x="1780" y="193"/>
                  </a:cubicBezTo>
                  <a:cubicBezTo>
                    <a:pt x="1782" y="195"/>
                    <a:pt x="1781" y="202"/>
                    <a:pt x="1784" y="203"/>
                  </a:cubicBezTo>
                  <a:cubicBezTo>
                    <a:pt x="1790" y="204"/>
                    <a:pt x="1780" y="194"/>
                    <a:pt x="1784" y="190"/>
                  </a:cubicBezTo>
                  <a:cubicBezTo>
                    <a:pt x="1788" y="187"/>
                    <a:pt x="1792" y="191"/>
                    <a:pt x="1794" y="194"/>
                  </a:cubicBezTo>
                  <a:cubicBezTo>
                    <a:pt x="1798" y="199"/>
                    <a:pt x="1800" y="203"/>
                    <a:pt x="1801" y="193"/>
                  </a:cubicBezTo>
                  <a:cubicBezTo>
                    <a:pt x="1801" y="181"/>
                    <a:pt x="1808" y="189"/>
                    <a:pt x="1821" y="184"/>
                  </a:cubicBezTo>
                  <a:cubicBezTo>
                    <a:pt x="1824" y="182"/>
                    <a:pt x="1820" y="177"/>
                    <a:pt x="1824" y="177"/>
                  </a:cubicBezTo>
                  <a:cubicBezTo>
                    <a:pt x="1824" y="177"/>
                    <a:pt x="1824" y="178"/>
                    <a:pt x="1825" y="179"/>
                  </a:cubicBezTo>
                  <a:cubicBezTo>
                    <a:pt x="1825" y="180"/>
                    <a:pt x="1826" y="182"/>
                    <a:pt x="1828" y="181"/>
                  </a:cubicBezTo>
                  <a:cubicBezTo>
                    <a:pt x="1832" y="176"/>
                    <a:pt x="1824" y="177"/>
                    <a:pt x="1828" y="171"/>
                  </a:cubicBezTo>
                  <a:cubicBezTo>
                    <a:pt x="1828" y="170"/>
                    <a:pt x="1837" y="170"/>
                    <a:pt x="1838" y="168"/>
                  </a:cubicBezTo>
                  <a:cubicBezTo>
                    <a:pt x="1840" y="164"/>
                    <a:pt x="1834" y="162"/>
                    <a:pt x="1834" y="161"/>
                  </a:cubicBezTo>
                  <a:cubicBezTo>
                    <a:pt x="1834" y="159"/>
                    <a:pt x="1841" y="155"/>
                    <a:pt x="1841" y="155"/>
                  </a:cubicBezTo>
                  <a:cubicBezTo>
                    <a:pt x="1840" y="148"/>
                    <a:pt x="1823" y="141"/>
                    <a:pt x="1841" y="136"/>
                  </a:cubicBezTo>
                  <a:cubicBezTo>
                    <a:pt x="1841" y="130"/>
                    <a:pt x="1833" y="136"/>
                    <a:pt x="1834" y="136"/>
                  </a:cubicBezTo>
                  <a:cubicBezTo>
                    <a:pt x="1831" y="135"/>
                    <a:pt x="1828" y="123"/>
                    <a:pt x="1828" y="136"/>
                  </a:cubicBezTo>
                  <a:cubicBezTo>
                    <a:pt x="1817" y="132"/>
                    <a:pt x="1833" y="121"/>
                    <a:pt x="1838" y="130"/>
                  </a:cubicBezTo>
                  <a:cubicBezTo>
                    <a:pt x="1847" y="126"/>
                    <a:pt x="1830" y="126"/>
                    <a:pt x="1838" y="120"/>
                  </a:cubicBezTo>
                  <a:cubicBezTo>
                    <a:pt x="1840" y="118"/>
                    <a:pt x="1839" y="116"/>
                    <a:pt x="1841" y="114"/>
                  </a:cubicBezTo>
                  <a:cubicBezTo>
                    <a:pt x="1843" y="112"/>
                    <a:pt x="1845" y="120"/>
                    <a:pt x="1844" y="120"/>
                  </a:cubicBezTo>
                  <a:cubicBezTo>
                    <a:pt x="1849" y="118"/>
                    <a:pt x="1845" y="113"/>
                    <a:pt x="1848" y="110"/>
                  </a:cubicBezTo>
                  <a:cubicBezTo>
                    <a:pt x="1852" y="107"/>
                    <a:pt x="1858" y="114"/>
                    <a:pt x="1858" y="114"/>
                  </a:cubicBezTo>
                  <a:cubicBezTo>
                    <a:pt x="1861" y="113"/>
                    <a:pt x="1860" y="108"/>
                    <a:pt x="1861" y="107"/>
                  </a:cubicBezTo>
                  <a:cubicBezTo>
                    <a:pt x="1865" y="106"/>
                    <a:pt x="1863" y="114"/>
                    <a:pt x="1865" y="114"/>
                  </a:cubicBezTo>
                  <a:cubicBezTo>
                    <a:pt x="1873" y="114"/>
                    <a:pt x="1868" y="108"/>
                    <a:pt x="1871" y="107"/>
                  </a:cubicBezTo>
                  <a:cubicBezTo>
                    <a:pt x="1874" y="106"/>
                    <a:pt x="1876" y="108"/>
                    <a:pt x="1877" y="109"/>
                  </a:cubicBezTo>
                  <a:cubicBezTo>
                    <a:pt x="1879" y="110"/>
                    <a:pt x="1880" y="111"/>
                    <a:pt x="1882" y="110"/>
                  </a:cubicBezTo>
                  <a:cubicBezTo>
                    <a:pt x="1888" y="110"/>
                    <a:pt x="1889" y="105"/>
                    <a:pt x="1892" y="104"/>
                  </a:cubicBezTo>
                  <a:cubicBezTo>
                    <a:pt x="1893" y="104"/>
                    <a:pt x="1897" y="104"/>
                    <a:pt x="1901" y="105"/>
                  </a:cubicBezTo>
                  <a:cubicBezTo>
                    <a:pt x="1908" y="105"/>
                    <a:pt x="1917" y="106"/>
                    <a:pt x="1925" y="104"/>
                  </a:cubicBezTo>
                  <a:cubicBezTo>
                    <a:pt x="1927" y="104"/>
                    <a:pt x="1933" y="102"/>
                    <a:pt x="1936" y="101"/>
                  </a:cubicBezTo>
                  <a:cubicBezTo>
                    <a:pt x="1938" y="100"/>
                    <a:pt x="1941" y="95"/>
                    <a:pt x="1942" y="95"/>
                  </a:cubicBezTo>
                  <a:cubicBezTo>
                    <a:pt x="1944" y="94"/>
                    <a:pt x="1946" y="94"/>
                    <a:pt x="1949" y="94"/>
                  </a:cubicBezTo>
                  <a:cubicBezTo>
                    <a:pt x="1953" y="95"/>
                    <a:pt x="1958" y="95"/>
                    <a:pt x="1959" y="91"/>
                  </a:cubicBezTo>
                  <a:cubicBezTo>
                    <a:pt x="1960" y="91"/>
                    <a:pt x="1959" y="85"/>
                    <a:pt x="1959" y="85"/>
                  </a:cubicBezTo>
                  <a:cubicBezTo>
                    <a:pt x="1966" y="84"/>
                    <a:pt x="1971" y="94"/>
                    <a:pt x="1980" y="95"/>
                  </a:cubicBezTo>
                  <a:cubicBezTo>
                    <a:pt x="1984" y="95"/>
                    <a:pt x="1984" y="89"/>
                    <a:pt x="1986" y="88"/>
                  </a:cubicBezTo>
                  <a:cubicBezTo>
                    <a:pt x="1995" y="85"/>
                    <a:pt x="2003" y="86"/>
                    <a:pt x="2010" y="82"/>
                  </a:cubicBezTo>
                  <a:cubicBezTo>
                    <a:pt x="2021" y="75"/>
                    <a:pt x="2018" y="72"/>
                    <a:pt x="2037" y="69"/>
                  </a:cubicBezTo>
                  <a:cubicBezTo>
                    <a:pt x="2042" y="68"/>
                    <a:pt x="2046" y="63"/>
                    <a:pt x="2047" y="63"/>
                  </a:cubicBezTo>
                  <a:cubicBezTo>
                    <a:pt x="2052" y="62"/>
                    <a:pt x="2053" y="71"/>
                    <a:pt x="2057" y="72"/>
                  </a:cubicBezTo>
                  <a:cubicBezTo>
                    <a:pt x="2057" y="72"/>
                    <a:pt x="2073" y="72"/>
                    <a:pt x="2071" y="72"/>
                  </a:cubicBezTo>
                  <a:cubicBezTo>
                    <a:pt x="2080" y="71"/>
                    <a:pt x="2080" y="65"/>
                    <a:pt x="2094" y="66"/>
                  </a:cubicBezTo>
                  <a:cubicBezTo>
                    <a:pt x="2098" y="66"/>
                    <a:pt x="2101" y="69"/>
                    <a:pt x="2101" y="69"/>
                  </a:cubicBezTo>
                  <a:cubicBezTo>
                    <a:pt x="2103" y="69"/>
                    <a:pt x="2106" y="66"/>
                    <a:pt x="2104" y="66"/>
                  </a:cubicBezTo>
                  <a:cubicBezTo>
                    <a:pt x="2117" y="69"/>
                    <a:pt x="2119" y="79"/>
                    <a:pt x="2131" y="88"/>
                  </a:cubicBezTo>
                  <a:cubicBezTo>
                    <a:pt x="2137" y="81"/>
                    <a:pt x="2140" y="68"/>
                    <a:pt x="2145" y="66"/>
                  </a:cubicBezTo>
                  <a:cubicBezTo>
                    <a:pt x="2149" y="64"/>
                    <a:pt x="2154" y="67"/>
                    <a:pt x="2160" y="70"/>
                  </a:cubicBezTo>
                  <a:cubicBezTo>
                    <a:pt x="2166" y="74"/>
                    <a:pt x="2174" y="77"/>
                    <a:pt x="2182" y="72"/>
                  </a:cubicBezTo>
                  <a:cubicBezTo>
                    <a:pt x="2183" y="72"/>
                    <a:pt x="2189" y="70"/>
                    <a:pt x="2189" y="69"/>
                  </a:cubicBezTo>
                  <a:cubicBezTo>
                    <a:pt x="2192" y="62"/>
                    <a:pt x="2186" y="57"/>
                    <a:pt x="2199" y="63"/>
                  </a:cubicBezTo>
                  <a:cubicBezTo>
                    <a:pt x="2202" y="64"/>
                    <a:pt x="2204" y="69"/>
                    <a:pt x="2206" y="69"/>
                  </a:cubicBezTo>
                  <a:cubicBezTo>
                    <a:pt x="2208" y="70"/>
                    <a:pt x="2211" y="70"/>
                    <a:pt x="2214" y="69"/>
                  </a:cubicBezTo>
                  <a:cubicBezTo>
                    <a:pt x="2217" y="69"/>
                    <a:pt x="2220" y="68"/>
                    <a:pt x="2223" y="69"/>
                  </a:cubicBezTo>
                  <a:cubicBezTo>
                    <a:pt x="2225" y="70"/>
                    <a:pt x="2229" y="79"/>
                    <a:pt x="2229" y="79"/>
                  </a:cubicBezTo>
                  <a:cubicBezTo>
                    <a:pt x="2234" y="80"/>
                    <a:pt x="2231" y="73"/>
                    <a:pt x="2233" y="72"/>
                  </a:cubicBezTo>
                  <a:cubicBezTo>
                    <a:pt x="2242" y="71"/>
                    <a:pt x="2278" y="86"/>
                    <a:pt x="2304" y="88"/>
                  </a:cubicBezTo>
                  <a:cubicBezTo>
                    <a:pt x="2308" y="89"/>
                    <a:pt x="2318" y="85"/>
                    <a:pt x="2317" y="85"/>
                  </a:cubicBezTo>
                  <a:cubicBezTo>
                    <a:pt x="2321" y="86"/>
                    <a:pt x="2324" y="94"/>
                    <a:pt x="2327" y="95"/>
                  </a:cubicBezTo>
                  <a:cubicBezTo>
                    <a:pt x="2333" y="95"/>
                    <a:pt x="2338" y="93"/>
                    <a:pt x="2343" y="91"/>
                  </a:cubicBezTo>
                  <a:cubicBezTo>
                    <a:pt x="2348" y="90"/>
                    <a:pt x="2353" y="88"/>
                    <a:pt x="2358" y="88"/>
                  </a:cubicBezTo>
                  <a:cubicBezTo>
                    <a:pt x="2366" y="89"/>
                    <a:pt x="2375" y="97"/>
                    <a:pt x="2385" y="98"/>
                  </a:cubicBezTo>
                  <a:cubicBezTo>
                    <a:pt x="2390" y="98"/>
                    <a:pt x="2390" y="95"/>
                    <a:pt x="2395" y="95"/>
                  </a:cubicBezTo>
                  <a:cubicBezTo>
                    <a:pt x="2400" y="94"/>
                    <a:pt x="2406" y="95"/>
                    <a:pt x="2413" y="95"/>
                  </a:cubicBezTo>
                  <a:cubicBezTo>
                    <a:pt x="2422" y="95"/>
                    <a:pt x="2431" y="96"/>
                    <a:pt x="2439" y="95"/>
                  </a:cubicBezTo>
                  <a:cubicBezTo>
                    <a:pt x="2449" y="93"/>
                    <a:pt x="2456" y="90"/>
                    <a:pt x="2459" y="91"/>
                  </a:cubicBezTo>
                  <a:cubicBezTo>
                    <a:pt x="2462" y="92"/>
                    <a:pt x="2461" y="102"/>
                    <a:pt x="2466" y="101"/>
                  </a:cubicBezTo>
                  <a:cubicBezTo>
                    <a:pt x="2477" y="100"/>
                    <a:pt x="2470" y="93"/>
                    <a:pt x="2479" y="88"/>
                  </a:cubicBezTo>
                  <a:cubicBezTo>
                    <a:pt x="2483" y="86"/>
                    <a:pt x="2498" y="88"/>
                    <a:pt x="2506" y="85"/>
                  </a:cubicBezTo>
                  <a:cubicBezTo>
                    <a:pt x="2509" y="84"/>
                    <a:pt x="2515" y="79"/>
                    <a:pt x="2516" y="79"/>
                  </a:cubicBezTo>
                  <a:cubicBezTo>
                    <a:pt x="2521" y="78"/>
                    <a:pt x="2518" y="85"/>
                    <a:pt x="2520" y="85"/>
                  </a:cubicBezTo>
                  <a:cubicBezTo>
                    <a:pt x="2524" y="86"/>
                    <a:pt x="2525" y="79"/>
                    <a:pt x="2527" y="79"/>
                  </a:cubicBezTo>
                  <a:cubicBezTo>
                    <a:pt x="2528" y="78"/>
                    <a:pt x="2530" y="80"/>
                    <a:pt x="2533" y="82"/>
                  </a:cubicBezTo>
                  <a:cubicBezTo>
                    <a:pt x="2535" y="83"/>
                    <a:pt x="2537" y="85"/>
                    <a:pt x="2537" y="85"/>
                  </a:cubicBezTo>
                  <a:cubicBezTo>
                    <a:pt x="2541" y="84"/>
                    <a:pt x="2550" y="73"/>
                    <a:pt x="2557" y="72"/>
                  </a:cubicBezTo>
                  <a:cubicBezTo>
                    <a:pt x="2558" y="72"/>
                    <a:pt x="2559" y="73"/>
                    <a:pt x="2560" y="74"/>
                  </a:cubicBezTo>
                  <a:cubicBezTo>
                    <a:pt x="2561" y="75"/>
                    <a:pt x="2562" y="76"/>
                    <a:pt x="2564" y="75"/>
                  </a:cubicBezTo>
                  <a:cubicBezTo>
                    <a:pt x="2566" y="75"/>
                    <a:pt x="2567" y="69"/>
                    <a:pt x="2567" y="69"/>
                  </a:cubicBezTo>
                  <a:cubicBezTo>
                    <a:pt x="2570" y="68"/>
                    <a:pt x="2571" y="70"/>
                    <a:pt x="2572" y="71"/>
                  </a:cubicBezTo>
                  <a:cubicBezTo>
                    <a:pt x="2573" y="71"/>
                    <a:pt x="2573" y="72"/>
                    <a:pt x="2574" y="72"/>
                  </a:cubicBezTo>
                  <a:cubicBezTo>
                    <a:pt x="2578" y="72"/>
                    <a:pt x="2587" y="65"/>
                    <a:pt x="2591" y="61"/>
                  </a:cubicBezTo>
                  <a:cubicBezTo>
                    <a:pt x="2591" y="59"/>
                    <a:pt x="2591" y="56"/>
                    <a:pt x="2591" y="56"/>
                  </a:cubicBezTo>
                  <a:cubicBezTo>
                    <a:pt x="2593" y="56"/>
                    <a:pt x="2594" y="58"/>
                    <a:pt x="2594" y="60"/>
                  </a:cubicBezTo>
                  <a:cubicBezTo>
                    <a:pt x="2593" y="62"/>
                    <a:pt x="2592" y="64"/>
                    <a:pt x="2591" y="63"/>
                  </a:cubicBezTo>
                  <a:cubicBezTo>
                    <a:pt x="2593" y="65"/>
                    <a:pt x="2594" y="64"/>
                    <a:pt x="2595" y="63"/>
                  </a:cubicBezTo>
                  <a:cubicBezTo>
                    <a:pt x="2596" y="62"/>
                    <a:pt x="2598" y="61"/>
                    <a:pt x="2601" y="63"/>
                  </a:cubicBezTo>
                  <a:cubicBezTo>
                    <a:pt x="2604" y="64"/>
                    <a:pt x="2602" y="70"/>
                    <a:pt x="2604" y="72"/>
                  </a:cubicBezTo>
                  <a:cubicBezTo>
                    <a:pt x="2606" y="74"/>
                    <a:pt x="2613" y="75"/>
                    <a:pt x="2618" y="79"/>
                  </a:cubicBezTo>
                  <a:cubicBezTo>
                    <a:pt x="2619" y="80"/>
                    <a:pt x="2623" y="88"/>
                    <a:pt x="2625" y="88"/>
                  </a:cubicBezTo>
                  <a:cubicBezTo>
                    <a:pt x="2628" y="89"/>
                    <a:pt x="2633" y="83"/>
                    <a:pt x="2635" y="82"/>
                  </a:cubicBezTo>
                  <a:cubicBezTo>
                    <a:pt x="2638" y="81"/>
                    <a:pt x="2642" y="81"/>
                    <a:pt x="2645" y="81"/>
                  </a:cubicBezTo>
                  <a:cubicBezTo>
                    <a:pt x="2647" y="82"/>
                    <a:pt x="2648" y="82"/>
                    <a:pt x="2648" y="82"/>
                  </a:cubicBezTo>
                  <a:cubicBezTo>
                    <a:pt x="2651" y="81"/>
                    <a:pt x="2650" y="76"/>
                    <a:pt x="2652" y="75"/>
                  </a:cubicBezTo>
                  <a:cubicBezTo>
                    <a:pt x="2657" y="74"/>
                    <a:pt x="2656" y="79"/>
                    <a:pt x="2658" y="79"/>
                  </a:cubicBezTo>
                  <a:cubicBezTo>
                    <a:pt x="2660" y="79"/>
                    <a:pt x="2669" y="72"/>
                    <a:pt x="2668" y="72"/>
                  </a:cubicBezTo>
                  <a:cubicBezTo>
                    <a:pt x="2674" y="74"/>
                    <a:pt x="2677" y="87"/>
                    <a:pt x="2682" y="85"/>
                  </a:cubicBezTo>
                  <a:cubicBezTo>
                    <a:pt x="2685" y="85"/>
                    <a:pt x="2685" y="81"/>
                    <a:pt x="2685" y="79"/>
                  </a:cubicBezTo>
                  <a:cubicBezTo>
                    <a:pt x="2685" y="74"/>
                    <a:pt x="2682" y="75"/>
                    <a:pt x="2679" y="77"/>
                  </a:cubicBezTo>
                  <a:cubicBezTo>
                    <a:pt x="2676" y="78"/>
                    <a:pt x="2674" y="80"/>
                    <a:pt x="2675" y="72"/>
                  </a:cubicBezTo>
                  <a:cubicBezTo>
                    <a:pt x="2679" y="71"/>
                    <a:pt x="2681" y="72"/>
                    <a:pt x="2684" y="74"/>
                  </a:cubicBezTo>
                  <a:cubicBezTo>
                    <a:pt x="2685" y="75"/>
                    <a:pt x="2687" y="76"/>
                    <a:pt x="2689" y="75"/>
                  </a:cubicBezTo>
                  <a:cubicBezTo>
                    <a:pt x="2693" y="75"/>
                    <a:pt x="2694" y="69"/>
                    <a:pt x="2699" y="69"/>
                  </a:cubicBezTo>
                  <a:cubicBezTo>
                    <a:pt x="2703" y="69"/>
                    <a:pt x="2705" y="75"/>
                    <a:pt x="2712" y="75"/>
                  </a:cubicBezTo>
                  <a:cubicBezTo>
                    <a:pt x="2713" y="76"/>
                    <a:pt x="2715" y="75"/>
                    <a:pt x="2717" y="74"/>
                  </a:cubicBezTo>
                  <a:cubicBezTo>
                    <a:pt x="2720" y="72"/>
                    <a:pt x="2723" y="71"/>
                    <a:pt x="2726" y="72"/>
                  </a:cubicBezTo>
                  <a:cubicBezTo>
                    <a:pt x="2733" y="75"/>
                    <a:pt x="2733" y="89"/>
                    <a:pt x="2743" y="82"/>
                  </a:cubicBezTo>
                  <a:cubicBezTo>
                    <a:pt x="2739" y="76"/>
                    <a:pt x="2732" y="73"/>
                    <a:pt x="2729" y="66"/>
                  </a:cubicBezTo>
                  <a:cubicBezTo>
                    <a:pt x="2730" y="59"/>
                    <a:pt x="2736" y="63"/>
                    <a:pt x="2736" y="63"/>
                  </a:cubicBezTo>
                  <a:cubicBezTo>
                    <a:pt x="2741" y="62"/>
                    <a:pt x="2744" y="59"/>
                    <a:pt x="2749" y="60"/>
                  </a:cubicBezTo>
                  <a:cubicBezTo>
                    <a:pt x="2750" y="60"/>
                    <a:pt x="2749" y="66"/>
                    <a:pt x="2749" y="66"/>
                  </a:cubicBezTo>
                  <a:cubicBezTo>
                    <a:pt x="2750" y="66"/>
                    <a:pt x="2778" y="72"/>
                    <a:pt x="2780" y="72"/>
                  </a:cubicBezTo>
                  <a:cubicBezTo>
                    <a:pt x="2786" y="72"/>
                    <a:pt x="2787" y="66"/>
                    <a:pt x="2793" y="63"/>
                  </a:cubicBezTo>
                  <a:cubicBezTo>
                    <a:pt x="2799" y="60"/>
                    <a:pt x="2802" y="63"/>
                    <a:pt x="2807" y="56"/>
                  </a:cubicBezTo>
                  <a:cubicBezTo>
                    <a:pt x="2811" y="51"/>
                    <a:pt x="2823" y="49"/>
                    <a:pt x="2834" y="47"/>
                  </a:cubicBezTo>
                  <a:cubicBezTo>
                    <a:pt x="2839" y="46"/>
                    <a:pt x="2843" y="47"/>
                    <a:pt x="2847" y="48"/>
                  </a:cubicBezTo>
                  <a:cubicBezTo>
                    <a:pt x="2850" y="49"/>
                    <a:pt x="2853" y="50"/>
                    <a:pt x="2858" y="50"/>
                  </a:cubicBezTo>
                  <a:cubicBezTo>
                    <a:pt x="2871" y="49"/>
                    <a:pt x="2884" y="44"/>
                    <a:pt x="2895" y="44"/>
                  </a:cubicBezTo>
                  <a:cubicBezTo>
                    <a:pt x="2898" y="44"/>
                    <a:pt x="2899" y="44"/>
                    <a:pt x="2901" y="45"/>
                  </a:cubicBezTo>
                  <a:cubicBezTo>
                    <a:pt x="2903" y="46"/>
                    <a:pt x="2905" y="47"/>
                    <a:pt x="2908" y="47"/>
                  </a:cubicBezTo>
                  <a:cubicBezTo>
                    <a:pt x="2914" y="46"/>
                    <a:pt x="2916" y="41"/>
                    <a:pt x="2922" y="40"/>
                  </a:cubicBezTo>
                  <a:cubicBezTo>
                    <a:pt x="2926" y="40"/>
                    <a:pt x="2928" y="41"/>
                    <a:pt x="2930" y="42"/>
                  </a:cubicBezTo>
                  <a:cubicBezTo>
                    <a:pt x="2932" y="43"/>
                    <a:pt x="2933" y="44"/>
                    <a:pt x="2935" y="44"/>
                  </a:cubicBezTo>
                  <a:cubicBezTo>
                    <a:pt x="2943" y="43"/>
                    <a:pt x="2957" y="41"/>
                    <a:pt x="2969" y="44"/>
                  </a:cubicBezTo>
                  <a:cubicBezTo>
                    <a:pt x="2979" y="46"/>
                    <a:pt x="2992" y="44"/>
                    <a:pt x="2999" y="47"/>
                  </a:cubicBezTo>
                  <a:cubicBezTo>
                    <a:pt x="3000" y="47"/>
                    <a:pt x="3002" y="53"/>
                    <a:pt x="3003" y="53"/>
                  </a:cubicBezTo>
                  <a:cubicBezTo>
                    <a:pt x="3006" y="54"/>
                    <a:pt x="3010" y="53"/>
                    <a:pt x="3013" y="52"/>
                  </a:cubicBezTo>
                  <a:cubicBezTo>
                    <a:pt x="3018" y="51"/>
                    <a:pt x="3023" y="50"/>
                    <a:pt x="3030" y="53"/>
                  </a:cubicBezTo>
                  <a:cubicBezTo>
                    <a:pt x="3032" y="54"/>
                    <a:pt x="3036" y="59"/>
                    <a:pt x="3037" y="60"/>
                  </a:cubicBezTo>
                  <a:cubicBezTo>
                    <a:pt x="3037" y="60"/>
                    <a:pt x="3039" y="59"/>
                    <a:pt x="3042" y="58"/>
                  </a:cubicBezTo>
                  <a:cubicBezTo>
                    <a:pt x="3044" y="57"/>
                    <a:pt x="3047" y="56"/>
                    <a:pt x="3050" y="56"/>
                  </a:cubicBezTo>
                  <a:cubicBezTo>
                    <a:pt x="3052" y="57"/>
                    <a:pt x="3056" y="62"/>
                    <a:pt x="3057" y="63"/>
                  </a:cubicBezTo>
                  <a:cubicBezTo>
                    <a:pt x="3064" y="65"/>
                    <a:pt x="3079" y="63"/>
                    <a:pt x="3084" y="63"/>
                  </a:cubicBezTo>
                  <a:cubicBezTo>
                    <a:pt x="3085" y="63"/>
                    <a:pt x="3082" y="54"/>
                    <a:pt x="3080" y="56"/>
                  </a:cubicBezTo>
                  <a:cubicBezTo>
                    <a:pt x="3090" y="46"/>
                    <a:pt x="3105" y="50"/>
                    <a:pt x="3111" y="60"/>
                  </a:cubicBezTo>
                  <a:cubicBezTo>
                    <a:pt x="3119" y="71"/>
                    <a:pt x="3129" y="63"/>
                    <a:pt x="3138" y="53"/>
                  </a:cubicBezTo>
                  <a:cubicBezTo>
                    <a:pt x="3147" y="59"/>
                    <a:pt x="3137" y="75"/>
                    <a:pt x="3158" y="75"/>
                  </a:cubicBezTo>
                  <a:cubicBezTo>
                    <a:pt x="3161" y="76"/>
                    <a:pt x="3163" y="74"/>
                    <a:pt x="3165" y="72"/>
                  </a:cubicBezTo>
                  <a:cubicBezTo>
                    <a:pt x="3168" y="71"/>
                    <a:pt x="3171" y="69"/>
                    <a:pt x="3175" y="69"/>
                  </a:cubicBezTo>
                  <a:cubicBezTo>
                    <a:pt x="3183" y="70"/>
                    <a:pt x="3187" y="72"/>
                    <a:pt x="3199" y="75"/>
                  </a:cubicBezTo>
                  <a:cubicBezTo>
                    <a:pt x="3201" y="76"/>
                    <a:pt x="3213" y="79"/>
                    <a:pt x="3212" y="79"/>
                  </a:cubicBezTo>
                  <a:cubicBezTo>
                    <a:pt x="3213" y="79"/>
                    <a:pt x="3215" y="77"/>
                    <a:pt x="3216" y="75"/>
                  </a:cubicBezTo>
                  <a:cubicBezTo>
                    <a:pt x="3218" y="74"/>
                    <a:pt x="3219" y="72"/>
                    <a:pt x="3219" y="72"/>
                  </a:cubicBezTo>
                  <a:cubicBezTo>
                    <a:pt x="3228" y="73"/>
                    <a:pt x="3243" y="79"/>
                    <a:pt x="3243" y="79"/>
                  </a:cubicBezTo>
                  <a:cubicBezTo>
                    <a:pt x="3246" y="81"/>
                    <a:pt x="3240" y="86"/>
                    <a:pt x="3246" y="88"/>
                  </a:cubicBezTo>
                  <a:cubicBezTo>
                    <a:pt x="3253" y="91"/>
                    <a:pt x="3254" y="79"/>
                    <a:pt x="3253" y="79"/>
                  </a:cubicBezTo>
                  <a:cubicBezTo>
                    <a:pt x="3260" y="81"/>
                    <a:pt x="3258" y="89"/>
                    <a:pt x="3263" y="91"/>
                  </a:cubicBezTo>
                  <a:cubicBezTo>
                    <a:pt x="3264" y="92"/>
                    <a:pt x="3265" y="91"/>
                    <a:pt x="3267" y="91"/>
                  </a:cubicBezTo>
                  <a:cubicBezTo>
                    <a:pt x="3270" y="90"/>
                    <a:pt x="3274" y="89"/>
                    <a:pt x="3280" y="91"/>
                  </a:cubicBezTo>
                  <a:cubicBezTo>
                    <a:pt x="3279" y="89"/>
                    <a:pt x="3269" y="86"/>
                    <a:pt x="3273" y="82"/>
                  </a:cubicBezTo>
                  <a:cubicBezTo>
                    <a:pt x="3276" y="78"/>
                    <a:pt x="3284" y="85"/>
                    <a:pt x="3283" y="85"/>
                  </a:cubicBezTo>
                  <a:cubicBezTo>
                    <a:pt x="3286" y="85"/>
                    <a:pt x="3285" y="79"/>
                    <a:pt x="3286" y="79"/>
                  </a:cubicBezTo>
                  <a:cubicBezTo>
                    <a:pt x="3292" y="78"/>
                    <a:pt x="3301" y="81"/>
                    <a:pt x="3310" y="82"/>
                  </a:cubicBezTo>
                  <a:cubicBezTo>
                    <a:pt x="3314" y="82"/>
                    <a:pt x="3317" y="81"/>
                    <a:pt x="3320" y="80"/>
                  </a:cubicBezTo>
                  <a:cubicBezTo>
                    <a:pt x="3323" y="79"/>
                    <a:pt x="3326" y="79"/>
                    <a:pt x="3330" y="79"/>
                  </a:cubicBezTo>
                  <a:cubicBezTo>
                    <a:pt x="3351" y="79"/>
                    <a:pt x="3370" y="83"/>
                    <a:pt x="3391" y="82"/>
                  </a:cubicBezTo>
                  <a:cubicBezTo>
                    <a:pt x="3411" y="81"/>
                    <a:pt x="3419" y="71"/>
                    <a:pt x="3438" y="79"/>
                  </a:cubicBezTo>
                  <a:cubicBezTo>
                    <a:pt x="3439" y="79"/>
                    <a:pt x="3438" y="84"/>
                    <a:pt x="3438" y="85"/>
                  </a:cubicBezTo>
                  <a:cubicBezTo>
                    <a:pt x="3439" y="86"/>
                    <a:pt x="3441" y="85"/>
                    <a:pt x="3443" y="85"/>
                  </a:cubicBezTo>
                  <a:cubicBezTo>
                    <a:pt x="3446" y="85"/>
                    <a:pt x="3448" y="84"/>
                    <a:pt x="3449" y="85"/>
                  </a:cubicBezTo>
                  <a:cubicBezTo>
                    <a:pt x="3449" y="85"/>
                    <a:pt x="3444" y="91"/>
                    <a:pt x="3445" y="91"/>
                  </a:cubicBezTo>
                  <a:cubicBezTo>
                    <a:pt x="3452" y="93"/>
                    <a:pt x="3446" y="89"/>
                    <a:pt x="3455" y="88"/>
                  </a:cubicBezTo>
                  <a:cubicBezTo>
                    <a:pt x="3459" y="88"/>
                    <a:pt x="3462" y="91"/>
                    <a:pt x="3462" y="91"/>
                  </a:cubicBezTo>
                  <a:cubicBezTo>
                    <a:pt x="3465" y="91"/>
                    <a:pt x="3464" y="85"/>
                    <a:pt x="3465" y="85"/>
                  </a:cubicBezTo>
                  <a:cubicBezTo>
                    <a:pt x="3471" y="84"/>
                    <a:pt x="3474" y="88"/>
                    <a:pt x="3476" y="88"/>
                  </a:cubicBezTo>
                  <a:cubicBezTo>
                    <a:pt x="3479" y="88"/>
                    <a:pt x="3482" y="87"/>
                    <a:pt x="3484" y="85"/>
                  </a:cubicBezTo>
                  <a:cubicBezTo>
                    <a:pt x="3486" y="83"/>
                    <a:pt x="3488" y="82"/>
                    <a:pt x="3489" y="82"/>
                  </a:cubicBezTo>
                  <a:cubicBezTo>
                    <a:pt x="3493" y="82"/>
                    <a:pt x="3495" y="87"/>
                    <a:pt x="3503" y="88"/>
                  </a:cubicBezTo>
                  <a:cubicBezTo>
                    <a:pt x="3507" y="89"/>
                    <a:pt x="3511" y="89"/>
                    <a:pt x="3515" y="88"/>
                  </a:cubicBezTo>
                  <a:cubicBezTo>
                    <a:pt x="3518" y="88"/>
                    <a:pt x="3521" y="87"/>
                    <a:pt x="3523" y="88"/>
                  </a:cubicBezTo>
                  <a:cubicBezTo>
                    <a:pt x="3524" y="89"/>
                    <a:pt x="3524" y="97"/>
                    <a:pt x="3526" y="98"/>
                  </a:cubicBezTo>
                  <a:cubicBezTo>
                    <a:pt x="3529" y="99"/>
                    <a:pt x="3530" y="91"/>
                    <a:pt x="3530" y="91"/>
                  </a:cubicBezTo>
                  <a:cubicBezTo>
                    <a:pt x="3533" y="93"/>
                    <a:pt x="3531" y="97"/>
                    <a:pt x="3533" y="98"/>
                  </a:cubicBezTo>
                  <a:cubicBezTo>
                    <a:pt x="3535" y="99"/>
                    <a:pt x="3537" y="95"/>
                    <a:pt x="3536" y="95"/>
                  </a:cubicBezTo>
                  <a:cubicBezTo>
                    <a:pt x="3539" y="96"/>
                    <a:pt x="3544" y="103"/>
                    <a:pt x="3550" y="104"/>
                  </a:cubicBezTo>
                  <a:cubicBezTo>
                    <a:pt x="3551" y="104"/>
                    <a:pt x="3552" y="103"/>
                    <a:pt x="3553" y="103"/>
                  </a:cubicBezTo>
                  <a:cubicBezTo>
                    <a:pt x="3554" y="102"/>
                    <a:pt x="3555" y="101"/>
                    <a:pt x="3557" y="101"/>
                  </a:cubicBezTo>
                  <a:cubicBezTo>
                    <a:pt x="3565" y="103"/>
                    <a:pt x="3562" y="102"/>
                    <a:pt x="3561" y="101"/>
                  </a:cubicBezTo>
                  <a:cubicBezTo>
                    <a:pt x="3560" y="101"/>
                    <a:pt x="3560" y="100"/>
                    <a:pt x="3567" y="101"/>
                  </a:cubicBezTo>
                  <a:cubicBezTo>
                    <a:pt x="3569" y="101"/>
                    <a:pt x="3581" y="102"/>
                    <a:pt x="3581" y="101"/>
                  </a:cubicBezTo>
                  <a:cubicBezTo>
                    <a:pt x="3584" y="103"/>
                    <a:pt x="3585" y="107"/>
                    <a:pt x="3587" y="107"/>
                  </a:cubicBezTo>
                  <a:cubicBezTo>
                    <a:pt x="3590" y="108"/>
                    <a:pt x="3594" y="108"/>
                    <a:pt x="3597" y="108"/>
                  </a:cubicBezTo>
                  <a:cubicBezTo>
                    <a:pt x="3601" y="108"/>
                    <a:pt x="3605" y="108"/>
                    <a:pt x="3607" y="110"/>
                  </a:cubicBezTo>
                  <a:cubicBezTo>
                    <a:pt x="3609" y="113"/>
                    <a:pt x="3606" y="120"/>
                    <a:pt x="3607" y="123"/>
                  </a:cubicBezTo>
                  <a:cubicBezTo>
                    <a:pt x="3608" y="125"/>
                    <a:pt x="3614" y="126"/>
                    <a:pt x="3614" y="126"/>
                  </a:cubicBezTo>
                  <a:cubicBezTo>
                    <a:pt x="3618" y="141"/>
                    <a:pt x="3613" y="147"/>
                    <a:pt x="3624" y="158"/>
                  </a:cubicBezTo>
                  <a:cubicBezTo>
                    <a:pt x="3625" y="159"/>
                    <a:pt x="3627" y="164"/>
                    <a:pt x="3628" y="165"/>
                  </a:cubicBezTo>
                  <a:cubicBezTo>
                    <a:pt x="3628" y="165"/>
                    <a:pt x="3629" y="165"/>
                    <a:pt x="3631" y="165"/>
                  </a:cubicBezTo>
                  <a:cubicBezTo>
                    <a:pt x="3632" y="164"/>
                    <a:pt x="3634" y="164"/>
                    <a:pt x="3634" y="165"/>
                  </a:cubicBezTo>
                  <a:cubicBezTo>
                    <a:pt x="3636" y="167"/>
                    <a:pt x="3632" y="172"/>
                    <a:pt x="3631" y="171"/>
                  </a:cubicBezTo>
                  <a:cubicBezTo>
                    <a:pt x="3632" y="172"/>
                    <a:pt x="3648" y="177"/>
                    <a:pt x="3648" y="177"/>
                  </a:cubicBezTo>
                  <a:cubicBezTo>
                    <a:pt x="3648" y="181"/>
                    <a:pt x="3644" y="199"/>
                    <a:pt x="3641" y="203"/>
                  </a:cubicBezTo>
                  <a:cubicBezTo>
                    <a:pt x="3639" y="205"/>
                    <a:pt x="3636" y="204"/>
                    <a:pt x="3633" y="204"/>
                  </a:cubicBezTo>
                  <a:cubicBezTo>
                    <a:pt x="3629" y="204"/>
                    <a:pt x="3626" y="204"/>
                    <a:pt x="3628" y="209"/>
                  </a:cubicBezTo>
                  <a:cubicBezTo>
                    <a:pt x="3632" y="218"/>
                    <a:pt x="3656" y="214"/>
                    <a:pt x="3658" y="206"/>
                  </a:cubicBezTo>
                  <a:cubicBezTo>
                    <a:pt x="3660" y="196"/>
                    <a:pt x="3653" y="200"/>
                    <a:pt x="3661" y="190"/>
                  </a:cubicBezTo>
                  <a:cubicBezTo>
                    <a:pt x="3662" y="189"/>
                    <a:pt x="3668" y="184"/>
                    <a:pt x="3668" y="184"/>
                  </a:cubicBezTo>
                  <a:cubicBezTo>
                    <a:pt x="3669" y="182"/>
                    <a:pt x="3666" y="176"/>
                    <a:pt x="3668" y="174"/>
                  </a:cubicBezTo>
                  <a:cubicBezTo>
                    <a:pt x="3674" y="168"/>
                    <a:pt x="3687" y="171"/>
                    <a:pt x="3682" y="152"/>
                  </a:cubicBezTo>
                  <a:cubicBezTo>
                    <a:pt x="3677" y="151"/>
                    <a:pt x="3677" y="154"/>
                    <a:pt x="3676" y="157"/>
                  </a:cubicBezTo>
                  <a:cubicBezTo>
                    <a:pt x="3675" y="160"/>
                    <a:pt x="3674" y="163"/>
                    <a:pt x="3668" y="161"/>
                  </a:cubicBezTo>
                  <a:cubicBezTo>
                    <a:pt x="3668" y="159"/>
                    <a:pt x="3664" y="153"/>
                    <a:pt x="3665" y="149"/>
                  </a:cubicBezTo>
                  <a:cubicBezTo>
                    <a:pt x="3665" y="143"/>
                    <a:pt x="3670" y="141"/>
                    <a:pt x="3671" y="136"/>
                  </a:cubicBezTo>
                  <a:cubicBezTo>
                    <a:pt x="3673" y="130"/>
                    <a:pt x="3670" y="121"/>
                    <a:pt x="3671" y="117"/>
                  </a:cubicBezTo>
                  <a:cubicBezTo>
                    <a:pt x="3672" y="115"/>
                    <a:pt x="3677" y="117"/>
                    <a:pt x="3678" y="114"/>
                  </a:cubicBezTo>
                  <a:cubicBezTo>
                    <a:pt x="3678" y="112"/>
                    <a:pt x="3673" y="109"/>
                    <a:pt x="3671" y="110"/>
                  </a:cubicBezTo>
                  <a:cubicBezTo>
                    <a:pt x="3674" y="108"/>
                    <a:pt x="3679" y="108"/>
                    <a:pt x="3685" y="108"/>
                  </a:cubicBezTo>
                  <a:cubicBezTo>
                    <a:pt x="3688" y="108"/>
                    <a:pt x="3692" y="108"/>
                    <a:pt x="3695" y="107"/>
                  </a:cubicBezTo>
                  <a:cubicBezTo>
                    <a:pt x="3699" y="106"/>
                    <a:pt x="3696" y="102"/>
                    <a:pt x="3698" y="101"/>
                  </a:cubicBezTo>
                  <a:cubicBezTo>
                    <a:pt x="3701" y="100"/>
                    <a:pt x="3703" y="104"/>
                    <a:pt x="3702" y="104"/>
                  </a:cubicBezTo>
                  <a:cubicBezTo>
                    <a:pt x="3710" y="99"/>
                    <a:pt x="3711" y="97"/>
                    <a:pt x="3715" y="88"/>
                  </a:cubicBezTo>
                  <a:cubicBezTo>
                    <a:pt x="3716" y="89"/>
                    <a:pt x="3722" y="94"/>
                    <a:pt x="3722" y="95"/>
                  </a:cubicBezTo>
                  <a:cubicBezTo>
                    <a:pt x="3722" y="95"/>
                    <a:pt x="3718" y="100"/>
                    <a:pt x="3719" y="101"/>
                  </a:cubicBezTo>
                  <a:cubicBezTo>
                    <a:pt x="3725" y="104"/>
                    <a:pt x="3727" y="95"/>
                    <a:pt x="3729" y="95"/>
                  </a:cubicBezTo>
                  <a:cubicBezTo>
                    <a:pt x="3733" y="94"/>
                    <a:pt x="3735" y="94"/>
                    <a:pt x="3736" y="95"/>
                  </a:cubicBezTo>
                  <a:cubicBezTo>
                    <a:pt x="3739" y="96"/>
                    <a:pt x="3736" y="97"/>
                    <a:pt x="3736" y="85"/>
                  </a:cubicBezTo>
                  <a:cubicBezTo>
                    <a:pt x="3747" y="81"/>
                    <a:pt x="3743" y="90"/>
                    <a:pt x="3749" y="91"/>
                  </a:cubicBezTo>
                  <a:cubicBezTo>
                    <a:pt x="3757" y="93"/>
                    <a:pt x="3753" y="85"/>
                    <a:pt x="3756" y="85"/>
                  </a:cubicBezTo>
                  <a:cubicBezTo>
                    <a:pt x="3760" y="85"/>
                    <a:pt x="3761" y="91"/>
                    <a:pt x="3763" y="91"/>
                  </a:cubicBezTo>
                  <a:cubicBezTo>
                    <a:pt x="3765" y="92"/>
                    <a:pt x="3767" y="89"/>
                    <a:pt x="3769" y="86"/>
                  </a:cubicBezTo>
                  <a:cubicBezTo>
                    <a:pt x="3771" y="83"/>
                    <a:pt x="3774" y="80"/>
                    <a:pt x="3779" y="82"/>
                  </a:cubicBezTo>
                  <a:cubicBezTo>
                    <a:pt x="3782" y="83"/>
                    <a:pt x="3777" y="98"/>
                    <a:pt x="3786" y="95"/>
                  </a:cubicBezTo>
                  <a:cubicBezTo>
                    <a:pt x="3793" y="96"/>
                    <a:pt x="3783" y="87"/>
                    <a:pt x="3786" y="85"/>
                  </a:cubicBezTo>
                  <a:cubicBezTo>
                    <a:pt x="3787" y="85"/>
                    <a:pt x="3789" y="85"/>
                    <a:pt x="3793" y="85"/>
                  </a:cubicBezTo>
                  <a:cubicBezTo>
                    <a:pt x="3802" y="86"/>
                    <a:pt x="3818" y="87"/>
                    <a:pt x="3810" y="75"/>
                  </a:cubicBezTo>
                  <a:cubicBezTo>
                    <a:pt x="3830" y="66"/>
                    <a:pt x="3814" y="85"/>
                    <a:pt x="3830" y="88"/>
                  </a:cubicBezTo>
                  <a:cubicBezTo>
                    <a:pt x="3831" y="88"/>
                    <a:pt x="3833" y="85"/>
                    <a:pt x="3835" y="82"/>
                  </a:cubicBezTo>
                  <a:cubicBezTo>
                    <a:pt x="3837" y="78"/>
                    <a:pt x="3840" y="74"/>
                    <a:pt x="3844" y="75"/>
                  </a:cubicBezTo>
                  <a:cubicBezTo>
                    <a:pt x="3848" y="77"/>
                    <a:pt x="3855" y="83"/>
                    <a:pt x="3861" y="88"/>
                  </a:cubicBezTo>
                  <a:cubicBezTo>
                    <a:pt x="3863" y="90"/>
                    <a:pt x="3867" y="90"/>
                    <a:pt x="3872" y="89"/>
                  </a:cubicBezTo>
                  <a:cubicBezTo>
                    <a:pt x="3878" y="88"/>
                    <a:pt x="3885" y="88"/>
                    <a:pt x="3891" y="91"/>
                  </a:cubicBezTo>
                  <a:cubicBezTo>
                    <a:pt x="3894" y="93"/>
                    <a:pt x="3892" y="98"/>
                    <a:pt x="3894" y="101"/>
                  </a:cubicBezTo>
                  <a:cubicBezTo>
                    <a:pt x="3899" y="108"/>
                    <a:pt x="3920" y="122"/>
                    <a:pt x="3918" y="130"/>
                  </a:cubicBezTo>
                  <a:cubicBezTo>
                    <a:pt x="3915" y="137"/>
                    <a:pt x="3909" y="137"/>
                    <a:pt x="3901" y="137"/>
                  </a:cubicBezTo>
                  <a:cubicBezTo>
                    <a:pt x="3896" y="137"/>
                    <a:pt x="3890" y="137"/>
                    <a:pt x="3884" y="139"/>
                  </a:cubicBezTo>
                  <a:cubicBezTo>
                    <a:pt x="3884" y="147"/>
                    <a:pt x="3898" y="144"/>
                    <a:pt x="3901" y="155"/>
                  </a:cubicBezTo>
                  <a:cubicBezTo>
                    <a:pt x="3903" y="161"/>
                    <a:pt x="3882" y="166"/>
                    <a:pt x="3891" y="181"/>
                  </a:cubicBezTo>
                  <a:cubicBezTo>
                    <a:pt x="3893" y="184"/>
                    <a:pt x="3902" y="177"/>
                    <a:pt x="3901" y="177"/>
                  </a:cubicBezTo>
                  <a:cubicBezTo>
                    <a:pt x="3908" y="177"/>
                    <a:pt x="3914" y="185"/>
                    <a:pt x="3911" y="165"/>
                  </a:cubicBezTo>
                  <a:cubicBezTo>
                    <a:pt x="3920" y="161"/>
                    <a:pt x="3914" y="174"/>
                    <a:pt x="3915" y="174"/>
                  </a:cubicBezTo>
                  <a:cubicBezTo>
                    <a:pt x="3916" y="178"/>
                    <a:pt x="3923" y="177"/>
                    <a:pt x="3921" y="184"/>
                  </a:cubicBezTo>
                  <a:cubicBezTo>
                    <a:pt x="3921" y="187"/>
                    <a:pt x="3907" y="188"/>
                    <a:pt x="3904" y="193"/>
                  </a:cubicBezTo>
                  <a:cubicBezTo>
                    <a:pt x="3903" y="196"/>
                    <a:pt x="3911" y="200"/>
                    <a:pt x="3911" y="203"/>
                  </a:cubicBezTo>
                  <a:cubicBezTo>
                    <a:pt x="3912" y="209"/>
                    <a:pt x="3904" y="210"/>
                    <a:pt x="3904" y="212"/>
                  </a:cubicBezTo>
                  <a:cubicBezTo>
                    <a:pt x="3904" y="216"/>
                    <a:pt x="3914" y="216"/>
                    <a:pt x="3915" y="219"/>
                  </a:cubicBezTo>
                  <a:cubicBezTo>
                    <a:pt x="3918" y="227"/>
                    <a:pt x="3905" y="234"/>
                    <a:pt x="3904" y="241"/>
                  </a:cubicBezTo>
                  <a:cubicBezTo>
                    <a:pt x="3904" y="246"/>
                    <a:pt x="3907" y="244"/>
                    <a:pt x="3910" y="241"/>
                  </a:cubicBezTo>
                  <a:cubicBezTo>
                    <a:pt x="3912" y="239"/>
                    <a:pt x="3913" y="238"/>
                    <a:pt x="3915" y="238"/>
                  </a:cubicBezTo>
                  <a:cubicBezTo>
                    <a:pt x="3914" y="238"/>
                    <a:pt x="3916" y="239"/>
                    <a:pt x="3917" y="240"/>
                  </a:cubicBezTo>
                  <a:cubicBezTo>
                    <a:pt x="3920" y="242"/>
                    <a:pt x="3922" y="243"/>
                    <a:pt x="3922" y="242"/>
                  </a:cubicBezTo>
                  <a:cubicBezTo>
                    <a:pt x="3927" y="251"/>
                    <a:pt x="3929" y="278"/>
                    <a:pt x="3928" y="286"/>
                  </a:cubicBezTo>
                  <a:cubicBezTo>
                    <a:pt x="3921" y="286"/>
                    <a:pt x="3921" y="286"/>
                    <a:pt x="3921" y="286"/>
                  </a:cubicBezTo>
                  <a:cubicBezTo>
                    <a:pt x="3922" y="289"/>
                    <a:pt x="3924" y="288"/>
                    <a:pt x="3927" y="288"/>
                  </a:cubicBezTo>
                  <a:cubicBezTo>
                    <a:pt x="3929" y="288"/>
                    <a:pt x="3931" y="287"/>
                    <a:pt x="3931" y="289"/>
                  </a:cubicBezTo>
                  <a:cubicBezTo>
                    <a:pt x="3935" y="294"/>
                    <a:pt x="3925" y="297"/>
                    <a:pt x="3925" y="298"/>
                  </a:cubicBezTo>
                  <a:cubicBezTo>
                    <a:pt x="3925" y="302"/>
                    <a:pt x="3934" y="302"/>
                    <a:pt x="3935" y="305"/>
                  </a:cubicBezTo>
                  <a:cubicBezTo>
                    <a:pt x="3936" y="310"/>
                    <a:pt x="3928" y="313"/>
                    <a:pt x="3928" y="321"/>
                  </a:cubicBezTo>
                  <a:cubicBezTo>
                    <a:pt x="3928" y="323"/>
                    <a:pt x="3930" y="323"/>
                    <a:pt x="3931" y="323"/>
                  </a:cubicBezTo>
                  <a:cubicBezTo>
                    <a:pt x="3933" y="323"/>
                    <a:pt x="3934" y="323"/>
                    <a:pt x="3935" y="324"/>
                  </a:cubicBezTo>
                  <a:cubicBezTo>
                    <a:pt x="3935" y="324"/>
                    <a:pt x="3935" y="327"/>
                    <a:pt x="3936" y="330"/>
                  </a:cubicBezTo>
                  <a:cubicBezTo>
                    <a:pt x="3937" y="334"/>
                    <a:pt x="3938" y="338"/>
                    <a:pt x="3938" y="337"/>
                  </a:cubicBezTo>
                  <a:cubicBezTo>
                    <a:pt x="3937" y="340"/>
                    <a:pt x="3927" y="346"/>
                    <a:pt x="3935" y="349"/>
                  </a:cubicBezTo>
                  <a:cubicBezTo>
                    <a:pt x="3935" y="349"/>
                    <a:pt x="3937" y="349"/>
                    <a:pt x="3938" y="349"/>
                  </a:cubicBezTo>
                  <a:cubicBezTo>
                    <a:pt x="3940" y="349"/>
                    <a:pt x="3942" y="349"/>
                    <a:pt x="3942" y="349"/>
                  </a:cubicBezTo>
                  <a:cubicBezTo>
                    <a:pt x="3943" y="356"/>
                    <a:pt x="3935" y="362"/>
                    <a:pt x="3935" y="365"/>
                  </a:cubicBezTo>
                  <a:cubicBezTo>
                    <a:pt x="3935" y="368"/>
                    <a:pt x="3937" y="368"/>
                    <a:pt x="3938" y="367"/>
                  </a:cubicBezTo>
                  <a:cubicBezTo>
                    <a:pt x="3940" y="367"/>
                    <a:pt x="3941" y="367"/>
                    <a:pt x="3942" y="368"/>
                  </a:cubicBezTo>
                  <a:cubicBezTo>
                    <a:pt x="3943" y="370"/>
                    <a:pt x="3939" y="372"/>
                    <a:pt x="3938" y="372"/>
                  </a:cubicBezTo>
                  <a:cubicBezTo>
                    <a:pt x="3944" y="379"/>
                    <a:pt x="3944" y="374"/>
                    <a:pt x="3942" y="384"/>
                  </a:cubicBezTo>
                  <a:cubicBezTo>
                    <a:pt x="3941" y="386"/>
                    <a:pt x="3941" y="392"/>
                    <a:pt x="3942" y="394"/>
                  </a:cubicBezTo>
                  <a:cubicBezTo>
                    <a:pt x="3942" y="396"/>
                    <a:pt x="3953" y="400"/>
                    <a:pt x="3945" y="403"/>
                  </a:cubicBezTo>
                  <a:cubicBezTo>
                    <a:pt x="3945" y="404"/>
                    <a:pt x="3943" y="403"/>
                    <a:pt x="3942" y="403"/>
                  </a:cubicBezTo>
                  <a:cubicBezTo>
                    <a:pt x="3940" y="403"/>
                    <a:pt x="3938" y="403"/>
                    <a:pt x="3938" y="403"/>
                  </a:cubicBezTo>
                  <a:cubicBezTo>
                    <a:pt x="3938" y="405"/>
                    <a:pt x="3938" y="426"/>
                    <a:pt x="3938" y="429"/>
                  </a:cubicBezTo>
                  <a:cubicBezTo>
                    <a:pt x="3938" y="431"/>
                    <a:pt x="3931" y="438"/>
                    <a:pt x="3931" y="438"/>
                  </a:cubicBezTo>
                  <a:cubicBezTo>
                    <a:pt x="3932" y="441"/>
                    <a:pt x="3941" y="442"/>
                    <a:pt x="3938" y="448"/>
                  </a:cubicBezTo>
                  <a:cubicBezTo>
                    <a:pt x="3937" y="450"/>
                    <a:pt x="3927" y="450"/>
                    <a:pt x="3925" y="451"/>
                  </a:cubicBezTo>
                  <a:cubicBezTo>
                    <a:pt x="3916" y="461"/>
                    <a:pt x="3936" y="457"/>
                    <a:pt x="3938" y="461"/>
                  </a:cubicBezTo>
                  <a:cubicBezTo>
                    <a:pt x="3943" y="469"/>
                    <a:pt x="3924" y="470"/>
                    <a:pt x="3935" y="480"/>
                  </a:cubicBezTo>
                  <a:cubicBezTo>
                    <a:pt x="3937" y="482"/>
                    <a:pt x="3938" y="483"/>
                    <a:pt x="3939" y="484"/>
                  </a:cubicBezTo>
                  <a:cubicBezTo>
                    <a:pt x="3938" y="483"/>
                    <a:pt x="3934" y="483"/>
                    <a:pt x="3931" y="486"/>
                  </a:cubicBezTo>
                  <a:cubicBezTo>
                    <a:pt x="3931" y="487"/>
                    <a:pt x="3928" y="496"/>
                    <a:pt x="3928" y="496"/>
                  </a:cubicBezTo>
                  <a:cubicBezTo>
                    <a:pt x="3928" y="496"/>
                    <a:pt x="3925" y="504"/>
                    <a:pt x="3925" y="502"/>
                  </a:cubicBezTo>
                  <a:cubicBezTo>
                    <a:pt x="3924" y="509"/>
                    <a:pt x="3937" y="504"/>
                    <a:pt x="3925" y="512"/>
                  </a:cubicBezTo>
                  <a:cubicBezTo>
                    <a:pt x="3919" y="515"/>
                    <a:pt x="3921" y="511"/>
                    <a:pt x="3918" y="518"/>
                  </a:cubicBezTo>
                  <a:cubicBezTo>
                    <a:pt x="3916" y="522"/>
                    <a:pt x="3923" y="519"/>
                    <a:pt x="3921" y="518"/>
                  </a:cubicBezTo>
                  <a:cubicBezTo>
                    <a:pt x="3927" y="522"/>
                    <a:pt x="3921" y="522"/>
                    <a:pt x="3921" y="524"/>
                  </a:cubicBezTo>
                  <a:cubicBezTo>
                    <a:pt x="3922" y="528"/>
                    <a:pt x="3930" y="527"/>
                    <a:pt x="3928" y="534"/>
                  </a:cubicBezTo>
                  <a:cubicBezTo>
                    <a:pt x="3925" y="532"/>
                    <a:pt x="3919" y="529"/>
                    <a:pt x="3918" y="534"/>
                  </a:cubicBezTo>
                  <a:cubicBezTo>
                    <a:pt x="3917" y="540"/>
                    <a:pt x="3920" y="539"/>
                    <a:pt x="3922" y="539"/>
                  </a:cubicBezTo>
                  <a:cubicBezTo>
                    <a:pt x="3926" y="539"/>
                    <a:pt x="3929" y="538"/>
                    <a:pt x="3928" y="547"/>
                  </a:cubicBezTo>
                  <a:cubicBezTo>
                    <a:pt x="3923" y="542"/>
                    <a:pt x="3916" y="549"/>
                    <a:pt x="3916" y="556"/>
                  </a:cubicBezTo>
                  <a:cubicBezTo>
                    <a:pt x="3916" y="561"/>
                    <a:pt x="3919" y="566"/>
                    <a:pt x="3931" y="566"/>
                  </a:cubicBezTo>
                  <a:cubicBezTo>
                    <a:pt x="3928" y="568"/>
                    <a:pt x="3927" y="572"/>
                    <a:pt x="3918" y="572"/>
                  </a:cubicBezTo>
                  <a:cubicBezTo>
                    <a:pt x="3922" y="572"/>
                    <a:pt x="3921" y="563"/>
                    <a:pt x="3915" y="566"/>
                  </a:cubicBezTo>
                  <a:cubicBezTo>
                    <a:pt x="3910" y="568"/>
                    <a:pt x="3899" y="588"/>
                    <a:pt x="3921" y="578"/>
                  </a:cubicBezTo>
                  <a:cubicBezTo>
                    <a:pt x="3931" y="586"/>
                    <a:pt x="3908" y="589"/>
                    <a:pt x="3908" y="598"/>
                  </a:cubicBezTo>
                  <a:cubicBezTo>
                    <a:pt x="3910" y="601"/>
                    <a:pt x="3916" y="597"/>
                    <a:pt x="3923" y="593"/>
                  </a:cubicBezTo>
                  <a:cubicBezTo>
                    <a:pt x="3933" y="588"/>
                    <a:pt x="3944" y="583"/>
                    <a:pt x="3945" y="598"/>
                  </a:cubicBezTo>
                  <a:cubicBezTo>
                    <a:pt x="3942" y="597"/>
                    <a:pt x="3942" y="594"/>
                    <a:pt x="3942" y="591"/>
                  </a:cubicBezTo>
                  <a:cubicBezTo>
                    <a:pt x="3937" y="592"/>
                    <a:pt x="3934" y="592"/>
                    <a:pt x="3931" y="594"/>
                  </a:cubicBezTo>
                  <a:cubicBezTo>
                    <a:pt x="3927" y="598"/>
                    <a:pt x="3932" y="596"/>
                    <a:pt x="3931" y="598"/>
                  </a:cubicBezTo>
                  <a:cubicBezTo>
                    <a:pt x="3928" y="604"/>
                    <a:pt x="3923" y="600"/>
                    <a:pt x="3918" y="607"/>
                  </a:cubicBezTo>
                  <a:cubicBezTo>
                    <a:pt x="3921" y="610"/>
                    <a:pt x="3925" y="608"/>
                    <a:pt x="3928" y="607"/>
                  </a:cubicBezTo>
                  <a:cubicBezTo>
                    <a:pt x="3932" y="606"/>
                    <a:pt x="3935" y="604"/>
                    <a:pt x="3938" y="607"/>
                  </a:cubicBezTo>
                  <a:cubicBezTo>
                    <a:pt x="3940" y="609"/>
                    <a:pt x="3937" y="620"/>
                    <a:pt x="3938" y="633"/>
                  </a:cubicBezTo>
                  <a:cubicBezTo>
                    <a:pt x="3939" y="640"/>
                    <a:pt x="3942" y="645"/>
                    <a:pt x="3942" y="649"/>
                  </a:cubicBezTo>
                  <a:cubicBezTo>
                    <a:pt x="3940" y="658"/>
                    <a:pt x="3934" y="658"/>
                    <a:pt x="3935" y="661"/>
                  </a:cubicBezTo>
                  <a:cubicBezTo>
                    <a:pt x="3935" y="665"/>
                    <a:pt x="3937" y="663"/>
                    <a:pt x="3939" y="662"/>
                  </a:cubicBezTo>
                  <a:cubicBezTo>
                    <a:pt x="3941" y="661"/>
                    <a:pt x="3943" y="659"/>
                    <a:pt x="3945" y="661"/>
                  </a:cubicBezTo>
                  <a:cubicBezTo>
                    <a:pt x="3952" y="669"/>
                    <a:pt x="3946" y="688"/>
                    <a:pt x="3938" y="684"/>
                  </a:cubicBezTo>
                  <a:cubicBezTo>
                    <a:pt x="3940" y="689"/>
                    <a:pt x="3942" y="687"/>
                    <a:pt x="3945" y="685"/>
                  </a:cubicBezTo>
                  <a:cubicBezTo>
                    <a:pt x="3947" y="684"/>
                    <a:pt x="3949" y="682"/>
                    <a:pt x="3952" y="684"/>
                  </a:cubicBezTo>
                  <a:cubicBezTo>
                    <a:pt x="3952" y="684"/>
                    <a:pt x="3948" y="689"/>
                    <a:pt x="3948" y="690"/>
                  </a:cubicBezTo>
                  <a:cubicBezTo>
                    <a:pt x="3949" y="692"/>
                    <a:pt x="3955" y="693"/>
                    <a:pt x="3955" y="693"/>
                  </a:cubicBezTo>
                  <a:cubicBezTo>
                    <a:pt x="3955" y="699"/>
                    <a:pt x="3949" y="714"/>
                    <a:pt x="3948" y="715"/>
                  </a:cubicBezTo>
                  <a:cubicBezTo>
                    <a:pt x="3948" y="716"/>
                    <a:pt x="3942" y="706"/>
                    <a:pt x="3942" y="706"/>
                  </a:cubicBezTo>
                  <a:cubicBezTo>
                    <a:pt x="3942" y="706"/>
                    <a:pt x="3935" y="719"/>
                    <a:pt x="3935" y="719"/>
                  </a:cubicBezTo>
                  <a:cubicBezTo>
                    <a:pt x="3935" y="720"/>
                    <a:pt x="3941" y="723"/>
                    <a:pt x="3942" y="722"/>
                  </a:cubicBezTo>
                  <a:cubicBezTo>
                    <a:pt x="3941" y="724"/>
                    <a:pt x="3939" y="724"/>
                    <a:pt x="3938" y="724"/>
                  </a:cubicBezTo>
                  <a:cubicBezTo>
                    <a:pt x="3937" y="724"/>
                    <a:pt x="3936" y="724"/>
                    <a:pt x="3935" y="725"/>
                  </a:cubicBezTo>
                  <a:cubicBezTo>
                    <a:pt x="3930" y="730"/>
                    <a:pt x="3934" y="739"/>
                    <a:pt x="3928" y="744"/>
                  </a:cubicBezTo>
                  <a:cubicBezTo>
                    <a:pt x="3923" y="743"/>
                    <a:pt x="3927" y="735"/>
                    <a:pt x="3921" y="734"/>
                  </a:cubicBezTo>
                  <a:cubicBezTo>
                    <a:pt x="3916" y="746"/>
                    <a:pt x="3923" y="756"/>
                    <a:pt x="3921" y="763"/>
                  </a:cubicBezTo>
                  <a:cubicBezTo>
                    <a:pt x="3915" y="763"/>
                    <a:pt x="3915" y="763"/>
                    <a:pt x="3915" y="763"/>
                  </a:cubicBezTo>
                  <a:cubicBezTo>
                    <a:pt x="3915" y="765"/>
                    <a:pt x="3916" y="765"/>
                    <a:pt x="3918" y="765"/>
                  </a:cubicBezTo>
                  <a:cubicBezTo>
                    <a:pt x="3919" y="765"/>
                    <a:pt x="3920" y="765"/>
                    <a:pt x="3921" y="766"/>
                  </a:cubicBezTo>
                  <a:cubicBezTo>
                    <a:pt x="3924" y="769"/>
                    <a:pt x="3922" y="774"/>
                    <a:pt x="3925" y="776"/>
                  </a:cubicBezTo>
                  <a:cubicBezTo>
                    <a:pt x="3927" y="778"/>
                    <a:pt x="3934" y="776"/>
                    <a:pt x="3935" y="779"/>
                  </a:cubicBezTo>
                  <a:cubicBezTo>
                    <a:pt x="3937" y="790"/>
                    <a:pt x="3920" y="794"/>
                    <a:pt x="3928" y="808"/>
                  </a:cubicBezTo>
                  <a:cubicBezTo>
                    <a:pt x="3934" y="807"/>
                    <a:pt x="3939" y="806"/>
                    <a:pt x="3942" y="801"/>
                  </a:cubicBezTo>
                  <a:cubicBezTo>
                    <a:pt x="3944" y="804"/>
                    <a:pt x="3943" y="815"/>
                    <a:pt x="3938" y="820"/>
                  </a:cubicBezTo>
                  <a:cubicBezTo>
                    <a:pt x="3935" y="824"/>
                    <a:pt x="3918" y="820"/>
                    <a:pt x="3925" y="830"/>
                  </a:cubicBezTo>
                  <a:cubicBezTo>
                    <a:pt x="3928" y="831"/>
                    <a:pt x="3930" y="830"/>
                    <a:pt x="3930" y="828"/>
                  </a:cubicBezTo>
                  <a:cubicBezTo>
                    <a:pt x="3930" y="828"/>
                    <a:pt x="3930" y="827"/>
                    <a:pt x="3928" y="827"/>
                  </a:cubicBezTo>
                  <a:cubicBezTo>
                    <a:pt x="3931" y="827"/>
                    <a:pt x="3940" y="823"/>
                    <a:pt x="3942" y="830"/>
                  </a:cubicBezTo>
                  <a:cubicBezTo>
                    <a:pt x="3941" y="829"/>
                    <a:pt x="3938" y="839"/>
                    <a:pt x="3938" y="840"/>
                  </a:cubicBezTo>
                  <a:cubicBezTo>
                    <a:pt x="3936" y="842"/>
                    <a:pt x="3927" y="840"/>
                    <a:pt x="3925" y="843"/>
                  </a:cubicBezTo>
                  <a:cubicBezTo>
                    <a:pt x="3926" y="842"/>
                    <a:pt x="3922" y="853"/>
                    <a:pt x="3921" y="853"/>
                  </a:cubicBezTo>
                  <a:cubicBezTo>
                    <a:pt x="3922" y="855"/>
                    <a:pt x="3932" y="859"/>
                    <a:pt x="3931" y="862"/>
                  </a:cubicBezTo>
                  <a:cubicBezTo>
                    <a:pt x="3931" y="864"/>
                    <a:pt x="3930" y="864"/>
                    <a:pt x="3928" y="864"/>
                  </a:cubicBezTo>
                  <a:cubicBezTo>
                    <a:pt x="3927" y="864"/>
                    <a:pt x="3925" y="864"/>
                    <a:pt x="3925" y="865"/>
                  </a:cubicBezTo>
                  <a:cubicBezTo>
                    <a:pt x="3925" y="865"/>
                    <a:pt x="3927" y="885"/>
                    <a:pt x="3925" y="890"/>
                  </a:cubicBezTo>
                  <a:cubicBezTo>
                    <a:pt x="3928" y="891"/>
                    <a:pt x="3928" y="888"/>
                    <a:pt x="3928" y="885"/>
                  </a:cubicBezTo>
                  <a:cubicBezTo>
                    <a:pt x="3928" y="882"/>
                    <a:pt x="3928" y="878"/>
                    <a:pt x="3935" y="881"/>
                  </a:cubicBezTo>
                  <a:cubicBezTo>
                    <a:pt x="3934" y="886"/>
                    <a:pt x="3937" y="887"/>
                    <a:pt x="3942" y="887"/>
                  </a:cubicBezTo>
                  <a:cubicBezTo>
                    <a:pt x="3935" y="894"/>
                    <a:pt x="3937" y="903"/>
                    <a:pt x="3925" y="897"/>
                  </a:cubicBezTo>
                  <a:cubicBezTo>
                    <a:pt x="3930" y="906"/>
                    <a:pt x="3950" y="904"/>
                    <a:pt x="3935" y="916"/>
                  </a:cubicBezTo>
                  <a:cubicBezTo>
                    <a:pt x="3942" y="916"/>
                    <a:pt x="3942" y="916"/>
                    <a:pt x="3942" y="916"/>
                  </a:cubicBezTo>
                  <a:cubicBezTo>
                    <a:pt x="3939" y="925"/>
                    <a:pt x="3928" y="914"/>
                    <a:pt x="3931" y="906"/>
                  </a:cubicBezTo>
                  <a:cubicBezTo>
                    <a:pt x="3921" y="914"/>
                    <a:pt x="3934" y="917"/>
                    <a:pt x="3925" y="922"/>
                  </a:cubicBezTo>
                  <a:cubicBezTo>
                    <a:pt x="3918" y="926"/>
                    <a:pt x="3906" y="918"/>
                    <a:pt x="3911" y="935"/>
                  </a:cubicBezTo>
                  <a:cubicBezTo>
                    <a:pt x="3919" y="937"/>
                    <a:pt x="3922" y="934"/>
                    <a:pt x="3925" y="932"/>
                  </a:cubicBezTo>
                  <a:cubicBezTo>
                    <a:pt x="3929" y="929"/>
                    <a:pt x="3933" y="926"/>
                    <a:pt x="3942" y="929"/>
                  </a:cubicBezTo>
                  <a:cubicBezTo>
                    <a:pt x="3941" y="933"/>
                    <a:pt x="3940" y="935"/>
                    <a:pt x="3938" y="938"/>
                  </a:cubicBezTo>
                  <a:cubicBezTo>
                    <a:pt x="3938" y="938"/>
                    <a:pt x="3937" y="940"/>
                    <a:pt x="3937" y="941"/>
                  </a:cubicBezTo>
                  <a:cubicBezTo>
                    <a:pt x="3936" y="943"/>
                    <a:pt x="3935" y="945"/>
                    <a:pt x="3935" y="945"/>
                  </a:cubicBezTo>
                  <a:cubicBezTo>
                    <a:pt x="3933" y="946"/>
                    <a:pt x="3925" y="945"/>
                    <a:pt x="3925" y="948"/>
                  </a:cubicBezTo>
                  <a:cubicBezTo>
                    <a:pt x="3921" y="958"/>
                    <a:pt x="3926" y="969"/>
                    <a:pt x="3928" y="980"/>
                  </a:cubicBezTo>
                  <a:cubicBezTo>
                    <a:pt x="3928" y="979"/>
                    <a:pt x="3921" y="976"/>
                    <a:pt x="3921" y="976"/>
                  </a:cubicBezTo>
                  <a:cubicBezTo>
                    <a:pt x="3921" y="986"/>
                    <a:pt x="3930" y="981"/>
                    <a:pt x="3928" y="996"/>
                  </a:cubicBezTo>
                  <a:cubicBezTo>
                    <a:pt x="3928" y="995"/>
                    <a:pt x="3922" y="997"/>
                    <a:pt x="3925" y="999"/>
                  </a:cubicBezTo>
                  <a:cubicBezTo>
                    <a:pt x="3927" y="1000"/>
                    <a:pt x="3927" y="1002"/>
                    <a:pt x="3925" y="1005"/>
                  </a:cubicBezTo>
                  <a:cubicBezTo>
                    <a:pt x="3925" y="1005"/>
                    <a:pt x="3924" y="1006"/>
                    <a:pt x="3922" y="1007"/>
                  </a:cubicBezTo>
                  <a:cubicBezTo>
                    <a:pt x="3920" y="1008"/>
                    <a:pt x="3918" y="1009"/>
                    <a:pt x="3918" y="1008"/>
                  </a:cubicBezTo>
                  <a:cubicBezTo>
                    <a:pt x="3918" y="1017"/>
                    <a:pt x="3933" y="1017"/>
                    <a:pt x="3928" y="1024"/>
                  </a:cubicBezTo>
                  <a:cubicBezTo>
                    <a:pt x="3921" y="1029"/>
                    <a:pt x="3922" y="1015"/>
                    <a:pt x="3921" y="1015"/>
                  </a:cubicBezTo>
                  <a:cubicBezTo>
                    <a:pt x="3919" y="1015"/>
                    <a:pt x="3916" y="1026"/>
                    <a:pt x="3918" y="1027"/>
                  </a:cubicBezTo>
                  <a:cubicBezTo>
                    <a:pt x="3910" y="1024"/>
                    <a:pt x="3919" y="1017"/>
                    <a:pt x="3908" y="1015"/>
                  </a:cubicBezTo>
                  <a:cubicBezTo>
                    <a:pt x="3908" y="1028"/>
                    <a:pt x="3916" y="1025"/>
                    <a:pt x="3918" y="1034"/>
                  </a:cubicBezTo>
                  <a:cubicBezTo>
                    <a:pt x="3919" y="1039"/>
                    <a:pt x="3915" y="1038"/>
                    <a:pt x="3915" y="1040"/>
                  </a:cubicBezTo>
                  <a:cubicBezTo>
                    <a:pt x="3914" y="1044"/>
                    <a:pt x="3920" y="1050"/>
                    <a:pt x="3915" y="1059"/>
                  </a:cubicBezTo>
                  <a:cubicBezTo>
                    <a:pt x="3914" y="1060"/>
                    <a:pt x="3913" y="1059"/>
                    <a:pt x="3911" y="1059"/>
                  </a:cubicBezTo>
                  <a:cubicBezTo>
                    <a:pt x="3910" y="1059"/>
                    <a:pt x="3908" y="1059"/>
                    <a:pt x="3908" y="1059"/>
                  </a:cubicBezTo>
                  <a:cubicBezTo>
                    <a:pt x="3902" y="1070"/>
                    <a:pt x="3906" y="1076"/>
                    <a:pt x="3918" y="1078"/>
                  </a:cubicBezTo>
                  <a:cubicBezTo>
                    <a:pt x="3915" y="1081"/>
                    <a:pt x="3914" y="1085"/>
                    <a:pt x="3915" y="1091"/>
                  </a:cubicBezTo>
                  <a:cubicBezTo>
                    <a:pt x="3908" y="1090"/>
                    <a:pt x="3914" y="1076"/>
                    <a:pt x="3901" y="1081"/>
                  </a:cubicBezTo>
                  <a:cubicBezTo>
                    <a:pt x="3902" y="1088"/>
                    <a:pt x="3915" y="1096"/>
                    <a:pt x="3908" y="1104"/>
                  </a:cubicBezTo>
                  <a:cubicBezTo>
                    <a:pt x="3907" y="1105"/>
                    <a:pt x="3904" y="1104"/>
                    <a:pt x="3901" y="1104"/>
                  </a:cubicBezTo>
                  <a:cubicBezTo>
                    <a:pt x="3897" y="1104"/>
                    <a:pt x="3893" y="1103"/>
                    <a:pt x="3894" y="1107"/>
                  </a:cubicBezTo>
                  <a:cubicBezTo>
                    <a:pt x="3912" y="1107"/>
                    <a:pt x="3897" y="1117"/>
                    <a:pt x="3901" y="1126"/>
                  </a:cubicBezTo>
                  <a:cubicBezTo>
                    <a:pt x="3911" y="1123"/>
                    <a:pt x="3910" y="1121"/>
                    <a:pt x="3915" y="1120"/>
                  </a:cubicBezTo>
                  <a:cubicBezTo>
                    <a:pt x="3917" y="1118"/>
                    <a:pt x="3918" y="1138"/>
                    <a:pt x="3918" y="1139"/>
                  </a:cubicBezTo>
                  <a:cubicBezTo>
                    <a:pt x="3918" y="1140"/>
                    <a:pt x="3902" y="1143"/>
                    <a:pt x="3918" y="1152"/>
                  </a:cubicBezTo>
                  <a:cubicBezTo>
                    <a:pt x="3920" y="1153"/>
                    <a:pt x="3922" y="1153"/>
                    <a:pt x="3925" y="1153"/>
                  </a:cubicBezTo>
                  <a:cubicBezTo>
                    <a:pt x="3927" y="1153"/>
                    <a:pt x="3930" y="1153"/>
                    <a:pt x="3931" y="1155"/>
                  </a:cubicBezTo>
                  <a:cubicBezTo>
                    <a:pt x="3937" y="1160"/>
                    <a:pt x="3919" y="1161"/>
                    <a:pt x="3918" y="1164"/>
                  </a:cubicBezTo>
                  <a:cubicBezTo>
                    <a:pt x="3916" y="1169"/>
                    <a:pt x="3921" y="1169"/>
                    <a:pt x="3921" y="1171"/>
                  </a:cubicBezTo>
                  <a:cubicBezTo>
                    <a:pt x="3922" y="1172"/>
                    <a:pt x="3920" y="1180"/>
                    <a:pt x="3921" y="1180"/>
                  </a:cubicBezTo>
                  <a:cubicBezTo>
                    <a:pt x="3926" y="1183"/>
                    <a:pt x="3929" y="1180"/>
                    <a:pt x="3932" y="1178"/>
                  </a:cubicBezTo>
                  <a:cubicBezTo>
                    <a:pt x="3934" y="1176"/>
                    <a:pt x="3937" y="1174"/>
                    <a:pt x="3942" y="1174"/>
                  </a:cubicBezTo>
                  <a:cubicBezTo>
                    <a:pt x="3935" y="1177"/>
                    <a:pt x="3944" y="1184"/>
                    <a:pt x="3942" y="1190"/>
                  </a:cubicBezTo>
                  <a:cubicBezTo>
                    <a:pt x="3935" y="1202"/>
                    <a:pt x="3910" y="1203"/>
                    <a:pt x="3921" y="1183"/>
                  </a:cubicBezTo>
                  <a:cubicBezTo>
                    <a:pt x="3911" y="1184"/>
                    <a:pt x="3912" y="1206"/>
                    <a:pt x="3918" y="1209"/>
                  </a:cubicBezTo>
                  <a:cubicBezTo>
                    <a:pt x="3922" y="1211"/>
                    <a:pt x="3927" y="1209"/>
                    <a:pt x="3930" y="1207"/>
                  </a:cubicBezTo>
                  <a:cubicBezTo>
                    <a:pt x="3935" y="1204"/>
                    <a:pt x="3937" y="1201"/>
                    <a:pt x="3935" y="1209"/>
                  </a:cubicBezTo>
                  <a:cubicBezTo>
                    <a:pt x="3935" y="1209"/>
                    <a:pt x="3929" y="1214"/>
                    <a:pt x="3928" y="1212"/>
                  </a:cubicBezTo>
                  <a:cubicBezTo>
                    <a:pt x="3928" y="1213"/>
                    <a:pt x="3937" y="1218"/>
                    <a:pt x="3938" y="1215"/>
                  </a:cubicBezTo>
                  <a:cubicBezTo>
                    <a:pt x="3937" y="1219"/>
                    <a:pt x="3932" y="1223"/>
                    <a:pt x="3928" y="1225"/>
                  </a:cubicBezTo>
                  <a:cubicBezTo>
                    <a:pt x="3925" y="1227"/>
                    <a:pt x="3911" y="1234"/>
                    <a:pt x="3915" y="1218"/>
                  </a:cubicBezTo>
                  <a:cubicBezTo>
                    <a:pt x="3916" y="1213"/>
                    <a:pt x="3923" y="1209"/>
                    <a:pt x="3908" y="1209"/>
                  </a:cubicBezTo>
                  <a:cubicBezTo>
                    <a:pt x="3902" y="1209"/>
                    <a:pt x="3897" y="1209"/>
                    <a:pt x="3894" y="1212"/>
                  </a:cubicBezTo>
                  <a:cubicBezTo>
                    <a:pt x="3892" y="1214"/>
                    <a:pt x="3901" y="1218"/>
                    <a:pt x="3901" y="1218"/>
                  </a:cubicBezTo>
                  <a:cubicBezTo>
                    <a:pt x="3901" y="1220"/>
                    <a:pt x="3898" y="1223"/>
                    <a:pt x="3898" y="1225"/>
                  </a:cubicBezTo>
                  <a:cubicBezTo>
                    <a:pt x="3897" y="1230"/>
                    <a:pt x="3902" y="1242"/>
                    <a:pt x="3901" y="1244"/>
                  </a:cubicBezTo>
                  <a:cubicBezTo>
                    <a:pt x="3898" y="1248"/>
                    <a:pt x="3896" y="1245"/>
                    <a:pt x="3891" y="1247"/>
                  </a:cubicBezTo>
                  <a:cubicBezTo>
                    <a:pt x="3886" y="1249"/>
                    <a:pt x="3884" y="1256"/>
                    <a:pt x="3881" y="1257"/>
                  </a:cubicBezTo>
                  <a:cubicBezTo>
                    <a:pt x="3879" y="1257"/>
                    <a:pt x="3879" y="1254"/>
                    <a:pt x="3877" y="1252"/>
                  </a:cubicBezTo>
                  <a:cubicBezTo>
                    <a:pt x="3875" y="1248"/>
                    <a:pt x="3872" y="1245"/>
                    <a:pt x="3864" y="1247"/>
                  </a:cubicBezTo>
                  <a:cubicBezTo>
                    <a:pt x="3856" y="1249"/>
                    <a:pt x="3863" y="1259"/>
                    <a:pt x="3857" y="1263"/>
                  </a:cubicBezTo>
                  <a:cubicBezTo>
                    <a:pt x="3853" y="1265"/>
                    <a:pt x="3851" y="1260"/>
                    <a:pt x="3850" y="1260"/>
                  </a:cubicBezTo>
                  <a:cubicBezTo>
                    <a:pt x="3847" y="1259"/>
                    <a:pt x="3842" y="1266"/>
                    <a:pt x="3840" y="1266"/>
                  </a:cubicBezTo>
                  <a:cubicBezTo>
                    <a:pt x="3835" y="1267"/>
                    <a:pt x="3840" y="1258"/>
                    <a:pt x="3837" y="1257"/>
                  </a:cubicBezTo>
                  <a:cubicBezTo>
                    <a:pt x="3836" y="1256"/>
                    <a:pt x="3824" y="1253"/>
                    <a:pt x="3817" y="1263"/>
                  </a:cubicBezTo>
                  <a:cubicBezTo>
                    <a:pt x="3815" y="1265"/>
                    <a:pt x="3825" y="1267"/>
                    <a:pt x="3827" y="1266"/>
                  </a:cubicBezTo>
                  <a:cubicBezTo>
                    <a:pt x="3816" y="1269"/>
                    <a:pt x="3813" y="1272"/>
                    <a:pt x="3810" y="1269"/>
                  </a:cubicBezTo>
                  <a:cubicBezTo>
                    <a:pt x="3805" y="1265"/>
                    <a:pt x="3813" y="1262"/>
                    <a:pt x="3800" y="1266"/>
                  </a:cubicBezTo>
                  <a:cubicBezTo>
                    <a:pt x="3801" y="1270"/>
                    <a:pt x="3804" y="1273"/>
                    <a:pt x="3810" y="1272"/>
                  </a:cubicBezTo>
                  <a:cubicBezTo>
                    <a:pt x="3805" y="1281"/>
                    <a:pt x="3796" y="1267"/>
                    <a:pt x="3793" y="1263"/>
                  </a:cubicBezTo>
                  <a:cubicBezTo>
                    <a:pt x="3787" y="1263"/>
                    <a:pt x="3791" y="1274"/>
                    <a:pt x="3786" y="1276"/>
                  </a:cubicBezTo>
                  <a:cubicBezTo>
                    <a:pt x="3780" y="1276"/>
                    <a:pt x="3786" y="1265"/>
                    <a:pt x="3783" y="1263"/>
                  </a:cubicBezTo>
                  <a:cubicBezTo>
                    <a:pt x="3780" y="1261"/>
                    <a:pt x="3780" y="1269"/>
                    <a:pt x="3779" y="1269"/>
                  </a:cubicBezTo>
                  <a:cubicBezTo>
                    <a:pt x="3775" y="1270"/>
                    <a:pt x="3778" y="1264"/>
                    <a:pt x="3776" y="1263"/>
                  </a:cubicBezTo>
                  <a:cubicBezTo>
                    <a:pt x="3774" y="1262"/>
                    <a:pt x="3769" y="1264"/>
                    <a:pt x="3764" y="1266"/>
                  </a:cubicBezTo>
                  <a:cubicBezTo>
                    <a:pt x="3760" y="1268"/>
                    <a:pt x="3757" y="1269"/>
                    <a:pt x="3756" y="1269"/>
                  </a:cubicBezTo>
                  <a:cubicBezTo>
                    <a:pt x="3755" y="1269"/>
                    <a:pt x="3756" y="1263"/>
                    <a:pt x="3756" y="1263"/>
                  </a:cubicBezTo>
                  <a:cubicBezTo>
                    <a:pt x="3753" y="1261"/>
                    <a:pt x="3751" y="1263"/>
                    <a:pt x="3748" y="1264"/>
                  </a:cubicBezTo>
                  <a:cubicBezTo>
                    <a:pt x="3745" y="1265"/>
                    <a:pt x="3742" y="1266"/>
                    <a:pt x="3736" y="1263"/>
                  </a:cubicBezTo>
                  <a:cubicBezTo>
                    <a:pt x="3728" y="1259"/>
                    <a:pt x="3743" y="1246"/>
                    <a:pt x="3722" y="1244"/>
                  </a:cubicBezTo>
                  <a:cubicBezTo>
                    <a:pt x="3713" y="1243"/>
                    <a:pt x="3707" y="1237"/>
                    <a:pt x="3702" y="1247"/>
                  </a:cubicBezTo>
                  <a:cubicBezTo>
                    <a:pt x="3706" y="1259"/>
                    <a:pt x="3721" y="1255"/>
                    <a:pt x="3719" y="1263"/>
                  </a:cubicBezTo>
                  <a:cubicBezTo>
                    <a:pt x="3715" y="1272"/>
                    <a:pt x="3715" y="1272"/>
                    <a:pt x="3715" y="1272"/>
                  </a:cubicBezTo>
                  <a:cubicBezTo>
                    <a:pt x="3713" y="1274"/>
                    <a:pt x="3705" y="1276"/>
                    <a:pt x="3705" y="1279"/>
                  </a:cubicBezTo>
                  <a:cubicBezTo>
                    <a:pt x="3705" y="1280"/>
                    <a:pt x="3707" y="1284"/>
                    <a:pt x="3709" y="1282"/>
                  </a:cubicBezTo>
                  <a:cubicBezTo>
                    <a:pt x="3701" y="1290"/>
                    <a:pt x="3694" y="1284"/>
                    <a:pt x="3695" y="1292"/>
                  </a:cubicBezTo>
                  <a:cubicBezTo>
                    <a:pt x="3684" y="1285"/>
                    <a:pt x="3703" y="1280"/>
                    <a:pt x="3702" y="1272"/>
                  </a:cubicBezTo>
                  <a:cubicBezTo>
                    <a:pt x="3686" y="1277"/>
                    <a:pt x="3674" y="1289"/>
                    <a:pt x="3661" y="1288"/>
                  </a:cubicBezTo>
                  <a:cubicBezTo>
                    <a:pt x="3663" y="1288"/>
                    <a:pt x="3660" y="1288"/>
                    <a:pt x="3657" y="1287"/>
                  </a:cubicBezTo>
                  <a:cubicBezTo>
                    <a:pt x="3654" y="1286"/>
                    <a:pt x="3651" y="1285"/>
                    <a:pt x="3651" y="1285"/>
                  </a:cubicBezTo>
                  <a:cubicBezTo>
                    <a:pt x="3651" y="1285"/>
                    <a:pt x="3658" y="1280"/>
                    <a:pt x="3658" y="1279"/>
                  </a:cubicBezTo>
                  <a:cubicBezTo>
                    <a:pt x="3659" y="1273"/>
                    <a:pt x="3651" y="1272"/>
                    <a:pt x="3648" y="1266"/>
                  </a:cubicBezTo>
                  <a:cubicBezTo>
                    <a:pt x="3644" y="1272"/>
                    <a:pt x="3659" y="1279"/>
                    <a:pt x="3638" y="1279"/>
                  </a:cubicBezTo>
                  <a:cubicBezTo>
                    <a:pt x="3636" y="1279"/>
                    <a:pt x="3644" y="1268"/>
                    <a:pt x="3638" y="1269"/>
                  </a:cubicBezTo>
                  <a:cubicBezTo>
                    <a:pt x="3636" y="1270"/>
                    <a:pt x="3625" y="1273"/>
                    <a:pt x="3624" y="1263"/>
                  </a:cubicBezTo>
                  <a:cubicBezTo>
                    <a:pt x="3624" y="1260"/>
                    <a:pt x="3630" y="1256"/>
                    <a:pt x="3628" y="1250"/>
                  </a:cubicBezTo>
                  <a:cubicBezTo>
                    <a:pt x="3625" y="1245"/>
                    <a:pt x="3613" y="1241"/>
                    <a:pt x="3614" y="1241"/>
                  </a:cubicBezTo>
                  <a:cubicBezTo>
                    <a:pt x="3614" y="1241"/>
                    <a:pt x="3606" y="1253"/>
                    <a:pt x="3604" y="1253"/>
                  </a:cubicBezTo>
                  <a:cubicBezTo>
                    <a:pt x="3606" y="1255"/>
                    <a:pt x="3609" y="1257"/>
                    <a:pt x="3614" y="1260"/>
                  </a:cubicBezTo>
                  <a:cubicBezTo>
                    <a:pt x="3616" y="1264"/>
                    <a:pt x="3611" y="1263"/>
                    <a:pt x="3607" y="1262"/>
                  </a:cubicBezTo>
                  <a:cubicBezTo>
                    <a:pt x="3605" y="1262"/>
                    <a:pt x="3603" y="1261"/>
                    <a:pt x="3603" y="1262"/>
                  </a:cubicBezTo>
                  <a:cubicBezTo>
                    <a:pt x="3596" y="1255"/>
                    <a:pt x="3606" y="1241"/>
                    <a:pt x="3594" y="1237"/>
                  </a:cubicBezTo>
                  <a:cubicBezTo>
                    <a:pt x="3594" y="1247"/>
                    <a:pt x="3589" y="1257"/>
                    <a:pt x="3580" y="1266"/>
                  </a:cubicBezTo>
                  <a:cubicBezTo>
                    <a:pt x="3566" y="1262"/>
                    <a:pt x="3582" y="1257"/>
                    <a:pt x="3584" y="1250"/>
                  </a:cubicBezTo>
                  <a:cubicBezTo>
                    <a:pt x="3578" y="1247"/>
                    <a:pt x="3575" y="1248"/>
                    <a:pt x="3572" y="1250"/>
                  </a:cubicBezTo>
                  <a:cubicBezTo>
                    <a:pt x="3570" y="1252"/>
                    <a:pt x="3568" y="1254"/>
                    <a:pt x="3563" y="1250"/>
                  </a:cubicBezTo>
                  <a:cubicBezTo>
                    <a:pt x="3566" y="1232"/>
                    <a:pt x="3565" y="1219"/>
                    <a:pt x="3553" y="1212"/>
                  </a:cubicBezTo>
                  <a:cubicBezTo>
                    <a:pt x="3551" y="1211"/>
                    <a:pt x="3550" y="1213"/>
                    <a:pt x="3551" y="1215"/>
                  </a:cubicBezTo>
                  <a:cubicBezTo>
                    <a:pt x="3551" y="1218"/>
                    <a:pt x="3553" y="1220"/>
                    <a:pt x="3553" y="1218"/>
                  </a:cubicBezTo>
                  <a:cubicBezTo>
                    <a:pt x="3552" y="1221"/>
                    <a:pt x="3540" y="1231"/>
                    <a:pt x="3557" y="1225"/>
                  </a:cubicBezTo>
                  <a:cubicBezTo>
                    <a:pt x="3570" y="1236"/>
                    <a:pt x="3544" y="1231"/>
                    <a:pt x="3540" y="1237"/>
                  </a:cubicBezTo>
                  <a:cubicBezTo>
                    <a:pt x="3537" y="1242"/>
                    <a:pt x="3546" y="1245"/>
                    <a:pt x="3543" y="1250"/>
                  </a:cubicBezTo>
                  <a:cubicBezTo>
                    <a:pt x="3539" y="1254"/>
                    <a:pt x="3535" y="1244"/>
                    <a:pt x="3536" y="1244"/>
                  </a:cubicBezTo>
                  <a:cubicBezTo>
                    <a:pt x="3527" y="1248"/>
                    <a:pt x="3541" y="1263"/>
                    <a:pt x="3550" y="1266"/>
                  </a:cubicBezTo>
                  <a:cubicBezTo>
                    <a:pt x="3549" y="1269"/>
                    <a:pt x="3548" y="1268"/>
                    <a:pt x="3546" y="1267"/>
                  </a:cubicBezTo>
                  <a:cubicBezTo>
                    <a:pt x="3544" y="1266"/>
                    <a:pt x="3542" y="1265"/>
                    <a:pt x="3540" y="1266"/>
                  </a:cubicBezTo>
                  <a:cubicBezTo>
                    <a:pt x="3534" y="1268"/>
                    <a:pt x="3539" y="1278"/>
                    <a:pt x="3530" y="1276"/>
                  </a:cubicBezTo>
                  <a:cubicBezTo>
                    <a:pt x="3532" y="1258"/>
                    <a:pt x="3525" y="1250"/>
                    <a:pt x="3526" y="1234"/>
                  </a:cubicBezTo>
                  <a:cubicBezTo>
                    <a:pt x="3531" y="1230"/>
                    <a:pt x="3534" y="1240"/>
                    <a:pt x="3533" y="1241"/>
                  </a:cubicBezTo>
                  <a:cubicBezTo>
                    <a:pt x="3546" y="1236"/>
                    <a:pt x="3535" y="1234"/>
                    <a:pt x="3536" y="1228"/>
                  </a:cubicBezTo>
                  <a:cubicBezTo>
                    <a:pt x="3537" y="1226"/>
                    <a:pt x="3538" y="1226"/>
                    <a:pt x="3540" y="1226"/>
                  </a:cubicBezTo>
                  <a:cubicBezTo>
                    <a:pt x="3541" y="1226"/>
                    <a:pt x="3542" y="1226"/>
                    <a:pt x="3543" y="1225"/>
                  </a:cubicBezTo>
                  <a:cubicBezTo>
                    <a:pt x="3544" y="1223"/>
                    <a:pt x="3541" y="1209"/>
                    <a:pt x="3540" y="1209"/>
                  </a:cubicBezTo>
                  <a:cubicBezTo>
                    <a:pt x="3529" y="1207"/>
                    <a:pt x="3535" y="1216"/>
                    <a:pt x="3523" y="1225"/>
                  </a:cubicBezTo>
                  <a:cubicBezTo>
                    <a:pt x="3521" y="1226"/>
                    <a:pt x="3510" y="1226"/>
                    <a:pt x="3509" y="1228"/>
                  </a:cubicBezTo>
                  <a:cubicBezTo>
                    <a:pt x="3503" y="1239"/>
                    <a:pt x="3507" y="1256"/>
                    <a:pt x="3513" y="1260"/>
                  </a:cubicBezTo>
                  <a:cubicBezTo>
                    <a:pt x="3514" y="1261"/>
                    <a:pt x="3515" y="1259"/>
                    <a:pt x="3515" y="1257"/>
                  </a:cubicBezTo>
                  <a:cubicBezTo>
                    <a:pt x="3516" y="1255"/>
                    <a:pt x="3516" y="1253"/>
                    <a:pt x="3516" y="1253"/>
                  </a:cubicBezTo>
                  <a:cubicBezTo>
                    <a:pt x="3520" y="1254"/>
                    <a:pt x="3519" y="1262"/>
                    <a:pt x="3526" y="1260"/>
                  </a:cubicBezTo>
                  <a:cubicBezTo>
                    <a:pt x="3531" y="1262"/>
                    <a:pt x="3511" y="1266"/>
                    <a:pt x="3513" y="1266"/>
                  </a:cubicBezTo>
                  <a:cubicBezTo>
                    <a:pt x="3507" y="1265"/>
                    <a:pt x="3513" y="1263"/>
                    <a:pt x="3513" y="1263"/>
                  </a:cubicBezTo>
                  <a:cubicBezTo>
                    <a:pt x="3512" y="1260"/>
                    <a:pt x="3506" y="1253"/>
                    <a:pt x="3503" y="1260"/>
                  </a:cubicBezTo>
                  <a:cubicBezTo>
                    <a:pt x="3502" y="1260"/>
                    <a:pt x="3503" y="1269"/>
                    <a:pt x="3503" y="1269"/>
                  </a:cubicBezTo>
                  <a:cubicBezTo>
                    <a:pt x="3501" y="1269"/>
                    <a:pt x="3480" y="1257"/>
                    <a:pt x="3459" y="1257"/>
                  </a:cubicBezTo>
                  <a:cubicBezTo>
                    <a:pt x="3454" y="1256"/>
                    <a:pt x="3448" y="1257"/>
                    <a:pt x="3443" y="1258"/>
                  </a:cubicBezTo>
                  <a:cubicBezTo>
                    <a:pt x="3436" y="1259"/>
                    <a:pt x="3431" y="1260"/>
                    <a:pt x="3428" y="1260"/>
                  </a:cubicBezTo>
                  <a:cubicBezTo>
                    <a:pt x="3430" y="1260"/>
                    <a:pt x="3428" y="1257"/>
                    <a:pt x="3426" y="1255"/>
                  </a:cubicBezTo>
                  <a:cubicBezTo>
                    <a:pt x="3424" y="1252"/>
                    <a:pt x="3421" y="1249"/>
                    <a:pt x="3422" y="1250"/>
                  </a:cubicBezTo>
                  <a:cubicBezTo>
                    <a:pt x="3421" y="1247"/>
                    <a:pt x="3428" y="1248"/>
                    <a:pt x="3428" y="1244"/>
                  </a:cubicBezTo>
                  <a:cubicBezTo>
                    <a:pt x="3428" y="1241"/>
                    <a:pt x="3419" y="1241"/>
                    <a:pt x="3422" y="1234"/>
                  </a:cubicBezTo>
                  <a:cubicBezTo>
                    <a:pt x="3405" y="1237"/>
                    <a:pt x="3425" y="1253"/>
                    <a:pt x="3418" y="1253"/>
                  </a:cubicBezTo>
                  <a:cubicBezTo>
                    <a:pt x="3403" y="1258"/>
                    <a:pt x="3418" y="1234"/>
                    <a:pt x="3408" y="1234"/>
                  </a:cubicBezTo>
                  <a:cubicBezTo>
                    <a:pt x="3406" y="1239"/>
                    <a:pt x="3405" y="1247"/>
                    <a:pt x="3398" y="1250"/>
                  </a:cubicBezTo>
                  <a:cubicBezTo>
                    <a:pt x="3394" y="1252"/>
                    <a:pt x="3396" y="1244"/>
                    <a:pt x="3394" y="1244"/>
                  </a:cubicBezTo>
                  <a:cubicBezTo>
                    <a:pt x="3393" y="1244"/>
                    <a:pt x="3390" y="1247"/>
                    <a:pt x="3388" y="1247"/>
                  </a:cubicBezTo>
                  <a:cubicBezTo>
                    <a:pt x="3386" y="1247"/>
                    <a:pt x="3384" y="1246"/>
                    <a:pt x="3383" y="1245"/>
                  </a:cubicBezTo>
                  <a:cubicBezTo>
                    <a:pt x="3382" y="1245"/>
                    <a:pt x="3381" y="1244"/>
                    <a:pt x="3381" y="1244"/>
                  </a:cubicBezTo>
                  <a:cubicBezTo>
                    <a:pt x="3378" y="1244"/>
                    <a:pt x="3376" y="1247"/>
                    <a:pt x="3371" y="1247"/>
                  </a:cubicBezTo>
                  <a:cubicBezTo>
                    <a:pt x="3364" y="1247"/>
                    <a:pt x="3361" y="1244"/>
                    <a:pt x="3357" y="1244"/>
                  </a:cubicBezTo>
                  <a:cubicBezTo>
                    <a:pt x="3355" y="1244"/>
                    <a:pt x="3353" y="1250"/>
                    <a:pt x="3354" y="1250"/>
                  </a:cubicBezTo>
                  <a:cubicBezTo>
                    <a:pt x="3350" y="1249"/>
                    <a:pt x="3350" y="1243"/>
                    <a:pt x="3344" y="1241"/>
                  </a:cubicBezTo>
                  <a:cubicBezTo>
                    <a:pt x="3342" y="1240"/>
                    <a:pt x="3340" y="1240"/>
                    <a:pt x="3337" y="1241"/>
                  </a:cubicBezTo>
                  <a:cubicBezTo>
                    <a:pt x="3335" y="1241"/>
                    <a:pt x="3332" y="1241"/>
                    <a:pt x="3330" y="1241"/>
                  </a:cubicBezTo>
                  <a:cubicBezTo>
                    <a:pt x="3329" y="1240"/>
                    <a:pt x="3331" y="1235"/>
                    <a:pt x="3330" y="1234"/>
                  </a:cubicBezTo>
                  <a:cubicBezTo>
                    <a:pt x="3329" y="1233"/>
                    <a:pt x="3326" y="1237"/>
                    <a:pt x="3327" y="1237"/>
                  </a:cubicBezTo>
                  <a:cubicBezTo>
                    <a:pt x="3318" y="1230"/>
                    <a:pt x="3326" y="1219"/>
                    <a:pt x="3317" y="1215"/>
                  </a:cubicBezTo>
                  <a:cubicBezTo>
                    <a:pt x="3315" y="1214"/>
                    <a:pt x="3314" y="1216"/>
                    <a:pt x="3313" y="1218"/>
                  </a:cubicBezTo>
                  <a:cubicBezTo>
                    <a:pt x="3312" y="1221"/>
                    <a:pt x="3309" y="1223"/>
                    <a:pt x="3303" y="1218"/>
                  </a:cubicBezTo>
                  <a:cubicBezTo>
                    <a:pt x="3302" y="1227"/>
                    <a:pt x="3316" y="1221"/>
                    <a:pt x="3313" y="1231"/>
                  </a:cubicBezTo>
                  <a:cubicBezTo>
                    <a:pt x="3309" y="1235"/>
                    <a:pt x="3305" y="1225"/>
                    <a:pt x="3307" y="1225"/>
                  </a:cubicBezTo>
                  <a:cubicBezTo>
                    <a:pt x="3300" y="1228"/>
                    <a:pt x="3298" y="1240"/>
                    <a:pt x="3290" y="1244"/>
                  </a:cubicBezTo>
                  <a:cubicBezTo>
                    <a:pt x="3284" y="1247"/>
                    <a:pt x="3281" y="1241"/>
                    <a:pt x="3280" y="1241"/>
                  </a:cubicBezTo>
                  <a:cubicBezTo>
                    <a:pt x="3275" y="1240"/>
                    <a:pt x="3262" y="1243"/>
                    <a:pt x="3259" y="1244"/>
                  </a:cubicBezTo>
                  <a:cubicBezTo>
                    <a:pt x="3255" y="1245"/>
                    <a:pt x="3256" y="1252"/>
                    <a:pt x="3253" y="1253"/>
                  </a:cubicBezTo>
                  <a:cubicBezTo>
                    <a:pt x="3244" y="1258"/>
                    <a:pt x="3210" y="1250"/>
                    <a:pt x="3212" y="1250"/>
                  </a:cubicBezTo>
                  <a:cubicBezTo>
                    <a:pt x="3208" y="1250"/>
                    <a:pt x="3206" y="1264"/>
                    <a:pt x="3205" y="1250"/>
                  </a:cubicBezTo>
                  <a:cubicBezTo>
                    <a:pt x="3204" y="1235"/>
                    <a:pt x="3205" y="1250"/>
                    <a:pt x="3192" y="1250"/>
                  </a:cubicBezTo>
                  <a:cubicBezTo>
                    <a:pt x="3191" y="1250"/>
                    <a:pt x="3189" y="1244"/>
                    <a:pt x="3188" y="1244"/>
                  </a:cubicBezTo>
                  <a:cubicBezTo>
                    <a:pt x="3188" y="1244"/>
                    <a:pt x="3186" y="1245"/>
                    <a:pt x="3184" y="1245"/>
                  </a:cubicBezTo>
                  <a:cubicBezTo>
                    <a:pt x="3182" y="1246"/>
                    <a:pt x="3180" y="1247"/>
                    <a:pt x="3178" y="1247"/>
                  </a:cubicBezTo>
                  <a:cubicBezTo>
                    <a:pt x="3177" y="1247"/>
                    <a:pt x="3173" y="1244"/>
                    <a:pt x="3168" y="1244"/>
                  </a:cubicBezTo>
                  <a:cubicBezTo>
                    <a:pt x="3166" y="1244"/>
                    <a:pt x="3165" y="1250"/>
                    <a:pt x="3165" y="1250"/>
                  </a:cubicBezTo>
                  <a:cubicBezTo>
                    <a:pt x="3162" y="1250"/>
                    <a:pt x="3163" y="1244"/>
                    <a:pt x="3161" y="1244"/>
                  </a:cubicBezTo>
                  <a:cubicBezTo>
                    <a:pt x="3160" y="1244"/>
                    <a:pt x="3157" y="1245"/>
                    <a:pt x="3154" y="1246"/>
                  </a:cubicBezTo>
                  <a:cubicBezTo>
                    <a:pt x="3151" y="1247"/>
                    <a:pt x="3148" y="1248"/>
                    <a:pt x="3145" y="1247"/>
                  </a:cubicBezTo>
                  <a:cubicBezTo>
                    <a:pt x="3143" y="1247"/>
                    <a:pt x="3140" y="1237"/>
                    <a:pt x="3134" y="1234"/>
                  </a:cubicBezTo>
                  <a:cubicBezTo>
                    <a:pt x="3132" y="1233"/>
                    <a:pt x="3122" y="1233"/>
                    <a:pt x="3121" y="1231"/>
                  </a:cubicBezTo>
                  <a:cubicBezTo>
                    <a:pt x="3118" y="1227"/>
                    <a:pt x="3126" y="1219"/>
                    <a:pt x="3124" y="1218"/>
                  </a:cubicBezTo>
                  <a:cubicBezTo>
                    <a:pt x="3117" y="1212"/>
                    <a:pt x="3111" y="1209"/>
                    <a:pt x="3104" y="1209"/>
                  </a:cubicBezTo>
                  <a:cubicBezTo>
                    <a:pt x="3101" y="1209"/>
                    <a:pt x="3098" y="1214"/>
                    <a:pt x="3094" y="1212"/>
                  </a:cubicBezTo>
                  <a:cubicBezTo>
                    <a:pt x="3088" y="1210"/>
                    <a:pt x="3089" y="1191"/>
                    <a:pt x="3070" y="1196"/>
                  </a:cubicBezTo>
                  <a:cubicBezTo>
                    <a:pt x="3065" y="1197"/>
                    <a:pt x="3066" y="1201"/>
                    <a:pt x="3064" y="1193"/>
                  </a:cubicBezTo>
                  <a:cubicBezTo>
                    <a:pt x="3063" y="1190"/>
                    <a:pt x="3057" y="1191"/>
                    <a:pt x="3057" y="1190"/>
                  </a:cubicBezTo>
                  <a:cubicBezTo>
                    <a:pt x="3055" y="1182"/>
                    <a:pt x="3069" y="1173"/>
                    <a:pt x="3064" y="1167"/>
                  </a:cubicBezTo>
                  <a:cubicBezTo>
                    <a:pt x="3062" y="1169"/>
                    <a:pt x="3051" y="1176"/>
                    <a:pt x="3050" y="1180"/>
                  </a:cubicBezTo>
                  <a:cubicBezTo>
                    <a:pt x="3049" y="1184"/>
                    <a:pt x="3052" y="1190"/>
                    <a:pt x="3050" y="1193"/>
                  </a:cubicBezTo>
                  <a:cubicBezTo>
                    <a:pt x="3050" y="1194"/>
                    <a:pt x="3048" y="1194"/>
                    <a:pt x="3047" y="1194"/>
                  </a:cubicBezTo>
                  <a:cubicBezTo>
                    <a:pt x="3045" y="1194"/>
                    <a:pt x="3044" y="1194"/>
                    <a:pt x="3043" y="1196"/>
                  </a:cubicBezTo>
                  <a:cubicBezTo>
                    <a:pt x="3042" y="1201"/>
                    <a:pt x="3052" y="1205"/>
                    <a:pt x="3053" y="1212"/>
                  </a:cubicBezTo>
                  <a:cubicBezTo>
                    <a:pt x="3055" y="1219"/>
                    <a:pt x="3049" y="1214"/>
                    <a:pt x="3047" y="1225"/>
                  </a:cubicBezTo>
                  <a:cubicBezTo>
                    <a:pt x="3046" y="1228"/>
                    <a:pt x="3050" y="1235"/>
                    <a:pt x="3050" y="1234"/>
                  </a:cubicBezTo>
                  <a:cubicBezTo>
                    <a:pt x="3049" y="1237"/>
                    <a:pt x="3048" y="1236"/>
                    <a:pt x="3047" y="1236"/>
                  </a:cubicBezTo>
                  <a:cubicBezTo>
                    <a:pt x="3045" y="1236"/>
                    <a:pt x="3044" y="1236"/>
                    <a:pt x="3043" y="1237"/>
                  </a:cubicBezTo>
                  <a:cubicBezTo>
                    <a:pt x="3042" y="1239"/>
                    <a:pt x="3044" y="1245"/>
                    <a:pt x="3043" y="1247"/>
                  </a:cubicBezTo>
                  <a:cubicBezTo>
                    <a:pt x="3044" y="1246"/>
                    <a:pt x="3042" y="1249"/>
                    <a:pt x="3042" y="1251"/>
                  </a:cubicBezTo>
                  <a:cubicBezTo>
                    <a:pt x="3042" y="1254"/>
                    <a:pt x="3044" y="1258"/>
                    <a:pt x="3053" y="1253"/>
                  </a:cubicBezTo>
                  <a:cubicBezTo>
                    <a:pt x="3054" y="1253"/>
                    <a:pt x="3058" y="1247"/>
                    <a:pt x="3057" y="1247"/>
                  </a:cubicBezTo>
                  <a:cubicBezTo>
                    <a:pt x="3057" y="1247"/>
                    <a:pt x="3060" y="1248"/>
                    <a:pt x="3063" y="1249"/>
                  </a:cubicBezTo>
                  <a:cubicBezTo>
                    <a:pt x="3068" y="1251"/>
                    <a:pt x="3075" y="1253"/>
                    <a:pt x="3077" y="1250"/>
                  </a:cubicBezTo>
                  <a:cubicBezTo>
                    <a:pt x="3083" y="1243"/>
                    <a:pt x="3065" y="1232"/>
                    <a:pt x="3077" y="1222"/>
                  </a:cubicBezTo>
                  <a:cubicBezTo>
                    <a:pt x="3086" y="1228"/>
                    <a:pt x="3089" y="1240"/>
                    <a:pt x="3107" y="1237"/>
                  </a:cubicBezTo>
                  <a:cubicBezTo>
                    <a:pt x="3109" y="1247"/>
                    <a:pt x="3097" y="1243"/>
                    <a:pt x="3091" y="1247"/>
                  </a:cubicBezTo>
                  <a:cubicBezTo>
                    <a:pt x="3084" y="1251"/>
                    <a:pt x="3079" y="1261"/>
                    <a:pt x="3074" y="1263"/>
                  </a:cubicBezTo>
                  <a:cubicBezTo>
                    <a:pt x="3071" y="1264"/>
                    <a:pt x="3069" y="1262"/>
                    <a:pt x="3066" y="1260"/>
                  </a:cubicBezTo>
                  <a:cubicBezTo>
                    <a:pt x="3064" y="1258"/>
                    <a:pt x="3062" y="1256"/>
                    <a:pt x="3060" y="1257"/>
                  </a:cubicBezTo>
                  <a:cubicBezTo>
                    <a:pt x="3052" y="1260"/>
                    <a:pt x="3051" y="1274"/>
                    <a:pt x="3040" y="1272"/>
                  </a:cubicBezTo>
                  <a:cubicBezTo>
                    <a:pt x="3032" y="1268"/>
                    <a:pt x="3044" y="1253"/>
                    <a:pt x="3037" y="1250"/>
                  </a:cubicBezTo>
                  <a:cubicBezTo>
                    <a:pt x="3034" y="1249"/>
                    <a:pt x="3032" y="1251"/>
                    <a:pt x="3032" y="1253"/>
                  </a:cubicBezTo>
                  <a:cubicBezTo>
                    <a:pt x="3031" y="1256"/>
                    <a:pt x="3032" y="1258"/>
                    <a:pt x="3033" y="1257"/>
                  </a:cubicBezTo>
                  <a:cubicBezTo>
                    <a:pt x="3030" y="1260"/>
                    <a:pt x="3025" y="1263"/>
                    <a:pt x="3020" y="1266"/>
                  </a:cubicBezTo>
                  <a:cubicBezTo>
                    <a:pt x="3008" y="1274"/>
                    <a:pt x="3005" y="1278"/>
                    <a:pt x="2996" y="1279"/>
                  </a:cubicBezTo>
                  <a:cubicBezTo>
                    <a:pt x="2998" y="1279"/>
                    <a:pt x="2998" y="1261"/>
                    <a:pt x="2982" y="1266"/>
                  </a:cubicBezTo>
                  <a:cubicBezTo>
                    <a:pt x="2983" y="1266"/>
                    <a:pt x="2981" y="1269"/>
                    <a:pt x="2979" y="1272"/>
                  </a:cubicBezTo>
                  <a:cubicBezTo>
                    <a:pt x="2976" y="1276"/>
                    <a:pt x="2974" y="1279"/>
                    <a:pt x="2976" y="1279"/>
                  </a:cubicBezTo>
                  <a:cubicBezTo>
                    <a:pt x="2972" y="1279"/>
                    <a:pt x="2967" y="1273"/>
                    <a:pt x="2962" y="1272"/>
                  </a:cubicBezTo>
                  <a:cubicBezTo>
                    <a:pt x="2954" y="1272"/>
                    <a:pt x="2949" y="1280"/>
                    <a:pt x="2942" y="1285"/>
                  </a:cubicBezTo>
                  <a:cubicBezTo>
                    <a:pt x="2942" y="1285"/>
                    <a:pt x="2941" y="1287"/>
                    <a:pt x="2940" y="1288"/>
                  </a:cubicBezTo>
                  <a:cubicBezTo>
                    <a:pt x="2939" y="1290"/>
                    <a:pt x="2938" y="1292"/>
                    <a:pt x="2939" y="1292"/>
                  </a:cubicBezTo>
                  <a:cubicBezTo>
                    <a:pt x="2931" y="1293"/>
                    <a:pt x="2906" y="1280"/>
                    <a:pt x="2895" y="1279"/>
                  </a:cubicBezTo>
                  <a:cubicBezTo>
                    <a:pt x="2891" y="1278"/>
                    <a:pt x="2879" y="1281"/>
                    <a:pt x="2881" y="1282"/>
                  </a:cubicBezTo>
                  <a:cubicBezTo>
                    <a:pt x="2870" y="1278"/>
                    <a:pt x="2883" y="1271"/>
                    <a:pt x="2871" y="1266"/>
                  </a:cubicBezTo>
                  <a:cubicBezTo>
                    <a:pt x="2868" y="1265"/>
                    <a:pt x="2869" y="1267"/>
                    <a:pt x="2870" y="1269"/>
                  </a:cubicBezTo>
                  <a:cubicBezTo>
                    <a:pt x="2871" y="1271"/>
                    <a:pt x="2871" y="1273"/>
                    <a:pt x="2864" y="1269"/>
                  </a:cubicBezTo>
                  <a:cubicBezTo>
                    <a:pt x="2860" y="1267"/>
                    <a:pt x="2856" y="1268"/>
                    <a:pt x="2852" y="1269"/>
                  </a:cubicBezTo>
                  <a:cubicBezTo>
                    <a:pt x="2849" y="1269"/>
                    <a:pt x="2846" y="1270"/>
                    <a:pt x="2841" y="1269"/>
                  </a:cubicBezTo>
                  <a:cubicBezTo>
                    <a:pt x="2828" y="1268"/>
                    <a:pt x="2822" y="1258"/>
                    <a:pt x="2807" y="1266"/>
                  </a:cubicBezTo>
                  <a:cubicBezTo>
                    <a:pt x="2806" y="1267"/>
                    <a:pt x="2804" y="1272"/>
                    <a:pt x="2804" y="1272"/>
                  </a:cubicBezTo>
                  <a:cubicBezTo>
                    <a:pt x="2801" y="1273"/>
                    <a:pt x="2799" y="1272"/>
                    <a:pt x="2798" y="1271"/>
                  </a:cubicBezTo>
                  <a:cubicBezTo>
                    <a:pt x="2796" y="1270"/>
                    <a:pt x="2795" y="1269"/>
                    <a:pt x="2793" y="1269"/>
                  </a:cubicBezTo>
                  <a:cubicBezTo>
                    <a:pt x="2792" y="1269"/>
                    <a:pt x="2790" y="1273"/>
                    <a:pt x="2787" y="1272"/>
                  </a:cubicBezTo>
                  <a:cubicBezTo>
                    <a:pt x="2786" y="1272"/>
                    <a:pt x="2787" y="1267"/>
                    <a:pt x="2787" y="1266"/>
                  </a:cubicBezTo>
                  <a:cubicBezTo>
                    <a:pt x="2786" y="1265"/>
                    <a:pt x="2783" y="1265"/>
                    <a:pt x="2780" y="1266"/>
                  </a:cubicBezTo>
                  <a:cubicBezTo>
                    <a:pt x="2775" y="1266"/>
                    <a:pt x="2770" y="1266"/>
                    <a:pt x="2770" y="1263"/>
                  </a:cubicBezTo>
                  <a:cubicBezTo>
                    <a:pt x="2767" y="1271"/>
                    <a:pt x="2777" y="1269"/>
                    <a:pt x="2780" y="1272"/>
                  </a:cubicBezTo>
                  <a:cubicBezTo>
                    <a:pt x="2782" y="1277"/>
                    <a:pt x="2764" y="1276"/>
                    <a:pt x="2760" y="1272"/>
                  </a:cubicBezTo>
                  <a:cubicBezTo>
                    <a:pt x="2759" y="1272"/>
                    <a:pt x="2760" y="1266"/>
                    <a:pt x="2760" y="1266"/>
                  </a:cubicBezTo>
                  <a:cubicBezTo>
                    <a:pt x="2758" y="1265"/>
                    <a:pt x="2755" y="1266"/>
                    <a:pt x="2752" y="1266"/>
                  </a:cubicBezTo>
                  <a:cubicBezTo>
                    <a:pt x="2748" y="1267"/>
                    <a:pt x="2745" y="1267"/>
                    <a:pt x="2743" y="1266"/>
                  </a:cubicBezTo>
                  <a:cubicBezTo>
                    <a:pt x="2743" y="1266"/>
                    <a:pt x="2747" y="1260"/>
                    <a:pt x="2746" y="1260"/>
                  </a:cubicBezTo>
                  <a:cubicBezTo>
                    <a:pt x="2745" y="1260"/>
                    <a:pt x="2743" y="1260"/>
                    <a:pt x="2740" y="1261"/>
                  </a:cubicBezTo>
                  <a:cubicBezTo>
                    <a:pt x="2738" y="1262"/>
                    <a:pt x="2735" y="1263"/>
                    <a:pt x="2733" y="1263"/>
                  </a:cubicBezTo>
                  <a:cubicBezTo>
                    <a:pt x="2726" y="1263"/>
                    <a:pt x="2720" y="1259"/>
                    <a:pt x="2712" y="1260"/>
                  </a:cubicBezTo>
                  <a:cubicBezTo>
                    <a:pt x="2704" y="1261"/>
                    <a:pt x="2676" y="1263"/>
                    <a:pt x="2662" y="1260"/>
                  </a:cubicBezTo>
                  <a:cubicBezTo>
                    <a:pt x="2658" y="1259"/>
                    <a:pt x="2657" y="1244"/>
                    <a:pt x="2641" y="1247"/>
                  </a:cubicBezTo>
                  <a:cubicBezTo>
                    <a:pt x="2636" y="1248"/>
                    <a:pt x="2630" y="1253"/>
                    <a:pt x="2625" y="1253"/>
                  </a:cubicBezTo>
                  <a:cubicBezTo>
                    <a:pt x="2622" y="1254"/>
                    <a:pt x="2609" y="1251"/>
                    <a:pt x="2604" y="1250"/>
                  </a:cubicBezTo>
                  <a:cubicBezTo>
                    <a:pt x="2600" y="1250"/>
                    <a:pt x="2602" y="1253"/>
                    <a:pt x="2601" y="1253"/>
                  </a:cubicBezTo>
                  <a:cubicBezTo>
                    <a:pt x="2600" y="1254"/>
                    <a:pt x="2599" y="1253"/>
                    <a:pt x="2598" y="1252"/>
                  </a:cubicBezTo>
                  <a:cubicBezTo>
                    <a:pt x="2597" y="1251"/>
                    <a:pt x="2596" y="1250"/>
                    <a:pt x="2594" y="1250"/>
                  </a:cubicBezTo>
                  <a:cubicBezTo>
                    <a:pt x="2590" y="1250"/>
                    <a:pt x="2586" y="1256"/>
                    <a:pt x="2584" y="1257"/>
                  </a:cubicBezTo>
                  <a:cubicBezTo>
                    <a:pt x="2578" y="1258"/>
                    <a:pt x="2574" y="1250"/>
                    <a:pt x="2567" y="1250"/>
                  </a:cubicBezTo>
                  <a:cubicBezTo>
                    <a:pt x="2565" y="1250"/>
                    <a:pt x="2562" y="1250"/>
                    <a:pt x="2558" y="1250"/>
                  </a:cubicBezTo>
                  <a:cubicBezTo>
                    <a:pt x="2551" y="1251"/>
                    <a:pt x="2542" y="1251"/>
                    <a:pt x="2533" y="1250"/>
                  </a:cubicBezTo>
                  <a:cubicBezTo>
                    <a:pt x="2532" y="1250"/>
                    <a:pt x="2531" y="1251"/>
                    <a:pt x="2529" y="1252"/>
                  </a:cubicBezTo>
                  <a:cubicBezTo>
                    <a:pt x="2528" y="1253"/>
                    <a:pt x="2526" y="1254"/>
                    <a:pt x="2523" y="1253"/>
                  </a:cubicBezTo>
                  <a:cubicBezTo>
                    <a:pt x="2514" y="1252"/>
                    <a:pt x="2512" y="1248"/>
                    <a:pt x="2506" y="1250"/>
                  </a:cubicBezTo>
                  <a:cubicBezTo>
                    <a:pt x="2500" y="1252"/>
                    <a:pt x="2495" y="1261"/>
                    <a:pt x="2489" y="1266"/>
                  </a:cubicBezTo>
                  <a:cubicBezTo>
                    <a:pt x="2489" y="1267"/>
                    <a:pt x="2482" y="1270"/>
                    <a:pt x="2476" y="1266"/>
                  </a:cubicBezTo>
                  <a:cubicBezTo>
                    <a:pt x="2475" y="1266"/>
                    <a:pt x="2473" y="1260"/>
                    <a:pt x="2473" y="1260"/>
                  </a:cubicBezTo>
                  <a:cubicBezTo>
                    <a:pt x="2462" y="1257"/>
                    <a:pt x="2440" y="1261"/>
                    <a:pt x="2429" y="1263"/>
                  </a:cubicBezTo>
                  <a:cubicBezTo>
                    <a:pt x="2415" y="1265"/>
                    <a:pt x="2420" y="1271"/>
                    <a:pt x="2405" y="1266"/>
                  </a:cubicBezTo>
                  <a:cubicBezTo>
                    <a:pt x="2405" y="1266"/>
                    <a:pt x="2409" y="1261"/>
                    <a:pt x="2408" y="1260"/>
                  </a:cubicBezTo>
                  <a:cubicBezTo>
                    <a:pt x="2406" y="1251"/>
                    <a:pt x="2391" y="1253"/>
                    <a:pt x="2392" y="1253"/>
                  </a:cubicBezTo>
                  <a:cubicBezTo>
                    <a:pt x="2391" y="1253"/>
                    <a:pt x="2392" y="1247"/>
                    <a:pt x="2392" y="1247"/>
                  </a:cubicBezTo>
                  <a:cubicBezTo>
                    <a:pt x="2385" y="1245"/>
                    <a:pt x="2386" y="1252"/>
                    <a:pt x="2378" y="1253"/>
                  </a:cubicBezTo>
                  <a:cubicBezTo>
                    <a:pt x="2375" y="1254"/>
                    <a:pt x="2374" y="1253"/>
                    <a:pt x="2372" y="1252"/>
                  </a:cubicBezTo>
                  <a:cubicBezTo>
                    <a:pt x="2371" y="1251"/>
                    <a:pt x="2370" y="1250"/>
                    <a:pt x="2368" y="1250"/>
                  </a:cubicBezTo>
                  <a:cubicBezTo>
                    <a:pt x="2363" y="1250"/>
                    <a:pt x="2357" y="1256"/>
                    <a:pt x="2354" y="1257"/>
                  </a:cubicBezTo>
                  <a:cubicBezTo>
                    <a:pt x="2351" y="1257"/>
                    <a:pt x="2348" y="1256"/>
                    <a:pt x="2344" y="1255"/>
                  </a:cubicBezTo>
                  <a:cubicBezTo>
                    <a:pt x="2341" y="1254"/>
                    <a:pt x="2337" y="1253"/>
                    <a:pt x="2334" y="1253"/>
                  </a:cubicBezTo>
                  <a:cubicBezTo>
                    <a:pt x="2329" y="1254"/>
                    <a:pt x="2325" y="1260"/>
                    <a:pt x="2324" y="1260"/>
                  </a:cubicBezTo>
                  <a:cubicBezTo>
                    <a:pt x="2320" y="1260"/>
                    <a:pt x="2315" y="1259"/>
                    <a:pt x="2311" y="1258"/>
                  </a:cubicBezTo>
                  <a:cubicBezTo>
                    <a:pt x="2307" y="1257"/>
                    <a:pt x="2303" y="1256"/>
                    <a:pt x="2300" y="1257"/>
                  </a:cubicBezTo>
                  <a:cubicBezTo>
                    <a:pt x="2297" y="1257"/>
                    <a:pt x="2298" y="1263"/>
                    <a:pt x="2297" y="1263"/>
                  </a:cubicBezTo>
                  <a:cubicBezTo>
                    <a:pt x="2293" y="1263"/>
                    <a:pt x="2292" y="1262"/>
                    <a:pt x="2291" y="1260"/>
                  </a:cubicBezTo>
                  <a:cubicBezTo>
                    <a:pt x="2290" y="1258"/>
                    <a:pt x="2289" y="1256"/>
                    <a:pt x="2287" y="1257"/>
                  </a:cubicBezTo>
                  <a:cubicBezTo>
                    <a:pt x="2282" y="1257"/>
                    <a:pt x="2277" y="1265"/>
                    <a:pt x="2270" y="1266"/>
                  </a:cubicBezTo>
                  <a:cubicBezTo>
                    <a:pt x="2267" y="1266"/>
                    <a:pt x="2262" y="1261"/>
                    <a:pt x="2256" y="1260"/>
                  </a:cubicBezTo>
                  <a:cubicBezTo>
                    <a:pt x="2243" y="1257"/>
                    <a:pt x="2225" y="1263"/>
                    <a:pt x="2209" y="1263"/>
                  </a:cubicBezTo>
                  <a:cubicBezTo>
                    <a:pt x="2207" y="1263"/>
                    <a:pt x="2204" y="1262"/>
                    <a:pt x="2202" y="1261"/>
                  </a:cubicBezTo>
                  <a:cubicBezTo>
                    <a:pt x="2198" y="1260"/>
                    <a:pt x="2194" y="1258"/>
                    <a:pt x="2189" y="1263"/>
                  </a:cubicBezTo>
                  <a:cubicBezTo>
                    <a:pt x="2185" y="1267"/>
                    <a:pt x="2185" y="1265"/>
                    <a:pt x="2183" y="1264"/>
                  </a:cubicBezTo>
                  <a:cubicBezTo>
                    <a:pt x="2182" y="1262"/>
                    <a:pt x="2180" y="1261"/>
                    <a:pt x="2175" y="1263"/>
                  </a:cubicBezTo>
                  <a:cubicBezTo>
                    <a:pt x="2164" y="1267"/>
                    <a:pt x="2166" y="1273"/>
                    <a:pt x="2159" y="1272"/>
                  </a:cubicBezTo>
                  <a:cubicBezTo>
                    <a:pt x="2155" y="1272"/>
                    <a:pt x="2157" y="1262"/>
                    <a:pt x="2152" y="1263"/>
                  </a:cubicBezTo>
                  <a:cubicBezTo>
                    <a:pt x="2139" y="1266"/>
                    <a:pt x="2136" y="1271"/>
                    <a:pt x="2131" y="1279"/>
                  </a:cubicBezTo>
                  <a:cubicBezTo>
                    <a:pt x="2130" y="1275"/>
                    <a:pt x="2131" y="1266"/>
                    <a:pt x="2121" y="1263"/>
                  </a:cubicBezTo>
                  <a:cubicBezTo>
                    <a:pt x="2111" y="1260"/>
                    <a:pt x="2111" y="1271"/>
                    <a:pt x="2101" y="1272"/>
                  </a:cubicBezTo>
                  <a:cubicBezTo>
                    <a:pt x="2099" y="1273"/>
                    <a:pt x="2096" y="1271"/>
                    <a:pt x="2093" y="1269"/>
                  </a:cubicBezTo>
                  <a:cubicBezTo>
                    <a:pt x="2090" y="1267"/>
                    <a:pt x="2086" y="1266"/>
                    <a:pt x="2081" y="1266"/>
                  </a:cubicBezTo>
                  <a:cubicBezTo>
                    <a:pt x="2079" y="1266"/>
                    <a:pt x="2070" y="1272"/>
                    <a:pt x="2067" y="1272"/>
                  </a:cubicBezTo>
                  <a:cubicBezTo>
                    <a:pt x="2056" y="1272"/>
                    <a:pt x="2037" y="1267"/>
                    <a:pt x="2020" y="1269"/>
                  </a:cubicBezTo>
                  <a:cubicBezTo>
                    <a:pt x="2012" y="1271"/>
                    <a:pt x="2006" y="1276"/>
                    <a:pt x="2000" y="1276"/>
                  </a:cubicBezTo>
                  <a:cubicBezTo>
                    <a:pt x="1997" y="1276"/>
                    <a:pt x="1989" y="1266"/>
                    <a:pt x="1976" y="1269"/>
                  </a:cubicBezTo>
                  <a:cubicBezTo>
                    <a:pt x="1969" y="1271"/>
                    <a:pt x="1969" y="1279"/>
                    <a:pt x="1966" y="1282"/>
                  </a:cubicBezTo>
                  <a:cubicBezTo>
                    <a:pt x="1951" y="1286"/>
                    <a:pt x="1963" y="1270"/>
                    <a:pt x="1956" y="1266"/>
                  </a:cubicBezTo>
                  <a:cubicBezTo>
                    <a:pt x="1948" y="1262"/>
                    <a:pt x="1924" y="1267"/>
                    <a:pt x="1919" y="1269"/>
                  </a:cubicBezTo>
                  <a:cubicBezTo>
                    <a:pt x="1919" y="1269"/>
                    <a:pt x="1913" y="1276"/>
                    <a:pt x="1915" y="1276"/>
                  </a:cubicBezTo>
                  <a:cubicBezTo>
                    <a:pt x="1911" y="1275"/>
                    <a:pt x="1906" y="1262"/>
                    <a:pt x="1898" y="1260"/>
                  </a:cubicBezTo>
                  <a:cubicBezTo>
                    <a:pt x="1892" y="1258"/>
                    <a:pt x="1887" y="1263"/>
                    <a:pt x="1885" y="1263"/>
                  </a:cubicBezTo>
                  <a:cubicBezTo>
                    <a:pt x="1882" y="1263"/>
                    <a:pt x="1877" y="1260"/>
                    <a:pt x="1878" y="1260"/>
                  </a:cubicBezTo>
                  <a:cubicBezTo>
                    <a:pt x="1875" y="1261"/>
                    <a:pt x="1875" y="1271"/>
                    <a:pt x="1865" y="1266"/>
                  </a:cubicBezTo>
                  <a:cubicBezTo>
                    <a:pt x="1864" y="1266"/>
                    <a:pt x="1862" y="1260"/>
                    <a:pt x="1861" y="1260"/>
                  </a:cubicBezTo>
                  <a:cubicBezTo>
                    <a:pt x="1860" y="1259"/>
                    <a:pt x="1857" y="1260"/>
                    <a:pt x="1855" y="1260"/>
                  </a:cubicBezTo>
                  <a:cubicBezTo>
                    <a:pt x="1852" y="1260"/>
                    <a:pt x="1850" y="1261"/>
                    <a:pt x="1848" y="1260"/>
                  </a:cubicBezTo>
                  <a:cubicBezTo>
                    <a:pt x="1847" y="1259"/>
                    <a:pt x="1849" y="1254"/>
                    <a:pt x="1848" y="1253"/>
                  </a:cubicBezTo>
                  <a:cubicBezTo>
                    <a:pt x="1842" y="1252"/>
                    <a:pt x="1827" y="1250"/>
                    <a:pt x="1821" y="1250"/>
                  </a:cubicBezTo>
                  <a:cubicBezTo>
                    <a:pt x="1817" y="1250"/>
                    <a:pt x="1814" y="1252"/>
                    <a:pt x="1811" y="1253"/>
                  </a:cubicBezTo>
                  <a:cubicBezTo>
                    <a:pt x="1806" y="1256"/>
                    <a:pt x="1801" y="1259"/>
                    <a:pt x="1794" y="1253"/>
                  </a:cubicBezTo>
                  <a:cubicBezTo>
                    <a:pt x="1803" y="1245"/>
                    <a:pt x="1802" y="1227"/>
                    <a:pt x="1794" y="1222"/>
                  </a:cubicBezTo>
                  <a:cubicBezTo>
                    <a:pt x="1791" y="1220"/>
                    <a:pt x="1788" y="1221"/>
                    <a:pt x="1786" y="1223"/>
                  </a:cubicBezTo>
                  <a:cubicBezTo>
                    <a:pt x="1785" y="1224"/>
                    <a:pt x="1784" y="1225"/>
                    <a:pt x="1784" y="1225"/>
                  </a:cubicBezTo>
                  <a:cubicBezTo>
                    <a:pt x="1783" y="1225"/>
                    <a:pt x="1775" y="1219"/>
                    <a:pt x="1777" y="1218"/>
                  </a:cubicBezTo>
                  <a:cubicBezTo>
                    <a:pt x="1762" y="1227"/>
                    <a:pt x="1779" y="1240"/>
                    <a:pt x="1780" y="1260"/>
                  </a:cubicBezTo>
                  <a:cubicBezTo>
                    <a:pt x="1771" y="1262"/>
                    <a:pt x="1761" y="1258"/>
                    <a:pt x="1753" y="1257"/>
                  </a:cubicBezTo>
                  <a:cubicBezTo>
                    <a:pt x="1760" y="1258"/>
                    <a:pt x="1739" y="1257"/>
                    <a:pt x="1740" y="1257"/>
                  </a:cubicBezTo>
                  <a:cubicBezTo>
                    <a:pt x="1737" y="1257"/>
                    <a:pt x="1731" y="1263"/>
                    <a:pt x="1730" y="1263"/>
                  </a:cubicBezTo>
                  <a:cubicBezTo>
                    <a:pt x="1728" y="1263"/>
                    <a:pt x="1728" y="1262"/>
                    <a:pt x="1727" y="1261"/>
                  </a:cubicBezTo>
                  <a:cubicBezTo>
                    <a:pt x="1726" y="1260"/>
                    <a:pt x="1725" y="1259"/>
                    <a:pt x="1723" y="1260"/>
                  </a:cubicBezTo>
                  <a:cubicBezTo>
                    <a:pt x="1720" y="1260"/>
                    <a:pt x="1714" y="1266"/>
                    <a:pt x="1713" y="1266"/>
                  </a:cubicBezTo>
                  <a:cubicBezTo>
                    <a:pt x="1710" y="1267"/>
                    <a:pt x="1708" y="1266"/>
                    <a:pt x="1707" y="1265"/>
                  </a:cubicBezTo>
                  <a:cubicBezTo>
                    <a:pt x="1706" y="1264"/>
                    <a:pt x="1705" y="1263"/>
                    <a:pt x="1703" y="1263"/>
                  </a:cubicBezTo>
                  <a:cubicBezTo>
                    <a:pt x="1693" y="1264"/>
                    <a:pt x="1682" y="1272"/>
                    <a:pt x="1672" y="1272"/>
                  </a:cubicBezTo>
                  <a:cubicBezTo>
                    <a:pt x="1669" y="1273"/>
                    <a:pt x="1666" y="1272"/>
                    <a:pt x="1664" y="1271"/>
                  </a:cubicBezTo>
                  <a:cubicBezTo>
                    <a:pt x="1661" y="1270"/>
                    <a:pt x="1658" y="1269"/>
                    <a:pt x="1655" y="1269"/>
                  </a:cubicBezTo>
                  <a:cubicBezTo>
                    <a:pt x="1646" y="1271"/>
                    <a:pt x="1644" y="1277"/>
                    <a:pt x="1628" y="1276"/>
                  </a:cubicBezTo>
                  <a:cubicBezTo>
                    <a:pt x="1629" y="1276"/>
                    <a:pt x="1628" y="1275"/>
                    <a:pt x="1628" y="1274"/>
                  </a:cubicBezTo>
                  <a:cubicBezTo>
                    <a:pt x="1627" y="1273"/>
                    <a:pt x="1626" y="1271"/>
                    <a:pt x="1625" y="1272"/>
                  </a:cubicBezTo>
                  <a:cubicBezTo>
                    <a:pt x="1621" y="1277"/>
                    <a:pt x="1610" y="1266"/>
                    <a:pt x="1605" y="1266"/>
                  </a:cubicBezTo>
                  <a:cubicBezTo>
                    <a:pt x="1600" y="1266"/>
                    <a:pt x="1598" y="1267"/>
                    <a:pt x="1597" y="1268"/>
                  </a:cubicBezTo>
                  <a:cubicBezTo>
                    <a:pt x="1594" y="1270"/>
                    <a:pt x="1593" y="1272"/>
                    <a:pt x="1584" y="1269"/>
                  </a:cubicBezTo>
                  <a:cubicBezTo>
                    <a:pt x="1582" y="1268"/>
                    <a:pt x="1573" y="1263"/>
                    <a:pt x="1574" y="1263"/>
                  </a:cubicBezTo>
                  <a:cubicBezTo>
                    <a:pt x="1566" y="1263"/>
                    <a:pt x="1557" y="1269"/>
                    <a:pt x="1554" y="1269"/>
                  </a:cubicBezTo>
                  <a:cubicBezTo>
                    <a:pt x="1555" y="1269"/>
                    <a:pt x="1543" y="1268"/>
                    <a:pt x="1543" y="1269"/>
                  </a:cubicBezTo>
                  <a:cubicBezTo>
                    <a:pt x="1539" y="1267"/>
                    <a:pt x="1539" y="1262"/>
                    <a:pt x="1534" y="1260"/>
                  </a:cubicBezTo>
                  <a:cubicBezTo>
                    <a:pt x="1531" y="1259"/>
                    <a:pt x="1527" y="1266"/>
                    <a:pt x="1527" y="1266"/>
                  </a:cubicBezTo>
                  <a:cubicBezTo>
                    <a:pt x="1524" y="1265"/>
                    <a:pt x="1525" y="1260"/>
                    <a:pt x="1520" y="1260"/>
                  </a:cubicBezTo>
                  <a:cubicBezTo>
                    <a:pt x="1516" y="1260"/>
                    <a:pt x="1516" y="1268"/>
                    <a:pt x="1514" y="1269"/>
                  </a:cubicBezTo>
                  <a:cubicBezTo>
                    <a:pt x="1508" y="1271"/>
                    <a:pt x="1505" y="1267"/>
                    <a:pt x="1497" y="1266"/>
                  </a:cubicBezTo>
                  <a:cubicBezTo>
                    <a:pt x="1493" y="1266"/>
                    <a:pt x="1490" y="1267"/>
                    <a:pt x="1487" y="1268"/>
                  </a:cubicBezTo>
                  <a:cubicBezTo>
                    <a:pt x="1484" y="1269"/>
                    <a:pt x="1482" y="1269"/>
                    <a:pt x="1480" y="1269"/>
                  </a:cubicBezTo>
                  <a:cubicBezTo>
                    <a:pt x="1481" y="1269"/>
                    <a:pt x="1466" y="1266"/>
                    <a:pt x="1466" y="1266"/>
                  </a:cubicBezTo>
                  <a:cubicBezTo>
                    <a:pt x="1459" y="1259"/>
                    <a:pt x="1473" y="1253"/>
                    <a:pt x="1463" y="1250"/>
                  </a:cubicBezTo>
                  <a:cubicBezTo>
                    <a:pt x="1455" y="1248"/>
                    <a:pt x="1459" y="1256"/>
                    <a:pt x="1456" y="1257"/>
                  </a:cubicBezTo>
                  <a:cubicBezTo>
                    <a:pt x="1457" y="1256"/>
                    <a:pt x="1446" y="1257"/>
                    <a:pt x="1446" y="1257"/>
                  </a:cubicBezTo>
                  <a:cubicBezTo>
                    <a:pt x="1440" y="1256"/>
                    <a:pt x="1440" y="1254"/>
                    <a:pt x="1436" y="1253"/>
                  </a:cubicBezTo>
                  <a:cubicBezTo>
                    <a:pt x="1434" y="1253"/>
                    <a:pt x="1432" y="1254"/>
                    <a:pt x="1429" y="1254"/>
                  </a:cubicBezTo>
                  <a:cubicBezTo>
                    <a:pt x="1424" y="1254"/>
                    <a:pt x="1418" y="1255"/>
                    <a:pt x="1409" y="1253"/>
                  </a:cubicBezTo>
                  <a:cubicBezTo>
                    <a:pt x="1409" y="1253"/>
                    <a:pt x="1409" y="1252"/>
                    <a:pt x="1408" y="1252"/>
                  </a:cubicBezTo>
                  <a:cubicBezTo>
                    <a:pt x="1408" y="1250"/>
                    <a:pt x="1406" y="1249"/>
                    <a:pt x="1405" y="1250"/>
                  </a:cubicBezTo>
                  <a:cubicBezTo>
                    <a:pt x="1400" y="1257"/>
                    <a:pt x="1404" y="1248"/>
                    <a:pt x="1395" y="1247"/>
                  </a:cubicBezTo>
                  <a:cubicBezTo>
                    <a:pt x="1390" y="1247"/>
                    <a:pt x="1390" y="1250"/>
                    <a:pt x="1389" y="1250"/>
                  </a:cubicBezTo>
                  <a:cubicBezTo>
                    <a:pt x="1388" y="1250"/>
                    <a:pt x="1383" y="1249"/>
                    <a:pt x="1378" y="1249"/>
                  </a:cubicBezTo>
                  <a:cubicBezTo>
                    <a:pt x="1373" y="1248"/>
                    <a:pt x="1368" y="1247"/>
                    <a:pt x="1368" y="1247"/>
                  </a:cubicBezTo>
                  <a:cubicBezTo>
                    <a:pt x="1367" y="1248"/>
                    <a:pt x="1365" y="1253"/>
                    <a:pt x="1365" y="1253"/>
                  </a:cubicBezTo>
                  <a:cubicBezTo>
                    <a:pt x="1364" y="1254"/>
                    <a:pt x="1363" y="1253"/>
                    <a:pt x="1362" y="1252"/>
                  </a:cubicBezTo>
                  <a:cubicBezTo>
                    <a:pt x="1361" y="1251"/>
                    <a:pt x="1359" y="1250"/>
                    <a:pt x="1358" y="1250"/>
                  </a:cubicBezTo>
                  <a:cubicBezTo>
                    <a:pt x="1349" y="1251"/>
                    <a:pt x="1344" y="1266"/>
                    <a:pt x="1341" y="1266"/>
                  </a:cubicBezTo>
                  <a:cubicBezTo>
                    <a:pt x="1338" y="1267"/>
                    <a:pt x="1333" y="1260"/>
                    <a:pt x="1331" y="1260"/>
                  </a:cubicBezTo>
                  <a:cubicBezTo>
                    <a:pt x="1330" y="1260"/>
                    <a:pt x="1329" y="1261"/>
                    <a:pt x="1327" y="1261"/>
                  </a:cubicBezTo>
                  <a:cubicBezTo>
                    <a:pt x="1326" y="1263"/>
                    <a:pt x="1324" y="1264"/>
                    <a:pt x="1321" y="1263"/>
                  </a:cubicBezTo>
                  <a:cubicBezTo>
                    <a:pt x="1320" y="1263"/>
                    <a:pt x="1322" y="1257"/>
                    <a:pt x="1321" y="1257"/>
                  </a:cubicBezTo>
                  <a:cubicBezTo>
                    <a:pt x="1311" y="1252"/>
                    <a:pt x="1289" y="1256"/>
                    <a:pt x="1284" y="1260"/>
                  </a:cubicBezTo>
                  <a:cubicBezTo>
                    <a:pt x="1283" y="1261"/>
                    <a:pt x="1278" y="1269"/>
                    <a:pt x="1277" y="1269"/>
                  </a:cubicBezTo>
                  <a:cubicBezTo>
                    <a:pt x="1277" y="1269"/>
                    <a:pt x="1268" y="1268"/>
                    <a:pt x="1270" y="1269"/>
                  </a:cubicBezTo>
                  <a:cubicBezTo>
                    <a:pt x="1266" y="1267"/>
                    <a:pt x="1262" y="1261"/>
                    <a:pt x="1253" y="1260"/>
                  </a:cubicBezTo>
                  <a:cubicBezTo>
                    <a:pt x="1249" y="1259"/>
                    <a:pt x="1244" y="1260"/>
                    <a:pt x="1240" y="1261"/>
                  </a:cubicBezTo>
                  <a:cubicBezTo>
                    <a:pt x="1235" y="1262"/>
                    <a:pt x="1231" y="1263"/>
                    <a:pt x="1226" y="1263"/>
                  </a:cubicBezTo>
                  <a:cubicBezTo>
                    <a:pt x="1225" y="1263"/>
                    <a:pt x="1218" y="1257"/>
                    <a:pt x="1216" y="1257"/>
                  </a:cubicBezTo>
                  <a:cubicBezTo>
                    <a:pt x="1207" y="1254"/>
                    <a:pt x="1192" y="1253"/>
                    <a:pt x="1183" y="1253"/>
                  </a:cubicBezTo>
                  <a:cubicBezTo>
                    <a:pt x="1174" y="1254"/>
                    <a:pt x="1166" y="1259"/>
                    <a:pt x="1156" y="1260"/>
                  </a:cubicBezTo>
                  <a:cubicBezTo>
                    <a:pt x="1152" y="1260"/>
                    <a:pt x="1148" y="1259"/>
                    <a:pt x="1145" y="1258"/>
                  </a:cubicBezTo>
                  <a:cubicBezTo>
                    <a:pt x="1142" y="1257"/>
                    <a:pt x="1139" y="1257"/>
                    <a:pt x="1135" y="1257"/>
                  </a:cubicBezTo>
                  <a:cubicBezTo>
                    <a:pt x="1129" y="1257"/>
                    <a:pt x="1131" y="1263"/>
                    <a:pt x="1118" y="1263"/>
                  </a:cubicBezTo>
                  <a:cubicBezTo>
                    <a:pt x="1112" y="1263"/>
                    <a:pt x="1107" y="1253"/>
                    <a:pt x="1102" y="1253"/>
                  </a:cubicBezTo>
                  <a:cubicBezTo>
                    <a:pt x="1092" y="1254"/>
                    <a:pt x="1079" y="1257"/>
                    <a:pt x="1071" y="1260"/>
                  </a:cubicBezTo>
                  <a:cubicBezTo>
                    <a:pt x="1066" y="1262"/>
                    <a:pt x="1063" y="1268"/>
                    <a:pt x="1058" y="1269"/>
                  </a:cubicBezTo>
                  <a:cubicBezTo>
                    <a:pt x="1056" y="1270"/>
                    <a:pt x="1054" y="1269"/>
                    <a:pt x="1051" y="1268"/>
                  </a:cubicBezTo>
                  <a:cubicBezTo>
                    <a:pt x="1048" y="1267"/>
                    <a:pt x="1044" y="1266"/>
                    <a:pt x="1041" y="1266"/>
                  </a:cubicBezTo>
                  <a:cubicBezTo>
                    <a:pt x="1036" y="1266"/>
                    <a:pt x="1017" y="1276"/>
                    <a:pt x="1010" y="1276"/>
                  </a:cubicBezTo>
                  <a:cubicBezTo>
                    <a:pt x="1003" y="1275"/>
                    <a:pt x="995" y="1264"/>
                    <a:pt x="990" y="1263"/>
                  </a:cubicBezTo>
                  <a:cubicBezTo>
                    <a:pt x="983" y="1262"/>
                    <a:pt x="985" y="1269"/>
                    <a:pt x="977" y="1269"/>
                  </a:cubicBezTo>
                  <a:cubicBezTo>
                    <a:pt x="973" y="1270"/>
                    <a:pt x="970" y="1268"/>
                    <a:pt x="967" y="1266"/>
                  </a:cubicBezTo>
                  <a:cubicBezTo>
                    <a:pt x="965" y="1264"/>
                    <a:pt x="964" y="1263"/>
                    <a:pt x="963" y="1263"/>
                  </a:cubicBezTo>
                  <a:cubicBezTo>
                    <a:pt x="953" y="1264"/>
                    <a:pt x="969" y="1268"/>
                    <a:pt x="960" y="1272"/>
                  </a:cubicBezTo>
                  <a:cubicBezTo>
                    <a:pt x="954" y="1275"/>
                    <a:pt x="951" y="1269"/>
                    <a:pt x="950" y="1269"/>
                  </a:cubicBezTo>
                  <a:cubicBezTo>
                    <a:pt x="947" y="1269"/>
                    <a:pt x="946" y="1273"/>
                    <a:pt x="943" y="1272"/>
                  </a:cubicBezTo>
                  <a:cubicBezTo>
                    <a:pt x="938" y="1271"/>
                    <a:pt x="935" y="1267"/>
                    <a:pt x="929" y="1266"/>
                  </a:cubicBezTo>
                  <a:cubicBezTo>
                    <a:pt x="924" y="1266"/>
                    <a:pt x="924" y="1269"/>
                    <a:pt x="919" y="1269"/>
                  </a:cubicBezTo>
                  <a:cubicBezTo>
                    <a:pt x="908" y="1270"/>
                    <a:pt x="892" y="1263"/>
                    <a:pt x="879" y="1263"/>
                  </a:cubicBezTo>
                  <a:cubicBezTo>
                    <a:pt x="876" y="1263"/>
                    <a:pt x="875" y="1264"/>
                    <a:pt x="873" y="1265"/>
                  </a:cubicBezTo>
                  <a:cubicBezTo>
                    <a:pt x="872" y="1265"/>
                    <a:pt x="871" y="1266"/>
                    <a:pt x="868" y="1266"/>
                  </a:cubicBezTo>
                  <a:cubicBezTo>
                    <a:pt x="864" y="1266"/>
                    <a:pt x="859" y="1260"/>
                    <a:pt x="855" y="1260"/>
                  </a:cubicBezTo>
                  <a:cubicBezTo>
                    <a:pt x="849" y="1260"/>
                    <a:pt x="845" y="1265"/>
                    <a:pt x="838" y="1266"/>
                  </a:cubicBezTo>
                  <a:cubicBezTo>
                    <a:pt x="832" y="1267"/>
                    <a:pt x="831" y="1263"/>
                    <a:pt x="825" y="1263"/>
                  </a:cubicBezTo>
                  <a:cubicBezTo>
                    <a:pt x="819" y="1263"/>
                    <a:pt x="816" y="1263"/>
                    <a:pt x="814" y="1263"/>
                  </a:cubicBezTo>
                  <a:cubicBezTo>
                    <a:pt x="808" y="1264"/>
                    <a:pt x="809" y="1265"/>
                    <a:pt x="801" y="1257"/>
                  </a:cubicBezTo>
                  <a:cubicBezTo>
                    <a:pt x="796" y="1252"/>
                    <a:pt x="785" y="1247"/>
                    <a:pt x="767" y="1250"/>
                  </a:cubicBezTo>
                  <a:cubicBezTo>
                    <a:pt x="760" y="1251"/>
                    <a:pt x="764" y="1257"/>
                    <a:pt x="760" y="1260"/>
                  </a:cubicBezTo>
                  <a:cubicBezTo>
                    <a:pt x="758" y="1262"/>
                    <a:pt x="749" y="1262"/>
                    <a:pt x="747" y="1263"/>
                  </a:cubicBezTo>
                  <a:cubicBezTo>
                    <a:pt x="745" y="1264"/>
                    <a:pt x="738" y="1269"/>
                    <a:pt x="737" y="1269"/>
                  </a:cubicBezTo>
                  <a:cubicBezTo>
                    <a:pt x="732" y="1270"/>
                    <a:pt x="735" y="1263"/>
                    <a:pt x="733" y="1263"/>
                  </a:cubicBezTo>
                  <a:cubicBezTo>
                    <a:pt x="728" y="1262"/>
                    <a:pt x="728" y="1266"/>
                    <a:pt x="723" y="1266"/>
                  </a:cubicBezTo>
                  <a:cubicBezTo>
                    <a:pt x="718" y="1266"/>
                    <a:pt x="718" y="1263"/>
                    <a:pt x="713" y="1263"/>
                  </a:cubicBezTo>
                  <a:cubicBezTo>
                    <a:pt x="712" y="1263"/>
                    <a:pt x="711" y="1264"/>
                    <a:pt x="710" y="1265"/>
                  </a:cubicBezTo>
                  <a:cubicBezTo>
                    <a:pt x="709" y="1265"/>
                    <a:pt x="708" y="1266"/>
                    <a:pt x="706" y="1266"/>
                  </a:cubicBezTo>
                  <a:cubicBezTo>
                    <a:pt x="702" y="1266"/>
                    <a:pt x="700" y="1263"/>
                    <a:pt x="696" y="1263"/>
                  </a:cubicBezTo>
                  <a:cubicBezTo>
                    <a:pt x="689" y="1263"/>
                    <a:pt x="684" y="1268"/>
                    <a:pt x="676" y="1269"/>
                  </a:cubicBezTo>
                  <a:cubicBezTo>
                    <a:pt x="670" y="1270"/>
                    <a:pt x="664" y="1270"/>
                    <a:pt x="657" y="1269"/>
                  </a:cubicBezTo>
                  <a:cubicBezTo>
                    <a:pt x="648" y="1269"/>
                    <a:pt x="640" y="1268"/>
                    <a:pt x="632" y="1269"/>
                  </a:cubicBezTo>
                  <a:cubicBezTo>
                    <a:pt x="628" y="1270"/>
                    <a:pt x="625" y="1273"/>
                    <a:pt x="622" y="1272"/>
                  </a:cubicBezTo>
                  <a:cubicBezTo>
                    <a:pt x="608" y="1272"/>
                    <a:pt x="596" y="1263"/>
                    <a:pt x="585" y="1263"/>
                  </a:cubicBezTo>
                  <a:cubicBezTo>
                    <a:pt x="577" y="1263"/>
                    <a:pt x="557" y="1266"/>
                    <a:pt x="544" y="1266"/>
                  </a:cubicBezTo>
                  <a:cubicBezTo>
                    <a:pt x="538" y="1266"/>
                    <a:pt x="534" y="1264"/>
                    <a:pt x="527" y="1263"/>
                  </a:cubicBezTo>
                  <a:cubicBezTo>
                    <a:pt x="527" y="1263"/>
                    <a:pt x="526" y="1263"/>
                    <a:pt x="524" y="1263"/>
                  </a:cubicBezTo>
                  <a:cubicBezTo>
                    <a:pt x="519" y="1263"/>
                    <a:pt x="513" y="1263"/>
                    <a:pt x="514" y="1263"/>
                  </a:cubicBezTo>
                  <a:cubicBezTo>
                    <a:pt x="505" y="1265"/>
                    <a:pt x="504" y="1273"/>
                    <a:pt x="500" y="1272"/>
                  </a:cubicBezTo>
                  <a:cubicBezTo>
                    <a:pt x="492" y="1272"/>
                    <a:pt x="490" y="1262"/>
                    <a:pt x="484" y="1260"/>
                  </a:cubicBezTo>
                  <a:cubicBezTo>
                    <a:pt x="476" y="1258"/>
                    <a:pt x="478" y="1266"/>
                    <a:pt x="473" y="1266"/>
                  </a:cubicBezTo>
                  <a:cubicBezTo>
                    <a:pt x="467" y="1267"/>
                    <a:pt x="460" y="1261"/>
                    <a:pt x="446" y="1260"/>
                  </a:cubicBezTo>
                  <a:cubicBezTo>
                    <a:pt x="440" y="1259"/>
                    <a:pt x="433" y="1253"/>
                    <a:pt x="433" y="1253"/>
                  </a:cubicBezTo>
                  <a:cubicBezTo>
                    <a:pt x="431" y="1253"/>
                    <a:pt x="430" y="1255"/>
                    <a:pt x="430" y="1257"/>
                  </a:cubicBezTo>
                  <a:cubicBezTo>
                    <a:pt x="430" y="1258"/>
                    <a:pt x="430" y="1260"/>
                    <a:pt x="429" y="1260"/>
                  </a:cubicBezTo>
                  <a:cubicBezTo>
                    <a:pt x="425" y="1260"/>
                    <a:pt x="420" y="1253"/>
                    <a:pt x="416" y="1253"/>
                  </a:cubicBezTo>
                  <a:cubicBezTo>
                    <a:pt x="412" y="1254"/>
                    <a:pt x="413" y="1263"/>
                    <a:pt x="413" y="1263"/>
                  </a:cubicBezTo>
                  <a:cubicBezTo>
                    <a:pt x="413" y="1263"/>
                    <a:pt x="397" y="1261"/>
                    <a:pt x="396" y="1260"/>
                  </a:cubicBezTo>
                  <a:cubicBezTo>
                    <a:pt x="393" y="1258"/>
                    <a:pt x="397" y="1254"/>
                    <a:pt x="392" y="1253"/>
                  </a:cubicBezTo>
                  <a:cubicBezTo>
                    <a:pt x="388" y="1253"/>
                    <a:pt x="385" y="1255"/>
                    <a:pt x="382" y="1257"/>
                  </a:cubicBezTo>
                  <a:cubicBezTo>
                    <a:pt x="372" y="1262"/>
                    <a:pt x="378" y="1261"/>
                    <a:pt x="365" y="1257"/>
                  </a:cubicBezTo>
                  <a:cubicBezTo>
                    <a:pt x="357" y="1254"/>
                    <a:pt x="348" y="1256"/>
                    <a:pt x="342" y="1253"/>
                  </a:cubicBezTo>
                  <a:cubicBezTo>
                    <a:pt x="342" y="1259"/>
                    <a:pt x="353" y="1255"/>
                    <a:pt x="355" y="1260"/>
                  </a:cubicBezTo>
                  <a:cubicBezTo>
                    <a:pt x="352" y="1263"/>
                    <a:pt x="349" y="1262"/>
                    <a:pt x="345" y="1262"/>
                  </a:cubicBezTo>
                  <a:cubicBezTo>
                    <a:pt x="341" y="1262"/>
                    <a:pt x="337" y="1261"/>
                    <a:pt x="335" y="1269"/>
                  </a:cubicBezTo>
                  <a:cubicBezTo>
                    <a:pt x="327" y="1268"/>
                    <a:pt x="336" y="1263"/>
                    <a:pt x="335" y="1260"/>
                  </a:cubicBezTo>
                  <a:cubicBezTo>
                    <a:pt x="333" y="1257"/>
                    <a:pt x="331" y="1258"/>
                    <a:pt x="328" y="1260"/>
                  </a:cubicBezTo>
                  <a:cubicBezTo>
                    <a:pt x="325" y="1261"/>
                    <a:pt x="321" y="1263"/>
                    <a:pt x="318" y="1257"/>
                  </a:cubicBezTo>
                  <a:cubicBezTo>
                    <a:pt x="325" y="1254"/>
                    <a:pt x="338" y="1257"/>
                    <a:pt x="342" y="1244"/>
                  </a:cubicBezTo>
                  <a:cubicBezTo>
                    <a:pt x="338" y="1240"/>
                    <a:pt x="333" y="1249"/>
                    <a:pt x="328" y="1250"/>
                  </a:cubicBezTo>
                  <a:cubicBezTo>
                    <a:pt x="326" y="1251"/>
                    <a:pt x="324" y="1247"/>
                    <a:pt x="321" y="1247"/>
                  </a:cubicBezTo>
                  <a:cubicBezTo>
                    <a:pt x="318" y="1247"/>
                    <a:pt x="314" y="1248"/>
                    <a:pt x="312" y="1248"/>
                  </a:cubicBezTo>
                  <a:cubicBezTo>
                    <a:pt x="306" y="1250"/>
                    <a:pt x="303" y="1252"/>
                    <a:pt x="308" y="1241"/>
                  </a:cubicBezTo>
                  <a:cubicBezTo>
                    <a:pt x="301" y="1239"/>
                    <a:pt x="299" y="1241"/>
                    <a:pt x="298" y="1244"/>
                  </a:cubicBezTo>
                  <a:cubicBezTo>
                    <a:pt x="296" y="1246"/>
                    <a:pt x="294" y="1249"/>
                    <a:pt x="288" y="1247"/>
                  </a:cubicBezTo>
                  <a:cubicBezTo>
                    <a:pt x="286" y="1232"/>
                    <a:pt x="295" y="1226"/>
                    <a:pt x="305" y="1222"/>
                  </a:cubicBezTo>
                  <a:cubicBezTo>
                    <a:pt x="298" y="1215"/>
                    <a:pt x="293" y="1220"/>
                    <a:pt x="288" y="1225"/>
                  </a:cubicBezTo>
                  <a:cubicBezTo>
                    <a:pt x="284" y="1228"/>
                    <a:pt x="280" y="1232"/>
                    <a:pt x="274" y="1231"/>
                  </a:cubicBezTo>
                  <a:cubicBezTo>
                    <a:pt x="274" y="1236"/>
                    <a:pt x="278" y="1236"/>
                    <a:pt x="281" y="1236"/>
                  </a:cubicBezTo>
                  <a:cubicBezTo>
                    <a:pt x="284" y="1236"/>
                    <a:pt x="286" y="1236"/>
                    <a:pt x="281" y="1244"/>
                  </a:cubicBezTo>
                  <a:cubicBezTo>
                    <a:pt x="279" y="1247"/>
                    <a:pt x="275" y="1246"/>
                    <a:pt x="274" y="1250"/>
                  </a:cubicBezTo>
                  <a:cubicBezTo>
                    <a:pt x="274" y="1253"/>
                    <a:pt x="282" y="1253"/>
                    <a:pt x="281" y="1260"/>
                  </a:cubicBezTo>
                  <a:cubicBezTo>
                    <a:pt x="280" y="1268"/>
                    <a:pt x="274" y="1263"/>
                    <a:pt x="267" y="1263"/>
                  </a:cubicBezTo>
                  <a:cubicBezTo>
                    <a:pt x="266" y="1263"/>
                    <a:pt x="264" y="1264"/>
                    <a:pt x="262" y="1264"/>
                  </a:cubicBezTo>
                  <a:cubicBezTo>
                    <a:pt x="256" y="1266"/>
                    <a:pt x="248" y="1267"/>
                    <a:pt x="250" y="1260"/>
                  </a:cubicBezTo>
                  <a:cubicBezTo>
                    <a:pt x="251" y="1259"/>
                    <a:pt x="256" y="1259"/>
                    <a:pt x="254" y="1257"/>
                  </a:cubicBezTo>
                  <a:cubicBezTo>
                    <a:pt x="249" y="1249"/>
                    <a:pt x="239" y="1252"/>
                    <a:pt x="234" y="1250"/>
                  </a:cubicBezTo>
                  <a:cubicBezTo>
                    <a:pt x="223" y="1244"/>
                    <a:pt x="253" y="1250"/>
                    <a:pt x="254" y="1244"/>
                  </a:cubicBezTo>
                  <a:cubicBezTo>
                    <a:pt x="253" y="1243"/>
                    <a:pt x="243" y="1238"/>
                    <a:pt x="244" y="1237"/>
                  </a:cubicBezTo>
                  <a:cubicBezTo>
                    <a:pt x="240" y="1238"/>
                    <a:pt x="238" y="1244"/>
                    <a:pt x="237" y="1244"/>
                  </a:cubicBezTo>
                  <a:cubicBezTo>
                    <a:pt x="234" y="1244"/>
                    <a:pt x="233" y="1243"/>
                    <a:pt x="233" y="1241"/>
                  </a:cubicBezTo>
                  <a:cubicBezTo>
                    <a:pt x="232" y="1239"/>
                    <a:pt x="231" y="1237"/>
                    <a:pt x="223" y="1241"/>
                  </a:cubicBezTo>
                  <a:cubicBezTo>
                    <a:pt x="223" y="1241"/>
                    <a:pt x="208" y="1249"/>
                    <a:pt x="210" y="1253"/>
                  </a:cubicBezTo>
                  <a:cubicBezTo>
                    <a:pt x="212" y="1258"/>
                    <a:pt x="216" y="1257"/>
                    <a:pt x="220" y="1257"/>
                  </a:cubicBezTo>
                  <a:cubicBezTo>
                    <a:pt x="223" y="1256"/>
                    <a:pt x="227" y="1256"/>
                    <a:pt x="230" y="1257"/>
                  </a:cubicBezTo>
                  <a:cubicBezTo>
                    <a:pt x="232" y="1267"/>
                    <a:pt x="228" y="1265"/>
                    <a:pt x="222" y="1264"/>
                  </a:cubicBezTo>
                  <a:cubicBezTo>
                    <a:pt x="219" y="1263"/>
                    <a:pt x="216" y="1262"/>
                    <a:pt x="213" y="1263"/>
                  </a:cubicBezTo>
                  <a:cubicBezTo>
                    <a:pt x="202" y="1266"/>
                    <a:pt x="193" y="1276"/>
                    <a:pt x="183" y="1276"/>
                  </a:cubicBezTo>
                  <a:cubicBezTo>
                    <a:pt x="181" y="1276"/>
                    <a:pt x="181" y="1275"/>
                    <a:pt x="181" y="1274"/>
                  </a:cubicBezTo>
                  <a:cubicBezTo>
                    <a:pt x="181" y="1273"/>
                    <a:pt x="182" y="1272"/>
                    <a:pt x="183" y="1272"/>
                  </a:cubicBezTo>
                  <a:cubicBezTo>
                    <a:pt x="178" y="1271"/>
                    <a:pt x="171" y="1272"/>
                    <a:pt x="166" y="1269"/>
                  </a:cubicBezTo>
                  <a:cubicBezTo>
                    <a:pt x="161" y="1266"/>
                    <a:pt x="162" y="1255"/>
                    <a:pt x="156" y="1253"/>
                  </a:cubicBezTo>
                  <a:cubicBezTo>
                    <a:pt x="155" y="1253"/>
                    <a:pt x="153" y="1254"/>
                    <a:pt x="149" y="1255"/>
                  </a:cubicBezTo>
                  <a:cubicBezTo>
                    <a:pt x="144" y="1257"/>
                    <a:pt x="138" y="1259"/>
                    <a:pt x="132" y="1257"/>
                  </a:cubicBezTo>
                  <a:cubicBezTo>
                    <a:pt x="131" y="1256"/>
                    <a:pt x="132" y="1252"/>
                    <a:pt x="129" y="1253"/>
                  </a:cubicBezTo>
                  <a:cubicBezTo>
                    <a:pt x="121" y="1257"/>
                    <a:pt x="131" y="1264"/>
                    <a:pt x="122" y="1266"/>
                  </a:cubicBezTo>
                  <a:cubicBezTo>
                    <a:pt x="121" y="1266"/>
                    <a:pt x="111" y="1272"/>
                    <a:pt x="112" y="1272"/>
                  </a:cubicBezTo>
                  <a:cubicBezTo>
                    <a:pt x="108" y="1272"/>
                    <a:pt x="111" y="1269"/>
                    <a:pt x="109" y="1266"/>
                  </a:cubicBezTo>
                  <a:cubicBezTo>
                    <a:pt x="106" y="1263"/>
                    <a:pt x="93" y="1255"/>
                    <a:pt x="95" y="1244"/>
                  </a:cubicBezTo>
                  <a:cubicBezTo>
                    <a:pt x="95" y="1243"/>
                    <a:pt x="116" y="1243"/>
                    <a:pt x="119" y="1237"/>
                  </a:cubicBezTo>
                  <a:cubicBezTo>
                    <a:pt x="121" y="1232"/>
                    <a:pt x="114" y="1209"/>
                    <a:pt x="95" y="1231"/>
                  </a:cubicBezTo>
                  <a:cubicBezTo>
                    <a:pt x="88" y="1229"/>
                    <a:pt x="91" y="1226"/>
                    <a:pt x="92" y="1225"/>
                  </a:cubicBezTo>
                  <a:cubicBezTo>
                    <a:pt x="92" y="1224"/>
                    <a:pt x="94" y="1215"/>
                    <a:pt x="92" y="1218"/>
                  </a:cubicBezTo>
                  <a:cubicBezTo>
                    <a:pt x="97" y="1211"/>
                    <a:pt x="106" y="1213"/>
                    <a:pt x="92" y="1206"/>
                  </a:cubicBezTo>
                  <a:cubicBezTo>
                    <a:pt x="89" y="1196"/>
                    <a:pt x="107" y="1196"/>
                    <a:pt x="112" y="1199"/>
                  </a:cubicBezTo>
                  <a:cubicBezTo>
                    <a:pt x="113" y="1200"/>
                    <a:pt x="112" y="1206"/>
                    <a:pt x="112" y="1206"/>
                  </a:cubicBezTo>
                  <a:cubicBezTo>
                    <a:pt x="119" y="1207"/>
                    <a:pt x="133" y="1203"/>
                    <a:pt x="129" y="1190"/>
                  </a:cubicBezTo>
                  <a:cubicBezTo>
                    <a:pt x="127" y="1183"/>
                    <a:pt x="122" y="1184"/>
                    <a:pt x="116" y="1186"/>
                  </a:cubicBezTo>
                  <a:cubicBezTo>
                    <a:pt x="113" y="1186"/>
                    <a:pt x="109" y="1187"/>
                    <a:pt x="105" y="1187"/>
                  </a:cubicBezTo>
                  <a:cubicBezTo>
                    <a:pt x="102" y="1186"/>
                    <a:pt x="115" y="1171"/>
                    <a:pt x="102" y="1180"/>
                  </a:cubicBezTo>
                  <a:cubicBezTo>
                    <a:pt x="93" y="1186"/>
                    <a:pt x="97" y="1180"/>
                    <a:pt x="92" y="1171"/>
                  </a:cubicBezTo>
                  <a:cubicBezTo>
                    <a:pt x="88" y="1165"/>
                    <a:pt x="83" y="1163"/>
                    <a:pt x="82" y="1158"/>
                  </a:cubicBezTo>
                  <a:cubicBezTo>
                    <a:pt x="88" y="1158"/>
                    <a:pt x="88" y="1158"/>
                    <a:pt x="88" y="1158"/>
                  </a:cubicBezTo>
                  <a:cubicBezTo>
                    <a:pt x="89" y="1155"/>
                    <a:pt x="87" y="1155"/>
                    <a:pt x="85" y="1156"/>
                  </a:cubicBezTo>
                  <a:cubicBezTo>
                    <a:pt x="83" y="1156"/>
                    <a:pt x="82" y="1156"/>
                    <a:pt x="82" y="1155"/>
                  </a:cubicBezTo>
                  <a:cubicBezTo>
                    <a:pt x="79" y="1148"/>
                    <a:pt x="92" y="1138"/>
                    <a:pt x="92" y="1132"/>
                  </a:cubicBezTo>
                  <a:cubicBezTo>
                    <a:pt x="92" y="1130"/>
                    <a:pt x="90" y="1130"/>
                    <a:pt x="88" y="1130"/>
                  </a:cubicBezTo>
                  <a:cubicBezTo>
                    <a:pt x="87" y="1130"/>
                    <a:pt x="86" y="1130"/>
                    <a:pt x="85" y="1129"/>
                  </a:cubicBezTo>
                  <a:cubicBezTo>
                    <a:pt x="84" y="1128"/>
                    <a:pt x="89" y="1125"/>
                    <a:pt x="88" y="1123"/>
                  </a:cubicBezTo>
                  <a:cubicBezTo>
                    <a:pt x="88" y="1120"/>
                    <a:pt x="82" y="1120"/>
                    <a:pt x="82" y="1120"/>
                  </a:cubicBezTo>
                  <a:cubicBezTo>
                    <a:pt x="81" y="1114"/>
                    <a:pt x="94" y="1113"/>
                    <a:pt x="85" y="1104"/>
                  </a:cubicBezTo>
                  <a:cubicBezTo>
                    <a:pt x="85" y="1104"/>
                    <a:pt x="84" y="1103"/>
                    <a:pt x="82" y="1102"/>
                  </a:cubicBezTo>
                  <a:cubicBezTo>
                    <a:pt x="80" y="1101"/>
                    <a:pt x="78" y="1100"/>
                    <a:pt x="78" y="1101"/>
                  </a:cubicBezTo>
                  <a:cubicBezTo>
                    <a:pt x="77" y="1097"/>
                    <a:pt x="85" y="1096"/>
                    <a:pt x="85" y="1094"/>
                  </a:cubicBezTo>
                  <a:cubicBezTo>
                    <a:pt x="87" y="1084"/>
                    <a:pt x="71" y="1094"/>
                    <a:pt x="75" y="1081"/>
                  </a:cubicBezTo>
                  <a:cubicBezTo>
                    <a:pt x="84" y="1079"/>
                    <a:pt x="82" y="1088"/>
                    <a:pt x="88" y="1088"/>
                  </a:cubicBezTo>
                  <a:cubicBezTo>
                    <a:pt x="85" y="1082"/>
                    <a:pt x="79" y="1080"/>
                    <a:pt x="82" y="1069"/>
                  </a:cubicBezTo>
                  <a:cubicBezTo>
                    <a:pt x="91" y="1065"/>
                    <a:pt x="92" y="1079"/>
                    <a:pt x="99" y="1081"/>
                  </a:cubicBezTo>
                  <a:cubicBezTo>
                    <a:pt x="99" y="1082"/>
                    <a:pt x="101" y="1081"/>
                    <a:pt x="104" y="1081"/>
                  </a:cubicBezTo>
                  <a:cubicBezTo>
                    <a:pt x="109" y="1079"/>
                    <a:pt x="117" y="1078"/>
                    <a:pt x="119" y="1085"/>
                  </a:cubicBezTo>
                  <a:cubicBezTo>
                    <a:pt x="119" y="1084"/>
                    <a:pt x="113" y="1094"/>
                    <a:pt x="115" y="1094"/>
                  </a:cubicBezTo>
                  <a:cubicBezTo>
                    <a:pt x="122" y="1096"/>
                    <a:pt x="121" y="1089"/>
                    <a:pt x="126" y="1088"/>
                  </a:cubicBezTo>
                  <a:cubicBezTo>
                    <a:pt x="130" y="1087"/>
                    <a:pt x="134" y="1088"/>
                    <a:pt x="139" y="1090"/>
                  </a:cubicBezTo>
                  <a:cubicBezTo>
                    <a:pt x="147" y="1093"/>
                    <a:pt x="154" y="1095"/>
                    <a:pt x="153" y="1078"/>
                  </a:cubicBezTo>
                  <a:cubicBezTo>
                    <a:pt x="152" y="1075"/>
                    <a:pt x="149" y="1075"/>
                    <a:pt x="146" y="1076"/>
                  </a:cubicBezTo>
                  <a:cubicBezTo>
                    <a:pt x="143" y="1076"/>
                    <a:pt x="141" y="1076"/>
                    <a:pt x="139" y="1075"/>
                  </a:cubicBezTo>
                  <a:cubicBezTo>
                    <a:pt x="137" y="1074"/>
                    <a:pt x="137" y="1064"/>
                    <a:pt x="136" y="1062"/>
                  </a:cubicBezTo>
                  <a:cubicBezTo>
                    <a:pt x="134" y="1059"/>
                    <a:pt x="127" y="1059"/>
                    <a:pt x="126" y="1056"/>
                  </a:cubicBezTo>
                  <a:cubicBezTo>
                    <a:pt x="123" y="1052"/>
                    <a:pt x="129" y="1050"/>
                    <a:pt x="129" y="1050"/>
                  </a:cubicBezTo>
                  <a:cubicBezTo>
                    <a:pt x="128" y="1043"/>
                    <a:pt x="123" y="1047"/>
                    <a:pt x="119" y="1043"/>
                  </a:cubicBezTo>
                  <a:cubicBezTo>
                    <a:pt x="118" y="1043"/>
                    <a:pt x="115" y="1034"/>
                    <a:pt x="115" y="1034"/>
                  </a:cubicBezTo>
                  <a:cubicBezTo>
                    <a:pt x="112" y="1033"/>
                    <a:pt x="108" y="1034"/>
                    <a:pt x="104" y="1035"/>
                  </a:cubicBezTo>
                  <a:cubicBezTo>
                    <a:pt x="95" y="1037"/>
                    <a:pt x="86" y="1039"/>
                    <a:pt x="88" y="1021"/>
                  </a:cubicBezTo>
                  <a:cubicBezTo>
                    <a:pt x="82" y="1021"/>
                    <a:pt x="86" y="1032"/>
                    <a:pt x="82" y="1034"/>
                  </a:cubicBezTo>
                  <a:cubicBezTo>
                    <a:pt x="77" y="1033"/>
                    <a:pt x="78" y="1027"/>
                    <a:pt x="82" y="1027"/>
                  </a:cubicBezTo>
                  <a:cubicBezTo>
                    <a:pt x="85" y="1021"/>
                    <a:pt x="73" y="1018"/>
                    <a:pt x="72" y="1011"/>
                  </a:cubicBezTo>
                  <a:cubicBezTo>
                    <a:pt x="70" y="1003"/>
                    <a:pt x="78" y="1003"/>
                    <a:pt x="78" y="996"/>
                  </a:cubicBezTo>
                  <a:cubicBezTo>
                    <a:pt x="78" y="994"/>
                    <a:pt x="72" y="987"/>
                    <a:pt x="72" y="983"/>
                  </a:cubicBezTo>
                  <a:cubicBezTo>
                    <a:pt x="71" y="979"/>
                    <a:pt x="76" y="976"/>
                    <a:pt x="75" y="973"/>
                  </a:cubicBezTo>
                  <a:cubicBezTo>
                    <a:pt x="73" y="969"/>
                    <a:pt x="66" y="969"/>
                    <a:pt x="65" y="960"/>
                  </a:cubicBezTo>
                  <a:cubicBezTo>
                    <a:pt x="64" y="956"/>
                    <a:pt x="71" y="953"/>
                    <a:pt x="72" y="954"/>
                  </a:cubicBezTo>
                  <a:cubicBezTo>
                    <a:pt x="69" y="946"/>
                    <a:pt x="58" y="941"/>
                    <a:pt x="58" y="935"/>
                  </a:cubicBezTo>
                  <a:cubicBezTo>
                    <a:pt x="58" y="934"/>
                    <a:pt x="71" y="933"/>
                    <a:pt x="72" y="932"/>
                  </a:cubicBezTo>
                  <a:cubicBezTo>
                    <a:pt x="72" y="930"/>
                    <a:pt x="65" y="921"/>
                    <a:pt x="65" y="919"/>
                  </a:cubicBezTo>
                  <a:cubicBezTo>
                    <a:pt x="72" y="919"/>
                    <a:pt x="72" y="919"/>
                    <a:pt x="72" y="919"/>
                  </a:cubicBezTo>
                  <a:cubicBezTo>
                    <a:pt x="73" y="910"/>
                    <a:pt x="72" y="896"/>
                    <a:pt x="55" y="894"/>
                  </a:cubicBezTo>
                  <a:cubicBezTo>
                    <a:pt x="68" y="883"/>
                    <a:pt x="73" y="883"/>
                    <a:pt x="88" y="890"/>
                  </a:cubicBezTo>
                  <a:cubicBezTo>
                    <a:pt x="94" y="882"/>
                    <a:pt x="81" y="884"/>
                    <a:pt x="82" y="884"/>
                  </a:cubicBezTo>
                  <a:cubicBezTo>
                    <a:pt x="79" y="883"/>
                    <a:pt x="65" y="878"/>
                    <a:pt x="68" y="881"/>
                  </a:cubicBezTo>
                  <a:cubicBezTo>
                    <a:pt x="61" y="874"/>
                    <a:pt x="71" y="878"/>
                    <a:pt x="72" y="875"/>
                  </a:cubicBezTo>
                  <a:cubicBezTo>
                    <a:pt x="72" y="872"/>
                    <a:pt x="70" y="872"/>
                    <a:pt x="68" y="872"/>
                  </a:cubicBezTo>
                  <a:cubicBezTo>
                    <a:pt x="66" y="872"/>
                    <a:pt x="65" y="872"/>
                    <a:pt x="65" y="871"/>
                  </a:cubicBezTo>
                  <a:cubicBezTo>
                    <a:pt x="63" y="868"/>
                    <a:pt x="71" y="856"/>
                    <a:pt x="65" y="852"/>
                  </a:cubicBezTo>
                  <a:cubicBezTo>
                    <a:pt x="69" y="854"/>
                    <a:pt x="72" y="856"/>
                    <a:pt x="72" y="862"/>
                  </a:cubicBezTo>
                  <a:cubicBezTo>
                    <a:pt x="76" y="863"/>
                    <a:pt x="77" y="859"/>
                    <a:pt x="76" y="855"/>
                  </a:cubicBezTo>
                  <a:cubicBezTo>
                    <a:pt x="75" y="850"/>
                    <a:pt x="72" y="846"/>
                    <a:pt x="72" y="849"/>
                  </a:cubicBezTo>
                  <a:cubicBezTo>
                    <a:pt x="72" y="844"/>
                    <a:pt x="66" y="847"/>
                    <a:pt x="75" y="843"/>
                  </a:cubicBezTo>
                  <a:cubicBezTo>
                    <a:pt x="77" y="842"/>
                    <a:pt x="89" y="830"/>
                    <a:pt x="78" y="824"/>
                  </a:cubicBezTo>
                  <a:cubicBezTo>
                    <a:pt x="78" y="823"/>
                    <a:pt x="77" y="825"/>
                    <a:pt x="75" y="827"/>
                  </a:cubicBezTo>
                  <a:cubicBezTo>
                    <a:pt x="73" y="829"/>
                    <a:pt x="71" y="832"/>
                    <a:pt x="68" y="830"/>
                  </a:cubicBezTo>
                  <a:cubicBezTo>
                    <a:pt x="69" y="825"/>
                    <a:pt x="74" y="814"/>
                    <a:pt x="68" y="808"/>
                  </a:cubicBezTo>
                  <a:cubicBezTo>
                    <a:pt x="68" y="808"/>
                    <a:pt x="61" y="804"/>
                    <a:pt x="61" y="805"/>
                  </a:cubicBezTo>
                  <a:cubicBezTo>
                    <a:pt x="61" y="804"/>
                    <a:pt x="66" y="795"/>
                    <a:pt x="58" y="795"/>
                  </a:cubicBezTo>
                  <a:cubicBezTo>
                    <a:pt x="55" y="795"/>
                    <a:pt x="53" y="802"/>
                    <a:pt x="51" y="805"/>
                  </a:cubicBezTo>
                  <a:cubicBezTo>
                    <a:pt x="47" y="800"/>
                    <a:pt x="55" y="794"/>
                    <a:pt x="51" y="789"/>
                  </a:cubicBezTo>
                  <a:cubicBezTo>
                    <a:pt x="50" y="787"/>
                    <a:pt x="47" y="794"/>
                    <a:pt x="48" y="795"/>
                  </a:cubicBezTo>
                  <a:cubicBezTo>
                    <a:pt x="46" y="790"/>
                    <a:pt x="45" y="787"/>
                    <a:pt x="44" y="782"/>
                  </a:cubicBezTo>
                  <a:cubicBezTo>
                    <a:pt x="48" y="773"/>
                    <a:pt x="55" y="786"/>
                    <a:pt x="55" y="792"/>
                  </a:cubicBezTo>
                  <a:cubicBezTo>
                    <a:pt x="66" y="793"/>
                    <a:pt x="62" y="778"/>
                    <a:pt x="65" y="776"/>
                  </a:cubicBezTo>
                  <a:cubicBezTo>
                    <a:pt x="66" y="775"/>
                    <a:pt x="72" y="782"/>
                    <a:pt x="72" y="782"/>
                  </a:cubicBezTo>
                  <a:cubicBezTo>
                    <a:pt x="87" y="776"/>
                    <a:pt x="70" y="767"/>
                    <a:pt x="78" y="747"/>
                  </a:cubicBezTo>
                  <a:cubicBezTo>
                    <a:pt x="82" y="755"/>
                    <a:pt x="83" y="754"/>
                    <a:pt x="86" y="753"/>
                  </a:cubicBezTo>
                  <a:cubicBezTo>
                    <a:pt x="87" y="753"/>
                    <a:pt x="90" y="752"/>
                    <a:pt x="95" y="757"/>
                  </a:cubicBezTo>
                  <a:cubicBezTo>
                    <a:pt x="93" y="745"/>
                    <a:pt x="91" y="733"/>
                    <a:pt x="82" y="728"/>
                  </a:cubicBezTo>
                  <a:cubicBezTo>
                    <a:pt x="82" y="726"/>
                    <a:pt x="85" y="727"/>
                    <a:pt x="88" y="729"/>
                  </a:cubicBezTo>
                  <a:cubicBezTo>
                    <a:pt x="93" y="731"/>
                    <a:pt x="98" y="733"/>
                    <a:pt x="99" y="725"/>
                  </a:cubicBezTo>
                  <a:cubicBezTo>
                    <a:pt x="99" y="723"/>
                    <a:pt x="92" y="719"/>
                    <a:pt x="92" y="712"/>
                  </a:cubicBezTo>
                  <a:cubicBezTo>
                    <a:pt x="92" y="710"/>
                    <a:pt x="98" y="705"/>
                    <a:pt x="95" y="699"/>
                  </a:cubicBezTo>
                  <a:cubicBezTo>
                    <a:pt x="94" y="697"/>
                    <a:pt x="92" y="697"/>
                    <a:pt x="90" y="697"/>
                  </a:cubicBezTo>
                  <a:cubicBezTo>
                    <a:pt x="88" y="698"/>
                    <a:pt x="86" y="698"/>
                    <a:pt x="85" y="696"/>
                  </a:cubicBezTo>
                  <a:cubicBezTo>
                    <a:pt x="84" y="695"/>
                    <a:pt x="86" y="687"/>
                    <a:pt x="85" y="687"/>
                  </a:cubicBezTo>
                  <a:cubicBezTo>
                    <a:pt x="83" y="686"/>
                    <a:pt x="81" y="688"/>
                    <a:pt x="79" y="691"/>
                  </a:cubicBezTo>
                  <a:cubicBezTo>
                    <a:pt x="77" y="694"/>
                    <a:pt x="75" y="697"/>
                    <a:pt x="72" y="693"/>
                  </a:cubicBezTo>
                  <a:cubicBezTo>
                    <a:pt x="69" y="690"/>
                    <a:pt x="75" y="686"/>
                    <a:pt x="75" y="687"/>
                  </a:cubicBezTo>
                  <a:cubicBezTo>
                    <a:pt x="73" y="683"/>
                    <a:pt x="71" y="686"/>
                    <a:pt x="72" y="687"/>
                  </a:cubicBezTo>
                  <a:cubicBezTo>
                    <a:pt x="61" y="669"/>
                    <a:pt x="73" y="650"/>
                    <a:pt x="48" y="642"/>
                  </a:cubicBezTo>
                  <a:cubicBezTo>
                    <a:pt x="49" y="638"/>
                    <a:pt x="52" y="639"/>
                    <a:pt x="55" y="640"/>
                  </a:cubicBezTo>
                  <a:cubicBezTo>
                    <a:pt x="58" y="641"/>
                    <a:pt x="61" y="643"/>
                    <a:pt x="61" y="636"/>
                  </a:cubicBezTo>
                  <a:cubicBezTo>
                    <a:pt x="57" y="634"/>
                    <a:pt x="48" y="633"/>
                    <a:pt x="48" y="620"/>
                  </a:cubicBezTo>
                  <a:cubicBezTo>
                    <a:pt x="52" y="620"/>
                    <a:pt x="54" y="619"/>
                    <a:pt x="55" y="617"/>
                  </a:cubicBezTo>
                  <a:cubicBezTo>
                    <a:pt x="61" y="617"/>
                    <a:pt x="57" y="627"/>
                    <a:pt x="61" y="629"/>
                  </a:cubicBezTo>
                  <a:cubicBezTo>
                    <a:pt x="69" y="617"/>
                    <a:pt x="63" y="607"/>
                    <a:pt x="65" y="604"/>
                  </a:cubicBezTo>
                  <a:cubicBezTo>
                    <a:pt x="66" y="603"/>
                    <a:pt x="68" y="603"/>
                    <a:pt x="70" y="603"/>
                  </a:cubicBezTo>
                  <a:cubicBezTo>
                    <a:pt x="72" y="604"/>
                    <a:pt x="75" y="604"/>
                    <a:pt x="75" y="601"/>
                  </a:cubicBezTo>
                  <a:cubicBezTo>
                    <a:pt x="74" y="598"/>
                    <a:pt x="72" y="598"/>
                    <a:pt x="70" y="598"/>
                  </a:cubicBezTo>
                  <a:cubicBezTo>
                    <a:pt x="68" y="598"/>
                    <a:pt x="66" y="599"/>
                    <a:pt x="65" y="598"/>
                  </a:cubicBezTo>
                  <a:cubicBezTo>
                    <a:pt x="63" y="596"/>
                    <a:pt x="63" y="590"/>
                    <a:pt x="61" y="588"/>
                  </a:cubicBezTo>
                  <a:cubicBezTo>
                    <a:pt x="60" y="587"/>
                    <a:pt x="59" y="579"/>
                    <a:pt x="58" y="578"/>
                  </a:cubicBezTo>
                  <a:cubicBezTo>
                    <a:pt x="57" y="578"/>
                    <a:pt x="54" y="579"/>
                    <a:pt x="51" y="580"/>
                  </a:cubicBezTo>
                  <a:cubicBezTo>
                    <a:pt x="48" y="582"/>
                    <a:pt x="45" y="583"/>
                    <a:pt x="44" y="582"/>
                  </a:cubicBezTo>
                  <a:cubicBezTo>
                    <a:pt x="42" y="578"/>
                    <a:pt x="57" y="574"/>
                    <a:pt x="51" y="563"/>
                  </a:cubicBezTo>
                  <a:cubicBezTo>
                    <a:pt x="51" y="561"/>
                    <a:pt x="41" y="559"/>
                    <a:pt x="41" y="559"/>
                  </a:cubicBezTo>
                  <a:cubicBezTo>
                    <a:pt x="40" y="552"/>
                    <a:pt x="53" y="552"/>
                    <a:pt x="48" y="547"/>
                  </a:cubicBezTo>
                  <a:cubicBezTo>
                    <a:pt x="62" y="550"/>
                    <a:pt x="53" y="558"/>
                    <a:pt x="65" y="566"/>
                  </a:cubicBezTo>
                  <a:cubicBezTo>
                    <a:pt x="75" y="562"/>
                    <a:pt x="61" y="554"/>
                    <a:pt x="58" y="550"/>
                  </a:cubicBezTo>
                  <a:cubicBezTo>
                    <a:pt x="53" y="541"/>
                    <a:pt x="60" y="539"/>
                    <a:pt x="51" y="537"/>
                  </a:cubicBezTo>
                  <a:cubicBezTo>
                    <a:pt x="47" y="536"/>
                    <a:pt x="41" y="543"/>
                    <a:pt x="44" y="547"/>
                  </a:cubicBezTo>
                  <a:cubicBezTo>
                    <a:pt x="42" y="545"/>
                    <a:pt x="40" y="542"/>
                    <a:pt x="41" y="537"/>
                  </a:cubicBezTo>
                  <a:cubicBezTo>
                    <a:pt x="41" y="535"/>
                    <a:pt x="45" y="533"/>
                    <a:pt x="44" y="531"/>
                  </a:cubicBezTo>
                  <a:cubicBezTo>
                    <a:pt x="44" y="529"/>
                    <a:pt x="42" y="529"/>
                    <a:pt x="39" y="529"/>
                  </a:cubicBezTo>
                  <a:cubicBezTo>
                    <a:pt x="35" y="530"/>
                    <a:pt x="30" y="530"/>
                    <a:pt x="28" y="524"/>
                  </a:cubicBezTo>
                  <a:cubicBezTo>
                    <a:pt x="26" y="521"/>
                    <a:pt x="30" y="514"/>
                    <a:pt x="28" y="512"/>
                  </a:cubicBezTo>
                  <a:cubicBezTo>
                    <a:pt x="26" y="510"/>
                    <a:pt x="23" y="517"/>
                    <a:pt x="24" y="518"/>
                  </a:cubicBezTo>
                  <a:cubicBezTo>
                    <a:pt x="23" y="517"/>
                    <a:pt x="18" y="516"/>
                    <a:pt x="17" y="515"/>
                  </a:cubicBezTo>
                  <a:cubicBezTo>
                    <a:pt x="16" y="512"/>
                    <a:pt x="19" y="508"/>
                    <a:pt x="17" y="505"/>
                  </a:cubicBezTo>
                  <a:cubicBezTo>
                    <a:pt x="14" y="498"/>
                    <a:pt x="12" y="497"/>
                    <a:pt x="11" y="487"/>
                  </a:cubicBezTo>
                  <a:cubicBezTo>
                    <a:pt x="12" y="485"/>
                    <a:pt x="13" y="484"/>
                    <a:pt x="14" y="482"/>
                  </a:cubicBezTo>
                  <a:moveTo>
                    <a:pt x="99" y="489"/>
                  </a:moveTo>
                  <a:cubicBezTo>
                    <a:pt x="98" y="490"/>
                    <a:pt x="91" y="495"/>
                    <a:pt x="88" y="493"/>
                  </a:cubicBezTo>
                  <a:cubicBezTo>
                    <a:pt x="84" y="489"/>
                    <a:pt x="107" y="482"/>
                    <a:pt x="99" y="489"/>
                  </a:cubicBezTo>
                  <a:moveTo>
                    <a:pt x="126" y="505"/>
                  </a:moveTo>
                  <a:cubicBezTo>
                    <a:pt x="124" y="504"/>
                    <a:pt x="128" y="501"/>
                    <a:pt x="129" y="502"/>
                  </a:cubicBezTo>
                  <a:cubicBezTo>
                    <a:pt x="131" y="504"/>
                    <a:pt x="126" y="506"/>
                    <a:pt x="126" y="505"/>
                  </a:cubicBezTo>
                  <a:moveTo>
                    <a:pt x="132" y="512"/>
                  </a:moveTo>
                  <a:cubicBezTo>
                    <a:pt x="132" y="515"/>
                    <a:pt x="129" y="513"/>
                    <a:pt x="129" y="512"/>
                  </a:cubicBezTo>
                  <a:cubicBezTo>
                    <a:pt x="129" y="508"/>
                    <a:pt x="132" y="510"/>
                    <a:pt x="132" y="512"/>
                  </a:cubicBezTo>
                  <a:moveTo>
                    <a:pt x="153" y="550"/>
                  </a:moveTo>
                  <a:cubicBezTo>
                    <a:pt x="154" y="551"/>
                    <a:pt x="147" y="554"/>
                    <a:pt x="146" y="553"/>
                  </a:cubicBezTo>
                  <a:cubicBezTo>
                    <a:pt x="144" y="552"/>
                    <a:pt x="152" y="549"/>
                    <a:pt x="153" y="550"/>
                  </a:cubicBezTo>
                  <a:moveTo>
                    <a:pt x="102" y="387"/>
                  </a:moveTo>
                  <a:cubicBezTo>
                    <a:pt x="105" y="385"/>
                    <a:pt x="114" y="393"/>
                    <a:pt x="112" y="400"/>
                  </a:cubicBezTo>
                  <a:cubicBezTo>
                    <a:pt x="110" y="411"/>
                    <a:pt x="97" y="392"/>
                    <a:pt x="102" y="387"/>
                  </a:cubicBezTo>
                  <a:moveTo>
                    <a:pt x="3928" y="458"/>
                  </a:moveTo>
                  <a:cubicBezTo>
                    <a:pt x="3927" y="457"/>
                    <a:pt x="3933" y="450"/>
                    <a:pt x="3935" y="451"/>
                  </a:cubicBezTo>
                  <a:cubicBezTo>
                    <a:pt x="3938" y="454"/>
                    <a:pt x="3930" y="459"/>
                    <a:pt x="3928" y="458"/>
                  </a:cubicBezTo>
                  <a:moveTo>
                    <a:pt x="3928" y="585"/>
                  </a:moveTo>
                  <a:cubicBezTo>
                    <a:pt x="3926" y="583"/>
                    <a:pt x="3930" y="581"/>
                    <a:pt x="3931" y="582"/>
                  </a:cubicBezTo>
                  <a:cubicBezTo>
                    <a:pt x="3933" y="583"/>
                    <a:pt x="3929" y="586"/>
                    <a:pt x="3928" y="585"/>
                  </a:cubicBezTo>
                  <a:moveTo>
                    <a:pt x="3925" y="553"/>
                  </a:moveTo>
                  <a:cubicBezTo>
                    <a:pt x="3923" y="552"/>
                    <a:pt x="3930" y="549"/>
                    <a:pt x="3931" y="550"/>
                  </a:cubicBezTo>
                  <a:cubicBezTo>
                    <a:pt x="3933" y="551"/>
                    <a:pt x="3926" y="554"/>
                    <a:pt x="3925" y="553"/>
                  </a:cubicBezTo>
                  <a:moveTo>
                    <a:pt x="3938" y="795"/>
                  </a:moveTo>
                  <a:cubicBezTo>
                    <a:pt x="3936" y="793"/>
                    <a:pt x="3941" y="791"/>
                    <a:pt x="3942" y="792"/>
                  </a:cubicBezTo>
                  <a:cubicBezTo>
                    <a:pt x="3943" y="793"/>
                    <a:pt x="3939" y="796"/>
                    <a:pt x="3938" y="795"/>
                  </a:cubicBezTo>
                  <a:moveTo>
                    <a:pt x="3928" y="760"/>
                  </a:moveTo>
                  <a:cubicBezTo>
                    <a:pt x="3926" y="758"/>
                    <a:pt x="3934" y="756"/>
                    <a:pt x="3935" y="757"/>
                  </a:cubicBezTo>
                  <a:cubicBezTo>
                    <a:pt x="3936" y="758"/>
                    <a:pt x="3929" y="761"/>
                    <a:pt x="3928" y="760"/>
                  </a:cubicBezTo>
                  <a:moveTo>
                    <a:pt x="3928" y="773"/>
                  </a:moveTo>
                  <a:cubicBezTo>
                    <a:pt x="3926" y="771"/>
                    <a:pt x="3930" y="769"/>
                    <a:pt x="3931" y="769"/>
                  </a:cubicBezTo>
                  <a:cubicBezTo>
                    <a:pt x="3933" y="771"/>
                    <a:pt x="3929" y="774"/>
                    <a:pt x="3928" y="773"/>
                  </a:cubicBezTo>
                  <a:moveTo>
                    <a:pt x="3925" y="750"/>
                  </a:moveTo>
                  <a:cubicBezTo>
                    <a:pt x="3925" y="747"/>
                    <a:pt x="3928" y="749"/>
                    <a:pt x="3928" y="750"/>
                  </a:cubicBezTo>
                  <a:cubicBezTo>
                    <a:pt x="3928" y="754"/>
                    <a:pt x="3925" y="752"/>
                    <a:pt x="3925" y="750"/>
                  </a:cubicBezTo>
                  <a:moveTo>
                    <a:pt x="3931" y="973"/>
                  </a:moveTo>
                  <a:cubicBezTo>
                    <a:pt x="3930" y="972"/>
                    <a:pt x="3934" y="969"/>
                    <a:pt x="3935" y="970"/>
                  </a:cubicBezTo>
                  <a:cubicBezTo>
                    <a:pt x="3937" y="972"/>
                    <a:pt x="3932" y="974"/>
                    <a:pt x="3931" y="973"/>
                  </a:cubicBezTo>
                  <a:moveTo>
                    <a:pt x="3935" y="1164"/>
                  </a:moveTo>
                  <a:cubicBezTo>
                    <a:pt x="3935" y="1168"/>
                    <a:pt x="3931" y="1166"/>
                    <a:pt x="3931" y="1164"/>
                  </a:cubicBezTo>
                  <a:cubicBezTo>
                    <a:pt x="3931" y="1161"/>
                    <a:pt x="3935" y="1162"/>
                    <a:pt x="3935" y="1164"/>
                  </a:cubicBezTo>
                  <a:moveTo>
                    <a:pt x="3915" y="1116"/>
                  </a:moveTo>
                  <a:cubicBezTo>
                    <a:pt x="3908" y="1120"/>
                    <a:pt x="3907" y="1115"/>
                    <a:pt x="3909" y="1110"/>
                  </a:cubicBezTo>
                  <a:cubicBezTo>
                    <a:pt x="3911" y="1105"/>
                    <a:pt x="3915" y="1100"/>
                    <a:pt x="3918" y="1104"/>
                  </a:cubicBezTo>
                  <a:cubicBezTo>
                    <a:pt x="3917" y="1102"/>
                    <a:pt x="3915" y="1113"/>
                    <a:pt x="3915" y="1113"/>
                  </a:cubicBezTo>
                  <a:cubicBezTo>
                    <a:pt x="3914" y="1114"/>
                    <a:pt x="3915" y="1116"/>
                    <a:pt x="3915" y="1116"/>
                  </a:cubicBezTo>
                  <a:moveTo>
                    <a:pt x="3074" y="1247"/>
                  </a:moveTo>
                  <a:cubicBezTo>
                    <a:pt x="3072" y="1248"/>
                    <a:pt x="3068" y="1247"/>
                    <a:pt x="3066" y="1245"/>
                  </a:cubicBezTo>
                  <a:cubicBezTo>
                    <a:pt x="3063" y="1243"/>
                    <a:pt x="3062" y="1241"/>
                    <a:pt x="3067" y="1244"/>
                  </a:cubicBezTo>
                  <a:cubicBezTo>
                    <a:pt x="3067" y="1244"/>
                    <a:pt x="3076" y="1245"/>
                    <a:pt x="3074" y="1247"/>
                  </a:cubicBezTo>
                  <a:moveTo>
                    <a:pt x="65" y="817"/>
                  </a:moveTo>
                  <a:cubicBezTo>
                    <a:pt x="67" y="819"/>
                    <a:pt x="62" y="821"/>
                    <a:pt x="61" y="820"/>
                  </a:cubicBezTo>
                  <a:cubicBezTo>
                    <a:pt x="60" y="819"/>
                    <a:pt x="64" y="816"/>
                    <a:pt x="65" y="817"/>
                  </a:cubicBezTo>
                  <a:moveTo>
                    <a:pt x="75" y="836"/>
                  </a:moveTo>
                  <a:cubicBezTo>
                    <a:pt x="78" y="833"/>
                    <a:pt x="80" y="838"/>
                    <a:pt x="78" y="840"/>
                  </a:cubicBezTo>
                  <a:cubicBezTo>
                    <a:pt x="75" y="843"/>
                    <a:pt x="73" y="838"/>
                    <a:pt x="75" y="836"/>
                  </a:cubicBezTo>
                  <a:moveTo>
                    <a:pt x="58" y="776"/>
                  </a:moveTo>
                  <a:cubicBezTo>
                    <a:pt x="58" y="772"/>
                    <a:pt x="61" y="774"/>
                    <a:pt x="61" y="776"/>
                  </a:cubicBezTo>
                  <a:cubicBezTo>
                    <a:pt x="61" y="779"/>
                    <a:pt x="58" y="778"/>
                    <a:pt x="58" y="776"/>
                  </a:cubicBezTo>
                  <a:moveTo>
                    <a:pt x="85" y="709"/>
                  </a:moveTo>
                  <a:cubicBezTo>
                    <a:pt x="87" y="711"/>
                    <a:pt x="83" y="713"/>
                    <a:pt x="82" y="712"/>
                  </a:cubicBezTo>
                  <a:cubicBezTo>
                    <a:pt x="80" y="711"/>
                    <a:pt x="84" y="708"/>
                    <a:pt x="85" y="7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4" name="Line 708">
              <a:extLst>
                <a:ext uri="{FF2B5EF4-FFF2-40B4-BE49-F238E27FC236}">
                  <a16:creationId xmlns:a16="http://schemas.microsoft.com/office/drawing/2014/main" id="{98B2652A-F6B4-4717-8FCD-8EA52FC9A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2" y="4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5" name="Line 709">
              <a:extLst>
                <a:ext uri="{FF2B5EF4-FFF2-40B4-BE49-F238E27FC236}">
                  <a16:creationId xmlns:a16="http://schemas.microsoft.com/office/drawing/2014/main" id="{FF5A3BEF-8D81-4D0D-91DD-92EE08BC2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2" y="4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6" name="Line 710">
              <a:extLst>
                <a:ext uri="{FF2B5EF4-FFF2-40B4-BE49-F238E27FC236}">
                  <a16:creationId xmlns:a16="http://schemas.microsoft.com/office/drawing/2014/main" id="{704ECAA1-AA68-45C2-AB30-4AD591A38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" y="24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7" name="Line 711">
              <a:extLst>
                <a:ext uri="{FF2B5EF4-FFF2-40B4-BE49-F238E27FC236}">
                  <a16:creationId xmlns:a16="http://schemas.microsoft.com/office/drawing/2014/main" id="{3B400F59-C182-4154-96B5-3C764372D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" y="24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8" name="Line 712">
              <a:extLst>
                <a:ext uri="{FF2B5EF4-FFF2-40B4-BE49-F238E27FC236}">
                  <a16:creationId xmlns:a16="http://schemas.microsoft.com/office/drawing/2014/main" id="{E2143A3F-A61F-4461-AA73-9DD9B8C5C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" y="18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09" name="Line 713">
              <a:extLst>
                <a:ext uri="{FF2B5EF4-FFF2-40B4-BE49-F238E27FC236}">
                  <a16:creationId xmlns:a16="http://schemas.microsoft.com/office/drawing/2014/main" id="{E9ABF54D-A6C3-437F-8C45-D5A29D897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" y="18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0" name="Line 714">
              <a:extLst>
                <a:ext uri="{FF2B5EF4-FFF2-40B4-BE49-F238E27FC236}">
                  <a16:creationId xmlns:a16="http://schemas.microsoft.com/office/drawing/2014/main" id="{54095A0F-6DC9-4AC0-9278-319679486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37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1" name="Line 715">
              <a:extLst>
                <a:ext uri="{FF2B5EF4-FFF2-40B4-BE49-F238E27FC236}">
                  <a16:creationId xmlns:a16="http://schemas.microsoft.com/office/drawing/2014/main" id="{5AB59A6D-A338-49D9-A5A9-5B12C2F30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37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2" name="Line 716">
              <a:extLst>
                <a:ext uri="{FF2B5EF4-FFF2-40B4-BE49-F238E27FC236}">
                  <a16:creationId xmlns:a16="http://schemas.microsoft.com/office/drawing/2014/main" id="{0581BA31-F497-40FD-881A-FA5E48311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4" y="138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3" name="Line 717">
              <a:extLst>
                <a:ext uri="{FF2B5EF4-FFF2-40B4-BE49-F238E27FC236}">
                  <a16:creationId xmlns:a16="http://schemas.microsoft.com/office/drawing/2014/main" id="{B04800B2-811D-4045-A9A7-41C43B15D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4" y="138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4" name="Line 718">
              <a:extLst>
                <a:ext uri="{FF2B5EF4-FFF2-40B4-BE49-F238E27FC236}">
                  <a16:creationId xmlns:a16="http://schemas.microsoft.com/office/drawing/2014/main" id="{B85DB109-5FE3-43C6-BA09-DE18A01C5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" y="29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5" name="Line 719">
              <a:extLst>
                <a:ext uri="{FF2B5EF4-FFF2-40B4-BE49-F238E27FC236}">
                  <a16:creationId xmlns:a16="http://schemas.microsoft.com/office/drawing/2014/main" id="{B16E384E-8BB6-406A-95DC-A2F05985C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" y="29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6" name="Line 720">
              <a:extLst>
                <a:ext uri="{FF2B5EF4-FFF2-40B4-BE49-F238E27FC236}">
                  <a16:creationId xmlns:a16="http://schemas.microsoft.com/office/drawing/2014/main" id="{CD2A4C26-46C2-4B82-8203-430DF07A9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5" y="17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7" name="Line 721">
              <a:extLst>
                <a:ext uri="{FF2B5EF4-FFF2-40B4-BE49-F238E27FC236}">
                  <a16:creationId xmlns:a16="http://schemas.microsoft.com/office/drawing/2014/main" id="{ADDFEB78-785C-44D8-B9B5-15DE52663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5" y="17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8" name="Line 722">
              <a:extLst>
                <a:ext uri="{FF2B5EF4-FFF2-40B4-BE49-F238E27FC236}">
                  <a16:creationId xmlns:a16="http://schemas.microsoft.com/office/drawing/2014/main" id="{3F872965-79FF-4958-873B-6CB01C91B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104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19" name="Line 723">
              <a:extLst>
                <a:ext uri="{FF2B5EF4-FFF2-40B4-BE49-F238E27FC236}">
                  <a16:creationId xmlns:a16="http://schemas.microsoft.com/office/drawing/2014/main" id="{67E54383-2B56-4DAB-B9F5-F19DBD366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104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0" name="Freeform 724">
              <a:extLst>
                <a:ext uri="{FF2B5EF4-FFF2-40B4-BE49-F238E27FC236}">
                  <a16:creationId xmlns:a16="http://schemas.microsoft.com/office/drawing/2014/main" id="{5B38353E-1748-42E6-A7AF-8545349FE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531"/>
              <a:ext cx="1" cy="2"/>
            </a:xfrm>
            <a:custGeom>
              <a:avLst/>
              <a:gdLst>
                <a:gd name="T0" fmla="*/ 0 w 1"/>
                <a:gd name="T1" fmla="*/ 4 h 1"/>
                <a:gd name="T2" fmla="*/ 1 w 1"/>
                <a:gd name="T3" fmla="*/ 0 h 1"/>
                <a:gd name="T4" fmla="*/ 0 w 1"/>
                <a:gd name="T5" fmla="*/ 4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1" name="Freeform 725">
              <a:extLst>
                <a:ext uri="{FF2B5EF4-FFF2-40B4-BE49-F238E27FC236}">
                  <a16:creationId xmlns:a16="http://schemas.microsoft.com/office/drawing/2014/main" id="{DB9D2645-05A7-49BF-83E2-A414684F7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9" y="64"/>
              <a:ext cx="3" cy="4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2 h 4"/>
                <a:gd name="T4" fmla="*/ 0 w 3"/>
                <a:gd name="T5" fmla="*/ 4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4"/>
                  </a:moveTo>
                  <a:cubicBezTo>
                    <a:pt x="3" y="0"/>
                    <a:pt x="2" y="0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2" name="Freeform 726">
              <a:extLst>
                <a:ext uri="{FF2B5EF4-FFF2-40B4-BE49-F238E27FC236}">
                  <a16:creationId xmlns:a16="http://schemas.microsoft.com/office/drawing/2014/main" id="{F0EE59BB-2B68-4F34-9C96-6F8AAFC6C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" y="51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3" name="Freeform 727">
              <a:extLst>
                <a:ext uri="{FF2B5EF4-FFF2-40B4-BE49-F238E27FC236}">
                  <a16:creationId xmlns:a16="http://schemas.microsoft.com/office/drawing/2014/main" id="{DC8FC51E-7BAF-4D94-9A5A-B3311517D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920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4" name="Freeform 728">
              <a:extLst>
                <a:ext uri="{FF2B5EF4-FFF2-40B4-BE49-F238E27FC236}">
                  <a16:creationId xmlns:a16="http://schemas.microsoft.com/office/drawing/2014/main" id="{1B826FD7-E4A3-414D-B956-1FBA590F2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" y="11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5" name="Freeform 729">
              <a:extLst>
                <a:ext uri="{FF2B5EF4-FFF2-40B4-BE49-F238E27FC236}">
                  <a16:creationId xmlns:a16="http://schemas.microsoft.com/office/drawing/2014/main" id="{3E23CED8-FBED-4134-9DD7-D6932DAC9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1350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0 h 3"/>
                <a:gd name="T4" fmla="*/ 0 w 1"/>
                <a:gd name="T5" fmla="*/ 3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6" name="Freeform 730">
              <a:extLst>
                <a:ext uri="{FF2B5EF4-FFF2-40B4-BE49-F238E27FC236}">
                  <a16:creationId xmlns:a16="http://schemas.microsoft.com/office/drawing/2014/main" id="{7851F6F1-18F7-4D03-BB6D-D0F8D8E82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1316"/>
              <a:ext cx="35" cy="26"/>
            </a:xfrm>
            <a:custGeom>
              <a:avLst/>
              <a:gdLst>
                <a:gd name="T0" fmla="*/ 23 w 32"/>
                <a:gd name="T1" fmla="*/ 23 h 24"/>
                <a:gd name="T2" fmla="*/ 23 w 32"/>
                <a:gd name="T3" fmla="*/ 24 h 24"/>
                <a:gd name="T4" fmla="*/ 27 w 32"/>
                <a:gd name="T5" fmla="*/ 27 h 24"/>
                <a:gd name="T6" fmla="*/ 20 w 32"/>
                <a:gd name="T7" fmla="*/ 12 h 24"/>
                <a:gd name="T8" fmla="*/ 8 w 32"/>
                <a:gd name="T9" fmla="*/ 4 h 24"/>
                <a:gd name="T10" fmla="*/ 20 w 32"/>
                <a:gd name="T11" fmla="*/ 23 h 24"/>
                <a:gd name="T12" fmla="*/ 8 w 32"/>
                <a:gd name="T13" fmla="*/ 23 h 24"/>
                <a:gd name="T14" fmla="*/ 23 w 32"/>
                <a:gd name="T15" fmla="*/ 24 h 24"/>
                <a:gd name="T16" fmla="*/ 23 w 32"/>
                <a:gd name="T17" fmla="*/ 23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19" y="19"/>
                  </a:moveTo>
                  <a:cubicBezTo>
                    <a:pt x="23" y="19"/>
                    <a:pt x="22" y="19"/>
                    <a:pt x="19" y="20"/>
                  </a:cubicBezTo>
                  <a:cubicBezTo>
                    <a:pt x="19" y="21"/>
                    <a:pt x="20" y="23"/>
                    <a:pt x="23" y="23"/>
                  </a:cubicBezTo>
                  <a:cubicBezTo>
                    <a:pt x="32" y="21"/>
                    <a:pt x="17" y="11"/>
                    <a:pt x="16" y="10"/>
                  </a:cubicBezTo>
                  <a:cubicBezTo>
                    <a:pt x="13" y="7"/>
                    <a:pt x="15" y="0"/>
                    <a:pt x="6" y="4"/>
                  </a:cubicBezTo>
                  <a:cubicBezTo>
                    <a:pt x="6" y="15"/>
                    <a:pt x="10" y="7"/>
                    <a:pt x="16" y="19"/>
                  </a:cubicBezTo>
                  <a:cubicBezTo>
                    <a:pt x="16" y="19"/>
                    <a:pt x="6" y="19"/>
                    <a:pt x="6" y="19"/>
                  </a:cubicBezTo>
                  <a:cubicBezTo>
                    <a:pt x="0" y="24"/>
                    <a:pt x="13" y="21"/>
                    <a:pt x="19" y="2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7" name="Line 731">
              <a:extLst>
                <a:ext uri="{FF2B5EF4-FFF2-40B4-BE49-F238E27FC236}">
                  <a16:creationId xmlns:a16="http://schemas.microsoft.com/office/drawing/2014/main" id="{C1E5CA0D-C519-42D2-929C-E76F0F380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8" y="129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8" name="Line 732">
              <a:extLst>
                <a:ext uri="{FF2B5EF4-FFF2-40B4-BE49-F238E27FC236}">
                  <a16:creationId xmlns:a16="http://schemas.microsoft.com/office/drawing/2014/main" id="{ED1651C5-952C-44AE-A769-E4BCCE800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8" y="129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29" name="Line 733">
              <a:extLst>
                <a:ext uri="{FF2B5EF4-FFF2-40B4-BE49-F238E27FC236}">
                  <a16:creationId xmlns:a16="http://schemas.microsoft.com/office/drawing/2014/main" id="{03DE74CC-69CD-4F6E-A2BB-A7989B446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129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0" name="Line 734">
              <a:extLst>
                <a:ext uri="{FF2B5EF4-FFF2-40B4-BE49-F238E27FC236}">
                  <a16:creationId xmlns:a16="http://schemas.microsoft.com/office/drawing/2014/main" id="{FFA01D1B-4C98-4431-8BC9-74F67B5D2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129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1" name="Freeform 735">
              <a:extLst>
                <a:ext uri="{FF2B5EF4-FFF2-40B4-BE49-F238E27FC236}">
                  <a16:creationId xmlns:a16="http://schemas.microsoft.com/office/drawing/2014/main" id="{E0691992-014A-44F5-B64E-0D146027B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" y="1288"/>
              <a:ext cx="20" cy="18"/>
            </a:xfrm>
            <a:custGeom>
              <a:avLst/>
              <a:gdLst>
                <a:gd name="T0" fmla="*/ 14 w 18"/>
                <a:gd name="T1" fmla="*/ 4 h 17"/>
                <a:gd name="T2" fmla="*/ 7 w 18"/>
                <a:gd name="T3" fmla="*/ 7 h 17"/>
                <a:gd name="T4" fmla="*/ 14 w 18"/>
                <a:gd name="T5" fmla="*/ 4 h 17"/>
                <a:gd name="T6" fmla="*/ 0 60000 65536"/>
                <a:gd name="T7" fmla="*/ 0 60000 65536"/>
                <a:gd name="T8" fmla="*/ 0 60000 65536"/>
                <a:gd name="T9" fmla="*/ 0 w 18"/>
                <a:gd name="T10" fmla="*/ 0 h 17"/>
                <a:gd name="T11" fmla="*/ 18 w 18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7">
                  <a:moveTo>
                    <a:pt x="12" y="4"/>
                  </a:moveTo>
                  <a:cubicBezTo>
                    <a:pt x="2" y="0"/>
                    <a:pt x="0" y="17"/>
                    <a:pt x="5" y="7"/>
                  </a:cubicBezTo>
                  <a:cubicBezTo>
                    <a:pt x="10" y="8"/>
                    <a:pt x="18" y="7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2" name="Freeform 736">
              <a:extLst>
                <a:ext uri="{FF2B5EF4-FFF2-40B4-BE49-F238E27FC236}">
                  <a16:creationId xmlns:a16="http://schemas.microsoft.com/office/drawing/2014/main" id="{EC92FF37-B688-4B4B-81B7-7CB4B5A9F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250"/>
              <a:ext cx="14" cy="18"/>
            </a:xfrm>
            <a:custGeom>
              <a:avLst/>
              <a:gdLst>
                <a:gd name="T0" fmla="*/ 1 w 13"/>
                <a:gd name="T1" fmla="*/ 7 h 17"/>
                <a:gd name="T2" fmla="*/ 10 w 13"/>
                <a:gd name="T3" fmla="*/ 19 h 17"/>
                <a:gd name="T4" fmla="*/ 10 w 13"/>
                <a:gd name="T5" fmla="*/ 1 h 17"/>
                <a:gd name="T6" fmla="*/ 1 w 13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7"/>
                <a:gd name="T14" fmla="*/ 13 w 1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7">
                  <a:moveTo>
                    <a:pt x="1" y="7"/>
                  </a:moveTo>
                  <a:cubicBezTo>
                    <a:pt x="0" y="13"/>
                    <a:pt x="4" y="15"/>
                    <a:pt x="8" y="17"/>
                  </a:cubicBezTo>
                  <a:cubicBezTo>
                    <a:pt x="13" y="11"/>
                    <a:pt x="7" y="7"/>
                    <a:pt x="8" y="1"/>
                  </a:cubicBezTo>
                  <a:cubicBezTo>
                    <a:pt x="7" y="0"/>
                    <a:pt x="1" y="6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3" name="Freeform 737">
              <a:extLst>
                <a:ext uri="{FF2B5EF4-FFF2-40B4-BE49-F238E27FC236}">
                  <a16:creationId xmlns:a16="http://schemas.microsoft.com/office/drawing/2014/main" id="{EFAACE7C-4F62-4154-B0C0-B8F40B4EE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227"/>
              <a:ext cx="20" cy="24"/>
            </a:xfrm>
            <a:custGeom>
              <a:avLst/>
              <a:gdLst>
                <a:gd name="T0" fmla="*/ 0 w 19"/>
                <a:gd name="T1" fmla="*/ 0 h 22"/>
                <a:gd name="T2" fmla="*/ 16 w 19"/>
                <a:gd name="T3" fmla="*/ 26 h 22"/>
                <a:gd name="T4" fmla="*/ 19 w 19"/>
                <a:gd name="T5" fmla="*/ 19 h 22"/>
                <a:gd name="T6" fmla="*/ 0 w 19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0"/>
                  </a:moveTo>
                  <a:cubicBezTo>
                    <a:pt x="1" y="13"/>
                    <a:pt x="12" y="13"/>
                    <a:pt x="14" y="22"/>
                  </a:cubicBezTo>
                  <a:cubicBezTo>
                    <a:pt x="14" y="20"/>
                    <a:pt x="19" y="20"/>
                    <a:pt x="17" y="16"/>
                  </a:cubicBezTo>
                  <a:cubicBezTo>
                    <a:pt x="15" y="10"/>
                    <a:pt x="3" y="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4" name="Line 738">
              <a:extLst>
                <a:ext uri="{FF2B5EF4-FFF2-40B4-BE49-F238E27FC236}">
                  <a16:creationId xmlns:a16="http://schemas.microsoft.com/office/drawing/2014/main" id="{3FCBD193-8888-4912-9667-E15ACF670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0" y="126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5" name="Line 739">
              <a:extLst>
                <a:ext uri="{FF2B5EF4-FFF2-40B4-BE49-F238E27FC236}">
                  <a16:creationId xmlns:a16="http://schemas.microsoft.com/office/drawing/2014/main" id="{F651E3D6-2C5C-49BE-A1C3-F9A40FF58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0" y="126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6" name="Freeform 740">
              <a:extLst>
                <a:ext uri="{FF2B5EF4-FFF2-40B4-BE49-F238E27FC236}">
                  <a16:creationId xmlns:a16="http://schemas.microsoft.com/office/drawing/2014/main" id="{EA27474A-3F5E-4134-A354-B8AC89371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" y="1185"/>
              <a:ext cx="41" cy="63"/>
            </a:xfrm>
            <a:custGeom>
              <a:avLst/>
              <a:gdLst>
                <a:gd name="T0" fmla="*/ 4 w 38"/>
                <a:gd name="T1" fmla="*/ 27 h 58"/>
                <a:gd name="T2" fmla="*/ 44 w 38"/>
                <a:gd name="T3" fmla="*/ 12 h 58"/>
                <a:gd name="T4" fmla="*/ 25 w 38"/>
                <a:gd name="T5" fmla="*/ 12 h 58"/>
                <a:gd name="T6" fmla="*/ 16 w 38"/>
                <a:gd name="T7" fmla="*/ 0 h 58"/>
                <a:gd name="T8" fmla="*/ 9 w 38"/>
                <a:gd name="T9" fmla="*/ 4 h 58"/>
                <a:gd name="T10" fmla="*/ 13 w 38"/>
                <a:gd name="T11" fmla="*/ 18 h 58"/>
                <a:gd name="T12" fmla="*/ 1 w 38"/>
                <a:gd name="T13" fmla="*/ 27 h 58"/>
                <a:gd name="T14" fmla="*/ 36 w 38"/>
                <a:gd name="T15" fmla="*/ 60 h 58"/>
                <a:gd name="T16" fmla="*/ 4 w 38"/>
                <a:gd name="T17" fmla="*/ 2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58"/>
                <a:gd name="T29" fmla="*/ 38 w 38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58">
                  <a:moveTo>
                    <a:pt x="4" y="23"/>
                  </a:moveTo>
                  <a:cubicBezTo>
                    <a:pt x="22" y="29"/>
                    <a:pt x="30" y="20"/>
                    <a:pt x="38" y="10"/>
                  </a:cubicBezTo>
                  <a:cubicBezTo>
                    <a:pt x="35" y="1"/>
                    <a:pt x="26" y="12"/>
                    <a:pt x="21" y="10"/>
                  </a:cubicBezTo>
                  <a:cubicBezTo>
                    <a:pt x="18" y="8"/>
                    <a:pt x="20" y="2"/>
                    <a:pt x="14" y="0"/>
                  </a:cubicBezTo>
                  <a:cubicBezTo>
                    <a:pt x="17" y="1"/>
                    <a:pt x="7" y="4"/>
                    <a:pt x="7" y="4"/>
                  </a:cubicBezTo>
                  <a:cubicBezTo>
                    <a:pt x="4" y="6"/>
                    <a:pt x="11" y="16"/>
                    <a:pt x="11" y="16"/>
                  </a:cubicBezTo>
                  <a:cubicBezTo>
                    <a:pt x="10" y="18"/>
                    <a:pt x="1" y="19"/>
                    <a:pt x="1" y="23"/>
                  </a:cubicBezTo>
                  <a:cubicBezTo>
                    <a:pt x="0" y="40"/>
                    <a:pt x="14" y="58"/>
                    <a:pt x="31" y="51"/>
                  </a:cubicBezTo>
                  <a:cubicBezTo>
                    <a:pt x="17" y="46"/>
                    <a:pt x="5" y="40"/>
                    <a:pt x="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7" name="Freeform 741">
              <a:extLst>
                <a:ext uri="{FF2B5EF4-FFF2-40B4-BE49-F238E27FC236}">
                  <a16:creationId xmlns:a16="http://schemas.microsoft.com/office/drawing/2014/main" id="{D55B8472-E98E-4DB0-A3FA-793E405A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1164"/>
              <a:ext cx="12" cy="36"/>
            </a:xfrm>
            <a:custGeom>
              <a:avLst/>
              <a:gdLst>
                <a:gd name="T0" fmla="*/ 5 w 11"/>
                <a:gd name="T1" fmla="*/ 23 h 33"/>
                <a:gd name="T2" fmla="*/ 5 w 11"/>
                <a:gd name="T3" fmla="*/ 19 h 33"/>
                <a:gd name="T4" fmla="*/ 10 w 11"/>
                <a:gd name="T5" fmla="*/ 12 h 33"/>
                <a:gd name="T6" fmla="*/ 5 w 11"/>
                <a:gd name="T7" fmla="*/ 2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3"/>
                <a:gd name="T14" fmla="*/ 11 w 1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3">
                  <a:moveTo>
                    <a:pt x="5" y="19"/>
                  </a:moveTo>
                  <a:cubicBezTo>
                    <a:pt x="5" y="18"/>
                    <a:pt x="5" y="17"/>
                    <a:pt x="5" y="16"/>
                  </a:cubicBezTo>
                  <a:cubicBezTo>
                    <a:pt x="5" y="15"/>
                    <a:pt x="11" y="14"/>
                    <a:pt x="8" y="10"/>
                  </a:cubicBezTo>
                  <a:cubicBezTo>
                    <a:pt x="3" y="0"/>
                    <a:pt x="0" y="33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8" name="Freeform 742">
              <a:extLst>
                <a:ext uri="{FF2B5EF4-FFF2-40B4-BE49-F238E27FC236}">
                  <a16:creationId xmlns:a16="http://schemas.microsoft.com/office/drawing/2014/main" id="{F4A17032-23BE-4C32-8521-CD7243A76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118"/>
              <a:ext cx="26" cy="19"/>
            </a:xfrm>
            <a:custGeom>
              <a:avLst/>
              <a:gdLst>
                <a:gd name="T0" fmla="*/ 9 w 24"/>
                <a:gd name="T1" fmla="*/ 2 h 18"/>
                <a:gd name="T2" fmla="*/ 13 w 24"/>
                <a:gd name="T3" fmla="*/ 5 h 18"/>
                <a:gd name="T4" fmla="*/ 9 w 24"/>
                <a:gd name="T5" fmla="*/ 2 h 18"/>
                <a:gd name="T6" fmla="*/ 0 60000 65536"/>
                <a:gd name="T7" fmla="*/ 0 60000 65536"/>
                <a:gd name="T8" fmla="*/ 0 60000 65536"/>
                <a:gd name="T9" fmla="*/ 0 w 24"/>
                <a:gd name="T10" fmla="*/ 0 h 18"/>
                <a:gd name="T11" fmla="*/ 24 w 2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8">
                  <a:moveTo>
                    <a:pt x="7" y="2"/>
                  </a:moveTo>
                  <a:cubicBezTo>
                    <a:pt x="0" y="6"/>
                    <a:pt x="0" y="18"/>
                    <a:pt x="11" y="5"/>
                  </a:cubicBezTo>
                  <a:cubicBezTo>
                    <a:pt x="24" y="4"/>
                    <a:pt x="11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39" name="Freeform 743">
              <a:extLst>
                <a:ext uri="{FF2B5EF4-FFF2-40B4-BE49-F238E27FC236}">
                  <a16:creationId xmlns:a16="http://schemas.microsoft.com/office/drawing/2014/main" id="{5EDAC9D9-4AB6-4F17-ACBE-E3935B061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055"/>
              <a:ext cx="14" cy="23"/>
            </a:xfrm>
            <a:custGeom>
              <a:avLst/>
              <a:gdLst>
                <a:gd name="T0" fmla="*/ 9 w 13"/>
                <a:gd name="T1" fmla="*/ 11 h 21"/>
                <a:gd name="T2" fmla="*/ 12 w 13"/>
                <a:gd name="T3" fmla="*/ 3 h 21"/>
                <a:gd name="T4" fmla="*/ 9 w 13"/>
                <a:gd name="T5" fmla="*/ 11 h 21"/>
                <a:gd name="T6" fmla="*/ 0 60000 65536"/>
                <a:gd name="T7" fmla="*/ 0 60000 65536"/>
                <a:gd name="T8" fmla="*/ 0 60000 65536"/>
                <a:gd name="T9" fmla="*/ 0 w 13"/>
                <a:gd name="T10" fmla="*/ 0 h 21"/>
                <a:gd name="T11" fmla="*/ 13 w 1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1">
                  <a:moveTo>
                    <a:pt x="7" y="9"/>
                  </a:moveTo>
                  <a:cubicBezTo>
                    <a:pt x="7" y="8"/>
                    <a:pt x="13" y="6"/>
                    <a:pt x="10" y="3"/>
                  </a:cubicBezTo>
                  <a:cubicBezTo>
                    <a:pt x="9" y="0"/>
                    <a:pt x="0" y="21"/>
                    <a:pt x="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0" name="Freeform 744">
              <a:extLst>
                <a:ext uri="{FF2B5EF4-FFF2-40B4-BE49-F238E27FC236}">
                  <a16:creationId xmlns:a16="http://schemas.microsoft.com/office/drawing/2014/main" id="{C977C91A-F77B-4229-90BA-34052D903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540"/>
              <a:ext cx="14" cy="23"/>
            </a:xfrm>
            <a:custGeom>
              <a:avLst/>
              <a:gdLst>
                <a:gd name="T0" fmla="*/ 9 w 13"/>
                <a:gd name="T1" fmla="*/ 10 h 21"/>
                <a:gd name="T2" fmla="*/ 13 w 13"/>
                <a:gd name="T3" fmla="*/ 2 h 21"/>
                <a:gd name="T4" fmla="*/ 9 w 13"/>
                <a:gd name="T5" fmla="*/ 10 h 21"/>
                <a:gd name="T6" fmla="*/ 0 60000 65536"/>
                <a:gd name="T7" fmla="*/ 0 60000 65536"/>
                <a:gd name="T8" fmla="*/ 0 60000 65536"/>
                <a:gd name="T9" fmla="*/ 0 w 13"/>
                <a:gd name="T10" fmla="*/ 0 h 21"/>
                <a:gd name="T11" fmla="*/ 13 w 1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1">
                  <a:moveTo>
                    <a:pt x="7" y="8"/>
                  </a:moveTo>
                  <a:cubicBezTo>
                    <a:pt x="8" y="8"/>
                    <a:pt x="13" y="5"/>
                    <a:pt x="11" y="2"/>
                  </a:cubicBezTo>
                  <a:cubicBezTo>
                    <a:pt x="9" y="0"/>
                    <a:pt x="0" y="21"/>
                    <a:pt x="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1" name="Freeform 745">
              <a:extLst>
                <a:ext uri="{FF2B5EF4-FFF2-40B4-BE49-F238E27FC236}">
                  <a16:creationId xmlns:a16="http://schemas.microsoft.com/office/drawing/2014/main" id="{412B999D-1B40-49BA-92BE-0D9BFCAA9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" y="252"/>
              <a:ext cx="30" cy="28"/>
            </a:xfrm>
            <a:custGeom>
              <a:avLst/>
              <a:gdLst>
                <a:gd name="T0" fmla="*/ 12 w 28"/>
                <a:gd name="T1" fmla="*/ 28 h 26"/>
                <a:gd name="T2" fmla="*/ 12 w 28"/>
                <a:gd name="T3" fmla="*/ 16 h 26"/>
                <a:gd name="T4" fmla="*/ 23 w 28"/>
                <a:gd name="T5" fmla="*/ 5 h 26"/>
                <a:gd name="T6" fmla="*/ 9 w 28"/>
                <a:gd name="T7" fmla="*/ 16 h 26"/>
                <a:gd name="T8" fmla="*/ 0 w 28"/>
                <a:gd name="T9" fmla="*/ 20 h 26"/>
                <a:gd name="T10" fmla="*/ 12 w 28"/>
                <a:gd name="T11" fmla="*/ 28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6"/>
                <a:gd name="T20" fmla="*/ 28 w 2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6">
                  <a:moveTo>
                    <a:pt x="10" y="24"/>
                  </a:moveTo>
                  <a:cubicBezTo>
                    <a:pt x="11" y="23"/>
                    <a:pt x="9" y="16"/>
                    <a:pt x="10" y="14"/>
                  </a:cubicBezTo>
                  <a:cubicBezTo>
                    <a:pt x="13" y="11"/>
                    <a:pt x="28" y="16"/>
                    <a:pt x="20" y="5"/>
                  </a:cubicBezTo>
                  <a:cubicBezTo>
                    <a:pt x="14" y="0"/>
                    <a:pt x="11" y="11"/>
                    <a:pt x="7" y="14"/>
                  </a:cubicBezTo>
                  <a:cubicBezTo>
                    <a:pt x="4" y="16"/>
                    <a:pt x="0" y="14"/>
                    <a:pt x="0" y="18"/>
                  </a:cubicBezTo>
                  <a:cubicBezTo>
                    <a:pt x="0" y="18"/>
                    <a:pt x="6" y="26"/>
                    <a:pt x="1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2" name="Line 746">
              <a:extLst>
                <a:ext uri="{FF2B5EF4-FFF2-40B4-BE49-F238E27FC236}">
                  <a16:creationId xmlns:a16="http://schemas.microsoft.com/office/drawing/2014/main" id="{50878D30-5501-44FE-B8B8-551AC3766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" y="17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3" name="Line 747">
              <a:extLst>
                <a:ext uri="{FF2B5EF4-FFF2-40B4-BE49-F238E27FC236}">
                  <a16:creationId xmlns:a16="http://schemas.microsoft.com/office/drawing/2014/main" id="{F6D2DEB4-7C6C-496E-82FE-601CD0FC9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" y="17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4" name="Freeform 748">
              <a:extLst>
                <a:ext uri="{FF2B5EF4-FFF2-40B4-BE49-F238E27FC236}">
                  <a16:creationId xmlns:a16="http://schemas.microsoft.com/office/drawing/2014/main" id="{874F5BF9-54A1-4103-BC13-7417147E6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" y="156"/>
              <a:ext cx="7" cy="29"/>
            </a:xfrm>
            <a:custGeom>
              <a:avLst/>
              <a:gdLst>
                <a:gd name="T0" fmla="*/ 6 w 6"/>
                <a:gd name="T1" fmla="*/ 16 h 27"/>
                <a:gd name="T2" fmla="*/ 0 w 6"/>
                <a:gd name="T3" fmla="*/ 10 h 27"/>
                <a:gd name="T4" fmla="*/ 6 w 6"/>
                <a:gd name="T5" fmla="*/ 16 h 27"/>
                <a:gd name="T6" fmla="*/ 0 60000 65536"/>
                <a:gd name="T7" fmla="*/ 0 60000 65536"/>
                <a:gd name="T8" fmla="*/ 0 60000 65536"/>
                <a:gd name="T9" fmla="*/ 0 w 6"/>
                <a:gd name="T10" fmla="*/ 0 h 27"/>
                <a:gd name="T11" fmla="*/ 6 w 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7">
                  <a:moveTo>
                    <a:pt x="4" y="14"/>
                  </a:moveTo>
                  <a:cubicBezTo>
                    <a:pt x="5" y="8"/>
                    <a:pt x="6" y="0"/>
                    <a:pt x="0" y="8"/>
                  </a:cubicBezTo>
                  <a:cubicBezTo>
                    <a:pt x="3" y="5"/>
                    <a:pt x="0" y="27"/>
                    <a:pt x="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5" name="Freeform 749">
              <a:extLst>
                <a:ext uri="{FF2B5EF4-FFF2-40B4-BE49-F238E27FC236}">
                  <a16:creationId xmlns:a16="http://schemas.microsoft.com/office/drawing/2014/main" id="{328BA989-84C5-46D9-97DA-461EF1B56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" y="149"/>
              <a:ext cx="17" cy="19"/>
            </a:xfrm>
            <a:custGeom>
              <a:avLst/>
              <a:gdLst>
                <a:gd name="T0" fmla="*/ 10 w 16"/>
                <a:gd name="T1" fmla="*/ 8 h 18"/>
                <a:gd name="T2" fmla="*/ 17 w 16"/>
                <a:gd name="T3" fmla="*/ 19 h 18"/>
                <a:gd name="T4" fmla="*/ 10 w 16"/>
                <a:gd name="T5" fmla="*/ 8 h 18"/>
                <a:gd name="T6" fmla="*/ 0 60000 65536"/>
                <a:gd name="T7" fmla="*/ 0 60000 65536"/>
                <a:gd name="T8" fmla="*/ 0 60000 65536"/>
                <a:gd name="T9" fmla="*/ 0 w 16"/>
                <a:gd name="T10" fmla="*/ 0 h 18"/>
                <a:gd name="T11" fmla="*/ 16 w 1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8">
                  <a:moveTo>
                    <a:pt x="8" y="8"/>
                  </a:moveTo>
                  <a:cubicBezTo>
                    <a:pt x="0" y="0"/>
                    <a:pt x="6" y="18"/>
                    <a:pt x="15" y="17"/>
                  </a:cubicBezTo>
                  <a:cubicBezTo>
                    <a:pt x="16" y="11"/>
                    <a:pt x="11" y="10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6" name="Freeform 750">
              <a:extLst>
                <a:ext uri="{FF2B5EF4-FFF2-40B4-BE49-F238E27FC236}">
                  <a16:creationId xmlns:a16="http://schemas.microsoft.com/office/drawing/2014/main" id="{A8526E3B-191B-4555-8A79-708D63D75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" y="118"/>
              <a:ext cx="15" cy="31"/>
            </a:xfrm>
            <a:custGeom>
              <a:avLst/>
              <a:gdLst>
                <a:gd name="T0" fmla="*/ 16 w 14"/>
                <a:gd name="T1" fmla="*/ 19 h 29"/>
                <a:gd name="T2" fmla="*/ 0 w 14"/>
                <a:gd name="T3" fmla="*/ 13 h 29"/>
                <a:gd name="T4" fmla="*/ 16 w 14"/>
                <a:gd name="T5" fmla="*/ 19 h 29"/>
                <a:gd name="T6" fmla="*/ 0 60000 65536"/>
                <a:gd name="T7" fmla="*/ 0 60000 65536"/>
                <a:gd name="T8" fmla="*/ 0 60000 65536"/>
                <a:gd name="T9" fmla="*/ 0 w 14"/>
                <a:gd name="T10" fmla="*/ 0 h 29"/>
                <a:gd name="T11" fmla="*/ 14 w 14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9">
                  <a:moveTo>
                    <a:pt x="14" y="17"/>
                  </a:moveTo>
                  <a:cubicBezTo>
                    <a:pt x="7" y="19"/>
                    <a:pt x="6" y="0"/>
                    <a:pt x="0" y="11"/>
                  </a:cubicBezTo>
                  <a:cubicBezTo>
                    <a:pt x="7" y="9"/>
                    <a:pt x="8" y="29"/>
                    <a:pt x="1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7" name="Line 751">
              <a:extLst>
                <a:ext uri="{FF2B5EF4-FFF2-40B4-BE49-F238E27FC236}">
                  <a16:creationId xmlns:a16="http://schemas.microsoft.com/office/drawing/2014/main" id="{9A7DED5B-E74E-47E6-8235-8A1E390EE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10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8" name="Line 752">
              <a:extLst>
                <a:ext uri="{FF2B5EF4-FFF2-40B4-BE49-F238E27FC236}">
                  <a16:creationId xmlns:a16="http://schemas.microsoft.com/office/drawing/2014/main" id="{51B35330-B657-4C69-B121-38FD21A7B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10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49" name="Freeform 753">
              <a:extLst>
                <a:ext uri="{FF2B5EF4-FFF2-40B4-BE49-F238E27FC236}">
                  <a16:creationId xmlns:a16="http://schemas.microsoft.com/office/drawing/2014/main" id="{53A25522-2DBD-4A19-A286-622B5A745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98"/>
              <a:ext cx="15" cy="14"/>
            </a:xfrm>
            <a:custGeom>
              <a:avLst/>
              <a:gdLst>
                <a:gd name="T0" fmla="*/ 0 w 14"/>
                <a:gd name="T1" fmla="*/ 0 h 13"/>
                <a:gd name="T2" fmla="*/ 16 w 14"/>
                <a:gd name="T3" fmla="*/ 15 h 13"/>
                <a:gd name="T4" fmla="*/ 0 w 14"/>
                <a:gd name="T5" fmla="*/ 0 h 13"/>
                <a:gd name="T6" fmla="*/ 0 60000 65536"/>
                <a:gd name="T7" fmla="*/ 0 60000 65536"/>
                <a:gd name="T8" fmla="*/ 0 60000 65536"/>
                <a:gd name="T9" fmla="*/ 0 w 14"/>
                <a:gd name="T10" fmla="*/ 0 h 13"/>
                <a:gd name="T11" fmla="*/ 14 w 14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3">
                  <a:moveTo>
                    <a:pt x="0" y="0"/>
                  </a:moveTo>
                  <a:cubicBezTo>
                    <a:pt x="1" y="8"/>
                    <a:pt x="6" y="12"/>
                    <a:pt x="14" y="13"/>
                  </a:cubicBezTo>
                  <a:cubicBezTo>
                    <a:pt x="12" y="6"/>
                    <a:pt x="8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0" name="Freeform 754">
              <a:extLst>
                <a:ext uri="{FF2B5EF4-FFF2-40B4-BE49-F238E27FC236}">
                  <a16:creationId xmlns:a16="http://schemas.microsoft.com/office/drawing/2014/main" id="{6A190222-5A23-4D1B-AA32-99C4F9964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51"/>
              <a:ext cx="27" cy="19"/>
            </a:xfrm>
            <a:custGeom>
              <a:avLst/>
              <a:gdLst>
                <a:gd name="T0" fmla="*/ 9 w 25"/>
                <a:gd name="T1" fmla="*/ 6 h 18"/>
                <a:gd name="T2" fmla="*/ 19 w 25"/>
                <a:gd name="T3" fmla="*/ 6 h 18"/>
                <a:gd name="T4" fmla="*/ 28 w 25"/>
                <a:gd name="T5" fmla="*/ 6 h 18"/>
                <a:gd name="T6" fmla="*/ 9 w 25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8"/>
                <a:gd name="T14" fmla="*/ 25 w 25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8">
                  <a:moveTo>
                    <a:pt x="7" y="6"/>
                  </a:moveTo>
                  <a:cubicBezTo>
                    <a:pt x="8" y="8"/>
                    <a:pt x="15" y="5"/>
                    <a:pt x="17" y="6"/>
                  </a:cubicBezTo>
                  <a:cubicBezTo>
                    <a:pt x="21" y="8"/>
                    <a:pt x="25" y="18"/>
                    <a:pt x="24" y="6"/>
                  </a:cubicBezTo>
                  <a:cubicBezTo>
                    <a:pt x="15" y="3"/>
                    <a:pt x="0" y="0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1" name="Freeform 755">
              <a:extLst>
                <a:ext uri="{FF2B5EF4-FFF2-40B4-BE49-F238E27FC236}">
                  <a16:creationId xmlns:a16="http://schemas.microsoft.com/office/drawing/2014/main" id="{39AE75A4-6C23-45CE-9DA5-2F72CA0F7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953"/>
              <a:ext cx="314" cy="241"/>
            </a:xfrm>
            <a:custGeom>
              <a:avLst/>
              <a:gdLst>
                <a:gd name="T0" fmla="*/ 246 w 291"/>
                <a:gd name="T1" fmla="*/ 0 h 223"/>
                <a:gd name="T2" fmla="*/ 201 w 291"/>
                <a:gd name="T3" fmla="*/ 45 h 223"/>
                <a:gd name="T4" fmla="*/ 174 w 291"/>
                <a:gd name="T5" fmla="*/ 90 h 223"/>
                <a:gd name="T6" fmla="*/ 160 w 291"/>
                <a:gd name="T7" fmla="*/ 105 h 223"/>
                <a:gd name="T8" fmla="*/ 159 w 291"/>
                <a:gd name="T9" fmla="*/ 116 h 223"/>
                <a:gd name="T10" fmla="*/ 156 w 291"/>
                <a:gd name="T11" fmla="*/ 124 h 223"/>
                <a:gd name="T12" fmla="*/ 132 w 291"/>
                <a:gd name="T13" fmla="*/ 160 h 223"/>
                <a:gd name="T14" fmla="*/ 131 w 291"/>
                <a:gd name="T15" fmla="*/ 160 h 223"/>
                <a:gd name="T16" fmla="*/ 118 w 291"/>
                <a:gd name="T17" fmla="*/ 144 h 223"/>
                <a:gd name="T18" fmla="*/ 117 w 291"/>
                <a:gd name="T19" fmla="*/ 142 h 223"/>
                <a:gd name="T20" fmla="*/ 101 w 291"/>
                <a:gd name="T21" fmla="*/ 125 h 223"/>
                <a:gd name="T22" fmla="*/ 98 w 291"/>
                <a:gd name="T23" fmla="*/ 125 h 223"/>
                <a:gd name="T24" fmla="*/ 92 w 291"/>
                <a:gd name="T25" fmla="*/ 124 h 223"/>
                <a:gd name="T26" fmla="*/ 90 w 291"/>
                <a:gd name="T27" fmla="*/ 124 h 223"/>
                <a:gd name="T28" fmla="*/ 39 w 291"/>
                <a:gd name="T29" fmla="*/ 134 h 223"/>
                <a:gd name="T30" fmla="*/ 0 w 291"/>
                <a:gd name="T31" fmla="*/ 151 h 223"/>
                <a:gd name="T32" fmla="*/ 220 w 291"/>
                <a:gd name="T33" fmla="*/ 260 h 223"/>
                <a:gd name="T34" fmla="*/ 238 w 291"/>
                <a:gd name="T35" fmla="*/ 174 h 223"/>
                <a:gd name="T36" fmla="*/ 244 w 291"/>
                <a:gd name="T37" fmla="*/ 138 h 223"/>
                <a:gd name="T38" fmla="*/ 248 w 291"/>
                <a:gd name="T39" fmla="*/ 130 h 223"/>
                <a:gd name="T40" fmla="*/ 246 w 291"/>
                <a:gd name="T41" fmla="*/ 111 h 223"/>
                <a:gd name="T42" fmla="*/ 246 w 291"/>
                <a:gd name="T43" fmla="*/ 110 h 223"/>
                <a:gd name="T44" fmla="*/ 252 w 291"/>
                <a:gd name="T45" fmla="*/ 89 h 223"/>
                <a:gd name="T46" fmla="*/ 305 w 291"/>
                <a:gd name="T47" fmla="*/ 29 h 223"/>
                <a:gd name="T48" fmla="*/ 319 w 291"/>
                <a:gd name="T49" fmla="*/ 32 h 223"/>
                <a:gd name="T50" fmla="*/ 322 w 291"/>
                <a:gd name="T51" fmla="*/ 32 h 223"/>
                <a:gd name="T52" fmla="*/ 339 w 291"/>
                <a:gd name="T53" fmla="*/ 25 h 223"/>
                <a:gd name="T54" fmla="*/ 246 w 291"/>
                <a:gd name="T55" fmla="*/ 0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1"/>
                <a:gd name="T85" fmla="*/ 0 h 223"/>
                <a:gd name="T86" fmla="*/ 291 w 291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1" h="223">
                  <a:moveTo>
                    <a:pt x="211" y="0"/>
                  </a:moveTo>
                  <a:cubicBezTo>
                    <a:pt x="198" y="9"/>
                    <a:pt x="185" y="22"/>
                    <a:pt x="172" y="39"/>
                  </a:cubicBezTo>
                  <a:cubicBezTo>
                    <a:pt x="161" y="52"/>
                    <a:pt x="154" y="66"/>
                    <a:pt x="149" y="77"/>
                  </a:cubicBezTo>
                  <a:cubicBezTo>
                    <a:pt x="143" y="80"/>
                    <a:pt x="139" y="84"/>
                    <a:pt x="137" y="90"/>
                  </a:cubicBezTo>
                  <a:cubicBezTo>
                    <a:pt x="136" y="93"/>
                    <a:pt x="136" y="96"/>
                    <a:pt x="136" y="99"/>
                  </a:cubicBezTo>
                  <a:cubicBezTo>
                    <a:pt x="136" y="101"/>
                    <a:pt x="135" y="103"/>
                    <a:pt x="134" y="106"/>
                  </a:cubicBezTo>
                  <a:cubicBezTo>
                    <a:pt x="125" y="130"/>
                    <a:pt x="121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3" y="137"/>
                    <a:pt x="101" y="124"/>
                    <a:pt x="101" y="123"/>
                  </a:cubicBezTo>
                  <a:cubicBezTo>
                    <a:pt x="101" y="122"/>
                    <a:pt x="101" y="121"/>
                    <a:pt x="100" y="121"/>
                  </a:cubicBezTo>
                  <a:cubicBezTo>
                    <a:pt x="100" y="114"/>
                    <a:pt x="94" y="108"/>
                    <a:pt x="87" y="107"/>
                  </a:cubicBezTo>
                  <a:cubicBezTo>
                    <a:pt x="86" y="107"/>
                    <a:pt x="85" y="107"/>
                    <a:pt x="84" y="107"/>
                  </a:cubicBezTo>
                  <a:cubicBezTo>
                    <a:pt x="83" y="106"/>
                    <a:pt x="81" y="106"/>
                    <a:pt x="79" y="106"/>
                  </a:cubicBezTo>
                  <a:cubicBezTo>
                    <a:pt x="78" y="106"/>
                    <a:pt x="78" y="106"/>
                    <a:pt x="77" y="106"/>
                  </a:cubicBezTo>
                  <a:cubicBezTo>
                    <a:pt x="69" y="106"/>
                    <a:pt x="55" y="108"/>
                    <a:pt x="33" y="115"/>
                  </a:cubicBezTo>
                  <a:cubicBezTo>
                    <a:pt x="18" y="120"/>
                    <a:pt x="7" y="125"/>
                    <a:pt x="0" y="130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8" y="200"/>
                    <a:pt x="202" y="173"/>
                    <a:pt x="205" y="149"/>
                  </a:cubicBezTo>
                  <a:cubicBezTo>
                    <a:pt x="206" y="138"/>
                    <a:pt x="208" y="128"/>
                    <a:pt x="209" y="118"/>
                  </a:cubicBezTo>
                  <a:cubicBezTo>
                    <a:pt x="211" y="116"/>
                    <a:pt x="212" y="113"/>
                    <a:pt x="213" y="111"/>
                  </a:cubicBezTo>
                  <a:cubicBezTo>
                    <a:pt x="215" y="106"/>
                    <a:pt x="214" y="100"/>
                    <a:pt x="211" y="95"/>
                  </a:cubicBezTo>
                  <a:cubicBezTo>
                    <a:pt x="211" y="95"/>
                    <a:pt x="211" y="95"/>
                    <a:pt x="211" y="94"/>
                  </a:cubicBezTo>
                  <a:cubicBezTo>
                    <a:pt x="213" y="87"/>
                    <a:pt x="215" y="81"/>
                    <a:pt x="217" y="76"/>
                  </a:cubicBezTo>
                  <a:cubicBezTo>
                    <a:pt x="235" y="41"/>
                    <a:pt x="253" y="29"/>
                    <a:pt x="262" y="25"/>
                  </a:cubicBezTo>
                  <a:cubicBezTo>
                    <a:pt x="266" y="27"/>
                    <a:pt x="270" y="28"/>
                    <a:pt x="274" y="28"/>
                  </a:cubicBezTo>
                  <a:cubicBezTo>
                    <a:pt x="275" y="28"/>
                    <a:pt x="276" y="28"/>
                    <a:pt x="276" y="28"/>
                  </a:cubicBezTo>
                  <a:cubicBezTo>
                    <a:pt x="282" y="28"/>
                    <a:pt x="287" y="25"/>
                    <a:pt x="291" y="21"/>
                  </a:cubicBezTo>
                  <a:cubicBezTo>
                    <a:pt x="211" y="0"/>
                    <a:pt x="211" y="0"/>
                    <a:pt x="211" y="0"/>
                  </a:cubicBezTo>
                </a:path>
              </a:pathLst>
            </a:custGeom>
            <a:solidFill>
              <a:srgbClr val="8B8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2" name="Freeform 756">
              <a:extLst>
                <a:ext uri="{FF2B5EF4-FFF2-40B4-BE49-F238E27FC236}">
                  <a16:creationId xmlns:a16="http://schemas.microsoft.com/office/drawing/2014/main" id="{2081AEE9-BD87-48B8-982C-D13E3D27E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921"/>
              <a:ext cx="96" cy="54"/>
            </a:xfrm>
            <a:custGeom>
              <a:avLst/>
              <a:gdLst>
                <a:gd name="T0" fmla="*/ 76 w 88"/>
                <a:gd name="T1" fmla="*/ 0 h 50"/>
                <a:gd name="T2" fmla="*/ 74 w 88"/>
                <a:gd name="T3" fmla="*/ 0 h 50"/>
                <a:gd name="T4" fmla="*/ 55 w 88"/>
                <a:gd name="T5" fmla="*/ 11 h 50"/>
                <a:gd name="T6" fmla="*/ 0 w 88"/>
                <a:gd name="T7" fmla="*/ 33 h 50"/>
                <a:gd name="T8" fmla="*/ 95 w 88"/>
                <a:gd name="T9" fmla="*/ 58 h 50"/>
                <a:gd name="T10" fmla="*/ 104 w 88"/>
                <a:gd name="T11" fmla="*/ 36 h 50"/>
                <a:gd name="T12" fmla="*/ 104 w 88"/>
                <a:gd name="T13" fmla="*/ 26 h 50"/>
                <a:gd name="T14" fmla="*/ 76 w 88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50"/>
                <a:gd name="T26" fmla="*/ 88 w 8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50">
                  <a:moveTo>
                    <a:pt x="64" y="0"/>
                  </a:moveTo>
                  <a:cubicBezTo>
                    <a:pt x="64" y="0"/>
                    <a:pt x="63" y="0"/>
                    <a:pt x="62" y="0"/>
                  </a:cubicBezTo>
                  <a:cubicBezTo>
                    <a:pt x="56" y="1"/>
                    <a:pt x="50" y="4"/>
                    <a:pt x="46" y="9"/>
                  </a:cubicBezTo>
                  <a:cubicBezTo>
                    <a:pt x="35" y="11"/>
                    <a:pt x="19" y="17"/>
                    <a:pt x="0" y="29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5" y="45"/>
                    <a:pt x="88" y="38"/>
                    <a:pt x="87" y="31"/>
                  </a:cubicBezTo>
                  <a:cubicBezTo>
                    <a:pt x="87" y="28"/>
                    <a:pt x="87" y="25"/>
                    <a:pt x="87" y="22"/>
                  </a:cubicBezTo>
                  <a:cubicBezTo>
                    <a:pt x="86" y="9"/>
                    <a:pt x="76" y="0"/>
                    <a:pt x="64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3" name="Freeform 757">
              <a:extLst>
                <a:ext uri="{FF2B5EF4-FFF2-40B4-BE49-F238E27FC236}">
                  <a16:creationId xmlns:a16="http://schemas.microsoft.com/office/drawing/2014/main" id="{B1CB5EA9-BB99-47DB-8BCE-83C007951CC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84" y="1093"/>
              <a:ext cx="224" cy="163"/>
            </a:xfrm>
            <a:custGeom>
              <a:avLst/>
              <a:gdLst>
                <a:gd name="T0" fmla="*/ 126 w 207"/>
                <a:gd name="T1" fmla="*/ 160 h 151"/>
                <a:gd name="T2" fmla="*/ 126 w 207"/>
                <a:gd name="T3" fmla="*/ 159 h 151"/>
                <a:gd name="T4" fmla="*/ 129 w 207"/>
                <a:gd name="T5" fmla="*/ 155 h 151"/>
                <a:gd name="T6" fmla="*/ 129 w 207"/>
                <a:gd name="T7" fmla="*/ 155 h 151"/>
                <a:gd name="T8" fmla="*/ 126 w 207"/>
                <a:gd name="T9" fmla="*/ 160 h 151"/>
                <a:gd name="T10" fmla="*/ 98 w 207"/>
                <a:gd name="T11" fmla="*/ 155 h 151"/>
                <a:gd name="T12" fmla="*/ 97 w 207"/>
                <a:gd name="T13" fmla="*/ 155 h 151"/>
                <a:gd name="T14" fmla="*/ 101 w 207"/>
                <a:gd name="T15" fmla="*/ 151 h 151"/>
                <a:gd name="T16" fmla="*/ 102 w 207"/>
                <a:gd name="T17" fmla="*/ 151 h 151"/>
                <a:gd name="T18" fmla="*/ 98 w 207"/>
                <a:gd name="T19" fmla="*/ 155 h 151"/>
                <a:gd name="T20" fmla="*/ 70 w 207"/>
                <a:gd name="T21" fmla="*/ 145 h 151"/>
                <a:gd name="T22" fmla="*/ 70 w 207"/>
                <a:gd name="T23" fmla="*/ 145 h 151"/>
                <a:gd name="T24" fmla="*/ 73 w 207"/>
                <a:gd name="T25" fmla="*/ 140 h 151"/>
                <a:gd name="T26" fmla="*/ 74 w 207"/>
                <a:gd name="T27" fmla="*/ 140 h 151"/>
                <a:gd name="T28" fmla="*/ 70 w 207"/>
                <a:gd name="T29" fmla="*/ 145 h 151"/>
                <a:gd name="T30" fmla="*/ 21 w 207"/>
                <a:gd name="T31" fmla="*/ 0 h 151"/>
                <a:gd name="T32" fmla="*/ 3 w 207"/>
                <a:gd name="T33" fmla="*/ 17 h 151"/>
                <a:gd name="T34" fmla="*/ 2 w 207"/>
                <a:gd name="T35" fmla="*/ 18 h 151"/>
                <a:gd name="T36" fmla="*/ 1 w 207"/>
                <a:gd name="T37" fmla="*/ 28 h 151"/>
                <a:gd name="T38" fmla="*/ 1 w 207"/>
                <a:gd name="T39" fmla="*/ 28 h 151"/>
                <a:gd name="T40" fmla="*/ 19 w 207"/>
                <a:gd name="T41" fmla="*/ 97 h 151"/>
                <a:gd name="T42" fmla="*/ 85 w 207"/>
                <a:gd name="T43" fmla="*/ 164 h 151"/>
                <a:gd name="T44" fmla="*/ 89 w 207"/>
                <a:gd name="T45" fmla="*/ 162 h 151"/>
                <a:gd name="T46" fmla="*/ 89 w 207"/>
                <a:gd name="T47" fmla="*/ 163 h 151"/>
                <a:gd name="T48" fmla="*/ 89 w 207"/>
                <a:gd name="T49" fmla="*/ 165 h 151"/>
                <a:gd name="T50" fmla="*/ 133 w 207"/>
                <a:gd name="T51" fmla="*/ 176 h 151"/>
                <a:gd name="T52" fmla="*/ 141 w 207"/>
                <a:gd name="T53" fmla="*/ 176 h 151"/>
                <a:gd name="T54" fmla="*/ 143 w 207"/>
                <a:gd name="T55" fmla="*/ 176 h 151"/>
                <a:gd name="T56" fmla="*/ 167 w 207"/>
                <a:gd name="T57" fmla="*/ 174 h 151"/>
                <a:gd name="T58" fmla="*/ 166 w 207"/>
                <a:gd name="T59" fmla="*/ 166 h 151"/>
                <a:gd name="T60" fmla="*/ 166 w 207"/>
                <a:gd name="T61" fmla="*/ 166 h 151"/>
                <a:gd name="T62" fmla="*/ 172 w 207"/>
                <a:gd name="T63" fmla="*/ 173 h 151"/>
                <a:gd name="T64" fmla="*/ 242 w 207"/>
                <a:gd name="T65" fmla="*/ 108 h 151"/>
                <a:gd name="T66" fmla="*/ 21 w 207"/>
                <a:gd name="T67" fmla="*/ 0 h 1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7"/>
                <a:gd name="T103" fmla="*/ 0 h 151"/>
                <a:gd name="T104" fmla="*/ 207 w 207"/>
                <a:gd name="T105" fmla="*/ 151 h 1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7" h="151">
                  <a:moveTo>
                    <a:pt x="107" y="137"/>
                  </a:moveTo>
                  <a:cubicBezTo>
                    <a:pt x="107" y="137"/>
                    <a:pt x="107" y="136"/>
                    <a:pt x="107" y="136"/>
                  </a:cubicBezTo>
                  <a:cubicBezTo>
                    <a:pt x="105" y="135"/>
                    <a:pt x="108" y="133"/>
                    <a:pt x="110" y="133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2" y="135"/>
                    <a:pt x="109" y="137"/>
                    <a:pt x="107" y="137"/>
                  </a:cubicBezTo>
                  <a:moveTo>
                    <a:pt x="84" y="133"/>
                  </a:moveTo>
                  <a:cubicBezTo>
                    <a:pt x="84" y="133"/>
                    <a:pt x="83" y="133"/>
                    <a:pt x="83" y="133"/>
                  </a:cubicBezTo>
                  <a:cubicBezTo>
                    <a:pt x="82" y="132"/>
                    <a:pt x="85" y="130"/>
                    <a:pt x="86" y="130"/>
                  </a:cubicBezTo>
                  <a:cubicBezTo>
                    <a:pt x="86" y="130"/>
                    <a:pt x="86" y="130"/>
                    <a:pt x="87" y="130"/>
                  </a:cubicBezTo>
                  <a:cubicBezTo>
                    <a:pt x="88" y="131"/>
                    <a:pt x="85" y="133"/>
                    <a:pt x="84" y="133"/>
                  </a:cubicBezTo>
                  <a:moveTo>
                    <a:pt x="60" y="124"/>
                  </a:moveTo>
                  <a:cubicBezTo>
                    <a:pt x="60" y="124"/>
                    <a:pt x="60" y="124"/>
                    <a:pt x="60" y="124"/>
                  </a:cubicBezTo>
                  <a:cubicBezTo>
                    <a:pt x="58" y="122"/>
                    <a:pt x="61" y="120"/>
                    <a:pt x="62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4" y="122"/>
                    <a:pt x="62" y="124"/>
                    <a:pt x="60" y="124"/>
                  </a:cubicBezTo>
                  <a:moveTo>
                    <a:pt x="18" y="0"/>
                  </a:moveTo>
                  <a:cubicBezTo>
                    <a:pt x="8" y="7"/>
                    <a:pt x="4" y="13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0" y="21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3" y="53"/>
                    <a:pt x="17" y="83"/>
                  </a:cubicBezTo>
                  <a:cubicBezTo>
                    <a:pt x="30" y="110"/>
                    <a:pt x="49" y="130"/>
                    <a:pt x="73" y="141"/>
                  </a:cubicBezTo>
                  <a:cubicBezTo>
                    <a:pt x="74" y="140"/>
                    <a:pt x="75" y="139"/>
                    <a:pt x="76" y="139"/>
                  </a:cubicBezTo>
                  <a:cubicBezTo>
                    <a:pt x="76" y="139"/>
                    <a:pt x="76" y="139"/>
                    <a:pt x="76" y="140"/>
                  </a:cubicBezTo>
                  <a:cubicBezTo>
                    <a:pt x="77" y="140"/>
                    <a:pt x="77" y="141"/>
                    <a:pt x="76" y="142"/>
                  </a:cubicBezTo>
                  <a:cubicBezTo>
                    <a:pt x="88" y="147"/>
                    <a:pt x="101" y="150"/>
                    <a:pt x="114" y="151"/>
                  </a:cubicBezTo>
                  <a:cubicBezTo>
                    <a:pt x="116" y="151"/>
                    <a:pt x="118" y="151"/>
                    <a:pt x="120" y="151"/>
                  </a:cubicBezTo>
                  <a:cubicBezTo>
                    <a:pt x="121" y="151"/>
                    <a:pt x="122" y="151"/>
                    <a:pt x="122" y="151"/>
                  </a:cubicBezTo>
                  <a:cubicBezTo>
                    <a:pt x="129" y="151"/>
                    <a:pt x="136" y="150"/>
                    <a:pt x="142" y="149"/>
                  </a:cubicBezTo>
                  <a:cubicBezTo>
                    <a:pt x="141" y="147"/>
                    <a:pt x="140" y="143"/>
                    <a:pt x="141" y="143"/>
                  </a:cubicBezTo>
                  <a:cubicBezTo>
                    <a:pt x="141" y="143"/>
                    <a:pt x="141" y="143"/>
                    <a:pt x="141" y="143"/>
                  </a:cubicBezTo>
                  <a:cubicBezTo>
                    <a:pt x="143" y="143"/>
                    <a:pt x="146" y="147"/>
                    <a:pt x="147" y="148"/>
                  </a:cubicBezTo>
                  <a:cubicBezTo>
                    <a:pt x="180" y="141"/>
                    <a:pt x="197" y="120"/>
                    <a:pt x="207" y="93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4" name="Freeform 758">
              <a:extLst>
                <a:ext uri="{FF2B5EF4-FFF2-40B4-BE49-F238E27FC236}">
                  <a16:creationId xmlns:a16="http://schemas.microsoft.com/office/drawing/2014/main" id="{47815F97-15B0-4358-94D7-2ECF58796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248"/>
              <a:ext cx="8" cy="6"/>
            </a:xfrm>
            <a:custGeom>
              <a:avLst/>
              <a:gdLst>
                <a:gd name="T0" fmla="*/ 1 w 7"/>
                <a:gd name="T1" fmla="*/ 0 h 6"/>
                <a:gd name="T2" fmla="*/ 1 w 7"/>
                <a:gd name="T3" fmla="*/ 0 h 6"/>
                <a:gd name="T4" fmla="*/ 2 w 7"/>
                <a:gd name="T5" fmla="*/ 6 h 6"/>
                <a:gd name="T6" fmla="*/ 9 w 7"/>
                <a:gd name="T7" fmla="*/ 5 h 6"/>
                <a:gd name="T8" fmla="*/ 1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4"/>
                    <a:pt x="2" y="6"/>
                  </a:cubicBezTo>
                  <a:cubicBezTo>
                    <a:pt x="4" y="6"/>
                    <a:pt x="6" y="6"/>
                    <a:pt x="7" y="5"/>
                  </a:cubicBezTo>
                  <a:cubicBezTo>
                    <a:pt x="6" y="4"/>
                    <a:pt x="3" y="0"/>
                    <a:pt x="1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5" name="Freeform 759">
              <a:extLst>
                <a:ext uri="{FF2B5EF4-FFF2-40B4-BE49-F238E27FC236}">
                  <a16:creationId xmlns:a16="http://schemas.microsoft.com/office/drawing/2014/main" id="{390DEA41-42ED-4D58-902E-EAFB336D5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1243"/>
              <a:ext cx="4" cy="4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4 h 3"/>
                <a:gd name="T4" fmla="*/ 3 w 4"/>
                <a:gd name="T5" fmla="*/ 5 h 3"/>
                <a:gd name="T6" fmla="*/ 3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6" name="Freeform 760">
              <a:extLst>
                <a:ext uri="{FF2B5EF4-FFF2-40B4-BE49-F238E27FC236}">
                  <a16:creationId xmlns:a16="http://schemas.microsoft.com/office/drawing/2014/main" id="{D81CD5CA-B923-49F7-80CE-0AE374C60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1237"/>
              <a:ext cx="7" cy="4"/>
            </a:xfrm>
            <a:custGeom>
              <a:avLst/>
              <a:gdLst>
                <a:gd name="T0" fmla="*/ 5 w 7"/>
                <a:gd name="T1" fmla="*/ 0 h 4"/>
                <a:gd name="T2" fmla="*/ 2 w 7"/>
                <a:gd name="T3" fmla="*/ 3 h 4"/>
                <a:gd name="T4" fmla="*/ 2 w 7"/>
                <a:gd name="T5" fmla="*/ 4 h 4"/>
                <a:gd name="T6" fmla="*/ 5 w 7"/>
                <a:gd name="T7" fmla="*/ 0 h 4"/>
                <a:gd name="T8" fmla="*/ 5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5" y="0"/>
                  </a:moveTo>
                  <a:cubicBezTo>
                    <a:pt x="3" y="0"/>
                    <a:pt x="0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4" y="4"/>
                    <a:pt x="7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7" name="Freeform 761">
              <a:extLst>
                <a:ext uri="{FF2B5EF4-FFF2-40B4-BE49-F238E27FC236}">
                  <a16:creationId xmlns:a16="http://schemas.microsoft.com/office/drawing/2014/main" id="{D659E27F-212D-46BA-B31A-A5E26FF87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1234"/>
              <a:ext cx="6" cy="3"/>
            </a:xfrm>
            <a:custGeom>
              <a:avLst/>
              <a:gdLst>
                <a:gd name="T0" fmla="*/ 4 w 6"/>
                <a:gd name="T1" fmla="*/ 0 h 3"/>
                <a:gd name="T2" fmla="*/ 1 w 6"/>
                <a:gd name="T3" fmla="*/ 3 h 3"/>
                <a:gd name="T4" fmla="*/ 2 w 6"/>
                <a:gd name="T5" fmla="*/ 3 h 3"/>
                <a:gd name="T6" fmla="*/ 5 w 6"/>
                <a:gd name="T7" fmla="*/ 0 h 3"/>
                <a:gd name="T8" fmla="*/ 4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4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8" name="Freeform 762">
              <a:extLst>
                <a:ext uri="{FF2B5EF4-FFF2-40B4-BE49-F238E27FC236}">
                  <a16:creationId xmlns:a16="http://schemas.microsoft.com/office/drawing/2014/main" id="{21724EC7-56C1-48F1-B61B-10D7C8DC8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1223"/>
              <a:ext cx="6" cy="4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2 w 6"/>
                <a:gd name="T5" fmla="*/ 4 h 4"/>
                <a:gd name="T6" fmla="*/ 5 w 6"/>
                <a:gd name="T7" fmla="*/ 0 h 4"/>
                <a:gd name="T8" fmla="*/ 4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4" y="0"/>
                  </a:moveTo>
                  <a:cubicBezTo>
                    <a:pt x="3" y="0"/>
                    <a:pt x="0" y="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6" y="2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59" name="Freeform 763">
              <a:extLst>
                <a:ext uri="{FF2B5EF4-FFF2-40B4-BE49-F238E27FC236}">
                  <a16:creationId xmlns:a16="http://schemas.microsoft.com/office/drawing/2014/main" id="{932B0805-B6A7-47CC-88BE-C211F3FB9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" y="892"/>
              <a:ext cx="328" cy="328"/>
            </a:xfrm>
            <a:custGeom>
              <a:avLst/>
              <a:gdLst>
                <a:gd name="T0" fmla="*/ 207 w 304"/>
                <a:gd name="T1" fmla="*/ 69 h 303"/>
                <a:gd name="T2" fmla="*/ 181 w 304"/>
                <a:gd name="T3" fmla="*/ 114 h 303"/>
                <a:gd name="T4" fmla="*/ 168 w 304"/>
                <a:gd name="T5" fmla="*/ 128 h 303"/>
                <a:gd name="T6" fmla="*/ 167 w 304"/>
                <a:gd name="T7" fmla="*/ 139 h 303"/>
                <a:gd name="T8" fmla="*/ 164 w 304"/>
                <a:gd name="T9" fmla="*/ 146 h 303"/>
                <a:gd name="T10" fmla="*/ 142 w 304"/>
                <a:gd name="T11" fmla="*/ 184 h 303"/>
                <a:gd name="T12" fmla="*/ 141 w 304"/>
                <a:gd name="T13" fmla="*/ 184 h 303"/>
                <a:gd name="T14" fmla="*/ 128 w 304"/>
                <a:gd name="T15" fmla="*/ 167 h 303"/>
                <a:gd name="T16" fmla="*/ 128 w 304"/>
                <a:gd name="T17" fmla="*/ 165 h 303"/>
                <a:gd name="T18" fmla="*/ 113 w 304"/>
                <a:gd name="T19" fmla="*/ 148 h 303"/>
                <a:gd name="T20" fmla="*/ 111 w 304"/>
                <a:gd name="T21" fmla="*/ 147 h 303"/>
                <a:gd name="T22" fmla="*/ 104 w 304"/>
                <a:gd name="T23" fmla="*/ 147 h 303"/>
                <a:gd name="T24" fmla="*/ 54 w 304"/>
                <a:gd name="T25" fmla="*/ 159 h 303"/>
                <a:gd name="T26" fmla="*/ 2 w 304"/>
                <a:gd name="T27" fmla="*/ 199 h 303"/>
                <a:gd name="T28" fmla="*/ 2 w 304"/>
                <a:gd name="T29" fmla="*/ 200 h 303"/>
                <a:gd name="T30" fmla="*/ 1 w 304"/>
                <a:gd name="T31" fmla="*/ 210 h 303"/>
                <a:gd name="T32" fmla="*/ 1 w 304"/>
                <a:gd name="T33" fmla="*/ 211 h 303"/>
                <a:gd name="T34" fmla="*/ 23 w 304"/>
                <a:gd name="T35" fmla="*/ 281 h 303"/>
                <a:gd name="T36" fmla="*/ 127 w 304"/>
                <a:gd name="T37" fmla="*/ 355 h 303"/>
                <a:gd name="T38" fmla="*/ 133 w 304"/>
                <a:gd name="T39" fmla="*/ 354 h 303"/>
                <a:gd name="T40" fmla="*/ 242 w 304"/>
                <a:gd name="T41" fmla="*/ 198 h 303"/>
                <a:gd name="T42" fmla="*/ 248 w 304"/>
                <a:gd name="T43" fmla="*/ 161 h 303"/>
                <a:gd name="T44" fmla="*/ 252 w 304"/>
                <a:gd name="T45" fmla="*/ 154 h 303"/>
                <a:gd name="T46" fmla="*/ 250 w 304"/>
                <a:gd name="T47" fmla="*/ 136 h 303"/>
                <a:gd name="T48" fmla="*/ 250 w 304"/>
                <a:gd name="T49" fmla="*/ 134 h 303"/>
                <a:gd name="T50" fmla="*/ 259 w 304"/>
                <a:gd name="T51" fmla="*/ 114 h 303"/>
                <a:gd name="T52" fmla="*/ 311 w 304"/>
                <a:gd name="T53" fmla="*/ 60 h 303"/>
                <a:gd name="T54" fmla="*/ 326 w 304"/>
                <a:gd name="T55" fmla="*/ 65 h 303"/>
                <a:gd name="T56" fmla="*/ 354 w 304"/>
                <a:gd name="T57" fmla="*/ 38 h 303"/>
                <a:gd name="T58" fmla="*/ 354 w 304"/>
                <a:gd name="T59" fmla="*/ 27 h 303"/>
                <a:gd name="T60" fmla="*/ 326 w 304"/>
                <a:gd name="T61" fmla="*/ 0 h 303"/>
                <a:gd name="T62" fmla="*/ 308 w 304"/>
                <a:gd name="T63" fmla="*/ 9 h 303"/>
                <a:gd name="T64" fmla="*/ 207 w 304"/>
                <a:gd name="T65" fmla="*/ 69 h 3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4"/>
                <a:gd name="T100" fmla="*/ 0 h 303"/>
                <a:gd name="T101" fmla="*/ 304 w 304"/>
                <a:gd name="T102" fmla="*/ 303 h 3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4" h="303">
                  <a:moveTo>
                    <a:pt x="178" y="59"/>
                  </a:moveTo>
                  <a:cubicBezTo>
                    <a:pt x="168" y="72"/>
                    <a:pt x="161" y="86"/>
                    <a:pt x="156" y="97"/>
                  </a:cubicBezTo>
                  <a:cubicBezTo>
                    <a:pt x="150" y="99"/>
                    <a:pt x="146" y="103"/>
                    <a:pt x="145" y="109"/>
                  </a:cubicBezTo>
                  <a:cubicBezTo>
                    <a:pt x="144" y="112"/>
                    <a:pt x="143" y="115"/>
                    <a:pt x="144" y="118"/>
                  </a:cubicBezTo>
                  <a:cubicBezTo>
                    <a:pt x="143" y="120"/>
                    <a:pt x="142" y="123"/>
                    <a:pt x="141" y="125"/>
                  </a:cubicBezTo>
                  <a:cubicBezTo>
                    <a:pt x="133" y="149"/>
                    <a:pt x="129" y="156"/>
                    <a:pt x="122" y="15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13" y="157"/>
                    <a:pt x="110" y="143"/>
                    <a:pt x="110" y="142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09" y="133"/>
                    <a:pt x="104" y="128"/>
                    <a:pt x="97" y="127"/>
                  </a:cubicBezTo>
                  <a:cubicBezTo>
                    <a:pt x="95" y="126"/>
                    <a:pt x="95" y="126"/>
                    <a:pt x="95" y="126"/>
                  </a:cubicBezTo>
                  <a:cubicBezTo>
                    <a:pt x="93" y="126"/>
                    <a:pt x="91" y="126"/>
                    <a:pt x="89" y="126"/>
                  </a:cubicBezTo>
                  <a:cubicBezTo>
                    <a:pt x="81" y="126"/>
                    <a:pt x="68" y="128"/>
                    <a:pt x="46" y="136"/>
                  </a:cubicBezTo>
                  <a:cubicBezTo>
                    <a:pt x="14" y="149"/>
                    <a:pt x="4" y="166"/>
                    <a:pt x="2" y="170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1" y="174"/>
                    <a:pt x="0" y="177"/>
                    <a:pt x="1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1"/>
                    <a:pt x="4" y="210"/>
                    <a:pt x="19" y="240"/>
                  </a:cubicBezTo>
                  <a:cubicBezTo>
                    <a:pt x="39" y="281"/>
                    <a:pt x="70" y="303"/>
                    <a:pt x="109" y="303"/>
                  </a:cubicBezTo>
                  <a:cubicBezTo>
                    <a:pt x="110" y="303"/>
                    <a:pt x="112" y="303"/>
                    <a:pt x="114" y="302"/>
                  </a:cubicBezTo>
                  <a:cubicBezTo>
                    <a:pt x="189" y="299"/>
                    <a:pt x="200" y="227"/>
                    <a:pt x="208" y="169"/>
                  </a:cubicBezTo>
                  <a:cubicBezTo>
                    <a:pt x="209" y="158"/>
                    <a:pt x="211" y="148"/>
                    <a:pt x="213" y="138"/>
                  </a:cubicBezTo>
                  <a:cubicBezTo>
                    <a:pt x="215" y="136"/>
                    <a:pt x="216" y="134"/>
                    <a:pt x="217" y="131"/>
                  </a:cubicBezTo>
                  <a:cubicBezTo>
                    <a:pt x="218" y="126"/>
                    <a:pt x="218" y="121"/>
                    <a:pt x="215" y="116"/>
                  </a:cubicBezTo>
                  <a:cubicBezTo>
                    <a:pt x="215" y="116"/>
                    <a:pt x="215" y="115"/>
                    <a:pt x="215" y="115"/>
                  </a:cubicBezTo>
                  <a:cubicBezTo>
                    <a:pt x="217" y="108"/>
                    <a:pt x="219" y="102"/>
                    <a:pt x="222" y="97"/>
                  </a:cubicBezTo>
                  <a:cubicBezTo>
                    <a:pt x="239" y="64"/>
                    <a:pt x="258" y="54"/>
                    <a:pt x="267" y="51"/>
                  </a:cubicBezTo>
                  <a:cubicBezTo>
                    <a:pt x="271" y="53"/>
                    <a:pt x="276" y="55"/>
                    <a:pt x="280" y="55"/>
                  </a:cubicBezTo>
                  <a:cubicBezTo>
                    <a:pt x="293" y="55"/>
                    <a:pt x="304" y="45"/>
                    <a:pt x="304" y="32"/>
                  </a:cubicBezTo>
                  <a:cubicBezTo>
                    <a:pt x="304" y="23"/>
                    <a:pt x="304" y="23"/>
                    <a:pt x="304" y="23"/>
                  </a:cubicBezTo>
                  <a:cubicBezTo>
                    <a:pt x="304" y="11"/>
                    <a:pt x="293" y="0"/>
                    <a:pt x="280" y="0"/>
                  </a:cubicBezTo>
                  <a:cubicBezTo>
                    <a:pt x="274" y="0"/>
                    <a:pt x="268" y="3"/>
                    <a:pt x="264" y="7"/>
                  </a:cubicBezTo>
                  <a:cubicBezTo>
                    <a:pt x="246" y="9"/>
                    <a:pt x="210" y="19"/>
                    <a:pt x="178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0" name="Freeform 764">
              <a:extLst>
                <a:ext uri="{FF2B5EF4-FFF2-40B4-BE49-F238E27FC236}">
                  <a16:creationId xmlns:a16="http://schemas.microsoft.com/office/drawing/2014/main" id="{41441CC0-2919-4C3B-9AF6-A928B060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917"/>
              <a:ext cx="274" cy="286"/>
            </a:xfrm>
            <a:custGeom>
              <a:avLst/>
              <a:gdLst>
                <a:gd name="T0" fmla="*/ 294 w 254"/>
                <a:gd name="T1" fmla="*/ 0 h 265"/>
                <a:gd name="T2" fmla="*/ 294 w 254"/>
                <a:gd name="T3" fmla="*/ 0 h 265"/>
                <a:gd name="T4" fmla="*/ 198 w 254"/>
                <a:gd name="T5" fmla="*/ 54 h 265"/>
                <a:gd name="T6" fmla="*/ 120 w 254"/>
                <a:gd name="T7" fmla="*/ 178 h 265"/>
                <a:gd name="T8" fmla="*/ 83 w 254"/>
                <a:gd name="T9" fmla="*/ 142 h 265"/>
                <a:gd name="T10" fmla="*/ 39 w 254"/>
                <a:gd name="T11" fmla="*/ 152 h 265"/>
                <a:gd name="T12" fmla="*/ 0 w 254"/>
                <a:gd name="T13" fmla="*/ 180 h 265"/>
                <a:gd name="T14" fmla="*/ 108 w 254"/>
                <a:gd name="T15" fmla="*/ 303 h 265"/>
                <a:gd name="T16" fmla="*/ 219 w 254"/>
                <a:gd name="T17" fmla="*/ 78 h 265"/>
                <a:gd name="T18" fmla="*/ 296 w 254"/>
                <a:gd name="T19" fmla="*/ 12 h 265"/>
                <a:gd name="T20" fmla="*/ 294 w 254"/>
                <a:gd name="T21" fmla="*/ 11 h 265"/>
                <a:gd name="T22" fmla="*/ 294 w 254"/>
                <a:gd name="T23" fmla="*/ 0 h 2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265"/>
                <a:gd name="T38" fmla="*/ 254 w 254"/>
                <a:gd name="T39" fmla="*/ 265 h 2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265">
                  <a:moveTo>
                    <a:pt x="253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47" y="0"/>
                    <a:pt x="206" y="1"/>
                    <a:pt x="171" y="46"/>
                  </a:cubicBezTo>
                  <a:cubicBezTo>
                    <a:pt x="132" y="94"/>
                    <a:pt x="141" y="151"/>
                    <a:pt x="103" y="153"/>
                  </a:cubicBezTo>
                  <a:cubicBezTo>
                    <a:pt x="76" y="155"/>
                    <a:pt x="71" y="122"/>
                    <a:pt x="71" y="122"/>
                  </a:cubicBezTo>
                  <a:cubicBezTo>
                    <a:pt x="71" y="122"/>
                    <a:pt x="60" y="120"/>
                    <a:pt x="33" y="131"/>
                  </a:cubicBezTo>
                  <a:cubicBezTo>
                    <a:pt x="5" y="142"/>
                    <a:pt x="0" y="155"/>
                    <a:pt x="0" y="155"/>
                  </a:cubicBezTo>
                  <a:cubicBezTo>
                    <a:pt x="0" y="155"/>
                    <a:pt x="12" y="265"/>
                    <a:pt x="93" y="260"/>
                  </a:cubicBezTo>
                  <a:cubicBezTo>
                    <a:pt x="183" y="256"/>
                    <a:pt x="156" y="125"/>
                    <a:pt x="188" y="67"/>
                  </a:cubicBezTo>
                  <a:cubicBezTo>
                    <a:pt x="216" y="13"/>
                    <a:pt x="248" y="10"/>
                    <a:pt x="254" y="10"/>
                  </a:cubicBezTo>
                  <a:cubicBezTo>
                    <a:pt x="253" y="10"/>
                    <a:pt x="253" y="9"/>
                    <a:pt x="253" y="9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1" name="Freeform 765">
              <a:extLst>
                <a:ext uri="{FF2B5EF4-FFF2-40B4-BE49-F238E27FC236}">
                  <a16:creationId xmlns:a16="http://schemas.microsoft.com/office/drawing/2014/main" id="{8987268E-1D40-4ACB-B504-8149C93A4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" y="1015"/>
              <a:ext cx="197" cy="187"/>
            </a:xfrm>
            <a:custGeom>
              <a:avLst/>
              <a:gdLst>
                <a:gd name="T0" fmla="*/ 172 w 182"/>
                <a:gd name="T1" fmla="*/ 1 h 173"/>
                <a:gd name="T2" fmla="*/ 170 w 182"/>
                <a:gd name="T3" fmla="*/ 0 h 173"/>
                <a:gd name="T4" fmla="*/ 165 w 182"/>
                <a:gd name="T5" fmla="*/ 18 h 173"/>
                <a:gd name="T6" fmla="*/ 124 w 182"/>
                <a:gd name="T7" fmla="*/ 69 h 173"/>
                <a:gd name="T8" fmla="*/ 122 w 182"/>
                <a:gd name="T9" fmla="*/ 69 h 173"/>
                <a:gd name="T10" fmla="*/ 122 w 182"/>
                <a:gd name="T11" fmla="*/ 69 h 173"/>
                <a:gd name="T12" fmla="*/ 90 w 182"/>
                <a:gd name="T13" fmla="*/ 37 h 173"/>
                <a:gd name="T14" fmla="*/ 90 w 182"/>
                <a:gd name="T15" fmla="*/ 32 h 173"/>
                <a:gd name="T16" fmla="*/ 88 w 182"/>
                <a:gd name="T17" fmla="*/ 32 h 173"/>
                <a:gd name="T18" fmla="*/ 84 w 182"/>
                <a:gd name="T19" fmla="*/ 32 h 173"/>
                <a:gd name="T20" fmla="*/ 41 w 182"/>
                <a:gd name="T21" fmla="*/ 43 h 173"/>
                <a:gd name="T22" fmla="*/ 0 w 182"/>
                <a:gd name="T23" fmla="*/ 74 h 173"/>
                <a:gd name="T24" fmla="*/ 0 w 182"/>
                <a:gd name="T25" fmla="*/ 75 h 173"/>
                <a:gd name="T26" fmla="*/ 0 w 182"/>
                <a:gd name="T27" fmla="*/ 75 h 173"/>
                <a:gd name="T28" fmla="*/ 108 w 182"/>
                <a:gd name="T29" fmla="*/ 202 h 173"/>
                <a:gd name="T30" fmla="*/ 108 w 182"/>
                <a:gd name="T31" fmla="*/ 202 h 173"/>
                <a:gd name="T32" fmla="*/ 113 w 182"/>
                <a:gd name="T33" fmla="*/ 202 h 173"/>
                <a:gd name="T34" fmla="*/ 205 w 182"/>
                <a:gd name="T35" fmla="*/ 61 h 173"/>
                <a:gd name="T36" fmla="*/ 213 w 182"/>
                <a:gd name="T37" fmla="*/ 14 h 173"/>
                <a:gd name="T38" fmla="*/ 172 w 182"/>
                <a:gd name="T39" fmla="*/ 1 h 1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2"/>
                <a:gd name="T61" fmla="*/ 0 h 173"/>
                <a:gd name="T62" fmla="*/ 182 w 182"/>
                <a:gd name="T63" fmla="*/ 173 h 1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2" h="173">
                  <a:moveTo>
                    <a:pt x="147" y="1"/>
                  </a:moveTo>
                  <a:cubicBezTo>
                    <a:pt x="146" y="1"/>
                    <a:pt x="146" y="1"/>
                    <a:pt x="145" y="0"/>
                  </a:cubicBezTo>
                  <a:cubicBezTo>
                    <a:pt x="143" y="6"/>
                    <a:pt x="141" y="11"/>
                    <a:pt x="140" y="16"/>
                  </a:cubicBezTo>
                  <a:cubicBezTo>
                    <a:pt x="131" y="40"/>
                    <a:pt x="125" y="58"/>
                    <a:pt x="106" y="59"/>
                  </a:cubicBezTo>
                  <a:cubicBezTo>
                    <a:pt x="105" y="59"/>
                    <a:pt x="105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82" y="59"/>
                    <a:pt x="78" y="32"/>
                    <a:pt x="77" y="31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4" y="28"/>
                    <a:pt x="72" y="28"/>
                  </a:cubicBezTo>
                  <a:cubicBezTo>
                    <a:pt x="67" y="28"/>
                    <a:pt x="55" y="29"/>
                    <a:pt x="35" y="37"/>
                  </a:cubicBezTo>
                  <a:cubicBezTo>
                    <a:pt x="6" y="48"/>
                    <a:pt x="0" y="62"/>
                    <a:pt x="0" y="6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3" y="173"/>
                    <a:pt x="92" y="173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3" y="173"/>
                    <a:pt x="95" y="173"/>
                    <a:pt x="96" y="173"/>
                  </a:cubicBezTo>
                  <a:cubicBezTo>
                    <a:pt x="158" y="169"/>
                    <a:pt x="167" y="110"/>
                    <a:pt x="175" y="52"/>
                  </a:cubicBezTo>
                  <a:cubicBezTo>
                    <a:pt x="177" y="38"/>
                    <a:pt x="179" y="25"/>
                    <a:pt x="182" y="12"/>
                  </a:cubicBezTo>
                  <a:cubicBezTo>
                    <a:pt x="170" y="9"/>
                    <a:pt x="157" y="5"/>
                    <a:pt x="147" y="1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2" name="Freeform 766">
              <a:extLst>
                <a:ext uri="{FF2B5EF4-FFF2-40B4-BE49-F238E27FC236}">
                  <a16:creationId xmlns:a16="http://schemas.microsoft.com/office/drawing/2014/main" id="{7F6B20F1-3481-412A-9A4E-F1EB8B9AD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910"/>
              <a:ext cx="16" cy="24"/>
            </a:xfrm>
            <a:custGeom>
              <a:avLst/>
              <a:gdLst>
                <a:gd name="T0" fmla="*/ 7 w 15"/>
                <a:gd name="T1" fmla="*/ 0 h 23"/>
                <a:gd name="T2" fmla="*/ 0 w 15"/>
                <a:gd name="T3" fmla="*/ 7 h 23"/>
                <a:gd name="T4" fmla="*/ 0 w 15"/>
                <a:gd name="T5" fmla="*/ 7 h 23"/>
                <a:gd name="T6" fmla="*/ 0 w 15"/>
                <a:gd name="T7" fmla="*/ 18 h 23"/>
                <a:gd name="T8" fmla="*/ 1 w 15"/>
                <a:gd name="T9" fmla="*/ 19 h 23"/>
                <a:gd name="T10" fmla="*/ 7 w 15"/>
                <a:gd name="T11" fmla="*/ 25 h 23"/>
                <a:gd name="T12" fmla="*/ 17 w 15"/>
                <a:gd name="T13" fmla="*/ 18 h 23"/>
                <a:gd name="T14" fmla="*/ 17 w 15"/>
                <a:gd name="T15" fmla="*/ 7 h 23"/>
                <a:gd name="T16" fmla="*/ 7 w 15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3"/>
                <a:gd name="T29" fmla="*/ 15 w 15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3">
                  <a:moveTo>
                    <a:pt x="7" y="0"/>
                  </a:moveTo>
                  <a:cubicBezTo>
                    <a:pt x="4" y="0"/>
                    <a:pt x="1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1" y="20"/>
                    <a:pt x="4" y="23"/>
                    <a:pt x="7" y="23"/>
                  </a:cubicBezTo>
                  <a:cubicBezTo>
                    <a:pt x="11" y="23"/>
                    <a:pt x="15" y="20"/>
                    <a:pt x="15" y="1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3" name="Freeform 767">
              <a:extLst>
                <a:ext uri="{FF2B5EF4-FFF2-40B4-BE49-F238E27FC236}">
                  <a16:creationId xmlns:a16="http://schemas.microsoft.com/office/drawing/2014/main" id="{1139768F-B5A1-4027-8659-1361D493A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" y="1012"/>
              <a:ext cx="46" cy="20"/>
            </a:xfrm>
            <a:custGeom>
              <a:avLst/>
              <a:gdLst>
                <a:gd name="T0" fmla="*/ 1 w 43"/>
                <a:gd name="T1" fmla="*/ 3 h 18"/>
                <a:gd name="T2" fmla="*/ 3 w 43"/>
                <a:gd name="T3" fmla="*/ 9 h 18"/>
                <a:gd name="T4" fmla="*/ 3 w 43"/>
                <a:gd name="T5" fmla="*/ 9 h 18"/>
                <a:gd name="T6" fmla="*/ 44 w 43"/>
                <a:gd name="T7" fmla="*/ 22 h 18"/>
                <a:gd name="T8" fmla="*/ 45 w 43"/>
                <a:gd name="T9" fmla="*/ 22 h 18"/>
                <a:gd name="T10" fmla="*/ 48 w 43"/>
                <a:gd name="T11" fmla="*/ 19 h 18"/>
                <a:gd name="T12" fmla="*/ 46 w 43"/>
                <a:gd name="T13" fmla="*/ 13 h 18"/>
                <a:gd name="T14" fmla="*/ 5 w 43"/>
                <a:gd name="T15" fmla="*/ 0 h 18"/>
                <a:gd name="T16" fmla="*/ 1 w 43"/>
                <a:gd name="T17" fmla="*/ 3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8"/>
                <a:gd name="T29" fmla="*/ 43 w 43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8">
                  <a:moveTo>
                    <a:pt x="1" y="3"/>
                  </a:moveTo>
                  <a:cubicBezTo>
                    <a:pt x="0" y="4"/>
                    <a:pt x="1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8"/>
                    <a:pt x="42" y="17"/>
                    <a:pt x="42" y="15"/>
                  </a:cubicBezTo>
                  <a:cubicBezTo>
                    <a:pt x="43" y="14"/>
                    <a:pt x="42" y="12"/>
                    <a:pt x="40" y="1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4" name="Freeform 768">
              <a:extLst>
                <a:ext uri="{FF2B5EF4-FFF2-40B4-BE49-F238E27FC236}">
                  <a16:creationId xmlns:a16="http://schemas.microsoft.com/office/drawing/2014/main" id="{A6B712FA-856F-4C8A-A39C-4B7CC46A935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647" y="914"/>
              <a:ext cx="440" cy="445"/>
            </a:xfrm>
            <a:custGeom>
              <a:avLst/>
              <a:gdLst>
                <a:gd name="T0" fmla="*/ 2 w 407"/>
                <a:gd name="T1" fmla="*/ 162 h 412"/>
                <a:gd name="T2" fmla="*/ 1 w 407"/>
                <a:gd name="T3" fmla="*/ 177 h 412"/>
                <a:gd name="T4" fmla="*/ 6 w 407"/>
                <a:gd name="T5" fmla="*/ 200 h 412"/>
                <a:gd name="T6" fmla="*/ 16 w 407"/>
                <a:gd name="T7" fmla="*/ 210 h 412"/>
                <a:gd name="T8" fmla="*/ 2 w 407"/>
                <a:gd name="T9" fmla="*/ 162 h 412"/>
                <a:gd name="T10" fmla="*/ 88 w 407"/>
                <a:gd name="T11" fmla="*/ 24 h 412"/>
                <a:gd name="T12" fmla="*/ 38 w 407"/>
                <a:gd name="T13" fmla="*/ 81 h 412"/>
                <a:gd name="T14" fmla="*/ 189 w 407"/>
                <a:gd name="T15" fmla="*/ 424 h 412"/>
                <a:gd name="T16" fmla="*/ 228 w 407"/>
                <a:gd name="T17" fmla="*/ 470 h 412"/>
                <a:gd name="T18" fmla="*/ 249 w 407"/>
                <a:gd name="T19" fmla="*/ 480 h 412"/>
                <a:gd name="T20" fmla="*/ 251 w 407"/>
                <a:gd name="T21" fmla="*/ 480 h 412"/>
                <a:gd name="T22" fmla="*/ 251 w 407"/>
                <a:gd name="T23" fmla="*/ 480 h 412"/>
                <a:gd name="T24" fmla="*/ 251 w 407"/>
                <a:gd name="T25" fmla="*/ 480 h 412"/>
                <a:gd name="T26" fmla="*/ 251 w 407"/>
                <a:gd name="T27" fmla="*/ 480 h 412"/>
                <a:gd name="T28" fmla="*/ 251 w 407"/>
                <a:gd name="T29" fmla="*/ 480 h 412"/>
                <a:gd name="T30" fmla="*/ 265 w 407"/>
                <a:gd name="T31" fmla="*/ 480 h 412"/>
                <a:gd name="T32" fmla="*/ 266 w 407"/>
                <a:gd name="T33" fmla="*/ 480 h 412"/>
                <a:gd name="T34" fmla="*/ 266 w 407"/>
                <a:gd name="T35" fmla="*/ 480 h 412"/>
                <a:gd name="T36" fmla="*/ 266 w 407"/>
                <a:gd name="T37" fmla="*/ 480 h 412"/>
                <a:gd name="T38" fmla="*/ 272 w 407"/>
                <a:gd name="T39" fmla="*/ 481 h 412"/>
                <a:gd name="T40" fmla="*/ 298 w 407"/>
                <a:gd name="T41" fmla="*/ 481 h 412"/>
                <a:gd name="T42" fmla="*/ 294 w 407"/>
                <a:gd name="T43" fmla="*/ 434 h 412"/>
                <a:gd name="T44" fmla="*/ 303 w 407"/>
                <a:gd name="T45" fmla="*/ 442 h 412"/>
                <a:gd name="T46" fmla="*/ 303 w 407"/>
                <a:gd name="T47" fmla="*/ 442 h 412"/>
                <a:gd name="T48" fmla="*/ 305 w 407"/>
                <a:gd name="T49" fmla="*/ 440 h 412"/>
                <a:gd name="T50" fmla="*/ 311 w 407"/>
                <a:gd name="T51" fmla="*/ 437 h 412"/>
                <a:gd name="T52" fmla="*/ 315 w 407"/>
                <a:gd name="T53" fmla="*/ 439 h 412"/>
                <a:gd name="T54" fmla="*/ 315 w 407"/>
                <a:gd name="T55" fmla="*/ 475 h 412"/>
                <a:gd name="T56" fmla="*/ 320 w 407"/>
                <a:gd name="T57" fmla="*/ 478 h 412"/>
                <a:gd name="T58" fmla="*/ 333 w 407"/>
                <a:gd name="T59" fmla="*/ 471 h 412"/>
                <a:gd name="T60" fmla="*/ 379 w 407"/>
                <a:gd name="T61" fmla="*/ 436 h 412"/>
                <a:gd name="T62" fmla="*/ 88 w 407"/>
                <a:gd name="T63" fmla="*/ 24 h 412"/>
                <a:gd name="T64" fmla="*/ 166 w 407"/>
                <a:gd name="T65" fmla="*/ 0 h 412"/>
                <a:gd name="T66" fmla="*/ 164 w 407"/>
                <a:gd name="T67" fmla="*/ 0 h 412"/>
                <a:gd name="T68" fmla="*/ 139 w 407"/>
                <a:gd name="T69" fmla="*/ 2 h 412"/>
                <a:gd name="T70" fmla="*/ 469 w 407"/>
                <a:gd name="T71" fmla="*/ 347 h 412"/>
                <a:gd name="T72" fmla="*/ 475 w 407"/>
                <a:gd name="T73" fmla="*/ 297 h 412"/>
                <a:gd name="T74" fmla="*/ 466 w 407"/>
                <a:gd name="T75" fmla="*/ 275 h 412"/>
                <a:gd name="T76" fmla="*/ 187 w 407"/>
                <a:gd name="T77" fmla="*/ 10 h 412"/>
                <a:gd name="T78" fmla="*/ 166 w 407"/>
                <a:gd name="T79" fmla="*/ 0 h 4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7"/>
                <a:gd name="T121" fmla="*/ 0 h 412"/>
                <a:gd name="T122" fmla="*/ 407 w 407"/>
                <a:gd name="T123" fmla="*/ 412 h 4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7" h="412">
                  <a:moveTo>
                    <a:pt x="2" y="139"/>
                  </a:moveTo>
                  <a:cubicBezTo>
                    <a:pt x="2" y="143"/>
                    <a:pt x="1" y="148"/>
                    <a:pt x="1" y="152"/>
                  </a:cubicBezTo>
                  <a:cubicBezTo>
                    <a:pt x="0" y="159"/>
                    <a:pt x="2" y="166"/>
                    <a:pt x="6" y="171"/>
                  </a:cubicBezTo>
                  <a:cubicBezTo>
                    <a:pt x="9" y="174"/>
                    <a:pt x="11" y="177"/>
                    <a:pt x="14" y="180"/>
                  </a:cubicBezTo>
                  <a:cubicBezTo>
                    <a:pt x="2" y="139"/>
                    <a:pt x="2" y="139"/>
                    <a:pt x="2" y="139"/>
                  </a:cubicBezTo>
                  <a:moveTo>
                    <a:pt x="75" y="20"/>
                  </a:moveTo>
                  <a:cubicBezTo>
                    <a:pt x="61" y="37"/>
                    <a:pt x="47" y="53"/>
                    <a:pt x="32" y="69"/>
                  </a:cubicBezTo>
                  <a:cubicBezTo>
                    <a:pt x="162" y="364"/>
                    <a:pt x="162" y="364"/>
                    <a:pt x="162" y="364"/>
                  </a:cubicBezTo>
                  <a:cubicBezTo>
                    <a:pt x="173" y="377"/>
                    <a:pt x="184" y="390"/>
                    <a:pt x="195" y="403"/>
                  </a:cubicBezTo>
                  <a:cubicBezTo>
                    <a:pt x="199" y="408"/>
                    <a:pt x="206" y="411"/>
                    <a:pt x="213" y="411"/>
                  </a:cubicBezTo>
                  <a:cubicBezTo>
                    <a:pt x="213" y="411"/>
                    <a:pt x="214" y="411"/>
                    <a:pt x="215" y="411"/>
                  </a:cubicBezTo>
                  <a:cubicBezTo>
                    <a:pt x="215" y="411"/>
                    <a:pt x="215" y="411"/>
                    <a:pt x="215" y="411"/>
                  </a:cubicBezTo>
                  <a:cubicBezTo>
                    <a:pt x="215" y="411"/>
                    <a:pt x="215" y="411"/>
                    <a:pt x="215" y="411"/>
                  </a:cubicBezTo>
                  <a:cubicBezTo>
                    <a:pt x="215" y="411"/>
                    <a:pt x="215" y="411"/>
                    <a:pt x="215" y="411"/>
                  </a:cubicBezTo>
                  <a:cubicBezTo>
                    <a:pt x="215" y="411"/>
                    <a:pt x="215" y="411"/>
                    <a:pt x="215" y="411"/>
                  </a:cubicBezTo>
                  <a:cubicBezTo>
                    <a:pt x="214" y="411"/>
                    <a:pt x="223" y="411"/>
                    <a:pt x="227" y="411"/>
                  </a:cubicBezTo>
                  <a:cubicBezTo>
                    <a:pt x="229" y="411"/>
                    <a:pt x="230" y="411"/>
                    <a:pt x="228" y="411"/>
                  </a:cubicBezTo>
                  <a:cubicBezTo>
                    <a:pt x="228" y="411"/>
                    <a:pt x="228" y="411"/>
                    <a:pt x="228" y="411"/>
                  </a:cubicBezTo>
                  <a:cubicBezTo>
                    <a:pt x="228" y="411"/>
                    <a:pt x="228" y="411"/>
                    <a:pt x="228" y="411"/>
                  </a:cubicBezTo>
                  <a:cubicBezTo>
                    <a:pt x="230" y="411"/>
                    <a:pt x="232" y="411"/>
                    <a:pt x="233" y="412"/>
                  </a:cubicBezTo>
                  <a:cubicBezTo>
                    <a:pt x="241" y="412"/>
                    <a:pt x="248" y="412"/>
                    <a:pt x="255" y="412"/>
                  </a:cubicBezTo>
                  <a:cubicBezTo>
                    <a:pt x="253" y="393"/>
                    <a:pt x="238" y="381"/>
                    <a:pt x="252" y="372"/>
                  </a:cubicBezTo>
                  <a:cubicBezTo>
                    <a:pt x="250" y="373"/>
                    <a:pt x="258" y="379"/>
                    <a:pt x="259" y="379"/>
                  </a:cubicBezTo>
                  <a:cubicBezTo>
                    <a:pt x="259" y="379"/>
                    <a:pt x="259" y="379"/>
                    <a:pt x="259" y="379"/>
                  </a:cubicBezTo>
                  <a:cubicBezTo>
                    <a:pt x="259" y="379"/>
                    <a:pt x="260" y="378"/>
                    <a:pt x="261" y="377"/>
                  </a:cubicBezTo>
                  <a:cubicBezTo>
                    <a:pt x="262" y="376"/>
                    <a:pt x="264" y="375"/>
                    <a:pt x="266" y="375"/>
                  </a:cubicBezTo>
                  <a:cubicBezTo>
                    <a:pt x="267" y="375"/>
                    <a:pt x="268" y="375"/>
                    <a:pt x="269" y="376"/>
                  </a:cubicBezTo>
                  <a:cubicBezTo>
                    <a:pt x="277" y="381"/>
                    <a:pt x="278" y="399"/>
                    <a:pt x="269" y="407"/>
                  </a:cubicBezTo>
                  <a:cubicBezTo>
                    <a:pt x="270" y="409"/>
                    <a:pt x="272" y="409"/>
                    <a:pt x="274" y="410"/>
                  </a:cubicBezTo>
                  <a:cubicBezTo>
                    <a:pt x="278" y="408"/>
                    <a:pt x="282" y="406"/>
                    <a:pt x="285" y="404"/>
                  </a:cubicBezTo>
                  <a:cubicBezTo>
                    <a:pt x="298" y="394"/>
                    <a:pt x="312" y="384"/>
                    <a:pt x="325" y="374"/>
                  </a:cubicBezTo>
                  <a:cubicBezTo>
                    <a:pt x="75" y="20"/>
                    <a:pt x="75" y="20"/>
                    <a:pt x="75" y="20"/>
                  </a:cubicBezTo>
                  <a:moveTo>
                    <a:pt x="142" y="0"/>
                  </a:moveTo>
                  <a:cubicBezTo>
                    <a:pt x="142" y="0"/>
                    <a:pt x="142" y="0"/>
                    <a:pt x="141" y="0"/>
                  </a:cubicBezTo>
                  <a:cubicBezTo>
                    <a:pt x="134" y="1"/>
                    <a:pt x="126" y="1"/>
                    <a:pt x="119" y="2"/>
                  </a:cubicBezTo>
                  <a:cubicBezTo>
                    <a:pt x="401" y="297"/>
                    <a:pt x="401" y="297"/>
                    <a:pt x="401" y="297"/>
                  </a:cubicBezTo>
                  <a:cubicBezTo>
                    <a:pt x="403" y="283"/>
                    <a:pt x="405" y="269"/>
                    <a:pt x="406" y="255"/>
                  </a:cubicBezTo>
                  <a:cubicBezTo>
                    <a:pt x="407" y="248"/>
                    <a:pt x="404" y="241"/>
                    <a:pt x="399" y="236"/>
                  </a:cubicBezTo>
                  <a:cubicBezTo>
                    <a:pt x="320" y="160"/>
                    <a:pt x="240" y="84"/>
                    <a:pt x="160" y="8"/>
                  </a:cubicBezTo>
                  <a:cubicBezTo>
                    <a:pt x="155" y="3"/>
                    <a:pt x="149" y="0"/>
                    <a:pt x="142" y="0"/>
                  </a:cubicBezTo>
                </a:path>
              </a:pathLst>
            </a:custGeom>
            <a:solidFill>
              <a:srgbClr val="8B8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5" name="Freeform 769">
              <a:extLst>
                <a:ext uri="{FF2B5EF4-FFF2-40B4-BE49-F238E27FC236}">
                  <a16:creationId xmlns:a16="http://schemas.microsoft.com/office/drawing/2014/main" id="{7407D038-5C42-47F1-9D00-07526866D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988"/>
              <a:ext cx="173" cy="319"/>
            </a:xfrm>
            <a:custGeom>
              <a:avLst/>
              <a:gdLst>
                <a:gd name="T0" fmla="*/ 35 w 160"/>
                <a:gd name="T1" fmla="*/ 0 h 295"/>
                <a:gd name="T2" fmla="*/ 12 w 160"/>
                <a:gd name="T3" fmla="*/ 25 h 295"/>
                <a:gd name="T4" fmla="*/ 2 w 160"/>
                <a:gd name="T5" fmla="*/ 46 h 295"/>
                <a:gd name="T6" fmla="*/ 0 w 160"/>
                <a:gd name="T7" fmla="*/ 82 h 295"/>
                <a:gd name="T8" fmla="*/ 14 w 160"/>
                <a:gd name="T9" fmla="*/ 130 h 295"/>
                <a:gd name="T10" fmla="*/ 187 w 160"/>
                <a:gd name="T11" fmla="*/ 345 h 295"/>
                <a:gd name="T12" fmla="*/ 35 w 160"/>
                <a:gd name="T13" fmla="*/ 0 h 2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295"/>
                <a:gd name="T23" fmla="*/ 160 w 160"/>
                <a:gd name="T24" fmla="*/ 295 h 2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295">
                  <a:moveTo>
                    <a:pt x="30" y="0"/>
                  </a:moveTo>
                  <a:cubicBezTo>
                    <a:pt x="23" y="7"/>
                    <a:pt x="17" y="14"/>
                    <a:pt x="10" y="21"/>
                  </a:cubicBezTo>
                  <a:cubicBezTo>
                    <a:pt x="6" y="26"/>
                    <a:pt x="3" y="33"/>
                    <a:pt x="2" y="40"/>
                  </a:cubicBezTo>
                  <a:cubicBezTo>
                    <a:pt x="2" y="50"/>
                    <a:pt x="1" y="60"/>
                    <a:pt x="0" y="70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61" y="172"/>
                    <a:pt x="111" y="233"/>
                    <a:pt x="160" y="295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6" name="Freeform 770">
              <a:extLst>
                <a:ext uri="{FF2B5EF4-FFF2-40B4-BE49-F238E27FC236}">
                  <a16:creationId xmlns:a16="http://schemas.microsoft.com/office/drawing/2014/main" id="{6FB62702-4AD0-45F6-A589-7B5E42413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916"/>
              <a:ext cx="353" cy="402"/>
            </a:xfrm>
            <a:custGeom>
              <a:avLst/>
              <a:gdLst>
                <a:gd name="T0" fmla="*/ 52 w 326"/>
                <a:gd name="T1" fmla="*/ 0 h 372"/>
                <a:gd name="T2" fmla="*/ 29 w 326"/>
                <a:gd name="T3" fmla="*/ 0 h 372"/>
                <a:gd name="T4" fmla="*/ 10 w 326"/>
                <a:gd name="T5" fmla="*/ 11 h 372"/>
                <a:gd name="T6" fmla="*/ 0 w 326"/>
                <a:gd name="T7" fmla="*/ 21 h 372"/>
                <a:gd name="T8" fmla="*/ 293 w 326"/>
                <a:gd name="T9" fmla="*/ 434 h 372"/>
                <a:gd name="T10" fmla="*/ 368 w 326"/>
                <a:gd name="T11" fmla="*/ 374 h 372"/>
                <a:gd name="T12" fmla="*/ 382 w 326"/>
                <a:gd name="T13" fmla="*/ 350 h 372"/>
                <a:gd name="T14" fmla="*/ 382 w 326"/>
                <a:gd name="T15" fmla="*/ 345 h 372"/>
                <a:gd name="T16" fmla="*/ 52 w 326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6"/>
                <a:gd name="T28" fmla="*/ 0 h 372"/>
                <a:gd name="T29" fmla="*/ 326 w 326"/>
                <a:gd name="T30" fmla="*/ 372 h 3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6" h="372">
                  <a:moveTo>
                    <a:pt x="44" y="0"/>
                  </a:moveTo>
                  <a:cubicBezTo>
                    <a:pt x="37" y="0"/>
                    <a:pt x="31" y="0"/>
                    <a:pt x="25" y="0"/>
                  </a:cubicBezTo>
                  <a:cubicBezTo>
                    <a:pt x="19" y="0"/>
                    <a:pt x="12" y="4"/>
                    <a:pt x="8" y="9"/>
                  </a:cubicBezTo>
                  <a:cubicBezTo>
                    <a:pt x="5" y="12"/>
                    <a:pt x="2" y="15"/>
                    <a:pt x="0" y="18"/>
                  </a:cubicBezTo>
                  <a:cubicBezTo>
                    <a:pt x="250" y="372"/>
                    <a:pt x="250" y="372"/>
                    <a:pt x="250" y="372"/>
                  </a:cubicBezTo>
                  <a:cubicBezTo>
                    <a:pt x="271" y="355"/>
                    <a:pt x="293" y="338"/>
                    <a:pt x="314" y="320"/>
                  </a:cubicBezTo>
                  <a:cubicBezTo>
                    <a:pt x="320" y="315"/>
                    <a:pt x="325" y="307"/>
                    <a:pt x="326" y="300"/>
                  </a:cubicBezTo>
                  <a:cubicBezTo>
                    <a:pt x="326" y="298"/>
                    <a:pt x="326" y="296"/>
                    <a:pt x="326" y="295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97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7" name="Freeform 771">
              <a:extLst>
                <a:ext uri="{FF2B5EF4-FFF2-40B4-BE49-F238E27FC236}">
                  <a16:creationId xmlns:a16="http://schemas.microsoft.com/office/drawing/2014/main" id="{AA2B956B-C2E7-402C-B3AF-5494C9F80A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77" y="1316"/>
              <a:ext cx="71" cy="43"/>
            </a:xfrm>
            <a:custGeom>
              <a:avLst/>
              <a:gdLst>
                <a:gd name="T0" fmla="*/ 2 w 65"/>
                <a:gd name="T1" fmla="*/ 45 h 40"/>
                <a:gd name="T2" fmla="*/ 0 w 65"/>
                <a:gd name="T3" fmla="*/ 45 h 40"/>
                <a:gd name="T4" fmla="*/ 0 w 65"/>
                <a:gd name="T5" fmla="*/ 45 h 40"/>
                <a:gd name="T6" fmla="*/ 24 w 65"/>
                <a:gd name="T7" fmla="*/ 46 h 40"/>
                <a:gd name="T8" fmla="*/ 17 w 65"/>
                <a:gd name="T9" fmla="*/ 45 h 40"/>
                <a:gd name="T10" fmla="*/ 16 w 65"/>
                <a:gd name="T11" fmla="*/ 45 h 40"/>
                <a:gd name="T12" fmla="*/ 2 w 65"/>
                <a:gd name="T13" fmla="*/ 45 h 40"/>
                <a:gd name="T14" fmla="*/ 2 w 65"/>
                <a:gd name="T15" fmla="*/ 45 h 40"/>
                <a:gd name="T16" fmla="*/ 2 w 65"/>
                <a:gd name="T17" fmla="*/ 45 h 40"/>
                <a:gd name="T18" fmla="*/ 2 w 65"/>
                <a:gd name="T19" fmla="*/ 45 h 40"/>
                <a:gd name="T20" fmla="*/ 17 w 65"/>
                <a:gd name="T21" fmla="*/ 45 h 40"/>
                <a:gd name="T22" fmla="*/ 17 w 65"/>
                <a:gd name="T23" fmla="*/ 45 h 40"/>
                <a:gd name="T24" fmla="*/ 17 w 65"/>
                <a:gd name="T25" fmla="*/ 45 h 40"/>
                <a:gd name="T26" fmla="*/ 47 w 65"/>
                <a:gd name="T27" fmla="*/ 0 h 40"/>
                <a:gd name="T28" fmla="*/ 50 w 65"/>
                <a:gd name="T29" fmla="*/ 46 h 40"/>
                <a:gd name="T30" fmla="*/ 59 w 65"/>
                <a:gd name="T31" fmla="*/ 46 h 40"/>
                <a:gd name="T32" fmla="*/ 59 w 65"/>
                <a:gd name="T33" fmla="*/ 46 h 40"/>
                <a:gd name="T34" fmla="*/ 73 w 65"/>
                <a:gd name="T35" fmla="*/ 44 h 40"/>
                <a:gd name="T36" fmla="*/ 67 w 65"/>
                <a:gd name="T37" fmla="*/ 41 h 40"/>
                <a:gd name="T38" fmla="*/ 67 w 65"/>
                <a:gd name="T39" fmla="*/ 4 h 40"/>
                <a:gd name="T40" fmla="*/ 63 w 65"/>
                <a:gd name="T41" fmla="*/ 3 h 40"/>
                <a:gd name="T42" fmla="*/ 57 w 65"/>
                <a:gd name="T43" fmla="*/ 5 h 40"/>
                <a:gd name="T44" fmla="*/ 55 w 65"/>
                <a:gd name="T45" fmla="*/ 9 h 40"/>
                <a:gd name="T46" fmla="*/ 55 w 65"/>
                <a:gd name="T47" fmla="*/ 9 h 40"/>
                <a:gd name="T48" fmla="*/ 47 w 65"/>
                <a:gd name="T49" fmla="*/ 0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"/>
                <a:gd name="T76" fmla="*/ 0 h 40"/>
                <a:gd name="T77" fmla="*/ 65 w 65"/>
                <a:gd name="T78" fmla="*/ 40 h 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" h="40">
                  <a:moveTo>
                    <a:pt x="2" y="39"/>
                  </a:moveTo>
                  <a:cubicBezTo>
                    <a:pt x="1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7" y="40"/>
                    <a:pt x="14" y="40"/>
                    <a:pt x="20" y="40"/>
                  </a:cubicBezTo>
                  <a:cubicBezTo>
                    <a:pt x="19" y="39"/>
                    <a:pt x="17" y="39"/>
                    <a:pt x="15" y="39"/>
                  </a:cubicBezTo>
                  <a:cubicBezTo>
                    <a:pt x="17" y="39"/>
                    <a:pt x="16" y="39"/>
                    <a:pt x="14" y="39"/>
                  </a:cubicBezTo>
                  <a:cubicBezTo>
                    <a:pt x="10" y="39"/>
                    <a:pt x="1" y="39"/>
                    <a:pt x="2" y="39"/>
                  </a:cubicBezTo>
                  <a:moveTo>
                    <a:pt x="2" y="39"/>
                  </a:move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moveTo>
                    <a:pt x="1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39" y="0"/>
                  </a:moveTo>
                  <a:cubicBezTo>
                    <a:pt x="25" y="9"/>
                    <a:pt x="40" y="21"/>
                    <a:pt x="42" y="40"/>
                  </a:cubicBezTo>
                  <a:cubicBezTo>
                    <a:pt x="44" y="40"/>
                    <a:pt x="47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3" y="40"/>
                    <a:pt x="57" y="39"/>
                    <a:pt x="61" y="38"/>
                  </a:cubicBezTo>
                  <a:cubicBezTo>
                    <a:pt x="59" y="37"/>
                    <a:pt x="57" y="37"/>
                    <a:pt x="56" y="35"/>
                  </a:cubicBezTo>
                  <a:cubicBezTo>
                    <a:pt x="65" y="27"/>
                    <a:pt x="64" y="9"/>
                    <a:pt x="56" y="4"/>
                  </a:cubicBezTo>
                  <a:cubicBezTo>
                    <a:pt x="55" y="3"/>
                    <a:pt x="54" y="3"/>
                    <a:pt x="53" y="3"/>
                  </a:cubicBezTo>
                  <a:cubicBezTo>
                    <a:pt x="51" y="3"/>
                    <a:pt x="49" y="4"/>
                    <a:pt x="48" y="5"/>
                  </a:cubicBezTo>
                  <a:cubicBezTo>
                    <a:pt x="47" y="6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37" y="1"/>
                    <a:pt x="39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8" name="Freeform 772">
              <a:extLst>
                <a:ext uri="{FF2B5EF4-FFF2-40B4-BE49-F238E27FC236}">
                  <a16:creationId xmlns:a16="http://schemas.microsoft.com/office/drawing/2014/main" id="{5BCACEA1-9C87-44FA-93A9-70A1412F5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903"/>
              <a:ext cx="419" cy="431"/>
            </a:xfrm>
            <a:custGeom>
              <a:avLst/>
              <a:gdLst>
                <a:gd name="T0" fmla="*/ 125 w 388"/>
                <a:gd name="T1" fmla="*/ 0 h 399"/>
                <a:gd name="T2" fmla="*/ 103 w 388"/>
                <a:gd name="T3" fmla="*/ 9 h 399"/>
                <a:gd name="T4" fmla="*/ 13 w 388"/>
                <a:gd name="T5" fmla="*/ 92 h 399"/>
                <a:gd name="T6" fmla="*/ 2 w 388"/>
                <a:gd name="T7" fmla="*/ 113 h 399"/>
                <a:gd name="T8" fmla="*/ 1 w 388"/>
                <a:gd name="T9" fmla="*/ 162 h 399"/>
                <a:gd name="T10" fmla="*/ 9 w 388"/>
                <a:gd name="T11" fmla="*/ 184 h 399"/>
                <a:gd name="T12" fmla="*/ 258 w 388"/>
                <a:gd name="T13" fmla="*/ 454 h 399"/>
                <a:gd name="T14" fmla="*/ 279 w 388"/>
                <a:gd name="T15" fmla="*/ 463 h 399"/>
                <a:gd name="T16" fmla="*/ 327 w 388"/>
                <a:gd name="T17" fmla="*/ 466 h 399"/>
                <a:gd name="T18" fmla="*/ 350 w 388"/>
                <a:gd name="T19" fmla="*/ 457 h 399"/>
                <a:gd name="T20" fmla="*/ 440 w 388"/>
                <a:gd name="T21" fmla="*/ 374 h 399"/>
                <a:gd name="T22" fmla="*/ 450 w 388"/>
                <a:gd name="T23" fmla="*/ 352 h 399"/>
                <a:gd name="T24" fmla="*/ 451 w 388"/>
                <a:gd name="T25" fmla="*/ 304 h 399"/>
                <a:gd name="T26" fmla="*/ 443 w 388"/>
                <a:gd name="T27" fmla="*/ 282 h 399"/>
                <a:gd name="T28" fmla="*/ 194 w 388"/>
                <a:gd name="T29" fmla="*/ 12 h 399"/>
                <a:gd name="T30" fmla="*/ 174 w 388"/>
                <a:gd name="T31" fmla="*/ 2 h 399"/>
                <a:gd name="T32" fmla="*/ 125 w 388"/>
                <a:gd name="T33" fmla="*/ 0 h 3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8"/>
                <a:gd name="T52" fmla="*/ 0 h 399"/>
                <a:gd name="T53" fmla="*/ 388 w 388"/>
                <a:gd name="T54" fmla="*/ 399 h 3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8" h="399">
                  <a:moveTo>
                    <a:pt x="107" y="0"/>
                  </a:moveTo>
                  <a:cubicBezTo>
                    <a:pt x="100" y="0"/>
                    <a:pt x="93" y="3"/>
                    <a:pt x="88" y="7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6" y="83"/>
                    <a:pt x="3" y="90"/>
                    <a:pt x="2" y="97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5"/>
                    <a:pt x="3" y="153"/>
                    <a:pt x="7" y="157"/>
                  </a:cubicBezTo>
                  <a:cubicBezTo>
                    <a:pt x="221" y="389"/>
                    <a:pt x="221" y="389"/>
                    <a:pt x="221" y="389"/>
                  </a:cubicBezTo>
                  <a:cubicBezTo>
                    <a:pt x="225" y="394"/>
                    <a:pt x="232" y="397"/>
                    <a:pt x="239" y="397"/>
                  </a:cubicBezTo>
                  <a:cubicBezTo>
                    <a:pt x="281" y="399"/>
                    <a:pt x="281" y="399"/>
                    <a:pt x="281" y="399"/>
                  </a:cubicBezTo>
                  <a:cubicBezTo>
                    <a:pt x="288" y="399"/>
                    <a:pt x="295" y="396"/>
                    <a:pt x="300" y="392"/>
                  </a:cubicBezTo>
                  <a:cubicBezTo>
                    <a:pt x="377" y="320"/>
                    <a:pt x="377" y="320"/>
                    <a:pt x="377" y="320"/>
                  </a:cubicBezTo>
                  <a:cubicBezTo>
                    <a:pt x="382" y="316"/>
                    <a:pt x="385" y="309"/>
                    <a:pt x="386" y="302"/>
                  </a:cubicBezTo>
                  <a:cubicBezTo>
                    <a:pt x="387" y="260"/>
                    <a:pt x="387" y="260"/>
                    <a:pt x="387" y="260"/>
                  </a:cubicBezTo>
                  <a:cubicBezTo>
                    <a:pt x="388" y="254"/>
                    <a:pt x="385" y="246"/>
                    <a:pt x="380" y="242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2" y="5"/>
                    <a:pt x="155" y="2"/>
                    <a:pt x="149" y="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69" name="Freeform 773">
              <a:extLst>
                <a:ext uri="{FF2B5EF4-FFF2-40B4-BE49-F238E27FC236}">
                  <a16:creationId xmlns:a16="http://schemas.microsoft.com/office/drawing/2014/main" id="{2BADAA97-28C5-4978-83A2-1B1DCE72A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" y="920"/>
              <a:ext cx="383" cy="397"/>
            </a:xfrm>
            <a:custGeom>
              <a:avLst/>
              <a:gdLst>
                <a:gd name="T0" fmla="*/ 318 w 355"/>
                <a:gd name="T1" fmla="*/ 426 h 367"/>
                <a:gd name="T2" fmla="*/ 310 w 355"/>
                <a:gd name="T3" fmla="*/ 429 h 367"/>
                <a:gd name="T4" fmla="*/ 260 w 355"/>
                <a:gd name="T5" fmla="*/ 427 h 367"/>
                <a:gd name="T6" fmla="*/ 252 w 355"/>
                <a:gd name="T7" fmla="*/ 424 h 367"/>
                <a:gd name="T8" fmla="*/ 3 w 355"/>
                <a:gd name="T9" fmla="*/ 154 h 367"/>
                <a:gd name="T10" fmla="*/ 0 w 355"/>
                <a:gd name="T11" fmla="*/ 145 h 367"/>
                <a:gd name="T12" fmla="*/ 2 w 355"/>
                <a:gd name="T13" fmla="*/ 95 h 367"/>
                <a:gd name="T14" fmla="*/ 5 w 355"/>
                <a:gd name="T15" fmla="*/ 88 h 367"/>
                <a:gd name="T16" fmla="*/ 97 w 355"/>
                <a:gd name="T17" fmla="*/ 3 h 367"/>
                <a:gd name="T18" fmla="*/ 105 w 355"/>
                <a:gd name="T19" fmla="*/ 0 h 367"/>
                <a:gd name="T20" fmla="*/ 153 w 355"/>
                <a:gd name="T21" fmla="*/ 2 h 367"/>
                <a:gd name="T22" fmla="*/ 162 w 355"/>
                <a:gd name="T23" fmla="*/ 5 h 367"/>
                <a:gd name="T24" fmla="*/ 411 w 355"/>
                <a:gd name="T25" fmla="*/ 276 h 367"/>
                <a:gd name="T26" fmla="*/ 413 w 355"/>
                <a:gd name="T27" fmla="*/ 284 h 367"/>
                <a:gd name="T28" fmla="*/ 412 w 355"/>
                <a:gd name="T29" fmla="*/ 334 h 367"/>
                <a:gd name="T30" fmla="*/ 408 w 355"/>
                <a:gd name="T31" fmla="*/ 343 h 367"/>
                <a:gd name="T32" fmla="*/ 318 w 355"/>
                <a:gd name="T33" fmla="*/ 426 h 3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5"/>
                <a:gd name="T52" fmla="*/ 0 h 367"/>
                <a:gd name="T53" fmla="*/ 355 w 355"/>
                <a:gd name="T54" fmla="*/ 367 h 3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5" h="367">
                  <a:moveTo>
                    <a:pt x="273" y="364"/>
                  </a:moveTo>
                  <a:cubicBezTo>
                    <a:pt x="271" y="366"/>
                    <a:pt x="268" y="367"/>
                    <a:pt x="266" y="367"/>
                  </a:cubicBezTo>
                  <a:cubicBezTo>
                    <a:pt x="223" y="365"/>
                    <a:pt x="223" y="365"/>
                    <a:pt x="223" y="365"/>
                  </a:cubicBezTo>
                  <a:cubicBezTo>
                    <a:pt x="221" y="365"/>
                    <a:pt x="218" y="364"/>
                    <a:pt x="217" y="362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29"/>
                    <a:pt x="0" y="126"/>
                    <a:pt x="0" y="124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79"/>
                    <a:pt x="4" y="76"/>
                    <a:pt x="5" y="75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5" y="1"/>
                    <a:pt x="88" y="0"/>
                    <a:pt x="90" y="0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5" y="2"/>
                    <a:pt x="138" y="3"/>
                    <a:pt x="139" y="5"/>
                  </a:cubicBezTo>
                  <a:cubicBezTo>
                    <a:pt x="353" y="236"/>
                    <a:pt x="353" y="236"/>
                    <a:pt x="353" y="236"/>
                  </a:cubicBezTo>
                  <a:cubicBezTo>
                    <a:pt x="354" y="238"/>
                    <a:pt x="355" y="241"/>
                    <a:pt x="355" y="243"/>
                  </a:cubicBezTo>
                  <a:cubicBezTo>
                    <a:pt x="354" y="286"/>
                    <a:pt x="354" y="286"/>
                    <a:pt x="354" y="286"/>
                  </a:cubicBezTo>
                  <a:cubicBezTo>
                    <a:pt x="353" y="288"/>
                    <a:pt x="352" y="291"/>
                    <a:pt x="350" y="293"/>
                  </a:cubicBezTo>
                  <a:lnTo>
                    <a:pt x="273" y="36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0" name="Freeform 774">
              <a:extLst>
                <a:ext uri="{FF2B5EF4-FFF2-40B4-BE49-F238E27FC236}">
                  <a16:creationId xmlns:a16="http://schemas.microsoft.com/office/drawing/2014/main" id="{97769E7C-84BA-4C4F-857A-BC4C5A1911D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31" y="1241"/>
              <a:ext cx="32" cy="30"/>
            </a:xfrm>
            <a:custGeom>
              <a:avLst/>
              <a:gdLst>
                <a:gd name="T0" fmla="*/ 31 w 32"/>
                <a:gd name="T1" fmla="*/ 22 h 30"/>
                <a:gd name="T2" fmla="*/ 22 w 32"/>
                <a:gd name="T3" fmla="*/ 30 h 30"/>
                <a:gd name="T4" fmla="*/ 9 w 32"/>
                <a:gd name="T5" fmla="*/ 30 h 30"/>
                <a:gd name="T6" fmla="*/ 0 w 32"/>
                <a:gd name="T7" fmla="*/ 21 h 30"/>
                <a:gd name="T8" fmla="*/ 2 w 32"/>
                <a:gd name="T9" fmla="*/ 9 h 30"/>
                <a:gd name="T10" fmla="*/ 10 w 32"/>
                <a:gd name="T11" fmla="*/ 0 h 30"/>
                <a:gd name="T12" fmla="*/ 23 w 32"/>
                <a:gd name="T13" fmla="*/ 0 h 30"/>
                <a:gd name="T14" fmla="*/ 32 w 32"/>
                <a:gd name="T15" fmla="*/ 10 h 30"/>
                <a:gd name="T16" fmla="*/ 31 w 32"/>
                <a:gd name="T17" fmla="*/ 22 h 30"/>
                <a:gd name="T18" fmla="*/ 21 w 32"/>
                <a:gd name="T19" fmla="*/ 28 h 30"/>
                <a:gd name="T20" fmla="*/ 30 w 32"/>
                <a:gd name="T21" fmla="*/ 22 h 30"/>
                <a:gd name="T22" fmla="*/ 30 w 32"/>
                <a:gd name="T23" fmla="*/ 10 h 30"/>
                <a:gd name="T24" fmla="*/ 22 w 32"/>
                <a:gd name="T25" fmla="*/ 2 h 30"/>
                <a:gd name="T26" fmla="*/ 11 w 32"/>
                <a:gd name="T27" fmla="*/ 1 h 30"/>
                <a:gd name="T28" fmla="*/ 3 w 32"/>
                <a:gd name="T29" fmla="*/ 9 h 30"/>
                <a:gd name="T30" fmla="*/ 3 w 32"/>
                <a:gd name="T31" fmla="*/ 21 h 30"/>
                <a:gd name="T32" fmla="*/ 10 w 32"/>
                <a:gd name="T33" fmla="*/ 28 h 30"/>
                <a:gd name="T34" fmla="*/ 21 w 32"/>
                <a:gd name="T35" fmla="*/ 28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30"/>
                <a:gd name="T56" fmla="*/ 32 w 32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30">
                  <a:moveTo>
                    <a:pt x="31" y="22"/>
                  </a:moveTo>
                  <a:lnTo>
                    <a:pt x="22" y="30"/>
                  </a:lnTo>
                  <a:lnTo>
                    <a:pt x="9" y="30"/>
                  </a:lnTo>
                  <a:lnTo>
                    <a:pt x="0" y="21"/>
                  </a:lnTo>
                  <a:lnTo>
                    <a:pt x="2" y="9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32" y="10"/>
                  </a:lnTo>
                  <a:lnTo>
                    <a:pt x="31" y="22"/>
                  </a:lnTo>
                  <a:close/>
                  <a:moveTo>
                    <a:pt x="21" y="28"/>
                  </a:moveTo>
                  <a:lnTo>
                    <a:pt x="30" y="22"/>
                  </a:lnTo>
                  <a:lnTo>
                    <a:pt x="30" y="10"/>
                  </a:lnTo>
                  <a:lnTo>
                    <a:pt x="22" y="2"/>
                  </a:lnTo>
                  <a:lnTo>
                    <a:pt x="11" y="1"/>
                  </a:lnTo>
                  <a:lnTo>
                    <a:pt x="3" y="9"/>
                  </a:lnTo>
                  <a:lnTo>
                    <a:pt x="3" y="21"/>
                  </a:lnTo>
                  <a:lnTo>
                    <a:pt x="10" y="28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1" name="Freeform 775">
              <a:extLst>
                <a:ext uri="{FF2B5EF4-FFF2-40B4-BE49-F238E27FC236}">
                  <a16:creationId xmlns:a16="http://schemas.microsoft.com/office/drawing/2014/main" id="{8543F898-3F46-423C-B211-B7BE546AEFD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41" y="1251"/>
              <a:ext cx="12" cy="11"/>
            </a:xfrm>
            <a:custGeom>
              <a:avLst/>
              <a:gdLst>
                <a:gd name="T0" fmla="*/ 11 w 11"/>
                <a:gd name="T1" fmla="*/ 10 h 10"/>
                <a:gd name="T2" fmla="*/ 2 w 11"/>
                <a:gd name="T3" fmla="*/ 10 h 10"/>
                <a:gd name="T4" fmla="*/ 2 w 11"/>
                <a:gd name="T5" fmla="*/ 1 h 10"/>
                <a:gd name="T6" fmla="*/ 11 w 11"/>
                <a:gd name="T7" fmla="*/ 2 h 10"/>
                <a:gd name="T8" fmla="*/ 11 w 11"/>
                <a:gd name="T9" fmla="*/ 10 h 10"/>
                <a:gd name="T10" fmla="*/ 3 w 11"/>
                <a:gd name="T11" fmla="*/ 3 h 10"/>
                <a:gd name="T12" fmla="*/ 3 w 11"/>
                <a:gd name="T13" fmla="*/ 9 h 10"/>
                <a:gd name="T14" fmla="*/ 10 w 11"/>
                <a:gd name="T15" fmla="*/ 9 h 10"/>
                <a:gd name="T16" fmla="*/ 10 w 11"/>
                <a:gd name="T17" fmla="*/ 3 h 10"/>
                <a:gd name="T18" fmla="*/ 3 w 11"/>
                <a:gd name="T19" fmla="*/ 3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0"/>
                <a:gd name="T32" fmla="*/ 11 w 11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0">
                  <a:moveTo>
                    <a:pt x="9" y="8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8"/>
                  </a:cubicBezTo>
                  <a:close/>
                  <a:moveTo>
                    <a:pt x="3" y="3"/>
                  </a:moveTo>
                  <a:cubicBezTo>
                    <a:pt x="2" y="4"/>
                    <a:pt x="2" y="6"/>
                    <a:pt x="3" y="7"/>
                  </a:cubicBezTo>
                  <a:cubicBezTo>
                    <a:pt x="4" y="8"/>
                    <a:pt x="6" y="8"/>
                    <a:pt x="8" y="7"/>
                  </a:cubicBezTo>
                  <a:cubicBezTo>
                    <a:pt x="9" y="6"/>
                    <a:pt x="9" y="4"/>
                    <a:pt x="8" y="3"/>
                  </a:cubicBezTo>
                  <a:cubicBezTo>
                    <a:pt x="7" y="2"/>
                    <a:pt x="5" y="2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2" name="Freeform 776">
              <a:extLst>
                <a:ext uri="{FF2B5EF4-FFF2-40B4-BE49-F238E27FC236}">
                  <a16:creationId xmlns:a16="http://schemas.microsoft.com/office/drawing/2014/main" id="{CAE28F9E-62C6-4027-A335-88F90BDA1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967"/>
              <a:ext cx="30" cy="29"/>
            </a:xfrm>
            <a:custGeom>
              <a:avLst/>
              <a:gdLst>
                <a:gd name="T0" fmla="*/ 30 w 30"/>
                <a:gd name="T1" fmla="*/ 10 h 29"/>
                <a:gd name="T2" fmla="*/ 8 w 30"/>
                <a:gd name="T3" fmla="*/ 29 h 29"/>
                <a:gd name="T4" fmla="*/ 4 w 30"/>
                <a:gd name="T5" fmla="*/ 29 h 29"/>
                <a:gd name="T6" fmla="*/ 0 w 30"/>
                <a:gd name="T7" fmla="*/ 25 h 29"/>
                <a:gd name="T8" fmla="*/ 0 w 30"/>
                <a:gd name="T9" fmla="*/ 19 h 29"/>
                <a:gd name="T10" fmla="*/ 21 w 30"/>
                <a:gd name="T11" fmla="*/ 0 h 29"/>
                <a:gd name="T12" fmla="*/ 27 w 30"/>
                <a:gd name="T13" fmla="*/ 0 h 29"/>
                <a:gd name="T14" fmla="*/ 30 w 30"/>
                <a:gd name="T15" fmla="*/ 4 h 29"/>
                <a:gd name="T16" fmla="*/ 30 w 30"/>
                <a:gd name="T17" fmla="*/ 1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9"/>
                <a:gd name="T29" fmla="*/ 30 w 3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9">
                  <a:moveTo>
                    <a:pt x="30" y="10"/>
                  </a:moveTo>
                  <a:lnTo>
                    <a:pt x="8" y="29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0" y="4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3" name="Freeform 777">
              <a:extLst>
                <a:ext uri="{FF2B5EF4-FFF2-40B4-BE49-F238E27FC236}">
                  <a16:creationId xmlns:a16="http://schemas.microsoft.com/office/drawing/2014/main" id="{194A88FA-A4CE-4400-B605-51D102DF8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" y="975"/>
              <a:ext cx="12" cy="11"/>
            </a:xfrm>
            <a:custGeom>
              <a:avLst/>
              <a:gdLst>
                <a:gd name="T0" fmla="*/ 11 w 11"/>
                <a:gd name="T1" fmla="*/ 11 h 10"/>
                <a:gd name="T2" fmla="*/ 2 w 11"/>
                <a:gd name="T3" fmla="*/ 10 h 10"/>
                <a:gd name="T4" fmla="*/ 2 w 11"/>
                <a:gd name="T5" fmla="*/ 2 h 10"/>
                <a:gd name="T6" fmla="*/ 11 w 11"/>
                <a:gd name="T7" fmla="*/ 2 h 10"/>
                <a:gd name="T8" fmla="*/ 11 w 11"/>
                <a:gd name="T9" fmla="*/ 1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0"/>
                <a:gd name="T17" fmla="*/ 11 w 11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0">
                  <a:moveTo>
                    <a:pt x="9" y="9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0" y="7"/>
                    <a:pt x="9" y="9"/>
                  </a:cubicBez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4" name="Freeform 778">
              <a:extLst>
                <a:ext uri="{FF2B5EF4-FFF2-40B4-BE49-F238E27FC236}">
                  <a16:creationId xmlns:a16="http://schemas.microsoft.com/office/drawing/2014/main" id="{B8B3C464-A865-4861-9D73-DE06A3840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" y="978"/>
              <a:ext cx="8" cy="7"/>
            </a:xfrm>
            <a:custGeom>
              <a:avLst/>
              <a:gdLst>
                <a:gd name="T0" fmla="*/ 1 w 7"/>
                <a:gd name="T1" fmla="*/ 1 h 7"/>
                <a:gd name="T2" fmla="*/ 1 w 7"/>
                <a:gd name="T3" fmla="*/ 5 h 7"/>
                <a:gd name="T4" fmla="*/ 7 w 7"/>
                <a:gd name="T5" fmla="*/ 5 h 7"/>
                <a:gd name="T6" fmla="*/ 8 w 7"/>
                <a:gd name="T7" fmla="*/ 1 h 7"/>
                <a:gd name="T8" fmla="*/ 1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4" y="7"/>
                    <a:pt x="5" y="5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4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5" name="Freeform 779">
              <a:extLst>
                <a:ext uri="{FF2B5EF4-FFF2-40B4-BE49-F238E27FC236}">
                  <a16:creationId xmlns:a16="http://schemas.microsoft.com/office/drawing/2014/main" id="{0F449EF9-DC7A-42B0-A444-C8E1A9945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" y="945"/>
              <a:ext cx="270" cy="173"/>
            </a:xfrm>
            <a:custGeom>
              <a:avLst/>
              <a:gdLst>
                <a:gd name="T0" fmla="*/ 116 w 250"/>
                <a:gd name="T1" fmla="*/ 1 h 160"/>
                <a:gd name="T2" fmla="*/ 0 w 250"/>
                <a:gd name="T3" fmla="*/ 107 h 160"/>
                <a:gd name="T4" fmla="*/ 292 w 250"/>
                <a:gd name="T5" fmla="*/ 187 h 160"/>
                <a:gd name="T6" fmla="*/ 121 w 250"/>
                <a:gd name="T7" fmla="*/ 2 h 160"/>
                <a:gd name="T8" fmla="*/ 116 w 250"/>
                <a:gd name="T9" fmla="*/ 1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160"/>
                <a:gd name="T17" fmla="*/ 250 w 25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160">
                  <a:moveTo>
                    <a:pt x="99" y="1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82" y="120"/>
                    <a:pt x="166" y="142"/>
                    <a:pt x="250" y="16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0"/>
                    <a:pt x="100" y="0"/>
                    <a:pt x="99" y="1"/>
                  </a:cubicBezTo>
                  <a:close/>
                </a:path>
              </a:pathLst>
            </a:custGeom>
            <a:solidFill>
              <a:srgbClr val="6AC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6" name="Freeform 780">
              <a:extLst>
                <a:ext uri="{FF2B5EF4-FFF2-40B4-BE49-F238E27FC236}">
                  <a16:creationId xmlns:a16="http://schemas.microsoft.com/office/drawing/2014/main" id="{35D642E4-2EB5-49AC-87B4-F1B59116A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045"/>
              <a:ext cx="339" cy="247"/>
            </a:xfrm>
            <a:custGeom>
              <a:avLst/>
              <a:gdLst>
                <a:gd name="T0" fmla="*/ 2 w 314"/>
                <a:gd name="T1" fmla="*/ 12 h 229"/>
                <a:gd name="T2" fmla="*/ 2 w 314"/>
                <a:gd name="T3" fmla="*/ 17 h 229"/>
                <a:gd name="T4" fmla="*/ 231 w 314"/>
                <a:gd name="T5" fmla="*/ 265 h 229"/>
                <a:gd name="T6" fmla="*/ 236 w 314"/>
                <a:gd name="T7" fmla="*/ 265 h 229"/>
                <a:gd name="T8" fmla="*/ 364 w 314"/>
                <a:gd name="T9" fmla="*/ 149 h 229"/>
                <a:gd name="T10" fmla="*/ 364 w 314"/>
                <a:gd name="T11" fmla="*/ 142 h 229"/>
                <a:gd name="T12" fmla="*/ 306 w 314"/>
                <a:gd name="T13" fmla="*/ 79 h 229"/>
                <a:gd name="T14" fmla="*/ 14 w 314"/>
                <a:gd name="T15" fmla="*/ 0 h 229"/>
                <a:gd name="T16" fmla="*/ 2 w 314"/>
                <a:gd name="T17" fmla="*/ 12 h 2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4"/>
                <a:gd name="T28" fmla="*/ 0 h 229"/>
                <a:gd name="T29" fmla="*/ 314 w 314"/>
                <a:gd name="T30" fmla="*/ 229 h 2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4" h="229">
                  <a:moveTo>
                    <a:pt x="2" y="10"/>
                  </a:moveTo>
                  <a:cubicBezTo>
                    <a:pt x="0" y="11"/>
                    <a:pt x="0" y="14"/>
                    <a:pt x="2" y="15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9" y="229"/>
                    <a:pt x="202" y="229"/>
                    <a:pt x="203" y="228"/>
                  </a:cubicBezTo>
                  <a:cubicBezTo>
                    <a:pt x="312" y="128"/>
                    <a:pt x="312" y="128"/>
                    <a:pt x="312" y="128"/>
                  </a:cubicBezTo>
                  <a:cubicBezTo>
                    <a:pt x="313" y="126"/>
                    <a:pt x="314" y="124"/>
                    <a:pt x="312" y="122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178" y="50"/>
                    <a:pt x="94" y="28"/>
                    <a:pt x="12" y="0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7" name="Freeform 781">
              <a:extLst>
                <a:ext uri="{FF2B5EF4-FFF2-40B4-BE49-F238E27FC236}">
                  <a16:creationId xmlns:a16="http://schemas.microsoft.com/office/drawing/2014/main" id="{25B04387-6E68-47A1-9607-1C681D396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502"/>
              <a:ext cx="167" cy="45"/>
            </a:xfrm>
            <a:custGeom>
              <a:avLst/>
              <a:gdLst>
                <a:gd name="T0" fmla="*/ 180 w 155"/>
                <a:gd name="T1" fmla="*/ 0 h 41"/>
                <a:gd name="T2" fmla="*/ 0 w 155"/>
                <a:gd name="T3" fmla="*/ 20 h 41"/>
                <a:gd name="T4" fmla="*/ 5 w 155"/>
                <a:gd name="T5" fmla="*/ 23 h 41"/>
                <a:gd name="T6" fmla="*/ 92 w 155"/>
                <a:gd name="T7" fmla="*/ 49 h 41"/>
                <a:gd name="T8" fmla="*/ 94 w 155"/>
                <a:gd name="T9" fmla="*/ 49 h 41"/>
                <a:gd name="T10" fmla="*/ 178 w 155"/>
                <a:gd name="T11" fmla="*/ 3 h 41"/>
                <a:gd name="T12" fmla="*/ 180 w 155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"/>
                <a:gd name="T22" fmla="*/ 0 h 41"/>
                <a:gd name="T23" fmla="*/ 155 w 155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" h="41">
                  <a:moveTo>
                    <a:pt x="155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5" y="19"/>
                  </a:cubicBezTo>
                  <a:cubicBezTo>
                    <a:pt x="28" y="33"/>
                    <a:pt x="54" y="41"/>
                    <a:pt x="79" y="41"/>
                  </a:cubicBezTo>
                  <a:cubicBezTo>
                    <a:pt x="79" y="41"/>
                    <a:pt x="80" y="41"/>
                    <a:pt x="81" y="41"/>
                  </a:cubicBezTo>
                  <a:cubicBezTo>
                    <a:pt x="111" y="41"/>
                    <a:pt x="136" y="27"/>
                    <a:pt x="153" y="3"/>
                  </a:cubicBezTo>
                  <a:cubicBezTo>
                    <a:pt x="154" y="2"/>
                    <a:pt x="154" y="1"/>
                    <a:pt x="155" y="0"/>
                  </a:cubicBezTo>
                </a:path>
              </a:pathLst>
            </a:custGeom>
            <a:solidFill>
              <a:srgbClr val="8B8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8" name="Freeform 782">
              <a:extLst>
                <a:ext uri="{FF2B5EF4-FFF2-40B4-BE49-F238E27FC236}">
                  <a16:creationId xmlns:a16="http://schemas.microsoft.com/office/drawing/2014/main" id="{71DDC973-385E-4786-A867-B6ACFE63F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326"/>
              <a:ext cx="545" cy="214"/>
            </a:xfrm>
            <a:custGeom>
              <a:avLst/>
              <a:gdLst>
                <a:gd name="T0" fmla="*/ 352 w 505"/>
                <a:gd name="T1" fmla="*/ 0 h 198"/>
                <a:gd name="T2" fmla="*/ 349 w 505"/>
                <a:gd name="T3" fmla="*/ 1 h 198"/>
                <a:gd name="T4" fmla="*/ 296 w 505"/>
                <a:gd name="T5" fmla="*/ 24 h 198"/>
                <a:gd name="T6" fmla="*/ 294 w 505"/>
                <a:gd name="T7" fmla="*/ 25 h 198"/>
                <a:gd name="T8" fmla="*/ 292 w 505"/>
                <a:gd name="T9" fmla="*/ 24 h 198"/>
                <a:gd name="T10" fmla="*/ 240 w 505"/>
                <a:gd name="T11" fmla="*/ 2 h 198"/>
                <a:gd name="T12" fmla="*/ 239 w 505"/>
                <a:gd name="T13" fmla="*/ 2 h 198"/>
                <a:gd name="T14" fmla="*/ 223 w 505"/>
                <a:gd name="T15" fmla="*/ 4 h 198"/>
                <a:gd name="T16" fmla="*/ 192 w 505"/>
                <a:gd name="T17" fmla="*/ 15 h 198"/>
                <a:gd name="T18" fmla="*/ 108 w 505"/>
                <a:gd name="T19" fmla="*/ 112 h 198"/>
                <a:gd name="T20" fmla="*/ 108 w 505"/>
                <a:gd name="T21" fmla="*/ 113 h 198"/>
                <a:gd name="T22" fmla="*/ 78 w 505"/>
                <a:gd name="T23" fmla="*/ 138 h 198"/>
                <a:gd name="T24" fmla="*/ 77 w 505"/>
                <a:gd name="T25" fmla="*/ 138 h 198"/>
                <a:gd name="T26" fmla="*/ 74 w 505"/>
                <a:gd name="T27" fmla="*/ 138 h 198"/>
                <a:gd name="T28" fmla="*/ 62 w 505"/>
                <a:gd name="T29" fmla="*/ 133 h 198"/>
                <a:gd name="T30" fmla="*/ 63 w 505"/>
                <a:gd name="T31" fmla="*/ 112 h 198"/>
                <a:gd name="T32" fmla="*/ 64 w 505"/>
                <a:gd name="T33" fmla="*/ 106 h 198"/>
                <a:gd name="T34" fmla="*/ 46 w 505"/>
                <a:gd name="T35" fmla="*/ 88 h 198"/>
                <a:gd name="T36" fmla="*/ 46 w 505"/>
                <a:gd name="T37" fmla="*/ 88 h 198"/>
                <a:gd name="T38" fmla="*/ 45 w 505"/>
                <a:gd name="T39" fmla="*/ 88 h 198"/>
                <a:gd name="T40" fmla="*/ 45 w 505"/>
                <a:gd name="T41" fmla="*/ 88 h 198"/>
                <a:gd name="T42" fmla="*/ 35 w 505"/>
                <a:gd name="T43" fmla="*/ 90 h 198"/>
                <a:gd name="T44" fmla="*/ 4 w 505"/>
                <a:gd name="T45" fmla="*/ 128 h 198"/>
                <a:gd name="T46" fmla="*/ 19 w 505"/>
                <a:gd name="T47" fmla="*/ 187 h 198"/>
                <a:gd name="T48" fmla="*/ 104 w 505"/>
                <a:gd name="T49" fmla="*/ 231 h 198"/>
                <a:gd name="T50" fmla="*/ 112 w 505"/>
                <a:gd name="T51" fmla="*/ 231 h 198"/>
                <a:gd name="T52" fmla="*/ 192 w 505"/>
                <a:gd name="T53" fmla="*/ 209 h 198"/>
                <a:gd name="T54" fmla="*/ 231 w 505"/>
                <a:gd name="T55" fmla="*/ 174 h 198"/>
                <a:gd name="T56" fmla="*/ 239 w 505"/>
                <a:gd name="T57" fmla="*/ 163 h 198"/>
                <a:gd name="T58" fmla="*/ 262 w 505"/>
                <a:gd name="T59" fmla="*/ 148 h 198"/>
                <a:gd name="T60" fmla="*/ 294 w 505"/>
                <a:gd name="T61" fmla="*/ 126 h 198"/>
                <a:gd name="T62" fmla="*/ 326 w 505"/>
                <a:gd name="T63" fmla="*/ 148 h 198"/>
                <a:gd name="T64" fmla="*/ 349 w 505"/>
                <a:gd name="T65" fmla="*/ 164 h 198"/>
                <a:gd name="T66" fmla="*/ 357 w 505"/>
                <a:gd name="T67" fmla="*/ 175 h 198"/>
                <a:gd name="T68" fmla="*/ 391 w 505"/>
                <a:gd name="T69" fmla="*/ 209 h 198"/>
                <a:gd name="T70" fmla="*/ 571 w 505"/>
                <a:gd name="T71" fmla="*/ 190 h 198"/>
                <a:gd name="T72" fmla="*/ 584 w 505"/>
                <a:gd name="T73" fmla="*/ 130 h 198"/>
                <a:gd name="T74" fmla="*/ 553 w 505"/>
                <a:gd name="T75" fmla="*/ 86 h 198"/>
                <a:gd name="T76" fmla="*/ 543 w 505"/>
                <a:gd name="T77" fmla="*/ 84 h 198"/>
                <a:gd name="T78" fmla="*/ 542 w 505"/>
                <a:gd name="T79" fmla="*/ 84 h 198"/>
                <a:gd name="T80" fmla="*/ 530 w 505"/>
                <a:gd name="T81" fmla="*/ 90 h 198"/>
                <a:gd name="T82" fmla="*/ 526 w 505"/>
                <a:gd name="T83" fmla="*/ 111 h 198"/>
                <a:gd name="T84" fmla="*/ 527 w 505"/>
                <a:gd name="T85" fmla="*/ 134 h 198"/>
                <a:gd name="T86" fmla="*/ 514 w 505"/>
                <a:gd name="T87" fmla="*/ 139 h 198"/>
                <a:gd name="T88" fmla="*/ 513 w 505"/>
                <a:gd name="T89" fmla="*/ 139 h 198"/>
                <a:gd name="T90" fmla="*/ 510 w 505"/>
                <a:gd name="T91" fmla="*/ 139 h 198"/>
                <a:gd name="T92" fmla="*/ 480 w 505"/>
                <a:gd name="T93" fmla="*/ 113 h 198"/>
                <a:gd name="T94" fmla="*/ 480 w 505"/>
                <a:gd name="T95" fmla="*/ 112 h 198"/>
                <a:gd name="T96" fmla="*/ 395 w 505"/>
                <a:gd name="T97" fmla="*/ 12 h 198"/>
                <a:gd name="T98" fmla="*/ 365 w 505"/>
                <a:gd name="T99" fmla="*/ 1 h 198"/>
                <a:gd name="T100" fmla="*/ 352 w 505"/>
                <a:gd name="T101" fmla="*/ 0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5"/>
                <a:gd name="T154" fmla="*/ 0 h 198"/>
                <a:gd name="T155" fmla="*/ 505 w 505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5" h="198">
                  <a:moveTo>
                    <a:pt x="302" y="0"/>
                  </a:moveTo>
                  <a:cubicBezTo>
                    <a:pt x="301" y="0"/>
                    <a:pt x="300" y="0"/>
                    <a:pt x="299" y="1"/>
                  </a:cubicBezTo>
                  <a:cubicBezTo>
                    <a:pt x="281" y="1"/>
                    <a:pt x="266" y="8"/>
                    <a:pt x="254" y="20"/>
                  </a:cubicBezTo>
                  <a:cubicBezTo>
                    <a:pt x="253" y="20"/>
                    <a:pt x="253" y="21"/>
                    <a:pt x="252" y="21"/>
                  </a:cubicBezTo>
                  <a:cubicBezTo>
                    <a:pt x="252" y="21"/>
                    <a:pt x="251" y="20"/>
                    <a:pt x="251" y="20"/>
                  </a:cubicBezTo>
                  <a:cubicBezTo>
                    <a:pt x="239" y="8"/>
                    <a:pt x="224" y="2"/>
                    <a:pt x="206" y="2"/>
                  </a:cubicBezTo>
                  <a:cubicBezTo>
                    <a:pt x="206" y="2"/>
                    <a:pt x="205" y="2"/>
                    <a:pt x="205" y="2"/>
                  </a:cubicBezTo>
                  <a:cubicBezTo>
                    <a:pt x="201" y="3"/>
                    <a:pt x="196" y="3"/>
                    <a:pt x="192" y="4"/>
                  </a:cubicBezTo>
                  <a:cubicBezTo>
                    <a:pt x="183" y="5"/>
                    <a:pt x="173" y="9"/>
                    <a:pt x="165" y="13"/>
                  </a:cubicBezTo>
                  <a:cubicBezTo>
                    <a:pt x="127" y="33"/>
                    <a:pt x="110" y="64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4" y="112"/>
                    <a:pt x="78" y="118"/>
                    <a:pt x="6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18"/>
                    <a:pt x="64" y="118"/>
                    <a:pt x="64" y="118"/>
                  </a:cubicBezTo>
                  <a:cubicBezTo>
                    <a:pt x="58" y="118"/>
                    <a:pt x="55" y="116"/>
                    <a:pt x="53" y="114"/>
                  </a:cubicBezTo>
                  <a:cubicBezTo>
                    <a:pt x="51" y="110"/>
                    <a:pt x="51" y="103"/>
                    <a:pt x="54" y="96"/>
                  </a:cubicBezTo>
                  <a:cubicBezTo>
                    <a:pt x="55" y="94"/>
                    <a:pt x="55" y="93"/>
                    <a:pt x="55" y="91"/>
                  </a:cubicBezTo>
                  <a:cubicBezTo>
                    <a:pt x="56" y="82"/>
                    <a:pt x="49" y="75"/>
                    <a:pt x="40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6" y="75"/>
                    <a:pt x="33" y="75"/>
                    <a:pt x="30" y="77"/>
                  </a:cubicBezTo>
                  <a:cubicBezTo>
                    <a:pt x="27" y="78"/>
                    <a:pt x="9" y="89"/>
                    <a:pt x="4" y="109"/>
                  </a:cubicBezTo>
                  <a:cubicBezTo>
                    <a:pt x="0" y="125"/>
                    <a:pt x="4" y="142"/>
                    <a:pt x="17" y="160"/>
                  </a:cubicBezTo>
                  <a:cubicBezTo>
                    <a:pt x="34" y="183"/>
                    <a:pt x="59" y="196"/>
                    <a:pt x="89" y="198"/>
                  </a:cubicBezTo>
                  <a:cubicBezTo>
                    <a:pt x="92" y="198"/>
                    <a:pt x="94" y="198"/>
                    <a:pt x="96" y="198"/>
                  </a:cubicBezTo>
                  <a:cubicBezTo>
                    <a:pt x="119" y="198"/>
                    <a:pt x="144" y="191"/>
                    <a:pt x="165" y="179"/>
                  </a:cubicBezTo>
                  <a:cubicBezTo>
                    <a:pt x="180" y="171"/>
                    <a:pt x="189" y="160"/>
                    <a:pt x="198" y="149"/>
                  </a:cubicBezTo>
                  <a:cubicBezTo>
                    <a:pt x="200" y="146"/>
                    <a:pt x="203" y="143"/>
                    <a:pt x="205" y="140"/>
                  </a:cubicBezTo>
                  <a:cubicBezTo>
                    <a:pt x="210" y="135"/>
                    <a:pt x="217" y="131"/>
                    <a:pt x="225" y="127"/>
                  </a:cubicBezTo>
                  <a:cubicBezTo>
                    <a:pt x="234" y="122"/>
                    <a:pt x="244" y="116"/>
                    <a:pt x="252" y="108"/>
                  </a:cubicBezTo>
                  <a:cubicBezTo>
                    <a:pt x="260" y="116"/>
                    <a:pt x="270" y="122"/>
                    <a:pt x="280" y="127"/>
                  </a:cubicBezTo>
                  <a:cubicBezTo>
                    <a:pt x="287" y="131"/>
                    <a:pt x="295" y="135"/>
                    <a:pt x="299" y="141"/>
                  </a:cubicBezTo>
                  <a:cubicBezTo>
                    <a:pt x="302" y="144"/>
                    <a:pt x="305" y="147"/>
                    <a:pt x="307" y="150"/>
                  </a:cubicBezTo>
                  <a:cubicBezTo>
                    <a:pt x="315" y="160"/>
                    <a:pt x="323" y="170"/>
                    <a:pt x="335" y="179"/>
                  </a:cubicBezTo>
                  <a:cubicBezTo>
                    <a:pt x="490" y="163"/>
                    <a:pt x="490" y="163"/>
                    <a:pt x="490" y="163"/>
                  </a:cubicBezTo>
                  <a:cubicBezTo>
                    <a:pt x="502" y="145"/>
                    <a:pt x="505" y="127"/>
                    <a:pt x="501" y="111"/>
                  </a:cubicBezTo>
                  <a:cubicBezTo>
                    <a:pt x="495" y="87"/>
                    <a:pt x="476" y="76"/>
                    <a:pt x="474" y="74"/>
                  </a:cubicBezTo>
                  <a:cubicBezTo>
                    <a:pt x="471" y="73"/>
                    <a:pt x="469" y="72"/>
                    <a:pt x="466" y="72"/>
                  </a:cubicBezTo>
                  <a:cubicBezTo>
                    <a:pt x="466" y="72"/>
                    <a:pt x="465" y="72"/>
                    <a:pt x="465" y="72"/>
                  </a:cubicBezTo>
                  <a:cubicBezTo>
                    <a:pt x="461" y="73"/>
                    <a:pt x="458" y="74"/>
                    <a:pt x="455" y="77"/>
                  </a:cubicBezTo>
                  <a:cubicBezTo>
                    <a:pt x="450" y="81"/>
                    <a:pt x="448" y="89"/>
                    <a:pt x="451" y="95"/>
                  </a:cubicBezTo>
                  <a:cubicBezTo>
                    <a:pt x="454" y="103"/>
                    <a:pt x="454" y="111"/>
                    <a:pt x="452" y="115"/>
                  </a:cubicBezTo>
                  <a:cubicBezTo>
                    <a:pt x="450" y="118"/>
                    <a:pt x="446" y="119"/>
                    <a:pt x="441" y="119"/>
                  </a:cubicBezTo>
                  <a:cubicBezTo>
                    <a:pt x="441" y="119"/>
                    <a:pt x="440" y="119"/>
                    <a:pt x="440" y="119"/>
                  </a:cubicBezTo>
                  <a:cubicBezTo>
                    <a:pt x="439" y="119"/>
                    <a:pt x="439" y="119"/>
                    <a:pt x="438" y="119"/>
                  </a:cubicBezTo>
                  <a:cubicBezTo>
                    <a:pt x="427" y="119"/>
                    <a:pt x="421" y="113"/>
                    <a:pt x="412" y="97"/>
                  </a:cubicBezTo>
                  <a:cubicBezTo>
                    <a:pt x="412" y="96"/>
                    <a:pt x="412" y="96"/>
                    <a:pt x="412" y="96"/>
                  </a:cubicBezTo>
                  <a:cubicBezTo>
                    <a:pt x="394" y="62"/>
                    <a:pt x="378" y="29"/>
                    <a:pt x="339" y="10"/>
                  </a:cubicBezTo>
                  <a:cubicBezTo>
                    <a:pt x="331" y="5"/>
                    <a:pt x="322" y="2"/>
                    <a:pt x="313" y="1"/>
                  </a:cubicBezTo>
                  <a:cubicBezTo>
                    <a:pt x="309" y="1"/>
                    <a:pt x="305" y="0"/>
                    <a:pt x="302" y="0"/>
                  </a:cubicBezTo>
                </a:path>
              </a:pathLst>
            </a:custGeom>
            <a:solidFill>
              <a:srgbClr val="97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79" name="Freeform 783">
              <a:extLst>
                <a:ext uri="{FF2B5EF4-FFF2-40B4-BE49-F238E27FC236}">
                  <a16:creationId xmlns:a16="http://schemas.microsoft.com/office/drawing/2014/main" id="{97946A43-2667-42F1-AFD8-E963EE4EF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285"/>
              <a:ext cx="528" cy="219"/>
            </a:xfrm>
            <a:custGeom>
              <a:avLst/>
              <a:gdLst>
                <a:gd name="T0" fmla="*/ 547 w 489"/>
                <a:gd name="T1" fmla="*/ 195 h 203"/>
                <a:gd name="T2" fmla="*/ 567 w 489"/>
                <a:gd name="T3" fmla="*/ 135 h 203"/>
                <a:gd name="T4" fmla="*/ 538 w 489"/>
                <a:gd name="T5" fmla="*/ 93 h 203"/>
                <a:gd name="T6" fmla="*/ 528 w 489"/>
                <a:gd name="T7" fmla="*/ 91 h 203"/>
                <a:gd name="T8" fmla="*/ 516 w 489"/>
                <a:gd name="T9" fmla="*/ 94 h 203"/>
                <a:gd name="T10" fmla="*/ 511 w 489"/>
                <a:gd name="T11" fmla="*/ 115 h 203"/>
                <a:gd name="T12" fmla="*/ 511 w 489"/>
                <a:gd name="T13" fmla="*/ 137 h 203"/>
                <a:gd name="T14" fmla="*/ 498 w 489"/>
                <a:gd name="T15" fmla="*/ 141 h 203"/>
                <a:gd name="T16" fmla="*/ 496 w 489"/>
                <a:gd name="T17" fmla="*/ 141 h 203"/>
                <a:gd name="T18" fmla="*/ 466 w 489"/>
                <a:gd name="T19" fmla="*/ 114 h 203"/>
                <a:gd name="T20" fmla="*/ 466 w 489"/>
                <a:gd name="T21" fmla="*/ 114 h 203"/>
                <a:gd name="T22" fmla="*/ 385 w 489"/>
                <a:gd name="T23" fmla="*/ 13 h 203"/>
                <a:gd name="T24" fmla="*/ 355 w 489"/>
                <a:gd name="T25" fmla="*/ 1 h 203"/>
                <a:gd name="T26" fmla="*/ 339 w 489"/>
                <a:gd name="T27" fmla="*/ 0 h 203"/>
                <a:gd name="T28" fmla="*/ 287 w 489"/>
                <a:gd name="T29" fmla="*/ 20 h 203"/>
                <a:gd name="T30" fmla="*/ 284 w 489"/>
                <a:gd name="T31" fmla="*/ 24 h 203"/>
                <a:gd name="T32" fmla="*/ 283 w 489"/>
                <a:gd name="T33" fmla="*/ 20 h 203"/>
                <a:gd name="T34" fmla="*/ 230 w 489"/>
                <a:gd name="T35" fmla="*/ 0 h 203"/>
                <a:gd name="T36" fmla="*/ 215 w 489"/>
                <a:gd name="T37" fmla="*/ 1 h 203"/>
                <a:gd name="T38" fmla="*/ 184 w 489"/>
                <a:gd name="T39" fmla="*/ 13 h 203"/>
                <a:gd name="T40" fmla="*/ 104 w 489"/>
                <a:gd name="T41" fmla="*/ 114 h 203"/>
                <a:gd name="T42" fmla="*/ 104 w 489"/>
                <a:gd name="T43" fmla="*/ 114 h 203"/>
                <a:gd name="T44" fmla="*/ 75 w 489"/>
                <a:gd name="T45" fmla="*/ 141 h 203"/>
                <a:gd name="T46" fmla="*/ 71 w 489"/>
                <a:gd name="T47" fmla="*/ 141 h 203"/>
                <a:gd name="T48" fmla="*/ 59 w 489"/>
                <a:gd name="T49" fmla="*/ 137 h 203"/>
                <a:gd name="T50" fmla="*/ 59 w 489"/>
                <a:gd name="T51" fmla="*/ 115 h 203"/>
                <a:gd name="T52" fmla="*/ 60 w 489"/>
                <a:gd name="T53" fmla="*/ 109 h 203"/>
                <a:gd name="T54" fmla="*/ 42 w 489"/>
                <a:gd name="T55" fmla="*/ 91 h 203"/>
                <a:gd name="T56" fmla="*/ 42 w 489"/>
                <a:gd name="T57" fmla="*/ 91 h 203"/>
                <a:gd name="T58" fmla="*/ 41 w 489"/>
                <a:gd name="T59" fmla="*/ 91 h 203"/>
                <a:gd name="T60" fmla="*/ 31 w 489"/>
                <a:gd name="T61" fmla="*/ 93 h 203"/>
                <a:gd name="T62" fmla="*/ 3 w 489"/>
                <a:gd name="T63" fmla="*/ 135 h 203"/>
                <a:gd name="T64" fmla="*/ 23 w 489"/>
                <a:gd name="T65" fmla="*/ 195 h 203"/>
                <a:gd name="T66" fmla="*/ 104 w 489"/>
                <a:gd name="T67" fmla="*/ 236 h 203"/>
                <a:gd name="T68" fmla="*/ 188 w 489"/>
                <a:gd name="T69" fmla="*/ 209 h 203"/>
                <a:gd name="T70" fmla="*/ 224 w 489"/>
                <a:gd name="T71" fmla="*/ 173 h 203"/>
                <a:gd name="T72" fmla="*/ 232 w 489"/>
                <a:gd name="T73" fmla="*/ 162 h 203"/>
                <a:gd name="T74" fmla="*/ 254 w 489"/>
                <a:gd name="T75" fmla="*/ 146 h 203"/>
                <a:gd name="T76" fmla="*/ 284 w 489"/>
                <a:gd name="T77" fmla="*/ 123 h 203"/>
                <a:gd name="T78" fmla="*/ 316 w 489"/>
                <a:gd name="T79" fmla="*/ 146 h 203"/>
                <a:gd name="T80" fmla="*/ 338 w 489"/>
                <a:gd name="T81" fmla="*/ 162 h 203"/>
                <a:gd name="T82" fmla="*/ 347 w 489"/>
                <a:gd name="T83" fmla="*/ 173 h 203"/>
                <a:gd name="T84" fmla="*/ 382 w 489"/>
                <a:gd name="T85" fmla="*/ 209 h 203"/>
                <a:gd name="T86" fmla="*/ 465 w 489"/>
                <a:gd name="T87" fmla="*/ 236 h 203"/>
                <a:gd name="T88" fmla="*/ 547 w 489"/>
                <a:gd name="T89" fmla="*/ 195 h 2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9"/>
                <a:gd name="T136" fmla="*/ 0 h 203"/>
                <a:gd name="T137" fmla="*/ 489 w 489"/>
                <a:gd name="T138" fmla="*/ 203 h 2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9" h="203">
                  <a:moveTo>
                    <a:pt x="470" y="168"/>
                  </a:moveTo>
                  <a:cubicBezTo>
                    <a:pt x="484" y="151"/>
                    <a:pt x="489" y="133"/>
                    <a:pt x="486" y="116"/>
                  </a:cubicBezTo>
                  <a:cubicBezTo>
                    <a:pt x="482" y="93"/>
                    <a:pt x="463" y="81"/>
                    <a:pt x="461" y="80"/>
                  </a:cubicBezTo>
                  <a:cubicBezTo>
                    <a:pt x="459" y="78"/>
                    <a:pt x="456" y="78"/>
                    <a:pt x="453" y="78"/>
                  </a:cubicBezTo>
                  <a:cubicBezTo>
                    <a:pt x="449" y="78"/>
                    <a:pt x="446" y="79"/>
                    <a:pt x="443" y="81"/>
                  </a:cubicBezTo>
                  <a:cubicBezTo>
                    <a:pt x="438" y="85"/>
                    <a:pt x="436" y="92"/>
                    <a:pt x="438" y="99"/>
                  </a:cubicBezTo>
                  <a:cubicBezTo>
                    <a:pt x="440" y="107"/>
                    <a:pt x="440" y="114"/>
                    <a:pt x="438" y="118"/>
                  </a:cubicBezTo>
                  <a:cubicBezTo>
                    <a:pt x="436" y="120"/>
                    <a:pt x="432" y="121"/>
                    <a:pt x="427" y="121"/>
                  </a:cubicBezTo>
                  <a:cubicBezTo>
                    <a:pt x="426" y="121"/>
                    <a:pt x="425" y="121"/>
                    <a:pt x="425" y="121"/>
                  </a:cubicBezTo>
                  <a:cubicBezTo>
                    <a:pt x="414" y="120"/>
                    <a:pt x="408" y="115"/>
                    <a:pt x="400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384" y="64"/>
                    <a:pt x="369" y="32"/>
                    <a:pt x="331" y="11"/>
                  </a:cubicBezTo>
                  <a:cubicBezTo>
                    <a:pt x="323" y="6"/>
                    <a:pt x="314" y="3"/>
                    <a:pt x="305" y="1"/>
                  </a:cubicBezTo>
                  <a:cubicBezTo>
                    <a:pt x="300" y="1"/>
                    <a:pt x="296" y="0"/>
                    <a:pt x="291" y="0"/>
                  </a:cubicBezTo>
                  <a:cubicBezTo>
                    <a:pt x="273" y="0"/>
                    <a:pt x="258" y="6"/>
                    <a:pt x="246" y="18"/>
                  </a:cubicBezTo>
                  <a:cubicBezTo>
                    <a:pt x="245" y="19"/>
                    <a:pt x="245" y="19"/>
                    <a:pt x="244" y="20"/>
                  </a:cubicBezTo>
                  <a:cubicBezTo>
                    <a:pt x="244" y="19"/>
                    <a:pt x="243" y="19"/>
                    <a:pt x="243" y="18"/>
                  </a:cubicBezTo>
                  <a:cubicBezTo>
                    <a:pt x="231" y="6"/>
                    <a:pt x="215" y="0"/>
                    <a:pt x="197" y="0"/>
                  </a:cubicBezTo>
                  <a:cubicBezTo>
                    <a:pt x="193" y="0"/>
                    <a:pt x="189" y="1"/>
                    <a:pt x="184" y="1"/>
                  </a:cubicBezTo>
                  <a:cubicBezTo>
                    <a:pt x="175" y="3"/>
                    <a:pt x="166" y="6"/>
                    <a:pt x="157" y="11"/>
                  </a:cubicBezTo>
                  <a:cubicBezTo>
                    <a:pt x="120" y="32"/>
                    <a:pt x="105" y="64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1" y="115"/>
                    <a:pt x="75" y="120"/>
                    <a:pt x="64" y="121"/>
                  </a:cubicBezTo>
                  <a:cubicBezTo>
                    <a:pt x="63" y="121"/>
                    <a:pt x="62" y="121"/>
                    <a:pt x="61" y="121"/>
                  </a:cubicBezTo>
                  <a:cubicBezTo>
                    <a:pt x="56" y="121"/>
                    <a:pt x="53" y="120"/>
                    <a:pt x="51" y="118"/>
                  </a:cubicBezTo>
                  <a:cubicBezTo>
                    <a:pt x="48" y="114"/>
                    <a:pt x="48" y="107"/>
                    <a:pt x="51" y="99"/>
                  </a:cubicBezTo>
                  <a:cubicBezTo>
                    <a:pt x="51" y="98"/>
                    <a:pt x="52" y="96"/>
                    <a:pt x="52" y="94"/>
                  </a:cubicBezTo>
                  <a:cubicBezTo>
                    <a:pt x="52" y="85"/>
                    <a:pt x="45" y="78"/>
                    <a:pt x="36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2" y="78"/>
                    <a:pt x="29" y="79"/>
                    <a:pt x="27" y="80"/>
                  </a:cubicBezTo>
                  <a:cubicBezTo>
                    <a:pt x="24" y="82"/>
                    <a:pt x="7" y="94"/>
                    <a:pt x="3" y="116"/>
                  </a:cubicBezTo>
                  <a:cubicBezTo>
                    <a:pt x="0" y="133"/>
                    <a:pt x="5" y="151"/>
                    <a:pt x="19" y="168"/>
                  </a:cubicBezTo>
                  <a:cubicBezTo>
                    <a:pt x="36" y="191"/>
                    <a:pt x="60" y="203"/>
                    <a:pt x="89" y="203"/>
                  </a:cubicBezTo>
                  <a:cubicBezTo>
                    <a:pt x="113" y="203"/>
                    <a:pt x="139" y="194"/>
                    <a:pt x="161" y="180"/>
                  </a:cubicBezTo>
                  <a:cubicBezTo>
                    <a:pt x="175" y="171"/>
                    <a:pt x="183" y="159"/>
                    <a:pt x="192" y="148"/>
                  </a:cubicBezTo>
                  <a:cubicBezTo>
                    <a:pt x="194" y="145"/>
                    <a:pt x="197" y="142"/>
                    <a:pt x="199" y="139"/>
                  </a:cubicBezTo>
                  <a:cubicBezTo>
                    <a:pt x="203" y="134"/>
                    <a:pt x="211" y="130"/>
                    <a:pt x="218" y="125"/>
                  </a:cubicBezTo>
                  <a:cubicBezTo>
                    <a:pt x="227" y="120"/>
                    <a:pt x="237" y="115"/>
                    <a:pt x="244" y="106"/>
                  </a:cubicBezTo>
                  <a:cubicBezTo>
                    <a:pt x="252" y="115"/>
                    <a:pt x="262" y="120"/>
                    <a:pt x="271" y="125"/>
                  </a:cubicBezTo>
                  <a:cubicBezTo>
                    <a:pt x="278" y="130"/>
                    <a:pt x="285" y="134"/>
                    <a:pt x="290" y="139"/>
                  </a:cubicBezTo>
                  <a:cubicBezTo>
                    <a:pt x="292" y="142"/>
                    <a:pt x="295" y="145"/>
                    <a:pt x="297" y="148"/>
                  </a:cubicBezTo>
                  <a:cubicBezTo>
                    <a:pt x="305" y="159"/>
                    <a:pt x="314" y="171"/>
                    <a:pt x="328" y="180"/>
                  </a:cubicBezTo>
                  <a:cubicBezTo>
                    <a:pt x="350" y="194"/>
                    <a:pt x="376" y="203"/>
                    <a:pt x="399" y="203"/>
                  </a:cubicBezTo>
                  <a:cubicBezTo>
                    <a:pt x="428" y="203"/>
                    <a:pt x="453" y="191"/>
                    <a:pt x="470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80" name="Freeform 784">
              <a:extLst>
                <a:ext uri="{FF2B5EF4-FFF2-40B4-BE49-F238E27FC236}">
                  <a16:creationId xmlns:a16="http://schemas.microsoft.com/office/drawing/2014/main" id="{6DE86970-B464-4247-9DA1-095577610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300"/>
              <a:ext cx="267" cy="202"/>
            </a:xfrm>
            <a:custGeom>
              <a:avLst/>
              <a:gdLst>
                <a:gd name="T0" fmla="*/ 217 w 248"/>
                <a:gd name="T1" fmla="*/ 3 h 187"/>
                <a:gd name="T2" fmla="*/ 193 w 248"/>
                <a:gd name="T3" fmla="*/ 13 h 187"/>
                <a:gd name="T4" fmla="*/ 121 w 248"/>
                <a:gd name="T5" fmla="*/ 106 h 187"/>
                <a:gd name="T6" fmla="*/ 76 w 248"/>
                <a:gd name="T7" fmla="*/ 144 h 187"/>
                <a:gd name="T8" fmla="*/ 43 w 248"/>
                <a:gd name="T9" fmla="*/ 93 h 187"/>
                <a:gd name="T10" fmla="*/ 37 w 248"/>
                <a:gd name="T11" fmla="*/ 170 h 187"/>
                <a:gd name="T12" fmla="*/ 178 w 248"/>
                <a:gd name="T13" fmla="*/ 178 h 187"/>
                <a:gd name="T14" fmla="*/ 217 w 248"/>
                <a:gd name="T15" fmla="*/ 134 h 187"/>
                <a:gd name="T16" fmla="*/ 276 w 248"/>
                <a:gd name="T17" fmla="*/ 87 h 187"/>
                <a:gd name="T18" fmla="*/ 270 w 248"/>
                <a:gd name="T19" fmla="*/ 17 h 187"/>
                <a:gd name="T20" fmla="*/ 217 w 248"/>
                <a:gd name="T21" fmla="*/ 3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8"/>
                <a:gd name="T34" fmla="*/ 0 h 187"/>
                <a:gd name="T35" fmla="*/ 248 w 248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8" h="187">
                  <a:moveTo>
                    <a:pt x="188" y="3"/>
                  </a:moveTo>
                  <a:cubicBezTo>
                    <a:pt x="180" y="4"/>
                    <a:pt x="173" y="7"/>
                    <a:pt x="166" y="11"/>
                  </a:cubicBezTo>
                  <a:cubicBezTo>
                    <a:pt x="133" y="29"/>
                    <a:pt x="120" y="58"/>
                    <a:pt x="104" y="91"/>
                  </a:cubicBezTo>
                  <a:cubicBezTo>
                    <a:pt x="96" y="108"/>
                    <a:pt x="87" y="122"/>
                    <a:pt x="66" y="123"/>
                  </a:cubicBezTo>
                  <a:cubicBezTo>
                    <a:pt x="38" y="126"/>
                    <a:pt x="29" y="104"/>
                    <a:pt x="37" y="80"/>
                  </a:cubicBezTo>
                  <a:cubicBezTo>
                    <a:pt x="37" y="80"/>
                    <a:pt x="0" y="102"/>
                    <a:pt x="32" y="145"/>
                  </a:cubicBezTo>
                  <a:cubicBezTo>
                    <a:pt x="65" y="187"/>
                    <a:pt x="120" y="174"/>
                    <a:pt x="153" y="153"/>
                  </a:cubicBezTo>
                  <a:cubicBezTo>
                    <a:pt x="168" y="143"/>
                    <a:pt x="176" y="129"/>
                    <a:pt x="188" y="115"/>
                  </a:cubicBezTo>
                  <a:cubicBezTo>
                    <a:pt x="201" y="98"/>
                    <a:pt x="227" y="95"/>
                    <a:pt x="238" y="75"/>
                  </a:cubicBezTo>
                  <a:cubicBezTo>
                    <a:pt x="248" y="58"/>
                    <a:pt x="247" y="30"/>
                    <a:pt x="233" y="15"/>
                  </a:cubicBezTo>
                  <a:cubicBezTo>
                    <a:pt x="221" y="4"/>
                    <a:pt x="204" y="0"/>
                    <a:pt x="188" y="3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81" name="Freeform 785">
              <a:extLst>
                <a:ext uri="{FF2B5EF4-FFF2-40B4-BE49-F238E27FC236}">
                  <a16:creationId xmlns:a16="http://schemas.microsoft.com/office/drawing/2014/main" id="{C1E46DC7-528A-4B9F-B6EC-680E2AB0C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300"/>
              <a:ext cx="268" cy="202"/>
            </a:xfrm>
            <a:custGeom>
              <a:avLst/>
              <a:gdLst>
                <a:gd name="T0" fmla="*/ 70 w 248"/>
                <a:gd name="T1" fmla="*/ 3 h 187"/>
                <a:gd name="T2" fmla="*/ 95 w 248"/>
                <a:gd name="T3" fmla="*/ 13 h 187"/>
                <a:gd name="T4" fmla="*/ 169 w 248"/>
                <a:gd name="T5" fmla="*/ 106 h 187"/>
                <a:gd name="T6" fmla="*/ 212 w 248"/>
                <a:gd name="T7" fmla="*/ 144 h 187"/>
                <a:gd name="T8" fmla="*/ 246 w 248"/>
                <a:gd name="T9" fmla="*/ 93 h 187"/>
                <a:gd name="T10" fmla="*/ 251 w 248"/>
                <a:gd name="T11" fmla="*/ 170 h 187"/>
                <a:gd name="T12" fmla="*/ 111 w 248"/>
                <a:gd name="T13" fmla="*/ 178 h 187"/>
                <a:gd name="T14" fmla="*/ 70 w 248"/>
                <a:gd name="T15" fmla="*/ 134 h 187"/>
                <a:gd name="T16" fmla="*/ 12 w 248"/>
                <a:gd name="T17" fmla="*/ 87 h 187"/>
                <a:gd name="T18" fmla="*/ 17 w 248"/>
                <a:gd name="T19" fmla="*/ 17 h 187"/>
                <a:gd name="T20" fmla="*/ 70 w 248"/>
                <a:gd name="T21" fmla="*/ 3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8"/>
                <a:gd name="T34" fmla="*/ 0 h 187"/>
                <a:gd name="T35" fmla="*/ 248 w 248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8" h="187">
                  <a:moveTo>
                    <a:pt x="60" y="3"/>
                  </a:moveTo>
                  <a:cubicBezTo>
                    <a:pt x="67" y="4"/>
                    <a:pt x="75" y="7"/>
                    <a:pt x="81" y="11"/>
                  </a:cubicBezTo>
                  <a:cubicBezTo>
                    <a:pt x="115" y="29"/>
                    <a:pt x="128" y="58"/>
                    <a:pt x="144" y="91"/>
                  </a:cubicBezTo>
                  <a:cubicBezTo>
                    <a:pt x="152" y="108"/>
                    <a:pt x="161" y="122"/>
                    <a:pt x="181" y="123"/>
                  </a:cubicBezTo>
                  <a:cubicBezTo>
                    <a:pt x="209" y="126"/>
                    <a:pt x="219" y="104"/>
                    <a:pt x="211" y="80"/>
                  </a:cubicBezTo>
                  <a:cubicBezTo>
                    <a:pt x="211" y="80"/>
                    <a:pt x="248" y="102"/>
                    <a:pt x="215" y="145"/>
                  </a:cubicBezTo>
                  <a:cubicBezTo>
                    <a:pt x="183" y="187"/>
                    <a:pt x="128" y="174"/>
                    <a:pt x="95" y="153"/>
                  </a:cubicBezTo>
                  <a:cubicBezTo>
                    <a:pt x="79" y="143"/>
                    <a:pt x="71" y="129"/>
                    <a:pt x="60" y="115"/>
                  </a:cubicBezTo>
                  <a:cubicBezTo>
                    <a:pt x="46" y="98"/>
                    <a:pt x="21" y="95"/>
                    <a:pt x="10" y="75"/>
                  </a:cubicBezTo>
                  <a:cubicBezTo>
                    <a:pt x="0" y="58"/>
                    <a:pt x="1" y="30"/>
                    <a:pt x="15" y="15"/>
                  </a:cubicBezTo>
                  <a:cubicBezTo>
                    <a:pt x="27" y="4"/>
                    <a:pt x="44" y="0"/>
                    <a:pt x="60" y="3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82" name="Freeform 786">
              <a:extLst>
                <a:ext uri="{FF2B5EF4-FFF2-40B4-BE49-F238E27FC236}">
                  <a16:creationId xmlns:a16="http://schemas.microsoft.com/office/drawing/2014/main" id="{7CF72416-B017-4C6E-B701-510EB974C7B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41" y="1039"/>
              <a:ext cx="599" cy="219"/>
            </a:xfrm>
            <a:custGeom>
              <a:avLst/>
              <a:gdLst>
                <a:gd name="T0" fmla="*/ 314 w 555"/>
                <a:gd name="T1" fmla="*/ 173 h 203"/>
                <a:gd name="T2" fmla="*/ 318 w 555"/>
                <a:gd name="T3" fmla="*/ 173 h 203"/>
                <a:gd name="T4" fmla="*/ 363 w 555"/>
                <a:gd name="T5" fmla="*/ 173 h 203"/>
                <a:gd name="T6" fmla="*/ 365 w 555"/>
                <a:gd name="T7" fmla="*/ 168 h 203"/>
                <a:gd name="T8" fmla="*/ 363 w 555"/>
                <a:gd name="T9" fmla="*/ 173 h 203"/>
                <a:gd name="T10" fmla="*/ 369 w 555"/>
                <a:gd name="T11" fmla="*/ 173 h 203"/>
                <a:gd name="T12" fmla="*/ 373 w 555"/>
                <a:gd name="T13" fmla="*/ 168 h 203"/>
                <a:gd name="T14" fmla="*/ 366 w 555"/>
                <a:gd name="T15" fmla="*/ 165 h 203"/>
                <a:gd name="T16" fmla="*/ 369 w 555"/>
                <a:gd name="T17" fmla="*/ 161 h 203"/>
                <a:gd name="T18" fmla="*/ 366 w 555"/>
                <a:gd name="T19" fmla="*/ 165 h 203"/>
                <a:gd name="T20" fmla="*/ 373 w 555"/>
                <a:gd name="T21" fmla="*/ 158 h 203"/>
                <a:gd name="T22" fmla="*/ 378 w 555"/>
                <a:gd name="T23" fmla="*/ 153 h 203"/>
                <a:gd name="T24" fmla="*/ 383 w 555"/>
                <a:gd name="T25" fmla="*/ 146 h 203"/>
                <a:gd name="T26" fmla="*/ 383 w 555"/>
                <a:gd name="T27" fmla="*/ 141 h 203"/>
                <a:gd name="T28" fmla="*/ 383 w 555"/>
                <a:gd name="T29" fmla="*/ 146 h 203"/>
                <a:gd name="T30" fmla="*/ 397 w 555"/>
                <a:gd name="T31" fmla="*/ 124 h 203"/>
                <a:gd name="T32" fmla="*/ 400 w 555"/>
                <a:gd name="T33" fmla="*/ 121 h 203"/>
                <a:gd name="T34" fmla="*/ 340 w 555"/>
                <a:gd name="T35" fmla="*/ 123 h 203"/>
                <a:gd name="T36" fmla="*/ 339 w 555"/>
                <a:gd name="T37" fmla="*/ 118 h 203"/>
                <a:gd name="T38" fmla="*/ 340 w 555"/>
                <a:gd name="T39" fmla="*/ 123 h 203"/>
                <a:gd name="T40" fmla="*/ 350 w 555"/>
                <a:gd name="T41" fmla="*/ 113 h 203"/>
                <a:gd name="T42" fmla="*/ 357 w 555"/>
                <a:gd name="T43" fmla="*/ 109 h 203"/>
                <a:gd name="T44" fmla="*/ 394 w 555"/>
                <a:gd name="T45" fmla="*/ 84 h 203"/>
                <a:gd name="T46" fmla="*/ 396 w 555"/>
                <a:gd name="T47" fmla="*/ 79 h 203"/>
                <a:gd name="T48" fmla="*/ 394 w 555"/>
                <a:gd name="T49" fmla="*/ 84 h 203"/>
                <a:gd name="T50" fmla="*/ 76 w 555"/>
                <a:gd name="T51" fmla="*/ 9 h 203"/>
                <a:gd name="T52" fmla="*/ 2 w 555"/>
                <a:gd name="T53" fmla="*/ 95 h 203"/>
                <a:gd name="T54" fmla="*/ 615 w 555"/>
                <a:gd name="T55" fmla="*/ 236 h 203"/>
                <a:gd name="T56" fmla="*/ 637 w 555"/>
                <a:gd name="T57" fmla="*/ 219 h 203"/>
                <a:gd name="T58" fmla="*/ 641 w 555"/>
                <a:gd name="T59" fmla="*/ 180 h 203"/>
                <a:gd name="T60" fmla="*/ 250 w 555"/>
                <a:gd name="T61" fmla="*/ 2 h 203"/>
                <a:gd name="T62" fmla="*/ 216 w 555"/>
                <a:gd name="T63" fmla="*/ 9 h 203"/>
                <a:gd name="T64" fmla="*/ 142 w 555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5"/>
                <a:gd name="T100" fmla="*/ 0 h 203"/>
                <a:gd name="T101" fmla="*/ 555 w 555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5" h="203">
                  <a:moveTo>
                    <a:pt x="272" y="150"/>
                  </a:moveTo>
                  <a:cubicBezTo>
                    <a:pt x="271" y="150"/>
                    <a:pt x="270" y="149"/>
                    <a:pt x="270" y="148"/>
                  </a:cubicBezTo>
                  <a:cubicBezTo>
                    <a:pt x="270" y="147"/>
                    <a:pt x="270" y="146"/>
                    <a:pt x="271" y="146"/>
                  </a:cubicBezTo>
                  <a:cubicBezTo>
                    <a:pt x="272" y="146"/>
                    <a:pt x="273" y="147"/>
                    <a:pt x="273" y="148"/>
                  </a:cubicBezTo>
                  <a:cubicBezTo>
                    <a:pt x="273" y="150"/>
                    <a:pt x="273" y="150"/>
                    <a:pt x="272" y="150"/>
                  </a:cubicBezTo>
                  <a:moveTo>
                    <a:pt x="311" y="148"/>
                  </a:moveTo>
                  <a:cubicBezTo>
                    <a:pt x="311" y="148"/>
                    <a:pt x="311" y="148"/>
                    <a:pt x="310" y="148"/>
                  </a:cubicBezTo>
                  <a:cubicBezTo>
                    <a:pt x="309" y="147"/>
                    <a:pt x="312" y="145"/>
                    <a:pt x="313" y="145"/>
                  </a:cubicBezTo>
                  <a:cubicBezTo>
                    <a:pt x="313" y="145"/>
                    <a:pt x="314" y="145"/>
                    <a:pt x="314" y="145"/>
                  </a:cubicBezTo>
                  <a:cubicBezTo>
                    <a:pt x="315" y="146"/>
                    <a:pt x="312" y="148"/>
                    <a:pt x="311" y="148"/>
                  </a:cubicBezTo>
                  <a:moveTo>
                    <a:pt x="318" y="148"/>
                  </a:moveTo>
                  <a:cubicBezTo>
                    <a:pt x="318" y="148"/>
                    <a:pt x="317" y="148"/>
                    <a:pt x="317" y="148"/>
                  </a:cubicBezTo>
                  <a:cubicBezTo>
                    <a:pt x="316" y="147"/>
                    <a:pt x="319" y="145"/>
                    <a:pt x="320" y="145"/>
                  </a:cubicBezTo>
                  <a:cubicBezTo>
                    <a:pt x="320" y="145"/>
                    <a:pt x="320" y="145"/>
                    <a:pt x="321" y="145"/>
                  </a:cubicBezTo>
                  <a:cubicBezTo>
                    <a:pt x="322" y="146"/>
                    <a:pt x="319" y="148"/>
                    <a:pt x="318" y="148"/>
                  </a:cubicBezTo>
                  <a:moveTo>
                    <a:pt x="314" y="142"/>
                  </a:moveTo>
                  <a:cubicBezTo>
                    <a:pt x="314" y="142"/>
                    <a:pt x="314" y="142"/>
                    <a:pt x="314" y="142"/>
                  </a:cubicBezTo>
                  <a:cubicBezTo>
                    <a:pt x="312" y="140"/>
                    <a:pt x="315" y="138"/>
                    <a:pt x="317" y="138"/>
                  </a:cubicBezTo>
                  <a:cubicBezTo>
                    <a:pt x="317" y="138"/>
                    <a:pt x="317" y="138"/>
                    <a:pt x="317" y="139"/>
                  </a:cubicBezTo>
                  <a:cubicBezTo>
                    <a:pt x="319" y="140"/>
                    <a:pt x="316" y="142"/>
                    <a:pt x="314" y="142"/>
                  </a:cubicBezTo>
                  <a:moveTo>
                    <a:pt x="321" y="136"/>
                  </a:moveTo>
                  <a:cubicBezTo>
                    <a:pt x="321" y="136"/>
                    <a:pt x="321" y="136"/>
                    <a:pt x="321" y="135"/>
                  </a:cubicBezTo>
                  <a:cubicBezTo>
                    <a:pt x="319" y="134"/>
                    <a:pt x="322" y="132"/>
                    <a:pt x="323" y="132"/>
                  </a:cubicBezTo>
                  <a:cubicBezTo>
                    <a:pt x="324" y="132"/>
                    <a:pt x="324" y="132"/>
                    <a:pt x="324" y="132"/>
                  </a:cubicBezTo>
                  <a:cubicBezTo>
                    <a:pt x="325" y="134"/>
                    <a:pt x="323" y="136"/>
                    <a:pt x="321" y="136"/>
                  </a:cubicBezTo>
                  <a:moveTo>
                    <a:pt x="329" y="125"/>
                  </a:moveTo>
                  <a:cubicBezTo>
                    <a:pt x="328" y="125"/>
                    <a:pt x="327" y="124"/>
                    <a:pt x="327" y="123"/>
                  </a:cubicBezTo>
                  <a:cubicBezTo>
                    <a:pt x="327" y="121"/>
                    <a:pt x="328" y="121"/>
                    <a:pt x="329" y="121"/>
                  </a:cubicBezTo>
                  <a:cubicBezTo>
                    <a:pt x="330" y="121"/>
                    <a:pt x="331" y="122"/>
                    <a:pt x="331" y="123"/>
                  </a:cubicBezTo>
                  <a:cubicBezTo>
                    <a:pt x="331" y="124"/>
                    <a:pt x="330" y="125"/>
                    <a:pt x="329" y="125"/>
                  </a:cubicBezTo>
                  <a:moveTo>
                    <a:pt x="341" y="107"/>
                  </a:moveTo>
                  <a:cubicBezTo>
                    <a:pt x="341" y="107"/>
                    <a:pt x="341" y="107"/>
                    <a:pt x="341" y="107"/>
                  </a:cubicBezTo>
                  <a:cubicBezTo>
                    <a:pt x="339" y="105"/>
                    <a:pt x="342" y="103"/>
                    <a:pt x="344" y="103"/>
                  </a:cubicBezTo>
                  <a:cubicBezTo>
                    <a:pt x="344" y="103"/>
                    <a:pt x="344" y="103"/>
                    <a:pt x="344" y="104"/>
                  </a:cubicBezTo>
                  <a:cubicBezTo>
                    <a:pt x="346" y="105"/>
                    <a:pt x="343" y="107"/>
                    <a:pt x="341" y="107"/>
                  </a:cubicBezTo>
                  <a:moveTo>
                    <a:pt x="292" y="106"/>
                  </a:moveTo>
                  <a:cubicBezTo>
                    <a:pt x="291" y="106"/>
                    <a:pt x="290" y="105"/>
                    <a:pt x="290" y="104"/>
                  </a:cubicBezTo>
                  <a:cubicBezTo>
                    <a:pt x="290" y="102"/>
                    <a:pt x="291" y="101"/>
                    <a:pt x="291" y="101"/>
                  </a:cubicBezTo>
                  <a:cubicBezTo>
                    <a:pt x="292" y="101"/>
                    <a:pt x="294" y="103"/>
                    <a:pt x="294" y="104"/>
                  </a:cubicBezTo>
                  <a:cubicBezTo>
                    <a:pt x="294" y="105"/>
                    <a:pt x="293" y="106"/>
                    <a:pt x="292" y="106"/>
                  </a:cubicBezTo>
                  <a:moveTo>
                    <a:pt x="301" y="97"/>
                  </a:moveTo>
                  <a:cubicBezTo>
                    <a:pt x="301" y="97"/>
                    <a:pt x="300" y="97"/>
                    <a:pt x="300" y="97"/>
                  </a:cubicBezTo>
                  <a:cubicBezTo>
                    <a:pt x="299" y="96"/>
                    <a:pt x="304" y="94"/>
                    <a:pt x="306" y="94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08" y="95"/>
                    <a:pt x="303" y="97"/>
                    <a:pt x="301" y="97"/>
                  </a:cubicBezTo>
                  <a:moveTo>
                    <a:pt x="338" y="72"/>
                  </a:moveTo>
                  <a:cubicBezTo>
                    <a:pt x="338" y="72"/>
                    <a:pt x="338" y="72"/>
                    <a:pt x="337" y="72"/>
                  </a:cubicBezTo>
                  <a:cubicBezTo>
                    <a:pt x="336" y="70"/>
                    <a:pt x="339" y="68"/>
                    <a:pt x="340" y="68"/>
                  </a:cubicBezTo>
                  <a:cubicBezTo>
                    <a:pt x="340" y="68"/>
                    <a:pt x="341" y="68"/>
                    <a:pt x="341" y="69"/>
                  </a:cubicBezTo>
                  <a:cubicBezTo>
                    <a:pt x="342" y="70"/>
                    <a:pt x="339" y="72"/>
                    <a:pt x="338" y="72"/>
                  </a:cubicBezTo>
                  <a:moveTo>
                    <a:pt x="122" y="0"/>
                  </a:moveTo>
                  <a:cubicBezTo>
                    <a:pt x="104" y="0"/>
                    <a:pt x="84" y="1"/>
                    <a:pt x="65" y="7"/>
                  </a:cubicBezTo>
                  <a:cubicBezTo>
                    <a:pt x="17" y="22"/>
                    <a:pt x="9" y="46"/>
                    <a:pt x="8" y="53"/>
                  </a:cubicBezTo>
                  <a:cubicBezTo>
                    <a:pt x="6" y="63"/>
                    <a:pt x="4" y="72"/>
                    <a:pt x="2" y="82"/>
                  </a:cubicBezTo>
                  <a:cubicBezTo>
                    <a:pt x="0" y="90"/>
                    <a:pt x="6" y="98"/>
                    <a:pt x="15" y="101"/>
                  </a:cubicBezTo>
                  <a:cubicBezTo>
                    <a:pt x="184" y="145"/>
                    <a:pt x="355" y="179"/>
                    <a:pt x="528" y="203"/>
                  </a:cubicBezTo>
                  <a:cubicBezTo>
                    <a:pt x="528" y="203"/>
                    <a:pt x="529" y="203"/>
                    <a:pt x="530" y="203"/>
                  </a:cubicBezTo>
                  <a:cubicBezTo>
                    <a:pt x="539" y="203"/>
                    <a:pt x="546" y="197"/>
                    <a:pt x="547" y="188"/>
                  </a:cubicBezTo>
                  <a:cubicBezTo>
                    <a:pt x="548" y="177"/>
                    <a:pt x="549" y="166"/>
                    <a:pt x="550" y="155"/>
                  </a:cubicBezTo>
                  <a:cubicBezTo>
                    <a:pt x="550" y="155"/>
                    <a:pt x="550" y="155"/>
                    <a:pt x="550" y="155"/>
                  </a:cubicBezTo>
                  <a:cubicBezTo>
                    <a:pt x="552" y="128"/>
                    <a:pt x="554" y="107"/>
                    <a:pt x="555" y="90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213" y="4"/>
                    <a:pt x="212" y="6"/>
                    <a:pt x="211" y="9"/>
                  </a:cubicBezTo>
                  <a:cubicBezTo>
                    <a:pt x="202" y="8"/>
                    <a:pt x="194" y="7"/>
                    <a:pt x="185" y="7"/>
                  </a:cubicBezTo>
                  <a:cubicBezTo>
                    <a:pt x="183" y="6"/>
                    <a:pt x="181" y="6"/>
                    <a:pt x="178" y="5"/>
                  </a:cubicBezTo>
                  <a:cubicBezTo>
                    <a:pt x="167" y="3"/>
                    <a:pt x="146" y="0"/>
                    <a:pt x="122" y="0"/>
                  </a:cubicBezTo>
                </a:path>
              </a:pathLst>
            </a:custGeom>
            <a:solidFill>
              <a:srgbClr val="8B8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83" name="Freeform 787">
              <a:extLst>
                <a:ext uri="{FF2B5EF4-FFF2-40B4-BE49-F238E27FC236}">
                  <a16:creationId xmlns:a16="http://schemas.microsoft.com/office/drawing/2014/main" id="{E48CF64D-224E-4EDA-AA4E-FD61707BB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" y="845"/>
              <a:ext cx="398" cy="291"/>
            </a:xfrm>
            <a:custGeom>
              <a:avLst/>
              <a:gdLst>
                <a:gd name="T0" fmla="*/ 192 w 369"/>
                <a:gd name="T1" fmla="*/ 0 h 270"/>
                <a:gd name="T2" fmla="*/ 180 w 369"/>
                <a:gd name="T3" fmla="*/ 4 h 270"/>
                <a:gd name="T4" fmla="*/ 174 w 369"/>
                <a:gd name="T5" fmla="*/ 18 h 270"/>
                <a:gd name="T6" fmla="*/ 160 w 369"/>
                <a:gd name="T7" fmla="*/ 109 h 270"/>
                <a:gd name="T8" fmla="*/ 157 w 369"/>
                <a:gd name="T9" fmla="*/ 109 h 270"/>
                <a:gd name="T10" fmla="*/ 154 w 369"/>
                <a:gd name="T11" fmla="*/ 110 h 270"/>
                <a:gd name="T12" fmla="*/ 156 w 369"/>
                <a:gd name="T13" fmla="*/ 96 h 270"/>
                <a:gd name="T14" fmla="*/ 143 w 369"/>
                <a:gd name="T15" fmla="*/ 73 h 270"/>
                <a:gd name="T16" fmla="*/ 133 w 369"/>
                <a:gd name="T17" fmla="*/ 70 h 270"/>
                <a:gd name="T18" fmla="*/ 131 w 369"/>
                <a:gd name="T19" fmla="*/ 70 h 270"/>
                <a:gd name="T20" fmla="*/ 127 w 369"/>
                <a:gd name="T21" fmla="*/ 70 h 270"/>
                <a:gd name="T22" fmla="*/ 109 w 369"/>
                <a:gd name="T23" fmla="*/ 83 h 270"/>
                <a:gd name="T24" fmla="*/ 118 w 369"/>
                <a:gd name="T25" fmla="*/ 146 h 270"/>
                <a:gd name="T26" fmla="*/ 129 w 369"/>
                <a:gd name="T27" fmla="*/ 153 h 270"/>
                <a:gd name="T28" fmla="*/ 123 w 369"/>
                <a:gd name="T29" fmla="*/ 161 h 270"/>
                <a:gd name="T30" fmla="*/ 119 w 369"/>
                <a:gd name="T31" fmla="*/ 175 h 270"/>
                <a:gd name="T32" fmla="*/ 116 w 369"/>
                <a:gd name="T33" fmla="*/ 175 h 270"/>
                <a:gd name="T34" fmla="*/ 113 w 369"/>
                <a:gd name="T35" fmla="*/ 175 h 270"/>
                <a:gd name="T36" fmla="*/ 102 w 369"/>
                <a:gd name="T37" fmla="*/ 177 h 270"/>
                <a:gd name="T38" fmla="*/ 93 w 369"/>
                <a:gd name="T39" fmla="*/ 181 h 270"/>
                <a:gd name="T40" fmla="*/ 84 w 369"/>
                <a:gd name="T41" fmla="*/ 195 h 270"/>
                <a:gd name="T42" fmla="*/ 83 w 369"/>
                <a:gd name="T43" fmla="*/ 195 h 270"/>
                <a:gd name="T44" fmla="*/ 76 w 369"/>
                <a:gd name="T45" fmla="*/ 193 h 270"/>
                <a:gd name="T46" fmla="*/ 72 w 369"/>
                <a:gd name="T47" fmla="*/ 192 h 270"/>
                <a:gd name="T48" fmla="*/ 65 w 369"/>
                <a:gd name="T49" fmla="*/ 193 h 270"/>
                <a:gd name="T50" fmla="*/ 55 w 369"/>
                <a:gd name="T51" fmla="*/ 196 h 270"/>
                <a:gd name="T52" fmla="*/ 42 w 369"/>
                <a:gd name="T53" fmla="*/ 210 h 270"/>
                <a:gd name="T54" fmla="*/ 41 w 369"/>
                <a:gd name="T55" fmla="*/ 209 h 270"/>
                <a:gd name="T56" fmla="*/ 30 w 369"/>
                <a:gd name="T57" fmla="*/ 205 h 270"/>
                <a:gd name="T58" fmla="*/ 27 w 369"/>
                <a:gd name="T59" fmla="*/ 204 h 270"/>
                <a:gd name="T60" fmla="*/ 24 w 369"/>
                <a:gd name="T61" fmla="*/ 205 h 270"/>
                <a:gd name="T62" fmla="*/ 12 w 369"/>
                <a:gd name="T63" fmla="*/ 206 h 270"/>
                <a:gd name="T64" fmla="*/ 0 w 369"/>
                <a:gd name="T65" fmla="*/ 211 h 270"/>
                <a:gd name="T66" fmla="*/ 396 w 369"/>
                <a:gd name="T67" fmla="*/ 314 h 270"/>
                <a:gd name="T68" fmla="*/ 394 w 369"/>
                <a:gd name="T69" fmla="*/ 237 h 270"/>
                <a:gd name="T70" fmla="*/ 387 w 369"/>
                <a:gd name="T71" fmla="*/ 225 h 270"/>
                <a:gd name="T72" fmla="*/ 402 w 369"/>
                <a:gd name="T73" fmla="*/ 190 h 270"/>
                <a:gd name="T74" fmla="*/ 413 w 369"/>
                <a:gd name="T75" fmla="*/ 113 h 270"/>
                <a:gd name="T76" fmla="*/ 427 w 369"/>
                <a:gd name="T77" fmla="*/ 65 h 270"/>
                <a:gd name="T78" fmla="*/ 428 w 369"/>
                <a:gd name="T79" fmla="*/ 59 h 270"/>
                <a:gd name="T80" fmla="*/ 412 w 369"/>
                <a:gd name="T81" fmla="*/ 40 h 270"/>
                <a:gd name="T82" fmla="*/ 412 w 369"/>
                <a:gd name="T83" fmla="*/ 40 h 270"/>
                <a:gd name="T84" fmla="*/ 412 w 369"/>
                <a:gd name="T85" fmla="*/ 39 h 270"/>
                <a:gd name="T86" fmla="*/ 411 w 369"/>
                <a:gd name="T87" fmla="*/ 39 h 270"/>
                <a:gd name="T88" fmla="*/ 410 w 369"/>
                <a:gd name="T89" fmla="*/ 39 h 270"/>
                <a:gd name="T90" fmla="*/ 339 w 369"/>
                <a:gd name="T91" fmla="*/ 70 h 270"/>
                <a:gd name="T92" fmla="*/ 296 w 369"/>
                <a:gd name="T93" fmla="*/ 86 h 270"/>
                <a:gd name="T94" fmla="*/ 286 w 369"/>
                <a:gd name="T95" fmla="*/ 85 h 270"/>
                <a:gd name="T96" fmla="*/ 285 w 369"/>
                <a:gd name="T97" fmla="*/ 77 h 270"/>
                <a:gd name="T98" fmla="*/ 195 w 369"/>
                <a:gd name="T99" fmla="*/ 1 h 270"/>
                <a:gd name="T100" fmla="*/ 194 w 369"/>
                <a:gd name="T101" fmla="*/ 1 h 270"/>
                <a:gd name="T102" fmla="*/ 192 w 369"/>
                <a:gd name="T103" fmla="*/ 0 h 2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9"/>
                <a:gd name="T157" fmla="*/ 0 h 270"/>
                <a:gd name="T158" fmla="*/ 369 w 369"/>
                <a:gd name="T159" fmla="*/ 270 h 2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9" h="270">
                  <a:moveTo>
                    <a:pt x="165" y="0"/>
                  </a:moveTo>
                  <a:cubicBezTo>
                    <a:pt x="162" y="0"/>
                    <a:pt x="158" y="2"/>
                    <a:pt x="155" y="4"/>
                  </a:cubicBezTo>
                  <a:cubicBezTo>
                    <a:pt x="151" y="7"/>
                    <a:pt x="149" y="12"/>
                    <a:pt x="149" y="16"/>
                  </a:cubicBezTo>
                  <a:cubicBezTo>
                    <a:pt x="149" y="17"/>
                    <a:pt x="147" y="56"/>
                    <a:pt x="137" y="94"/>
                  </a:cubicBezTo>
                  <a:cubicBezTo>
                    <a:pt x="136" y="94"/>
                    <a:pt x="135" y="94"/>
                    <a:pt x="135" y="94"/>
                  </a:cubicBezTo>
                  <a:cubicBezTo>
                    <a:pt x="134" y="95"/>
                    <a:pt x="133" y="95"/>
                    <a:pt x="133" y="95"/>
                  </a:cubicBezTo>
                  <a:cubicBezTo>
                    <a:pt x="133" y="91"/>
                    <a:pt x="133" y="86"/>
                    <a:pt x="134" y="83"/>
                  </a:cubicBezTo>
                  <a:cubicBezTo>
                    <a:pt x="137" y="74"/>
                    <a:pt x="132" y="65"/>
                    <a:pt x="123" y="63"/>
                  </a:cubicBezTo>
                  <a:cubicBezTo>
                    <a:pt x="120" y="62"/>
                    <a:pt x="117" y="61"/>
                    <a:pt x="114" y="60"/>
                  </a:cubicBezTo>
                  <a:cubicBezTo>
                    <a:pt x="113" y="60"/>
                    <a:pt x="112" y="60"/>
                    <a:pt x="112" y="60"/>
                  </a:cubicBezTo>
                  <a:cubicBezTo>
                    <a:pt x="111" y="60"/>
                    <a:pt x="110" y="60"/>
                    <a:pt x="109" y="60"/>
                  </a:cubicBezTo>
                  <a:cubicBezTo>
                    <a:pt x="102" y="60"/>
                    <a:pt x="96" y="64"/>
                    <a:pt x="94" y="71"/>
                  </a:cubicBezTo>
                  <a:cubicBezTo>
                    <a:pt x="91" y="80"/>
                    <a:pt x="84" y="108"/>
                    <a:pt x="101" y="125"/>
                  </a:cubicBezTo>
                  <a:cubicBezTo>
                    <a:pt x="104" y="128"/>
                    <a:pt x="107" y="131"/>
                    <a:pt x="111" y="132"/>
                  </a:cubicBezTo>
                  <a:cubicBezTo>
                    <a:pt x="109" y="134"/>
                    <a:pt x="108" y="136"/>
                    <a:pt x="106" y="138"/>
                  </a:cubicBezTo>
                  <a:cubicBezTo>
                    <a:pt x="103" y="141"/>
                    <a:pt x="101" y="146"/>
                    <a:pt x="102" y="150"/>
                  </a:cubicBezTo>
                  <a:cubicBezTo>
                    <a:pt x="101" y="150"/>
                    <a:pt x="100" y="150"/>
                    <a:pt x="100" y="150"/>
                  </a:cubicBezTo>
                  <a:cubicBezTo>
                    <a:pt x="99" y="150"/>
                    <a:pt x="98" y="150"/>
                    <a:pt x="97" y="150"/>
                  </a:cubicBezTo>
                  <a:cubicBezTo>
                    <a:pt x="94" y="150"/>
                    <a:pt x="91" y="151"/>
                    <a:pt x="88" y="152"/>
                  </a:cubicBezTo>
                  <a:cubicBezTo>
                    <a:pt x="86" y="154"/>
                    <a:pt x="83" y="155"/>
                    <a:pt x="80" y="156"/>
                  </a:cubicBezTo>
                  <a:cubicBezTo>
                    <a:pt x="75" y="159"/>
                    <a:pt x="72" y="163"/>
                    <a:pt x="72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69" y="167"/>
                    <a:pt x="67" y="166"/>
                    <a:pt x="65" y="166"/>
                  </a:cubicBezTo>
                  <a:cubicBezTo>
                    <a:pt x="64" y="165"/>
                    <a:pt x="63" y="165"/>
                    <a:pt x="62" y="165"/>
                  </a:cubicBezTo>
                  <a:cubicBezTo>
                    <a:pt x="60" y="165"/>
                    <a:pt x="58" y="166"/>
                    <a:pt x="56" y="166"/>
                  </a:cubicBezTo>
                  <a:cubicBezTo>
                    <a:pt x="53" y="167"/>
                    <a:pt x="50" y="168"/>
                    <a:pt x="47" y="169"/>
                  </a:cubicBezTo>
                  <a:cubicBezTo>
                    <a:pt x="41" y="171"/>
                    <a:pt x="37" y="176"/>
                    <a:pt x="36" y="181"/>
                  </a:cubicBezTo>
                  <a:cubicBezTo>
                    <a:pt x="36" y="181"/>
                    <a:pt x="35" y="180"/>
                    <a:pt x="35" y="180"/>
                  </a:cubicBezTo>
                  <a:cubicBezTo>
                    <a:pt x="32" y="178"/>
                    <a:pt x="29" y="176"/>
                    <a:pt x="26" y="176"/>
                  </a:cubicBezTo>
                  <a:cubicBezTo>
                    <a:pt x="25" y="175"/>
                    <a:pt x="24" y="175"/>
                    <a:pt x="23" y="175"/>
                  </a:cubicBezTo>
                  <a:cubicBezTo>
                    <a:pt x="22" y="175"/>
                    <a:pt x="21" y="175"/>
                    <a:pt x="20" y="176"/>
                  </a:cubicBezTo>
                  <a:cubicBezTo>
                    <a:pt x="16" y="176"/>
                    <a:pt x="13" y="177"/>
                    <a:pt x="10" y="177"/>
                  </a:cubicBezTo>
                  <a:cubicBezTo>
                    <a:pt x="6" y="178"/>
                    <a:pt x="2" y="180"/>
                    <a:pt x="0" y="182"/>
                  </a:cubicBezTo>
                  <a:cubicBezTo>
                    <a:pt x="340" y="270"/>
                    <a:pt x="340" y="270"/>
                    <a:pt x="340" y="270"/>
                  </a:cubicBezTo>
                  <a:cubicBezTo>
                    <a:pt x="343" y="214"/>
                    <a:pt x="340" y="207"/>
                    <a:pt x="338" y="204"/>
                  </a:cubicBezTo>
                  <a:cubicBezTo>
                    <a:pt x="337" y="200"/>
                    <a:pt x="335" y="197"/>
                    <a:pt x="333" y="194"/>
                  </a:cubicBezTo>
                  <a:cubicBezTo>
                    <a:pt x="346" y="187"/>
                    <a:pt x="348" y="177"/>
                    <a:pt x="346" y="163"/>
                  </a:cubicBezTo>
                  <a:cubicBezTo>
                    <a:pt x="345" y="151"/>
                    <a:pt x="349" y="116"/>
                    <a:pt x="355" y="97"/>
                  </a:cubicBezTo>
                  <a:cubicBezTo>
                    <a:pt x="360" y="79"/>
                    <a:pt x="366" y="59"/>
                    <a:pt x="367" y="56"/>
                  </a:cubicBezTo>
                  <a:cubicBezTo>
                    <a:pt x="368" y="54"/>
                    <a:pt x="368" y="53"/>
                    <a:pt x="368" y="51"/>
                  </a:cubicBezTo>
                  <a:cubicBezTo>
                    <a:pt x="369" y="42"/>
                    <a:pt x="363" y="34"/>
                    <a:pt x="354" y="34"/>
                  </a:cubicBezTo>
                  <a:cubicBezTo>
                    <a:pt x="354" y="34"/>
                    <a:pt x="354" y="34"/>
                    <a:pt x="354" y="34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3" y="33"/>
                    <a:pt x="352" y="33"/>
                    <a:pt x="352" y="33"/>
                  </a:cubicBezTo>
                  <a:cubicBezTo>
                    <a:pt x="347" y="34"/>
                    <a:pt x="319" y="36"/>
                    <a:pt x="291" y="60"/>
                  </a:cubicBezTo>
                  <a:cubicBezTo>
                    <a:pt x="281" y="69"/>
                    <a:pt x="270" y="74"/>
                    <a:pt x="254" y="74"/>
                  </a:cubicBezTo>
                  <a:cubicBezTo>
                    <a:pt x="252" y="74"/>
                    <a:pt x="249" y="73"/>
                    <a:pt x="246" y="73"/>
                  </a:cubicBezTo>
                  <a:cubicBezTo>
                    <a:pt x="246" y="71"/>
                    <a:pt x="246" y="68"/>
                    <a:pt x="245" y="66"/>
                  </a:cubicBezTo>
                  <a:cubicBezTo>
                    <a:pt x="234" y="12"/>
                    <a:pt x="171" y="1"/>
                    <a:pt x="168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0"/>
                    <a:pt x="166" y="0"/>
                    <a:pt x="165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84" name="Freeform 788">
              <a:extLst>
                <a:ext uri="{FF2B5EF4-FFF2-40B4-BE49-F238E27FC236}">
                  <a16:creationId xmlns:a16="http://schemas.microsoft.com/office/drawing/2014/main" id="{F606F40A-6743-42BE-865C-1B97FBCA3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1197"/>
              <a:ext cx="3" cy="4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2 h 4"/>
                <a:gd name="T4" fmla="*/ 2 w 3"/>
                <a:gd name="T5" fmla="*/ 4 h 4"/>
                <a:gd name="T6" fmla="*/ 3 w 3"/>
                <a:gd name="T7" fmla="*/ 2 h 4"/>
                <a:gd name="T8" fmla="*/ 1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85" name="Freeform 789">
              <a:extLst>
                <a:ext uri="{FF2B5EF4-FFF2-40B4-BE49-F238E27FC236}">
                  <a16:creationId xmlns:a16="http://schemas.microsoft.com/office/drawing/2014/main" id="{4FF2081C-DC0C-438F-8BFE-B987AF268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196"/>
              <a:ext cx="6" cy="3"/>
            </a:xfrm>
            <a:custGeom>
              <a:avLst/>
              <a:gdLst>
                <a:gd name="T0" fmla="*/ 4 w 6"/>
                <a:gd name="T1" fmla="*/ 0 h 3"/>
                <a:gd name="T2" fmla="*/ 1 w 6"/>
                <a:gd name="T3" fmla="*/ 3 h 3"/>
                <a:gd name="T4" fmla="*/ 2 w 6"/>
                <a:gd name="T5" fmla="*/ 3 h 3"/>
                <a:gd name="T6" fmla="*/ 5 w 6"/>
                <a:gd name="T7" fmla="*/ 0 h 3"/>
                <a:gd name="T8" fmla="*/ 4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4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86" name="Freeform 790">
              <a:extLst>
                <a:ext uri="{FF2B5EF4-FFF2-40B4-BE49-F238E27FC236}">
                  <a16:creationId xmlns:a16="http://schemas.microsoft.com/office/drawing/2014/main" id="{A81FD13D-D9E4-431C-85D6-71F4E396B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1196"/>
              <a:ext cx="7" cy="3"/>
            </a:xfrm>
            <a:custGeom>
              <a:avLst/>
              <a:gdLst>
                <a:gd name="T0" fmla="*/ 6 w 6"/>
                <a:gd name="T1" fmla="*/ 0 h 3"/>
                <a:gd name="T2" fmla="*/ 1 w 6"/>
                <a:gd name="T3" fmla="*/ 3 h 3"/>
                <a:gd name="T4" fmla="*/ 2 w 6"/>
                <a:gd name="T5" fmla="*/ 3 h 3"/>
                <a:gd name="T6" fmla="*/ 7 w 6"/>
                <a:gd name="T7" fmla="*/ 0 h 3"/>
                <a:gd name="T8" fmla="*/ 6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4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87" name="Freeform 791">
              <a:extLst>
                <a:ext uri="{FF2B5EF4-FFF2-40B4-BE49-F238E27FC236}">
                  <a16:creationId xmlns:a16="http://schemas.microsoft.com/office/drawing/2014/main" id="{2FF20C5B-7316-45B1-81A3-4FA0B0D1F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1188"/>
              <a:ext cx="7" cy="5"/>
            </a:xfrm>
            <a:custGeom>
              <a:avLst/>
              <a:gdLst>
                <a:gd name="T0" fmla="*/ 5 w 7"/>
                <a:gd name="T1" fmla="*/ 0 h 4"/>
                <a:gd name="T2" fmla="*/ 2 w 7"/>
                <a:gd name="T3" fmla="*/ 6 h 4"/>
                <a:gd name="T4" fmla="*/ 2 w 7"/>
                <a:gd name="T5" fmla="*/ 6 h 4"/>
                <a:gd name="T6" fmla="*/ 5 w 7"/>
                <a:gd name="T7" fmla="*/ 1 h 4"/>
                <a:gd name="T8" fmla="*/ 5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5" y="0"/>
                  </a:moveTo>
                  <a:cubicBezTo>
                    <a:pt x="3" y="0"/>
                    <a:pt x="0" y="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7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88" name="Freeform 792">
              <a:extLst>
                <a:ext uri="{FF2B5EF4-FFF2-40B4-BE49-F238E27FC236}">
                  <a16:creationId xmlns:a16="http://schemas.microsoft.com/office/drawing/2014/main" id="{93D41BC8-3023-47AB-8EB4-DDD608077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1182"/>
              <a:ext cx="7" cy="4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3 h 4"/>
                <a:gd name="T4" fmla="*/ 2 w 6"/>
                <a:gd name="T5" fmla="*/ 4 h 4"/>
                <a:gd name="T6" fmla="*/ 7 w 6"/>
                <a:gd name="T7" fmla="*/ 0 h 4"/>
                <a:gd name="T8" fmla="*/ 6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4" y="0"/>
                  </a:moveTo>
                  <a:cubicBezTo>
                    <a:pt x="3" y="0"/>
                    <a:pt x="0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6" y="2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89" name="Freeform 793">
              <a:extLst>
                <a:ext uri="{FF2B5EF4-FFF2-40B4-BE49-F238E27FC236}">
                  <a16:creationId xmlns:a16="http://schemas.microsoft.com/office/drawing/2014/main" id="{632851F7-D1B7-4095-818F-B3FBE281D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1170"/>
              <a:ext cx="4" cy="4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0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90" name="Freeform 794">
              <a:extLst>
                <a:ext uri="{FF2B5EF4-FFF2-40B4-BE49-F238E27FC236}">
                  <a16:creationId xmlns:a16="http://schemas.microsoft.com/office/drawing/2014/main" id="{936C2C84-0AC8-45D1-9786-DCD675391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150"/>
              <a:ext cx="7" cy="5"/>
            </a:xfrm>
            <a:custGeom>
              <a:avLst/>
              <a:gdLst>
                <a:gd name="T0" fmla="*/ 5 w 7"/>
                <a:gd name="T1" fmla="*/ 0 h 4"/>
                <a:gd name="T2" fmla="*/ 2 w 7"/>
                <a:gd name="T3" fmla="*/ 6 h 4"/>
                <a:gd name="T4" fmla="*/ 2 w 7"/>
                <a:gd name="T5" fmla="*/ 6 h 4"/>
                <a:gd name="T6" fmla="*/ 5 w 7"/>
                <a:gd name="T7" fmla="*/ 1 h 4"/>
                <a:gd name="T8" fmla="*/ 5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5" y="0"/>
                  </a:moveTo>
                  <a:cubicBezTo>
                    <a:pt x="3" y="0"/>
                    <a:pt x="0" y="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7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91" name="Freeform 795">
              <a:extLst>
                <a:ext uri="{FF2B5EF4-FFF2-40B4-BE49-F238E27FC236}">
                  <a16:creationId xmlns:a16="http://schemas.microsoft.com/office/drawing/2014/main" id="{63D05DC6-3580-4172-9795-48867E39A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1148"/>
              <a:ext cx="4" cy="6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5 h 5"/>
                <a:gd name="T4" fmla="*/ 2 w 4"/>
                <a:gd name="T5" fmla="*/ 7 h 5"/>
                <a:gd name="T6" fmla="*/ 4 w 4"/>
                <a:gd name="T7" fmla="*/ 5 h 5"/>
                <a:gd name="T8" fmla="*/ 1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1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2"/>
                    <a:pt x="2" y="0"/>
                    <a:pt x="1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92" name="Freeform 796">
              <a:extLst>
                <a:ext uri="{FF2B5EF4-FFF2-40B4-BE49-F238E27FC236}">
                  <a16:creationId xmlns:a16="http://schemas.microsoft.com/office/drawing/2014/main" id="{D7B68BCD-C6CD-4DC0-9F18-86899FE27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1141"/>
              <a:ext cx="9" cy="3"/>
            </a:xfrm>
            <a:custGeom>
              <a:avLst/>
              <a:gdLst>
                <a:gd name="T0" fmla="*/ 7 w 9"/>
                <a:gd name="T1" fmla="*/ 0 h 3"/>
                <a:gd name="T2" fmla="*/ 1 w 9"/>
                <a:gd name="T3" fmla="*/ 3 h 3"/>
                <a:gd name="T4" fmla="*/ 2 w 9"/>
                <a:gd name="T5" fmla="*/ 3 h 3"/>
                <a:gd name="T6" fmla="*/ 8 w 9"/>
                <a:gd name="T7" fmla="*/ 0 h 3"/>
                <a:gd name="T8" fmla="*/ 7 w 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"/>
                <a:gd name="T17" fmla="*/ 9 w 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">
                  <a:moveTo>
                    <a:pt x="7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9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93" name="Freeform 797">
              <a:extLst>
                <a:ext uri="{FF2B5EF4-FFF2-40B4-BE49-F238E27FC236}">
                  <a16:creationId xmlns:a16="http://schemas.microsoft.com/office/drawing/2014/main" id="{7D1E00C3-02FD-42A4-912C-93C081083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" y="1113"/>
              <a:ext cx="6" cy="4"/>
            </a:xfrm>
            <a:custGeom>
              <a:avLst/>
              <a:gdLst>
                <a:gd name="T0" fmla="*/ 4 w 6"/>
                <a:gd name="T1" fmla="*/ 0 h 4"/>
                <a:gd name="T2" fmla="*/ 1 w 6"/>
                <a:gd name="T3" fmla="*/ 4 h 4"/>
                <a:gd name="T4" fmla="*/ 2 w 6"/>
                <a:gd name="T5" fmla="*/ 4 h 4"/>
                <a:gd name="T6" fmla="*/ 5 w 6"/>
                <a:gd name="T7" fmla="*/ 1 h 4"/>
                <a:gd name="T8" fmla="*/ 4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4" y="0"/>
                  </a:moveTo>
                  <a:cubicBezTo>
                    <a:pt x="3" y="0"/>
                    <a:pt x="0" y="2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6" y="2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94" name="Freeform 798">
              <a:extLst>
                <a:ext uri="{FF2B5EF4-FFF2-40B4-BE49-F238E27FC236}">
                  <a16:creationId xmlns:a16="http://schemas.microsoft.com/office/drawing/2014/main" id="{CFA2E793-7EC0-4CA9-A6BA-E3F0D0C6D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802"/>
              <a:ext cx="608" cy="409"/>
            </a:xfrm>
            <a:custGeom>
              <a:avLst/>
              <a:gdLst>
                <a:gd name="T0" fmla="*/ 17 w 563"/>
                <a:gd name="T1" fmla="*/ 347 h 379"/>
                <a:gd name="T2" fmla="*/ 571 w 563"/>
                <a:gd name="T3" fmla="*/ 439 h 379"/>
                <a:gd name="T4" fmla="*/ 593 w 563"/>
                <a:gd name="T5" fmla="*/ 424 h 379"/>
                <a:gd name="T6" fmla="*/ 598 w 563"/>
                <a:gd name="T7" fmla="*/ 387 h 379"/>
                <a:gd name="T8" fmla="*/ 598 w 563"/>
                <a:gd name="T9" fmla="*/ 387 h 379"/>
                <a:gd name="T10" fmla="*/ 611 w 563"/>
                <a:gd name="T11" fmla="*/ 242 h 379"/>
                <a:gd name="T12" fmla="*/ 607 w 563"/>
                <a:gd name="T13" fmla="*/ 232 h 379"/>
                <a:gd name="T14" fmla="*/ 623 w 563"/>
                <a:gd name="T15" fmla="*/ 197 h 379"/>
                <a:gd name="T16" fmla="*/ 637 w 563"/>
                <a:gd name="T17" fmla="*/ 124 h 379"/>
                <a:gd name="T18" fmla="*/ 654 w 563"/>
                <a:gd name="T19" fmla="*/ 80 h 379"/>
                <a:gd name="T20" fmla="*/ 656 w 563"/>
                <a:gd name="T21" fmla="*/ 76 h 379"/>
                <a:gd name="T22" fmla="*/ 640 w 563"/>
                <a:gd name="T23" fmla="*/ 54 h 379"/>
                <a:gd name="T24" fmla="*/ 640 w 563"/>
                <a:gd name="T25" fmla="*/ 54 h 379"/>
                <a:gd name="T26" fmla="*/ 640 w 563"/>
                <a:gd name="T27" fmla="*/ 54 h 379"/>
                <a:gd name="T28" fmla="*/ 638 w 563"/>
                <a:gd name="T29" fmla="*/ 54 h 379"/>
                <a:gd name="T30" fmla="*/ 567 w 563"/>
                <a:gd name="T31" fmla="*/ 78 h 379"/>
                <a:gd name="T32" fmla="*/ 514 w 563"/>
                <a:gd name="T33" fmla="*/ 90 h 379"/>
                <a:gd name="T34" fmla="*/ 513 w 563"/>
                <a:gd name="T35" fmla="*/ 82 h 379"/>
                <a:gd name="T36" fmla="*/ 427 w 563"/>
                <a:gd name="T37" fmla="*/ 1 h 379"/>
                <a:gd name="T38" fmla="*/ 425 w 563"/>
                <a:gd name="T39" fmla="*/ 1 h 379"/>
                <a:gd name="T40" fmla="*/ 411 w 563"/>
                <a:gd name="T41" fmla="*/ 4 h 379"/>
                <a:gd name="T42" fmla="*/ 404 w 563"/>
                <a:gd name="T43" fmla="*/ 18 h 379"/>
                <a:gd name="T44" fmla="*/ 390 w 563"/>
                <a:gd name="T45" fmla="*/ 108 h 379"/>
                <a:gd name="T46" fmla="*/ 386 w 563"/>
                <a:gd name="T47" fmla="*/ 108 h 379"/>
                <a:gd name="T48" fmla="*/ 384 w 563"/>
                <a:gd name="T49" fmla="*/ 109 h 379"/>
                <a:gd name="T50" fmla="*/ 386 w 563"/>
                <a:gd name="T51" fmla="*/ 95 h 379"/>
                <a:gd name="T52" fmla="*/ 375 w 563"/>
                <a:gd name="T53" fmla="*/ 72 h 379"/>
                <a:gd name="T54" fmla="*/ 363 w 563"/>
                <a:gd name="T55" fmla="*/ 69 h 379"/>
                <a:gd name="T56" fmla="*/ 361 w 563"/>
                <a:gd name="T57" fmla="*/ 69 h 379"/>
                <a:gd name="T58" fmla="*/ 340 w 563"/>
                <a:gd name="T59" fmla="*/ 82 h 379"/>
                <a:gd name="T60" fmla="*/ 349 w 563"/>
                <a:gd name="T61" fmla="*/ 145 h 379"/>
                <a:gd name="T62" fmla="*/ 360 w 563"/>
                <a:gd name="T63" fmla="*/ 152 h 379"/>
                <a:gd name="T64" fmla="*/ 354 w 563"/>
                <a:gd name="T65" fmla="*/ 159 h 379"/>
                <a:gd name="T66" fmla="*/ 349 w 563"/>
                <a:gd name="T67" fmla="*/ 174 h 379"/>
                <a:gd name="T68" fmla="*/ 347 w 563"/>
                <a:gd name="T69" fmla="*/ 173 h 379"/>
                <a:gd name="T70" fmla="*/ 334 w 563"/>
                <a:gd name="T71" fmla="*/ 176 h 379"/>
                <a:gd name="T72" fmla="*/ 324 w 563"/>
                <a:gd name="T73" fmla="*/ 180 h 379"/>
                <a:gd name="T74" fmla="*/ 315 w 563"/>
                <a:gd name="T75" fmla="*/ 194 h 379"/>
                <a:gd name="T76" fmla="*/ 314 w 563"/>
                <a:gd name="T77" fmla="*/ 193 h 379"/>
                <a:gd name="T78" fmla="*/ 307 w 563"/>
                <a:gd name="T79" fmla="*/ 191 h 379"/>
                <a:gd name="T80" fmla="*/ 297 w 563"/>
                <a:gd name="T81" fmla="*/ 192 h 379"/>
                <a:gd name="T82" fmla="*/ 287 w 563"/>
                <a:gd name="T83" fmla="*/ 195 h 379"/>
                <a:gd name="T84" fmla="*/ 275 w 563"/>
                <a:gd name="T85" fmla="*/ 209 h 379"/>
                <a:gd name="T86" fmla="*/ 273 w 563"/>
                <a:gd name="T87" fmla="*/ 208 h 379"/>
                <a:gd name="T88" fmla="*/ 264 w 563"/>
                <a:gd name="T89" fmla="*/ 204 h 379"/>
                <a:gd name="T90" fmla="*/ 257 w 563"/>
                <a:gd name="T91" fmla="*/ 204 h 379"/>
                <a:gd name="T92" fmla="*/ 246 w 563"/>
                <a:gd name="T93" fmla="*/ 206 h 379"/>
                <a:gd name="T94" fmla="*/ 231 w 563"/>
                <a:gd name="T95" fmla="*/ 220 h 379"/>
                <a:gd name="T96" fmla="*/ 202 w 563"/>
                <a:gd name="T97" fmla="*/ 219 h 379"/>
                <a:gd name="T98" fmla="*/ 193 w 563"/>
                <a:gd name="T99" fmla="*/ 218 h 379"/>
                <a:gd name="T100" fmla="*/ 69 w 563"/>
                <a:gd name="T101" fmla="*/ 230 h 379"/>
                <a:gd name="T102" fmla="*/ 9 w 563"/>
                <a:gd name="T103" fmla="*/ 291 h 379"/>
                <a:gd name="T104" fmla="*/ 2 w 563"/>
                <a:gd name="T105" fmla="*/ 326 h 379"/>
                <a:gd name="T106" fmla="*/ 17 w 563"/>
                <a:gd name="T107" fmla="*/ 347 h 3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79"/>
                <a:gd name="T164" fmla="*/ 563 w 563"/>
                <a:gd name="T165" fmla="*/ 379 h 3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79">
                  <a:moveTo>
                    <a:pt x="15" y="298"/>
                  </a:moveTo>
                  <a:cubicBezTo>
                    <a:pt x="490" y="377"/>
                    <a:pt x="490" y="377"/>
                    <a:pt x="490" y="377"/>
                  </a:cubicBezTo>
                  <a:cubicBezTo>
                    <a:pt x="499" y="379"/>
                    <a:pt x="507" y="373"/>
                    <a:pt x="508" y="364"/>
                  </a:cubicBezTo>
                  <a:cubicBezTo>
                    <a:pt x="513" y="333"/>
                    <a:pt x="513" y="333"/>
                    <a:pt x="513" y="333"/>
                  </a:cubicBezTo>
                  <a:cubicBezTo>
                    <a:pt x="513" y="333"/>
                    <a:pt x="513" y="333"/>
                    <a:pt x="513" y="333"/>
                  </a:cubicBezTo>
                  <a:cubicBezTo>
                    <a:pt x="530" y="222"/>
                    <a:pt x="526" y="212"/>
                    <a:pt x="524" y="208"/>
                  </a:cubicBezTo>
                  <a:cubicBezTo>
                    <a:pt x="523" y="204"/>
                    <a:pt x="521" y="201"/>
                    <a:pt x="520" y="199"/>
                  </a:cubicBezTo>
                  <a:cubicBezTo>
                    <a:pt x="533" y="193"/>
                    <a:pt x="535" y="183"/>
                    <a:pt x="534" y="170"/>
                  </a:cubicBezTo>
                  <a:cubicBezTo>
                    <a:pt x="534" y="158"/>
                    <a:pt x="540" y="125"/>
                    <a:pt x="546" y="107"/>
                  </a:cubicBezTo>
                  <a:cubicBezTo>
                    <a:pt x="552" y="90"/>
                    <a:pt x="559" y="72"/>
                    <a:pt x="561" y="69"/>
                  </a:cubicBezTo>
                  <a:cubicBezTo>
                    <a:pt x="561" y="68"/>
                    <a:pt x="562" y="66"/>
                    <a:pt x="562" y="65"/>
                  </a:cubicBezTo>
                  <a:cubicBezTo>
                    <a:pt x="563" y="56"/>
                    <a:pt x="558" y="48"/>
                    <a:pt x="549" y="46"/>
                  </a:cubicBezTo>
                  <a:cubicBezTo>
                    <a:pt x="549" y="46"/>
                    <a:pt x="549" y="46"/>
                    <a:pt x="549" y="46"/>
                  </a:cubicBezTo>
                  <a:cubicBezTo>
                    <a:pt x="549" y="46"/>
                    <a:pt x="549" y="46"/>
                    <a:pt x="549" y="46"/>
                  </a:cubicBezTo>
                  <a:cubicBezTo>
                    <a:pt x="548" y="46"/>
                    <a:pt x="548" y="46"/>
                    <a:pt x="547" y="46"/>
                  </a:cubicBezTo>
                  <a:cubicBezTo>
                    <a:pt x="542" y="46"/>
                    <a:pt x="514" y="45"/>
                    <a:pt x="486" y="67"/>
                  </a:cubicBezTo>
                  <a:cubicBezTo>
                    <a:pt x="474" y="77"/>
                    <a:pt x="460" y="79"/>
                    <a:pt x="441" y="77"/>
                  </a:cubicBezTo>
                  <a:cubicBezTo>
                    <a:pt x="441" y="74"/>
                    <a:pt x="441" y="72"/>
                    <a:pt x="440" y="70"/>
                  </a:cubicBezTo>
                  <a:cubicBezTo>
                    <a:pt x="431" y="16"/>
                    <a:pt x="368" y="2"/>
                    <a:pt x="366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0" y="0"/>
                    <a:pt x="356" y="2"/>
                    <a:pt x="353" y="4"/>
                  </a:cubicBezTo>
                  <a:cubicBezTo>
                    <a:pt x="349" y="7"/>
                    <a:pt x="346" y="11"/>
                    <a:pt x="346" y="16"/>
                  </a:cubicBezTo>
                  <a:cubicBezTo>
                    <a:pt x="346" y="17"/>
                    <a:pt x="344" y="56"/>
                    <a:pt x="334" y="93"/>
                  </a:cubicBezTo>
                  <a:cubicBezTo>
                    <a:pt x="333" y="93"/>
                    <a:pt x="332" y="93"/>
                    <a:pt x="331" y="93"/>
                  </a:cubicBezTo>
                  <a:cubicBezTo>
                    <a:pt x="331" y="94"/>
                    <a:pt x="330" y="94"/>
                    <a:pt x="330" y="94"/>
                  </a:cubicBezTo>
                  <a:cubicBezTo>
                    <a:pt x="330" y="90"/>
                    <a:pt x="330" y="85"/>
                    <a:pt x="331" y="82"/>
                  </a:cubicBezTo>
                  <a:cubicBezTo>
                    <a:pt x="334" y="73"/>
                    <a:pt x="329" y="64"/>
                    <a:pt x="321" y="62"/>
                  </a:cubicBezTo>
                  <a:cubicBezTo>
                    <a:pt x="311" y="59"/>
                    <a:pt x="311" y="59"/>
                    <a:pt x="311" y="59"/>
                  </a:cubicBezTo>
                  <a:cubicBezTo>
                    <a:pt x="311" y="59"/>
                    <a:pt x="310" y="59"/>
                    <a:pt x="309" y="59"/>
                  </a:cubicBezTo>
                  <a:cubicBezTo>
                    <a:pt x="302" y="57"/>
                    <a:pt x="294" y="62"/>
                    <a:pt x="292" y="70"/>
                  </a:cubicBezTo>
                  <a:cubicBezTo>
                    <a:pt x="289" y="78"/>
                    <a:pt x="282" y="106"/>
                    <a:pt x="299" y="124"/>
                  </a:cubicBezTo>
                  <a:cubicBezTo>
                    <a:pt x="301" y="127"/>
                    <a:pt x="305" y="129"/>
                    <a:pt x="308" y="131"/>
                  </a:cubicBezTo>
                  <a:cubicBezTo>
                    <a:pt x="307" y="133"/>
                    <a:pt x="305" y="134"/>
                    <a:pt x="304" y="136"/>
                  </a:cubicBezTo>
                  <a:cubicBezTo>
                    <a:pt x="300" y="140"/>
                    <a:pt x="299" y="144"/>
                    <a:pt x="299" y="149"/>
                  </a:cubicBezTo>
                  <a:cubicBezTo>
                    <a:pt x="299" y="149"/>
                    <a:pt x="298" y="148"/>
                    <a:pt x="297" y="148"/>
                  </a:cubicBezTo>
                  <a:cubicBezTo>
                    <a:pt x="293" y="148"/>
                    <a:pt x="289" y="148"/>
                    <a:pt x="286" y="151"/>
                  </a:cubicBezTo>
                  <a:cubicBezTo>
                    <a:pt x="284" y="152"/>
                    <a:pt x="281" y="153"/>
                    <a:pt x="278" y="155"/>
                  </a:cubicBezTo>
                  <a:cubicBezTo>
                    <a:pt x="274" y="157"/>
                    <a:pt x="271" y="162"/>
                    <a:pt x="270" y="167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7" y="165"/>
                    <a:pt x="265" y="165"/>
                    <a:pt x="263" y="164"/>
                  </a:cubicBezTo>
                  <a:cubicBezTo>
                    <a:pt x="261" y="164"/>
                    <a:pt x="258" y="164"/>
                    <a:pt x="255" y="165"/>
                  </a:cubicBezTo>
                  <a:cubicBezTo>
                    <a:pt x="252" y="166"/>
                    <a:pt x="249" y="167"/>
                    <a:pt x="246" y="168"/>
                  </a:cubicBezTo>
                  <a:cubicBezTo>
                    <a:pt x="241" y="170"/>
                    <a:pt x="237" y="175"/>
                    <a:pt x="236" y="180"/>
                  </a:cubicBezTo>
                  <a:cubicBezTo>
                    <a:pt x="235" y="180"/>
                    <a:pt x="235" y="179"/>
                    <a:pt x="234" y="179"/>
                  </a:cubicBezTo>
                  <a:cubicBezTo>
                    <a:pt x="232" y="177"/>
                    <a:pt x="229" y="176"/>
                    <a:pt x="226" y="175"/>
                  </a:cubicBezTo>
                  <a:cubicBezTo>
                    <a:pt x="224" y="175"/>
                    <a:pt x="222" y="175"/>
                    <a:pt x="220" y="175"/>
                  </a:cubicBezTo>
                  <a:cubicBezTo>
                    <a:pt x="217" y="176"/>
                    <a:pt x="214" y="177"/>
                    <a:pt x="211" y="177"/>
                  </a:cubicBezTo>
                  <a:cubicBezTo>
                    <a:pt x="204" y="178"/>
                    <a:pt x="199" y="183"/>
                    <a:pt x="198" y="189"/>
                  </a:cubicBezTo>
                  <a:cubicBezTo>
                    <a:pt x="173" y="188"/>
                    <a:pt x="173" y="188"/>
                    <a:pt x="173" y="188"/>
                  </a:cubicBezTo>
                  <a:cubicBezTo>
                    <a:pt x="171" y="188"/>
                    <a:pt x="169" y="187"/>
                    <a:pt x="166" y="187"/>
                  </a:cubicBezTo>
                  <a:cubicBezTo>
                    <a:pt x="147" y="184"/>
                    <a:pt x="100" y="179"/>
                    <a:pt x="59" y="197"/>
                  </a:cubicBezTo>
                  <a:cubicBezTo>
                    <a:pt x="13" y="216"/>
                    <a:pt x="7" y="242"/>
                    <a:pt x="7" y="250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0" y="289"/>
                    <a:pt x="6" y="297"/>
                    <a:pt x="15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95" name="Freeform 799">
              <a:extLst>
                <a:ext uri="{FF2B5EF4-FFF2-40B4-BE49-F238E27FC236}">
                  <a16:creationId xmlns:a16="http://schemas.microsoft.com/office/drawing/2014/main" id="{10556636-9707-42DB-BE87-0511C7CF3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1074"/>
              <a:ext cx="519" cy="117"/>
            </a:xfrm>
            <a:custGeom>
              <a:avLst/>
              <a:gdLst>
                <a:gd name="T0" fmla="*/ 512 w 519"/>
                <a:gd name="T1" fmla="*/ 117 h 117"/>
                <a:gd name="T2" fmla="*/ 0 w 519"/>
                <a:gd name="T3" fmla="*/ 33 h 117"/>
                <a:gd name="T4" fmla="*/ 5 w 519"/>
                <a:gd name="T5" fmla="*/ 0 h 117"/>
                <a:gd name="T6" fmla="*/ 519 w 519"/>
                <a:gd name="T7" fmla="*/ 84 h 117"/>
                <a:gd name="T8" fmla="*/ 512 w 519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"/>
                <a:gd name="T16" fmla="*/ 0 h 117"/>
                <a:gd name="T17" fmla="*/ 519 w 519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" h="117">
                  <a:moveTo>
                    <a:pt x="512" y="117"/>
                  </a:moveTo>
                  <a:lnTo>
                    <a:pt x="0" y="33"/>
                  </a:lnTo>
                  <a:lnTo>
                    <a:pt x="5" y="0"/>
                  </a:lnTo>
                  <a:lnTo>
                    <a:pt x="519" y="84"/>
                  </a:lnTo>
                  <a:lnTo>
                    <a:pt x="512" y="117"/>
                  </a:ln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96" name="Freeform 800">
              <a:extLst>
                <a:ext uri="{FF2B5EF4-FFF2-40B4-BE49-F238E27FC236}">
                  <a16:creationId xmlns:a16="http://schemas.microsoft.com/office/drawing/2014/main" id="{92DE3215-57B2-48EB-BFFC-21E84FEC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1008"/>
              <a:ext cx="167" cy="92"/>
            </a:xfrm>
            <a:custGeom>
              <a:avLst/>
              <a:gdLst>
                <a:gd name="T0" fmla="*/ 177 w 154"/>
                <a:gd name="T1" fmla="*/ 74 h 85"/>
                <a:gd name="T2" fmla="*/ 174 w 154"/>
                <a:gd name="T3" fmla="*/ 15 h 85"/>
                <a:gd name="T4" fmla="*/ 172 w 154"/>
                <a:gd name="T5" fmla="*/ 15 h 85"/>
                <a:gd name="T6" fmla="*/ 50 w 154"/>
                <a:gd name="T7" fmla="*/ 24 h 85"/>
                <a:gd name="T8" fmla="*/ 0 w 154"/>
                <a:gd name="T9" fmla="*/ 71 h 85"/>
                <a:gd name="T10" fmla="*/ 172 w 154"/>
                <a:gd name="T11" fmla="*/ 100 h 85"/>
                <a:gd name="T12" fmla="*/ 177 w 154"/>
                <a:gd name="T13" fmla="*/ 74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85"/>
                <a:gd name="T23" fmla="*/ 154 w 154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85">
                  <a:moveTo>
                    <a:pt x="150" y="63"/>
                  </a:moveTo>
                  <a:cubicBezTo>
                    <a:pt x="154" y="39"/>
                    <a:pt x="152" y="23"/>
                    <a:pt x="148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7" y="13"/>
                    <a:pt x="90" y="0"/>
                    <a:pt x="42" y="20"/>
                  </a:cubicBezTo>
                  <a:cubicBezTo>
                    <a:pt x="0" y="39"/>
                    <a:pt x="0" y="61"/>
                    <a:pt x="0" y="61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8" y="78"/>
                    <a:pt x="149" y="71"/>
                    <a:pt x="150" y="63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97" name="Freeform 801">
              <a:extLst>
                <a:ext uri="{FF2B5EF4-FFF2-40B4-BE49-F238E27FC236}">
                  <a16:creationId xmlns:a16="http://schemas.microsoft.com/office/drawing/2014/main" id="{4219E0DF-C0D1-4935-B7FF-098D2F9A9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820"/>
              <a:ext cx="243" cy="219"/>
            </a:xfrm>
            <a:custGeom>
              <a:avLst/>
              <a:gdLst>
                <a:gd name="T0" fmla="*/ 12 w 225"/>
                <a:gd name="T1" fmla="*/ 232 h 203"/>
                <a:gd name="T2" fmla="*/ 120 w 225"/>
                <a:gd name="T3" fmla="*/ 205 h 203"/>
                <a:gd name="T4" fmla="*/ 204 w 225"/>
                <a:gd name="T5" fmla="*/ 97 h 203"/>
                <a:gd name="T6" fmla="*/ 249 w 225"/>
                <a:gd name="T7" fmla="*/ 82 h 203"/>
                <a:gd name="T8" fmla="*/ 261 w 225"/>
                <a:gd name="T9" fmla="*/ 85 h 203"/>
                <a:gd name="T10" fmla="*/ 260 w 225"/>
                <a:gd name="T11" fmla="*/ 65 h 203"/>
                <a:gd name="T12" fmla="*/ 188 w 225"/>
                <a:gd name="T13" fmla="*/ 0 h 203"/>
                <a:gd name="T14" fmla="*/ 134 w 225"/>
                <a:gd name="T15" fmla="*/ 168 h 203"/>
                <a:gd name="T16" fmla="*/ 0 w 225"/>
                <a:gd name="T17" fmla="*/ 220 h 203"/>
                <a:gd name="T18" fmla="*/ 12 w 225"/>
                <a:gd name="T19" fmla="*/ 232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5"/>
                <a:gd name="T31" fmla="*/ 0 h 203"/>
                <a:gd name="T32" fmla="*/ 225 w 225"/>
                <a:gd name="T33" fmla="*/ 203 h 2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5" h="203">
                  <a:moveTo>
                    <a:pt x="10" y="199"/>
                  </a:moveTo>
                  <a:cubicBezTo>
                    <a:pt x="18" y="203"/>
                    <a:pt x="52" y="200"/>
                    <a:pt x="103" y="176"/>
                  </a:cubicBezTo>
                  <a:cubicBezTo>
                    <a:pt x="162" y="148"/>
                    <a:pt x="170" y="107"/>
                    <a:pt x="175" y="83"/>
                  </a:cubicBezTo>
                  <a:cubicBezTo>
                    <a:pt x="180" y="59"/>
                    <a:pt x="187" y="63"/>
                    <a:pt x="214" y="70"/>
                  </a:cubicBezTo>
                  <a:cubicBezTo>
                    <a:pt x="217" y="71"/>
                    <a:pt x="221" y="72"/>
                    <a:pt x="224" y="73"/>
                  </a:cubicBezTo>
                  <a:cubicBezTo>
                    <a:pt x="225" y="67"/>
                    <a:pt x="224" y="61"/>
                    <a:pt x="223" y="56"/>
                  </a:cubicBezTo>
                  <a:cubicBezTo>
                    <a:pt x="216" y="12"/>
                    <a:pt x="161" y="0"/>
                    <a:pt x="161" y="0"/>
                  </a:cubicBezTo>
                  <a:cubicBezTo>
                    <a:pt x="161" y="0"/>
                    <a:pt x="155" y="112"/>
                    <a:pt x="115" y="145"/>
                  </a:cubicBezTo>
                  <a:cubicBezTo>
                    <a:pt x="74" y="177"/>
                    <a:pt x="0" y="189"/>
                    <a:pt x="0" y="189"/>
                  </a:cubicBezTo>
                  <a:cubicBezTo>
                    <a:pt x="0" y="189"/>
                    <a:pt x="2" y="194"/>
                    <a:pt x="10" y="199"/>
                  </a:cubicBez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98" name="Freeform 802">
              <a:extLst>
                <a:ext uri="{FF2B5EF4-FFF2-40B4-BE49-F238E27FC236}">
                  <a16:creationId xmlns:a16="http://schemas.microsoft.com/office/drawing/2014/main" id="{F0BC5812-0799-474E-991D-2175AADF2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866"/>
              <a:ext cx="406" cy="292"/>
            </a:xfrm>
            <a:custGeom>
              <a:avLst/>
              <a:gdLst>
                <a:gd name="T0" fmla="*/ 391 w 376"/>
                <a:gd name="T1" fmla="*/ 148 h 270"/>
                <a:gd name="T2" fmla="*/ 406 w 376"/>
                <a:gd name="T3" fmla="*/ 130 h 270"/>
                <a:gd name="T4" fmla="*/ 421 w 376"/>
                <a:gd name="T5" fmla="*/ 49 h 270"/>
                <a:gd name="T6" fmla="*/ 438 w 376"/>
                <a:gd name="T7" fmla="*/ 2 h 270"/>
                <a:gd name="T8" fmla="*/ 380 w 376"/>
                <a:gd name="T9" fmla="*/ 24 h 270"/>
                <a:gd name="T10" fmla="*/ 297 w 376"/>
                <a:gd name="T11" fmla="*/ 35 h 270"/>
                <a:gd name="T12" fmla="*/ 286 w 376"/>
                <a:gd name="T13" fmla="*/ 31 h 270"/>
                <a:gd name="T14" fmla="*/ 240 w 376"/>
                <a:gd name="T15" fmla="*/ 47 h 270"/>
                <a:gd name="T16" fmla="*/ 157 w 376"/>
                <a:gd name="T17" fmla="*/ 156 h 270"/>
                <a:gd name="T18" fmla="*/ 48 w 376"/>
                <a:gd name="T19" fmla="*/ 183 h 270"/>
                <a:gd name="T20" fmla="*/ 36 w 376"/>
                <a:gd name="T21" fmla="*/ 171 h 270"/>
                <a:gd name="T22" fmla="*/ 1 w 376"/>
                <a:gd name="T23" fmla="*/ 169 h 270"/>
                <a:gd name="T24" fmla="*/ 3 w 376"/>
                <a:gd name="T25" fmla="*/ 227 h 270"/>
                <a:gd name="T26" fmla="*/ 0 w 376"/>
                <a:gd name="T27" fmla="*/ 253 h 270"/>
                <a:gd name="T28" fmla="*/ 382 w 376"/>
                <a:gd name="T29" fmla="*/ 316 h 270"/>
                <a:gd name="T30" fmla="*/ 395 w 376"/>
                <a:gd name="T31" fmla="*/ 178 h 270"/>
                <a:gd name="T32" fmla="*/ 391 w 376"/>
                <a:gd name="T33" fmla="*/ 148 h 2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6"/>
                <a:gd name="T52" fmla="*/ 0 h 270"/>
                <a:gd name="T53" fmla="*/ 376 w 376"/>
                <a:gd name="T54" fmla="*/ 270 h 2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6" h="270">
                  <a:moveTo>
                    <a:pt x="335" y="127"/>
                  </a:moveTo>
                  <a:cubicBezTo>
                    <a:pt x="347" y="122"/>
                    <a:pt x="349" y="125"/>
                    <a:pt x="348" y="111"/>
                  </a:cubicBezTo>
                  <a:cubicBezTo>
                    <a:pt x="347" y="96"/>
                    <a:pt x="354" y="61"/>
                    <a:pt x="361" y="42"/>
                  </a:cubicBezTo>
                  <a:cubicBezTo>
                    <a:pt x="368" y="23"/>
                    <a:pt x="376" y="2"/>
                    <a:pt x="376" y="2"/>
                  </a:cubicBezTo>
                  <a:cubicBezTo>
                    <a:pt x="376" y="2"/>
                    <a:pt x="351" y="0"/>
                    <a:pt x="326" y="20"/>
                  </a:cubicBezTo>
                  <a:cubicBezTo>
                    <a:pt x="303" y="37"/>
                    <a:pt x="279" y="35"/>
                    <a:pt x="255" y="30"/>
                  </a:cubicBezTo>
                  <a:cubicBezTo>
                    <a:pt x="252" y="29"/>
                    <a:pt x="248" y="28"/>
                    <a:pt x="245" y="27"/>
                  </a:cubicBezTo>
                  <a:cubicBezTo>
                    <a:pt x="218" y="20"/>
                    <a:pt x="211" y="16"/>
                    <a:pt x="206" y="40"/>
                  </a:cubicBezTo>
                  <a:cubicBezTo>
                    <a:pt x="201" y="64"/>
                    <a:pt x="193" y="105"/>
                    <a:pt x="134" y="133"/>
                  </a:cubicBezTo>
                  <a:cubicBezTo>
                    <a:pt x="83" y="157"/>
                    <a:pt x="49" y="160"/>
                    <a:pt x="41" y="156"/>
                  </a:cubicBezTo>
                  <a:cubicBezTo>
                    <a:pt x="33" y="151"/>
                    <a:pt x="31" y="146"/>
                    <a:pt x="31" y="146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5" y="154"/>
                    <a:pt x="7" y="170"/>
                    <a:pt x="3" y="194"/>
                  </a:cubicBezTo>
                  <a:cubicBezTo>
                    <a:pt x="2" y="202"/>
                    <a:pt x="1" y="209"/>
                    <a:pt x="0" y="216"/>
                  </a:cubicBezTo>
                  <a:cubicBezTo>
                    <a:pt x="328" y="270"/>
                    <a:pt x="328" y="270"/>
                    <a:pt x="328" y="270"/>
                  </a:cubicBezTo>
                  <a:cubicBezTo>
                    <a:pt x="328" y="270"/>
                    <a:pt x="343" y="164"/>
                    <a:pt x="339" y="153"/>
                  </a:cubicBezTo>
                  <a:cubicBezTo>
                    <a:pt x="335" y="143"/>
                    <a:pt x="323" y="133"/>
                    <a:pt x="335" y="127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99" name="Freeform 803">
              <a:extLst>
                <a:ext uri="{FF2B5EF4-FFF2-40B4-BE49-F238E27FC236}">
                  <a16:creationId xmlns:a16="http://schemas.microsoft.com/office/drawing/2014/main" id="{3049B07D-A301-40A0-B1D9-04529DD1F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" y="939"/>
              <a:ext cx="38" cy="36"/>
            </a:xfrm>
            <a:custGeom>
              <a:avLst/>
              <a:gdLst>
                <a:gd name="T0" fmla="*/ 39 w 35"/>
                <a:gd name="T1" fmla="*/ 22 h 34"/>
                <a:gd name="T2" fmla="*/ 17 w 35"/>
                <a:gd name="T3" fmla="*/ 37 h 34"/>
                <a:gd name="T4" fmla="*/ 1 w 35"/>
                <a:gd name="T5" fmla="*/ 16 h 34"/>
                <a:gd name="T6" fmla="*/ 24 w 35"/>
                <a:gd name="T7" fmla="*/ 1 h 34"/>
                <a:gd name="T8" fmla="*/ 39 w 35"/>
                <a:gd name="T9" fmla="*/ 2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4"/>
                <a:gd name="T17" fmla="*/ 35 w 3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4">
                  <a:moveTo>
                    <a:pt x="33" y="20"/>
                  </a:moveTo>
                  <a:cubicBezTo>
                    <a:pt x="32" y="28"/>
                    <a:pt x="23" y="34"/>
                    <a:pt x="15" y="33"/>
                  </a:cubicBezTo>
                  <a:cubicBezTo>
                    <a:pt x="6" y="32"/>
                    <a:pt x="0" y="23"/>
                    <a:pt x="1" y="14"/>
                  </a:cubicBezTo>
                  <a:cubicBezTo>
                    <a:pt x="3" y="6"/>
                    <a:pt x="11" y="0"/>
                    <a:pt x="20" y="1"/>
                  </a:cubicBezTo>
                  <a:cubicBezTo>
                    <a:pt x="29" y="2"/>
                    <a:pt x="35" y="11"/>
                    <a:pt x="33" y="20"/>
                  </a:cubicBez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0" name="Freeform 804">
              <a:extLst>
                <a:ext uri="{FF2B5EF4-FFF2-40B4-BE49-F238E27FC236}">
                  <a16:creationId xmlns:a16="http://schemas.microsoft.com/office/drawing/2014/main" id="{6AD5EDE1-ACBD-49D1-BDFE-93EA8E6F9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946"/>
              <a:ext cx="22" cy="22"/>
            </a:xfrm>
            <a:custGeom>
              <a:avLst/>
              <a:gdLst>
                <a:gd name="T0" fmla="*/ 23 w 20"/>
                <a:gd name="T1" fmla="*/ 14 h 20"/>
                <a:gd name="T2" fmla="*/ 11 w 20"/>
                <a:gd name="T3" fmla="*/ 23 h 20"/>
                <a:gd name="T4" fmla="*/ 1 w 20"/>
                <a:gd name="T5" fmla="*/ 10 h 20"/>
                <a:gd name="T6" fmla="*/ 14 w 20"/>
                <a:gd name="T7" fmla="*/ 1 h 20"/>
                <a:gd name="T8" fmla="*/ 23 w 20"/>
                <a:gd name="T9" fmla="*/ 14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9" y="12"/>
                  </a:moveTo>
                  <a:cubicBezTo>
                    <a:pt x="19" y="17"/>
                    <a:pt x="14" y="20"/>
                    <a:pt x="9" y="19"/>
                  </a:cubicBezTo>
                  <a:cubicBezTo>
                    <a:pt x="4" y="18"/>
                    <a:pt x="0" y="14"/>
                    <a:pt x="1" y="8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7" y="2"/>
                    <a:pt x="20" y="6"/>
                    <a:pt x="19" y="12"/>
                  </a:cubicBez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1" name="Freeform 805">
              <a:extLst>
                <a:ext uri="{FF2B5EF4-FFF2-40B4-BE49-F238E27FC236}">
                  <a16:creationId xmlns:a16="http://schemas.microsoft.com/office/drawing/2014/main" id="{EFA6A6A8-DE4B-489B-9C08-68CC11DB3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982"/>
              <a:ext cx="37" cy="38"/>
            </a:xfrm>
            <a:custGeom>
              <a:avLst/>
              <a:gdLst>
                <a:gd name="T0" fmla="*/ 38 w 35"/>
                <a:gd name="T1" fmla="*/ 25 h 35"/>
                <a:gd name="T2" fmla="*/ 17 w 35"/>
                <a:gd name="T3" fmla="*/ 40 h 35"/>
                <a:gd name="T4" fmla="*/ 2 w 35"/>
                <a:gd name="T5" fmla="*/ 17 h 35"/>
                <a:gd name="T6" fmla="*/ 22 w 35"/>
                <a:gd name="T7" fmla="*/ 2 h 35"/>
                <a:gd name="T8" fmla="*/ 38 w 35"/>
                <a:gd name="T9" fmla="*/ 2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34" y="21"/>
                  </a:moveTo>
                  <a:cubicBezTo>
                    <a:pt x="32" y="29"/>
                    <a:pt x="24" y="35"/>
                    <a:pt x="15" y="34"/>
                  </a:cubicBezTo>
                  <a:cubicBezTo>
                    <a:pt x="6" y="32"/>
                    <a:pt x="0" y="24"/>
                    <a:pt x="2" y="15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9" y="3"/>
                    <a:pt x="35" y="12"/>
                    <a:pt x="34" y="21"/>
                  </a:cubicBez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2" name="Freeform 806">
              <a:extLst>
                <a:ext uri="{FF2B5EF4-FFF2-40B4-BE49-F238E27FC236}">
                  <a16:creationId xmlns:a16="http://schemas.microsoft.com/office/drawing/2014/main" id="{A5431196-4432-4526-BE0A-787AC3747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991"/>
              <a:ext cx="22" cy="21"/>
            </a:xfrm>
            <a:custGeom>
              <a:avLst/>
              <a:gdLst>
                <a:gd name="T0" fmla="*/ 23 w 20"/>
                <a:gd name="T1" fmla="*/ 13 h 20"/>
                <a:gd name="T2" fmla="*/ 10 w 20"/>
                <a:gd name="T3" fmla="*/ 21 h 20"/>
                <a:gd name="T4" fmla="*/ 0 w 20"/>
                <a:gd name="T5" fmla="*/ 8 h 20"/>
                <a:gd name="T6" fmla="*/ 13 w 20"/>
                <a:gd name="T7" fmla="*/ 1 h 20"/>
                <a:gd name="T8" fmla="*/ 23 w 20"/>
                <a:gd name="T9" fmla="*/ 1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19" y="11"/>
                  </a:moveTo>
                  <a:cubicBezTo>
                    <a:pt x="18" y="17"/>
                    <a:pt x="13" y="20"/>
                    <a:pt x="8" y="19"/>
                  </a:cubicBezTo>
                  <a:cubicBezTo>
                    <a:pt x="3" y="18"/>
                    <a:pt x="0" y="13"/>
                    <a:pt x="0" y="8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6" y="1"/>
                    <a:pt x="20" y="6"/>
                    <a:pt x="19" y="11"/>
                  </a:cubicBez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03" name="Freeform 807">
              <a:extLst>
                <a:ext uri="{FF2B5EF4-FFF2-40B4-BE49-F238E27FC236}">
                  <a16:creationId xmlns:a16="http://schemas.microsoft.com/office/drawing/2014/main" id="{B8566043-2636-4A7D-A5AD-A84B607DC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1014"/>
              <a:ext cx="38" cy="38"/>
            </a:xfrm>
            <a:custGeom>
              <a:avLst/>
              <a:gdLst>
                <a:gd name="T0" fmla="*/ 40 w 35"/>
                <a:gd name="T1" fmla="*/ 24 h 35"/>
                <a:gd name="T2" fmla="*/ 17 w 35"/>
                <a:gd name="T3" fmla="*/ 40 h 35"/>
                <a:gd name="T4" fmla="*/ 2 w 35"/>
                <a:gd name="T5" fmla="*/ 17 h 35"/>
                <a:gd name="T6" fmla="*/ 24 w 35"/>
                <a:gd name="T7" fmla="*/ 2 h 35"/>
                <a:gd name="T8" fmla="*/ 40 w 35"/>
                <a:gd name="T9" fmla="*/ 2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34" y="20"/>
                  </a:moveTo>
                  <a:cubicBezTo>
                    <a:pt x="32" y="29"/>
                    <a:pt x="24" y="35"/>
                    <a:pt x="15" y="34"/>
                  </a:cubicBezTo>
                  <a:cubicBezTo>
                    <a:pt x="6" y="32"/>
                    <a:pt x="0" y="24"/>
                    <a:pt x="2" y="15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9" y="3"/>
                    <a:pt x="35" y="11"/>
                    <a:pt x="34" y="20"/>
                  </a:cubicBez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83" name="Group 847">
            <a:extLst>
              <a:ext uri="{FF2B5EF4-FFF2-40B4-BE49-F238E27FC236}">
                <a16:creationId xmlns:a16="http://schemas.microsoft.com/office/drawing/2014/main" id="{FF9DECB4-F320-4C08-9C52-401B1B998B8C}"/>
              </a:ext>
            </a:extLst>
          </p:cNvPr>
          <p:cNvGrpSpPr>
            <a:grpSpLocks/>
          </p:cNvGrpSpPr>
          <p:nvPr/>
        </p:nvGrpSpPr>
        <p:grpSpPr bwMode="auto">
          <a:xfrm>
            <a:off x="-6792913" y="1588"/>
            <a:ext cx="6610350" cy="631825"/>
            <a:chOff x="0" y="0"/>
            <a:chExt cx="4164" cy="398"/>
          </a:xfrm>
        </p:grpSpPr>
        <p:sp>
          <p:nvSpPr>
            <p:cNvPr id="33904" name="Freeform 1010">
              <a:extLst>
                <a:ext uri="{FF2B5EF4-FFF2-40B4-BE49-F238E27FC236}">
                  <a16:creationId xmlns:a16="http://schemas.microsoft.com/office/drawing/2014/main" id="{8AF33FB9-2DEB-42EE-9AE3-E06D0968C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" y="381"/>
              <a:ext cx="19" cy="12"/>
            </a:xfrm>
            <a:custGeom>
              <a:avLst/>
              <a:gdLst>
                <a:gd name="T0" fmla="*/ 19 w 17"/>
                <a:gd name="T1" fmla="*/ 10 h 11"/>
                <a:gd name="T2" fmla="*/ 10 w 17"/>
                <a:gd name="T3" fmla="*/ 10 h 11"/>
                <a:gd name="T4" fmla="*/ 19 w 17"/>
                <a:gd name="T5" fmla="*/ 10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15" y="8"/>
                  </a:moveTo>
                  <a:cubicBezTo>
                    <a:pt x="14" y="11"/>
                    <a:pt x="9" y="8"/>
                    <a:pt x="8" y="8"/>
                  </a:cubicBezTo>
                  <a:cubicBezTo>
                    <a:pt x="0" y="0"/>
                    <a:pt x="17" y="1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5" name="Freeform 1011">
              <a:extLst>
                <a:ext uri="{FF2B5EF4-FFF2-40B4-BE49-F238E27FC236}">
                  <a16:creationId xmlns:a16="http://schemas.microsoft.com/office/drawing/2014/main" id="{A005DA77-5C19-4428-B38A-BFA65A53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89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6" name="Freeform 1012">
              <a:extLst>
                <a:ext uri="{FF2B5EF4-FFF2-40B4-BE49-F238E27FC236}">
                  <a16:creationId xmlns:a16="http://schemas.microsoft.com/office/drawing/2014/main" id="{DE1BBA26-E976-4511-A120-E50C3B1F4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" y="381"/>
              <a:ext cx="13" cy="11"/>
            </a:xfrm>
            <a:custGeom>
              <a:avLst/>
              <a:gdLst>
                <a:gd name="T0" fmla="*/ 14 w 12"/>
                <a:gd name="T1" fmla="*/ 7 h 10"/>
                <a:gd name="T2" fmla="*/ 1 w 12"/>
                <a:gd name="T3" fmla="*/ 7 h 10"/>
                <a:gd name="T4" fmla="*/ 14 w 12"/>
                <a:gd name="T5" fmla="*/ 7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5"/>
                  </a:moveTo>
                  <a:cubicBezTo>
                    <a:pt x="11" y="5"/>
                    <a:pt x="0" y="10"/>
                    <a:pt x="1" y="5"/>
                  </a:cubicBezTo>
                  <a:cubicBezTo>
                    <a:pt x="2" y="1"/>
                    <a:pt x="12" y="0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7" name="Line 1013">
              <a:extLst>
                <a:ext uri="{FF2B5EF4-FFF2-40B4-BE49-F238E27FC236}">
                  <a16:creationId xmlns:a16="http://schemas.microsoft.com/office/drawing/2014/main" id="{6C441DBB-D346-4F2F-991B-0BC2AEAC6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37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8" name="Line 1014">
              <a:extLst>
                <a:ext uri="{FF2B5EF4-FFF2-40B4-BE49-F238E27FC236}">
                  <a16:creationId xmlns:a16="http://schemas.microsoft.com/office/drawing/2014/main" id="{40FE632C-7970-4BC0-A731-4188A104C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" y="37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9" name="Freeform 1015">
              <a:extLst>
                <a:ext uri="{FF2B5EF4-FFF2-40B4-BE49-F238E27FC236}">
                  <a16:creationId xmlns:a16="http://schemas.microsoft.com/office/drawing/2014/main" id="{E75F017E-07EE-4561-82B1-B9ABCAA9A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355"/>
              <a:ext cx="46" cy="31"/>
            </a:xfrm>
            <a:custGeom>
              <a:avLst/>
              <a:gdLst>
                <a:gd name="T0" fmla="*/ 17 w 43"/>
                <a:gd name="T1" fmla="*/ 0 h 29"/>
                <a:gd name="T2" fmla="*/ 48 w 43"/>
                <a:gd name="T3" fmla="*/ 6 h 29"/>
                <a:gd name="T4" fmla="*/ 36 w 43"/>
                <a:gd name="T5" fmla="*/ 18 h 29"/>
                <a:gd name="T6" fmla="*/ 32 w 43"/>
                <a:gd name="T7" fmla="*/ 33 h 29"/>
                <a:gd name="T8" fmla="*/ 29 w 43"/>
                <a:gd name="T9" fmla="*/ 11 h 29"/>
                <a:gd name="T10" fmla="*/ 17 w 43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9"/>
                <a:gd name="T20" fmla="*/ 43 w 4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9">
                  <a:moveTo>
                    <a:pt x="15" y="0"/>
                  </a:moveTo>
                  <a:cubicBezTo>
                    <a:pt x="18" y="7"/>
                    <a:pt x="30" y="6"/>
                    <a:pt x="42" y="6"/>
                  </a:cubicBezTo>
                  <a:cubicBezTo>
                    <a:pt x="43" y="16"/>
                    <a:pt x="34" y="11"/>
                    <a:pt x="32" y="16"/>
                  </a:cubicBezTo>
                  <a:cubicBezTo>
                    <a:pt x="31" y="17"/>
                    <a:pt x="40" y="29"/>
                    <a:pt x="28" y="29"/>
                  </a:cubicBezTo>
                  <a:cubicBezTo>
                    <a:pt x="21" y="24"/>
                    <a:pt x="29" y="16"/>
                    <a:pt x="25" y="9"/>
                  </a:cubicBezTo>
                  <a:cubicBezTo>
                    <a:pt x="23" y="6"/>
                    <a:pt x="0" y="6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0" name="Freeform 1016">
              <a:extLst>
                <a:ext uri="{FF2B5EF4-FFF2-40B4-BE49-F238E27FC236}">
                  <a16:creationId xmlns:a16="http://schemas.microsoft.com/office/drawing/2014/main" id="{009FD260-3094-40EA-8BAD-0ED0B3B5A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68"/>
              <a:ext cx="17" cy="30"/>
            </a:xfrm>
            <a:custGeom>
              <a:avLst/>
              <a:gdLst>
                <a:gd name="T0" fmla="*/ 1 w 15"/>
                <a:gd name="T1" fmla="*/ 12 h 28"/>
                <a:gd name="T2" fmla="*/ 1 w 15"/>
                <a:gd name="T3" fmla="*/ 19 h 28"/>
                <a:gd name="T4" fmla="*/ 1 w 15"/>
                <a:gd name="T5" fmla="*/ 15 h 28"/>
                <a:gd name="T6" fmla="*/ 1 w 15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8"/>
                <a:gd name="T14" fmla="*/ 15 w 15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8">
                  <a:moveTo>
                    <a:pt x="1" y="10"/>
                  </a:moveTo>
                  <a:cubicBezTo>
                    <a:pt x="15" y="0"/>
                    <a:pt x="13" y="28"/>
                    <a:pt x="1" y="17"/>
                  </a:cubicBezTo>
                  <a:cubicBezTo>
                    <a:pt x="0" y="16"/>
                    <a:pt x="1" y="14"/>
                    <a:pt x="1" y="13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1" name="Freeform 1017">
              <a:extLst>
                <a:ext uri="{FF2B5EF4-FFF2-40B4-BE49-F238E27FC236}">
                  <a16:creationId xmlns:a16="http://schemas.microsoft.com/office/drawing/2014/main" id="{83D94513-6F01-4930-B14E-D572B7028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381"/>
              <a:ext cx="11" cy="5"/>
            </a:xfrm>
            <a:custGeom>
              <a:avLst/>
              <a:gdLst>
                <a:gd name="T0" fmla="*/ 10 w 10"/>
                <a:gd name="T1" fmla="*/ 5 h 5"/>
                <a:gd name="T2" fmla="*/ 1 w 10"/>
                <a:gd name="T3" fmla="*/ 1 h 5"/>
                <a:gd name="T4" fmla="*/ 10 w 10"/>
                <a:gd name="T5" fmla="*/ 5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5"/>
                  </a:moveTo>
                  <a:cubicBezTo>
                    <a:pt x="7" y="5"/>
                    <a:pt x="0" y="3"/>
                    <a:pt x="1" y="1"/>
                  </a:cubicBezTo>
                  <a:cubicBezTo>
                    <a:pt x="2" y="0"/>
                    <a:pt x="10" y="3"/>
                    <a:pt x="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2" name="Freeform 1018">
              <a:extLst>
                <a:ext uri="{FF2B5EF4-FFF2-40B4-BE49-F238E27FC236}">
                  <a16:creationId xmlns:a16="http://schemas.microsoft.com/office/drawing/2014/main" id="{187F7DCB-2CC8-42BA-BB72-FA2B307F4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" y="378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3" name="Freeform 1019">
              <a:extLst>
                <a:ext uri="{FF2B5EF4-FFF2-40B4-BE49-F238E27FC236}">
                  <a16:creationId xmlns:a16="http://schemas.microsoft.com/office/drawing/2014/main" id="{D8F4A1B1-3184-4C84-8E7F-FD804C945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378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4" name="Line 1020">
              <a:extLst>
                <a:ext uri="{FF2B5EF4-FFF2-40B4-BE49-F238E27FC236}">
                  <a16:creationId xmlns:a16="http://schemas.microsoft.com/office/drawing/2014/main" id="{856D54B2-154E-494C-96E2-B7BA3FA29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38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5" name="Line 1021">
              <a:extLst>
                <a:ext uri="{FF2B5EF4-FFF2-40B4-BE49-F238E27FC236}">
                  <a16:creationId xmlns:a16="http://schemas.microsoft.com/office/drawing/2014/main" id="{C02D872A-FB0D-43F0-B0C0-0242F0EEE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38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6" name="Freeform 1022">
              <a:extLst>
                <a:ext uri="{FF2B5EF4-FFF2-40B4-BE49-F238E27FC236}">
                  <a16:creationId xmlns:a16="http://schemas.microsoft.com/office/drawing/2014/main" id="{551F871C-91AE-4B93-9BE9-E3E950862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" y="376"/>
              <a:ext cx="4" cy="7"/>
            </a:xfrm>
            <a:custGeom>
              <a:avLst/>
              <a:gdLst>
                <a:gd name="T0" fmla="*/ 5 w 3"/>
                <a:gd name="T1" fmla="*/ 3 h 7"/>
                <a:gd name="T2" fmla="*/ 0 w 3"/>
                <a:gd name="T3" fmla="*/ 3 h 7"/>
                <a:gd name="T4" fmla="*/ 5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5"/>
                    <a:pt x="0" y="7"/>
                    <a:pt x="0" y="3"/>
                  </a:cubicBezTo>
                  <a:cubicBezTo>
                    <a:pt x="0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7" name="Freeform 1023">
              <a:extLst>
                <a:ext uri="{FF2B5EF4-FFF2-40B4-BE49-F238E27FC236}">
                  <a16:creationId xmlns:a16="http://schemas.microsoft.com/office/drawing/2014/main" id="{0E3DCDF0-F116-4857-AA2F-4B7C068EB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" y="374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8" name="Freeform 1024">
              <a:extLst>
                <a:ext uri="{FF2B5EF4-FFF2-40B4-BE49-F238E27FC236}">
                  <a16:creationId xmlns:a16="http://schemas.microsoft.com/office/drawing/2014/main" id="{E28CD659-639A-4612-A5F6-A33D2EE9A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355"/>
              <a:ext cx="25" cy="26"/>
            </a:xfrm>
            <a:custGeom>
              <a:avLst/>
              <a:gdLst>
                <a:gd name="T0" fmla="*/ 10 w 24"/>
                <a:gd name="T1" fmla="*/ 23 h 24"/>
                <a:gd name="T2" fmla="*/ 4 w 24"/>
                <a:gd name="T3" fmla="*/ 11 h 24"/>
                <a:gd name="T4" fmla="*/ 10 w 24"/>
                <a:gd name="T5" fmla="*/ 23 h 24"/>
                <a:gd name="T6" fmla="*/ 0 60000 65536"/>
                <a:gd name="T7" fmla="*/ 0 60000 65536"/>
                <a:gd name="T8" fmla="*/ 0 60000 65536"/>
                <a:gd name="T9" fmla="*/ 0 w 24"/>
                <a:gd name="T10" fmla="*/ 0 h 24"/>
                <a:gd name="T11" fmla="*/ 24 w 24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4">
                  <a:moveTo>
                    <a:pt x="10" y="19"/>
                  </a:moveTo>
                  <a:cubicBezTo>
                    <a:pt x="9" y="19"/>
                    <a:pt x="0" y="13"/>
                    <a:pt x="4" y="9"/>
                  </a:cubicBezTo>
                  <a:cubicBezTo>
                    <a:pt x="14" y="0"/>
                    <a:pt x="24" y="24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9" name="Freeform 1025">
              <a:extLst>
                <a:ext uri="{FF2B5EF4-FFF2-40B4-BE49-F238E27FC236}">
                  <a16:creationId xmlns:a16="http://schemas.microsoft.com/office/drawing/2014/main" id="{4B84331E-0A6C-4732-8C26-A12D7DFBC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374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0" name="Freeform 1026">
              <a:extLst>
                <a:ext uri="{FF2B5EF4-FFF2-40B4-BE49-F238E27FC236}">
                  <a16:creationId xmlns:a16="http://schemas.microsoft.com/office/drawing/2014/main" id="{C258525B-74BA-40D3-AFE7-4897D203C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374"/>
              <a:ext cx="11" cy="6"/>
            </a:xfrm>
            <a:custGeom>
              <a:avLst/>
              <a:gdLst>
                <a:gd name="T0" fmla="*/ 10 w 10"/>
                <a:gd name="T1" fmla="*/ 6 h 5"/>
                <a:gd name="T2" fmla="*/ 2 w 10"/>
                <a:gd name="T3" fmla="*/ 1 h 5"/>
                <a:gd name="T4" fmla="*/ 10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2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1" name="Freeform 1027">
              <a:extLst>
                <a:ext uri="{FF2B5EF4-FFF2-40B4-BE49-F238E27FC236}">
                  <a16:creationId xmlns:a16="http://schemas.microsoft.com/office/drawing/2014/main" id="{EF2E5491-DD5D-425E-A61D-EB9F8A67B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371"/>
              <a:ext cx="3" cy="9"/>
            </a:xfrm>
            <a:custGeom>
              <a:avLst/>
              <a:gdLst>
                <a:gd name="T0" fmla="*/ 3 w 3"/>
                <a:gd name="T1" fmla="*/ 6 h 8"/>
                <a:gd name="T2" fmla="*/ 0 w 3"/>
                <a:gd name="T3" fmla="*/ 6 h 8"/>
                <a:gd name="T4" fmla="*/ 3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6"/>
                    <a:pt x="0" y="8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2" name="Line 1028">
              <a:extLst>
                <a:ext uri="{FF2B5EF4-FFF2-40B4-BE49-F238E27FC236}">
                  <a16:creationId xmlns:a16="http://schemas.microsoft.com/office/drawing/2014/main" id="{131FD0FB-1507-4413-BEA4-3932948B9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7" y="37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3" name="Line 1029">
              <a:extLst>
                <a:ext uri="{FF2B5EF4-FFF2-40B4-BE49-F238E27FC236}">
                  <a16:creationId xmlns:a16="http://schemas.microsoft.com/office/drawing/2014/main" id="{E64A897E-3290-4C35-A33E-90C9B5664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7" y="37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4" name="Line 1030">
              <a:extLst>
                <a:ext uri="{FF2B5EF4-FFF2-40B4-BE49-F238E27FC236}">
                  <a16:creationId xmlns:a16="http://schemas.microsoft.com/office/drawing/2014/main" id="{C99B9156-EA46-42E5-B8FF-5CF2FCCDF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4" y="37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5" name="Line 1031">
              <a:extLst>
                <a:ext uri="{FF2B5EF4-FFF2-40B4-BE49-F238E27FC236}">
                  <a16:creationId xmlns:a16="http://schemas.microsoft.com/office/drawing/2014/main" id="{185AA6EE-CEC0-43F4-878C-115D26CBD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4" y="37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6" name="Freeform 1032">
              <a:extLst>
                <a:ext uri="{FF2B5EF4-FFF2-40B4-BE49-F238E27FC236}">
                  <a16:creationId xmlns:a16="http://schemas.microsoft.com/office/drawing/2014/main" id="{1201B2DD-9825-4982-8D51-457D16F94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354"/>
              <a:ext cx="14" cy="33"/>
            </a:xfrm>
            <a:custGeom>
              <a:avLst/>
              <a:gdLst>
                <a:gd name="T0" fmla="*/ 1 w 13"/>
                <a:gd name="T1" fmla="*/ 22 h 31"/>
                <a:gd name="T2" fmla="*/ 1 w 13"/>
                <a:gd name="T3" fmla="*/ 19 h 31"/>
                <a:gd name="T4" fmla="*/ 1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20"/>
                  </a:moveTo>
                  <a:cubicBezTo>
                    <a:pt x="0" y="20"/>
                    <a:pt x="1" y="17"/>
                    <a:pt x="1" y="17"/>
                  </a:cubicBezTo>
                  <a:cubicBezTo>
                    <a:pt x="1" y="0"/>
                    <a:pt x="13" y="31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7" name="Freeform 1033">
              <a:extLst>
                <a:ext uri="{FF2B5EF4-FFF2-40B4-BE49-F238E27FC236}">
                  <a16:creationId xmlns:a16="http://schemas.microsoft.com/office/drawing/2014/main" id="{726D56BF-408F-4D01-A70A-057BA8D96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368"/>
              <a:ext cx="7" cy="9"/>
            </a:xfrm>
            <a:custGeom>
              <a:avLst/>
              <a:gdLst>
                <a:gd name="T0" fmla="*/ 7 w 7"/>
                <a:gd name="T1" fmla="*/ 6 h 8"/>
                <a:gd name="T2" fmla="*/ 0 w 7"/>
                <a:gd name="T3" fmla="*/ 6 h 8"/>
                <a:gd name="T4" fmla="*/ 7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7" y="7"/>
                    <a:pt x="1" y="8"/>
                    <a:pt x="0" y="4"/>
                  </a:cubicBezTo>
                  <a:cubicBezTo>
                    <a:pt x="1" y="0"/>
                    <a:pt x="4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8" name="Freeform 1034">
              <a:extLst>
                <a:ext uri="{FF2B5EF4-FFF2-40B4-BE49-F238E27FC236}">
                  <a16:creationId xmlns:a16="http://schemas.microsoft.com/office/drawing/2014/main" id="{D45811E1-3B78-4AB0-B833-EECD7A29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" y="356"/>
              <a:ext cx="17" cy="18"/>
            </a:xfrm>
            <a:custGeom>
              <a:avLst/>
              <a:gdLst>
                <a:gd name="T0" fmla="*/ 18 w 15"/>
                <a:gd name="T1" fmla="*/ 5 h 17"/>
                <a:gd name="T2" fmla="*/ 19 w 15"/>
                <a:gd name="T3" fmla="*/ 17 h 17"/>
                <a:gd name="T4" fmla="*/ 2 w 15"/>
                <a:gd name="T5" fmla="*/ 14 h 17"/>
                <a:gd name="T6" fmla="*/ 18 w 15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7"/>
                <a:gd name="T14" fmla="*/ 15 w 1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7">
                  <a:moveTo>
                    <a:pt x="14" y="5"/>
                  </a:moveTo>
                  <a:cubicBezTo>
                    <a:pt x="12" y="5"/>
                    <a:pt x="13" y="17"/>
                    <a:pt x="15" y="15"/>
                  </a:cubicBezTo>
                  <a:cubicBezTo>
                    <a:pt x="12" y="17"/>
                    <a:pt x="2" y="14"/>
                    <a:pt x="2" y="12"/>
                  </a:cubicBezTo>
                  <a:cubicBezTo>
                    <a:pt x="0" y="0"/>
                    <a:pt x="11" y="3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9" name="Freeform 1035">
              <a:extLst>
                <a:ext uri="{FF2B5EF4-FFF2-40B4-BE49-F238E27FC236}">
                  <a16:creationId xmlns:a16="http://schemas.microsoft.com/office/drawing/2014/main" id="{C5A880AE-7C59-4E04-B469-54A5C8B42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" y="361"/>
              <a:ext cx="2" cy="1"/>
            </a:xfrm>
            <a:custGeom>
              <a:avLst/>
              <a:gdLst>
                <a:gd name="T0" fmla="*/ 0 w 1"/>
                <a:gd name="T1" fmla="*/ 0 h 1"/>
                <a:gd name="T2" fmla="*/ 4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0" name="Freeform 1036">
              <a:extLst>
                <a:ext uri="{FF2B5EF4-FFF2-40B4-BE49-F238E27FC236}">
                  <a16:creationId xmlns:a16="http://schemas.microsoft.com/office/drawing/2014/main" id="{2AAF5B03-2B8B-410D-A898-B6A0BC81C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365"/>
              <a:ext cx="6" cy="5"/>
            </a:xfrm>
            <a:custGeom>
              <a:avLst/>
              <a:gdLst>
                <a:gd name="T0" fmla="*/ 5 w 6"/>
                <a:gd name="T1" fmla="*/ 4 h 5"/>
                <a:gd name="T2" fmla="*/ 1 w 6"/>
                <a:gd name="T3" fmla="*/ 0 h 5"/>
                <a:gd name="T4" fmla="*/ 5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2"/>
                    <a:pt x="1" y="0"/>
                  </a:cubicBezTo>
                  <a:cubicBezTo>
                    <a:pt x="2" y="0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1" name="Freeform 1037">
              <a:extLst>
                <a:ext uri="{FF2B5EF4-FFF2-40B4-BE49-F238E27FC236}">
                  <a16:creationId xmlns:a16="http://schemas.microsoft.com/office/drawing/2014/main" id="{E059AB23-DD62-4807-92CD-591AEAAD5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65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0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0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2" name="Freeform 1038">
              <a:extLst>
                <a:ext uri="{FF2B5EF4-FFF2-40B4-BE49-F238E27FC236}">
                  <a16:creationId xmlns:a16="http://schemas.microsoft.com/office/drawing/2014/main" id="{9B0BC9D2-AE8B-4B2D-9EB8-A907D8D4A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47"/>
              <a:ext cx="13" cy="34"/>
            </a:xfrm>
            <a:custGeom>
              <a:avLst/>
              <a:gdLst>
                <a:gd name="T0" fmla="*/ 0 w 12"/>
                <a:gd name="T1" fmla="*/ 24 h 31"/>
                <a:gd name="T2" fmla="*/ 0 w 12"/>
                <a:gd name="T3" fmla="*/ 20 h 31"/>
                <a:gd name="T4" fmla="*/ 0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3" name="Line 1039">
              <a:extLst>
                <a:ext uri="{FF2B5EF4-FFF2-40B4-BE49-F238E27FC236}">
                  <a16:creationId xmlns:a16="http://schemas.microsoft.com/office/drawing/2014/main" id="{4FBB4CE0-9615-4DE4-90C6-8243D25E5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6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4" name="Line 1040">
              <a:extLst>
                <a:ext uri="{FF2B5EF4-FFF2-40B4-BE49-F238E27FC236}">
                  <a16:creationId xmlns:a16="http://schemas.microsoft.com/office/drawing/2014/main" id="{F6E10425-263C-42EC-A64C-8B7E9ADEE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6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5" name="Freeform 1041">
              <a:extLst>
                <a:ext uri="{FF2B5EF4-FFF2-40B4-BE49-F238E27FC236}">
                  <a16:creationId xmlns:a16="http://schemas.microsoft.com/office/drawing/2014/main" id="{9A61AF2D-DE10-4396-8236-7D5BA88A8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358"/>
              <a:ext cx="4" cy="8"/>
            </a:xfrm>
            <a:custGeom>
              <a:avLst/>
              <a:gdLst>
                <a:gd name="T0" fmla="*/ 5 w 3"/>
                <a:gd name="T1" fmla="*/ 3 h 7"/>
                <a:gd name="T2" fmla="*/ 0 w 3"/>
                <a:gd name="T3" fmla="*/ 3 h 7"/>
                <a:gd name="T4" fmla="*/ 5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5"/>
                    <a:pt x="0" y="7"/>
                    <a:pt x="0" y="3"/>
                  </a:cubicBezTo>
                  <a:cubicBezTo>
                    <a:pt x="0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6" name="Freeform 1042">
              <a:extLst>
                <a:ext uri="{FF2B5EF4-FFF2-40B4-BE49-F238E27FC236}">
                  <a16:creationId xmlns:a16="http://schemas.microsoft.com/office/drawing/2014/main" id="{E8F7C813-C8A5-465E-916A-CBD4BE0BA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360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7" name="Freeform 1043">
              <a:extLst>
                <a:ext uri="{FF2B5EF4-FFF2-40B4-BE49-F238E27FC236}">
                  <a16:creationId xmlns:a16="http://schemas.microsoft.com/office/drawing/2014/main" id="{A9B30778-189D-4CEE-BA6D-3CAC548BB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352"/>
              <a:ext cx="24" cy="17"/>
            </a:xfrm>
            <a:custGeom>
              <a:avLst/>
              <a:gdLst>
                <a:gd name="T0" fmla="*/ 23 w 22"/>
                <a:gd name="T1" fmla="*/ 3 h 16"/>
                <a:gd name="T2" fmla="*/ 11 w 22"/>
                <a:gd name="T3" fmla="*/ 11 h 16"/>
                <a:gd name="T4" fmla="*/ 23 w 22"/>
                <a:gd name="T5" fmla="*/ 3 h 16"/>
                <a:gd name="T6" fmla="*/ 0 60000 65536"/>
                <a:gd name="T7" fmla="*/ 0 60000 65536"/>
                <a:gd name="T8" fmla="*/ 0 60000 65536"/>
                <a:gd name="T9" fmla="*/ 0 w 22"/>
                <a:gd name="T10" fmla="*/ 0 h 16"/>
                <a:gd name="T11" fmla="*/ 22 w 2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6">
                  <a:moveTo>
                    <a:pt x="19" y="3"/>
                  </a:moveTo>
                  <a:cubicBezTo>
                    <a:pt x="22" y="6"/>
                    <a:pt x="15" y="16"/>
                    <a:pt x="9" y="9"/>
                  </a:cubicBezTo>
                  <a:cubicBezTo>
                    <a:pt x="0" y="2"/>
                    <a:pt x="15" y="0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8" name="Freeform 1044">
              <a:extLst>
                <a:ext uri="{FF2B5EF4-FFF2-40B4-BE49-F238E27FC236}">
                  <a16:creationId xmlns:a16="http://schemas.microsoft.com/office/drawing/2014/main" id="{2BC917B0-AFBC-4615-A427-A058304EF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354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9" name="Freeform 1045">
              <a:extLst>
                <a:ext uri="{FF2B5EF4-FFF2-40B4-BE49-F238E27FC236}">
                  <a16:creationId xmlns:a16="http://schemas.microsoft.com/office/drawing/2014/main" id="{1423AE54-51CF-41A7-B9F9-23B174861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" y="354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0" name="Freeform 1046">
              <a:extLst>
                <a:ext uri="{FF2B5EF4-FFF2-40B4-BE49-F238E27FC236}">
                  <a16:creationId xmlns:a16="http://schemas.microsoft.com/office/drawing/2014/main" id="{7DB70FD6-A87E-4B10-9695-5A793B6C6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" y="324"/>
              <a:ext cx="39" cy="32"/>
            </a:xfrm>
            <a:custGeom>
              <a:avLst/>
              <a:gdLst>
                <a:gd name="T0" fmla="*/ 41 w 36"/>
                <a:gd name="T1" fmla="*/ 30 h 30"/>
                <a:gd name="T2" fmla="*/ 28 w 36"/>
                <a:gd name="T3" fmla="*/ 33 h 30"/>
                <a:gd name="T4" fmla="*/ 16 w 36"/>
                <a:gd name="T5" fmla="*/ 12 h 30"/>
                <a:gd name="T6" fmla="*/ 4 w 36"/>
                <a:gd name="T7" fmla="*/ 0 h 30"/>
                <a:gd name="T8" fmla="*/ 41 w 36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0"/>
                <a:gd name="T17" fmla="*/ 36 w 3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0">
                  <a:moveTo>
                    <a:pt x="35" y="26"/>
                  </a:moveTo>
                  <a:cubicBezTo>
                    <a:pt x="30" y="26"/>
                    <a:pt x="30" y="30"/>
                    <a:pt x="24" y="29"/>
                  </a:cubicBezTo>
                  <a:cubicBezTo>
                    <a:pt x="25" y="19"/>
                    <a:pt x="20" y="15"/>
                    <a:pt x="14" y="10"/>
                  </a:cubicBezTo>
                  <a:cubicBezTo>
                    <a:pt x="12" y="8"/>
                    <a:pt x="0" y="9"/>
                    <a:pt x="4" y="0"/>
                  </a:cubicBezTo>
                  <a:cubicBezTo>
                    <a:pt x="16" y="7"/>
                    <a:pt x="36" y="6"/>
                    <a:pt x="3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1" name="Line 1047">
              <a:extLst>
                <a:ext uri="{FF2B5EF4-FFF2-40B4-BE49-F238E27FC236}">
                  <a16:creationId xmlns:a16="http://schemas.microsoft.com/office/drawing/2014/main" id="{EF005807-748F-4CB6-836D-9492E9A57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7" y="35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2" name="Line 1048">
              <a:extLst>
                <a:ext uri="{FF2B5EF4-FFF2-40B4-BE49-F238E27FC236}">
                  <a16:creationId xmlns:a16="http://schemas.microsoft.com/office/drawing/2014/main" id="{ED5C18A0-7DD5-4A0A-9F7F-5F4F8187B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7" y="35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3" name="Freeform 1049">
              <a:extLst>
                <a:ext uri="{FF2B5EF4-FFF2-40B4-BE49-F238E27FC236}">
                  <a16:creationId xmlns:a16="http://schemas.microsoft.com/office/drawing/2014/main" id="{1F5B8037-2BE6-4A05-B79A-1B5F8C9A4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351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4" name="Freeform 1050">
              <a:extLst>
                <a:ext uri="{FF2B5EF4-FFF2-40B4-BE49-F238E27FC236}">
                  <a16:creationId xmlns:a16="http://schemas.microsoft.com/office/drawing/2014/main" id="{F6EE2FDB-437D-4821-82A8-F6BFD7F36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331"/>
              <a:ext cx="28" cy="24"/>
            </a:xfrm>
            <a:custGeom>
              <a:avLst/>
              <a:gdLst>
                <a:gd name="T0" fmla="*/ 15 w 26"/>
                <a:gd name="T1" fmla="*/ 0 h 22"/>
                <a:gd name="T2" fmla="*/ 30 w 26"/>
                <a:gd name="T3" fmla="*/ 26 h 22"/>
                <a:gd name="T4" fmla="*/ 15 w 26"/>
                <a:gd name="T5" fmla="*/ 0 h 22"/>
                <a:gd name="T6" fmla="*/ 0 60000 65536"/>
                <a:gd name="T7" fmla="*/ 0 60000 65536"/>
                <a:gd name="T8" fmla="*/ 0 60000 65536"/>
                <a:gd name="T9" fmla="*/ 0 w 26"/>
                <a:gd name="T10" fmla="*/ 0 h 22"/>
                <a:gd name="T11" fmla="*/ 26 w 2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2">
                  <a:moveTo>
                    <a:pt x="13" y="0"/>
                  </a:moveTo>
                  <a:cubicBezTo>
                    <a:pt x="13" y="11"/>
                    <a:pt x="22" y="14"/>
                    <a:pt x="26" y="22"/>
                  </a:cubicBezTo>
                  <a:cubicBezTo>
                    <a:pt x="15" y="21"/>
                    <a:pt x="0" y="3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5" name="Freeform 1051">
              <a:extLst>
                <a:ext uri="{FF2B5EF4-FFF2-40B4-BE49-F238E27FC236}">
                  <a16:creationId xmlns:a16="http://schemas.microsoft.com/office/drawing/2014/main" id="{D3218416-FD1D-431C-997B-DB8854D80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347"/>
              <a:ext cx="7" cy="6"/>
            </a:xfrm>
            <a:custGeom>
              <a:avLst/>
              <a:gdLst>
                <a:gd name="T0" fmla="*/ 6 w 7"/>
                <a:gd name="T1" fmla="*/ 6 h 5"/>
                <a:gd name="T2" fmla="*/ 2 w 7"/>
                <a:gd name="T3" fmla="*/ 1 h 5"/>
                <a:gd name="T4" fmla="*/ 6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6" name="Freeform 1052">
              <a:extLst>
                <a:ext uri="{FF2B5EF4-FFF2-40B4-BE49-F238E27FC236}">
                  <a16:creationId xmlns:a16="http://schemas.microsoft.com/office/drawing/2014/main" id="{EEA03196-E7C9-4830-B969-E8FE13030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347"/>
              <a:ext cx="8" cy="6"/>
            </a:xfrm>
            <a:custGeom>
              <a:avLst/>
              <a:gdLst>
                <a:gd name="T0" fmla="*/ 2 w 7"/>
                <a:gd name="T1" fmla="*/ 1 h 5"/>
                <a:gd name="T2" fmla="*/ 8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6" y="4"/>
                  </a:cubicBezTo>
                  <a:cubicBezTo>
                    <a:pt x="5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7" name="Freeform 1053">
              <a:extLst>
                <a:ext uri="{FF2B5EF4-FFF2-40B4-BE49-F238E27FC236}">
                  <a16:creationId xmlns:a16="http://schemas.microsoft.com/office/drawing/2014/main" id="{8BE30D6F-DAE9-48D4-B24D-E5D71FC25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347"/>
              <a:ext cx="8" cy="6"/>
            </a:xfrm>
            <a:custGeom>
              <a:avLst/>
              <a:gdLst>
                <a:gd name="T0" fmla="*/ 8 w 7"/>
                <a:gd name="T1" fmla="*/ 6 h 5"/>
                <a:gd name="T2" fmla="*/ 2 w 7"/>
                <a:gd name="T3" fmla="*/ 1 h 5"/>
                <a:gd name="T4" fmla="*/ 8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8" name="Freeform 1054">
              <a:extLst>
                <a:ext uri="{FF2B5EF4-FFF2-40B4-BE49-F238E27FC236}">
                  <a16:creationId xmlns:a16="http://schemas.microsoft.com/office/drawing/2014/main" id="{0A04AB7E-7C33-4028-8714-4E68701A7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341"/>
              <a:ext cx="17" cy="13"/>
            </a:xfrm>
            <a:custGeom>
              <a:avLst/>
              <a:gdLst>
                <a:gd name="T0" fmla="*/ 14 w 16"/>
                <a:gd name="T1" fmla="*/ 12 h 12"/>
                <a:gd name="T2" fmla="*/ 2 w 16"/>
                <a:gd name="T3" fmla="*/ 9 h 12"/>
                <a:gd name="T4" fmla="*/ 14 w 16"/>
                <a:gd name="T5" fmla="*/ 12 h 12"/>
                <a:gd name="T6" fmla="*/ 0 60000 65536"/>
                <a:gd name="T7" fmla="*/ 0 60000 65536"/>
                <a:gd name="T8" fmla="*/ 0 60000 65536"/>
                <a:gd name="T9" fmla="*/ 0 w 16"/>
                <a:gd name="T10" fmla="*/ 0 h 12"/>
                <a:gd name="T11" fmla="*/ 16 w 1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2">
                  <a:moveTo>
                    <a:pt x="12" y="10"/>
                  </a:moveTo>
                  <a:cubicBezTo>
                    <a:pt x="10" y="12"/>
                    <a:pt x="2" y="8"/>
                    <a:pt x="2" y="7"/>
                  </a:cubicBezTo>
                  <a:cubicBezTo>
                    <a:pt x="0" y="0"/>
                    <a:pt x="16" y="6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9" name="Freeform 1055">
              <a:extLst>
                <a:ext uri="{FF2B5EF4-FFF2-40B4-BE49-F238E27FC236}">
                  <a16:creationId xmlns:a16="http://schemas.microsoft.com/office/drawing/2014/main" id="{10C0380A-5B78-431F-A78F-00A9B0885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343"/>
              <a:ext cx="7" cy="6"/>
            </a:xfrm>
            <a:custGeom>
              <a:avLst/>
              <a:gdLst>
                <a:gd name="T0" fmla="*/ 5 w 7"/>
                <a:gd name="T1" fmla="*/ 7 h 5"/>
                <a:gd name="T2" fmla="*/ 1 w 7"/>
                <a:gd name="T3" fmla="*/ 1 h 5"/>
                <a:gd name="T4" fmla="*/ 5 w 7"/>
                <a:gd name="T5" fmla="*/ 7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5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0" name="Freeform 1056">
              <a:extLst>
                <a:ext uri="{FF2B5EF4-FFF2-40B4-BE49-F238E27FC236}">
                  <a16:creationId xmlns:a16="http://schemas.microsoft.com/office/drawing/2014/main" id="{03BC0E00-6737-49DE-8FEE-C43445A5E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339"/>
              <a:ext cx="21" cy="16"/>
            </a:xfrm>
            <a:custGeom>
              <a:avLst/>
              <a:gdLst>
                <a:gd name="T0" fmla="*/ 21 w 19"/>
                <a:gd name="T1" fmla="*/ 2 h 15"/>
                <a:gd name="T2" fmla="*/ 0 w 19"/>
                <a:gd name="T3" fmla="*/ 2 h 15"/>
                <a:gd name="T4" fmla="*/ 21 w 19"/>
                <a:gd name="T5" fmla="*/ 2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17" y="2"/>
                  </a:moveTo>
                  <a:cubicBezTo>
                    <a:pt x="19" y="15"/>
                    <a:pt x="1" y="6"/>
                    <a:pt x="0" y="2"/>
                  </a:cubicBezTo>
                  <a:cubicBezTo>
                    <a:pt x="11" y="0"/>
                    <a:pt x="10" y="8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1" name="Freeform 1057">
              <a:extLst>
                <a:ext uri="{FF2B5EF4-FFF2-40B4-BE49-F238E27FC236}">
                  <a16:creationId xmlns:a16="http://schemas.microsoft.com/office/drawing/2014/main" id="{E2643161-F24E-47F7-922B-F52735636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340"/>
              <a:ext cx="8" cy="10"/>
            </a:xfrm>
            <a:custGeom>
              <a:avLst/>
              <a:gdLst>
                <a:gd name="T0" fmla="*/ 9 w 7"/>
                <a:gd name="T1" fmla="*/ 4 h 9"/>
                <a:gd name="T2" fmla="*/ 0 w 7"/>
                <a:gd name="T3" fmla="*/ 4 h 9"/>
                <a:gd name="T4" fmla="*/ 9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3" y="4"/>
                    <a:pt x="2" y="9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2" name="Freeform 1058">
              <a:extLst>
                <a:ext uri="{FF2B5EF4-FFF2-40B4-BE49-F238E27FC236}">
                  <a16:creationId xmlns:a16="http://schemas.microsoft.com/office/drawing/2014/main" id="{64B9D824-6EF0-42A7-AE2C-12A160F54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341"/>
              <a:ext cx="3" cy="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2"/>
                    <a:pt x="3" y="0"/>
                    <a:pt x="3" y="3"/>
                  </a:cubicBezTo>
                  <a:cubicBezTo>
                    <a:pt x="3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3" name="Freeform 1059">
              <a:extLst>
                <a:ext uri="{FF2B5EF4-FFF2-40B4-BE49-F238E27FC236}">
                  <a16:creationId xmlns:a16="http://schemas.microsoft.com/office/drawing/2014/main" id="{C88ABA73-6541-4229-A6CD-29814DB0A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" y="262"/>
              <a:ext cx="80" cy="84"/>
            </a:xfrm>
            <a:custGeom>
              <a:avLst/>
              <a:gdLst>
                <a:gd name="T0" fmla="*/ 19 w 74"/>
                <a:gd name="T1" fmla="*/ 74 h 78"/>
                <a:gd name="T2" fmla="*/ 9 w 74"/>
                <a:gd name="T3" fmla="*/ 88 h 78"/>
                <a:gd name="T4" fmla="*/ 24 w 74"/>
                <a:gd name="T5" fmla="*/ 52 h 78"/>
                <a:gd name="T6" fmla="*/ 40 w 74"/>
                <a:gd name="T7" fmla="*/ 44 h 78"/>
                <a:gd name="T8" fmla="*/ 59 w 74"/>
                <a:gd name="T9" fmla="*/ 29 h 78"/>
                <a:gd name="T10" fmla="*/ 86 w 74"/>
                <a:gd name="T11" fmla="*/ 6 h 78"/>
                <a:gd name="T12" fmla="*/ 19 w 74"/>
                <a:gd name="T13" fmla="*/ 74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78"/>
                <a:gd name="T23" fmla="*/ 74 w 74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78">
                  <a:moveTo>
                    <a:pt x="17" y="64"/>
                  </a:moveTo>
                  <a:cubicBezTo>
                    <a:pt x="13" y="69"/>
                    <a:pt x="21" y="78"/>
                    <a:pt x="7" y="76"/>
                  </a:cubicBezTo>
                  <a:cubicBezTo>
                    <a:pt x="0" y="62"/>
                    <a:pt x="14" y="50"/>
                    <a:pt x="20" y="45"/>
                  </a:cubicBezTo>
                  <a:cubicBezTo>
                    <a:pt x="28" y="38"/>
                    <a:pt x="27" y="33"/>
                    <a:pt x="34" y="38"/>
                  </a:cubicBezTo>
                  <a:cubicBezTo>
                    <a:pt x="40" y="43"/>
                    <a:pt x="44" y="36"/>
                    <a:pt x="51" y="25"/>
                  </a:cubicBezTo>
                  <a:cubicBezTo>
                    <a:pt x="60" y="10"/>
                    <a:pt x="58" y="0"/>
                    <a:pt x="74" y="6"/>
                  </a:cubicBezTo>
                  <a:cubicBezTo>
                    <a:pt x="69" y="38"/>
                    <a:pt x="33" y="42"/>
                    <a:pt x="17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4" name="Freeform 1060">
              <a:extLst>
                <a:ext uri="{FF2B5EF4-FFF2-40B4-BE49-F238E27FC236}">
                  <a16:creationId xmlns:a16="http://schemas.microsoft.com/office/drawing/2014/main" id="{38F04713-5E02-4F3C-9EF8-977B38C61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340"/>
              <a:ext cx="7" cy="5"/>
            </a:xfrm>
            <a:custGeom>
              <a:avLst/>
              <a:gdLst>
                <a:gd name="T0" fmla="*/ 7 w 6"/>
                <a:gd name="T1" fmla="*/ 4 h 5"/>
                <a:gd name="T2" fmla="*/ 1 w 6"/>
                <a:gd name="T3" fmla="*/ 1 h 5"/>
                <a:gd name="T4" fmla="*/ 7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5" name="Freeform 1061">
              <a:extLst>
                <a:ext uri="{FF2B5EF4-FFF2-40B4-BE49-F238E27FC236}">
                  <a16:creationId xmlns:a16="http://schemas.microsoft.com/office/drawing/2014/main" id="{A94975FB-F1FC-4442-82E9-4B8053389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340"/>
              <a:ext cx="8" cy="5"/>
            </a:xfrm>
            <a:custGeom>
              <a:avLst/>
              <a:gdLst>
                <a:gd name="T0" fmla="*/ 8 w 7"/>
                <a:gd name="T1" fmla="*/ 4 h 5"/>
                <a:gd name="T2" fmla="*/ 2 w 7"/>
                <a:gd name="T3" fmla="*/ 1 h 5"/>
                <a:gd name="T4" fmla="*/ 8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3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6" name="Freeform 1062">
              <a:extLst>
                <a:ext uri="{FF2B5EF4-FFF2-40B4-BE49-F238E27FC236}">
                  <a16:creationId xmlns:a16="http://schemas.microsoft.com/office/drawing/2014/main" id="{288F1E56-36C9-4EB9-886F-2E1BCEA0C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" y="337"/>
              <a:ext cx="7" cy="5"/>
            </a:xfrm>
            <a:custGeom>
              <a:avLst/>
              <a:gdLst>
                <a:gd name="T0" fmla="*/ 1 w 7"/>
                <a:gd name="T1" fmla="*/ 1 h 5"/>
                <a:gd name="T2" fmla="*/ 5 w 7"/>
                <a:gd name="T3" fmla="*/ 4 h 5"/>
                <a:gd name="T4" fmla="*/ 1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1"/>
                  </a:moveTo>
                  <a:cubicBezTo>
                    <a:pt x="2" y="0"/>
                    <a:pt x="7" y="3"/>
                    <a:pt x="5" y="4"/>
                  </a:cubicBezTo>
                  <a:cubicBezTo>
                    <a:pt x="4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7" name="Freeform 1063">
              <a:extLst>
                <a:ext uri="{FF2B5EF4-FFF2-40B4-BE49-F238E27FC236}">
                  <a16:creationId xmlns:a16="http://schemas.microsoft.com/office/drawing/2014/main" id="{C539B476-50FE-4C59-8D48-B5BC94638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" y="337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2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8" name="Freeform 1064">
              <a:extLst>
                <a:ext uri="{FF2B5EF4-FFF2-40B4-BE49-F238E27FC236}">
                  <a16:creationId xmlns:a16="http://schemas.microsoft.com/office/drawing/2014/main" id="{B5A81561-CCC8-4F52-BACA-C90D55A8F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320"/>
              <a:ext cx="15" cy="34"/>
            </a:xfrm>
            <a:custGeom>
              <a:avLst/>
              <a:gdLst>
                <a:gd name="T0" fmla="*/ 1 w 13"/>
                <a:gd name="T1" fmla="*/ 23 h 31"/>
                <a:gd name="T2" fmla="*/ 1 w 13"/>
                <a:gd name="T3" fmla="*/ 20 h 31"/>
                <a:gd name="T4" fmla="*/ 1 w 13"/>
                <a:gd name="T5" fmla="*/ 23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9"/>
                  </a:moveTo>
                  <a:cubicBezTo>
                    <a:pt x="0" y="19"/>
                    <a:pt x="1" y="16"/>
                    <a:pt x="1" y="16"/>
                  </a:cubicBezTo>
                  <a:cubicBezTo>
                    <a:pt x="1" y="0"/>
                    <a:pt x="13" y="31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59" name="Line 1065">
              <a:extLst>
                <a:ext uri="{FF2B5EF4-FFF2-40B4-BE49-F238E27FC236}">
                  <a16:creationId xmlns:a16="http://schemas.microsoft.com/office/drawing/2014/main" id="{A4493AAB-A0A3-4E73-864D-05A3F1208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33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0" name="Line 1066">
              <a:extLst>
                <a:ext uri="{FF2B5EF4-FFF2-40B4-BE49-F238E27FC236}">
                  <a16:creationId xmlns:a16="http://schemas.microsoft.com/office/drawing/2014/main" id="{D442A7F6-865D-4894-8FA9-AF895D033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6" y="33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1" name="Freeform 1067">
              <a:extLst>
                <a:ext uri="{FF2B5EF4-FFF2-40B4-BE49-F238E27FC236}">
                  <a16:creationId xmlns:a16="http://schemas.microsoft.com/office/drawing/2014/main" id="{357E9714-25CB-4D3D-A33A-E3A57F47F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337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2" name="Freeform 1068">
              <a:extLst>
                <a:ext uri="{FF2B5EF4-FFF2-40B4-BE49-F238E27FC236}">
                  <a16:creationId xmlns:a16="http://schemas.microsoft.com/office/drawing/2014/main" id="{F8650D7B-E8D2-4E63-9010-59A7972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337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3" name="Freeform 1069">
              <a:extLst>
                <a:ext uri="{FF2B5EF4-FFF2-40B4-BE49-F238E27FC236}">
                  <a16:creationId xmlns:a16="http://schemas.microsoft.com/office/drawing/2014/main" id="{0678A476-74E4-423A-AFEB-A93C4074C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" y="326"/>
              <a:ext cx="11" cy="13"/>
            </a:xfrm>
            <a:custGeom>
              <a:avLst/>
              <a:gdLst>
                <a:gd name="T0" fmla="*/ 8 w 10"/>
                <a:gd name="T1" fmla="*/ 1 h 12"/>
                <a:gd name="T2" fmla="*/ 8 w 10"/>
                <a:gd name="T3" fmla="*/ 13 h 12"/>
                <a:gd name="T4" fmla="*/ 8 w 10"/>
                <a:gd name="T5" fmla="*/ 10 h 12"/>
                <a:gd name="T6" fmla="*/ 8 w 10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2"/>
                <a:gd name="T14" fmla="*/ 10 w 1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2">
                  <a:moveTo>
                    <a:pt x="6" y="1"/>
                  </a:moveTo>
                  <a:cubicBezTo>
                    <a:pt x="7" y="2"/>
                    <a:pt x="10" y="12"/>
                    <a:pt x="6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0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4" name="Freeform 1070">
              <a:extLst>
                <a:ext uri="{FF2B5EF4-FFF2-40B4-BE49-F238E27FC236}">
                  <a16:creationId xmlns:a16="http://schemas.microsoft.com/office/drawing/2014/main" id="{EDF5E3DC-F991-4BCE-B6A0-108D211F7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333"/>
              <a:ext cx="7" cy="6"/>
            </a:xfrm>
            <a:custGeom>
              <a:avLst/>
              <a:gdLst>
                <a:gd name="T0" fmla="*/ 1 w 6"/>
                <a:gd name="T1" fmla="*/ 1 h 5"/>
                <a:gd name="T2" fmla="*/ 7 w 6"/>
                <a:gd name="T3" fmla="*/ 6 h 5"/>
                <a:gd name="T4" fmla="*/ 1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1"/>
                  </a:moveTo>
                  <a:cubicBezTo>
                    <a:pt x="2" y="0"/>
                    <a:pt x="6" y="2"/>
                    <a:pt x="5" y="4"/>
                  </a:cubicBezTo>
                  <a:cubicBezTo>
                    <a:pt x="4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5" name="Freeform 1071">
              <a:extLst>
                <a:ext uri="{FF2B5EF4-FFF2-40B4-BE49-F238E27FC236}">
                  <a16:creationId xmlns:a16="http://schemas.microsoft.com/office/drawing/2014/main" id="{015E2E25-8667-46DC-B1AC-225E0F382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29"/>
              <a:ext cx="7" cy="10"/>
            </a:xfrm>
            <a:custGeom>
              <a:avLst/>
              <a:gdLst>
                <a:gd name="T0" fmla="*/ 0 w 7"/>
                <a:gd name="T1" fmla="*/ 7 h 9"/>
                <a:gd name="T2" fmla="*/ 7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4" y="5"/>
                    <a:pt x="6" y="0"/>
                    <a:pt x="7" y="5"/>
                  </a:cubicBezTo>
                  <a:cubicBezTo>
                    <a:pt x="7" y="8"/>
                    <a:pt x="1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6" name="Freeform 1072">
              <a:extLst>
                <a:ext uri="{FF2B5EF4-FFF2-40B4-BE49-F238E27FC236}">
                  <a16:creationId xmlns:a16="http://schemas.microsoft.com/office/drawing/2014/main" id="{67E2A50D-344D-4616-8B69-BE7B0D674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" y="333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7" name="Freeform 1073">
              <a:extLst>
                <a:ext uri="{FF2B5EF4-FFF2-40B4-BE49-F238E27FC236}">
                  <a16:creationId xmlns:a16="http://schemas.microsoft.com/office/drawing/2014/main" id="{CC68780F-7AB4-4BA3-9E14-10255B5B0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333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8" name="Freeform 1074">
              <a:extLst>
                <a:ext uri="{FF2B5EF4-FFF2-40B4-BE49-F238E27FC236}">
                  <a16:creationId xmlns:a16="http://schemas.microsoft.com/office/drawing/2014/main" id="{B8E60651-199F-4B3D-94AC-E3057320C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330"/>
              <a:ext cx="7" cy="9"/>
            </a:xfrm>
            <a:custGeom>
              <a:avLst/>
              <a:gdLst>
                <a:gd name="T0" fmla="*/ 0 w 7"/>
                <a:gd name="T1" fmla="*/ 6 h 8"/>
                <a:gd name="T2" fmla="*/ 7 w 7"/>
                <a:gd name="T3" fmla="*/ 6 h 8"/>
                <a:gd name="T4" fmla="*/ 0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0" y="1"/>
                    <a:pt x="6" y="0"/>
                    <a:pt x="7" y="4"/>
                  </a:cubicBezTo>
                  <a:cubicBezTo>
                    <a:pt x="3" y="3"/>
                    <a:pt x="2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69" name="Freeform 1075">
              <a:extLst>
                <a:ext uri="{FF2B5EF4-FFF2-40B4-BE49-F238E27FC236}">
                  <a16:creationId xmlns:a16="http://schemas.microsoft.com/office/drawing/2014/main" id="{C1A59DC7-FE11-4878-AE4D-13D229CBB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" y="330"/>
              <a:ext cx="6" cy="6"/>
            </a:xfrm>
            <a:custGeom>
              <a:avLst/>
              <a:gdLst>
                <a:gd name="T0" fmla="*/ 5 w 6"/>
                <a:gd name="T1" fmla="*/ 6 h 5"/>
                <a:gd name="T2" fmla="*/ 1 w 6"/>
                <a:gd name="T3" fmla="*/ 1 h 5"/>
                <a:gd name="T4" fmla="*/ 5 w 6"/>
                <a:gd name="T5" fmla="*/ 6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0" name="Freeform 1076">
              <a:extLst>
                <a:ext uri="{FF2B5EF4-FFF2-40B4-BE49-F238E27FC236}">
                  <a16:creationId xmlns:a16="http://schemas.microsoft.com/office/drawing/2014/main" id="{FB3CDC2A-AD30-4F54-B949-D5A4A2CB2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" y="319"/>
              <a:ext cx="13" cy="14"/>
            </a:xfrm>
            <a:custGeom>
              <a:avLst/>
              <a:gdLst>
                <a:gd name="T0" fmla="*/ 12 w 12"/>
                <a:gd name="T1" fmla="*/ 1 h 13"/>
                <a:gd name="T2" fmla="*/ 0 w 12"/>
                <a:gd name="T3" fmla="*/ 13 h 13"/>
                <a:gd name="T4" fmla="*/ 12 w 12"/>
                <a:gd name="T5" fmla="*/ 1 h 13"/>
                <a:gd name="T6" fmla="*/ 0 60000 65536"/>
                <a:gd name="T7" fmla="*/ 0 60000 65536"/>
                <a:gd name="T8" fmla="*/ 0 60000 65536"/>
                <a:gd name="T9" fmla="*/ 0 w 12"/>
                <a:gd name="T10" fmla="*/ 0 h 13"/>
                <a:gd name="T11" fmla="*/ 12 w 1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3">
                  <a:moveTo>
                    <a:pt x="10" y="1"/>
                  </a:moveTo>
                  <a:cubicBezTo>
                    <a:pt x="12" y="9"/>
                    <a:pt x="9" y="13"/>
                    <a:pt x="0" y="11"/>
                  </a:cubicBezTo>
                  <a:cubicBezTo>
                    <a:pt x="0" y="4"/>
                    <a:pt x="3" y="0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1" name="Freeform 1077">
              <a:extLst>
                <a:ext uri="{FF2B5EF4-FFF2-40B4-BE49-F238E27FC236}">
                  <a16:creationId xmlns:a16="http://schemas.microsoft.com/office/drawing/2014/main" id="{F0175596-5E64-43AA-9D5B-C861ED219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319"/>
              <a:ext cx="19" cy="12"/>
            </a:xfrm>
            <a:custGeom>
              <a:avLst/>
              <a:gdLst>
                <a:gd name="T0" fmla="*/ 19 w 17"/>
                <a:gd name="T1" fmla="*/ 9 h 11"/>
                <a:gd name="T2" fmla="*/ 10 w 17"/>
                <a:gd name="T3" fmla="*/ 9 h 11"/>
                <a:gd name="T4" fmla="*/ 19 w 17"/>
                <a:gd name="T5" fmla="*/ 9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15" y="7"/>
                  </a:moveTo>
                  <a:cubicBezTo>
                    <a:pt x="13" y="11"/>
                    <a:pt x="9" y="8"/>
                    <a:pt x="8" y="7"/>
                  </a:cubicBezTo>
                  <a:cubicBezTo>
                    <a:pt x="0" y="0"/>
                    <a:pt x="17" y="1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2" name="Freeform 1078">
              <a:extLst>
                <a:ext uri="{FF2B5EF4-FFF2-40B4-BE49-F238E27FC236}">
                  <a16:creationId xmlns:a16="http://schemas.microsoft.com/office/drawing/2014/main" id="{45BD0171-A709-4BFA-86C2-BF1272193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317"/>
              <a:ext cx="19" cy="15"/>
            </a:xfrm>
            <a:custGeom>
              <a:avLst/>
              <a:gdLst>
                <a:gd name="T0" fmla="*/ 19 w 18"/>
                <a:gd name="T1" fmla="*/ 11 h 14"/>
                <a:gd name="T2" fmla="*/ 0 w 18"/>
                <a:gd name="T3" fmla="*/ 15 h 14"/>
                <a:gd name="T4" fmla="*/ 19 w 18"/>
                <a:gd name="T5" fmla="*/ 11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17" y="9"/>
                  </a:moveTo>
                  <a:cubicBezTo>
                    <a:pt x="8" y="7"/>
                    <a:pt x="9" y="14"/>
                    <a:pt x="0" y="13"/>
                  </a:cubicBezTo>
                  <a:cubicBezTo>
                    <a:pt x="0" y="4"/>
                    <a:pt x="18" y="0"/>
                    <a:pt x="1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3" name="Freeform 1079">
              <a:extLst>
                <a:ext uri="{FF2B5EF4-FFF2-40B4-BE49-F238E27FC236}">
                  <a16:creationId xmlns:a16="http://schemas.microsoft.com/office/drawing/2014/main" id="{B7FA5FF0-58AF-4FE8-AC2C-03E6194C7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327"/>
              <a:ext cx="7" cy="4"/>
            </a:xfrm>
            <a:custGeom>
              <a:avLst/>
              <a:gdLst>
                <a:gd name="T0" fmla="*/ 2 w 7"/>
                <a:gd name="T1" fmla="*/ 0 h 4"/>
                <a:gd name="T2" fmla="*/ 5 w 7"/>
                <a:gd name="T3" fmla="*/ 4 h 4"/>
                <a:gd name="T4" fmla="*/ 2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0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4" name="Line 1080">
              <a:extLst>
                <a:ext uri="{FF2B5EF4-FFF2-40B4-BE49-F238E27FC236}">
                  <a16:creationId xmlns:a16="http://schemas.microsoft.com/office/drawing/2014/main" id="{F1CFDA7B-64B7-4CD2-AA9A-A62F7A03C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33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5" name="Line 1081">
              <a:extLst>
                <a:ext uri="{FF2B5EF4-FFF2-40B4-BE49-F238E27FC236}">
                  <a16:creationId xmlns:a16="http://schemas.microsoft.com/office/drawing/2014/main" id="{45D406B8-7CF3-4123-B5ED-9855283D4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33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6" name="Freeform 1082">
              <a:extLst>
                <a:ext uri="{FF2B5EF4-FFF2-40B4-BE49-F238E27FC236}">
                  <a16:creationId xmlns:a16="http://schemas.microsoft.com/office/drawing/2014/main" id="{83DF6A53-0B53-4B3C-8E9B-1DF37EE42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" y="320"/>
              <a:ext cx="4" cy="8"/>
            </a:xfrm>
            <a:custGeom>
              <a:avLst/>
              <a:gdLst>
                <a:gd name="T0" fmla="*/ 0 w 3"/>
                <a:gd name="T1" fmla="*/ 3 h 7"/>
                <a:gd name="T2" fmla="*/ 5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1"/>
                    <a:pt x="3" y="0"/>
                    <a:pt x="3" y="3"/>
                  </a:cubicBezTo>
                  <a:cubicBezTo>
                    <a:pt x="3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7" name="Freeform 1083">
              <a:extLst>
                <a:ext uri="{FF2B5EF4-FFF2-40B4-BE49-F238E27FC236}">
                  <a16:creationId xmlns:a16="http://schemas.microsoft.com/office/drawing/2014/main" id="{E65C062A-B70F-49F6-8F16-7FF15F978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323"/>
              <a:ext cx="7" cy="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8" name="Freeform 1084">
              <a:extLst>
                <a:ext uri="{FF2B5EF4-FFF2-40B4-BE49-F238E27FC236}">
                  <a16:creationId xmlns:a16="http://schemas.microsoft.com/office/drawing/2014/main" id="{06A10D30-3B21-48F2-A193-9106C210E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319"/>
              <a:ext cx="8" cy="6"/>
            </a:xfrm>
            <a:custGeom>
              <a:avLst/>
              <a:gdLst>
                <a:gd name="T0" fmla="*/ 7 w 7"/>
                <a:gd name="T1" fmla="*/ 6 h 5"/>
                <a:gd name="T2" fmla="*/ 1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79" name="Freeform 1085">
              <a:extLst>
                <a:ext uri="{FF2B5EF4-FFF2-40B4-BE49-F238E27FC236}">
                  <a16:creationId xmlns:a16="http://schemas.microsoft.com/office/drawing/2014/main" id="{AD0B99E6-0D31-44E5-892E-769084FB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319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0" name="Freeform 1086">
              <a:extLst>
                <a:ext uri="{FF2B5EF4-FFF2-40B4-BE49-F238E27FC236}">
                  <a16:creationId xmlns:a16="http://schemas.microsoft.com/office/drawing/2014/main" id="{CAFB97B2-AE9F-43D4-B2FB-A91630651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" y="301"/>
              <a:ext cx="19" cy="22"/>
            </a:xfrm>
            <a:custGeom>
              <a:avLst/>
              <a:gdLst>
                <a:gd name="T0" fmla="*/ 10 w 17"/>
                <a:gd name="T1" fmla="*/ 2 h 20"/>
                <a:gd name="T2" fmla="*/ 10 w 17"/>
                <a:gd name="T3" fmla="*/ 19 h 20"/>
                <a:gd name="T4" fmla="*/ 10 w 17"/>
                <a:gd name="T5" fmla="*/ 2 h 20"/>
                <a:gd name="T6" fmla="*/ 0 60000 65536"/>
                <a:gd name="T7" fmla="*/ 0 60000 65536"/>
                <a:gd name="T8" fmla="*/ 0 60000 65536"/>
                <a:gd name="T9" fmla="*/ 0 w 17"/>
                <a:gd name="T10" fmla="*/ 0 h 20"/>
                <a:gd name="T11" fmla="*/ 17 w 17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0">
                  <a:moveTo>
                    <a:pt x="8" y="2"/>
                  </a:moveTo>
                  <a:cubicBezTo>
                    <a:pt x="14" y="3"/>
                    <a:pt x="17" y="20"/>
                    <a:pt x="8" y="15"/>
                  </a:cubicBezTo>
                  <a:cubicBezTo>
                    <a:pt x="2" y="12"/>
                    <a:pt x="0" y="0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1" name="Freeform 1087">
              <a:extLst>
                <a:ext uri="{FF2B5EF4-FFF2-40B4-BE49-F238E27FC236}">
                  <a16:creationId xmlns:a16="http://schemas.microsoft.com/office/drawing/2014/main" id="{441068BE-F614-4FEE-8757-FA33887E4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299"/>
              <a:ext cx="14" cy="34"/>
            </a:xfrm>
            <a:custGeom>
              <a:avLst/>
              <a:gdLst>
                <a:gd name="T0" fmla="*/ 1 w 13"/>
                <a:gd name="T1" fmla="*/ 19 h 32"/>
                <a:gd name="T2" fmla="*/ 1 w 13"/>
                <a:gd name="T3" fmla="*/ 22 h 32"/>
                <a:gd name="T4" fmla="*/ 1 w 13"/>
                <a:gd name="T5" fmla="*/ 19 h 32"/>
                <a:gd name="T6" fmla="*/ 0 60000 65536"/>
                <a:gd name="T7" fmla="*/ 0 60000 65536"/>
                <a:gd name="T8" fmla="*/ 0 60000 65536"/>
                <a:gd name="T9" fmla="*/ 0 w 13"/>
                <a:gd name="T10" fmla="*/ 0 h 32"/>
                <a:gd name="T11" fmla="*/ 13 w 13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2">
                  <a:moveTo>
                    <a:pt x="1" y="17"/>
                  </a:moveTo>
                  <a:cubicBezTo>
                    <a:pt x="1" y="0"/>
                    <a:pt x="13" y="32"/>
                    <a:pt x="1" y="20"/>
                  </a:cubicBezTo>
                  <a:cubicBezTo>
                    <a:pt x="0" y="20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2" name="Freeform 1088">
              <a:extLst>
                <a:ext uri="{FF2B5EF4-FFF2-40B4-BE49-F238E27FC236}">
                  <a16:creationId xmlns:a16="http://schemas.microsoft.com/office/drawing/2014/main" id="{D4507186-31BE-4007-B76F-4BAB2D176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" y="316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3" name="Freeform 1089">
              <a:extLst>
                <a:ext uri="{FF2B5EF4-FFF2-40B4-BE49-F238E27FC236}">
                  <a16:creationId xmlns:a16="http://schemas.microsoft.com/office/drawing/2014/main" id="{153608F3-172A-465A-8314-C07F5F79B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316"/>
              <a:ext cx="7" cy="6"/>
            </a:xfrm>
            <a:custGeom>
              <a:avLst/>
              <a:gdLst>
                <a:gd name="T0" fmla="*/ 6 w 7"/>
                <a:gd name="T1" fmla="*/ 6 h 5"/>
                <a:gd name="T2" fmla="*/ 2 w 7"/>
                <a:gd name="T3" fmla="*/ 1 h 5"/>
                <a:gd name="T4" fmla="*/ 6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4" name="Freeform 1090">
              <a:extLst>
                <a:ext uri="{FF2B5EF4-FFF2-40B4-BE49-F238E27FC236}">
                  <a16:creationId xmlns:a16="http://schemas.microsoft.com/office/drawing/2014/main" id="{DC2F4ABF-2D87-4DCB-B14E-9106BD214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313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5" name="Freeform 1091">
              <a:extLst>
                <a:ext uri="{FF2B5EF4-FFF2-40B4-BE49-F238E27FC236}">
                  <a16:creationId xmlns:a16="http://schemas.microsoft.com/office/drawing/2014/main" id="{5EE1A452-3F82-4BB3-90F4-97B8D5CA9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313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6" name="Freeform 1092">
              <a:extLst>
                <a:ext uri="{FF2B5EF4-FFF2-40B4-BE49-F238E27FC236}">
                  <a16:creationId xmlns:a16="http://schemas.microsoft.com/office/drawing/2014/main" id="{CA7D6CA2-3954-4D81-9517-82F82AE10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313"/>
              <a:ext cx="8" cy="5"/>
            </a:xfrm>
            <a:custGeom>
              <a:avLst/>
              <a:gdLst>
                <a:gd name="T0" fmla="*/ 8 w 7"/>
                <a:gd name="T1" fmla="*/ 4 h 5"/>
                <a:gd name="T2" fmla="*/ 2 w 7"/>
                <a:gd name="T3" fmla="*/ 1 h 5"/>
                <a:gd name="T4" fmla="*/ 8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7" name="Line 1093">
              <a:extLst>
                <a:ext uri="{FF2B5EF4-FFF2-40B4-BE49-F238E27FC236}">
                  <a16:creationId xmlns:a16="http://schemas.microsoft.com/office/drawing/2014/main" id="{9BC44638-3ACE-4429-9DD4-39F4A152E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31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8" name="Line 1094">
              <a:extLst>
                <a:ext uri="{FF2B5EF4-FFF2-40B4-BE49-F238E27FC236}">
                  <a16:creationId xmlns:a16="http://schemas.microsoft.com/office/drawing/2014/main" id="{F884D2E2-1B1A-4B89-B821-1E4164491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31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89" name="Freeform 1095">
              <a:extLst>
                <a:ext uri="{FF2B5EF4-FFF2-40B4-BE49-F238E27FC236}">
                  <a16:creationId xmlns:a16="http://schemas.microsoft.com/office/drawing/2014/main" id="{93C249A1-F08F-42A5-9970-925A4B92D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" y="310"/>
              <a:ext cx="11" cy="5"/>
            </a:xfrm>
            <a:custGeom>
              <a:avLst/>
              <a:gdLst>
                <a:gd name="T0" fmla="*/ 2 w 10"/>
                <a:gd name="T1" fmla="*/ 1 h 5"/>
                <a:gd name="T2" fmla="*/ 11 w 10"/>
                <a:gd name="T3" fmla="*/ 4 h 5"/>
                <a:gd name="T4" fmla="*/ 2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1"/>
                  </a:moveTo>
                  <a:cubicBezTo>
                    <a:pt x="3" y="0"/>
                    <a:pt x="10" y="2"/>
                    <a:pt x="9" y="4"/>
                  </a:cubicBezTo>
                  <a:cubicBezTo>
                    <a:pt x="8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0" name="Freeform 1096">
              <a:extLst>
                <a:ext uri="{FF2B5EF4-FFF2-40B4-BE49-F238E27FC236}">
                  <a16:creationId xmlns:a16="http://schemas.microsoft.com/office/drawing/2014/main" id="{2857281E-C3AE-4E28-9D58-80B76E594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310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2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2" y="1"/>
                  </a:cubicBezTo>
                  <a:cubicBezTo>
                    <a:pt x="3" y="0"/>
                    <a:pt x="10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1" name="Freeform 1097">
              <a:extLst>
                <a:ext uri="{FF2B5EF4-FFF2-40B4-BE49-F238E27FC236}">
                  <a16:creationId xmlns:a16="http://schemas.microsoft.com/office/drawing/2014/main" id="{5FAF9B96-8047-4B34-973A-9B21CB151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" y="298"/>
              <a:ext cx="19" cy="25"/>
            </a:xfrm>
            <a:custGeom>
              <a:avLst/>
              <a:gdLst>
                <a:gd name="T0" fmla="*/ 6 w 18"/>
                <a:gd name="T1" fmla="*/ 14 h 23"/>
                <a:gd name="T2" fmla="*/ 2 w 18"/>
                <a:gd name="T3" fmla="*/ 10 h 23"/>
                <a:gd name="T4" fmla="*/ 6 w 18"/>
                <a:gd name="T5" fmla="*/ 14 h 23"/>
                <a:gd name="T6" fmla="*/ 0 60000 65536"/>
                <a:gd name="T7" fmla="*/ 0 60000 65536"/>
                <a:gd name="T8" fmla="*/ 0 60000 65536"/>
                <a:gd name="T9" fmla="*/ 0 w 18"/>
                <a:gd name="T10" fmla="*/ 0 h 23"/>
                <a:gd name="T11" fmla="*/ 18 w 1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3">
                  <a:moveTo>
                    <a:pt x="6" y="12"/>
                  </a:moveTo>
                  <a:cubicBezTo>
                    <a:pt x="5" y="11"/>
                    <a:pt x="0" y="11"/>
                    <a:pt x="2" y="8"/>
                  </a:cubicBezTo>
                  <a:cubicBezTo>
                    <a:pt x="10" y="0"/>
                    <a:pt x="18" y="23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2" name="Freeform 1098">
              <a:extLst>
                <a:ext uri="{FF2B5EF4-FFF2-40B4-BE49-F238E27FC236}">
                  <a16:creationId xmlns:a16="http://schemas.microsoft.com/office/drawing/2014/main" id="{53D28DAA-6C1A-4FDE-BE70-61E04B7BC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" y="305"/>
              <a:ext cx="8" cy="6"/>
            </a:xfrm>
            <a:custGeom>
              <a:avLst/>
              <a:gdLst>
                <a:gd name="T0" fmla="*/ 2 w 7"/>
                <a:gd name="T1" fmla="*/ 1 h 5"/>
                <a:gd name="T2" fmla="*/ 8 w 7"/>
                <a:gd name="T3" fmla="*/ 7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6" y="5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3" name="Freeform 1099">
              <a:extLst>
                <a:ext uri="{FF2B5EF4-FFF2-40B4-BE49-F238E27FC236}">
                  <a16:creationId xmlns:a16="http://schemas.microsoft.com/office/drawing/2014/main" id="{C7578DF6-4B0F-4237-89A1-69C0375BB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305"/>
              <a:ext cx="7" cy="6"/>
            </a:xfrm>
            <a:custGeom>
              <a:avLst/>
              <a:gdLst>
                <a:gd name="T0" fmla="*/ 5 w 7"/>
                <a:gd name="T1" fmla="*/ 7 h 5"/>
                <a:gd name="T2" fmla="*/ 2 w 7"/>
                <a:gd name="T3" fmla="*/ 1 h 5"/>
                <a:gd name="T4" fmla="*/ 5 w 7"/>
                <a:gd name="T5" fmla="*/ 7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5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4" name="Freeform 1100">
              <a:extLst>
                <a:ext uri="{FF2B5EF4-FFF2-40B4-BE49-F238E27FC236}">
                  <a16:creationId xmlns:a16="http://schemas.microsoft.com/office/drawing/2014/main" id="{CAC5F560-3542-4027-8EEF-140519BCC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" y="305"/>
              <a:ext cx="8" cy="6"/>
            </a:xfrm>
            <a:custGeom>
              <a:avLst/>
              <a:gdLst>
                <a:gd name="T0" fmla="*/ 7 w 7"/>
                <a:gd name="T1" fmla="*/ 7 h 5"/>
                <a:gd name="T2" fmla="*/ 2 w 7"/>
                <a:gd name="T3" fmla="*/ 1 h 5"/>
                <a:gd name="T4" fmla="*/ 7 w 7"/>
                <a:gd name="T5" fmla="*/ 7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5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2" y="0"/>
                    <a:pt x="7" y="3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5" name="Line 1101">
              <a:extLst>
                <a:ext uri="{FF2B5EF4-FFF2-40B4-BE49-F238E27FC236}">
                  <a16:creationId xmlns:a16="http://schemas.microsoft.com/office/drawing/2014/main" id="{A29D0B64-CE43-467A-8EF5-2F3BF18B3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5" y="30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6" name="Line 1102">
              <a:extLst>
                <a:ext uri="{FF2B5EF4-FFF2-40B4-BE49-F238E27FC236}">
                  <a16:creationId xmlns:a16="http://schemas.microsoft.com/office/drawing/2014/main" id="{97E072E9-A963-4E7D-B43B-77F8F4E53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5" y="30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7" name="Freeform 1103">
              <a:extLst>
                <a:ext uri="{FF2B5EF4-FFF2-40B4-BE49-F238E27FC236}">
                  <a16:creationId xmlns:a16="http://schemas.microsoft.com/office/drawing/2014/main" id="{B9B4DD31-8C9E-4832-BE3B-015991FDD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299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2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2" y="1"/>
                  </a:cubicBezTo>
                  <a:cubicBezTo>
                    <a:pt x="3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8" name="Freeform 1104">
              <a:extLst>
                <a:ext uri="{FF2B5EF4-FFF2-40B4-BE49-F238E27FC236}">
                  <a16:creationId xmlns:a16="http://schemas.microsoft.com/office/drawing/2014/main" id="{15E6DECB-1A30-4944-BF9B-B1CFFEEFA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299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99" name="Freeform 1105">
              <a:extLst>
                <a:ext uri="{FF2B5EF4-FFF2-40B4-BE49-F238E27FC236}">
                  <a16:creationId xmlns:a16="http://schemas.microsoft.com/office/drawing/2014/main" id="{45022008-DCE8-44B4-9885-03B63D0ED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90"/>
              <a:ext cx="25" cy="13"/>
            </a:xfrm>
            <a:custGeom>
              <a:avLst/>
              <a:gdLst>
                <a:gd name="T0" fmla="*/ 2 w 23"/>
                <a:gd name="T1" fmla="*/ 14 h 12"/>
                <a:gd name="T2" fmla="*/ 14 w 23"/>
                <a:gd name="T3" fmla="*/ 14 h 12"/>
                <a:gd name="T4" fmla="*/ 2 w 23"/>
                <a:gd name="T5" fmla="*/ 14 h 12"/>
                <a:gd name="T6" fmla="*/ 0 60000 65536"/>
                <a:gd name="T7" fmla="*/ 0 60000 65536"/>
                <a:gd name="T8" fmla="*/ 0 60000 65536"/>
                <a:gd name="T9" fmla="*/ 0 w 23"/>
                <a:gd name="T10" fmla="*/ 0 h 12"/>
                <a:gd name="T11" fmla="*/ 23 w 2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2">
                  <a:moveTo>
                    <a:pt x="2" y="12"/>
                  </a:moveTo>
                  <a:cubicBezTo>
                    <a:pt x="0" y="0"/>
                    <a:pt x="23" y="3"/>
                    <a:pt x="12" y="12"/>
                  </a:cubicBezTo>
                  <a:cubicBezTo>
                    <a:pt x="14" y="11"/>
                    <a:pt x="5" y="10"/>
                    <a:pt x="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0" name="Freeform 1106">
              <a:extLst>
                <a:ext uri="{FF2B5EF4-FFF2-40B4-BE49-F238E27FC236}">
                  <a16:creationId xmlns:a16="http://schemas.microsoft.com/office/drawing/2014/main" id="{2BA753B2-8C99-49CE-AC01-329714663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296"/>
              <a:ext cx="4" cy="8"/>
            </a:xfrm>
            <a:custGeom>
              <a:avLst/>
              <a:gdLst>
                <a:gd name="T0" fmla="*/ 5 w 3"/>
                <a:gd name="T1" fmla="*/ 4 h 8"/>
                <a:gd name="T2" fmla="*/ 0 w 3"/>
                <a:gd name="T3" fmla="*/ 4 h 8"/>
                <a:gd name="T4" fmla="*/ 5 w 3"/>
                <a:gd name="T5" fmla="*/ 4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6"/>
                    <a:pt x="0" y="8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1" name="Freeform 1107">
              <a:extLst>
                <a:ext uri="{FF2B5EF4-FFF2-40B4-BE49-F238E27FC236}">
                  <a16:creationId xmlns:a16="http://schemas.microsoft.com/office/drawing/2014/main" id="{338F738C-DB32-44E3-8999-64D9B6651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299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2" name="Freeform 1108">
              <a:extLst>
                <a:ext uri="{FF2B5EF4-FFF2-40B4-BE49-F238E27FC236}">
                  <a16:creationId xmlns:a16="http://schemas.microsoft.com/office/drawing/2014/main" id="{DAD60D57-774D-4BA6-96F6-B185B6500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" y="296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3" name="Freeform 1109">
              <a:extLst>
                <a:ext uri="{FF2B5EF4-FFF2-40B4-BE49-F238E27FC236}">
                  <a16:creationId xmlns:a16="http://schemas.microsoft.com/office/drawing/2014/main" id="{7F98B34A-5C62-454A-9F53-888EEA56C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96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5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4" name="Freeform 1110">
              <a:extLst>
                <a:ext uri="{FF2B5EF4-FFF2-40B4-BE49-F238E27FC236}">
                  <a16:creationId xmlns:a16="http://schemas.microsoft.com/office/drawing/2014/main" id="{1643A574-4879-49B8-ACEF-F7B3ECD98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" y="296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5" name="Line 1111">
              <a:extLst>
                <a:ext uri="{FF2B5EF4-FFF2-40B4-BE49-F238E27FC236}">
                  <a16:creationId xmlns:a16="http://schemas.microsoft.com/office/drawing/2014/main" id="{C9174490-EAAB-4217-B728-AD67C52F1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28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6" name="Line 1112">
              <a:extLst>
                <a:ext uri="{FF2B5EF4-FFF2-40B4-BE49-F238E27FC236}">
                  <a16:creationId xmlns:a16="http://schemas.microsoft.com/office/drawing/2014/main" id="{3B9E5745-6D12-40B0-9DB4-D7840EB27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28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7" name="Freeform 1113">
              <a:extLst>
                <a:ext uri="{FF2B5EF4-FFF2-40B4-BE49-F238E27FC236}">
                  <a16:creationId xmlns:a16="http://schemas.microsoft.com/office/drawing/2014/main" id="{D067C90E-5229-4C22-A24D-E0FDA5571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71"/>
              <a:ext cx="33" cy="28"/>
            </a:xfrm>
            <a:custGeom>
              <a:avLst/>
              <a:gdLst>
                <a:gd name="T0" fmla="*/ 35 w 31"/>
                <a:gd name="T1" fmla="*/ 10 h 26"/>
                <a:gd name="T2" fmla="*/ 16 w 31"/>
                <a:gd name="T3" fmla="*/ 16 h 26"/>
                <a:gd name="T4" fmla="*/ 12 w 31"/>
                <a:gd name="T5" fmla="*/ 28 h 26"/>
                <a:gd name="T6" fmla="*/ 0 w 31"/>
                <a:gd name="T7" fmla="*/ 19 h 26"/>
                <a:gd name="T8" fmla="*/ 35 w 31"/>
                <a:gd name="T9" fmla="*/ 1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31" y="8"/>
                  </a:moveTo>
                  <a:cubicBezTo>
                    <a:pt x="28" y="13"/>
                    <a:pt x="20" y="11"/>
                    <a:pt x="14" y="14"/>
                  </a:cubicBezTo>
                  <a:cubicBezTo>
                    <a:pt x="12" y="15"/>
                    <a:pt x="12" y="23"/>
                    <a:pt x="10" y="24"/>
                  </a:cubicBezTo>
                  <a:cubicBezTo>
                    <a:pt x="6" y="26"/>
                    <a:pt x="1" y="20"/>
                    <a:pt x="0" y="17"/>
                  </a:cubicBezTo>
                  <a:cubicBezTo>
                    <a:pt x="9" y="15"/>
                    <a:pt x="22" y="0"/>
                    <a:pt x="3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8" name="Freeform 1114">
              <a:extLst>
                <a:ext uri="{FF2B5EF4-FFF2-40B4-BE49-F238E27FC236}">
                  <a16:creationId xmlns:a16="http://schemas.microsoft.com/office/drawing/2014/main" id="{0CD93E23-729E-4F87-A963-90E4AC8CB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" y="278"/>
              <a:ext cx="20" cy="15"/>
            </a:xfrm>
            <a:custGeom>
              <a:avLst/>
              <a:gdLst>
                <a:gd name="T0" fmla="*/ 8 w 18"/>
                <a:gd name="T1" fmla="*/ 12 h 14"/>
                <a:gd name="T2" fmla="*/ 2 w 18"/>
                <a:gd name="T3" fmla="*/ 4 h 14"/>
                <a:gd name="T4" fmla="*/ 8 w 18"/>
                <a:gd name="T5" fmla="*/ 16 h 14"/>
                <a:gd name="T6" fmla="*/ 8 w 18"/>
                <a:gd name="T7" fmla="*/ 1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4"/>
                <a:gd name="T14" fmla="*/ 18 w 1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4">
                  <a:moveTo>
                    <a:pt x="6" y="10"/>
                  </a:moveTo>
                  <a:cubicBezTo>
                    <a:pt x="5" y="10"/>
                    <a:pt x="0" y="7"/>
                    <a:pt x="2" y="4"/>
                  </a:cubicBezTo>
                  <a:cubicBezTo>
                    <a:pt x="6" y="0"/>
                    <a:pt x="18" y="14"/>
                    <a:pt x="6" y="14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09" name="Freeform 1115">
              <a:extLst>
                <a:ext uri="{FF2B5EF4-FFF2-40B4-BE49-F238E27FC236}">
                  <a16:creationId xmlns:a16="http://schemas.microsoft.com/office/drawing/2014/main" id="{715AD68F-AB73-48E2-A4DE-A8E1FDB4E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" y="289"/>
              <a:ext cx="8" cy="4"/>
            </a:xfrm>
            <a:custGeom>
              <a:avLst/>
              <a:gdLst>
                <a:gd name="T0" fmla="*/ 7 w 7"/>
                <a:gd name="T1" fmla="*/ 4 h 4"/>
                <a:gd name="T2" fmla="*/ 2 w 7"/>
                <a:gd name="T3" fmla="*/ 0 h 4"/>
                <a:gd name="T4" fmla="*/ 7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4"/>
                  </a:moveTo>
                  <a:cubicBezTo>
                    <a:pt x="4" y="4"/>
                    <a:pt x="0" y="2"/>
                    <a:pt x="2" y="0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0" name="Freeform 1116">
              <a:extLst>
                <a:ext uri="{FF2B5EF4-FFF2-40B4-BE49-F238E27FC236}">
                  <a16:creationId xmlns:a16="http://schemas.microsoft.com/office/drawing/2014/main" id="{80C4AFEF-1F13-46B0-B0F1-0061D9AF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271"/>
              <a:ext cx="14" cy="36"/>
            </a:xfrm>
            <a:custGeom>
              <a:avLst/>
              <a:gdLst>
                <a:gd name="T0" fmla="*/ 1 w 13"/>
                <a:gd name="T1" fmla="*/ 19 h 34"/>
                <a:gd name="T2" fmla="*/ 1 w 13"/>
                <a:gd name="T3" fmla="*/ 13 h 34"/>
                <a:gd name="T4" fmla="*/ 1 w 13"/>
                <a:gd name="T5" fmla="*/ 19 h 34"/>
                <a:gd name="T6" fmla="*/ 0 60000 65536"/>
                <a:gd name="T7" fmla="*/ 0 60000 65536"/>
                <a:gd name="T8" fmla="*/ 0 60000 65536"/>
                <a:gd name="T9" fmla="*/ 0 w 13"/>
                <a:gd name="T10" fmla="*/ 0 h 34"/>
                <a:gd name="T11" fmla="*/ 13 w 1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4">
                  <a:moveTo>
                    <a:pt x="1" y="17"/>
                  </a:moveTo>
                  <a:cubicBezTo>
                    <a:pt x="1" y="17"/>
                    <a:pt x="0" y="12"/>
                    <a:pt x="1" y="11"/>
                  </a:cubicBezTo>
                  <a:cubicBezTo>
                    <a:pt x="13" y="0"/>
                    <a:pt x="4" y="34"/>
                    <a:pt x="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1" name="Freeform 1117">
              <a:extLst>
                <a:ext uri="{FF2B5EF4-FFF2-40B4-BE49-F238E27FC236}">
                  <a16:creationId xmlns:a16="http://schemas.microsoft.com/office/drawing/2014/main" id="{2EDD9B44-1203-4DC5-9CCD-E03D5F9C9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282"/>
              <a:ext cx="9" cy="21"/>
            </a:xfrm>
            <a:custGeom>
              <a:avLst/>
              <a:gdLst>
                <a:gd name="T0" fmla="*/ 8 w 8"/>
                <a:gd name="T1" fmla="*/ 1 h 20"/>
                <a:gd name="T2" fmla="*/ 0 w 8"/>
                <a:gd name="T3" fmla="*/ 7 h 20"/>
                <a:gd name="T4" fmla="*/ 8 w 8"/>
                <a:gd name="T5" fmla="*/ 1 h 20"/>
                <a:gd name="T6" fmla="*/ 0 60000 65536"/>
                <a:gd name="T7" fmla="*/ 0 60000 65536"/>
                <a:gd name="T8" fmla="*/ 0 60000 65536"/>
                <a:gd name="T9" fmla="*/ 0 w 8"/>
                <a:gd name="T10" fmla="*/ 0 h 20"/>
                <a:gd name="T11" fmla="*/ 8 w 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0">
                  <a:moveTo>
                    <a:pt x="6" y="1"/>
                  </a:moveTo>
                  <a:cubicBezTo>
                    <a:pt x="8" y="3"/>
                    <a:pt x="0" y="20"/>
                    <a:pt x="0" y="7"/>
                  </a:cubicBezTo>
                  <a:cubicBezTo>
                    <a:pt x="0" y="6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2" name="Freeform 1118">
              <a:extLst>
                <a:ext uri="{FF2B5EF4-FFF2-40B4-BE49-F238E27FC236}">
                  <a16:creationId xmlns:a16="http://schemas.microsoft.com/office/drawing/2014/main" id="{CEFBF73E-A30D-434E-81C8-F2DE757B1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89"/>
              <a:ext cx="8" cy="4"/>
            </a:xfrm>
            <a:custGeom>
              <a:avLst/>
              <a:gdLst>
                <a:gd name="T0" fmla="*/ 7 w 7"/>
                <a:gd name="T1" fmla="*/ 4 h 4"/>
                <a:gd name="T2" fmla="*/ 2 w 7"/>
                <a:gd name="T3" fmla="*/ 0 h 4"/>
                <a:gd name="T4" fmla="*/ 7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4"/>
                  </a:moveTo>
                  <a:cubicBezTo>
                    <a:pt x="4" y="4"/>
                    <a:pt x="0" y="2"/>
                    <a:pt x="2" y="0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3" name="Freeform 1119">
              <a:extLst>
                <a:ext uri="{FF2B5EF4-FFF2-40B4-BE49-F238E27FC236}">
                  <a16:creationId xmlns:a16="http://schemas.microsoft.com/office/drawing/2014/main" id="{81C88768-1E6E-4D3E-BBBC-676659B96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279"/>
              <a:ext cx="17" cy="22"/>
            </a:xfrm>
            <a:custGeom>
              <a:avLst/>
              <a:gdLst>
                <a:gd name="T0" fmla="*/ 0 w 16"/>
                <a:gd name="T1" fmla="*/ 11 h 20"/>
                <a:gd name="T2" fmla="*/ 15 w 16"/>
                <a:gd name="T3" fmla="*/ 3 h 20"/>
                <a:gd name="T4" fmla="*/ 0 w 16"/>
                <a:gd name="T5" fmla="*/ 11 h 20"/>
                <a:gd name="T6" fmla="*/ 0 60000 65536"/>
                <a:gd name="T7" fmla="*/ 0 60000 65536"/>
                <a:gd name="T8" fmla="*/ 0 60000 65536"/>
                <a:gd name="T9" fmla="*/ 0 w 16"/>
                <a:gd name="T10" fmla="*/ 0 h 20"/>
                <a:gd name="T11" fmla="*/ 16 w 16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0">
                  <a:moveTo>
                    <a:pt x="0" y="9"/>
                  </a:moveTo>
                  <a:cubicBezTo>
                    <a:pt x="0" y="6"/>
                    <a:pt x="10" y="0"/>
                    <a:pt x="13" y="3"/>
                  </a:cubicBezTo>
                  <a:cubicBezTo>
                    <a:pt x="16" y="6"/>
                    <a:pt x="0" y="2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4" name="Freeform 1120">
              <a:extLst>
                <a:ext uri="{FF2B5EF4-FFF2-40B4-BE49-F238E27FC236}">
                  <a16:creationId xmlns:a16="http://schemas.microsoft.com/office/drawing/2014/main" id="{5ABFE53B-7A00-48A3-BD18-C809B4DB1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82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5" name="Freeform 1121">
              <a:extLst>
                <a:ext uri="{FF2B5EF4-FFF2-40B4-BE49-F238E27FC236}">
                  <a16:creationId xmlns:a16="http://schemas.microsoft.com/office/drawing/2014/main" id="{3DB9336C-7B45-494A-A5A0-2EABB34CE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" y="278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6" name="Freeform 1122">
              <a:extLst>
                <a:ext uri="{FF2B5EF4-FFF2-40B4-BE49-F238E27FC236}">
                  <a16:creationId xmlns:a16="http://schemas.microsoft.com/office/drawing/2014/main" id="{84AF4401-4087-4608-B71C-CE9A9F6D0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278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7" name="Freeform 1123">
              <a:extLst>
                <a:ext uri="{FF2B5EF4-FFF2-40B4-BE49-F238E27FC236}">
                  <a16:creationId xmlns:a16="http://schemas.microsoft.com/office/drawing/2014/main" id="{6E91DC5E-1A2C-4C74-B12D-F9D414185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75"/>
              <a:ext cx="3" cy="8"/>
            </a:xfrm>
            <a:custGeom>
              <a:avLst/>
              <a:gdLst>
                <a:gd name="T0" fmla="*/ 3 w 3"/>
                <a:gd name="T1" fmla="*/ 6 h 7"/>
                <a:gd name="T2" fmla="*/ 0 w 3"/>
                <a:gd name="T3" fmla="*/ 6 h 7"/>
                <a:gd name="T4" fmla="*/ 3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6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8" name="Freeform 1124">
              <a:extLst>
                <a:ext uri="{FF2B5EF4-FFF2-40B4-BE49-F238E27FC236}">
                  <a16:creationId xmlns:a16="http://schemas.microsoft.com/office/drawing/2014/main" id="{E044A85D-ED65-4955-9929-96387071C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274"/>
              <a:ext cx="8" cy="10"/>
            </a:xfrm>
            <a:custGeom>
              <a:avLst/>
              <a:gdLst>
                <a:gd name="T0" fmla="*/ 9 w 7"/>
                <a:gd name="T1" fmla="*/ 7 h 9"/>
                <a:gd name="T2" fmla="*/ 0 w 7"/>
                <a:gd name="T3" fmla="*/ 7 h 9"/>
                <a:gd name="T4" fmla="*/ 9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5"/>
                  </a:moveTo>
                  <a:cubicBezTo>
                    <a:pt x="7" y="8"/>
                    <a:pt x="1" y="9"/>
                    <a:pt x="0" y="5"/>
                  </a:cubicBezTo>
                  <a:cubicBezTo>
                    <a:pt x="4" y="5"/>
                    <a:pt x="5" y="0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19" name="Freeform 1125">
              <a:extLst>
                <a:ext uri="{FF2B5EF4-FFF2-40B4-BE49-F238E27FC236}">
                  <a16:creationId xmlns:a16="http://schemas.microsoft.com/office/drawing/2014/main" id="{1B9729E5-30DC-47ED-8211-8CE8A6DE1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272"/>
              <a:ext cx="7" cy="5"/>
            </a:xfrm>
            <a:custGeom>
              <a:avLst/>
              <a:gdLst>
                <a:gd name="T0" fmla="*/ 7 w 6"/>
                <a:gd name="T1" fmla="*/ 4 h 5"/>
                <a:gd name="T2" fmla="*/ 1 w 6"/>
                <a:gd name="T3" fmla="*/ 0 h 5"/>
                <a:gd name="T4" fmla="*/ 7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2"/>
                    <a:pt x="1" y="0"/>
                  </a:cubicBezTo>
                  <a:cubicBezTo>
                    <a:pt x="2" y="0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0" name="Freeform 1126">
              <a:extLst>
                <a:ext uri="{FF2B5EF4-FFF2-40B4-BE49-F238E27FC236}">
                  <a16:creationId xmlns:a16="http://schemas.microsoft.com/office/drawing/2014/main" id="{A67E8248-3A7D-45D1-9D91-0DB25996C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272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0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0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1" name="Freeform 1127">
              <a:extLst>
                <a:ext uri="{FF2B5EF4-FFF2-40B4-BE49-F238E27FC236}">
                  <a16:creationId xmlns:a16="http://schemas.microsoft.com/office/drawing/2014/main" id="{94703275-8BE3-41A6-AE4C-BABADB7A1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258"/>
              <a:ext cx="16" cy="31"/>
            </a:xfrm>
            <a:custGeom>
              <a:avLst/>
              <a:gdLst>
                <a:gd name="T0" fmla="*/ 0 w 15"/>
                <a:gd name="T1" fmla="*/ 19 h 29"/>
                <a:gd name="T2" fmla="*/ 0 w 15"/>
                <a:gd name="T3" fmla="*/ 15 h 29"/>
                <a:gd name="T4" fmla="*/ 0 w 15"/>
                <a:gd name="T5" fmla="*/ 12 h 29"/>
                <a:gd name="T6" fmla="*/ 0 w 15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9"/>
                <a:gd name="T14" fmla="*/ 15 w 15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9">
                  <a:moveTo>
                    <a:pt x="0" y="17"/>
                  </a:moveTo>
                  <a:cubicBezTo>
                    <a:pt x="0" y="16"/>
                    <a:pt x="0" y="14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" y="0"/>
                    <a:pt x="13" y="29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2" name="Freeform 1128">
              <a:extLst>
                <a:ext uri="{FF2B5EF4-FFF2-40B4-BE49-F238E27FC236}">
                  <a16:creationId xmlns:a16="http://schemas.microsoft.com/office/drawing/2014/main" id="{D09CCB43-636D-4A23-BA2B-01630C691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268"/>
              <a:ext cx="7" cy="5"/>
            </a:xfrm>
            <a:custGeom>
              <a:avLst/>
              <a:gdLst>
                <a:gd name="T0" fmla="*/ 1 w 7"/>
                <a:gd name="T1" fmla="*/ 1 h 5"/>
                <a:gd name="T2" fmla="*/ 5 w 7"/>
                <a:gd name="T3" fmla="*/ 4 h 5"/>
                <a:gd name="T4" fmla="*/ 1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1"/>
                  </a:moveTo>
                  <a:cubicBezTo>
                    <a:pt x="2" y="0"/>
                    <a:pt x="7" y="3"/>
                    <a:pt x="5" y="4"/>
                  </a:cubicBezTo>
                  <a:cubicBezTo>
                    <a:pt x="4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3" name="Line 1129">
              <a:extLst>
                <a:ext uri="{FF2B5EF4-FFF2-40B4-BE49-F238E27FC236}">
                  <a16:creationId xmlns:a16="http://schemas.microsoft.com/office/drawing/2014/main" id="{455EAAA2-03F1-4ED2-AF2C-331BBFCFD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0" y="25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4" name="Line 1130">
              <a:extLst>
                <a:ext uri="{FF2B5EF4-FFF2-40B4-BE49-F238E27FC236}">
                  <a16:creationId xmlns:a16="http://schemas.microsoft.com/office/drawing/2014/main" id="{E6C13279-A61B-454B-9D6C-B03CF439D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0" y="25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5" name="Freeform 1131">
              <a:extLst>
                <a:ext uri="{FF2B5EF4-FFF2-40B4-BE49-F238E27FC236}">
                  <a16:creationId xmlns:a16="http://schemas.microsoft.com/office/drawing/2014/main" id="{60386184-0DFD-4499-801C-E5B3C7BB0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261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6" name="Freeform 1132">
              <a:extLst>
                <a:ext uri="{FF2B5EF4-FFF2-40B4-BE49-F238E27FC236}">
                  <a16:creationId xmlns:a16="http://schemas.microsoft.com/office/drawing/2014/main" id="{71F1F7E1-F054-4E70-B32C-ABE29EC3A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61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7" name="Freeform 1133">
              <a:extLst>
                <a:ext uri="{FF2B5EF4-FFF2-40B4-BE49-F238E27FC236}">
                  <a16:creationId xmlns:a16="http://schemas.microsoft.com/office/drawing/2014/main" id="{11A4D605-1D18-425C-A604-5DE05CE74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" y="261"/>
              <a:ext cx="7" cy="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8" name="Freeform 1134">
              <a:extLst>
                <a:ext uri="{FF2B5EF4-FFF2-40B4-BE49-F238E27FC236}">
                  <a16:creationId xmlns:a16="http://schemas.microsoft.com/office/drawing/2014/main" id="{AB6E4BA9-313A-480F-80A2-AFB39414F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58"/>
              <a:ext cx="4" cy="8"/>
            </a:xfrm>
            <a:custGeom>
              <a:avLst/>
              <a:gdLst>
                <a:gd name="T0" fmla="*/ 0 w 4"/>
                <a:gd name="T1" fmla="*/ 4 h 8"/>
                <a:gd name="T2" fmla="*/ 4 w 4"/>
                <a:gd name="T3" fmla="*/ 4 h 8"/>
                <a:gd name="T4" fmla="*/ 0 w 4"/>
                <a:gd name="T5" fmla="*/ 4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6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29" name="Freeform 1135">
              <a:extLst>
                <a:ext uri="{FF2B5EF4-FFF2-40B4-BE49-F238E27FC236}">
                  <a16:creationId xmlns:a16="http://schemas.microsoft.com/office/drawing/2014/main" id="{AA1AC344-C67E-4194-AA80-2D780BC58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" y="255"/>
              <a:ext cx="3" cy="7"/>
            </a:xfrm>
            <a:custGeom>
              <a:avLst/>
              <a:gdLst>
                <a:gd name="T0" fmla="*/ 0 w 3"/>
                <a:gd name="T1" fmla="*/ 4 h 7"/>
                <a:gd name="T2" fmla="*/ 3 w 3"/>
                <a:gd name="T3" fmla="*/ 4 h 7"/>
                <a:gd name="T4" fmla="*/ 0 w 3"/>
                <a:gd name="T5" fmla="*/ 4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6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0" name="Freeform 1136">
              <a:extLst>
                <a:ext uri="{FF2B5EF4-FFF2-40B4-BE49-F238E27FC236}">
                  <a16:creationId xmlns:a16="http://schemas.microsoft.com/office/drawing/2014/main" id="{7A9D58DC-1A27-4986-9CCD-3D71A0F64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258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1" name="Freeform 1137">
              <a:extLst>
                <a:ext uri="{FF2B5EF4-FFF2-40B4-BE49-F238E27FC236}">
                  <a16:creationId xmlns:a16="http://schemas.microsoft.com/office/drawing/2014/main" id="{147B3DF6-A47A-4EDF-81BC-55A6C9CCD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51"/>
              <a:ext cx="18" cy="20"/>
            </a:xfrm>
            <a:custGeom>
              <a:avLst/>
              <a:gdLst>
                <a:gd name="T0" fmla="*/ 8 w 17"/>
                <a:gd name="T1" fmla="*/ 0 h 18"/>
                <a:gd name="T2" fmla="*/ 1 w 17"/>
                <a:gd name="T3" fmla="*/ 9 h 18"/>
                <a:gd name="T4" fmla="*/ 8 w 17"/>
                <a:gd name="T5" fmla="*/ 0 h 18"/>
                <a:gd name="T6" fmla="*/ 0 60000 65536"/>
                <a:gd name="T7" fmla="*/ 0 60000 65536"/>
                <a:gd name="T8" fmla="*/ 0 60000 65536"/>
                <a:gd name="T9" fmla="*/ 0 w 17"/>
                <a:gd name="T10" fmla="*/ 0 h 18"/>
                <a:gd name="T11" fmla="*/ 17 w 17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8">
                  <a:moveTo>
                    <a:pt x="8" y="0"/>
                  </a:moveTo>
                  <a:cubicBezTo>
                    <a:pt x="17" y="3"/>
                    <a:pt x="6" y="18"/>
                    <a:pt x="1" y="7"/>
                  </a:cubicBezTo>
                  <a:cubicBezTo>
                    <a:pt x="0" y="5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2" name="Freeform 1138">
              <a:extLst>
                <a:ext uri="{FF2B5EF4-FFF2-40B4-BE49-F238E27FC236}">
                  <a16:creationId xmlns:a16="http://schemas.microsoft.com/office/drawing/2014/main" id="{E125D38B-CAE7-43A5-BFE8-BFFE9E103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" y="229"/>
              <a:ext cx="112" cy="35"/>
            </a:xfrm>
            <a:custGeom>
              <a:avLst/>
              <a:gdLst>
                <a:gd name="T0" fmla="*/ 37 w 104"/>
                <a:gd name="T1" fmla="*/ 5 h 33"/>
                <a:gd name="T2" fmla="*/ 44 w 104"/>
                <a:gd name="T3" fmla="*/ 17 h 33"/>
                <a:gd name="T4" fmla="*/ 75 w 104"/>
                <a:gd name="T5" fmla="*/ 17 h 33"/>
                <a:gd name="T6" fmla="*/ 100 w 104"/>
                <a:gd name="T7" fmla="*/ 5 h 33"/>
                <a:gd name="T8" fmla="*/ 120 w 104"/>
                <a:gd name="T9" fmla="*/ 29 h 33"/>
                <a:gd name="T10" fmla="*/ 72 w 104"/>
                <a:gd name="T11" fmla="*/ 35 h 33"/>
                <a:gd name="T12" fmla="*/ 52 w 104"/>
                <a:gd name="T13" fmla="*/ 32 h 33"/>
                <a:gd name="T14" fmla="*/ 29 w 104"/>
                <a:gd name="T15" fmla="*/ 35 h 33"/>
                <a:gd name="T16" fmla="*/ 32 w 104"/>
                <a:gd name="T17" fmla="*/ 20 h 33"/>
                <a:gd name="T18" fmla="*/ 1 w 104"/>
                <a:gd name="T19" fmla="*/ 5 h 33"/>
                <a:gd name="T20" fmla="*/ 37 w 104"/>
                <a:gd name="T21" fmla="*/ 5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33"/>
                <a:gd name="T35" fmla="*/ 104 w 104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33">
                  <a:moveTo>
                    <a:pt x="32" y="5"/>
                  </a:moveTo>
                  <a:cubicBezTo>
                    <a:pt x="35" y="7"/>
                    <a:pt x="34" y="15"/>
                    <a:pt x="38" y="15"/>
                  </a:cubicBezTo>
                  <a:cubicBezTo>
                    <a:pt x="45" y="16"/>
                    <a:pt x="58" y="17"/>
                    <a:pt x="65" y="15"/>
                  </a:cubicBezTo>
                  <a:cubicBezTo>
                    <a:pt x="76" y="13"/>
                    <a:pt x="78" y="4"/>
                    <a:pt x="86" y="5"/>
                  </a:cubicBezTo>
                  <a:cubicBezTo>
                    <a:pt x="94" y="7"/>
                    <a:pt x="104" y="14"/>
                    <a:pt x="103" y="25"/>
                  </a:cubicBezTo>
                  <a:cubicBezTo>
                    <a:pt x="86" y="15"/>
                    <a:pt x="75" y="29"/>
                    <a:pt x="62" y="31"/>
                  </a:cubicBezTo>
                  <a:cubicBezTo>
                    <a:pt x="58" y="31"/>
                    <a:pt x="52" y="28"/>
                    <a:pt x="45" y="28"/>
                  </a:cubicBezTo>
                  <a:cubicBezTo>
                    <a:pt x="36" y="28"/>
                    <a:pt x="30" y="33"/>
                    <a:pt x="25" y="31"/>
                  </a:cubicBezTo>
                  <a:cubicBezTo>
                    <a:pt x="22" y="30"/>
                    <a:pt x="28" y="17"/>
                    <a:pt x="28" y="18"/>
                  </a:cubicBezTo>
                  <a:cubicBezTo>
                    <a:pt x="24" y="12"/>
                    <a:pt x="0" y="17"/>
                    <a:pt x="1" y="5"/>
                  </a:cubicBezTo>
                  <a:cubicBezTo>
                    <a:pt x="12" y="10"/>
                    <a:pt x="21" y="0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3" name="Freeform 1139">
              <a:extLst>
                <a:ext uri="{FF2B5EF4-FFF2-40B4-BE49-F238E27FC236}">
                  <a16:creationId xmlns:a16="http://schemas.microsoft.com/office/drawing/2014/main" id="{0978C74F-7A61-4949-AB0D-198B77CCC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41"/>
              <a:ext cx="14" cy="33"/>
            </a:xfrm>
            <a:custGeom>
              <a:avLst/>
              <a:gdLst>
                <a:gd name="T0" fmla="*/ 1 w 13"/>
                <a:gd name="T1" fmla="*/ 22 h 31"/>
                <a:gd name="T2" fmla="*/ 1 w 13"/>
                <a:gd name="T3" fmla="*/ 19 h 31"/>
                <a:gd name="T4" fmla="*/ 1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20"/>
                  </a:moveTo>
                  <a:cubicBezTo>
                    <a:pt x="0" y="20"/>
                    <a:pt x="1" y="17"/>
                    <a:pt x="1" y="17"/>
                  </a:cubicBezTo>
                  <a:cubicBezTo>
                    <a:pt x="1" y="0"/>
                    <a:pt x="13" y="31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4" name="Freeform 1140">
              <a:extLst>
                <a:ext uri="{FF2B5EF4-FFF2-40B4-BE49-F238E27FC236}">
                  <a16:creationId xmlns:a16="http://schemas.microsoft.com/office/drawing/2014/main" id="{A462DE90-4384-4A1E-A53E-41627D7E4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255"/>
              <a:ext cx="7" cy="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5" name="Freeform 1141">
              <a:extLst>
                <a:ext uri="{FF2B5EF4-FFF2-40B4-BE49-F238E27FC236}">
                  <a16:creationId xmlns:a16="http://schemas.microsoft.com/office/drawing/2014/main" id="{0BCD8B8A-25FF-48E6-900C-66766C4F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247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6" name="Freeform 1142">
              <a:extLst>
                <a:ext uri="{FF2B5EF4-FFF2-40B4-BE49-F238E27FC236}">
                  <a16:creationId xmlns:a16="http://schemas.microsoft.com/office/drawing/2014/main" id="{C27A0EC9-5828-4C1A-AD88-759BC9269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" y="231"/>
              <a:ext cx="14" cy="33"/>
            </a:xfrm>
            <a:custGeom>
              <a:avLst/>
              <a:gdLst>
                <a:gd name="T0" fmla="*/ 0 w 13"/>
                <a:gd name="T1" fmla="*/ 21 h 31"/>
                <a:gd name="T2" fmla="*/ 0 w 13"/>
                <a:gd name="T3" fmla="*/ 18 h 31"/>
                <a:gd name="T4" fmla="*/ 0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3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7" name="Freeform 1143">
              <a:extLst>
                <a:ext uri="{FF2B5EF4-FFF2-40B4-BE49-F238E27FC236}">
                  <a16:creationId xmlns:a16="http://schemas.microsoft.com/office/drawing/2014/main" id="{CEB295E9-D99A-4EBC-A7FC-9D1619E9E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" y="232"/>
              <a:ext cx="24" cy="15"/>
            </a:xfrm>
            <a:custGeom>
              <a:avLst/>
              <a:gdLst>
                <a:gd name="T0" fmla="*/ 15 w 22"/>
                <a:gd name="T1" fmla="*/ 2 h 14"/>
                <a:gd name="T2" fmla="*/ 12 w 22"/>
                <a:gd name="T3" fmla="*/ 14 h 14"/>
                <a:gd name="T4" fmla="*/ 3 w 22"/>
                <a:gd name="T5" fmla="*/ 14 h 14"/>
                <a:gd name="T6" fmla="*/ 15 w 22"/>
                <a:gd name="T7" fmla="*/ 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4"/>
                <a:gd name="T14" fmla="*/ 22 w 22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4">
                  <a:moveTo>
                    <a:pt x="13" y="2"/>
                  </a:moveTo>
                  <a:cubicBezTo>
                    <a:pt x="22" y="6"/>
                    <a:pt x="14" y="14"/>
                    <a:pt x="10" y="12"/>
                  </a:cubicBezTo>
                  <a:cubicBezTo>
                    <a:pt x="9" y="12"/>
                    <a:pt x="3" y="13"/>
                    <a:pt x="3" y="12"/>
                  </a:cubicBezTo>
                  <a:cubicBezTo>
                    <a:pt x="0" y="6"/>
                    <a:pt x="8" y="0"/>
                    <a:pt x="1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8" name="Freeform 1144">
              <a:extLst>
                <a:ext uri="{FF2B5EF4-FFF2-40B4-BE49-F238E27FC236}">
                  <a16:creationId xmlns:a16="http://schemas.microsoft.com/office/drawing/2014/main" id="{D86891D1-3921-48C1-9875-16AEEE580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44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1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3"/>
                    <a:pt x="1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39" name="Freeform 1145">
              <a:extLst>
                <a:ext uri="{FF2B5EF4-FFF2-40B4-BE49-F238E27FC236}">
                  <a16:creationId xmlns:a16="http://schemas.microsoft.com/office/drawing/2014/main" id="{8F7536D4-C6DD-4B73-BB6F-2D1B2374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234"/>
              <a:ext cx="4" cy="8"/>
            </a:xfrm>
            <a:custGeom>
              <a:avLst/>
              <a:gdLst>
                <a:gd name="T0" fmla="*/ 0 w 4"/>
                <a:gd name="T1" fmla="*/ 6 h 7"/>
                <a:gd name="T2" fmla="*/ 4 w 4"/>
                <a:gd name="T3" fmla="*/ 6 h 7"/>
                <a:gd name="T4" fmla="*/ 0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0" name="Freeform 1146">
              <a:extLst>
                <a:ext uri="{FF2B5EF4-FFF2-40B4-BE49-F238E27FC236}">
                  <a16:creationId xmlns:a16="http://schemas.microsoft.com/office/drawing/2014/main" id="{5F7BD7A3-A554-464C-8DB1-8BC5B5697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220"/>
              <a:ext cx="25" cy="23"/>
            </a:xfrm>
            <a:custGeom>
              <a:avLst/>
              <a:gdLst>
                <a:gd name="T0" fmla="*/ 10 w 23"/>
                <a:gd name="T1" fmla="*/ 24 h 21"/>
                <a:gd name="T2" fmla="*/ 5 w 23"/>
                <a:gd name="T3" fmla="*/ 21 h 21"/>
                <a:gd name="T4" fmla="*/ 10 w 23"/>
                <a:gd name="T5" fmla="*/ 24 h 21"/>
                <a:gd name="T6" fmla="*/ 0 60000 65536"/>
                <a:gd name="T7" fmla="*/ 0 60000 65536"/>
                <a:gd name="T8" fmla="*/ 0 60000 65536"/>
                <a:gd name="T9" fmla="*/ 0 w 23"/>
                <a:gd name="T10" fmla="*/ 0 h 21"/>
                <a:gd name="T11" fmla="*/ 23 w 2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1">
                  <a:moveTo>
                    <a:pt x="8" y="20"/>
                  </a:moveTo>
                  <a:cubicBezTo>
                    <a:pt x="11" y="20"/>
                    <a:pt x="4" y="15"/>
                    <a:pt x="5" y="17"/>
                  </a:cubicBezTo>
                  <a:cubicBezTo>
                    <a:pt x="0" y="0"/>
                    <a:pt x="23" y="21"/>
                    <a:pt x="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1" name="Freeform 1147">
              <a:extLst>
                <a:ext uri="{FF2B5EF4-FFF2-40B4-BE49-F238E27FC236}">
                  <a16:creationId xmlns:a16="http://schemas.microsoft.com/office/drawing/2014/main" id="{F52FA64A-E75B-4C3A-B39E-F53908F9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231"/>
              <a:ext cx="4" cy="7"/>
            </a:xfrm>
            <a:custGeom>
              <a:avLst/>
              <a:gdLst>
                <a:gd name="T0" fmla="*/ 0 w 3"/>
                <a:gd name="T1" fmla="*/ 3 h 7"/>
                <a:gd name="T2" fmla="*/ 5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2"/>
                    <a:pt x="3" y="0"/>
                    <a:pt x="3" y="3"/>
                  </a:cubicBezTo>
                  <a:cubicBezTo>
                    <a:pt x="3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2" name="Freeform 1148">
              <a:extLst>
                <a:ext uri="{FF2B5EF4-FFF2-40B4-BE49-F238E27FC236}">
                  <a16:creationId xmlns:a16="http://schemas.microsoft.com/office/drawing/2014/main" id="{065DA773-88C0-4BF3-A9D5-6C2BB6599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230"/>
              <a:ext cx="7" cy="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3" name="Freeform 1149">
              <a:extLst>
                <a:ext uri="{FF2B5EF4-FFF2-40B4-BE49-F238E27FC236}">
                  <a16:creationId xmlns:a16="http://schemas.microsoft.com/office/drawing/2014/main" id="{54BCA74C-8AFA-4599-AADD-7A4CB33E2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230"/>
              <a:ext cx="8" cy="5"/>
            </a:xfrm>
            <a:custGeom>
              <a:avLst/>
              <a:gdLst>
                <a:gd name="T0" fmla="*/ 8 w 7"/>
                <a:gd name="T1" fmla="*/ 4 h 5"/>
                <a:gd name="T2" fmla="*/ 2 w 7"/>
                <a:gd name="T3" fmla="*/ 1 h 5"/>
                <a:gd name="T4" fmla="*/ 8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3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4" name="Freeform 1150">
              <a:extLst>
                <a:ext uri="{FF2B5EF4-FFF2-40B4-BE49-F238E27FC236}">
                  <a16:creationId xmlns:a16="http://schemas.microsoft.com/office/drawing/2014/main" id="{5023540E-1384-4FC5-85FD-9328F416D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226"/>
              <a:ext cx="8" cy="6"/>
            </a:xfrm>
            <a:custGeom>
              <a:avLst/>
              <a:gdLst>
                <a:gd name="T0" fmla="*/ 7 w 7"/>
                <a:gd name="T1" fmla="*/ 6 h 5"/>
                <a:gd name="T2" fmla="*/ 1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5" name="Freeform 1151">
              <a:extLst>
                <a:ext uri="{FF2B5EF4-FFF2-40B4-BE49-F238E27FC236}">
                  <a16:creationId xmlns:a16="http://schemas.microsoft.com/office/drawing/2014/main" id="{2ADA0043-5237-4E14-8736-FE2219EC8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223"/>
              <a:ext cx="7" cy="6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6" name="Freeform 1152">
              <a:extLst>
                <a:ext uri="{FF2B5EF4-FFF2-40B4-BE49-F238E27FC236}">
                  <a16:creationId xmlns:a16="http://schemas.microsoft.com/office/drawing/2014/main" id="{A2CC04F4-E5C3-474C-AC1E-BA5CC48BA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07"/>
              <a:ext cx="14" cy="34"/>
            </a:xfrm>
            <a:custGeom>
              <a:avLst/>
              <a:gdLst>
                <a:gd name="T0" fmla="*/ 1 w 13"/>
                <a:gd name="T1" fmla="*/ 23 h 31"/>
                <a:gd name="T2" fmla="*/ 1 w 13"/>
                <a:gd name="T3" fmla="*/ 20 h 31"/>
                <a:gd name="T4" fmla="*/ 1 w 13"/>
                <a:gd name="T5" fmla="*/ 23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9"/>
                  </a:moveTo>
                  <a:cubicBezTo>
                    <a:pt x="0" y="19"/>
                    <a:pt x="1" y="16"/>
                    <a:pt x="1" y="16"/>
                  </a:cubicBezTo>
                  <a:cubicBezTo>
                    <a:pt x="1" y="0"/>
                    <a:pt x="13" y="31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7" name="Freeform 1153">
              <a:extLst>
                <a:ext uri="{FF2B5EF4-FFF2-40B4-BE49-F238E27FC236}">
                  <a16:creationId xmlns:a16="http://schemas.microsoft.com/office/drawing/2014/main" id="{19A65AC4-9D49-4FF5-88AA-6BDF7299D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220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8" name="Freeform 1154">
              <a:extLst>
                <a:ext uri="{FF2B5EF4-FFF2-40B4-BE49-F238E27FC236}">
                  <a16:creationId xmlns:a16="http://schemas.microsoft.com/office/drawing/2014/main" id="{8D93265E-5745-436A-B25F-028682EBC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" y="214"/>
              <a:ext cx="7" cy="8"/>
            </a:xfrm>
            <a:custGeom>
              <a:avLst/>
              <a:gdLst>
                <a:gd name="T0" fmla="*/ 0 w 7"/>
                <a:gd name="T1" fmla="*/ 4 h 8"/>
                <a:gd name="T2" fmla="*/ 7 w 7"/>
                <a:gd name="T3" fmla="*/ 4 h 8"/>
                <a:gd name="T4" fmla="*/ 0 w 7"/>
                <a:gd name="T5" fmla="*/ 4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1" y="0"/>
                    <a:pt x="4" y="2"/>
                    <a:pt x="7" y="4"/>
                  </a:cubicBezTo>
                  <a:cubicBezTo>
                    <a:pt x="7" y="7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49" name="Freeform 1155">
              <a:extLst>
                <a:ext uri="{FF2B5EF4-FFF2-40B4-BE49-F238E27FC236}">
                  <a16:creationId xmlns:a16="http://schemas.microsoft.com/office/drawing/2014/main" id="{D78D88BD-D62A-495C-975B-D172A15F3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" y="217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0" name="Freeform 1156">
              <a:extLst>
                <a:ext uri="{FF2B5EF4-FFF2-40B4-BE49-F238E27FC236}">
                  <a16:creationId xmlns:a16="http://schemas.microsoft.com/office/drawing/2014/main" id="{26A03B5C-9E35-4B64-9091-88FC2BC8D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7" y="217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1" name="Freeform 1157">
              <a:extLst>
                <a:ext uri="{FF2B5EF4-FFF2-40B4-BE49-F238E27FC236}">
                  <a16:creationId xmlns:a16="http://schemas.microsoft.com/office/drawing/2014/main" id="{363498E9-1237-4B4E-802C-9113DB75D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203"/>
              <a:ext cx="4" cy="8"/>
            </a:xfrm>
            <a:custGeom>
              <a:avLst/>
              <a:gdLst>
                <a:gd name="T0" fmla="*/ 4 w 4"/>
                <a:gd name="T1" fmla="*/ 4 h 8"/>
                <a:gd name="T2" fmla="*/ 0 w 4"/>
                <a:gd name="T3" fmla="*/ 4 h 8"/>
                <a:gd name="T4" fmla="*/ 4 w 4"/>
                <a:gd name="T5" fmla="*/ 4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4" y="4"/>
                  </a:moveTo>
                  <a:cubicBezTo>
                    <a:pt x="4" y="6"/>
                    <a:pt x="0" y="8"/>
                    <a:pt x="0" y="4"/>
                  </a:cubicBezTo>
                  <a:cubicBezTo>
                    <a:pt x="0" y="2"/>
                    <a:pt x="4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2" name="Freeform 1158">
              <a:extLst>
                <a:ext uri="{FF2B5EF4-FFF2-40B4-BE49-F238E27FC236}">
                  <a16:creationId xmlns:a16="http://schemas.microsoft.com/office/drawing/2014/main" id="{2C80B170-1EDA-44CB-841B-6E9EA9C99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196"/>
              <a:ext cx="8" cy="9"/>
            </a:xfrm>
            <a:custGeom>
              <a:avLst/>
              <a:gdLst>
                <a:gd name="T0" fmla="*/ 0 w 7"/>
                <a:gd name="T1" fmla="*/ 6 h 8"/>
                <a:gd name="T2" fmla="*/ 9 w 7"/>
                <a:gd name="T3" fmla="*/ 6 h 8"/>
                <a:gd name="T4" fmla="*/ 0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1" y="0"/>
                    <a:pt x="4" y="2"/>
                    <a:pt x="7" y="4"/>
                  </a:cubicBezTo>
                  <a:cubicBezTo>
                    <a:pt x="7" y="7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3" name="Freeform 1159">
              <a:extLst>
                <a:ext uri="{FF2B5EF4-FFF2-40B4-BE49-F238E27FC236}">
                  <a16:creationId xmlns:a16="http://schemas.microsoft.com/office/drawing/2014/main" id="{3BC34BDF-A775-45B9-8E73-D87D1F515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89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4" name="Freeform 1160">
              <a:extLst>
                <a:ext uri="{FF2B5EF4-FFF2-40B4-BE49-F238E27FC236}">
                  <a16:creationId xmlns:a16="http://schemas.microsoft.com/office/drawing/2014/main" id="{98E2AB2E-5707-41EE-A752-82BB04FA6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" y="185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5" name="Freeform 1161">
              <a:extLst>
                <a:ext uri="{FF2B5EF4-FFF2-40B4-BE49-F238E27FC236}">
                  <a16:creationId xmlns:a16="http://schemas.microsoft.com/office/drawing/2014/main" id="{3ADBCA3D-046D-428E-87F2-548A3C425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" y="182"/>
              <a:ext cx="4" cy="9"/>
            </a:xfrm>
            <a:custGeom>
              <a:avLst/>
              <a:gdLst>
                <a:gd name="T0" fmla="*/ 0 w 4"/>
                <a:gd name="T1" fmla="*/ 6 h 8"/>
                <a:gd name="T2" fmla="*/ 4 w 4"/>
                <a:gd name="T3" fmla="*/ 6 h 8"/>
                <a:gd name="T4" fmla="*/ 0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6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6" name="Freeform 1162">
              <a:extLst>
                <a:ext uri="{FF2B5EF4-FFF2-40B4-BE49-F238E27FC236}">
                  <a16:creationId xmlns:a16="http://schemas.microsoft.com/office/drawing/2014/main" id="{A7382A4B-6662-4152-9F7A-3FD38EC8B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" y="179"/>
              <a:ext cx="3" cy="7"/>
            </a:xfrm>
            <a:custGeom>
              <a:avLst/>
              <a:gdLst>
                <a:gd name="T0" fmla="*/ 0 w 3"/>
                <a:gd name="T1" fmla="*/ 4 h 7"/>
                <a:gd name="T2" fmla="*/ 3 w 3"/>
                <a:gd name="T3" fmla="*/ 4 h 7"/>
                <a:gd name="T4" fmla="*/ 0 w 3"/>
                <a:gd name="T5" fmla="*/ 4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7" name="Freeform 1163">
              <a:extLst>
                <a:ext uri="{FF2B5EF4-FFF2-40B4-BE49-F238E27FC236}">
                  <a16:creationId xmlns:a16="http://schemas.microsoft.com/office/drawing/2014/main" id="{24BBDD13-0159-4376-90FC-40E55FAE4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" y="175"/>
              <a:ext cx="10" cy="5"/>
            </a:xfrm>
            <a:custGeom>
              <a:avLst/>
              <a:gdLst>
                <a:gd name="T0" fmla="*/ 9 w 10"/>
                <a:gd name="T1" fmla="*/ 5 h 5"/>
                <a:gd name="T2" fmla="*/ 2 w 10"/>
                <a:gd name="T3" fmla="*/ 1 h 5"/>
                <a:gd name="T4" fmla="*/ 9 w 10"/>
                <a:gd name="T5" fmla="*/ 5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5"/>
                  </a:moveTo>
                  <a:cubicBezTo>
                    <a:pt x="8" y="5"/>
                    <a:pt x="0" y="3"/>
                    <a:pt x="2" y="1"/>
                  </a:cubicBezTo>
                  <a:cubicBezTo>
                    <a:pt x="3" y="0"/>
                    <a:pt x="10" y="3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8" name="Line 1164">
              <a:extLst>
                <a:ext uri="{FF2B5EF4-FFF2-40B4-BE49-F238E27FC236}">
                  <a16:creationId xmlns:a16="http://schemas.microsoft.com/office/drawing/2014/main" id="{0B190447-971E-4C7E-9260-2F2E89800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" y="17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59" name="Line 1165">
              <a:extLst>
                <a:ext uri="{FF2B5EF4-FFF2-40B4-BE49-F238E27FC236}">
                  <a16:creationId xmlns:a16="http://schemas.microsoft.com/office/drawing/2014/main" id="{735FAFDB-79FC-4AB6-BA7F-B3E46AFF3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" y="17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0" name="Freeform 1166">
              <a:extLst>
                <a:ext uri="{FF2B5EF4-FFF2-40B4-BE49-F238E27FC236}">
                  <a16:creationId xmlns:a16="http://schemas.microsoft.com/office/drawing/2014/main" id="{4DA5AE3C-A731-4579-AED2-583F0B67A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149"/>
              <a:ext cx="22" cy="23"/>
            </a:xfrm>
            <a:custGeom>
              <a:avLst/>
              <a:gdLst>
                <a:gd name="T0" fmla="*/ 14 w 20"/>
                <a:gd name="T1" fmla="*/ 0 h 22"/>
                <a:gd name="T2" fmla="*/ 7 w 20"/>
                <a:gd name="T3" fmla="*/ 24 h 22"/>
                <a:gd name="T4" fmla="*/ 14 w 20"/>
                <a:gd name="T5" fmla="*/ 0 h 22"/>
                <a:gd name="T6" fmla="*/ 0 60000 65536"/>
                <a:gd name="T7" fmla="*/ 0 60000 65536"/>
                <a:gd name="T8" fmla="*/ 0 60000 65536"/>
                <a:gd name="T9" fmla="*/ 0 w 20"/>
                <a:gd name="T10" fmla="*/ 0 h 22"/>
                <a:gd name="T11" fmla="*/ 20 w 2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2">
                  <a:moveTo>
                    <a:pt x="12" y="0"/>
                  </a:moveTo>
                  <a:cubicBezTo>
                    <a:pt x="20" y="8"/>
                    <a:pt x="11" y="17"/>
                    <a:pt x="5" y="22"/>
                  </a:cubicBezTo>
                  <a:cubicBezTo>
                    <a:pt x="3" y="14"/>
                    <a:pt x="0" y="4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1" name="Line 1167">
              <a:extLst>
                <a:ext uri="{FF2B5EF4-FFF2-40B4-BE49-F238E27FC236}">
                  <a16:creationId xmlns:a16="http://schemas.microsoft.com/office/drawing/2014/main" id="{F9295E81-29DA-45C4-A62B-9B7911B5BD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" y="16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2" name="Line 1168">
              <a:extLst>
                <a:ext uri="{FF2B5EF4-FFF2-40B4-BE49-F238E27FC236}">
                  <a16:creationId xmlns:a16="http://schemas.microsoft.com/office/drawing/2014/main" id="{E17D1E19-AD87-4E52-B1F9-C5A807B23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" y="16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3" name="Freeform 1169">
              <a:extLst>
                <a:ext uri="{FF2B5EF4-FFF2-40B4-BE49-F238E27FC236}">
                  <a16:creationId xmlns:a16="http://schemas.microsoft.com/office/drawing/2014/main" id="{E9564B24-867A-4A2D-8C69-4E5610701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148"/>
              <a:ext cx="7" cy="5"/>
            </a:xfrm>
            <a:custGeom>
              <a:avLst/>
              <a:gdLst>
                <a:gd name="T0" fmla="*/ 2 w 7"/>
                <a:gd name="T1" fmla="*/ 1 h 5"/>
                <a:gd name="T2" fmla="*/ 6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6" y="4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4" name="Freeform 1170">
              <a:extLst>
                <a:ext uri="{FF2B5EF4-FFF2-40B4-BE49-F238E27FC236}">
                  <a16:creationId xmlns:a16="http://schemas.microsoft.com/office/drawing/2014/main" id="{52169285-C391-4EDB-9242-599FA38CB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" y="129"/>
              <a:ext cx="19" cy="20"/>
            </a:xfrm>
            <a:custGeom>
              <a:avLst/>
              <a:gdLst>
                <a:gd name="T0" fmla="*/ 20 w 18"/>
                <a:gd name="T1" fmla="*/ 10 h 18"/>
                <a:gd name="T2" fmla="*/ 5 w 18"/>
                <a:gd name="T3" fmla="*/ 22 h 18"/>
                <a:gd name="T4" fmla="*/ 20 w 18"/>
                <a:gd name="T5" fmla="*/ 10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18" y="8"/>
                  </a:moveTo>
                  <a:cubicBezTo>
                    <a:pt x="11" y="9"/>
                    <a:pt x="12" y="17"/>
                    <a:pt x="5" y="18"/>
                  </a:cubicBezTo>
                  <a:cubicBezTo>
                    <a:pt x="0" y="8"/>
                    <a:pt x="14" y="0"/>
                    <a:pt x="1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5" name="Freeform 1171">
              <a:extLst>
                <a:ext uri="{FF2B5EF4-FFF2-40B4-BE49-F238E27FC236}">
                  <a16:creationId xmlns:a16="http://schemas.microsoft.com/office/drawing/2014/main" id="{5F341797-0697-4064-8592-4B0CF44A0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137"/>
              <a:ext cx="8" cy="5"/>
            </a:xfrm>
            <a:custGeom>
              <a:avLst/>
              <a:gdLst>
                <a:gd name="T0" fmla="*/ 7 w 7"/>
                <a:gd name="T1" fmla="*/ 5 h 5"/>
                <a:gd name="T2" fmla="*/ 1 w 7"/>
                <a:gd name="T3" fmla="*/ 1 h 5"/>
                <a:gd name="T4" fmla="*/ 7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5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6" name="Freeform 1172">
              <a:extLst>
                <a:ext uri="{FF2B5EF4-FFF2-40B4-BE49-F238E27FC236}">
                  <a16:creationId xmlns:a16="http://schemas.microsoft.com/office/drawing/2014/main" id="{00B2C41B-8708-4428-A09B-38575F662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125"/>
              <a:ext cx="15" cy="7"/>
            </a:xfrm>
            <a:custGeom>
              <a:avLst/>
              <a:gdLst>
                <a:gd name="T0" fmla="*/ 16 w 14"/>
                <a:gd name="T1" fmla="*/ 6 h 7"/>
                <a:gd name="T2" fmla="*/ 0 w 14"/>
                <a:gd name="T3" fmla="*/ 0 h 7"/>
                <a:gd name="T4" fmla="*/ 16 w 14"/>
                <a:gd name="T5" fmla="*/ 6 h 7"/>
                <a:gd name="T6" fmla="*/ 0 60000 65536"/>
                <a:gd name="T7" fmla="*/ 0 60000 65536"/>
                <a:gd name="T8" fmla="*/ 0 60000 65536"/>
                <a:gd name="T9" fmla="*/ 0 w 14"/>
                <a:gd name="T10" fmla="*/ 0 h 7"/>
                <a:gd name="T11" fmla="*/ 14 w 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7">
                  <a:moveTo>
                    <a:pt x="14" y="6"/>
                  </a:moveTo>
                  <a:cubicBezTo>
                    <a:pt x="6" y="7"/>
                    <a:pt x="1" y="5"/>
                    <a:pt x="0" y="0"/>
                  </a:cubicBezTo>
                  <a:cubicBezTo>
                    <a:pt x="7" y="0"/>
                    <a:pt x="12" y="2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7" name="Freeform 1173">
              <a:extLst>
                <a:ext uri="{FF2B5EF4-FFF2-40B4-BE49-F238E27FC236}">
                  <a16:creationId xmlns:a16="http://schemas.microsoft.com/office/drawing/2014/main" id="{FF4D5D09-A637-4671-B2C1-CEE8ECE4A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" y="110"/>
              <a:ext cx="38" cy="20"/>
            </a:xfrm>
            <a:custGeom>
              <a:avLst/>
              <a:gdLst>
                <a:gd name="T0" fmla="*/ 25 w 35"/>
                <a:gd name="T1" fmla="*/ 19 h 19"/>
                <a:gd name="T2" fmla="*/ 17 w 35"/>
                <a:gd name="T3" fmla="*/ 16 h 19"/>
                <a:gd name="T4" fmla="*/ 25 w 35"/>
                <a:gd name="T5" fmla="*/ 19 h 19"/>
                <a:gd name="T6" fmla="*/ 0 60000 65536"/>
                <a:gd name="T7" fmla="*/ 0 60000 65536"/>
                <a:gd name="T8" fmla="*/ 0 60000 65536"/>
                <a:gd name="T9" fmla="*/ 0 w 35"/>
                <a:gd name="T10" fmla="*/ 0 h 19"/>
                <a:gd name="T11" fmla="*/ 35 w 3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9">
                  <a:moveTo>
                    <a:pt x="21" y="17"/>
                  </a:moveTo>
                  <a:cubicBezTo>
                    <a:pt x="19" y="19"/>
                    <a:pt x="15" y="14"/>
                    <a:pt x="15" y="14"/>
                  </a:cubicBezTo>
                  <a:cubicBezTo>
                    <a:pt x="0" y="0"/>
                    <a:pt x="35" y="4"/>
                    <a:pt x="2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8" name="Freeform 1174">
              <a:extLst>
                <a:ext uri="{FF2B5EF4-FFF2-40B4-BE49-F238E27FC236}">
                  <a16:creationId xmlns:a16="http://schemas.microsoft.com/office/drawing/2014/main" id="{62A99B78-7B03-4602-9ADA-63BF1C066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1"/>
              <a:ext cx="8" cy="11"/>
            </a:xfrm>
            <a:custGeom>
              <a:avLst/>
              <a:gdLst>
                <a:gd name="T0" fmla="*/ 2 w 7"/>
                <a:gd name="T1" fmla="*/ 8 h 10"/>
                <a:gd name="T2" fmla="*/ 7 w 7"/>
                <a:gd name="T3" fmla="*/ 3 h 10"/>
                <a:gd name="T4" fmla="*/ 2 w 7"/>
                <a:gd name="T5" fmla="*/ 8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2" y="6"/>
                  </a:moveTo>
                  <a:cubicBezTo>
                    <a:pt x="0" y="4"/>
                    <a:pt x="2" y="0"/>
                    <a:pt x="5" y="3"/>
                  </a:cubicBezTo>
                  <a:cubicBezTo>
                    <a:pt x="7" y="5"/>
                    <a:pt x="6" y="10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69" name="Freeform 1175">
              <a:extLst>
                <a:ext uri="{FF2B5EF4-FFF2-40B4-BE49-F238E27FC236}">
                  <a16:creationId xmlns:a16="http://schemas.microsoft.com/office/drawing/2014/main" id="{8AE491D6-945E-4656-BC4E-38F22CA98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103"/>
              <a:ext cx="4" cy="8"/>
            </a:xfrm>
            <a:custGeom>
              <a:avLst/>
              <a:gdLst>
                <a:gd name="T0" fmla="*/ 5 w 3"/>
                <a:gd name="T1" fmla="*/ 6 h 7"/>
                <a:gd name="T2" fmla="*/ 0 w 3"/>
                <a:gd name="T3" fmla="*/ 6 h 7"/>
                <a:gd name="T4" fmla="*/ 5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5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0" name="Freeform 1176">
              <a:extLst>
                <a:ext uri="{FF2B5EF4-FFF2-40B4-BE49-F238E27FC236}">
                  <a16:creationId xmlns:a16="http://schemas.microsoft.com/office/drawing/2014/main" id="{62B3C33D-B054-4700-9BF3-58E43FED4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107"/>
              <a:ext cx="8" cy="5"/>
            </a:xfrm>
            <a:custGeom>
              <a:avLst/>
              <a:gdLst>
                <a:gd name="T0" fmla="*/ 7 w 7"/>
                <a:gd name="T1" fmla="*/ 4 h 5"/>
                <a:gd name="T2" fmla="*/ 1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1" name="Freeform 1177">
              <a:extLst>
                <a:ext uri="{FF2B5EF4-FFF2-40B4-BE49-F238E27FC236}">
                  <a16:creationId xmlns:a16="http://schemas.microsoft.com/office/drawing/2014/main" id="{D5C4FF3C-5C1F-410D-B65C-3FEE9051E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103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0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0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2" name="Freeform 1178">
              <a:extLst>
                <a:ext uri="{FF2B5EF4-FFF2-40B4-BE49-F238E27FC236}">
                  <a16:creationId xmlns:a16="http://schemas.microsoft.com/office/drawing/2014/main" id="{69234E8E-C2EB-488C-93C8-AC86951C2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99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3" name="Freeform 1179">
              <a:extLst>
                <a:ext uri="{FF2B5EF4-FFF2-40B4-BE49-F238E27FC236}">
                  <a16:creationId xmlns:a16="http://schemas.microsoft.com/office/drawing/2014/main" id="{0036709D-D6EE-46D2-A827-C51241C33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99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4" name="Freeform 1180">
              <a:extLst>
                <a:ext uri="{FF2B5EF4-FFF2-40B4-BE49-F238E27FC236}">
                  <a16:creationId xmlns:a16="http://schemas.microsoft.com/office/drawing/2014/main" id="{6414F65E-80AF-4624-9AF7-7E5139B0C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" y="87"/>
              <a:ext cx="22" cy="21"/>
            </a:xfrm>
            <a:custGeom>
              <a:avLst/>
              <a:gdLst>
                <a:gd name="T0" fmla="*/ 23 w 21"/>
                <a:gd name="T1" fmla="*/ 11 h 19"/>
                <a:gd name="T2" fmla="*/ 16 w 21"/>
                <a:gd name="T3" fmla="*/ 0 h 19"/>
                <a:gd name="T4" fmla="*/ 23 w 21"/>
                <a:gd name="T5" fmla="*/ 11 h 19"/>
                <a:gd name="T6" fmla="*/ 0 60000 65536"/>
                <a:gd name="T7" fmla="*/ 0 60000 65536"/>
                <a:gd name="T8" fmla="*/ 0 60000 65536"/>
                <a:gd name="T9" fmla="*/ 0 w 21"/>
                <a:gd name="T10" fmla="*/ 0 h 19"/>
                <a:gd name="T11" fmla="*/ 21 w 2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9">
                  <a:moveTo>
                    <a:pt x="21" y="9"/>
                  </a:moveTo>
                  <a:cubicBezTo>
                    <a:pt x="13" y="19"/>
                    <a:pt x="0" y="2"/>
                    <a:pt x="14" y="0"/>
                  </a:cubicBezTo>
                  <a:cubicBezTo>
                    <a:pt x="15" y="4"/>
                    <a:pt x="20" y="5"/>
                    <a:pt x="2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5" name="Freeform 1181">
              <a:extLst>
                <a:ext uri="{FF2B5EF4-FFF2-40B4-BE49-F238E27FC236}">
                  <a16:creationId xmlns:a16="http://schemas.microsoft.com/office/drawing/2014/main" id="{6C9ED160-2FD1-4FFD-BD9B-A1EA0910E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91"/>
              <a:ext cx="12" cy="8"/>
            </a:xfrm>
            <a:custGeom>
              <a:avLst/>
              <a:gdLst>
                <a:gd name="T0" fmla="*/ 4 w 11"/>
                <a:gd name="T1" fmla="*/ 2 h 7"/>
                <a:gd name="T2" fmla="*/ 9 w 11"/>
                <a:gd name="T3" fmla="*/ 7 h 7"/>
                <a:gd name="T4" fmla="*/ 4 w 11"/>
                <a:gd name="T5" fmla="*/ 2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4" y="2"/>
                  </a:moveTo>
                  <a:cubicBezTo>
                    <a:pt x="6" y="0"/>
                    <a:pt x="11" y="2"/>
                    <a:pt x="7" y="5"/>
                  </a:cubicBezTo>
                  <a:cubicBezTo>
                    <a:pt x="5" y="7"/>
                    <a:pt x="0" y="5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6" name="Freeform 1182">
              <a:extLst>
                <a:ext uri="{FF2B5EF4-FFF2-40B4-BE49-F238E27FC236}">
                  <a16:creationId xmlns:a16="http://schemas.microsoft.com/office/drawing/2014/main" id="{80A9D8B7-9693-410C-B1A2-DF5310A3C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89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7" name="Freeform 1183">
              <a:extLst>
                <a:ext uri="{FF2B5EF4-FFF2-40B4-BE49-F238E27FC236}">
                  <a16:creationId xmlns:a16="http://schemas.microsoft.com/office/drawing/2014/main" id="{9186AC1D-B82F-48F1-AF4A-365DDCAF8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83"/>
              <a:ext cx="8" cy="4"/>
            </a:xfrm>
            <a:custGeom>
              <a:avLst/>
              <a:gdLst>
                <a:gd name="T0" fmla="*/ 8 w 7"/>
                <a:gd name="T1" fmla="*/ 4 h 4"/>
                <a:gd name="T2" fmla="*/ 2 w 7"/>
                <a:gd name="T3" fmla="*/ 0 h 4"/>
                <a:gd name="T4" fmla="*/ 8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6" y="4"/>
                  </a:moveTo>
                  <a:cubicBezTo>
                    <a:pt x="5" y="4"/>
                    <a:pt x="0" y="2"/>
                    <a:pt x="2" y="0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8" name="Freeform 1184">
              <a:extLst>
                <a:ext uri="{FF2B5EF4-FFF2-40B4-BE49-F238E27FC236}">
                  <a16:creationId xmlns:a16="http://schemas.microsoft.com/office/drawing/2014/main" id="{0FC28169-DF25-4F65-9690-DDF5604CA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83"/>
              <a:ext cx="8" cy="4"/>
            </a:xfrm>
            <a:custGeom>
              <a:avLst/>
              <a:gdLst>
                <a:gd name="T0" fmla="*/ 8 w 7"/>
                <a:gd name="T1" fmla="*/ 4 h 4"/>
                <a:gd name="T2" fmla="*/ 2 w 7"/>
                <a:gd name="T3" fmla="*/ 0 h 4"/>
                <a:gd name="T4" fmla="*/ 8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6" y="4"/>
                  </a:moveTo>
                  <a:cubicBezTo>
                    <a:pt x="5" y="4"/>
                    <a:pt x="0" y="2"/>
                    <a:pt x="2" y="0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79" name="Freeform 1185">
              <a:extLst>
                <a:ext uri="{FF2B5EF4-FFF2-40B4-BE49-F238E27FC236}">
                  <a16:creationId xmlns:a16="http://schemas.microsoft.com/office/drawing/2014/main" id="{69D47836-5F33-4D3D-9694-ED82D799F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83"/>
              <a:ext cx="7" cy="4"/>
            </a:xfrm>
            <a:custGeom>
              <a:avLst/>
              <a:gdLst>
                <a:gd name="T0" fmla="*/ 2 w 7"/>
                <a:gd name="T1" fmla="*/ 0 h 4"/>
                <a:gd name="T2" fmla="*/ 5 w 7"/>
                <a:gd name="T3" fmla="*/ 4 h 4"/>
                <a:gd name="T4" fmla="*/ 2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0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0" name="Freeform 1186">
              <a:extLst>
                <a:ext uri="{FF2B5EF4-FFF2-40B4-BE49-F238E27FC236}">
                  <a16:creationId xmlns:a16="http://schemas.microsoft.com/office/drawing/2014/main" id="{80F8BF94-DA8D-4316-83D4-913ED3C4B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78"/>
              <a:ext cx="6" cy="6"/>
            </a:xfrm>
            <a:custGeom>
              <a:avLst/>
              <a:gdLst>
                <a:gd name="T0" fmla="*/ 5 w 6"/>
                <a:gd name="T1" fmla="*/ 6 h 5"/>
                <a:gd name="T2" fmla="*/ 1 w 6"/>
                <a:gd name="T3" fmla="*/ 1 h 5"/>
                <a:gd name="T4" fmla="*/ 5 w 6"/>
                <a:gd name="T5" fmla="*/ 6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1" name="Freeform 1187">
              <a:extLst>
                <a:ext uri="{FF2B5EF4-FFF2-40B4-BE49-F238E27FC236}">
                  <a16:creationId xmlns:a16="http://schemas.microsoft.com/office/drawing/2014/main" id="{72CBCE6D-B2C3-431A-9F06-27A5F0969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" y="75"/>
              <a:ext cx="11" cy="6"/>
            </a:xfrm>
            <a:custGeom>
              <a:avLst/>
              <a:gdLst>
                <a:gd name="T0" fmla="*/ 11 w 10"/>
                <a:gd name="T1" fmla="*/ 6 h 5"/>
                <a:gd name="T2" fmla="*/ 2 w 10"/>
                <a:gd name="T3" fmla="*/ 1 h 5"/>
                <a:gd name="T4" fmla="*/ 11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4"/>
                  </a:moveTo>
                  <a:cubicBezTo>
                    <a:pt x="8" y="5"/>
                    <a:pt x="0" y="3"/>
                    <a:pt x="2" y="1"/>
                  </a:cubicBezTo>
                  <a:cubicBezTo>
                    <a:pt x="3" y="0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2" name="Freeform 1188">
              <a:extLst>
                <a:ext uri="{FF2B5EF4-FFF2-40B4-BE49-F238E27FC236}">
                  <a16:creationId xmlns:a16="http://schemas.microsoft.com/office/drawing/2014/main" id="{00BE3C0D-793A-4B06-B470-35C5375B6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" y="66"/>
              <a:ext cx="3" cy="7"/>
            </a:xfrm>
            <a:custGeom>
              <a:avLst/>
              <a:gdLst>
                <a:gd name="T0" fmla="*/ 3 w 3"/>
                <a:gd name="T1" fmla="*/ 4 h 7"/>
                <a:gd name="T2" fmla="*/ 0 w 3"/>
                <a:gd name="T3" fmla="*/ 4 h 7"/>
                <a:gd name="T4" fmla="*/ 3 w 3"/>
                <a:gd name="T5" fmla="*/ 4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5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3" name="Freeform 1189">
              <a:extLst>
                <a:ext uri="{FF2B5EF4-FFF2-40B4-BE49-F238E27FC236}">
                  <a16:creationId xmlns:a16="http://schemas.microsoft.com/office/drawing/2014/main" id="{D591BB73-4252-43D0-B9D0-B7E04D416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" y="46"/>
              <a:ext cx="19" cy="30"/>
            </a:xfrm>
            <a:custGeom>
              <a:avLst/>
              <a:gdLst>
                <a:gd name="T0" fmla="*/ 8 w 18"/>
                <a:gd name="T1" fmla="*/ 20 h 28"/>
                <a:gd name="T2" fmla="*/ 4 w 18"/>
                <a:gd name="T3" fmla="*/ 11 h 28"/>
                <a:gd name="T4" fmla="*/ 8 w 18"/>
                <a:gd name="T5" fmla="*/ 20 h 28"/>
                <a:gd name="T6" fmla="*/ 0 60000 65536"/>
                <a:gd name="T7" fmla="*/ 0 60000 65536"/>
                <a:gd name="T8" fmla="*/ 0 60000 65536"/>
                <a:gd name="T9" fmla="*/ 0 w 18"/>
                <a:gd name="T10" fmla="*/ 0 h 28"/>
                <a:gd name="T11" fmla="*/ 18 w 18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8">
                  <a:moveTo>
                    <a:pt x="8" y="18"/>
                  </a:moveTo>
                  <a:cubicBezTo>
                    <a:pt x="7" y="18"/>
                    <a:pt x="0" y="13"/>
                    <a:pt x="4" y="9"/>
                  </a:cubicBezTo>
                  <a:cubicBezTo>
                    <a:pt x="13" y="0"/>
                    <a:pt x="18" y="28"/>
                    <a:pt x="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4" name="Freeform 1190">
              <a:extLst>
                <a:ext uri="{FF2B5EF4-FFF2-40B4-BE49-F238E27FC236}">
                  <a16:creationId xmlns:a16="http://schemas.microsoft.com/office/drawing/2014/main" id="{A4D43243-754A-49A5-BA10-ADF912B27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62"/>
              <a:ext cx="4" cy="8"/>
            </a:xfrm>
            <a:custGeom>
              <a:avLst/>
              <a:gdLst>
                <a:gd name="T0" fmla="*/ 4 w 4"/>
                <a:gd name="T1" fmla="*/ 3 h 7"/>
                <a:gd name="T2" fmla="*/ 0 w 4"/>
                <a:gd name="T3" fmla="*/ 3 h 7"/>
                <a:gd name="T4" fmla="*/ 4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3"/>
                  </a:moveTo>
                  <a:cubicBezTo>
                    <a:pt x="4" y="5"/>
                    <a:pt x="0" y="7"/>
                    <a:pt x="0" y="3"/>
                  </a:cubicBezTo>
                  <a:cubicBezTo>
                    <a:pt x="0" y="2"/>
                    <a:pt x="4" y="0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5" name="Freeform 1191">
              <a:extLst>
                <a:ext uri="{FF2B5EF4-FFF2-40B4-BE49-F238E27FC236}">
                  <a16:creationId xmlns:a16="http://schemas.microsoft.com/office/drawing/2014/main" id="{FFA0389F-4169-4452-8D8A-C2124904B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" y="61"/>
              <a:ext cx="8" cy="6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6" name="Freeform 1192">
              <a:extLst>
                <a:ext uri="{FF2B5EF4-FFF2-40B4-BE49-F238E27FC236}">
                  <a16:creationId xmlns:a16="http://schemas.microsoft.com/office/drawing/2014/main" id="{DB8CD02B-2C05-4C20-9761-FAB228A7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" y="42"/>
              <a:ext cx="47" cy="22"/>
            </a:xfrm>
            <a:custGeom>
              <a:avLst/>
              <a:gdLst>
                <a:gd name="T0" fmla="*/ 28 w 44"/>
                <a:gd name="T1" fmla="*/ 21 h 21"/>
                <a:gd name="T2" fmla="*/ 19 w 44"/>
                <a:gd name="T3" fmla="*/ 18 h 21"/>
                <a:gd name="T4" fmla="*/ 28 w 44"/>
                <a:gd name="T5" fmla="*/ 21 h 21"/>
                <a:gd name="T6" fmla="*/ 0 60000 65536"/>
                <a:gd name="T7" fmla="*/ 0 60000 65536"/>
                <a:gd name="T8" fmla="*/ 0 60000 65536"/>
                <a:gd name="T9" fmla="*/ 0 w 44"/>
                <a:gd name="T10" fmla="*/ 0 h 21"/>
                <a:gd name="T11" fmla="*/ 44 w 4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21">
                  <a:moveTo>
                    <a:pt x="24" y="19"/>
                  </a:moveTo>
                  <a:cubicBezTo>
                    <a:pt x="20" y="21"/>
                    <a:pt x="18" y="17"/>
                    <a:pt x="17" y="16"/>
                  </a:cubicBezTo>
                  <a:cubicBezTo>
                    <a:pt x="0" y="0"/>
                    <a:pt x="44" y="11"/>
                    <a:pt x="2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7" name="Freeform 1193">
              <a:extLst>
                <a:ext uri="{FF2B5EF4-FFF2-40B4-BE49-F238E27FC236}">
                  <a16:creationId xmlns:a16="http://schemas.microsoft.com/office/drawing/2014/main" id="{C32874E3-0BEF-445B-B09B-4E02D7D2F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58"/>
              <a:ext cx="10" cy="5"/>
            </a:xfrm>
            <a:custGeom>
              <a:avLst/>
              <a:gdLst>
                <a:gd name="T0" fmla="*/ 8 w 10"/>
                <a:gd name="T1" fmla="*/ 4 h 5"/>
                <a:gd name="T2" fmla="*/ 1 w 10"/>
                <a:gd name="T3" fmla="*/ 1 h 5"/>
                <a:gd name="T4" fmla="*/ 8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3"/>
                    <a:pt x="1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8" name="Freeform 1194">
              <a:extLst>
                <a:ext uri="{FF2B5EF4-FFF2-40B4-BE49-F238E27FC236}">
                  <a16:creationId xmlns:a16="http://schemas.microsoft.com/office/drawing/2014/main" id="{D1FF7AC5-AEDF-4DB7-B018-3B1BE408E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" y="58"/>
              <a:ext cx="7" cy="5"/>
            </a:xfrm>
            <a:custGeom>
              <a:avLst/>
              <a:gdLst>
                <a:gd name="T0" fmla="*/ 1 w 6"/>
                <a:gd name="T1" fmla="*/ 1 h 5"/>
                <a:gd name="T2" fmla="*/ 7 w 6"/>
                <a:gd name="T3" fmla="*/ 4 h 5"/>
                <a:gd name="T4" fmla="*/ 1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1"/>
                  </a:moveTo>
                  <a:cubicBezTo>
                    <a:pt x="2" y="0"/>
                    <a:pt x="6" y="3"/>
                    <a:pt x="5" y="4"/>
                  </a:cubicBezTo>
                  <a:cubicBezTo>
                    <a:pt x="4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89" name="Freeform 1195">
              <a:extLst>
                <a:ext uri="{FF2B5EF4-FFF2-40B4-BE49-F238E27FC236}">
                  <a16:creationId xmlns:a16="http://schemas.microsoft.com/office/drawing/2014/main" id="{6E79E518-E6C0-46E7-BC5D-C026FB263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51"/>
              <a:ext cx="8" cy="6"/>
            </a:xfrm>
            <a:custGeom>
              <a:avLst/>
              <a:gdLst>
                <a:gd name="T0" fmla="*/ 8 w 7"/>
                <a:gd name="T1" fmla="*/ 6 h 5"/>
                <a:gd name="T2" fmla="*/ 2 w 7"/>
                <a:gd name="T3" fmla="*/ 1 h 5"/>
                <a:gd name="T4" fmla="*/ 8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0" name="Freeform 1196">
              <a:extLst>
                <a:ext uri="{FF2B5EF4-FFF2-40B4-BE49-F238E27FC236}">
                  <a16:creationId xmlns:a16="http://schemas.microsoft.com/office/drawing/2014/main" id="{930575B5-A1B8-402B-9012-B4C3E75F2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51"/>
              <a:ext cx="8" cy="6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5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1" name="Freeform 1197">
              <a:extLst>
                <a:ext uri="{FF2B5EF4-FFF2-40B4-BE49-F238E27FC236}">
                  <a16:creationId xmlns:a16="http://schemas.microsoft.com/office/drawing/2014/main" id="{FA3CC001-20A4-4CD5-AAA6-2EAEF0D1A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42"/>
              <a:ext cx="4" cy="7"/>
            </a:xfrm>
            <a:custGeom>
              <a:avLst/>
              <a:gdLst>
                <a:gd name="T0" fmla="*/ 5 w 3"/>
                <a:gd name="T1" fmla="*/ 3 h 7"/>
                <a:gd name="T2" fmla="*/ 0 w 3"/>
                <a:gd name="T3" fmla="*/ 3 h 7"/>
                <a:gd name="T4" fmla="*/ 5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5"/>
                    <a:pt x="0" y="7"/>
                    <a:pt x="0" y="3"/>
                  </a:cubicBezTo>
                  <a:cubicBezTo>
                    <a:pt x="0" y="2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2" name="Freeform 1198">
              <a:extLst>
                <a:ext uri="{FF2B5EF4-FFF2-40B4-BE49-F238E27FC236}">
                  <a16:creationId xmlns:a16="http://schemas.microsoft.com/office/drawing/2014/main" id="{BB817A64-7D6A-47F9-95FF-00E80DD31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" y="44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5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5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3" name="Freeform 1199">
              <a:extLst>
                <a:ext uri="{FF2B5EF4-FFF2-40B4-BE49-F238E27FC236}">
                  <a16:creationId xmlns:a16="http://schemas.microsoft.com/office/drawing/2014/main" id="{7342458F-E57C-4758-A4BE-7F445ABDF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44"/>
              <a:ext cx="11" cy="5"/>
            </a:xfrm>
            <a:custGeom>
              <a:avLst/>
              <a:gdLst>
                <a:gd name="T0" fmla="*/ 2 w 10"/>
                <a:gd name="T1" fmla="*/ 1 h 5"/>
                <a:gd name="T2" fmla="*/ 11 w 10"/>
                <a:gd name="T3" fmla="*/ 5 h 5"/>
                <a:gd name="T4" fmla="*/ 2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1"/>
                  </a:moveTo>
                  <a:cubicBezTo>
                    <a:pt x="3" y="0"/>
                    <a:pt x="10" y="3"/>
                    <a:pt x="9" y="5"/>
                  </a:cubicBezTo>
                  <a:cubicBezTo>
                    <a:pt x="8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4" name="Freeform 1200">
              <a:extLst>
                <a:ext uri="{FF2B5EF4-FFF2-40B4-BE49-F238E27FC236}">
                  <a16:creationId xmlns:a16="http://schemas.microsoft.com/office/drawing/2014/main" id="{06425E31-4A89-4790-BC2D-0F369483F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44"/>
              <a:ext cx="8" cy="5"/>
            </a:xfrm>
            <a:custGeom>
              <a:avLst/>
              <a:gdLst>
                <a:gd name="T0" fmla="*/ 7 w 7"/>
                <a:gd name="T1" fmla="*/ 5 h 5"/>
                <a:gd name="T2" fmla="*/ 1 w 7"/>
                <a:gd name="T3" fmla="*/ 1 h 5"/>
                <a:gd name="T4" fmla="*/ 7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5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5" name="Freeform 1201">
              <a:extLst>
                <a:ext uri="{FF2B5EF4-FFF2-40B4-BE49-F238E27FC236}">
                  <a16:creationId xmlns:a16="http://schemas.microsoft.com/office/drawing/2014/main" id="{323CCE6A-29AD-4B49-9430-4D0414A61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" y="24"/>
              <a:ext cx="49" cy="23"/>
            </a:xfrm>
            <a:custGeom>
              <a:avLst/>
              <a:gdLst>
                <a:gd name="T0" fmla="*/ 28 w 45"/>
                <a:gd name="T1" fmla="*/ 23 h 21"/>
                <a:gd name="T2" fmla="*/ 21 w 45"/>
                <a:gd name="T3" fmla="*/ 20 h 21"/>
                <a:gd name="T4" fmla="*/ 28 w 45"/>
                <a:gd name="T5" fmla="*/ 23 h 21"/>
                <a:gd name="T6" fmla="*/ 0 60000 65536"/>
                <a:gd name="T7" fmla="*/ 0 60000 65536"/>
                <a:gd name="T8" fmla="*/ 0 60000 65536"/>
                <a:gd name="T9" fmla="*/ 0 w 45"/>
                <a:gd name="T10" fmla="*/ 0 h 21"/>
                <a:gd name="T11" fmla="*/ 45 w 4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1">
                  <a:moveTo>
                    <a:pt x="24" y="19"/>
                  </a:moveTo>
                  <a:cubicBezTo>
                    <a:pt x="20" y="21"/>
                    <a:pt x="18" y="17"/>
                    <a:pt x="17" y="16"/>
                  </a:cubicBezTo>
                  <a:cubicBezTo>
                    <a:pt x="0" y="0"/>
                    <a:pt x="45" y="11"/>
                    <a:pt x="2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6" name="Freeform 1202">
              <a:extLst>
                <a:ext uri="{FF2B5EF4-FFF2-40B4-BE49-F238E27FC236}">
                  <a16:creationId xmlns:a16="http://schemas.microsoft.com/office/drawing/2014/main" id="{3BD936AB-B621-438A-8457-2AE70A6C5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" y="30"/>
              <a:ext cx="16" cy="21"/>
            </a:xfrm>
            <a:custGeom>
              <a:avLst/>
              <a:gdLst>
                <a:gd name="T0" fmla="*/ 10 w 14"/>
                <a:gd name="T1" fmla="*/ 2 h 20"/>
                <a:gd name="T2" fmla="*/ 7 w 14"/>
                <a:gd name="T3" fmla="*/ 13 h 20"/>
                <a:gd name="T4" fmla="*/ 10 w 14"/>
                <a:gd name="T5" fmla="*/ 2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8" y="2"/>
                  </a:moveTo>
                  <a:cubicBezTo>
                    <a:pt x="12" y="3"/>
                    <a:pt x="14" y="20"/>
                    <a:pt x="5" y="11"/>
                  </a:cubicBezTo>
                  <a:cubicBezTo>
                    <a:pt x="0" y="7"/>
                    <a:pt x="4" y="0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7" name="Freeform 1203">
              <a:extLst>
                <a:ext uri="{FF2B5EF4-FFF2-40B4-BE49-F238E27FC236}">
                  <a16:creationId xmlns:a16="http://schemas.microsoft.com/office/drawing/2014/main" id="{0D695BBB-FC67-4787-8269-CA11904C5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41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8" name="Line 1204">
              <a:extLst>
                <a:ext uri="{FF2B5EF4-FFF2-40B4-BE49-F238E27FC236}">
                  <a16:creationId xmlns:a16="http://schemas.microsoft.com/office/drawing/2014/main" id="{3F4E10FA-6FD0-465A-AA28-F49DA72C6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" y="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099" name="Line 1205">
              <a:extLst>
                <a:ext uri="{FF2B5EF4-FFF2-40B4-BE49-F238E27FC236}">
                  <a16:creationId xmlns:a16="http://schemas.microsoft.com/office/drawing/2014/main" id="{640DABBB-8650-4CB0-954B-309C2787C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" y="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0" name="Freeform 1206">
              <a:extLst>
                <a:ext uri="{FF2B5EF4-FFF2-40B4-BE49-F238E27FC236}">
                  <a16:creationId xmlns:a16="http://schemas.microsoft.com/office/drawing/2014/main" id="{C0186A72-CA86-4DCA-A53F-FE9D32B26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" y="37"/>
              <a:ext cx="11" cy="6"/>
            </a:xfrm>
            <a:custGeom>
              <a:avLst/>
              <a:gdLst>
                <a:gd name="T0" fmla="*/ 1 w 10"/>
                <a:gd name="T1" fmla="*/ 1 h 5"/>
                <a:gd name="T2" fmla="*/ 10 w 10"/>
                <a:gd name="T3" fmla="*/ 6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3"/>
                    <a:pt x="8" y="4"/>
                  </a:cubicBezTo>
                  <a:cubicBezTo>
                    <a:pt x="7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1" name="Freeform 1207">
              <a:extLst>
                <a:ext uri="{FF2B5EF4-FFF2-40B4-BE49-F238E27FC236}">
                  <a16:creationId xmlns:a16="http://schemas.microsoft.com/office/drawing/2014/main" id="{5B9A3875-4B5C-4D6D-AC5D-A8423E085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37"/>
              <a:ext cx="11" cy="6"/>
            </a:xfrm>
            <a:custGeom>
              <a:avLst/>
              <a:gdLst>
                <a:gd name="T0" fmla="*/ 1 w 10"/>
                <a:gd name="T1" fmla="*/ 1 h 5"/>
                <a:gd name="T2" fmla="*/ 10 w 10"/>
                <a:gd name="T3" fmla="*/ 6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3"/>
                    <a:pt x="8" y="4"/>
                  </a:cubicBezTo>
                  <a:cubicBezTo>
                    <a:pt x="7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2" name="Freeform 1208">
              <a:extLst>
                <a:ext uri="{FF2B5EF4-FFF2-40B4-BE49-F238E27FC236}">
                  <a16:creationId xmlns:a16="http://schemas.microsoft.com/office/drawing/2014/main" id="{570B1F31-E119-46D3-93B0-CD1494020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34"/>
              <a:ext cx="10" cy="6"/>
            </a:xfrm>
            <a:custGeom>
              <a:avLst/>
              <a:gdLst>
                <a:gd name="T0" fmla="*/ 8 w 10"/>
                <a:gd name="T1" fmla="*/ 6 h 5"/>
                <a:gd name="T2" fmla="*/ 1 w 10"/>
                <a:gd name="T3" fmla="*/ 1 h 5"/>
                <a:gd name="T4" fmla="*/ 8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1" y="1"/>
                  </a:cubicBezTo>
                  <a:cubicBezTo>
                    <a:pt x="2" y="0"/>
                    <a:pt x="10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03" name="Freeform 1209">
              <a:extLst>
                <a:ext uri="{FF2B5EF4-FFF2-40B4-BE49-F238E27FC236}">
                  <a16:creationId xmlns:a16="http://schemas.microsoft.com/office/drawing/2014/main" id="{B5C90CA2-447C-434B-A2A7-F938559B9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0"/>
              <a:ext cx="43" cy="32"/>
            </a:xfrm>
            <a:custGeom>
              <a:avLst/>
              <a:gdLst>
                <a:gd name="T0" fmla="*/ 43 w 40"/>
                <a:gd name="T1" fmla="*/ 13 h 30"/>
                <a:gd name="T2" fmla="*/ 28 w 40"/>
                <a:gd name="T3" fmla="*/ 34 h 30"/>
                <a:gd name="T4" fmla="*/ 24 w 40"/>
                <a:gd name="T5" fmla="*/ 19 h 30"/>
                <a:gd name="T6" fmla="*/ 3 w 40"/>
                <a:gd name="T7" fmla="*/ 13 h 30"/>
                <a:gd name="T8" fmla="*/ 43 w 40"/>
                <a:gd name="T9" fmla="*/ 13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0"/>
                <a:gd name="T17" fmla="*/ 40 w 4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0">
                  <a:moveTo>
                    <a:pt x="37" y="11"/>
                  </a:moveTo>
                  <a:cubicBezTo>
                    <a:pt x="40" y="17"/>
                    <a:pt x="31" y="29"/>
                    <a:pt x="24" y="30"/>
                  </a:cubicBezTo>
                  <a:cubicBezTo>
                    <a:pt x="20" y="30"/>
                    <a:pt x="22" y="19"/>
                    <a:pt x="20" y="17"/>
                  </a:cubicBezTo>
                  <a:cubicBezTo>
                    <a:pt x="13" y="11"/>
                    <a:pt x="0" y="23"/>
                    <a:pt x="3" y="11"/>
                  </a:cubicBezTo>
                  <a:cubicBezTo>
                    <a:pt x="18" y="4"/>
                    <a:pt x="33" y="0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84" name="Group 1048">
            <a:extLst>
              <a:ext uri="{FF2B5EF4-FFF2-40B4-BE49-F238E27FC236}">
                <a16:creationId xmlns:a16="http://schemas.microsoft.com/office/drawing/2014/main" id="{AFE89584-64C3-4958-873B-4126D4CA8906}"/>
              </a:ext>
            </a:extLst>
          </p:cNvPr>
          <p:cNvGrpSpPr>
            <a:grpSpLocks/>
          </p:cNvGrpSpPr>
          <p:nvPr/>
        </p:nvGrpSpPr>
        <p:grpSpPr bwMode="auto">
          <a:xfrm>
            <a:off x="-6762750" y="-1368425"/>
            <a:ext cx="6508750" cy="268287"/>
            <a:chOff x="0" y="0"/>
            <a:chExt cx="4100" cy="169"/>
          </a:xfrm>
        </p:grpSpPr>
        <p:sp>
          <p:nvSpPr>
            <p:cNvPr id="15272" name="Freeform 1412">
              <a:extLst>
                <a:ext uri="{FF2B5EF4-FFF2-40B4-BE49-F238E27FC236}">
                  <a16:creationId xmlns:a16="http://schemas.microsoft.com/office/drawing/2014/main" id="{D5065C30-DAA6-4586-A8DD-0AE58A06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" y="143"/>
              <a:ext cx="22" cy="26"/>
            </a:xfrm>
            <a:custGeom>
              <a:avLst/>
              <a:gdLst>
                <a:gd name="T0" fmla="*/ 1 w 20"/>
                <a:gd name="T1" fmla="*/ 14 h 24"/>
                <a:gd name="T2" fmla="*/ 10 w 20"/>
                <a:gd name="T3" fmla="*/ 8 h 24"/>
                <a:gd name="T4" fmla="*/ 1 w 20"/>
                <a:gd name="T5" fmla="*/ 14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1" y="12"/>
                  </a:moveTo>
                  <a:cubicBezTo>
                    <a:pt x="0" y="6"/>
                    <a:pt x="4" y="8"/>
                    <a:pt x="8" y="6"/>
                  </a:cubicBezTo>
                  <a:cubicBezTo>
                    <a:pt x="20" y="0"/>
                    <a:pt x="4" y="24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73" name="Freeform 1413">
              <a:extLst>
                <a:ext uri="{FF2B5EF4-FFF2-40B4-BE49-F238E27FC236}">
                  <a16:creationId xmlns:a16="http://schemas.microsoft.com/office/drawing/2014/main" id="{2A0193DC-1E29-48E9-A53B-62AB16840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148"/>
              <a:ext cx="7" cy="6"/>
            </a:xfrm>
            <a:custGeom>
              <a:avLst/>
              <a:gdLst>
                <a:gd name="T0" fmla="*/ 1 w 7"/>
                <a:gd name="T1" fmla="*/ 1 h 5"/>
                <a:gd name="T2" fmla="*/ 5 w 7"/>
                <a:gd name="T3" fmla="*/ 6 h 5"/>
                <a:gd name="T4" fmla="*/ 1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1"/>
                  </a:moveTo>
                  <a:cubicBezTo>
                    <a:pt x="2" y="0"/>
                    <a:pt x="7" y="2"/>
                    <a:pt x="5" y="4"/>
                  </a:cubicBezTo>
                  <a:cubicBezTo>
                    <a:pt x="4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74" name="Freeform 1414">
              <a:extLst>
                <a:ext uri="{FF2B5EF4-FFF2-40B4-BE49-F238E27FC236}">
                  <a16:creationId xmlns:a16="http://schemas.microsoft.com/office/drawing/2014/main" id="{1FC0596D-D44D-495B-A797-44BA57591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28"/>
              <a:ext cx="13" cy="33"/>
            </a:xfrm>
            <a:custGeom>
              <a:avLst/>
              <a:gdLst>
                <a:gd name="T0" fmla="*/ 0 w 12"/>
                <a:gd name="T1" fmla="*/ 19 h 31"/>
                <a:gd name="T2" fmla="*/ 0 w 12"/>
                <a:gd name="T3" fmla="*/ 22 h 31"/>
                <a:gd name="T4" fmla="*/ 0 w 12"/>
                <a:gd name="T5" fmla="*/ 19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7"/>
                  </a:moveTo>
                  <a:cubicBezTo>
                    <a:pt x="0" y="0"/>
                    <a:pt x="12" y="31"/>
                    <a:pt x="0" y="20"/>
                  </a:cubicBezTo>
                  <a:cubicBezTo>
                    <a:pt x="0" y="20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75" name="Freeform 1415">
              <a:extLst>
                <a:ext uri="{FF2B5EF4-FFF2-40B4-BE49-F238E27FC236}">
                  <a16:creationId xmlns:a16="http://schemas.microsoft.com/office/drawing/2014/main" id="{6CA5BD6C-9E65-4D07-AF7A-E397E45ED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130"/>
              <a:ext cx="25" cy="27"/>
            </a:xfrm>
            <a:custGeom>
              <a:avLst/>
              <a:gdLst>
                <a:gd name="T0" fmla="*/ 20 w 24"/>
                <a:gd name="T1" fmla="*/ 5 h 25"/>
                <a:gd name="T2" fmla="*/ 5 w 24"/>
                <a:gd name="T3" fmla="*/ 17 h 25"/>
                <a:gd name="T4" fmla="*/ 20 w 24"/>
                <a:gd name="T5" fmla="*/ 5 h 25"/>
                <a:gd name="T6" fmla="*/ 0 60000 65536"/>
                <a:gd name="T7" fmla="*/ 0 60000 65536"/>
                <a:gd name="T8" fmla="*/ 0 60000 65536"/>
                <a:gd name="T9" fmla="*/ 0 w 24"/>
                <a:gd name="T10" fmla="*/ 0 h 25"/>
                <a:gd name="T11" fmla="*/ 24 w 2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5">
                  <a:moveTo>
                    <a:pt x="18" y="5"/>
                  </a:moveTo>
                  <a:cubicBezTo>
                    <a:pt x="24" y="10"/>
                    <a:pt x="16" y="25"/>
                    <a:pt x="5" y="15"/>
                  </a:cubicBezTo>
                  <a:cubicBezTo>
                    <a:pt x="0" y="10"/>
                    <a:pt x="13" y="0"/>
                    <a:pt x="1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76" name="Freeform 1416">
              <a:extLst>
                <a:ext uri="{FF2B5EF4-FFF2-40B4-BE49-F238E27FC236}">
                  <a16:creationId xmlns:a16="http://schemas.microsoft.com/office/drawing/2014/main" id="{6AFF9B58-83E3-4822-8E83-500A9C437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8" y="110"/>
              <a:ext cx="33" cy="40"/>
            </a:xfrm>
            <a:custGeom>
              <a:avLst/>
              <a:gdLst>
                <a:gd name="T0" fmla="*/ 18 w 31"/>
                <a:gd name="T1" fmla="*/ 31 h 37"/>
                <a:gd name="T2" fmla="*/ 11 w 31"/>
                <a:gd name="T3" fmla="*/ 43 h 37"/>
                <a:gd name="T4" fmla="*/ 14 w 31"/>
                <a:gd name="T5" fmla="*/ 21 h 37"/>
                <a:gd name="T6" fmla="*/ 14 w 31"/>
                <a:gd name="T7" fmla="*/ 5 h 37"/>
                <a:gd name="T8" fmla="*/ 33 w 31"/>
                <a:gd name="T9" fmla="*/ 10 h 37"/>
                <a:gd name="T10" fmla="*/ 18 w 31"/>
                <a:gd name="T11" fmla="*/ 3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7"/>
                <a:gd name="T20" fmla="*/ 31 w 3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7">
                  <a:moveTo>
                    <a:pt x="16" y="27"/>
                  </a:moveTo>
                  <a:cubicBezTo>
                    <a:pt x="13" y="31"/>
                    <a:pt x="15" y="37"/>
                    <a:pt x="9" y="37"/>
                  </a:cubicBezTo>
                  <a:cubicBezTo>
                    <a:pt x="0" y="28"/>
                    <a:pt x="11" y="22"/>
                    <a:pt x="12" y="18"/>
                  </a:cubicBezTo>
                  <a:cubicBezTo>
                    <a:pt x="13" y="15"/>
                    <a:pt x="11" y="7"/>
                    <a:pt x="12" y="5"/>
                  </a:cubicBezTo>
                  <a:cubicBezTo>
                    <a:pt x="18" y="0"/>
                    <a:pt x="29" y="5"/>
                    <a:pt x="29" y="8"/>
                  </a:cubicBezTo>
                  <a:cubicBezTo>
                    <a:pt x="31" y="17"/>
                    <a:pt x="21" y="20"/>
                    <a:pt x="1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77" name="Freeform 1417">
              <a:extLst>
                <a:ext uri="{FF2B5EF4-FFF2-40B4-BE49-F238E27FC236}">
                  <a16:creationId xmlns:a16="http://schemas.microsoft.com/office/drawing/2014/main" id="{2C00F17C-057C-43F6-936D-00EB3EEC6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131"/>
              <a:ext cx="19" cy="15"/>
            </a:xfrm>
            <a:custGeom>
              <a:avLst/>
              <a:gdLst>
                <a:gd name="T0" fmla="*/ 6 w 18"/>
                <a:gd name="T1" fmla="*/ 16 h 14"/>
                <a:gd name="T2" fmla="*/ 6 w 18"/>
                <a:gd name="T3" fmla="*/ 12 h 14"/>
                <a:gd name="T4" fmla="*/ 2 w 18"/>
                <a:gd name="T5" fmla="*/ 4 h 14"/>
                <a:gd name="T6" fmla="*/ 6 w 18"/>
                <a:gd name="T7" fmla="*/ 1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4"/>
                <a:gd name="T14" fmla="*/ 18 w 1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4">
                  <a:moveTo>
                    <a:pt x="6" y="14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0" y="7"/>
                    <a:pt x="2" y="4"/>
                  </a:cubicBezTo>
                  <a:cubicBezTo>
                    <a:pt x="6" y="0"/>
                    <a:pt x="18" y="14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78" name="Freeform 1418">
              <a:extLst>
                <a:ext uri="{FF2B5EF4-FFF2-40B4-BE49-F238E27FC236}">
                  <a16:creationId xmlns:a16="http://schemas.microsoft.com/office/drawing/2014/main" id="{213CD124-8D44-436D-BBCC-9B86586CD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131"/>
              <a:ext cx="19" cy="15"/>
            </a:xfrm>
            <a:custGeom>
              <a:avLst/>
              <a:gdLst>
                <a:gd name="T0" fmla="*/ 6 w 18"/>
                <a:gd name="T1" fmla="*/ 16 h 14"/>
                <a:gd name="T2" fmla="*/ 6 w 18"/>
                <a:gd name="T3" fmla="*/ 12 h 14"/>
                <a:gd name="T4" fmla="*/ 3 w 18"/>
                <a:gd name="T5" fmla="*/ 4 h 14"/>
                <a:gd name="T6" fmla="*/ 6 w 18"/>
                <a:gd name="T7" fmla="*/ 16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4"/>
                <a:gd name="T14" fmla="*/ 18 w 1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4">
                  <a:moveTo>
                    <a:pt x="6" y="14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0" y="7"/>
                    <a:pt x="3" y="4"/>
                  </a:cubicBezTo>
                  <a:cubicBezTo>
                    <a:pt x="6" y="0"/>
                    <a:pt x="18" y="14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79" name="Freeform 1419">
              <a:extLst>
                <a:ext uri="{FF2B5EF4-FFF2-40B4-BE49-F238E27FC236}">
                  <a16:creationId xmlns:a16="http://schemas.microsoft.com/office/drawing/2014/main" id="{12BA4FAD-7F23-4EA8-A688-D63F43998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26"/>
              <a:ext cx="20" cy="29"/>
            </a:xfrm>
            <a:custGeom>
              <a:avLst/>
              <a:gdLst>
                <a:gd name="T0" fmla="*/ 7 w 18"/>
                <a:gd name="T1" fmla="*/ 17 h 27"/>
                <a:gd name="T2" fmla="*/ 7 w 18"/>
                <a:gd name="T3" fmla="*/ 6 h 27"/>
                <a:gd name="T4" fmla="*/ 7 w 18"/>
                <a:gd name="T5" fmla="*/ 17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5" y="15"/>
                  </a:moveTo>
                  <a:cubicBezTo>
                    <a:pt x="4" y="15"/>
                    <a:pt x="0" y="8"/>
                    <a:pt x="5" y="6"/>
                  </a:cubicBezTo>
                  <a:cubicBezTo>
                    <a:pt x="18" y="0"/>
                    <a:pt x="16" y="27"/>
                    <a:pt x="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80" name="Freeform 1420">
              <a:extLst>
                <a:ext uri="{FF2B5EF4-FFF2-40B4-BE49-F238E27FC236}">
                  <a16:creationId xmlns:a16="http://schemas.microsoft.com/office/drawing/2014/main" id="{D437AD96-A7AC-4FF4-8702-769BDF98D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125"/>
              <a:ext cx="12" cy="21"/>
            </a:xfrm>
            <a:custGeom>
              <a:avLst/>
              <a:gdLst>
                <a:gd name="T0" fmla="*/ 4 w 11"/>
                <a:gd name="T1" fmla="*/ 22 h 20"/>
                <a:gd name="T2" fmla="*/ 13 w 11"/>
                <a:gd name="T3" fmla="*/ 4 h 20"/>
                <a:gd name="T4" fmla="*/ 4 w 11"/>
                <a:gd name="T5" fmla="*/ 22 h 20"/>
                <a:gd name="T6" fmla="*/ 0 60000 65536"/>
                <a:gd name="T7" fmla="*/ 0 60000 65536"/>
                <a:gd name="T8" fmla="*/ 0 60000 65536"/>
                <a:gd name="T9" fmla="*/ 0 w 11"/>
                <a:gd name="T10" fmla="*/ 0 h 20"/>
                <a:gd name="T11" fmla="*/ 11 w 11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0">
                  <a:moveTo>
                    <a:pt x="4" y="20"/>
                  </a:moveTo>
                  <a:cubicBezTo>
                    <a:pt x="6" y="14"/>
                    <a:pt x="0" y="0"/>
                    <a:pt x="11" y="4"/>
                  </a:cubicBezTo>
                  <a:cubicBezTo>
                    <a:pt x="9" y="9"/>
                    <a:pt x="9" y="17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81" name="Freeform 1421">
              <a:extLst>
                <a:ext uri="{FF2B5EF4-FFF2-40B4-BE49-F238E27FC236}">
                  <a16:creationId xmlns:a16="http://schemas.microsoft.com/office/drawing/2014/main" id="{664140D6-F08D-4D90-8277-A360D3D07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115"/>
              <a:ext cx="24" cy="22"/>
            </a:xfrm>
            <a:custGeom>
              <a:avLst/>
              <a:gdLst>
                <a:gd name="T0" fmla="*/ 10 w 22"/>
                <a:gd name="T1" fmla="*/ 15 h 20"/>
                <a:gd name="T2" fmla="*/ 22 w 22"/>
                <a:gd name="T3" fmla="*/ 3 h 20"/>
                <a:gd name="T4" fmla="*/ 10 w 22"/>
                <a:gd name="T5" fmla="*/ 15 h 20"/>
                <a:gd name="T6" fmla="*/ 0 60000 65536"/>
                <a:gd name="T7" fmla="*/ 0 60000 65536"/>
                <a:gd name="T8" fmla="*/ 0 60000 65536"/>
                <a:gd name="T9" fmla="*/ 0 w 22"/>
                <a:gd name="T10" fmla="*/ 0 h 20"/>
                <a:gd name="T11" fmla="*/ 22 w 2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0">
                  <a:moveTo>
                    <a:pt x="8" y="13"/>
                  </a:moveTo>
                  <a:cubicBezTo>
                    <a:pt x="0" y="6"/>
                    <a:pt x="14" y="0"/>
                    <a:pt x="18" y="3"/>
                  </a:cubicBezTo>
                  <a:cubicBezTo>
                    <a:pt x="22" y="7"/>
                    <a:pt x="15" y="20"/>
                    <a:pt x="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82" name="Freeform 1422">
              <a:extLst>
                <a:ext uri="{FF2B5EF4-FFF2-40B4-BE49-F238E27FC236}">
                  <a16:creationId xmlns:a16="http://schemas.microsoft.com/office/drawing/2014/main" id="{D30FB734-33C9-43AF-AED5-0FE55A50B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104"/>
              <a:ext cx="25" cy="34"/>
            </a:xfrm>
            <a:custGeom>
              <a:avLst/>
              <a:gdLst>
                <a:gd name="T0" fmla="*/ 20 w 23"/>
                <a:gd name="T1" fmla="*/ 9 h 31"/>
                <a:gd name="T2" fmla="*/ 3 w 23"/>
                <a:gd name="T3" fmla="*/ 24 h 31"/>
                <a:gd name="T4" fmla="*/ 20 w 23"/>
                <a:gd name="T5" fmla="*/ 9 h 31"/>
                <a:gd name="T6" fmla="*/ 0 60000 65536"/>
                <a:gd name="T7" fmla="*/ 0 60000 65536"/>
                <a:gd name="T8" fmla="*/ 0 60000 65536"/>
                <a:gd name="T9" fmla="*/ 0 w 23"/>
                <a:gd name="T10" fmla="*/ 0 h 31"/>
                <a:gd name="T11" fmla="*/ 23 w 2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31">
                  <a:moveTo>
                    <a:pt x="17" y="7"/>
                  </a:moveTo>
                  <a:cubicBezTo>
                    <a:pt x="23" y="13"/>
                    <a:pt x="8" y="31"/>
                    <a:pt x="3" y="20"/>
                  </a:cubicBezTo>
                  <a:cubicBezTo>
                    <a:pt x="0" y="12"/>
                    <a:pt x="10" y="0"/>
                    <a:pt x="1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83" name="Freeform 1423">
              <a:extLst>
                <a:ext uri="{FF2B5EF4-FFF2-40B4-BE49-F238E27FC236}">
                  <a16:creationId xmlns:a16="http://schemas.microsoft.com/office/drawing/2014/main" id="{BC4C6A89-447C-4611-8CE7-86B651D8D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107"/>
              <a:ext cx="13" cy="34"/>
            </a:xfrm>
            <a:custGeom>
              <a:avLst/>
              <a:gdLst>
                <a:gd name="T0" fmla="*/ 0 w 12"/>
                <a:gd name="T1" fmla="*/ 24 h 31"/>
                <a:gd name="T2" fmla="*/ 0 w 12"/>
                <a:gd name="T3" fmla="*/ 21 h 31"/>
                <a:gd name="T4" fmla="*/ 0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19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84" name="Freeform 1424">
              <a:extLst>
                <a:ext uri="{FF2B5EF4-FFF2-40B4-BE49-F238E27FC236}">
                  <a16:creationId xmlns:a16="http://schemas.microsoft.com/office/drawing/2014/main" id="{864FEDEE-07E1-4A00-A231-969FC8E7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125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85" name="Freeform 1425">
              <a:extLst>
                <a:ext uri="{FF2B5EF4-FFF2-40B4-BE49-F238E27FC236}">
                  <a16:creationId xmlns:a16="http://schemas.microsoft.com/office/drawing/2014/main" id="{BBD6333F-F2CC-4834-99CD-02F81F6AB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04"/>
              <a:ext cx="49" cy="23"/>
            </a:xfrm>
            <a:custGeom>
              <a:avLst/>
              <a:gdLst>
                <a:gd name="T0" fmla="*/ 28 w 45"/>
                <a:gd name="T1" fmla="*/ 24 h 21"/>
                <a:gd name="T2" fmla="*/ 21 w 45"/>
                <a:gd name="T3" fmla="*/ 20 h 21"/>
                <a:gd name="T4" fmla="*/ 28 w 45"/>
                <a:gd name="T5" fmla="*/ 24 h 21"/>
                <a:gd name="T6" fmla="*/ 0 60000 65536"/>
                <a:gd name="T7" fmla="*/ 0 60000 65536"/>
                <a:gd name="T8" fmla="*/ 0 60000 65536"/>
                <a:gd name="T9" fmla="*/ 0 w 45"/>
                <a:gd name="T10" fmla="*/ 0 h 21"/>
                <a:gd name="T11" fmla="*/ 45 w 4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1">
                  <a:moveTo>
                    <a:pt x="24" y="20"/>
                  </a:moveTo>
                  <a:cubicBezTo>
                    <a:pt x="21" y="21"/>
                    <a:pt x="18" y="17"/>
                    <a:pt x="17" y="16"/>
                  </a:cubicBezTo>
                  <a:cubicBezTo>
                    <a:pt x="0" y="0"/>
                    <a:pt x="45" y="11"/>
                    <a:pt x="2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86" name="Freeform 1426">
              <a:extLst>
                <a:ext uri="{FF2B5EF4-FFF2-40B4-BE49-F238E27FC236}">
                  <a16:creationId xmlns:a16="http://schemas.microsoft.com/office/drawing/2014/main" id="{6B96DE63-85DF-423A-BA4F-3D3729131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78"/>
              <a:ext cx="29" cy="58"/>
            </a:xfrm>
            <a:custGeom>
              <a:avLst/>
              <a:gdLst>
                <a:gd name="T0" fmla="*/ 10 w 27"/>
                <a:gd name="T1" fmla="*/ 48 h 53"/>
                <a:gd name="T2" fmla="*/ 1 w 27"/>
                <a:gd name="T3" fmla="*/ 37 h 53"/>
                <a:gd name="T4" fmla="*/ 10 w 27"/>
                <a:gd name="T5" fmla="*/ 48 h 53"/>
                <a:gd name="T6" fmla="*/ 0 60000 65536"/>
                <a:gd name="T7" fmla="*/ 0 60000 65536"/>
                <a:gd name="T8" fmla="*/ 0 60000 65536"/>
                <a:gd name="T9" fmla="*/ 0 w 27"/>
                <a:gd name="T10" fmla="*/ 0 h 53"/>
                <a:gd name="T11" fmla="*/ 27 w 27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3">
                  <a:moveTo>
                    <a:pt x="8" y="40"/>
                  </a:moveTo>
                  <a:cubicBezTo>
                    <a:pt x="6" y="39"/>
                    <a:pt x="1" y="34"/>
                    <a:pt x="1" y="31"/>
                  </a:cubicBezTo>
                  <a:cubicBezTo>
                    <a:pt x="0" y="0"/>
                    <a:pt x="27" y="53"/>
                    <a:pt x="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87" name="Freeform 1427">
              <a:extLst>
                <a:ext uri="{FF2B5EF4-FFF2-40B4-BE49-F238E27FC236}">
                  <a16:creationId xmlns:a16="http://schemas.microsoft.com/office/drawing/2014/main" id="{4AFA0FA4-A8A1-4D9D-84BF-76366CF9C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03"/>
              <a:ext cx="41" cy="26"/>
            </a:xfrm>
            <a:custGeom>
              <a:avLst/>
              <a:gdLst>
                <a:gd name="T0" fmla="*/ 30 w 38"/>
                <a:gd name="T1" fmla="*/ 25 h 24"/>
                <a:gd name="T2" fmla="*/ 15 w 38"/>
                <a:gd name="T3" fmla="*/ 20 h 24"/>
                <a:gd name="T4" fmla="*/ 3 w 38"/>
                <a:gd name="T5" fmla="*/ 10 h 24"/>
                <a:gd name="T6" fmla="*/ 30 w 38"/>
                <a:gd name="T7" fmla="*/ 2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4"/>
                <a:gd name="T14" fmla="*/ 38 w 3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4">
                  <a:moveTo>
                    <a:pt x="26" y="21"/>
                  </a:moveTo>
                  <a:cubicBezTo>
                    <a:pt x="23" y="24"/>
                    <a:pt x="13" y="18"/>
                    <a:pt x="13" y="17"/>
                  </a:cubicBezTo>
                  <a:cubicBezTo>
                    <a:pt x="0" y="12"/>
                    <a:pt x="1" y="13"/>
                    <a:pt x="3" y="8"/>
                  </a:cubicBezTo>
                  <a:cubicBezTo>
                    <a:pt x="6" y="0"/>
                    <a:pt x="38" y="10"/>
                    <a:pt x="2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88" name="Freeform 1428">
              <a:extLst>
                <a:ext uri="{FF2B5EF4-FFF2-40B4-BE49-F238E27FC236}">
                  <a16:creationId xmlns:a16="http://schemas.microsoft.com/office/drawing/2014/main" id="{2A36F0DB-D031-4514-A319-24E739DD5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17"/>
              <a:ext cx="7" cy="6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2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89" name="Freeform 1429">
              <a:extLst>
                <a:ext uri="{FF2B5EF4-FFF2-40B4-BE49-F238E27FC236}">
                  <a16:creationId xmlns:a16="http://schemas.microsoft.com/office/drawing/2014/main" id="{F663A82A-A705-41BA-B426-0AFF9A455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15"/>
              <a:ext cx="5" cy="8"/>
            </a:xfrm>
            <a:custGeom>
              <a:avLst/>
              <a:gdLst>
                <a:gd name="T0" fmla="*/ 0 w 4"/>
                <a:gd name="T1" fmla="*/ 3 h 7"/>
                <a:gd name="T2" fmla="*/ 6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1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90" name="Freeform 1430">
              <a:extLst>
                <a:ext uri="{FF2B5EF4-FFF2-40B4-BE49-F238E27FC236}">
                  <a16:creationId xmlns:a16="http://schemas.microsoft.com/office/drawing/2014/main" id="{7E3E4681-D3A8-4899-A144-DB26F8D6A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104"/>
              <a:ext cx="22" cy="24"/>
            </a:xfrm>
            <a:custGeom>
              <a:avLst/>
              <a:gdLst>
                <a:gd name="T0" fmla="*/ 13 w 20"/>
                <a:gd name="T1" fmla="*/ 15 h 22"/>
                <a:gd name="T2" fmla="*/ 17 w 20"/>
                <a:gd name="T3" fmla="*/ 0 h 22"/>
                <a:gd name="T4" fmla="*/ 13 w 20"/>
                <a:gd name="T5" fmla="*/ 15 h 22"/>
                <a:gd name="T6" fmla="*/ 0 60000 65536"/>
                <a:gd name="T7" fmla="*/ 0 60000 65536"/>
                <a:gd name="T8" fmla="*/ 0 60000 65536"/>
                <a:gd name="T9" fmla="*/ 0 w 20"/>
                <a:gd name="T10" fmla="*/ 0 h 22"/>
                <a:gd name="T11" fmla="*/ 20 w 2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2">
                  <a:moveTo>
                    <a:pt x="11" y="13"/>
                  </a:moveTo>
                  <a:cubicBezTo>
                    <a:pt x="0" y="3"/>
                    <a:pt x="14" y="0"/>
                    <a:pt x="14" y="0"/>
                  </a:cubicBezTo>
                  <a:cubicBezTo>
                    <a:pt x="19" y="2"/>
                    <a:pt x="20" y="22"/>
                    <a:pt x="1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91" name="Freeform 1431">
              <a:extLst>
                <a:ext uri="{FF2B5EF4-FFF2-40B4-BE49-F238E27FC236}">
                  <a16:creationId xmlns:a16="http://schemas.microsoft.com/office/drawing/2014/main" id="{D807C058-F3DF-4503-B3EB-E9980F24F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108"/>
              <a:ext cx="13" cy="15"/>
            </a:xfrm>
            <a:custGeom>
              <a:avLst/>
              <a:gdLst>
                <a:gd name="T0" fmla="*/ 0 w 12"/>
                <a:gd name="T1" fmla="*/ 16 h 13"/>
                <a:gd name="T2" fmla="*/ 9 w 12"/>
                <a:gd name="T3" fmla="*/ 0 h 13"/>
                <a:gd name="T4" fmla="*/ 0 w 12"/>
                <a:gd name="T5" fmla="*/ 16 h 13"/>
                <a:gd name="T6" fmla="*/ 0 60000 65536"/>
                <a:gd name="T7" fmla="*/ 0 60000 65536"/>
                <a:gd name="T8" fmla="*/ 0 60000 65536"/>
                <a:gd name="T9" fmla="*/ 0 w 12"/>
                <a:gd name="T10" fmla="*/ 0 h 13"/>
                <a:gd name="T11" fmla="*/ 12 w 1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3">
                  <a:moveTo>
                    <a:pt x="0" y="12"/>
                  </a:moveTo>
                  <a:cubicBezTo>
                    <a:pt x="0" y="5"/>
                    <a:pt x="1" y="0"/>
                    <a:pt x="7" y="0"/>
                  </a:cubicBezTo>
                  <a:cubicBezTo>
                    <a:pt x="12" y="3"/>
                    <a:pt x="10" y="13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92" name="Line 1432">
              <a:extLst>
                <a:ext uri="{FF2B5EF4-FFF2-40B4-BE49-F238E27FC236}">
                  <a16:creationId xmlns:a16="http://schemas.microsoft.com/office/drawing/2014/main" id="{0B5966F8-D686-4733-89DF-0DAC076B1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11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93" name="Line 1433">
              <a:extLst>
                <a:ext uri="{FF2B5EF4-FFF2-40B4-BE49-F238E27FC236}">
                  <a16:creationId xmlns:a16="http://schemas.microsoft.com/office/drawing/2014/main" id="{7F1C6669-98E0-4EB7-B937-DC6EAF80D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" y="11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94" name="Freeform 1434">
              <a:extLst>
                <a:ext uri="{FF2B5EF4-FFF2-40B4-BE49-F238E27FC236}">
                  <a16:creationId xmlns:a16="http://schemas.microsoft.com/office/drawing/2014/main" id="{2852A616-C8B9-4236-8037-03A10F0B2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98"/>
              <a:ext cx="14" cy="33"/>
            </a:xfrm>
            <a:custGeom>
              <a:avLst/>
              <a:gdLst>
                <a:gd name="T0" fmla="*/ 0 w 13"/>
                <a:gd name="T1" fmla="*/ 21 h 31"/>
                <a:gd name="T2" fmla="*/ 0 w 13"/>
                <a:gd name="T3" fmla="*/ 18 h 31"/>
                <a:gd name="T4" fmla="*/ 0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0" y="19"/>
                  </a:moveTo>
                  <a:cubicBezTo>
                    <a:pt x="0" y="19"/>
                    <a:pt x="0" y="16"/>
                    <a:pt x="0" y="16"/>
                  </a:cubicBezTo>
                  <a:cubicBezTo>
                    <a:pt x="0" y="0"/>
                    <a:pt x="13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95" name="Freeform 1435">
              <a:extLst>
                <a:ext uri="{FF2B5EF4-FFF2-40B4-BE49-F238E27FC236}">
                  <a16:creationId xmlns:a16="http://schemas.microsoft.com/office/drawing/2014/main" id="{96DB4C7D-AD4B-43EA-89F8-2633BBFCE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98"/>
              <a:ext cx="22" cy="20"/>
            </a:xfrm>
            <a:custGeom>
              <a:avLst/>
              <a:gdLst>
                <a:gd name="T0" fmla="*/ 1 w 20"/>
                <a:gd name="T1" fmla="*/ 21 h 19"/>
                <a:gd name="T2" fmla="*/ 17 w 20"/>
                <a:gd name="T3" fmla="*/ 0 h 19"/>
                <a:gd name="T4" fmla="*/ 1 w 20"/>
                <a:gd name="T5" fmla="*/ 21 h 19"/>
                <a:gd name="T6" fmla="*/ 0 60000 65536"/>
                <a:gd name="T7" fmla="*/ 0 60000 65536"/>
                <a:gd name="T8" fmla="*/ 0 60000 65536"/>
                <a:gd name="T9" fmla="*/ 0 w 20"/>
                <a:gd name="T10" fmla="*/ 0 h 19"/>
                <a:gd name="T11" fmla="*/ 20 w 20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9">
                  <a:moveTo>
                    <a:pt x="1" y="19"/>
                  </a:moveTo>
                  <a:cubicBezTo>
                    <a:pt x="0" y="7"/>
                    <a:pt x="4" y="0"/>
                    <a:pt x="14" y="0"/>
                  </a:cubicBezTo>
                  <a:cubicBezTo>
                    <a:pt x="20" y="6"/>
                    <a:pt x="9" y="16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96" name="Freeform 1436">
              <a:extLst>
                <a:ext uri="{FF2B5EF4-FFF2-40B4-BE49-F238E27FC236}">
                  <a16:creationId xmlns:a16="http://schemas.microsoft.com/office/drawing/2014/main" id="{BF158F11-22DE-47C8-A7B7-866D14C28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1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97" name="Freeform 1437">
              <a:extLst>
                <a:ext uri="{FF2B5EF4-FFF2-40B4-BE49-F238E27FC236}">
                  <a16:creationId xmlns:a16="http://schemas.microsoft.com/office/drawing/2014/main" id="{6A9C6F16-7DB7-4DBC-8E54-7C3182885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93"/>
              <a:ext cx="19" cy="26"/>
            </a:xfrm>
            <a:custGeom>
              <a:avLst/>
              <a:gdLst>
                <a:gd name="T0" fmla="*/ 1 w 17"/>
                <a:gd name="T1" fmla="*/ 16 h 24"/>
                <a:gd name="T2" fmla="*/ 13 w 17"/>
                <a:gd name="T3" fmla="*/ 4 h 24"/>
                <a:gd name="T4" fmla="*/ 1 w 17"/>
                <a:gd name="T5" fmla="*/ 16 h 24"/>
                <a:gd name="T6" fmla="*/ 0 60000 65536"/>
                <a:gd name="T7" fmla="*/ 0 60000 65536"/>
                <a:gd name="T8" fmla="*/ 0 60000 65536"/>
                <a:gd name="T9" fmla="*/ 0 w 17"/>
                <a:gd name="T10" fmla="*/ 0 h 24"/>
                <a:gd name="T11" fmla="*/ 17 w 17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4">
                  <a:moveTo>
                    <a:pt x="1" y="14"/>
                  </a:moveTo>
                  <a:cubicBezTo>
                    <a:pt x="0" y="9"/>
                    <a:pt x="7" y="0"/>
                    <a:pt x="11" y="4"/>
                  </a:cubicBezTo>
                  <a:cubicBezTo>
                    <a:pt x="17" y="9"/>
                    <a:pt x="5" y="2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98" name="Freeform 1438">
              <a:extLst>
                <a:ext uri="{FF2B5EF4-FFF2-40B4-BE49-F238E27FC236}">
                  <a16:creationId xmlns:a16="http://schemas.microsoft.com/office/drawing/2014/main" id="{264AA3A6-1120-4684-87ED-6F7028346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07"/>
              <a:ext cx="6" cy="6"/>
            </a:xfrm>
            <a:custGeom>
              <a:avLst/>
              <a:gdLst>
                <a:gd name="T0" fmla="*/ 5 w 6"/>
                <a:gd name="T1" fmla="*/ 6 h 5"/>
                <a:gd name="T2" fmla="*/ 1 w 6"/>
                <a:gd name="T3" fmla="*/ 1 h 5"/>
                <a:gd name="T4" fmla="*/ 5 w 6"/>
                <a:gd name="T5" fmla="*/ 6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99" name="Freeform 1439">
              <a:extLst>
                <a:ext uri="{FF2B5EF4-FFF2-40B4-BE49-F238E27FC236}">
                  <a16:creationId xmlns:a16="http://schemas.microsoft.com/office/drawing/2014/main" id="{D2CD15F5-0551-4AAA-8974-99142B983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92"/>
              <a:ext cx="20" cy="24"/>
            </a:xfrm>
            <a:custGeom>
              <a:avLst/>
              <a:gdLst>
                <a:gd name="T0" fmla="*/ 18 w 18"/>
                <a:gd name="T1" fmla="*/ 5 h 22"/>
                <a:gd name="T2" fmla="*/ 4 w 18"/>
                <a:gd name="T3" fmla="*/ 17 h 22"/>
                <a:gd name="T4" fmla="*/ 18 w 18"/>
                <a:gd name="T5" fmla="*/ 5 h 22"/>
                <a:gd name="T6" fmla="*/ 0 60000 65536"/>
                <a:gd name="T7" fmla="*/ 0 60000 65536"/>
                <a:gd name="T8" fmla="*/ 0 60000 65536"/>
                <a:gd name="T9" fmla="*/ 0 w 18"/>
                <a:gd name="T10" fmla="*/ 0 h 22"/>
                <a:gd name="T11" fmla="*/ 18 w 1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2">
                  <a:moveTo>
                    <a:pt x="14" y="5"/>
                  </a:moveTo>
                  <a:cubicBezTo>
                    <a:pt x="18" y="9"/>
                    <a:pt x="12" y="22"/>
                    <a:pt x="4" y="15"/>
                  </a:cubicBezTo>
                  <a:cubicBezTo>
                    <a:pt x="0" y="11"/>
                    <a:pt x="9" y="0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00" name="Freeform 1440">
              <a:extLst>
                <a:ext uri="{FF2B5EF4-FFF2-40B4-BE49-F238E27FC236}">
                  <a16:creationId xmlns:a16="http://schemas.microsoft.com/office/drawing/2014/main" id="{CD543BC3-68EB-4502-963F-4A7CCAC52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01"/>
              <a:ext cx="4" cy="7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2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01" name="Freeform 1441">
              <a:extLst>
                <a:ext uri="{FF2B5EF4-FFF2-40B4-BE49-F238E27FC236}">
                  <a16:creationId xmlns:a16="http://schemas.microsoft.com/office/drawing/2014/main" id="{729372D3-71E5-405E-95A4-BE5C3EB5C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104"/>
              <a:ext cx="11" cy="4"/>
            </a:xfrm>
            <a:custGeom>
              <a:avLst/>
              <a:gdLst>
                <a:gd name="T0" fmla="*/ 10 w 10"/>
                <a:gd name="T1" fmla="*/ 4 h 4"/>
                <a:gd name="T2" fmla="*/ 2 w 10"/>
                <a:gd name="T3" fmla="*/ 0 h 4"/>
                <a:gd name="T4" fmla="*/ 10 w 10"/>
                <a:gd name="T5" fmla="*/ 4 h 4"/>
                <a:gd name="T6" fmla="*/ 0 60000 65536"/>
                <a:gd name="T7" fmla="*/ 0 60000 65536"/>
                <a:gd name="T8" fmla="*/ 0 60000 65536"/>
                <a:gd name="T9" fmla="*/ 0 w 10"/>
                <a:gd name="T10" fmla="*/ 0 h 4"/>
                <a:gd name="T11" fmla="*/ 10 w 1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">
                  <a:moveTo>
                    <a:pt x="8" y="4"/>
                  </a:moveTo>
                  <a:cubicBezTo>
                    <a:pt x="7" y="4"/>
                    <a:pt x="0" y="2"/>
                    <a:pt x="2" y="0"/>
                  </a:cubicBezTo>
                  <a:cubicBezTo>
                    <a:pt x="2" y="0"/>
                    <a:pt x="10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02" name="Freeform 1442">
              <a:extLst>
                <a:ext uri="{FF2B5EF4-FFF2-40B4-BE49-F238E27FC236}">
                  <a16:creationId xmlns:a16="http://schemas.microsoft.com/office/drawing/2014/main" id="{B21078BC-EFA0-4F22-970A-4CA7FF15D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88"/>
              <a:ext cx="21" cy="24"/>
            </a:xfrm>
            <a:custGeom>
              <a:avLst/>
              <a:gdLst>
                <a:gd name="T0" fmla="*/ 16 w 20"/>
                <a:gd name="T1" fmla="*/ 3 h 22"/>
                <a:gd name="T2" fmla="*/ 7 w 20"/>
                <a:gd name="T3" fmla="*/ 17 h 22"/>
                <a:gd name="T4" fmla="*/ 16 w 20"/>
                <a:gd name="T5" fmla="*/ 3 h 22"/>
                <a:gd name="T6" fmla="*/ 0 60000 65536"/>
                <a:gd name="T7" fmla="*/ 0 60000 65536"/>
                <a:gd name="T8" fmla="*/ 0 60000 65536"/>
                <a:gd name="T9" fmla="*/ 0 w 20"/>
                <a:gd name="T10" fmla="*/ 0 h 22"/>
                <a:gd name="T11" fmla="*/ 20 w 2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2">
                  <a:moveTo>
                    <a:pt x="14" y="3"/>
                  </a:moveTo>
                  <a:cubicBezTo>
                    <a:pt x="20" y="5"/>
                    <a:pt x="14" y="22"/>
                    <a:pt x="7" y="15"/>
                  </a:cubicBezTo>
                  <a:cubicBezTo>
                    <a:pt x="0" y="8"/>
                    <a:pt x="7" y="0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03" name="Freeform 1443">
              <a:extLst>
                <a:ext uri="{FF2B5EF4-FFF2-40B4-BE49-F238E27FC236}">
                  <a16:creationId xmlns:a16="http://schemas.microsoft.com/office/drawing/2014/main" id="{E62DB9D2-A073-4D61-B917-737E78BDC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01"/>
              <a:ext cx="3" cy="7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2"/>
                    <a:pt x="3" y="0"/>
                    <a:pt x="3" y="3"/>
                  </a:cubicBezTo>
                  <a:cubicBezTo>
                    <a:pt x="3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04" name="Freeform 1444">
              <a:extLst>
                <a:ext uri="{FF2B5EF4-FFF2-40B4-BE49-F238E27FC236}">
                  <a16:creationId xmlns:a16="http://schemas.microsoft.com/office/drawing/2014/main" id="{F6D97B90-D441-4B71-8E52-1A28328AF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84"/>
              <a:ext cx="36" cy="23"/>
            </a:xfrm>
            <a:custGeom>
              <a:avLst/>
              <a:gdLst>
                <a:gd name="T0" fmla="*/ 14 w 33"/>
                <a:gd name="T1" fmla="*/ 0 h 22"/>
                <a:gd name="T2" fmla="*/ 17 w 33"/>
                <a:gd name="T3" fmla="*/ 21 h 22"/>
                <a:gd name="T4" fmla="*/ 17 w 33"/>
                <a:gd name="T5" fmla="*/ 10 h 22"/>
                <a:gd name="T6" fmla="*/ 14 w 3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2"/>
                <a:gd name="T14" fmla="*/ 33 w 33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2">
                  <a:moveTo>
                    <a:pt x="12" y="0"/>
                  </a:moveTo>
                  <a:cubicBezTo>
                    <a:pt x="33" y="2"/>
                    <a:pt x="24" y="22"/>
                    <a:pt x="15" y="19"/>
                  </a:cubicBezTo>
                  <a:cubicBezTo>
                    <a:pt x="15" y="19"/>
                    <a:pt x="16" y="11"/>
                    <a:pt x="15" y="10"/>
                  </a:cubicBezTo>
                  <a:cubicBezTo>
                    <a:pt x="14" y="6"/>
                    <a:pt x="0" y="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05" name="Freeform 1445">
              <a:extLst>
                <a:ext uri="{FF2B5EF4-FFF2-40B4-BE49-F238E27FC236}">
                  <a16:creationId xmlns:a16="http://schemas.microsoft.com/office/drawing/2014/main" id="{952DF027-B9B0-4CE2-A20F-4CCD27D17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77"/>
              <a:ext cx="28" cy="37"/>
            </a:xfrm>
            <a:custGeom>
              <a:avLst/>
              <a:gdLst>
                <a:gd name="T0" fmla="*/ 17 w 26"/>
                <a:gd name="T1" fmla="*/ 0 h 34"/>
                <a:gd name="T2" fmla="*/ 14 w 26"/>
                <a:gd name="T3" fmla="*/ 26 h 34"/>
                <a:gd name="T4" fmla="*/ 5 w 26"/>
                <a:gd name="T5" fmla="*/ 26 h 34"/>
                <a:gd name="T6" fmla="*/ 17 w 2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4"/>
                <a:gd name="T14" fmla="*/ 26 w 2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4">
                  <a:moveTo>
                    <a:pt x="15" y="0"/>
                  </a:moveTo>
                  <a:cubicBezTo>
                    <a:pt x="23" y="0"/>
                    <a:pt x="26" y="34"/>
                    <a:pt x="12" y="22"/>
                  </a:cubicBezTo>
                  <a:cubicBezTo>
                    <a:pt x="11" y="22"/>
                    <a:pt x="6" y="23"/>
                    <a:pt x="5" y="22"/>
                  </a:cubicBezTo>
                  <a:cubicBezTo>
                    <a:pt x="0" y="13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06" name="Freeform 1446">
              <a:extLst>
                <a:ext uri="{FF2B5EF4-FFF2-40B4-BE49-F238E27FC236}">
                  <a16:creationId xmlns:a16="http://schemas.microsoft.com/office/drawing/2014/main" id="{6AA89CF7-41D8-48AF-8C0F-0397CCA9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89"/>
              <a:ext cx="15" cy="23"/>
            </a:xfrm>
            <a:custGeom>
              <a:avLst/>
              <a:gdLst>
                <a:gd name="T0" fmla="*/ 0 w 14"/>
                <a:gd name="T1" fmla="*/ 13 h 21"/>
                <a:gd name="T2" fmla="*/ 12 w 14"/>
                <a:gd name="T3" fmla="*/ 5 h 21"/>
                <a:gd name="T4" fmla="*/ 0 w 14"/>
                <a:gd name="T5" fmla="*/ 13 h 21"/>
                <a:gd name="T6" fmla="*/ 0 60000 65536"/>
                <a:gd name="T7" fmla="*/ 0 60000 65536"/>
                <a:gd name="T8" fmla="*/ 0 60000 65536"/>
                <a:gd name="T9" fmla="*/ 0 w 14"/>
                <a:gd name="T10" fmla="*/ 0 h 21"/>
                <a:gd name="T11" fmla="*/ 14 w 1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1">
                  <a:moveTo>
                    <a:pt x="0" y="11"/>
                  </a:moveTo>
                  <a:cubicBezTo>
                    <a:pt x="0" y="8"/>
                    <a:pt x="5" y="0"/>
                    <a:pt x="10" y="5"/>
                  </a:cubicBezTo>
                  <a:cubicBezTo>
                    <a:pt x="14" y="8"/>
                    <a:pt x="2" y="2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07" name="Freeform 1447">
              <a:extLst>
                <a:ext uri="{FF2B5EF4-FFF2-40B4-BE49-F238E27FC236}">
                  <a16:creationId xmlns:a16="http://schemas.microsoft.com/office/drawing/2014/main" id="{BABDAE2C-606B-4B0B-8454-EA30AB2E4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97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2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3"/>
                    <a:pt x="2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08" name="Freeform 1448">
              <a:extLst>
                <a:ext uri="{FF2B5EF4-FFF2-40B4-BE49-F238E27FC236}">
                  <a16:creationId xmlns:a16="http://schemas.microsoft.com/office/drawing/2014/main" id="{2E7B8DD8-309E-4C29-9646-6EFE3BBD0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97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09" name="Freeform 1449">
              <a:extLst>
                <a:ext uri="{FF2B5EF4-FFF2-40B4-BE49-F238E27FC236}">
                  <a16:creationId xmlns:a16="http://schemas.microsoft.com/office/drawing/2014/main" id="{C6F9F54A-67E9-485B-B7B6-91EBDE7B6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93"/>
              <a:ext cx="6" cy="10"/>
            </a:xfrm>
            <a:custGeom>
              <a:avLst/>
              <a:gdLst>
                <a:gd name="T0" fmla="*/ 6 w 6"/>
                <a:gd name="T1" fmla="*/ 4 h 9"/>
                <a:gd name="T2" fmla="*/ 0 w 6"/>
                <a:gd name="T3" fmla="*/ 4 h 9"/>
                <a:gd name="T4" fmla="*/ 6 w 6"/>
                <a:gd name="T5" fmla="*/ 4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6" y="4"/>
                  </a:moveTo>
                  <a:cubicBezTo>
                    <a:pt x="3" y="4"/>
                    <a:pt x="1" y="9"/>
                    <a:pt x="0" y="4"/>
                  </a:cubicBezTo>
                  <a:cubicBezTo>
                    <a:pt x="0" y="1"/>
                    <a:pt x="6" y="0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10" name="Freeform 1450">
              <a:extLst>
                <a:ext uri="{FF2B5EF4-FFF2-40B4-BE49-F238E27FC236}">
                  <a16:creationId xmlns:a16="http://schemas.microsoft.com/office/drawing/2014/main" id="{698AA84C-2F92-47DC-8464-214ACCDC2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77"/>
              <a:ext cx="48" cy="22"/>
            </a:xfrm>
            <a:custGeom>
              <a:avLst/>
              <a:gdLst>
                <a:gd name="T0" fmla="*/ 28 w 45"/>
                <a:gd name="T1" fmla="*/ 23 h 20"/>
                <a:gd name="T2" fmla="*/ 19 w 45"/>
                <a:gd name="T3" fmla="*/ 20 h 20"/>
                <a:gd name="T4" fmla="*/ 28 w 45"/>
                <a:gd name="T5" fmla="*/ 23 h 20"/>
                <a:gd name="T6" fmla="*/ 0 60000 65536"/>
                <a:gd name="T7" fmla="*/ 0 60000 65536"/>
                <a:gd name="T8" fmla="*/ 0 60000 65536"/>
                <a:gd name="T9" fmla="*/ 0 w 45"/>
                <a:gd name="T10" fmla="*/ 0 h 20"/>
                <a:gd name="T11" fmla="*/ 45 w 4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0">
                  <a:moveTo>
                    <a:pt x="24" y="19"/>
                  </a:moveTo>
                  <a:cubicBezTo>
                    <a:pt x="21" y="20"/>
                    <a:pt x="18" y="17"/>
                    <a:pt x="17" y="16"/>
                  </a:cubicBezTo>
                  <a:cubicBezTo>
                    <a:pt x="0" y="0"/>
                    <a:pt x="45" y="10"/>
                    <a:pt x="2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11" name="Freeform 1451">
              <a:extLst>
                <a:ext uri="{FF2B5EF4-FFF2-40B4-BE49-F238E27FC236}">
                  <a16:creationId xmlns:a16="http://schemas.microsoft.com/office/drawing/2014/main" id="{E74A9062-DB3F-4789-B268-00A2916B1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73"/>
              <a:ext cx="14" cy="33"/>
            </a:xfrm>
            <a:custGeom>
              <a:avLst/>
              <a:gdLst>
                <a:gd name="T0" fmla="*/ 1 w 13"/>
                <a:gd name="T1" fmla="*/ 22 h 31"/>
                <a:gd name="T2" fmla="*/ 1 w 13"/>
                <a:gd name="T3" fmla="*/ 19 h 31"/>
                <a:gd name="T4" fmla="*/ 1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20"/>
                  </a:moveTo>
                  <a:cubicBezTo>
                    <a:pt x="0" y="20"/>
                    <a:pt x="1" y="17"/>
                    <a:pt x="1" y="17"/>
                  </a:cubicBezTo>
                  <a:cubicBezTo>
                    <a:pt x="1" y="0"/>
                    <a:pt x="13" y="31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12" name="Freeform 1452">
              <a:extLst>
                <a:ext uri="{FF2B5EF4-FFF2-40B4-BE49-F238E27FC236}">
                  <a16:creationId xmlns:a16="http://schemas.microsoft.com/office/drawing/2014/main" id="{C9869878-94B7-480C-85DC-91300BE3A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" y="61"/>
              <a:ext cx="24" cy="47"/>
            </a:xfrm>
            <a:custGeom>
              <a:avLst/>
              <a:gdLst>
                <a:gd name="T0" fmla="*/ 4 w 22"/>
                <a:gd name="T1" fmla="*/ 32 h 44"/>
                <a:gd name="T2" fmla="*/ 4 w 22"/>
                <a:gd name="T3" fmla="*/ 11 h 44"/>
                <a:gd name="T4" fmla="*/ 4 w 22"/>
                <a:gd name="T5" fmla="*/ 32 h 44"/>
                <a:gd name="T6" fmla="*/ 0 60000 65536"/>
                <a:gd name="T7" fmla="*/ 0 60000 65536"/>
                <a:gd name="T8" fmla="*/ 0 60000 65536"/>
                <a:gd name="T9" fmla="*/ 0 w 22"/>
                <a:gd name="T10" fmla="*/ 0 h 44"/>
                <a:gd name="T11" fmla="*/ 22 w 2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44">
                  <a:moveTo>
                    <a:pt x="4" y="28"/>
                  </a:moveTo>
                  <a:cubicBezTo>
                    <a:pt x="1" y="24"/>
                    <a:pt x="0" y="11"/>
                    <a:pt x="4" y="9"/>
                  </a:cubicBezTo>
                  <a:cubicBezTo>
                    <a:pt x="22" y="0"/>
                    <a:pt x="20" y="44"/>
                    <a:pt x="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13" name="Freeform 1453">
              <a:extLst>
                <a:ext uri="{FF2B5EF4-FFF2-40B4-BE49-F238E27FC236}">
                  <a16:creationId xmlns:a16="http://schemas.microsoft.com/office/drawing/2014/main" id="{ACF65859-EFCB-42FC-8E4E-1A02E884F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80"/>
              <a:ext cx="9" cy="11"/>
            </a:xfrm>
            <a:custGeom>
              <a:avLst/>
              <a:gdLst>
                <a:gd name="T0" fmla="*/ 8 w 8"/>
                <a:gd name="T1" fmla="*/ 3 h 10"/>
                <a:gd name="T2" fmla="*/ 2 w 8"/>
                <a:gd name="T3" fmla="*/ 9 h 10"/>
                <a:gd name="T4" fmla="*/ 8 w 8"/>
                <a:gd name="T5" fmla="*/ 3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6" y="3"/>
                  </a:moveTo>
                  <a:cubicBezTo>
                    <a:pt x="8" y="5"/>
                    <a:pt x="6" y="10"/>
                    <a:pt x="2" y="7"/>
                  </a:cubicBezTo>
                  <a:cubicBezTo>
                    <a:pt x="0" y="5"/>
                    <a:pt x="2" y="0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14" name="Line 1454">
              <a:extLst>
                <a:ext uri="{FF2B5EF4-FFF2-40B4-BE49-F238E27FC236}">
                  <a16:creationId xmlns:a16="http://schemas.microsoft.com/office/drawing/2014/main" id="{69850AF7-78F4-4E67-BFE8-7E78D7473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0" y="9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15" name="Line 1455">
              <a:extLst>
                <a:ext uri="{FF2B5EF4-FFF2-40B4-BE49-F238E27FC236}">
                  <a16:creationId xmlns:a16="http://schemas.microsoft.com/office/drawing/2014/main" id="{E728801D-BE7C-43F9-A225-ABF670294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0" y="9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16" name="Freeform 1456">
              <a:extLst>
                <a:ext uri="{FF2B5EF4-FFF2-40B4-BE49-F238E27FC236}">
                  <a16:creationId xmlns:a16="http://schemas.microsoft.com/office/drawing/2014/main" id="{A7A9BAE9-351B-4410-9D0A-858114AB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" y="56"/>
              <a:ext cx="31" cy="36"/>
            </a:xfrm>
            <a:custGeom>
              <a:avLst/>
              <a:gdLst>
                <a:gd name="T0" fmla="*/ 6 w 29"/>
                <a:gd name="T1" fmla="*/ 34 h 34"/>
                <a:gd name="T2" fmla="*/ 15 w 29"/>
                <a:gd name="T3" fmla="*/ 16 h 34"/>
                <a:gd name="T4" fmla="*/ 27 w 29"/>
                <a:gd name="T5" fmla="*/ 4 h 34"/>
                <a:gd name="T6" fmla="*/ 18 w 29"/>
                <a:gd name="T7" fmla="*/ 22 h 34"/>
                <a:gd name="T8" fmla="*/ 6 w 29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4"/>
                <a:gd name="T17" fmla="*/ 29 w 2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4">
                  <a:moveTo>
                    <a:pt x="6" y="30"/>
                  </a:moveTo>
                  <a:cubicBezTo>
                    <a:pt x="0" y="26"/>
                    <a:pt x="10" y="18"/>
                    <a:pt x="13" y="14"/>
                  </a:cubicBezTo>
                  <a:cubicBezTo>
                    <a:pt x="16" y="10"/>
                    <a:pt x="14" y="0"/>
                    <a:pt x="23" y="4"/>
                  </a:cubicBezTo>
                  <a:cubicBezTo>
                    <a:pt x="29" y="8"/>
                    <a:pt x="20" y="15"/>
                    <a:pt x="16" y="20"/>
                  </a:cubicBezTo>
                  <a:cubicBezTo>
                    <a:pt x="13" y="24"/>
                    <a:pt x="15" y="34"/>
                    <a:pt x="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17" name="Freeform 1457">
              <a:extLst>
                <a:ext uri="{FF2B5EF4-FFF2-40B4-BE49-F238E27FC236}">
                  <a16:creationId xmlns:a16="http://schemas.microsoft.com/office/drawing/2014/main" id="{7ACF2452-88BE-4E92-950E-A9EBEAC05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67"/>
              <a:ext cx="22" cy="22"/>
            </a:xfrm>
            <a:custGeom>
              <a:avLst/>
              <a:gdLst>
                <a:gd name="T0" fmla="*/ 22 w 21"/>
                <a:gd name="T1" fmla="*/ 14 h 20"/>
                <a:gd name="T2" fmla="*/ 6 w 21"/>
                <a:gd name="T3" fmla="*/ 19 h 20"/>
                <a:gd name="T4" fmla="*/ 22 w 21"/>
                <a:gd name="T5" fmla="*/ 14 h 20"/>
                <a:gd name="T6" fmla="*/ 0 60000 65536"/>
                <a:gd name="T7" fmla="*/ 0 60000 65536"/>
                <a:gd name="T8" fmla="*/ 0 60000 65536"/>
                <a:gd name="T9" fmla="*/ 0 w 21"/>
                <a:gd name="T10" fmla="*/ 0 h 20"/>
                <a:gd name="T11" fmla="*/ 21 w 21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0">
                  <a:moveTo>
                    <a:pt x="20" y="12"/>
                  </a:moveTo>
                  <a:cubicBezTo>
                    <a:pt x="19" y="20"/>
                    <a:pt x="8" y="19"/>
                    <a:pt x="6" y="15"/>
                  </a:cubicBezTo>
                  <a:cubicBezTo>
                    <a:pt x="0" y="0"/>
                    <a:pt x="21" y="1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18" name="Freeform 1458">
              <a:extLst>
                <a:ext uri="{FF2B5EF4-FFF2-40B4-BE49-F238E27FC236}">
                  <a16:creationId xmlns:a16="http://schemas.microsoft.com/office/drawing/2014/main" id="{B0504179-8D65-4CB3-A3A0-68283DE71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83"/>
              <a:ext cx="8" cy="5"/>
            </a:xfrm>
            <a:custGeom>
              <a:avLst/>
              <a:gdLst>
                <a:gd name="T0" fmla="*/ 8 w 7"/>
                <a:gd name="T1" fmla="*/ 5 h 5"/>
                <a:gd name="T2" fmla="*/ 2 w 7"/>
                <a:gd name="T3" fmla="*/ 1 h 5"/>
                <a:gd name="T4" fmla="*/ 8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5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3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19" name="Freeform 1459">
              <a:extLst>
                <a:ext uri="{FF2B5EF4-FFF2-40B4-BE49-F238E27FC236}">
                  <a16:creationId xmlns:a16="http://schemas.microsoft.com/office/drawing/2014/main" id="{008ED5FC-3845-45F7-8460-0412E88D5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2" y="80"/>
              <a:ext cx="4" cy="8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2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20" name="Freeform 1460">
              <a:extLst>
                <a:ext uri="{FF2B5EF4-FFF2-40B4-BE49-F238E27FC236}">
                  <a16:creationId xmlns:a16="http://schemas.microsoft.com/office/drawing/2014/main" id="{B71B0569-1E3C-42FF-85E5-401C239C1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79"/>
              <a:ext cx="7" cy="6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21" name="Freeform 1461">
              <a:extLst>
                <a:ext uri="{FF2B5EF4-FFF2-40B4-BE49-F238E27FC236}">
                  <a16:creationId xmlns:a16="http://schemas.microsoft.com/office/drawing/2014/main" id="{03258321-1195-4B61-99BC-A5C9FD84D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" y="77"/>
              <a:ext cx="4" cy="8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1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22" name="Freeform 1462">
              <a:extLst>
                <a:ext uri="{FF2B5EF4-FFF2-40B4-BE49-F238E27FC236}">
                  <a16:creationId xmlns:a16="http://schemas.microsoft.com/office/drawing/2014/main" id="{D1604CF8-06D2-4811-9D5D-3D6905945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66"/>
              <a:ext cx="21" cy="18"/>
            </a:xfrm>
            <a:custGeom>
              <a:avLst/>
              <a:gdLst>
                <a:gd name="T0" fmla="*/ 11 w 19"/>
                <a:gd name="T1" fmla="*/ 12 h 16"/>
                <a:gd name="T2" fmla="*/ 23 w 19"/>
                <a:gd name="T3" fmla="*/ 12 h 16"/>
                <a:gd name="T4" fmla="*/ 8 w 19"/>
                <a:gd name="T5" fmla="*/ 20 h 16"/>
                <a:gd name="T6" fmla="*/ 2 w 19"/>
                <a:gd name="T7" fmla="*/ 17 h 16"/>
                <a:gd name="T8" fmla="*/ 11 w 19"/>
                <a:gd name="T9" fmla="*/ 1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6"/>
                <a:gd name="T17" fmla="*/ 19 w 1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6">
                  <a:moveTo>
                    <a:pt x="9" y="10"/>
                  </a:moveTo>
                  <a:cubicBezTo>
                    <a:pt x="15" y="7"/>
                    <a:pt x="18" y="0"/>
                    <a:pt x="19" y="10"/>
                  </a:cubicBezTo>
                  <a:cubicBezTo>
                    <a:pt x="10" y="8"/>
                    <a:pt x="12" y="16"/>
                    <a:pt x="6" y="16"/>
                  </a:cubicBezTo>
                  <a:cubicBezTo>
                    <a:pt x="6" y="14"/>
                    <a:pt x="5" y="13"/>
                    <a:pt x="2" y="13"/>
                  </a:cubicBezTo>
                  <a:cubicBezTo>
                    <a:pt x="0" y="4"/>
                    <a:pt x="8" y="11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23" name="Freeform 1463">
              <a:extLst>
                <a:ext uri="{FF2B5EF4-FFF2-40B4-BE49-F238E27FC236}">
                  <a16:creationId xmlns:a16="http://schemas.microsoft.com/office/drawing/2014/main" id="{A4883A47-9E52-47D0-85B3-25039C3D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63"/>
              <a:ext cx="35" cy="36"/>
            </a:xfrm>
            <a:custGeom>
              <a:avLst/>
              <a:gdLst>
                <a:gd name="T0" fmla="*/ 20 w 32"/>
                <a:gd name="T1" fmla="*/ 0 h 33"/>
                <a:gd name="T2" fmla="*/ 8 w 32"/>
                <a:gd name="T3" fmla="*/ 19 h 33"/>
                <a:gd name="T4" fmla="*/ 20 w 32"/>
                <a:gd name="T5" fmla="*/ 0 h 33"/>
                <a:gd name="T6" fmla="*/ 0 60000 65536"/>
                <a:gd name="T7" fmla="*/ 0 60000 65536"/>
                <a:gd name="T8" fmla="*/ 0 60000 65536"/>
                <a:gd name="T9" fmla="*/ 0 w 32"/>
                <a:gd name="T10" fmla="*/ 0 h 33"/>
                <a:gd name="T11" fmla="*/ 32 w 32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33">
                  <a:moveTo>
                    <a:pt x="16" y="0"/>
                  </a:moveTo>
                  <a:cubicBezTo>
                    <a:pt x="32" y="1"/>
                    <a:pt x="17" y="33"/>
                    <a:pt x="6" y="16"/>
                  </a:cubicBezTo>
                  <a:cubicBezTo>
                    <a:pt x="0" y="7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24" name="Freeform 1464">
              <a:extLst>
                <a:ext uri="{FF2B5EF4-FFF2-40B4-BE49-F238E27FC236}">
                  <a16:creationId xmlns:a16="http://schemas.microsoft.com/office/drawing/2014/main" id="{558339F4-B86D-4741-830B-BC260A88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61"/>
              <a:ext cx="23" cy="19"/>
            </a:xfrm>
            <a:custGeom>
              <a:avLst/>
              <a:gdLst>
                <a:gd name="T0" fmla="*/ 18 w 21"/>
                <a:gd name="T1" fmla="*/ 5 h 18"/>
                <a:gd name="T2" fmla="*/ 10 w 21"/>
                <a:gd name="T3" fmla="*/ 17 h 18"/>
                <a:gd name="T4" fmla="*/ 18 w 21"/>
                <a:gd name="T5" fmla="*/ 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5" y="5"/>
                  </a:moveTo>
                  <a:cubicBezTo>
                    <a:pt x="21" y="11"/>
                    <a:pt x="12" y="18"/>
                    <a:pt x="8" y="15"/>
                  </a:cubicBezTo>
                  <a:cubicBezTo>
                    <a:pt x="0" y="7"/>
                    <a:pt x="9" y="0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25" name="Freeform 1465">
              <a:extLst>
                <a:ext uri="{FF2B5EF4-FFF2-40B4-BE49-F238E27FC236}">
                  <a16:creationId xmlns:a16="http://schemas.microsoft.com/office/drawing/2014/main" id="{2B3C5547-127C-42FE-9296-FE3F9299F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66"/>
              <a:ext cx="20" cy="18"/>
            </a:xfrm>
            <a:custGeom>
              <a:avLst/>
              <a:gdLst>
                <a:gd name="T0" fmla="*/ 8 w 19"/>
                <a:gd name="T1" fmla="*/ 0 h 16"/>
                <a:gd name="T2" fmla="*/ 17 w 19"/>
                <a:gd name="T3" fmla="*/ 17 h 16"/>
                <a:gd name="T4" fmla="*/ 8 w 19"/>
                <a:gd name="T5" fmla="*/ 0 h 16"/>
                <a:gd name="T6" fmla="*/ 0 60000 65536"/>
                <a:gd name="T7" fmla="*/ 0 60000 65536"/>
                <a:gd name="T8" fmla="*/ 0 60000 65536"/>
                <a:gd name="T9" fmla="*/ 0 w 19"/>
                <a:gd name="T10" fmla="*/ 0 h 16"/>
                <a:gd name="T11" fmla="*/ 19 w 19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6">
                  <a:moveTo>
                    <a:pt x="8" y="0"/>
                  </a:moveTo>
                  <a:cubicBezTo>
                    <a:pt x="4" y="11"/>
                    <a:pt x="19" y="3"/>
                    <a:pt x="15" y="13"/>
                  </a:cubicBezTo>
                  <a:cubicBezTo>
                    <a:pt x="6" y="16"/>
                    <a:pt x="0" y="2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26" name="Freeform 1466">
              <a:extLst>
                <a:ext uri="{FF2B5EF4-FFF2-40B4-BE49-F238E27FC236}">
                  <a16:creationId xmlns:a16="http://schemas.microsoft.com/office/drawing/2014/main" id="{7993A1E4-A5CB-4C4C-B218-C66D63200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76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27" name="Freeform 1467">
              <a:extLst>
                <a:ext uri="{FF2B5EF4-FFF2-40B4-BE49-F238E27FC236}">
                  <a16:creationId xmlns:a16="http://schemas.microsoft.com/office/drawing/2014/main" id="{44C7F969-6A83-4CD6-AA5C-B0A78B86E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60"/>
              <a:ext cx="14" cy="33"/>
            </a:xfrm>
            <a:custGeom>
              <a:avLst/>
              <a:gdLst>
                <a:gd name="T0" fmla="*/ 1 w 13"/>
                <a:gd name="T1" fmla="*/ 21 h 31"/>
                <a:gd name="T2" fmla="*/ 1 w 13"/>
                <a:gd name="T3" fmla="*/ 18 h 31"/>
                <a:gd name="T4" fmla="*/ 1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9"/>
                  </a:moveTo>
                  <a:cubicBezTo>
                    <a:pt x="0" y="19"/>
                    <a:pt x="1" y="16"/>
                    <a:pt x="1" y="16"/>
                  </a:cubicBezTo>
                  <a:cubicBezTo>
                    <a:pt x="1" y="0"/>
                    <a:pt x="13" y="31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28" name="Freeform 1468">
              <a:extLst>
                <a:ext uri="{FF2B5EF4-FFF2-40B4-BE49-F238E27FC236}">
                  <a16:creationId xmlns:a16="http://schemas.microsoft.com/office/drawing/2014/main" id="{3B6AAD3B-77DA-4B0B-8BD1-FB1CAB88E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" y="73"/>
              <a:ext cx="10" cy="5"/>
            </a:xfrm>
            <a:custGeom>
              <a:avLst/>
              <a:gdLst>
                <a:gd name="T0" fmla="*/ 8 w 10"/>
                <a:gd name="T1" fmla="*/ 4 h 5"/>
                <a:gd name="T2" fmla="*/ 2 w 10"/>
                <a:gd name="T3" fmla="*/ 1 h 5"/>
                <a:gd name="T4" fmla="*/ 8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2" y="1"/>
                  </a:cubicBezTo>
                  <a:cubicBezTo>
                    <a:pt x="3" y="0"/>
                    <a:pt x="10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29" name="Line 1469">
              <a:extLst>
                <a:ext uri="{FF2B5EF4-FFF2-40B4-BE49-F238E27FC236}">
                  <a16:creationId xmlns:a16="http://schemas.microsoft.com/office/drawing/2014/main" id="{C5964EE2-DD05-43BD-ABC1-9D9EB7D3B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" y="7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30" name="Line 1470">
              <a:extLst>
                <a:ext uri="{FF2B5EF4-FFF2-40B4-BE49-F238E27FC236}">
                  <a16:creationId xmlns:a16="http://schemas.microsoft.com/office/drawing/2014/main" id="{62A28D21-5F14-4064-B61B-76E3CB7D0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" y="7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31" name="Freeform 1471">
              <a:extLst>
                <a:ext uri="{FF2B5EF4-FFF2-40B4-BE49-F238E27FC236}">
                  <a16:creationId xmlns:a16="http://schemas.microsoft.com/office/drawing/2014/main" id="{D119A5C0-6E5A-40F1-81F4-508A938AE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69"/>
              <a:ext cx="7" cy="9"/>
            </a:xfrm>
            <a:custGeom>
              <a:avLst/>
              <a:gdLst>
                <a:gd name="T0" fmla="*/ 0 w 6"/>
                <a:gd name="T1" fmla="*/ 5 h 9"/>
                <a:gd name="T2" fmla="*/ 8 w 6"/>
                <a:gd name="T3" fmla="*/ 5 h 9"/>
                <a:gd name="T4" fmla="*/ 0 w 6"/>
                <a:gd name="T5" fmla="*/ 5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0" y="5"/>
                  </a:moveTo>
                  <a:cubicBezTo>
                    <a:pt x="3" y="5"/>
                    <a:pt x="5" y="0"/>
                    <a:pt x="6" y="5"/>
                  </a:cubicBezTo>
                  <a:cubicBezTo>
                    <a:pt x="6" y="8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32" name="Freeform 1472">
              <a:extLst>
                <a:ext uri="{FF2B5EF4-FFF2-40B4-BE49-F238E27FC236}">
                  <a16:creationId xmlns:a16="http://schemas.microsoft.com/office/drawing/2014/main" id="{BF9A9E69-4F59-40DB-9378-C7B599EF2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73"/>
              <a:ext cx="11" cy="5"/>
            </a:xfrm>
            <a:custGeom>
              <a:avLst/>
              <a:gdLst>
                <a:gd name="T0" fmla="*/ 1 w 10"/>
                <a:gd name="T1" fmla="*/ 1 h 5"/>
                <a:gd name="T2" fmla="*/ 10 w 10"/>
                <a:gd name="T3" fmla="*/ 4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2"/>
                    <a:pt x="8" y="4"/>
                  </a:cubicBezTo>
                  <a:cubicBezTo>
                    <a:pt x="7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33" name="Freeform 1473">
              <a:extLst>
                <a:ext uri="{FF2B5EF4-FFF2-40B4-BE49-F238E27FC236}">
                  <a16:creationId xmlns:a16="http://schemas.microsoft.com/office/drawing/2014/main" id="{C370F8A1-1905-4583-B0B5-F145D9B06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" y="66"/>
              <a:ext cx="3" cy="8"/>
            </a:xfrm>
            <a:custGeom>
              <a:avLst/>
              <a:gdLst>
                <a:gd name="T0" fmla="*/ 0 w 3"/>
                <a:gd name="T1" fmla="*/ 6 h 7"/>
                <a:gd name="T2" fmla="*/ 3 w 3"/>
                <a:gd name="T3" fmla="*/ 6 h 7"/>
                <a:gd name="T4" fmla="*/ 0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34" name="Line 1474">
              <a:extLst>
                <a:ext uri="{FF2B5EF4-FFF2-40B4-BE49-F238E27FC236}">
                  <a16:creationId xmlns:a16="http://schemas.microsoft.com/office/drawing/2014/main" id="{76426B8C-7ED9-4AB6-B638-2276F92DE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7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35" name="Line 1475">
              <a:extLst>
                <a:ext uri="{FF2B5EF4-FFF2-40B4-BE49-F238E27FC236}">
                  <a16:creationId xmlns:a16="http://schemas.microsoft.com/office/drawing/2014/main" id="{08BA17A5-32B6-4C71-83AF-6877D94DD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7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36" name="Freeform 1476">
              <a:extLst>
                <a:ext uri="{FF2B5EF4-FFF2-40B4-BE49-F238E27FC236}">
                  <a16:creationId xmlns:a16="http://schemas.microsoft.com/office/drawing/2014/main" id="{A21C2808-66DF-4A2A-B932-92B96596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" y="70"/>
              <a:ext cx="10" cy="5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4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2"/>
                    <a:pt x="8" y="4"/>
                  </a:cubicBezTo>
                  <a:cubicBezTo>
                    <a:pt x="7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37" name="Freeform 1477">
              <a:extLst>
                <a:ext uri="{FF2B5EF4-FFF2-40B4-BE49-F238E27FC236}">
                  <a16:creationId xmlns:a16="http://schemas.microsoft.com/office/drawing/2014/main" id="{A7C15B14-0008-4125-BAB9-0D7400CAC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" y="70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38" name="Freeform 1478">
              <a:extLst>
                <a:ext uri="{FF2B5EF4-FFF2-40B4-BE49-F238E27FC236}">
                  <a16:creationId xmlns:a16="http://schemas.microsoft.com/office/drawing/2014/main" id="{382E14A9-8C5B-4FC6-B852-3EBAFA6DA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59"/>
              <a:ext cx="13" cy="18"/>
            </a:xfrm>
            <a:custGeom>
              <a:avLst/>
              <a:gdLst>
                <a:gd name="T0" fmla="*/ 12 w 12"/>
                <a:gd name="T1" fmla="*/ 1 h 17"/>
                <a:gd name="T2" fmla="*/ 0 w 12"/>
                <a:gd name="T3" fmla="*/ 16 h 17"/>
                <a:gd name="T4" fmla="*/ 12 w 12"/>
                <a:gd name="T5" fmla="*/ 1 h 17"/>
                <a:gd name="T6" fmla="*/ 0 60000 65536"/>
                <a:gd name="T7" fmla="*/ 0 60000 65536"/>
                <a:gd name="T8" fmla="*/ 0 60000 65536"/>
                <a:gd name="T9" fmla="*/ 0 w 12"/>
                <a:gd name="T10" fmla="*/ 0 h 17"/>
                <a:gd name="T11" fmla="*/ 12 w 12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7">
                  <a:moveTo>
                    <a:pt x="10" y="1"/>
                  </a:moveTo>
                  <a:cubicBezTo>
                    <a:pt x="11" y="9"/>
                    <a:pt x="12" y="17"/>
                    <a:pt x="0" y="14"/>
                  </a:cubicBezTo>
                  <a:cubicBezTo>
                    <a:pt x="2" y="8"/>
                    <a:pt x="2" y="0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39" name="Freeform 1479">
              <a:extLst>
                <a:ext uri="{FF2B5EF4-FFF2-40B4-BE49-F238E27FC236}">
                  <a16:creationId xmlns:a16="http://schemas.microsoft.com/office/drawing/2014/main" id="{D3B6EC67-0CC2-4BEF-AD71-486F27C59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60"/>
              <a:ext cx="26" cy="18"/>
            </a:xfrm>
            <a:custGeom>
              <a:avLst/>
              <a:gdLst>
                <a:gd name="T0" fmla="*/ 23 w 24"/>
                <a:gd name="T1" fmla="*/ 3 h 17"/>
                <a:gd name="T2" fmla="*/ 8 w 24"/>
                <a:gd name="T3" fmla="*/ 12 h 17"/>
                <a:gd name="T4" fmla="*/ 23 w 24"/>
                <a:gd name="T5" fmla="*/ 3 h 17"/>
                <a:gd name="T6" fmla="*/ 0 60000 65536"/>
                <a:gd name="T7" fmla="*/ 0 60000 65536"/>
                <a:gd name="T8" fmla="*/ 0 60000 65536"/>
                <a:gd name="T9" fmla="*/ 0 w 24"/>
                <a:gd name="T10" fmla="*/ 0 h 17"/>
                <a:gd name="T11" fmla="*/ 24 w 2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7">
                  <a:moveTo>
                    <a:pt x="19" y="3"/>
                  </a:moveTo>
                  <a:cubicBezTo>
                    <a:pt x="24" y="7"/>
                    <a:pt x="14" y="17"/>
                    <a:pt x="6" y="10"/>
                  </a:cubicBezTo>
                  <a:cubicBezTo>
                    <a:pt x="0" y="3"/>
                    <a:pt x="16" y="0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40" name="Freeform 1480">
              <a:extLst>
                <a:ext uri="{FF2B5EF4-FFF2-40B4-BE49-F238E27FC236}">
                  <a16:creationId xmlns:a16="http://schemas.microsoft.com/office/drawing/2014/main" id="{9CCE9872-8D13-446E-92DF-0BDF16B96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" y="39"/>
              <a:ext cx="45" cy="39"/>
            </a:xfrm>
            <a:custGeom>
              <a:avLst/>
              <a:gdLst>
                <a:gd name="T0" fmla="*/ 17 w 42"/>
                <a:gd name="T1" fmla="*/ 34 h 36"/>
                <a:gd name="T2" fmla="*/ 1 w 42"/>
                <a:gd name="T3" fmla="*/ 18 h 36"/>
                <a:gd name="T4" fmla="*/ 36 w 42"/>
                <a:gd name="T5" fmla="*/ 38 h 36"/>
                <a:gd name="T6" fmla="*/ 17 w 42"/>
                <a:gd name="T7" fmla="*/ 34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6"/>
                <a:gd name="T14" fmla="*/ 42 w 42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6">
                  <a:moveTo>
                    <a:pt x="15" y="29"/>
                  </a:moveTo>
                  <a:cubicBezTo>
                    <a:pt x="7" y="26"/>
                    <a:pt x="0" y="24"/>
                    <a:pt x="1" y="16"/>
                  </a:cubicBezTo>
                  <a:cubicBezTo>
                    <a:pt x="4" y="0"/>
                    <a:pt x="42" y="20"/>
                    <a:pt x="32" y="32"/>
                  </a:cubicBezTo>
                  <a:cubicBezTo>
                    <a:pt x="28" y="36"/>
                    <a:pt x="24" y="32"/>
                    <a:pt x="1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41" name="Line 1481">
              <a:extLst>
                <a:ext uri="{FF2B5EF4-FFF2-40B4-BE49-F238E27FC236}">
                  <a16:creationId xmlns:a16="http://schemas.microsoft.com/office/drawing/2014/main" id="{FA6268AE-49E9-4B49-B3BA-84D8E6D02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7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42" name="Line 1482">
              <a:extLst>
                <a:ext uri="{FF2B5EF4-FFF2-40B4-BE49-F238E27FC236}">
                  <a16:creationId xmlns:a16="http://schemas.microsoft.com/office/drawing/2014/main" id="{3EFFA53C-DB79-42AF-89BA-1FD12EE7D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7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43" name="Freeform 1483">
              <a:extLst>
                <a:ext uri="{FF2B5EF4-FFF2-40B4-BE49-F238E27FC236}">
                  <a16:creationId xmlns:a16="http://schemas.microsoft.com/office/drawing/2014/main" id="{0262CA9C-8AD4-4512-B468-7C55014D5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66"/>
              <a:ext cx="11" cy="5"/>
            </a:xfrm>
            <a:custGeom>
              <a:avLst/>
              <a:gdLst>
                <a:gd name="T0" fmla="*/ 2 w 10"/>
                <a:gd name="T1" fmla="*/ 0 h 4"/>
                <a:gd name="T2" fmla="*/ 11 w 10"/>
                <a:gd name="T3" fmla="*/ 6 h 4"/>
                <a:gd name="T4" fmla="*/ 2 w 10"/>
                <a:gd name="T5" fmla="*/ 0 h 4"/>
                <a:gd name="T6" fmla="*/ 0 60000 65536"/>
                <a:gd name="T7" fmla="*/ 0 60000 65536"/>
                <a:gd name="T8" fmla="*/ 0 60000 65536"/>
                <a:gd name="T9" fmla="*/ 0 w 10"/>
                <a:gd name="T10" fmla="*/ 0 h 4"/>
                <a:gd name="T11" fmla="*/ 10 w 1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">
                  <a:moveTo>
                    <a:pt x="2" y="0"/>
                  </a:moveTo>
                  <a:cubicBezTo>
                    <a:pt x="3" y="0"/>
                    <a:pt x="10" y="2"/>
                    <a:pt x="9" y="4"/>
                  </a:cubicBezTo>
                  <a:cubicBezTo>
                    <a:pt x="8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44" name="Freeform 1484">
              <a:extLst>
                <a:ext uri="{FF2B5EF4-FFF2-40B4-BE49-F238E27FC236}">
                  <a16:creationId xmlns:a16="http://schemas.microsoft.com/office/drawing/2014/main" id="{1BEA67A7-17A6-4EB5-BAD0-52D6E09B5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49"/>
              <a:ext cx="14" cy="34"/>
            </a:xfrm>
            <a:custGeom>
              <a:avLst/>
              <a:gdLst>
                <a:gd name="T0" fmla="*/ 1 w 13"/>
                <a:gd name="T1" fmla="*/ 24 h 31"/>
                <a:gd name="T2" fmla="*/ 1 w 13"/>
                <a:gd name="T3" fmla="*/ 20 h 31"/>
                <a:gd name="T4" fmla="*/ 1 w 13"/>
                <a:gd name="T5" fmla="*/ 24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20"/>
                  </a:moveTo>
                  <a:cubicBezTo>
                    <a:pt x="0" y="19"/>
                    <a:pt x="1" y="17"/>
                    <a:pt x="1" y="16"/>
                  </a:cubicBezTo>
                  <a:cubicBezTo>
                    <a:pt x="1" y="0"/>
                    <a:pt x="13" y="31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45" name="Line 1485">
              <a:extLst>
                <a:ext uri="{FF2B5EF4-FFF2-40B4-BE49-F238E27FC236}">
                  <a16:creationId xmlns:a16="http://schemas.microsoft.com/office/drawing/2014/main" id="{F47402F0-1BAF-40C8-8835-7747055DB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7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46" name="Line 1486">
              <a:extLst>
                <a:ext uri="{FF2B5EF4-FFF2-40B4-BE49-F238E27FC236}">
                  <a16:creationId xmlns:a16="http://schemas.microsoft.com/office/drawing/2014/main" id="{08E73A96-91E6-4768-9E45-98EABEC27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7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47" name="Freeform 1487">
              <a:extLst>
                <a:ext uri="{FF2B5EF4-FFF2-40B4-BE49-F238E27FC236}">
                  <a16:creationId xmlns:a16="http://schemas.microsoft.com/office/drawing/2014/main" id="{6D3FE181-C8F9-4E48-996C-7EC42B21D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2" y="62"/>
              <a:ext cx="8" cy="10"/>
            </a:xfrm>
            <a:custGeom>
              <a:avLst/>
              <a:gdLst>
                <a:gd name="T0" fmla="*/ 9 w 7"/>
                <a:gd name="T1" fmla="*/ 4 h 9"/>
                <a:gd name="T2" fmla="*/ 0 w 7"/>
                <a:gd name="T3" fmla="*/ 4 h 9"/>
                <a:gd name="T4" fmla="*/ 9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3" y="4"/>
                    <a:pt x="2" y="9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48" name="Freeform 1488">
              <a:extLst>
                <a:ext uri="{FF2B5EF4-FFF2-40B4-BE49-F238E27FC236}">
                  <a16:creationId xmlns:a16="http://schemas.microsoft.com/office/drawing/2014/main" id="{DDC87D2F-2657-469A-B463-BF2A30836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49"/>
              <a:ext cx="13" cy="34"/>
            </a:xfrm>
            <a:custGeom>
              <a:avLst/>
              <a:gdLst>
                <a:gd name="T0" fmla="*/ 0 w 12"/>
                <a:gd name="T1" fmla="*/ 24 h 31"/>
                <a:gd name="T2" fmla="*/ 0 w 12"/>
                <a:gd name="T3" fmla="*/ 20 h 31"/>
                <a:gd name="T4" fmla="*/ 0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49" name="Freeform 1489">
              <a:extLst>
                <a:ext uri="{FF2B5EF4-FFF2-40B4-BE49-F238E27FC236}">
                  <a16:creationId xmlns:a16="http://schemas.microsoft.com/office/drawing/2014/main" id="{4993675F-D5CF-432C-848A-DE9F2159A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53"/>
              <a:ext cx="18" cy="13"/>
            </a:xfrm>
            <a:custGeom>
              <a:avLst/>
              <a:gdLst>
                <a:gd name="T0" fmla="*/ 8 w 17"/>
                <a:gd name="T1" fmla="*/ 14 h 12"/>
                <a:gd name="T2" fmla="*/ 1 w 17"/>
                <a:gd name="T3" fmla="*/ 3 h 12"/>
                <a:gd name="T4" fmla="*/ 8 w 17"/>
                <a:gd name="T5" fmla="*/ 14 h 12"/>
                <a:gd name="T6" fmla="*/ 0 60000 65536"/>
                <a:gd name="T7" fmla="*/ 0 60000 65536"/>
                <a:gd name="T8" fmla="*/ 0 60000 65536"/>
                <a:gd name="T9" fmla="*/ 0 w 17"/>
                <a:gd name="T10" fmla="*/ 0 h 12"/>
                <a:gd name="T11" fmla="*/ 17 w 1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2">
                  <a:moveTo>
                    <a:pt x="8" y="12"/>
                  </a:moveTo>
                  <a:cubicBezTo>
                    <a:pt x="8" y="7"/>
                    <a:pt x="0" y="10"/>
                    <a:pt x="1" y="3"/>
                  </a:cubicBezTo>
                  <a:cubicBezTo>
                    <a:pt x="8" y="0"/>
                    <a:pt x="17" y="11"/>
                    <a:pt x="8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50" name="Freeform 1490">
              <a:extLst>
                <a:ext uri="{FF2B5EF4-FFF2-40B4-BE49-F238E27FC236}">
                  <a16:creationId xmlns:a16="http://schemas.microsoft.com/office/drawing/2014/main" id="{B0D9927B-B145-4406-AB2E-37ED872FD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" y="62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51" name="Freeform 1491">
              <a:extLst>
                <a:ext uri="{FF2B5EF4-FFF2-40B4-BE49-F238E27FC236}">
                  <a16:creationId xmlns:a16="http://schemas.microsoft.com/office/drawing/2014/main" id="{F6C1E617-CBF6-4DA4-BEF0-8738957C6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59"/>
              <a:ext cx="7" cy="10"/>
            </a:xfrm>
            <a:custGeom>
              <a:avLst/>
              <a:gdLst>
                <a:gd name="T0" fmla="*/ 0 w 7"/>
                <a:gd name="T1" fmla="*/ 4 h 9"/>
                <a:gd name="T2" fmla="*/ 7 w 7"/>
                <a:gd name="T3" fmla="*/ 4 h 9"/>
                <a:gd name="T4" fmla="*/ 0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4"/>
                  </a:moveTo>
                  <a:cubicBezTo>
                    <a:pt x="0" y="1"/>
                    <a:pt x="6" y="0"/>
                    <a:pt x="7" y="4"/>
                  </a:cubicBezTo>
                  <a:cubicBezTo>
                    <a:pt x="3" y="4"/>
                    <a:pt x="2" y="9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52" name="Freeform 1492">
              <a:extLst>
                <a:ext uri="{FF2B5EF4-FFF2-40B4-BE49-F238E27FC236}">
                  <a16:creationId xmlns:a16="http://schemas.microsoft.com/office/drawing/2014/main" id="{6D1F3368-799F-4530-AFF2-FE062B226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50"/>
              <a:ext cx="24" cy="25"/>
            </a:xfrm>
            <a:custGeom>
              <a:avLst/>
              <a:gdLst>
                <a:gd name="T0" fmla="*/ 23 w 22"/>
                <a:gd name="T1" fmla="*/ 8 h 23"/>
                <a:gd name="T2" fmla="*/ 8 w 22"/>
                <a:gd name="T3" fmla="*/ 14 h 23"/>
                <a:gd name="T4" fmla="*/ 23 w 22"/>
                <a:gd name="T5" fmla="*/ 8 h 23"/>
                <a:gd name="T6" fmla="*/ 0 60000 65536"/>
                <a:gd name="T7" fmla="*/ 0 60000 65536"/>
                <a:gd name="T8" fmla="*/ 0 60000 65536"/>
                <a:gd name="T9" fmla="*/ 0 w 22"/>
                <a:gd name="T10" fmla="*/ 0 h 23"/>
                <a:gd name="T11" fmla="*/ 22 w 22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3">
                  <a:moveTo>
                    <a:pt x="19" y="6"/>
                  </a:moveTo>
                  <a:cubicBezTo>
                    <a:pt x="22" y="11"/>
                    <a:pt x="11" y="23"/>
                    <a:pt x="6" y="12"/>
                  </a:cubicBezTo>
                  <a:cubicBezTo>
                    <a:pt x="0" y="0"/>
                    <a:pt x="17" y="0"/>
                    <a:pt x="1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53" name="Freeform 1493">
              <a:extLst>
                <a:ext uri="{FF2B5EF4-FFF2-40B4-BE49-F238E27FC236}">
                  <a16:creationId xmlns:a16="http://schemas.microsoft.com/office/drawing/2014/main" id="{CB82D33B-E30B-47FE-9FDD-DC70B60E1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" y="57"/>
              <a:ext cx="20" cy="8"/>
            </a:xfrm>
            <a:custGeom>
              <a:avLst/>
              <a:gdLst>
                <a:gd name="T0" fmla="*/ 1 w 19"/>
                <a:gd name="T1" fmla="*/ 3 h 8"/>
                <a:gd name="T2" fmla="*/ 13 w 19"/>
                <a:gd name="T3" fmla="*/ 0 h 8"/>
                <a:gd name="T4" fmla="*/ 1 w 19"/>
                <a:gd name="T5" fmla="*/ 3 h 8"/>
                <a:gd name="T6" fmla="*/ 0 60000 65536"/>
                <a:gd name="T7" fmla="*/ 0 60000 65536"/>
                <a:gd name="T8" fmla="*/ 0 60000 65536"/>
                <a:gd name="T9" fmla="*/ 0 w 19"/>
                <a:gd name="T10" fmla="*/ 0 h 8"/>
                <a:gd name="T11" fmla="*/ 19 w 1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8">
                  <a:moveTo>
                    <a:pt x="1" y="3"/>
                  </a:moveTo>
                  <a:cubicBezTo>
                    <a:pt x="1" y="3"/>
                    <a:pt x="12" y="1"/>
                    <a:pt x="11" y="0"/>
                  </a:cubicBezTo>
                  <a:cubicBezTo>
                    <a:pt x="19" y="7"/>
                    <a:pt x="0" y="8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54" name="Line 1494">
              <a:extLst>
                <a:ext uri="{FF2B5EF4-FFF2-40B4-BE49-F238E27FC236}">
                  <a16:creationId xmlns:a16="http://schemas.microsoft.com/office/drawing/2014/main" id="{07A93809-DB15-435E-BA56-62878F50E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" y="6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55" name="Line 1495">
              <a:extLst>
                <a:ext uri="{FF2B5EF4-FFF2-40B4-BE49-F238E27FC236}">
                  <a16:creationId xmlns:a16="http://schemas.microsoft.com/office/drawing/2014/main" id="{9DA17BFB-AE1A-4B51-8340-0463FAEAE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" y="6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56" name="Freeform 1496">
              <a:extLst>
                <a:ext uri="{FF2B5EF4-FFF2-40B4-BE49-F238E27FC236}">
                  <a16:creationId xmlns:a16="http://schemas.microsoft.com/office/drawing/2014/main" id="{DB046918-28D8-4D1E-974E-B4F9D4294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49"/>
              <a:ext cx="15" cy="14"/>
            </a:xfrm>
            <a:custGeom>
              <a:avLst/>
              <a:gdLst>
                <a:gd name="T0" fmla="*/ 8 w 13"/>
                <a:gd name="T1" fmla="*/ 0 h 13"/>
                <a:gd name="T2" fmla="*/ 0 w 13"/>
                <a:gd name="T3" fmla="*/ 15 h 13"/>
                <a:gd name="T4" fmla="*/ 8 w 13"/>
                <a:gd name="T5" fmla="*/ 0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6" y="0"/>
                  </a:moveTo>
                  <a:cubicBezTo>
                    <a:pt x="13" y="6"/>
                    <a:pt x="6" y="10"/>
                    <a:pt x="0" y="13"/>
                  </a:cubicBezTo>
                  <a:cubicBezTo>
                    <a:pt x="0" y="7"/>
                    <a:pt x="2" y="3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57" name="Freeform 1497">
              <a:extLst>
                <a:ext uri="{FF2B5EF4-FFF2-40B4-BE49-F238E27FC236}">
                  <a16:creationId xmlns:a16="http://schemas.microsoft.com/office/drawing/2014/main" id="{1A7F105D-B324-4A08-AAC6-95FB95B82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39"/>
              <a:ext cx="15" cy="27"/>
            </a:xfrm>
            <a:custGeom>
              <a:avLst/>
              <a:gdLst>
                <a:gd name="T0" fmla="*/ 4 w 14"/>
                <a:gd name="T1" fmla="*/ 23 h 25"/>
                <a:gd name="T2" fmla="*/ 0 w 14"/>
                <a:gd name="T3" fmla="*/ 0 h 25"/>
                <a:gd name="T4" fmla="*/ 4 w 14"/>
                <a:gd name="T5" fmla="*/ 23 h 25"/>
                <a:gd name="T6" fmla="*/ 0 60000 65536"/>
                <a:gd name="T7" fmla="*/ 0 60000 65536"/>
                <a:gd name="T8" fmla="*/ 0 60000 65536"/>
                <a:gd name="T9" fmla="*/ 0 w 14"/>
                <a:gd name="T10" fmla="*/ 0 h 25"/>
                <a:gd name="T11" fmla="*/ 14 w 1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5">
                  <a:moveTo>
                    <a:pt x="4" y="19"/>
                  </a:moveTo>
                  <a:cubicBezTo>
                    <a:pt x="1" y="17"/>
                    <a:pt x="2" y="7"/>
                    <a:pt x="0" y="0"/>
                  </a:cubicBezTo>
                  <a:cubicBezTo>
                    <a:pt x="14" y="0"/>
                    <a:pt x="12" y="25"/>
                    <a:pt x="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58" name="Freeform 1498">
              <a:extLst>
                <a:ext uri="{FF2B5EF4-FFF2-40B4-BE49-F238E27FC236}">
                  <a16:creationId xmlns:a16="http://schemas.microsoft.com/office/drawing/2014/main" id="{17CCF692-DFE4-400B-AE9F-54F3CB16C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56"/>
              <a:ext cx="10" cy="5"/>
            </a:xfrm>
            <a:custGeom>
              <a:avLst/>
              <a:gdLst>
                <a:gd name="T0" fmla="*/ 8 w 10"/>
                <a:gd name="T1" fmla="*/ 4 h 5"/>
                <a:gd name="T2" fmla="*/ 1 w 10"/>
                <a:gd name="T3" fmla="*/ 1 h 5"/>
                <a:gd name="T4" fmla="*/ 8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1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59" name="Freeform 1499">
              <a:extLst>
                <a:ext uri="{FF2B5EF4-FFF2-40B4-BE49-F238E27FC236}">
                  <a16:creationId xmlns:a16="http://schemas.microsoft.com/office/drawing/2014/main" id="{234BD186-7AA5-49BD-9F5C-FF255E57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" y="56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2" name="Freeform 1500">
              <a:extLst>
                <a:ext uri="{FF2B5EF4-FFF2-40B4-BE49-F238E27FC236}">
                  <a16:creationId xmlns:a16="http://schemas.microsoft.com/office/drawing/2014/main" id="{1955A80D-7056-44B5-9F7B-BFC394CE1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8"/>
              <a:ext cx="13" cy="34"/>
            </a:xfrm>
            <a:custGeom>
              <a:avLst/>
              <a:gdLst>
                <a:gd name="T0" fmla="*/ 0 w 12"/>
                <a:gd name="T1" fmla="*/ 24 h 31"/>
                <a:gd name="T2" fmla="*/ 0 w 12"/>
                <a:gd name="T3" fmla="*/ 21 h 31"/>
                <a:gd name="T4" fmla="*/ 0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3" name="Freeform 1501">
              <a:extLst>
                <a:ext uri="{FF2B5EF4-FFF2-40B4-BE49-F238E27FC236}">
                  <a16:creationId xmlns:a16="http://schemas.microsoft.com/office/drawing/2014/main" id="{52572A1B-9089-4FCD-AD16-965732988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8"/>
              <a:ext cx="13" cy="34"/>
            </a:xfrm>
            <a:custGeom>
              <a:avLst/>
              <a:gdLst>
                <a:gd name="T0" fmla="*/ 0 w 12"/>
                <a:gd name="T1" fmla="*/ 24 h 31"/>
                <a:gd name="T2" fmla="*/ 0 w 12"/>
                <a:gd name="T3" fmla="*/ 21 h 31"/>
                <a:gd name="T4" fmla="*/ 0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4" name="Freeform 1502">
              <a:extLst>
                <a:ext uri="{FF2B5EF4-FFF2-40B4-BE49-F238E27FC236}">
                  <a16:creationId xmlns:a16="http://schemas.microsoft.com/office/drawing/2014/main" id="{1903F209-01A8-45E2-BEBA-D98CAE4E9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56"/>
              <a:ext cx="11" cy="5"/>
            </a:xfrm>
            <a:custGeom>
              <a:avLst/>
              <a:gdLst>
                <a:gd name="T0" fmla="*/ 1 w 10"/>
                <a:gd name="T1" fmla="*/ 1 h 5"/>
                <a:gd name="T2" fmla="*/ 10 w 10"/>
                <a:gd name="T3" fmla="*/ 4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3"/>
                    <a:pt x="8" y="4"/>
                  </a:cubicBezTo>
                  <a:cubicBezTo>
                    <a:pt x="7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5" name="Freeform 1503">
              <a:extLst>
                <a:ext uri="{FF2B5EF4-FFF2-40B4-BE49-F238E27FC236}">
                  <a16:creationId xmlns:a16="http://schemas.microsoft.com/office/drawing/2014/main" id="{E4DB97C3-1C40-4BAA-8A06-B472A8202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48"/>
              <a:ext cx="34" cy="12"/>
            </a:xfrm>
            <a:custGeom>
              <a:avLst/>
              <a:gdLst>
                <a:gd name="T0" fmla="*/ 14 w 32"/>
                <a:gd name="T1" fmla="*/ 13 h 11"/>
                <a:gd name="T2" fmla="*/ 24 w 32"/>
                <a:gd name="T3" fmla="*/ 13 h 11"/>
                <a:gd name="T4" fmla="*/ 14 w 32"/>
                <a:gd name="T5" fmla="*/ 13 h 11"/>
                <a:gd name="T6" fmla="*/ 0 60000 65536"/>
                <a:gd name="T7" fmla="*/ 0 60000 65536"/>
                <a:gd name="T8" fmla="*/ 0 60000 65536"/>
                <a:gd name="T9" fmla="*/ 0 w 32"/>
                <a:gd name="T10" fmla="*/ 0 h 11"/>
                <a:gd name="T11" fmla="*/ 32 w 3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11">
                  <a:moveTo>
                    <a:pt x="12" y="11"/>
                  </a:moveTo>
                  <a:cubicBezTo>
                    <a:pt x="0" y="0"/>
                    <a:pt x="32" y="2"/>
                    <a:pt x="22" y="11"/>
                  </a:cubicBezTo>
                  <a:lnTo>
                    <a:pt x="1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6" name="Line 1504">
              <a:extLst>
                <a:ext uri="{FF2B5EF4-FFF2-40B4-BE49-F238E27FC236}">
                  <a16:creationId xmlns:a16="http://schemas.microsoft.com/office/drawing/2014/main" id="{A653A3E6-7815-4FF7-B581-B68C027DF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1" y="4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7" name="Line 1505">
              <a:extLst>
                <a:ext uri="{FF2B5EF4-FFF2-40B4-BE49-F238E27FC236}">
                  <a16:creationId xmlns:a16="http://schemas.microsoft.com/office/drawing/2014/main" id="{0727F799-A137-4AD0-96BF-BCC59B9F2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1" y="4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8" name="Freeform 1506">
              <a:extLst>
                <a:ext uri="{FF2B5EF4-FFF2-40B4-BE49-F238E27FC236}">
                  <a16:creationId xmlns:a16="http://schemas.microsoft.com/office/drawing/2014/main" id="{0CCF6975-2AC7-4397-A378-EC35EE7DC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49"/>
              <a:ext cx="5" cy="8"/>
            </a:xfrm>
            <a:custGeom>
              <a:avLst/>
              <a:gdLst>
                <a:gd name="T0" fmla="*/ 0 w 4"/>
                <a:gd name="T1" fmla="*/ 6 h 7"/>
                <a:gd name="T2" fmla="*/ 6 w 4"/>
                <a:gd name="T3" fmla="*/ 6 h 7"/>
                <a:gd name="T4" fmla="*/ 0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799" name="Freeform 1507">
              <a:extLst>
                <a:ext uri="{FF2B5EF4-FFF2-40B4-BE49-F238E27FC236}">
                  <a16:creationId xmlns:a16="http://schemas.microsoft.com/office/drawing/2014/main" id="{C3F27294-C2A4-4C91-8803-ED4AF4DAA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" y="52"/>
              <a:ext cx="8" cy="6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0" name="Freeform 1508">
              <a:extLst>
                <a:ext uri="{FF2B5EF4-FFF2-40B4-BE49-F238E27FC236}">
                  <a16:creationId xmlns:a16="http://schemas.microsoft.com/office/drawing/2014/main" id="{B4A351DC-9242-4962-BEF4-E0098789A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49"/>
              <a:ext cx="4" cy="8"/>
            </a:xfrm>
            <a:custGeom>
              <a:avLst/>
              <a:gdLst>
                <a:gd name="T0" fmla="*/ 4 w 4"/>
                <a:gd name="T1" fmla="*/ 6 h 7"/>
                <a:gd name="T2" fmla="*/ 0 w 4"/>
                <a:gd name="T3" fmla="*/ 6 h 7"/>
                <a:gd name="T4" fmla="*/ 4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5"/>
                    <a:pt x="0" y="7"/>
                    <a:pt x="0" y="4"/>
                  </a:cubicBezTo>
                  <a:cubicBezTo>
                    <a:pt x="0" y="2"/>
                    <a:pt x="4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1" name="Freeform 1509">
              <a:extLst>
                <a:ext uri="{FF2B5EF4-FFF2-40B4-BE49-F238E27FC236}">
                  <a16:creationId xmlns:a16="http://schemas.microsoft.com/office/drawing/2014/main" id="{9DB707AA-B2C2-4046-BB6C-1DE69ADCB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" y="46"/>
              <a:ext cx="13" cy="13"/>
            </a:xfrm>
            <a:custGeom>
              <a:avLst/>
              <a:gdLst>
                <a:gd name="T0" fmla="*/ 4 w 12"/>
                <a:gd name="T1" fmla="*/ 0 h 12"/>
                <a:gd name="T2" fmla="*/ 1 w 12"/>
                <a:gd name="T3" fmla="*/ 12 h 12"/>
                <a:gd name="T4" fmla="*/ 4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4" y="0"/>
                  </a:moveTo>
                  <a:cubicBezTo>
                    <a:pt x="6" y="3"/>
                    <a:pt x="12" y="12"/>
                    <a:pt x="1" y="10"/>
                  </a:cubicBezTo>
                  <a:cubicBezTo>
                    <a:pt x="1" y="6"/>
                    <a:pt x="0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2" name="Line 1510">
              <a:extLst>
                <a:ext uri="{FF2B5EF4-FFF2-40B4-BE49-F238E27FC236}">
                  <a16:creationId xmlns:a16="http://schemas.microsoft.com/office/drawing/2014/main" id="{F70DDE54-812F-4C0C-B3C9-38105B2F0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" y="5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Line 1511">
              <a:extLst>
                <a:ext uri="{FF2B5EF4-FFF2-40B4-BE49-F238E27FC236}">
                  <a16:creationId xmlns:a16="http://schemas.microsoft.com/office/drawing/2014/main" id="{69CCDFF3-7292-44AB-B09A-E80A5F934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" y="5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Freeform 1512">
              <a:extLst>
                <a:ext uri="{FF2B5EF4-FFF2-40B4-BE49-F238E27FC236}">
                  <a16:creationId xmlns:a16="http://schemas.microsoft.com/office/drawing/2014/main" id="{D13568DE-5D86-43B7-8A5A-80DBCCD37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49"/>
              <a:ext cx="3" cy="8"/>
            </a:xfrm>
            <a:custGeom>
              <a:avLst/>
              <a:gdLst>
                <a:gd name="T0" fmla="*/ 3 w 3"/>
                <a:gd name="T1" fmla="*/ 6 h 7"/>
                <a:gd name="T2" fmla="*/ 0 w 3"/>
                <a:gd name="T3" fmla="*/ 6 h 7"/>
                <a:gd name="T4" fmla="*/ 3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5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Freeform 1513">
              <a:extLst>
                <a:ext uri="{FF2B5EF4-FFF2-40B4-BE49-F238E27FC236}">
                  <a16:creationId xmlns:a16="http://schemas.microsoft.com/office/drawing/2014/main" id="{28FDB109-E29D-49BD-8462-5F4E113B4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48"/>
              <a:ext cx="13" cy="11"/>
            </a:xfrm>
            <a:custGeom>
              <a:avLst/>
              <a:gdLst>
                <a:gd name="T0" fmla="*/ 1 w 12"/>
                <a:gd name="T1" fmla="*/ 7 h 10"/>
                <a:gd name="T2" fmla="*/ 13 w 12"/>
                <a:gd name="T3" fmla="*/ 7 h 10"/>
                <a:gd name="T4" fmla="*/ 1 w 12"/>
                <a:gd name="T5" fmla="*/ 7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" y="5"/>
                  </a:moveTo>
                  <a:cubicBezTo>
                    <a:pt x="2" y="1"/>
                    <a:pt x="12" y="0"/>
                    <a:pt x="11" y="5"/>
                  </a:cubicBezTo>
                  <a:cubicBezTo>
                    <a:pt x="11" y="6"/>
                    <a:pt x="0" y="10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6" name="Freeform 1514">
              <a:extLst>
                <a:ext uri="{FF2B5EF4-FFF2-40B4-BE49-F238E27FC236}">
                  <a16:creationId xmlns:a16="http://schemas.microsoft.com/office/drawing/2014/main" id="{BA6EA21B-6262-48E2-B0D9-34CB90410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48"/>
              <a:ext cx="7" cy="10"/>
            </a:xfrm>
            <a:custGeom>
              <a:avLst/>
              <a:gdLst>
                <a:gd name="T0" fmla="*/ 0 w 7"/>
                <a:gd name="T1" fmla="*/ 7 h 9"/>
                <a:gd name="T2" fmla="*/ 7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4" y="5"/>
                    <a:pt x="5" y="0"/>
                    <a:pt x="7" y="5"/>
                  </a:cubicBezTo>
                  <a:cubicBezTo>
                    <a:pt x="7" y="8"/>
                    <a:pt x="1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7" name="Freeform 1515">
              <a:extLst>
                <a:ext uri="{FF2B5EF4-FFF2-40B4-BE49-F238E27FC236}">
                  <a16:creationId xmlns:a16="http://schemas.microsoft.com/office/drawing/2014/main" id="{0B837826-3DDE-4C38-BED8-E2977963A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" y="30"/>
              <a:ext cx="28" cy="24"/>
            </a:xfrm>
            <a:custGeom>
              <a:avLst/>
              <a:gdLst>
                <a:gd name="T0" fmla="*/ 18 w 26"/>
                <a:gd name="T1" fmla="*/ 9 h 23"/>
                <a:gd name="T2" fmla="*/ 18 w 26"/>
                <a:gd name="T3" fmla="*/ 17 h 23"/>
                <a:gd name="T4" fmla="*/ 26 w 26"/>
                <a:gd name="T5" fmla="*/ 24 h 23"/>
                <a:gd name="T6" fmla="*/ 18 w 26"/>
                <a:gd name="T7" fmla="*/ 9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6" y="9"/>
                  </a:moveTo>
                  <a:cubicBezTo>
                    <a:pt x="20" y="13"/>
                    <a:pt x="14" y="12"/>
                    <a:pt x="16" y="15"/>
                  </a:cubicBezTo>
                  <a:cubicBezTo>
                    <a:pt x="17" y="17"/>
                    <a:pt x="26" y="15"/>
                    <a:pt x="22" y="22"/>
                  </a:cubicBezTo>
                  <a:cubicBezTo>
                    <a:pt x="0" y="23"/>
                    <a:pt x="6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8" name="Freeform 1516">
              <a:extLst>
                <a:ext uri="{FF2B5EF4-FFF2-40B4-BE49-F238E27FC236}">
                  <a16:creationId xmlns:a16="http://schemas.microsoft.com/office/drawing/2014/main" id="{01C73E4A-E5D5-492B-861B-25CA1A601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" y="46"/>
              <a:ext cx="4" cy="7"/>
            </a:xfrm>
            <a:custGeom>
              <a:avLst/>
              <a:gdLst>
                <a:gd name="T0" fmla="*/ 0 w 3"/>
                <a:gd name="T1" fmla="*/ 3 h 7"/>
                <a:gd name="T2" fmla="*/ 5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2"/>
                    <a:pt x="3" y="0"/>
                    <a:pt x="3" y="3"/>
                  </a:cubicBezTo>
                  <a:cubicBezTo>
                    <a:pt x="3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9" name="Freeform 1517">
              <a:extLst>
                <a:ext uri="{FF2B5EF4-FFF2-40B4-BE49-F238E27FC236}">
                  <a16:creationId xmlns:a16="http://schemas.microsoft.com/office/drawing/2014/main" id="{43BF9E55-D7ED-4B42-9B72-69147EE42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9"/>
              <a:ext cx="27" cy="17"/>
            </a:xfrm>
            <a:custGeom>
              <a:avLst/>
              <a:gdLst>
                <a:gd name="T0" fmla="*/ 26 w 25"/>
                <a:gd name="T1" fmla="*/ 3 h 15"/>
                <a:gd name="T2" fmla="*/ 5 w 25"/>
                <a:gd name="T3" fmla="*/ 17 h 15"/>
                <a:gd name="T4" fmla="*/ 26 w 25"/>
                <a:gd name="T5" fmla="*/ 3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22" y="3"/>
                  </a:moveTo>
                  <a:cubicBezTo>
                    <a:pt x="25" y="15"/>
                    <a:pt x="7" y="6"/>
                    <a:pt x="5" y="13"/>
                  </a:cubicBezTo>
                  <a:cubicBezTo>
                    <a:pt x="0" y="0"/>
                    <a:pt x="13" y="3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0" name="Line 1518">
              <a:extLst>
                <a:ext uri="{FF2B5EF4-FFF2-40B4-BE49-F238E27FC236}">
                  <a16:creationId xmlns:a16="http://schemas.microsoft.com/office/drawing/2014/main" id="{EC97A996-BD3E-435C-A454-E95E47404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4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1" name="Line 1519">
              <a:extLst>
                <a:ext uri="{FF2B5EF4-FFF2-40B4-BE49-F238E27FC236}">
                  <a16:creationId xmlns:a16="http://schemas.microsoft.com/office/drawing/2014/main" id="{9CF6DACA-0E43-4798-8134-8A5509DAA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4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2" name="Line 1520">
              <a:extLst>
                <a:ext uri="{FF2B5EF4-FFF2-40B4-BE49-F238E27FC236}">
                  <a16:creationId xmlns:a16="http://schemas.microsoft.com/office/drawing/2014/main" id="{596315B6-2515-4CF0-981E-8F4B4F673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4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3" name="Line 1521">
              <a:extLst>
                <a:ext uri="{FF2B5EF4-FFF2-40B4-BE49-F238E27FC236}">
                  <a16:creationId xmlns:a16="http://schemas.microsoft.com/office/drawing/2014/main" id="{98E81129-5090-4D60-84A1-D107F0A39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4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4" name="Freeform 1522">
              <a:extLst>
                <a:ext uri="{FF2B5EF4-FFF2-40B4-BE49-F238E27FC236}">
                  <a16:creationId xmlns:a16="http://schemas.microsoft.com/office/drawing/2014/main" id="{E118647F-F9D5-4FA5-B73F-4C767D867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" y="49"/>
              <a:ext cx="8" cy="5"/>
            </a:xfrm>
            <a:custGeom>
              <a:avLst/>
              <a:gdLst>
                <a:gd name="T0" fmla="*/ 2 w 7"/>
                <a:gd name="T1" fmla="*/ 0 h 5"/>
                <a:gd name="T2" fmla="*/ 7 w 7"/>
                <a:gd name="T3" fmla="*/ 4 h 5"/>
                <a:gd name="T4" fmla="*/ 2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0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5" name="Freeform 1523">
              <a:extLst>
                <a:ext uri="{FF2B5EF4-FFF2-40B4-BE49-F238E27FC236}">
                  <a16:creationId xmlns:a16="http://schemas.microsoft.com/office/drawing/2014/main" id="{E45DC1A2-2B8A-4DBA-A1F2-04F041389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32"/>
              <a:ext cx="13" cy="33"/>
            </a:xfrm>
            <a:custGeom>
              <a:avLst/>
              <a:gdLst>
                <a:gd name="T0" fmla="*/ 0 w 12"/>
                <a:gd name="T1" fmla="*/ 22 h 31"/>
                <a:gd name="T2" fmla="*/ 0 w 12"/>
                <a:gd name="T3" fmla="*/ 18 h 31"/>
                <a:gd name="T4" fmla="*/ 0 w 12"/>
                <a:gd name="T5" fmla="*/ 22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6" name="Freeform 1524">
              <a:extLst>
                <a:ext uri="{FF2B5EF4-FFF2-40B4-BE49-F238E27FC236}">
                  <a16:creationId xmlns:a16="http://schemas.microsoft.com/office/drawing/2014/main" id="{BD1A3ADC-BE16-42AA-B0AC-46E7BA687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46"/>
              <a:ext cx="7" cy="7"/>
            </a:xfrm>
            <a:custGeom>
              <a:avLst/>
              <a:gdLst>
                <a:gd name="T0" fmla="*/ 0 w 6"/>
                <a:gd name="T1" fmla="*/ 3 h 7"/>
                <a:gd name="T2" fmla="*/ 8 w 6"/>
                <a:gd name="T3" fmla="*/ 3 h 7"/>
                <a:gd name="T4" fmla="*/ 0 w 6"/>
                <a:gd name="T5" fmla="*/ 3 h 7"/>
                <a:gd name="T6" fmla="*/ 0 60000 65536"/>
                <a:gd name="T7" fmla="*/ 0 60000 65536"/>
                <a:gd name="T8" fmla="*/ 0 60000 65536"/>
                <a:gd name="T9" fmla="*/ 0 w 6"/>
                <a:gd name="T10" fmla="*/ 0 h 7"/>
                <a:gd name="T11" fmla="*/ 6 w 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7">
                  <a:moveTo>
                    <a:pt x="0" y="3"/>
                  </a:moveTo>
                  <a:cubicBezTo>
                    <a:pt x="0" y="0"/>
                    <a:pt x="3" y="2"/>
                    <a:pt x="6" y="3"/>
                  </a:cubicBezTo>
                  <a:cubicBezTo>
                    <a:pt x="6" y="7"/>
                    <a:pt x="1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7" name="Freeform 1525">
              <a:extLst>
                <a:ext uri="{FF2B5EF4-FFF2-40B4-BE49-F238E27FC236}">
                  <a16:creationId xmlns:a16="http://schemas.microsoft.com/office/drawing/2014/main" id="{278657DC-740A-46A5-9103-9F4EE0A18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3"/>
              <a:ext cx="13" cy="24"/>
            </a:xfrm>
            <a:custGeom>
              <a:avLst/>
              <a:gdLst>
                <a:gd name="T0" fmla="*/ 5 w 12"/>
                <a:gd name="T1" fmla="*/ 17 h 22"/>
                <a:gd name="T2" fmla="*/ 11 w 12"/>
                <a:gd name="T3" fmla="*/ 3 h 22"/>
                <a:gd name="T4" fmla="*/ 5 w 12"/>
                <a:gd name="T5" fmla="*/ 17 h 22"/>
                <a:gd name="T6" fmla="*/ 0 60000 65536"/>
                <a:gd name="T7" fmla="*/ 0 60000 65536"/>
                <a:gd name="T8" fmla="*/ 0 60000 65536"/>
                <a:gd name="T9" fmla="*/ 0 w 12"/>
                <a:gd name="T10" fmla="*/ 0 h 22"/>
                <a:gd name="T11" fmla="*/ 12 w 1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2">
                  <a:moveTo>
                    <a:pt x="5" y="15"/>
                  </a:moveTo>
                  <a:cubicBezTo>
                    <a:pt x="0" y="10"/>
                    <a:pt x="6" y="0"/>
                    <a:pt x="9" y="3"/>
                  </a:cubicBezTo>
                  <a:cubicBezTo>
                    <a:pt x="10" y="4"/>
                    <a:pt x="12" y="22"/>
                    <a:pt x="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8" name="Freeform 1526">
              <a:extLst>
                <a:ext uri="{FF2B5EF4-FFF2-40B4-BE49-F238E27FC236}">
                  <a16:creationId xmlns:a16="http://schemas.microsoft.com/office/drawing/2014/main" id="{806EA39B-DCB2-405B-8DCA-778701B0A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43"/>
              <a:ext cx="5" cy="7"/>
            </a:xfrm>
            <a:custGeom>
              <a:avLst/>
              <a:gdLst>
                <a:gd name="T0" fmla="*/ 0 w 4"/>
                <a:gd name="T1" fmla="*/ 3 h 7"/>
                <a:gd name="T2" fmla="*/ 6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2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Freeform 1527">
              <a:extLst>
                <a:ext uri="{FF2B5EF4-FFF2-40B4-BE49-F238E27FC236}">
                  <a16:creationId xmlns:a16="http://schemas.microsoft.com/office/drawing/2014/main" id="{596755B1-BED1-4425-9671-7421B9CAF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43"/>
              <a:ext cx="4" cy="7"/>
            </a:xfrm>
            <a:custGeom>
              <a:avLst/>
              <a:gdLst>
                <a:gd name="T0" fmla="*/ 0 w 3"/>
                <a:gd name="T1" fmla="*/ 3 h 7"/>
                <a:gd name="T2" fmla="*/ 5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2"/>
                    <a:pt x="3" y="0"/>
                    <a:pt x="3" y="3"/>
                  </a:cubicBezTo>
                  <a:cubicBezTo>
                    <a:pt x="3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Freeform 1528">
              <a:extLst>
                <a:ext uri="{FF2B5EF4-FFF2-40B4-BE49-F238E27FC236}">
                  <a16:creationId xmlns:a16="http://schemas.microsoft.com/office/drawing/2014/main" id="{46C4ED67-96C1-4771-90DD-93D99CDA8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" y="45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2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Freeform 1529">
              <a:extLst>
                <a:ext uri="{FF2B5EF4-FFF2-40B4-BE49-F238E27FC236}">
                  <a16:creationId xmlns:a16="http://schemas.microsoft.com/office/drawing/2014/main" id="{671C41BA-DABB-4474-BECE-6D21AC59F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" y="29"/>
              <a:ext cx="14" cy="33"/>
            </a:xfrm>
            <a:custGeom>
              <a:avLst/>
              <a:gdLst>
                <a:gd name="T0" fmla="*/ 0 w 13"/>
                <a:gd name="T1" fmla="*/ 21 h 31"/>
                <a:gd name="T2" fmla="*/ 0 w 13"/>
                <a:gd name="T3" fmla="*/ 18 h 31"/>
                <a:gd name="T4" fmla="*/ 0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3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2" name="Freeform 1530">
              <a:extLst>
                <a:ext uri="{FF2B5EF4-FFF2-40B4-BE49-F238E27FC236}">
                  <a16:creationId xmlns:a16="http://schemas.microsoft.com/office/drawing/2014/main" id="{B3BC85F8-617C-4994-991D-DD087FB9F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29"/>
              <a:ext cx="14" cy="33"/>
            </a:xfrm>
            <a:custGeom>
              <a:avLst/>
              <a:gdLst>
                <a:gd name="T0" fmla="*/ 0 w 13"/>
                <a:gd name="T1" fmla="*/ 21 h 31"/>
                <a:gd name="T2" fmla="*/ 0 w 13"/>
                <a:gd name="T3" fmla="*/ 18 h 31"/>
                <a:gd name="T4" fmla="*/ 0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3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Freeform 1531">
              <a:extLst>
                <a:ext uri="{FF2B5EF4-FFF2-40B4-BE49-F238E27FC236}">
                  <a16:creationId xmlns:a16="http://schemas.microsoft.com/office/drawing/2014/main" id="{B043B16D-B0D5-48D7-9051-B2BE3FAC5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9"/>
              <a:ext cx="13" cy="33"/>
            </a:xfrm>
            <a:custGeom>
              <a:avLst/>
              <a:gdLst>
                <a:gd name="T0" fmla="*/ 0 w 12"/>
                <a:gd name="T1" fmla="*/ 21 h 31"/>
                <a:gd name="T2" fmla="*/ 0 w 12"/>
                <a:gd name="T3" fmla="*/ 18 h 31"/>
                <a:gd name="T4" fmla="*/ 0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2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4" name="Freeform 1532">
              <a:extLst>
                <a:ext uri="{FF2B5EF4-FFF2-40B4-BE49-F238E27FC236}">
                  <a16:creationId xmlns:a16="http://schemas.microsoft.com/office/drawing/2014/main" id="{E5DC53B2-1D8E-49CC-BB7F-E763AC252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45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5" name="Freeform 1533">
              <a:extLst>
                <a:ext uri="{FF2B5EF4-FFF2-40B4-BE49-F238E27FC236}">
                  <a16:creationId xmlns:a16="http://schemas.microsoft.com/office/drawing/2014/main" id="{34F930ED-BD28-4546-B146-203D065ED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7" y="29"/>
              <a:ext cx="12" cy="33"/>
            </a:xfrm>
            <a:custGeom>
              <a:avLst/>
              <a:gdLst>
                <a:gd name="T0" fmla="*/ 0 w 12"/>
                <a:gd name="T1" fmla="*/ 21 h 31"/>
                <a:gd name="T2" fmla="*/ 0 w 12"/>
                <a:gd name="T3" fmla="*/ 18 h 31"/>
                <a:gd name="T4" fmla="*/ 0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2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Freeform 1534">
              <a:extLst>
                <a:ext uri="{FF2B5EF4-FFF2-40B4-BE49-F238E27FC236}">
                  <a16:creationId xmlns:a16="http://schemas.microsoft.com/office/drawing/2014/main" id="{B39835B7-4218-48C9-80E0-8CFC7BF27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29"/>
              <a:ext cx="13" cy="33"/>
            </a:xfrm>
            <a:custGeom>
              <a:avLst/>
              <a:gdLst>
                <a:gd name="T0" fmla="*/ 0 w 12"/>
                <a:gd name="T1" fmla="*/ 21 h 31"/>
                <a:gd name="T2" fmla="*/ 0 w 12"/>
                <a:gd name="T3" fmla="*/ 18 h 31"/>
                <a:gd name="T4" fmla="*/ 0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2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Freeform 1535">
              <a:extLst>
                <a:ext uri="{FF2B5EF4-FFF2-40B4-BE49-F238E27FC236}">
                  <a16:creationId xmlns:a16="http://schemas.microsoft.com/office/drawing/2014/main" id="{0B4F0DF3-2F96-4E78-8E1A-6E4B94CFC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38"/>
              <a:ext cx="8" cy="9"/>
            </a:xfrm>
            <a:custGeom>
              <a:avLst/>
              <a:gdLst>
                <a:gd name="T0" fmla="*/ 0 w 7"/>
                <a:gd name="T1" fmla="*/ 6 h 8"/>
                <a:gd name="T2" fmla="*/ 9 w 7"/>
                <a:gd name="T3" fmla="*/ 6 h 8"/>
                <a:gd name="T4" fmla="*/ 0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1" y="0"/>
                    <a:pt x="4" y="2"/>
                    <a:pt x="7" y="4"/>
                  </a:cubicBezTo>
                  <a:cubicBezTo>
                    <a:pt x="7" y="7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1536">
              <a:extLst>
                <a:ext uri="{FF2B5EF4-FFF2-40B4-BE49-F238E27FC236}">
                  <a16:creationId xmlns:a16="http://schemas.microsoft.com/office/drawing/2014/main" id="{45BCCF71-E5FC-44C8-AEBD-FB81E4616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25"/>
              <a:ext cx="14" cy="34"/>
            </a:xfrm>
            <a:custGeom>
              <a:avLst/>
              <a:gdLst>
                <a:gd name="T0" fmla="*/ 1 w 13"/>
                <a:gd name="T1" fmla="*/ 23 h 31"/>
                <a:gd name="T2" fmla="*/ 1 w 13"/>
                <a:gd name="T3" fmla="*/ 20 h 31"/>
                <a:gd name="T4" fmla="*/ 1 w 13"/>
                <a:gd name="T5" fmla="*/ 23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9"/>
                  </a:moveTo>
                  <a:cubicBezTo>
                    <a:pt x="0" y="19"/>
                    <a:pt x="1" y="17"/>
                    <a:pt x="1" y="16"/>
                  </a:cubicBezTo>
                  <a:cubicBezTo>
                    <a:pt x="1" y="0"/>
                    <a:pt x="13" y="31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9" name="Freeform 1537">
              <a:extLst>
                <a:ext uri="{FF2B5EF4-FFF2-40B4-BE49-F238E27FC236}">
                  <a16:creationId xmlns:a16="http://schemas.microsoft.com/office/drawing/2014/main" id="{7671C577-CD36-4DD5-9CBB-1D5ADFC0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34"/>
              <a:ext cx="12" cy="14"/>
            </a:xfrm>
            <a:custGeom>
              <a:avLst/>
              <a:gdLst>
                <a:gd name="T0" fmla="*/ 8 w 11"/>
                <a:gd name="T1" fmla="*/ 2 h 13"/>
                <a:gd name="T2" fmla="*/ 8 w 11"/>
                <a:gd name="T3" fmla="*/ 13 h 13"/>
                <a:gd name="T4" fmla="*/ 8 w 11"/>
                <a:gd name="T5" fmla="*/ 10 h 13"/>
                <a:gd name="T6" fmla="*/ 8 w 11"/>
                <a:gd name="T7" fmla="*/ 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6" y="2"/>
                  </a:moveTo>
                  <a:cubicBezTo>
                    <a:pt x="8" y="2"/>
                    <a:pt x="11" y="13"/>
                    <a:pt x="6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0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0" name="Freeform 1538">
              <a:extLst>
                <a:ext uri="{FF2B5EF4-FFF2-40B4-BE49-F238E27FC236}">
                  <a16:creationId xmlns:a16="http://schemas.microsoft.com/office/drawing/2014/main" id="{A5B0C0B5-A041-4316-B56B-E9E2E4A0A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34"/>
              <a:ext cx="20" cy="17"/>
            </a:xfrm>
            <a:custGeom>
              <a:avLst/>
              <a:gdLst>
                <a:gd name="T0" fmla="*/ 2 w 19"/>
                <a:gd name="T1" fmla="*/ 10 h 16"/>
                <a:gd name="T2" fmla="*/ 17 w 19"/>
                <a:gd name="T3" fmla="*/ 10 h 16"/>
                <a:gd name="T4" fmla="*/ 2 w 19"/>
                <a:gd name="T5" fmla="*/ 10 h 16"/>
                <a:gd name="T6" fmla="*/ 0 60000 65536"/>
                <a:gd name="T7" fmla="*/ 0 60000 65536"/>
                <a:gd name="T8" fmla="*/ 0 60000 65536"/>
                <a:gd name="T9" fmla="*/ 0 w 19"/>
                <a:gd name="T10" fmla="*/ 0 h 16"/>
                <a:gd name="T11" fmla="*/ 19 w 19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6">
                  <a:moveTo>
                    <a:pt x="2" y="8"/>
                  </a:moveTo>
                  <a:cubicBezTo>
                    <a:pt x="0" y="0"/>
                    <a:pt x="19" y="0"/>
                    <a:pt x="15" y="8"/>
                  </a:cubicBezTo>
                  <a:cubicBezTo>
                    <a:pt x="11" y="16"/>
                    <a:pt x="1" y="6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Freeform 1539">
              <a:extLst>
                <a:ext uri="{FF2B5EF4-FFF2-40B4-BE49-F238E27FC236}">
                  <a16:creationId xmlns:a16="http://schemas.microsoft.com/office/drawing/2014/main" id="{2CA2AC0E-2C64-466D-A4E6-BE18C4209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" y="42"/>
              <a:ext cx="10" cy="5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4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3"/>
                    <a:pt x="8" y="4"/>
                  </a:cubicBezTo>
                  <a:cubicBezTo>
                    <a:pt x="7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Freeform 1540">
              <a:extLst>
                <a:ext uri="{FF2B5EF4-FFF2-40B4-BE49-F238E27FC236}">
                  <a16:creationId xmlns:a16="http://schemas.microsoft.com/office/drawing/2014/main" id="{97987996-F385-4261-9002-0DBFF1ABB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42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Line 1541">
              <a:extLst>
                <a:ext uri="{FF2B5EF4-FFF2-40B4-BE49-F238E27FC236}">
                  <a16:creationId xmlns:a16="http://schemas.microsoft.com/office/drawing/2014/main" id="{10401610-F020-450E-B619-9521E3A04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Line 1542">
              <a:extLst>
                <a:ext uri="{FF2B5EF4-FFF2-40B4-BE49-F238E27FC236}">
                  <a16:creationId xmlns:a16="http://schemas.microsoft.com/office/drawing/2014/main" id="{E964D21E-38A4-4985-9772-A1B0E2667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Freeform 1543">
              <a:extLst>
                <a:ext uri="{FF2B5EF4-FFF2-40B4-BE49-F238E27FC236}">
                  <a16:creationId xmlns:a16="http://schemas.microsoft.com/office/drawing/2014/main" id="{97F79F15-7778-4B08-84EF-9665A32A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36"/>
              <a:ext cx="19" cy="15"/>
            </a:xfrm>
            <a:custGeom>
              <a:avLst/>
              <a:gdLst>
                <a:gd name="T0" fmla="*/ 0 w 17"/>
                <a:gd name="T1" fmla="*/ 6 h 14"/>
                <a:gd name="T2" fmla="*/ 17 w 17"/>
                <a:gd name="T3" fmla="*/ 0 h 14"/>
                <a:gd name="T4" fmla="*/ 0 w 17"/>
                <a:gd name="T5" fmla="*/ 6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0" y="6"/>
                  </a:moveTo>
                  <a:cubicBezTo>
                    <a:pt x="5" y="4"/>
                    <a:pt x="8" y="1"/>
                    <a:pt x="13" y="0"/>
                  </a:cubicBezTo>
                  <a:cubicBezTo>
                    <a:pt x="17" y="8"/>
                    <a:pt x="2" y="14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Freeform 1544">
              <a:extLst>
                <a:ext uri="{FF2B5EF4-FFF2-40B4-BE49-F238E27FC236}">
                  <a16:creationId xmlns:a16="http://schemas.microsoft.com/office/drawing/2014/main" id="{98608987-61D3-44F8-8A5B-52AABEF16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30"/>
              <a:ext cx="18" cy="16"/>
            </a:xfrm>
            <a:custGeom>
              <a:avLst/>
              <a:gdLst>
                <a:gd name="T0" fmla="*/ 6 w 17"/>
                <a:gd name="T1" fmla="*/ 14 h 15"/>
                <a:gd name="T2" fmla="*/ 14 w 17"/>
                <a:gd name="T3" fmla="*/ 6 h 15"/>
                <a:gd name="T4" fmla="*/ 6 w 17"/>
                <a:gd name="T5" fmla="*/ 14 h 15"/>
                <a:gd name="T6" fmla="*/ 0 60000 65536"/>
                <a:gd name="T7" fmla="*/ 0 60000 65536"/>
                <a:gd name="T8" fmla="*/ 0 60000 65536"/>
                <a:gd name="T9" fmla="*/ 0 w 17"/>
                <a:gd name="T10" fmla="*/ 0 h 15"/>
                <a:gd name="T11" fmla="*/ 17 w 1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">
                  <a:moveTo>
                    <a:pt x="6" y="12"/>
                  </a:moveTo>
                  <a:cubicBezTo>
                    <a:pt x="0" y="7"/>
                    <a:pt x="6" y="0"/>
                    <a:pt x="12" y="6"/>
                  </a:cubicBezTo>
                  <a:cubicBezTo>
                    <a:pt x="17" y="10"/>
                    <a:pt x="8" y="15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Line 1545">
              <a:extLst>
                <a:ext uri="{FF2B5EF4-FFF2-40B4-BE49-F238E27FC236}">
                  <a16:creationId xmlns:a16="http://schemas.microsoft.com/office/drawing/2014/main" id="{2B293A02-DDC6-4B25-BB7A-08F65DEAF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8" name="Line 1546">
              <a:extLst>
                <a:ext uri="{FF2B5EF4-FFF2-40B4-BE49-F238E27FC236}">
                  <a16:creationId xmlns:a16="http://schemas.microsoft.com/office/drawing/2014/main" id="{B37F0302-327C-45B1-9DFB-6C53C32D0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9" name="Freeform 1547">
              <a:extLst>
                <a:ext uri="{FF2B5EF4-FFF2-40B4-BE49-F238E27FC236}">
                  <a16:creationId xmlns:a16="http://schemas.microsoft.com/office/drawing/2014/main" id="{5C442A3F-3489-47BA-A0B9-350F70CEB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" y="38"/>
              <a:ext cx="7" cy="6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Freeform 1548">
              <a:extLst>
                <a:ext uri="{FF2B5EF4-FFF2-40B4-BE49-F238E27FC236}">
                  <a16:creationId xmlns:a16="http://schemas.microsoft.com/office/drawing/2014/main" id="{8FDD28DF-CADB-4945-971F-878B72B0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31"/>
              <a:ext cx="20" cy="12"/>
            </a:xfrm>
            <a:custGeom>
              <a:avLst/>
              <a:gdLst>
                <a:gd name="T0" fmla="*/ 11 w 18"/>
                <a:gd name="T1" fmla="*/ 10 h 11"/>
                <a:gd name="T2" fmla="*/ 19 w 18"/>
                <a:gd name="T3" fmla="*/ 10 h 11"/>
                <a:gd name="T4" fmla="*/ 11 w 18"/>
                <a:gd name="T5" fmla="*/ 10 h 11"/>
                <a:gd name="T6" fmla="*/ 0 60000 65536"/>
                <a:gd name="T7" fmla="*/ 0 60000 65536"/>
                <a:gd name="T8" fmla="*/ 0 60000 65536"/>
                <a:gd name="T9" fmla="*/ 0 w 18"/>
                <a:gd name="T10" fmla="*/ 0 h 11"/>
                <a:gd name="T11" fmla="*/ 18 w 1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1">
                  <a:moveTo>
                    <a:pt x="9" y="8"/>
                  </a:moveTo>
                  <a:cubicBezTo>
                    <a:pt x="0" y="0"/>
                    <a:pt x="18" y="1"/>
                    <a:pt x="15" y="8"/>
                  </a:cubicBezTo>
                  <a:cubicBezTo>
                    <a:pt x="14" y="11"/>
                    <a:pt x="9" y="9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1" name="Line 1549">
              <a:extLst>
                <a:ext uri="{FF2B5EF4-FFF2-40B4-BE49-F238E27FC236}">
                  <a16:creationId xmlns:a16="http://schemas.microsoft.com/office/drawing/2014/main" id="{46F94556-3388-45BF-8349-EFC5E6110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5" y="4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2" name="Line 1550">
              <a:extLst>
                <a:ext uri="{FF2B5EF4-FFF2-40B4-BE49-F238E27FC236}">
                  <a16:creationId xmlns:a16="http://schemas.microsoft.com/office/drawing/2014/main" id="{AF675CF6-4B59-4088-9948-754715EDF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5" y="4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Freeform 1551">
              <a:extLst>
                <a:ext uri="{FF2B5EF4-FFF2-40B4-BE49-F238E27FC236}">
                  <a16:creationId xmlns:a16="http://schemas.microsoft.com/office/drawing/2014/main" id="{031DD67B-8507-427B-AC20-AEE2DB512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22"/>
              <a:ext cx="13" cy="34"/>
            </a:xfrm>
            <a:custGeom>
              <a:avLst/>
              <a:gdLst>
                <a:gd name="T0" fmla="*/ 0 w 12"/>
                <a:gd name="T1" fmla="*/ 23 h 31"/>
                <a:gd name="T2" fmla="*/ 0 w 12"/>
                <a:gd name="T3" fmla="*/ 20 h 31"/>
                <a:gd name="T4" fmla="*/ 0 w 12"/>
                <a:gd name="T5" fmla="*/ 23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9"/>
                  </a:moveTo>
                  <a:cubicBezTo>
                    <a:pt x="0" y="19"/>
                    <a:pt x="0" y="16"/>
                    <a:pt x="0" y="16"/>
                  </a:cubicBezTo>
                  <a:cubicBezTo>
                    <a:pt x="0" y="0"/>
                    <a:pt x="12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4" name="Freeform 1552">
              <a:extLst>
                <a:ext uri="{FF2B5EF4-FFF2-40B4-BE49-F238E27FC236}">
                  <a16:creationId xmlns:a16="http://schemas.microsoft.com/office/drawing/2014/main" id="{E6CD2A7B-8254-4065-8DF3-85088B99F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1"/>
              <a:ext cx="18" cy="12"/>
            </a:xfrm>
            <a:custGeom>
              <a:avLst/>
              <a:gdLst>
                <a:gd name="T0" fmla="*/ 17 w 17"/>
                <a:gd name="T1" fmla="*/ 10 h 11"/>
                <a:gd name="T2" fmla="*/ 8 w 17"/>
                <a:gd name="T3" fmla="*/ 10 h 11"/>
                <a:gd name="T4" fmla="*/ 17 w 17"/>
                <a:gd name="T5" fmla="*/ 10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15" y="8"/>
                  </a:moveTo>
                  <a:cubicBezTo>
                    <a:pt x="13" y="11"/>
                    <a:pt x="8" y="9"/>
                    <a:pt x="8" y="8"/>
                  </a:cubicBezTo>
                  <a:cubicBezTo>
                    <a:pt x="0" y="0"/>
                    <a:pt x="17" y="1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5" name="Line 1553">
              <a:extLst>
                <a:ext uri="{FF2B5EF4-FFF2-40B4-BE49-F238E27FC236}">
                  <a16:creationId xmlns:a16="http://schemas.microsoft.com/office/drawing/2014/main" id="{62DA289E-3541-428F-91A7-A98DC34A2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7" y="3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6" name="Line 1554">
              <a:extLst>
                <a:ext uri="{FF2B5EF4-FFF2-40B4-BE49-F238E27FC236}">
                  <a16:creationId xmlns:a16="http://schemas.microsoft.com/office/drawing/2014/main" id="{2C97FCBE-4091-48C9-97F4-FDB5754A2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7" y="3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7" name="Freeform 1555">
              <a:extLst>
                <a:ext uri="{FF2B5EF4-FFF2-40B4-BE49-F238E27FC236}">
                  <a16:creationId xmlns:a16="http://schemas.microsoft.com/office/drawing/2014/main" id="{7474C636-3D8A-4CF7-9013-028DC82B8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4"/>
              <a:ext cx="8" cy="10"/>
            </a:xfrm>
            <a:custGeom>
              <a:avLst/>
              <a:gdLst>
                <a:gd name="T0" fmla="*/ 0 w 7"/>
                <a:gd name="T1" fmla="*/ 7 h 9"/>
                <a:gd name="T2" fmla="*/ 9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4" y="5"/>
                    <a:pt x="5" y="0"/>
                    <a:pt x="7" y="5"/>
                  </a:cubicBezTo>
                  <a:cubicBezTo>
                    <a:pt x="7" y="8"/>
                    <a:pt x="1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8" name="Freeform 1556">
              <a:extLst>
                <a:ext uri="{FF2B5EF4-FFF2-40B4-BE49-F238E27FC236}">
                  <a16:creationId xmlns:a16="http://schemas.microsoft.com/office/drawing/2014/main" id="{87D327C2-6966-4774-8DBB-49E3F38A9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5"/>
              <a:ext cx="3" cy="9"/>
            </a:xfrm>
            <a:custGeom>
              <a:avLst/>
              <a:gdLst>
                <a:gd name="T0" fmla="*/ 0 w 3"/>
                <a:gd name="T1" fmla="*/ 6 h 8"/>
                <a:gd name="T2" fmla="*/ 3 w 3"/>
                <a:gd name="T3" fmla="*/ 6 h 8"/>
                <a:gd name="T4" fmla="*/ 0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6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9" name="Freeform 1557">
              <a:extLst>
                <a:ext uri="{FF2B5EF4-FFF2-40B4-BE49-F238E27FC236}">
                  <a16:creationId xmlns:a16="http://schemas.microsoft.com/office/drawing/2014/main" id="{D49E17F1-8ADB-4FE0-A4DD-27BB4F0B0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34"/>
              <a:ext cx="7" cy="10"/>
            </a:xfrm>
            <a:custGeom>
              <a:avLst/>
              <a:gdLst>
                <a:gd name="T0" fmla="*/ 0 w 7"/>
                <a:gd name="T1" fmla="*/ 7 h 9"/>
                <a:gd name="T2" fmla="*/ 7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4" y="5"/>
                    <a:pt x="5" y="0"/>
                    <a:pt x="7" y="5"/>
                  </a:cubicBezTo>
                  <a:cubicBezTo>
                    <a:pt x="7" y="8"/>
                    <a:pt x="1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0" name="Line 1558">
              <a:extLst>
                <a:ext uri="{FF2B5EF4-FFF2-40B4-BE49-F238E27FC236}">
                  <a16:creationId xmlns:a16="http://schemas.microsoft.com/office/drawing/2014/main" id="{D2DEAC9C-26F9-42A3-AA4D-FDB40FE1D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" y="3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1" name="Line 1559">
              <a:extLst>
                <a:ext uri="{FF2B5EF4-FFF2-40B4-BE49-F238E27FC236}">
                  <a16:creationId xmlns:a16="http://schemas.microsoft.com/office/drawing/2014/main" id="{966EE6C3-329A-45F1-93B3-EA0421CB9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2" y="3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2" name="Freeform 1560">
              <a:extLst>
                <a:ext uri="{FF2B5EF4-FFF2-40B4-BE49-F238E27FC236}">
                  <a16:creationId xmlns:a16="http://schemas.microsoft.com/office/drawing/2014/main" id="{21F5C671-D34E-4465-871C-2AEB06D5D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35"/>
              <a:ext cx="7" cy="10"/>
            </a:xfrm>
            <a:custGeom>
              <a:avLst/>
              <a:gdLst>
                <a:gd name="T0" fmla="*/ 7 w 7"/>
                <a:gd name="T1" fmla="*/ 4 h 9"/>
                <a:gd name="T2" fmla="*/ 0 w 7"/>
                <a:gd name="T3" fmla="*/ 4 h 9"/>
                <a:gd name="T4" fmla="*/ 7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3" y="4"/>
                    <a:pt x="1" y="9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3" name="Freeform 1561">
              <a:extLst>
                <a:ext uri="{FF2B5EF4-FFF2-40B4-BE49-F238E27FC236}">
                  <a16:creationId xmlns:a16="http://schemas.microsoft.com/office/drawing/2014/main" id="{5C922B95-D1B8-436F-9C0D-85854BCBF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" y="24"/>
              <a:ext cx="23" cy="24"/>
            </a:xfrm>
            <a:custGeom>
              <a:avLst/>
              <a:gdLst>
                <a:gd name="T0" fmla="*/ 15 w 21"/>
                <a:gd name="T1" fmla="*/ 1 h 22"/>
                <a:gd name="T2" fmla="*/ 2 w 21"/>
                <a:gd name="T3" fmla="*/ 13 h 22"/>
                <a:gd name="T4" fmla="*/ 15 w 21"/>
                <a:gd name="T5" fmla="*/ 1 h 22"/>
                <a:gd name="T6" fmla="*/ 0 60000 65536"/>
                <a:gd name="T7" fmla="*/ 0 60000 65536"/>
                <a:gd name="T8" fmla="*/ 0 60000 65536"/>
                <a:gd name="T9" fmla="*/ 0 w 21"/>
                <a:gd name="T10" fmla="*/ 0 h 22"/>
                <a:gd name="T11" fmla="*/ 21 w 21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2">
                  <a:moveTo>
                    <a:pt x="13" y="1"/>
                  </a:moveTo>
                  <a:cubicBezTo>
                    <a:pt x="21" y="3"/>
                    <a:pt x="7" y="22"/>
                    <a:pt x="2" y="11"/>
                  </a:cubicBezTo>
                  <a:cubicBezTo>
                    <a:pt x="0" y="5"/>
                    <a:pt x="6" y="0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4" name="Freeform 1562">
              <a:extLst>
                <a:ext uri="{FF2B5EF4-FFF2-40B4-BE49-F238E27FC236}">
                  <a16:creationId xmlns:a16="http://schemas.microsoft.com/office/drawing/2014/main" id="{866C9CA9-6FD5-45A8-BBA0-771CEB57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19"/>
              <a:ext cx="38" cy="23"/>
            </a:xfrm>
            <a:custGeom>
              <a:avLst/>
              <a:gdLst>
                <a:gd name="T0" fmla="*/ 27 w 35"/>
                <a:gd name="T1" fmla="*/ 23 h 21"/>
                <a:gd name="T2" fmla="*/ 18 w 35"/>
                <a:gd name="T3" fmla="*/ 20 h 21"/>
                <a:gd name="T4" fmla="*/ 27 w 35"/>
                <a:gd name="T5" fmla="*/ 23 h 21"/>
                <a:gd name="T6" fmla="*/ 0 60000 65536"/>
                <a:gd name="T7" fmla="*/ 0 60000 65536"/>
                <a:gd name="T8" fmla="*/ 0 60000 65536"/>
                <a:gd name="T9" fmla="*/ 0 w 35"/>
                <a:gd name="T10" fmla="*/ 0 h 21"/>
                <a:gd name="T11" fmla="*/ 35 w 3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21">
                  <a:moveTo>
                    <a:pt x="23" y="19"/>
                  </a:moveTo>
                  <a:cubicBezTo>
                    <a:pt x="21" y="21"/>
                    <a:pt x="17" y="16"/>
                    <a:pt x="16" y="16"/>
                  </a:cubicBezTo>
                  <a:cubicBezTo>
                    <a:pt x="0" y="0"/>
                    <a:pt x="35" y="8"/>
                    <a:pt x="2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5" name="Freeform 1563">
              <a:extLst>
                <a:ext uri="{FF2B5EF4-FFF2-40B4-BE49-F238E27FC236}">
                  <a16:creationId xmlns:a16="http://schemas.microsoft.com/office/drawing/2014/main" id="{E701AD32-9C7A-4491-89E7-139B5C627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17"/>
              <a:ext cx="13" cy="36"/>
            </a:xfrm>
            <a:custGeom>
              <a:avLst/>
              <a:gdLst>
                <a:gd name="T0" fmla="*/ 0 w 12"/>
                <a:gd name="T1" fmla="*/ 20 h 34"/>
                <a:gd name="T2" fmla="*/ 0 w 12"/>
                <a:gd name="T3" fmla="*/ 13 h 34"/>
                <a:gd name="T4" fmla="*/ 0 w 12"/>
                <a:gd name="T5" fmla="*/ 20 h 34"/>
                <a:gd name="T6" fmla="*/ 0 60000 65536"/>
                <a:gd name="T7" fmla="*/ 0 60000 65536"/>
                <a:gd name="T8" fmla="*/ 0 60000 65536"/>
                <a:gd name="T9" fmla="*/ 0 w 12"/>
                <a:gd name="T10" fmla="*/ 0 h 34"/>
                <a:gd name="T11" fmla="*/ 12 w 12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4">
                  <a:moveTo>
                    <a:pt x="0" y="18"/>
                  </a:moveTo>
                  <a:cubicBezTo>
                    <a:pt x="0" y="17"/>
                    <a:pt x="0" y="12"/>
                    <a:pt x="0" y="11"/>
                  </a:cubicBezTo>
                  <a:cubicBezTo>
                    <a:pt x="12" y="0"/>
                    <a:pt x="4" y="34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6" name="Freeform 1564">
              <a:extLst>
                <a:ext uri="{FF2B5EF4-FFF2-40B4-BE49-F238E27FC236}">
                  <a16:creationId xmlns:a16="http://schemas.microsoft.com/office/drawing/2014/main" id="{42006D99-4612-4A3C-BB49-71B12E34E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" y="26"/>
              <a:ext cx="20" cy="14"/>
            </a:xfrm>
            <a:custGeom>
              <a:avLst/>
              <a:gdLst>
                <a:gd name="T0" fmla="*/ 0 w 18"/>
                <a:gd name="T1" fmla="*/ 14 h 13"/>
                <a:gd name="T2" fmla="*/ 21 w 18"/>
                <a:gd name="T3" fmla="*/ 11 h 13"/>
                <a:gd name="T4" fmla="*/ 0 w 18"/>
                <a:gd name="T5" fmla="*/ 14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0" y="12"/>
                  </a:moveTo>
                  <a:cubicBezTo>
                    <a:pt x="0" y="3"/>
                    <a:pt x="18" y="0"/>
                    <a:pt x="17" y="9"/>
                  </a:cubicBezTo>
                  <a:cubicBezTo>
                    <a:pt x="9" y="13"/>
                    <a:pt x="11" y="8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7" name="Line 1565">
              <a:extLst>
                <a:ext uri="{FF2B5EF4-FFF2-40B4-BE49-F238E27FC236}">
                  <a16:creationId xmlns:a16="http://schemas.microsoft.com/office/drawing/2014/main" id="{7F3DF29C-19D8-4A69-8E66-1D3359CD6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8" y="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8" name="Line 1566">
              <a:extLst>
                <a:ext uri="{FF2B5EF4-FFF2-40B4-BE49-F238E27FC236}">
                  <a16:creationId xmlns:a16="http://schemas.microsoft.com/office/drawing/2014/main" id="{D10F41DC-C12E-4664-AE69-833502A3C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8" y="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9" name="Freeform 1567">
              <a:extLst>
                <a:ext uri="{FF2B5EF4-FFF2-40B4-BE49-F238E27FC236}">
                  <a16:creationId xmlns:a16="http://schemas.microsoft.com/office/drawing/2014/main" id="{C09731E8-FC33-4F09-978B-C2208BDB1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32"/>
              <a:ext cx="7" cy="8"/>
            </a:xfrm>
            <a:custGeom>
              <a:avLst/>
              <a:gdLst>
                <a:gd name="T0" fmla="*/ 7 w 7"/>
                <a:gd name="T1" fmla="*/ 4 h 8"/>
                <a:gd name="T2" fmla="*/ 0 w 7"/>
                <a:gd name="T3" fmla="*/ 4 h 8"/>
                <a:gd name="T4" fmla="*/ 7 w 7"/>
                <a:gd name="T5" fmla="*/ 4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3" y="3"/>
                    <a:pt x="2" y="8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0" name="Line 1568">
              <a:extLst>
                <a:ext uri="{FF2B5EF4-FFF2-40B4-BE49-F238E27FC236}">
                  <a16:creationId xmlns:a16="http://schemas.microsoft.com/office/drawing/2014/main" id="{22872670-DB28-4B33-8126-1927E03FF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1" name="Line 1569">
              <a:extLst>
                <a:ext uri="{FF2B5EF4-FFF2-40B4-BE49-F238E27FC236}">
                  <a16:creationId xmlns:a16="http://schemas.microsoft.com/office/drawing/2014/main" id="{3A6C4191-3AB4-44F5-BF2C-348790AEB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3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2" name="Freeform 1570">
              <a:extLst>
                <a:ext uri="{FF2B5EF4-FFF2-40B4-BE49-F238E27FC236}">
                  <a16:creationId xmlns:a16="http://schemas.microsoft.com/office/drawing/2014/main" id="{97849558-DF24-4F52-8A34-8F5A8B645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32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2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3" name="Freeform 1571">
              <a:extLst>
                <a:ext uri="{FF2B5EF4-FFF2-40B4-BE49-F238E27FC236}">
                  <a16:creationId xmlns:a16="http://schemas.microsoft.com/office/drawing/2014/main" id="{4C8C69ED-57AC-4C0B-98FA-9D436F6E1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9"/>
              <a:ext cx="5" cy="7"/>
            </a:xfrm>
            <a:custGeom>
              <a:avLst/>
              <a:gdLst>
                <a:gd name="T0" fmla="*/ 0 w 4"/>
                <a:gd name="T1" fmla="*/ 4 h 7"/>
                <a:gd name="T2" fmla="*/ 6 w 4"/>
                <a:gd name="T3" fmla="*/ 4 h 7"/>
                <a:gd name="T4" fmla="*/ 0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4" name="Freeform 1572">
              <a:extLst>
                <a:ext uri="{FF2B5EF4-FFF2-40B4-BE49-F238E27FC236}">
                  <a16:creationId xmlns:a16="http://schemas.microsoft.com/office/drawing/2014/main" id="{2F908852-A2FA-4A56-8065-08450C648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5"/>
              <a:ext cx="13" cy="33"/>
            </a:xfrm>
            <a:custGeom>
              <a:avLst/>
              <a:gdLst>
                <a:gd name="T0" fmla="*/ 0 w 12"/>
                <a:gd name="T1" fmla="*/ 19 h 31"/>
                <a:gd name="T2" fmla="*/ 0 w 12"/>
                <a:gd name="T3" fmla="*/ 22 h 31"/>
                <a:gd name="T4" fmla="*/ 0 w 12"/>
                <a:gd name="T5" fmla="*/ 19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7"/>
                  </a:moveTo>
                  <a:cubicBezTo>
                    <a:pt x="0" y="0"/>
                    <a:pt x="12" y="31"/>
                    <a:pt x="0" y="20"/>
                  </a:cubicBezTo>
                  <a:cubicBezTo>
                    <a:pt x="0" y="19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5" name="Freeform 1573">
              <a:extLst>
                <a:ext uri="{FF2B5EF4-FFF2-40B4-BE49-F238E27FC236}">
                  <a16:creationId xmlns:a16="http://schemas.microsoft.com/office/drawing/2014/main" id="{8D4E9E69-F464-4D18-9554-04B269C3B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" y="25"/>
              <a:ext cx="7" cy="11"/>
            </a:xfrm>
            <a:custGeom>
              <a:avLst/>
              <a:gdLst>
                <a:gd name="T0" fmla="*/ 5 w 7"/>
                <a:gd name="T1" fmla="*/ 3 h 10"/>
                <a:gd name="T2" fmla="*/ 2 w 7"/>
                <a:gd name="T3" fmla="*/ 9 h 10"/>
                <a:gd name="T4" fmla="*/ 5 w 7"/>
                <a:gd name="T5" fmla="*/ 3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5" y="3"/>
                  </a:moveTo>
                  <a:cubicBezTo>
                    <a:pt x="7" y="5"/>
                    <a:pt x="6" y="10"/>
                    <a:pt x="2" y="7"/>
                  </a:cubicBezTo>
                  <a:cubicBezTo>
                    <a:pt x="0" y="5"/>
                    <a:pt x="2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6" name="Freeform 1574">
              <a:extLst>
                <a:ext uri="{FF2B5EF4-FFF2-40B4-BE49-F238E27FC236}">
                  <a16:creationId xmlns:a16="http://schemas.microsoft.com/office/drawing/2014/main" id="{A203164D-EE35-45E1-A33B-38BD85D9C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29"/>
              <a:ext cx="4" cy="7"/>
            </a:xfrm>
            <a:custGeom>
              <a:avLst/>
              <a:gdLst>
                <a:gd name="T0" fmla="*/ 4 w 4"/>
                <a:gd name="T1" fmla="*/ 4 h 7"/>
                <a:gd name="T2" fmla="*/ 0 w 4"/>
                <a:gd name="T3" fmla="*/ 4 h 7"/>
                <a:gd name="T4" fmla="*/ 4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5"/>
                    <a:pt x="0" y="7"/>
                    <a:pt x="0" y="4"/>
                  </a:cubicBezTo>
                  <a:cubicBezTo>
                    <a:pt x="0" y="2"/>
                    <a:pt x="4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7" name="Freeform 1575">
              <a:extLst>
                <a:ext uri="{FF2B5EF4-FFF2-40B4-BE49-F238E27FC236}">
                  <a16:creationId xmlns:a16="http://schemas.microsoft.com/office/drawing/2014/main" id="{656CF039-1795-4DAE-9C40-07A90A725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25"/>
              <a:ext cx="7" cy="11"/>
            </a:xfrm>
            <a:custGeom>
              <a:avLst/>
              <a:gdLst>
                <a:gd name="T0" fmla="*/ 5 w 7"/>
                <a:gd name="T1" fmla="*/ 3 h 10"/>
                <a:gd name="T2" fmla="*/ 1 w 7"/>
                <a:gd name="T3" fmla="*/ 9 h 10"/>
                <a:gd name="T4" fmla="*/ 5 w 7"/>
                <a:gd name="T5" fmla="*/ 3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5" y="3"/>
                  </a:moveTo>
                  <a:cubicBezTo>
                    <a:pt x="7" y="5"/>
                    <a:pt x="5" y="10"/>
                    <a:pt x="1" y="7"/>
                  </a:cubicBezTo>
                  <a:cubicBezTo>
                    <a:pt x="0" y="5"/>
                    <a:pt x="1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8" name="Line 1576">
              <a:extLst>
                <a:ext uri="{FF2B5EF4-FFF2-40B4-BE49-F238E27FC236}">
                  <a16:creationId xmlns:a16="http://schemas.microsoft.com/office/drawing/2014/main" id="{E994C412-0123-4E1D-ACC0-EB0EB9A85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8" y="2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9" name="Line 1577">
              <a:extLst>
                <a:ext uri="{FF2B5EF4-FFF2-40B4-BE49-F238E27FC236}">
                  <a16:creationId xmlns:a16="http://schemas.microsoft.com/office/drawing/2014/main" id="{0F73A5A9-3F07-4D96-8E6B-C4E16FF17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8" y="2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0" name="Freeform 1578">
              <a:extLst>
                <a:ext uri="{FF2B5EF4-FFF2-40B4-BE49-F238E27FC236}">
                  <a16:creationId xmlns:a16="http://schemas.microsoft.com/office/drawing/2014/main" id="{F11FAFDB-6A23-4841-8DB1-6DD66D5ED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29"/>
              <a:ext cx="6" cy="8"/>
            </a:xfrm>
            <a:custGeom>
              <a:avLst/>
              <a:gdLst>
                <a:gd name="T0" fmla="*/ 0 w 6"/>
                <a:gd name="T1" fmla="*/ 4 h 8"/>
                <a:gd name="T2" fmla="*/ 6 w 6"/>
                <a:gd name="T3" fmla="*/ 4 h 8"/>
                <a:gd name="T4" fmla="*/ 0 w 6"/>
                <a:gd name="T5" fmla="*/ 4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0" y="4"/>
                  </a:moveTo>
                  <a:cubicBezTo>
                    <a:pt x="0" y="0"/>
                    <a:pt x="5" y="0"/>
                    <a:pt x="6" y="4"/>
                  </a:cubicBezTo>
                  <a:cubicBezTo>
                    <a:pt x="3" y="3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1" name="Freeform 1579">
              <a:extLst>
                <a:ext uri="{FF2B5EF4-FFF2-40B4-BE49-F238E27FC236}">
                  <a16:creationId xmlns:a16="http://schemas.microsoft.com/office/drawing/2014/main" id="{704C7343-2C33-4CE7-941F-FE330C85F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24"/>
              <a:ext cx="20" cy="14"/>
            </a:xfrm>
            <a:custGeom>
              <a:avLst/>
              <a:gdLst>
                <a:gd name="T0" fmla="*/ 1 w 18"/>
                <a:gd name="T1" fmla="*/ 10 h 13"/>
                <a:gd name="T2" fmla="*/ 22 w 18"/>
                <a:gd name="T3" fmla="*/ 10 h 13"/>
                <a:gd name="T4" fmla="*/ 1 w 18"/>
                <a:gd name="T5" fmla="*/ 10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1" y="8"/>
                  </a:moveTo>
                  <a:cubicBezTo>
                    <a:pt x="2" y="0"/>
                    <a:pt x="18" y="5"/>
                    <a:pt x="18" y="8"/>
                  </a:cubicBezTo>
                  <a:cubicBezTo>
                    <a:pt x="18" y="10"/>
                    <a:pt x="0" y="13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2" name="Freeform 1580">
              <a:extLst>
                <a:ext uri="{FF2B5EF4-FFF2-40B4-BE49-F238E27FC236}">
                  <a16:creationId xmlns:a16="http://schemas.microsoft.com/office/drawing/2014/main" id="{98B28F1F-3486-43CF-A852-F5E21C37A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27"/>
              <a:ext cx="15" cy="7"/>
            </a:xfrm>
            <a:custGeom>
              <a:avLst/>
              <a:gdLst>
                <a:gd name="T0" fmla="*/ 14 w 14"/>
                <a:gd name="T1" fmla="*/ 7 h 6"/>
                <a:gd name="T2" fmla="*/ 2 w 14"/>
                <a:gd name="T3" fmla="*/ 1 h 6"/>
                <a:gd name="T4" fmla="*/ 14 w 14"/>
                <a:gd name="T5" fmla="*/ 7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12" y="5"/>
                  </a:moveTo>
                  <a:cubicBezTo>
                    <a:pt x="10" y="6"/>
                    <a:pt x="0" y="3"/>
                    <a:pt x="2" y="1"/>
                  </a:cubicBezTo>
                  <a:cubicBezTo>
                    <a:pt x="4" y="0"/>
                    <a:pt x="14" y="3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3" name="Freeform 1581">
              <a:extLst>
                <a:ext uri="{FF2B5EF4-FFF2-40B4-BE49-F238E27FC236}">
                  <a16:creationId xmlns:a16="http://schemas.microsoft.com/office/drawing/2014/main" id="{3A1CBC16-4738-40BE-90FD-8A8497D5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24"/>
              <a:ext cx="8" cy="9"/>
            </a:xfrm>
            <a:custGeom>
              <a:avLst/>
              <a:gdLst>
                <a:gd name="T0" fmla="*/ 9 w 7"/>
                <a:gd name="T1" fmla="*/ 6 h 8"/>
                <a:gd name="T2" fmla="*/ 0 w 7"/>
                <a:gd name="T3" fmla="*/ 6 h 8"/>
                <a:gd name="T4" fmla="*/ 9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7" y="8"/>
                    <a:pt x="1" y="8"/>
                    <a:pt x="0" y="4"/>
                  </a:cubicBezTo>
                  <a:cubicBezTo>
                    <a:pt x="4" y="5"/>
                    <a:pt x="5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4" name="Freeform 1582">
              <a:extLst>
                <a:ext uri="{FF2B5EF4-FFF2-40B4-BE49-F238E27FC236}">
                  <a16:creationId xmlns:a16="http://schemas.microsoft.com/office/drawing/2014/main" id="{85CB0A51-2D1A-4484-B8C1-9D230DEE8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24"/>
              <a:ext cx="7" cy="10"/>
            </a:xfrm>
            <a:custGeom>
              <a:avLst/>
              <a:gdLst>
                <a:gd name="T0" fmla="*/ 7 w 7"/>
                <a:gd name="T1" fmla="*/ 4 h 9"/>
                <a:gd name="T2" fmla="*/ 0 w 7"/>
                <a:gd name="T3" fmla="*/ 4 h 9"/>
                <a:gd name="T4" fmla="*/ 7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3" y="4"/>
                    <a:pt x="2" y="9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5" name="Freeform 1583">
              <a:extLst>
                <a:ext uri="{FF2B5EF4-FFF2-40B4-BE49-F238E27FC236}">
                  <a16:creationId xmlns:a16="http://schemas.microsoft.com/office/drawing/2014/main" id="{D175CD6B-62C1-4921-A13C-5CC6153DA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21"/>
              <a:ext cx="18" cy="12"/>
            </a:xfrm>
            <a:custGeom>
              <a:avLst/>
              <a:gdLst>
                <a:gd name="T0" fmla="*/ 17 w 17"/>
                <a:gd name="T1" fmla="*/ 9 h 11"/>
                <a:gd name="T2" fmla="*/ 8 w 17"/>
                <a:gd name="T3" fmla="*/ 9 h 11"/>
                <a:gd name="T4" fmla="*/ 17 w 17"/>
                <a:gd name="T5" fmla="*/ 9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15" y="7"/>
                  </a:moveTo>
                  <a:cubicBezTo>
                    <a:pt x="14" y="11"/>
                    <a:pt x="9" y="8"/>
                    <a:pt x="8" y="7"/>
                  </a:cubicBezTo>
                  <a:cubicBezTo>
                    <a:pt x="0" y="0"/>
                    <a:pt x="17" y="1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6" name="Line 1584">
              <a:extLst>
                <a:ext uri="{FF2B5EF4-FFF2-40B4-BE49-F238E27FC236}">
                  <a16:creationId xmlns:a16="http://schemas.microsoft.com/office/drawing/2014/main" id="{07F77F61-5CE5-4415-893D-0640FC2A1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8" y="2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7" name="Line 1585">
              <a:extLst>
                <a:ext uri="{FF2B5EF4-FFF2-40B4-BE49-F238E27FC236}">
                  <a16:creationId xmlns:a16="http://schemas.microsoft.com/office/drawing/2014/main" id="{FA14A09D-B945-4FB6-82E2-16AE98C10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8" y="2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8" name="Freeform 1586">
              <a:extLst>
                <a:ext uri="{FF2B5EF4-FFF2-40B4-BE49-F238E27FC236}">
                  <a16:creationId xmlns:a16="http://schemas.microsoft.com/office/drawing/2014/main" id="{FFD2DDBF-BCC1-467E-990B-154C7361A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24"/>
              <a:ext cx="12" cy="10"/>
            </a:xfrm>
            <a:custGeom>
              <a:avLst/>
              <a:gdLst>
                <a:gd name="T0" fmla="*/ 1 w 11"/>
                <a:gd name="T1" fmla="*/ 4 h 9"/>
                <a:gd name="T2" fmla="*/ 13 w 11"/>
                <a:gd name="T3" fmla="*/ 4 h 9"/>
                <a:gd name="T4" fmla="*/ 1 w 11"/>
                <a:gd name="T5" fmla="*/ 4 h 9"/>
                <a:gd name="T6" fmla="*/ 0 60000 65536"/>
                <a:gd name="T7" fmla="*/ 0 60000 65536"/>
                <a:gd name="T8" fmla="*/ 0 60000 65536"/>
                <a:gd name="T9" fmla="*/ 0 w 11"/>
                <a:gd name="T10" fmla="*/ 0 h 9"/>
                <a:gd name="T11" fmla="*/ 11 w 1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9">
                  <a:moveTo>
                    <a:pt x="1" y="4"/>
                  </a:moveTo>
                  <a:cubicBezTo>
                    <a:pt x="2" y="1"/>
                    <a:pt x="11" y="0"/>
                    <a:pt x="11" y="4"/>
                  </a:cubicBezTo>
                  <a:cubicBezTo>
                    <a:pt x="11" y="5"/>
                    <a:pt x="0" y="9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9" name="Freeform 1587">
              <a:extLst>
                <a:ext uri="{FF2B5EF4-FFF2-40B4-BE49-F238E27FC236}">
                  <a16:creationId xmlns:a16="http://schemas.microsoft.com/office/drawing/2014/main" id="{98111B66-51BA-4435-9954-EACB42D30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" y="19"/>
              <a:ext cx="22" cy="10"/>
            </a:xfrm>
            <a:custGeom>
              <a:avLst/>
              <a:gdLst>
                <a:gd name="T0" fmla="*/ 10 w 20"/>
                <a:gd name="T1" fmla="*/ 11 h 9"/>
                <a:gd name="T2" fmla="*/ 10 w 20"/>
                <a:gd name="T3" fmla="*/ 8 h 9"/>
                <a:gd name="T4" fmla="*/ 7 w 20"/>
                <a:gd name="T5" fmla="*/ 8 h 9"/>
                <a:gd name="T6" fmla="*/ 4 w 20"/>
                <a:gd name="T7" fmla="*/ 0 h 9"/>
                <a:gd name="T8" fmla="*/ 10 w 20"/>
                <a:gd name="T9" fmla="*/ 1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9"/>
                <a:gd name="T17" fmla="*/ 20 w 20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9">
                  <a:moveTo>
                    <a:pt x="8" y="9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2" y="6"/>
                    <a:pt x="0" y="0"/>
                    <a:pt x="4" y="0"/>
                  </a:cubicBezTo>
                  <a:cubicBezTo>
                    <a:pt x="4" y="0"/>
                    <a:pt x="20" y="8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0" name="Freeform 1588">
              <a:extLst>
                <a:ext uri="{FF2B5EF4-FFF2-40B4-BE49-F238E27FC236}">
                  <a16:creationId xmlns:a16="http://schemas.microsoft.com/office/drawing/2014/main" id="{616F6542-8DDA-45C5-B144-70B137123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22"/>
              <a:ext cx="4" cy="8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1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1" name="Freeform 1589">
              <a:extLst>
                <a:ext uri="{FF2B5EF4-FFF2-40B4-BE49-F238E27FC236}">
                  <a16:creationId xmlns:a16="http://schemas.microsoft.com/office/drawing/2014/main" id="{C7075FF5-261C-444B-8DE6-15B8FBB3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" y="24"/>
              <a:ext cx="11" cy="6"/>
            </a:xfrm>
            <a:custGeom>
              <a:avLst/>
              <a:gdLst>
                <a:gd name="T0" fmla="*/ 11 w 10"/>
                <a:gd name="T1" fmla="*/ 6 h 5"/>
                <a:gd name="T2" fmla="*/ 2 w 10"/>
                <a:gd name="T3" fmla="*/ 1 h 5"/>
                <a:gd name="T4" fmla="*/ 11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4"/>
                  </a:moveTo>
                  <a:cubicBezTo>
                    <a:pt x="8" y="5"/>
                    <a:pt x="0" y="3"/>
                    <a:pt x="2" y="1"/>
                  </a:cubicBezTo>
                  <a:cubicBezTo>
                    <a:pt x="3" y="0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2" name="Freeform 1590">
              <a:extLst>
                <a:ext uri="{FF2B5EF4-FFF2-40B4-BE49-F238E27FC236}">
                  <a16:creationId xmlns:a16="http://schemas.microsoft.com/office/drawing/2014/main" id="{FBC48F0D-6358-4E86-B635-8F65CB3D6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2" y="8"/>
              <a:ext cx="13" cy="34"/>
            </a:xfrm>
            <a:custGeom>
              <a:avLst/>
              <a:gdLst>
                <a:gd name="T0" fmla="*/ 0 w 12"/>
                <a:gd name="T1" fmla="*/ 20 h 31"/>
                <a:gd name="T2" fmla="*/ 0 w 12"/>
                <a:gd name="T3" fmla="*/ 23 h 31"/>
                <a:gd name="T4" fmla="*/ 0 w 12"/>
                <a:gd name="T5" fmla="*/ 20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6"/>
                  </a:moveTo>
                  <a:cubicBezTo>
                    <a:pt x="0" y="0"/>
                    <a:pt x="12" y="31"/>
                    <a:pt x="0" y="19"/>
                  </a:cubicBezTo>
                  <a:cubicBezTo>
                    <a:pt x="0" y="19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3" name="Freeform 1591">
              <a:extLst>
                <a:ext uri="{FF2B5EF4-FFF2-40B4-BE49-F238E27FC236}">
                  <a16:creationId xmlns:a16="http://schemas.microsoft.com/office/drawing/2014/main" id="{E07FD166-665D-4F28-896D-D0F3E023F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" y="8"/>
              <a:ext cx="13" cy="34"/>
            </a:xfrm>
            <a:custGeom>
              <a:avLst/>
              <a:gdLst>
                <a:gd name="T0" fmla="*/ 0 w 12"/>
                <a:gd name="T1" fmla="*/ 23 h 31"/>
                <a:gd name="T2" fmla="*/ 0 w 12"/>
                <a:gd name="T3" fmla="*/ 20 h 31"/>
                <a:gd name="T4" fmla="*/ 0 w 12"/>
                <a:gd name="T5" fmla="*/ 23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2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4" name="Freeform 1592">
              <a:extLst>
                <a:ext uri="{FF2B5EF4-FFF2-40B4-BE49-F238E27FC236}">
                  <a16:creationId xmlns:a16="http://schemas.microsoft.com/office/drawing/2014/main" id="{DF490928-94C0-45F2-B929-032B1D498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12"/>
              <a:ext cx="32" cy="22"/>
            </a:xfrm>
            <a:custGeom>
              <a:avLst/>
              <a:gdLst>
                <a:gd name="T0" fmla="*/ 11 w 29"/>
                <a:gd name="T1" fmla="*/ 19 h 20"/>
                <a:gd name="T2" fmla="*/ 8 w 29"/>
                <a:gd name="T3" fmla="*/ 14 h 20"/>
                <a:gd name="T4" fmla="*/ 2 w 29"/>
                <a:gd name="T5" fmla="*/ 11 h 20"/>
                <a:gd name="T6" fmla="*/ 11 w 2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9" y="15"/>
                  </a:moveTo>
                  <a:cubicBezTo>
                    <a:pt x="5" y="15"/>
                    <a:pt x="8" y="14"/>
                    <a:pt x="6" y="12"/>
                  </a:cubicBezTo>
                  <a:cubicBezTo>
                    <a:pt x="6" y="12"/>
                    <a:pt x="0" y="11"/>
                    <a:pt x="2" y="9"/>
                  </a:cubicBezTo>
                  <a:cubicBezTo>
                    <a:pt x="12" y="0"/>
                    <a:pt x="29" y="20"/>
                    <a:pt x="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5" name="Freeform 1593">
              <a:extLst>
                <a:ext uri="{FF2B5EF4-FFF2-40B4-BE49-F238E27FC236}">
                  <a16:creationId xmlns:a16="http://schemas.microsoft.com/office/drawing/2014/main" id="{46693728-2921-415C-A74A-5D2B05E9F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1"/>
              <a:ext cx="7" cy="9"/>
            </a:xfrm>
            <a:custGeom>
              <a:avLst/>
              <a:gdLst>
                <a:gd name="T0" fmla="*/ 7 w 7"/>
                <a:gd name="T1" fmla="*/ 6 h 8"/>
                <a:gd name="T2" fmla="*/ 0 w 7"/>
                <a:gd name="T3" fmla="*/ 6 h 8"/>
                <a:gd name="T4" fmla="*/ 7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7" y="7"/>
                    <a:pt x="1" y="8"/>
                    <a:pt x="0" y="4"/>
                  </a:cubicBezTo>
                  <a:cubicBezTo>
                    <a:pt x="4" y="5"/>
                    <a:pt x="5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6" name="Line 1594">
              <a:extLst>
                <a:ext uri="{FF2B5EF4-FFF2-40B4-BE49-F238E27FC236}">
                  <a16:creationId xmlns:a16="http://schemas.microsoft.com/office/drawing/2014/main" id="{B58DF921-1AFD-43C4-80E2-D6604D83F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7" name="Line 1595">
              <a:extLst>
                <a:ext uri="{FF2B5EF4-FFF2-40B4-BE49-F238E27FC236}">
                  <a16:creationId xmlns:a16="http://schemas.microsoft.com/office/drawing/2014/main" id="{83ACA701-2100-4120-9010-C354864F1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8" name="Line 1596">
              <a:extLst>
                <a:ext uri="{FF2B5EF4-FFF2-40B4-BE49-F238E27FC236}">
                  <a16:creationId xmlns:a16="http://schemas.microsoft.com/office/drawing/2014/main" id="{4777D5C1-D591-4949-B7BC-F9C344E9F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5" y="2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9" name="Line 1597">
              <a:extLst>
                <a:ext uri="{FF2B5EF4-FFF2-40B4-BE49-F238E27FC236}">
                  <a16:creationId xmlns:a16="http://schemas.microsoft.com/office/drawing/2014/main" id="{57F5D70E-B9DF-4C9C-B297-37103CF31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5" y="2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0" name="Freeform 1598">
              <a:extLst>
                <a:ext uri="{FF2B5EF4-FFF2-40B4-BE49-F238E27FC236}">
                  <a16:creationId xmlns:a16="http://schemas.microsoft.com/office/drawing/2014/main" id="{06FC21FC-236D-4F47-AA2A-701B000F2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21"/>
              <a:ext cx="8" cy="10"/>
            </a:xfrm>
            <a:custGeom>
              <a:avLst/>
              <a:gdLst>
                <a:gd name="T0" fmla="*/ 0 w 7"/>
                <a:gd name="T1" fmla="*/ 4 h 9"/>
                <a:gd name="T2" fmla="*/ 9 w 7"/>
                <a:gd name="T3" fmla="*/ 4 h 9"/>
                <a:gd name="T4" fmla="*/ 0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4"/>
                  </a:moveTo>
                  <a:cubicBezTo>
                    <a:pt x="0" y="1"/>
                    <a:pt x="6" y="0"/>
                    <a:pt x="7" y="4"/>
                  </a:cubicBezTo>
                  <a:cubicBezTo>
                    <a:pt x="3" y="4"/>
                    <a:pt x="1" y="9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1" name="Freeform 1599">
              <a:extLst>
                <a:ext uri="{FF2B5EF4-FFF2-40B4-BE49-F238E27FC236}">
                  <a16:creationId xmlns:a16="http://schemas.microsoft.com/office/drawing/2014/main" id="{DE2868EA-37B0-4A94-B66A-9F6CD8DB8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" y="7"/>
              <a:ext cx="19" cy="26"/>
            </a:xfrm>
            <a:custGeom>
              <a:avLst/>
              <a:gdLst>
                <a:gd name="T0" fmla="*/ 2 w 18"/>
                <a:gd name="T1" fmla="*/ 16 h 24"/>
                <a:gd name="T2" fmla="*/ 14 w 18"/>
                <a:gd name="T3" fmla="*/ 4 h 24"/>
                <a:gd name="T4" fmla="*/ 2 w 18"/>
                <a:gd name="T5" fmla="*/ 16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2" y="14"/>
                  </a:moveTo>
                  <a:cubicBezTo>
                    <a:pt x="0" y="10"/>
                    <a:pt x="7" y="0"/>
                    <a:pt x="12" y="4"/>
                  </a:cubicBezTo>
                  <a:cubicBezTo>
                    <a:pt x="18" y="10"/>
                    <a:pt x="5" y="24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2" name="Freeform 1600">
              <a:extLst>
                <a:ext uri="{FF2B5EF4-FFF2-40B4-BE49-F238E27FC236}">
                  <a16:creationId xmlns:a16="http://schemas.microsoft.com/office/drawing/2014/main" id="{6B52FAF2-6F14-4EF7-8640-56DE8727B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" y="21"/>
              <a:ext cx="11" cy="5"/>
            </a:xfrm>
            <a:custGeom>
              <a:avLst/>
              <a:gdLst>
                <a:gd name="T0" fmla="*/ 2 w 10"/>
                <a:gd name="T1" fmla="*/ 1 h 5"/>
                <a:gd name="T2" fmla="*/ 10 w 10"/>
                <a:gd name="T3" fmla="*/ 4 h 5"/>
                <a:gd name="T4" fmla="*/ 2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1"/>
                  </a:moveTo>
                  <a:cubicBezTo>
                    <a:pt x="3" y="0"/>
                    <a:pt x="10" y="3"/>
                    <a:pt x="8" y="4"/>
                  </a:cubicBezTo>
                  <a:cubicBezTo>
                    <a:pt x="8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3" name="Freeform 1601">
              <a:extLst>
                <a:ext uri="{FF2B5EF4-FFF2-40B4-BE49-F238E27FC236}">
                  <a16:creationId xmlns:a16="http://schemas.microsoft.com/office/drawing/2014/main" id="{F891E760-4408-444C-92C5-3C852CED5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" y="21"/>
              <a:ext cx="11" cy="5"/>
            </a:xfrm>
            <a:custGeom>
              <a:avLst/>
              <a:gdLst>
                <a:gd name="T0" fmla="*/ 1 w 10"/>
                <a:gd name="T1" fmla="*/ 1 h 5"/>
                <a:gd name="T2" fmla="*/ 10 w 10"/>
                <a:gd name="T3" fmla="*/ 4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3"/>
                    <a:pt x="8" y="4"/>
                  </a:cubicBezTo>
                  <a:cubicBezTo>
                    <a:pt x="7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4" name="Freeform 1602">
              <a:extLst>
                <a:ext uri="{FF2B5EF4-FFF2-40B4-BE49-F238E27FC236}">
                  <a16:creationId xmlns:a16="http://schemas.microsoft.com/office/drawing/2014/main" id="{59592163-345B-4C8B-8F18-9FC03A442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" y="18"/>
              <a:ext cx="4" cy="8"/>
            </a:xfrm>
            <a:custGeom>
              <a:avLst/>
              <a:gdLst>
                <a:gd name="T0" fmla="*/ 0 w 4"/>
                <a:gd name="T1" fmla="*/ 4 h 8"/>
                <a:gd name="T2" fmla="*/ 4 w 4"/>
                <a:gd name="T3" fmla="*/ 4 h 8"/>
                <a:gd name="T4" fmla="*/ 0 w 4"/>
                <a:gd name="T5" fmla="*/ 4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6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5" name="Freeform 1603">
              <a:extLst>
                <a:ext uri="{FF2B5EF4-FFF2-40B4-BE49-F238E27FC236}">
                  <a16:creationId xmlns:a16="http://schemas.microsoft.com/office/drawing/2014/main" id="{5B18F13A-2739-419D-AC28-B87790A78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5"/>
              <a:ext cx="13" cy="33"/>
            </a:xfrm>
            <a:custGeom>
              <a:avLst/>
              <a:gdLst>
                <a:gd name="T0" fmla="*/ 0 w 12"/>
                <a:gd name="T1" fmla="*/ 21 h 31"/>
                <a:gd name="T2" fmla="*/ 0 w 12"/>
                <a:gd name="T3" fmla="*/ 18 h 31"/>
                <a:gd name="T4" fmla="*/ 0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9"/>
                  </a:moveTo>
                  <a:cubicBezTo>
                    <a:pt x="0" y="19"/>
                    <a:pt x="0" y="16"/>
                    <a:pt x="0" y="16"/>
                  </a:cubicBezTo>
                  <a:cubicBezTo>
                    <a:pt x="0" y="0"/>
                    <a:pt x="12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6" name="Line 1604">
              <a:extLst>
                <a:ext uri="{FF2B5EF4-FFF2-40B4-BE49-F238E27FC236}">
                  <a16:creationId xmlns:a16="http://schemas.microsoft.com/office/drawing/2014/main" id="{8E008049-FD5D-4872-A4AE-B7D16DC58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5" y="2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" name="Line 1605">
              <a:extLst>
                <a:ext uri="{FF2B5EF4-FFF2-40B4-BE49-F238E27FC236}">
                  <a16:creationId xmlns:a16="http://schemas.microsoft.com/office/drawing/2014/main" id="{8B56034A-13DA-4EAE-83D1-A7CAEEA29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5" y="2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8" name="Freeform 1606">
              <a:extLst>
                <a:ext uri="{FF2B5EF4-FFF2-40B4-BE49-F238E27FC236}">
                  <a16:creationId xmlns:a16="http://schemas.microsoft.com/office/drawing/2014/main" id="{FF52D987-DDF4-47BB-8483-F165FA474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0"/>
              <a:ext cx="11" cy="25"/>
            </a:xfrm>
            <a:custGeom>
              <a:avLst/>
              <a:gdLst>
                <a:gd name="T0" fmla="*/ 12 w 10"/>
                <a:gd name="T1" fmla="*/ 10 h 23"/>
                <a:gd name="T2" fmla="*/ 0 w 10"/>
                <a:gd name="T3" fmla="*/ 13 h 23"/>
                <a:gd name="T4" fmla="*/ 12 w 10"/>
                <a:gd name="T5" fmla="*/ 10 h 23"/>
                <a:gd name="T6" fmla="*/ 0 60000 65536"/>
                <a:gd name="T7" fmla="*/ 0 60000 65536"/>
                <a:gd name="T8" fmla="*/ 0 60000 65536"/>
                <a:gd name="T9" fmla="*/ 0 w 10"/>
                <a:gd name="T10" fmla="*/ 0 h 23"/>
                <a:gd name="T11" fmla="*/ 10 w 10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3">
                  <a:moveTo>
                    <a:pt x="10" y="8"/>
                  </a:moveTo>
                  <a:cubicBezTo>
                    <a:pt x="10" y="7"/>
                    <a:pt x="0" y="23"/>
                    <a:pt x="0" y="11"/>
                  </a:cubicBezTo>
                  <a:cubicBezTo>
                    <a:pt x="0" y="0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9" name="Freeform 1607">
              <a:extLst>
                <a:ext uri="{FF2B5EF4-FFF2-40B4-BE49-F238E27FC236}">
                  <a16:creationId xmlns:a16="http://schemas.microsoft.com/office/drawing/2014/main" id="{6233BC12-3E8D-46EA-AE6D-B8D7730EB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5"/>
              <a:ext cx="13" cy="33"/>
            </a:xfrm>
            <a:custGeom>
              <a:avLst/>
              <a:gdLst>
                <a:gd name="T0" fmla="*/ 0 w 12"/>
                <a:gd name="T1" fmla="*/ 18 h 31"/>
                <a:gd name="T2" fmla="*/ 0 w 12"/>
                <a:gd name="T3" fmla="*/ 21 h 31"/>
                <a:gd name="T4" fmla="*/ 0 w 12"/>
                <a:gd name="T5" fmla="*/ 18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6"/>
                  </a:moveTo>
                  <a:cubicBezTo>
                    <a:pt x="0" y="0"/>
                    <a:pt x="12" y="31"/>
                    <a:pt x="0" y="19"/>
                  </a:cubicBezTo>
                  <a:cubicBezTo>
                    <a:pt x="0" y="19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0" name="Freeform 1608">
              <a:extLst>
                <a:ext uri="{FF2B5EF4-FFF2-40B4-BE49-F238E27FC236}">
                  <a16:creationId xmlns:a16="http://schemas.microsoft.com/office/drawing/2014/main" id="{1A0B917A-194C-4942-9C32-F81912EA7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11"/>
              <a:ext cx="20" cy="18"/>
            </a:xfrm>
            <a:custGeom>
              <a:avLst/>
              <a:gdLst>
                <a:gd name="T0" fmla="*/ 20 w 18"/>
                <a:gd name="T1" fmla="*/ 12 h 16"/>
                <a:gd name="T2" fmla="*/ 2 w 18"/>
                <a:gd name="T3" fmla="*/ 12 h 16"/>
                <a:gd name="T4" fmla="*/ 20 w 18"/>
                <a:gd name="T5" fmla="*/ 12 h 16"/>
                <a:gd name="T6" fmla="*/ 0 60000 65536"/>
                <a:gd name="T7" fmla="*/ 0 60000 65536"/>
                <a:gd name="T8" fmla="*/ 0 60000 65536"/>
                <a:gd name="T9" fmla="*/ 0 w 18"/>
                <a:gd name="T10" fmla="*/ 0 h 16"/>
                <a:gd name="T11" fmla="*/ 18 w 18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6">
                  <a:moveTo>
                    <a:pt x="16" y="10"/>
                  </a:moveTo>
                  <a:cubicBezTo>
                    <a:pt x="14" y="16"/>
                    <a:pt x="3" y="13"/>
                    <a:pt x="2" y="10"/>
                  </a:cubicBezTo>
                  <a:cubicBezTo>
                    <a:pt x="0" y="0"/>
                    <a:pt x="18" y="1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1" name="Freeform 1609">
              <a:extLst>
                <a:ext uri="{FF2B5EF4-FFF2-40B4-BE49-F238E27FC236}">
                  <a16:creationId xmlns:a16="http://schemas.microsoft.com/office/drawing/2014/main" id="{486C1AAB-D495-4006-BB01-278C6F2D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7"/>
              <a:ext cx="20" cy="24"/>
            </a:xfrm>
            <a:custGeom>
              <a:avLst/>
              <a:gdLst>
                <a:gd name="T0" fmla="*/ 8 w 18"/>
                <a:gd name="T1" fmla="*/ 13 h 22"/>
                <a:gd name="T2" fmla="*/ 2 w 18"/>
                <a:gd name="T3" fmla="*/ 10 h 22"/>
                <a:gd name="T4" fmla="*/ 8 w 18"/>
                <a:gd name="T5" fmla="*/ 13 h 22"/>
                <a:gd name="T6" fmla="*/ 0 60000 65536"/>
                <a:gd name="T7" fmla="*/ 0 60000 65536"/>
                <a:gd name="T8" fmla="*/ 0 60000 65536"/>
                <a:gd name="T9" fmla="*/ 0 w 18"/>
                <a:gd name="T10" fmla="*/ 0 h 22"/>
                <a:gd name="T11" fmla="*/ 18 w 1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2">
                  <a:moveTo>
                    <a:pt x="6" y="11"/>
                  </a:moveTo>
                  <a:cubicBezTo>
                    <a:pt x="5" y="11"/>
                    <a:pt x="0" y="10"/>
                    <a:pt x="2" y="8"/>
                  </a:cubicBezTo>
                  <a:cubicBezTo>
                    <a:pt x="11" y="0"/>
                    <a:pt x="18" y="22"/>
                    <a:pt x="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2" name="Freeform 1610">
              <a:extLst>
                <a:ext uri="{FF2B5EF4-FFF2-40B4-BE49-F238E27FC236}">
                  <a16:creationId xmlns:a16="http://schemas.microsoft.com/office/drawing/2014/main" id="{DA7380B3-985F-415D-8B60-3DD8907C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" y="0"/>
              <a:ext cx="14" cy="34"/>
            </a:xfrm>
            <a:custGeom>
              <a:avLst/>
              <a:gdLst>
                <a:gd name="T0" fmla="*/ 0 w 13"/>
                <a:gd name="T1" fmla="*/ 24 h 31"/>
                <a:gd name="T2" fmla="*/ 0 w 13"/>
                <a:gd name="T3" fmla="*/ 21 h 31"/>
                <a:gd name="T4" fmla="*/ 0 w 13"/>
                <a:gd name="T5" fmla="*/ 24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3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3" name="Freeform 1611">
              <a:extLst>
                <a:ext uri="{FF2B5EF4-FFF2-40B4-BE49-F238E27FC236}">
                  <a16:creationId xmlns:a16="http://schemas.microsoft.com/office/drawing/2014/main" id="{FDF57DF5-A9D2-4D29-AEE7-8D88F5A1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0"/>
              <a:ext cx="15" cy="34"/>
            </a:xfrm>
            <a:custGeom>
              <a:avLst/>
              <a:gdLst>
                <a:gd name="T0" fmla="*/ 1 w 13"/>
                <a:gd name="T1" fmla="*/ 24 h 31"/>
                <a:gd name="T2" fmla="*/ 1 w 13"/>
                <a:gd name="T3" fmla="*/ 21 h 31"/>
                <a:gd name="T4" fmla="*/ 1 w 13"/>
                <a:gd name="T5" fmla="*/ 24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20"/>
                  </a:moveTo>
                  <a:cubicBezTo>
                    <a:pt x="0" y="20"/>
                    <a:pt x="1" y="17"/>
                    <a:pt x="1" y="17"/>
                  </a:cubicBezTo>
                  <a:cubicBezTo>
                    <a:pt x="1" y="0"/>
                    <a:pt x="13" y="31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85" name="Group 1249">
            <a:extLst>
              <a:ext uri="{FF2B5EF4-FFF2-40B4-BE49-F238E27FC236}">
                <a16:creationId xmlns:a16="http://schemas.microsoft.com/office/drawing/2014/main" id="{371525AF-7A08-420C-9C6F-B0B52D8CD193}"/>
              </a:ext>
            </a:extLst>
          </p:cNvPr>
          <p:cNvGrpSpPr>
            <a:grpSpLocks/>
          </p:cNvGrpSpPr>
          <p:nvPr/>
        </p:nvGrpSpPr>
        <p:grpSpPr bwMode="auto">
          <a:xfrm>
            <a:off x="-22601238" y="8296275"/>
            <a:ext cx="6859588" cy="4559300"/>
            <a:chOff x="0" y="0"/>
            <a:chExt cx="4321" cy="2872"/>
          </a:xfrm>
        </p:grpSpPr>
        <p:sp>
          <p:nvSpPr>
            <p:cNvPr id="15072" name="Freeform 1613">
              <a:extLst>
                <a:ext uri="{FF2B5EF4-FFF2-40B4-BE49-F238E27FC236}">
                  <a16:creationId xmlns:a16="http://schemas.microsoft.com/office/drawing/2014/main" id="{BEB67023-21E6-4413-A6A2-9355A7827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12"/>
              <a:ext cx="17" cy="14"/>
            </a:xfrm>
            <a:custGeom>
              <a:avLst/>
              <a:gdLst>
                <a:gd name="T0" fmla="*/ 14 w 16"/>
                <a:gd name="T1" fmla="*/ 12 h 13"/>
                <a:gd name="T2" fmla="*/ 2 w 16"/>
                <a:gd name="T3" fmla="*/ 9 h 13"/>
                <a:gd name="T4" fmla="*/ 14 w 16"/>
                <a:gd name="T5" fmla="*/ 12 h 13"/>
                <a:gd name="T6" fmla="*/ 0 60000 65536"/>
                <a:gd name="T7" fmla="*/ 0 60000 65536"/>
                <a:gd name="T8" fmla="*/ 0 60000 65536"/>
                <a:gd name="T9" fmla="*/ 0 w 16"/>
                <a:gd name="T10" fmla="*/ 0 h 13"/>
                <a:gd name="T11" fmla="*/ 16 w 1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3">
                  <a:moveTo>
                    <a:pt x="12" y="10"/>
                  </a:moveTo>
                  <a:cubicBezTo>
                    <a:pt x="9" y="13"/>
                    <a:pt x="2" y="8"/>
                    <a:pt x="2" y="7"/>
                  </a:cubicBezTo>
                  <a:cubicBezTo>
                    <a:pt x="0" y="0"/>
                    <a:pt x="16" y="6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73" name="Freeform 1614">
              <a:extLst>
                <a:ext uri="{FF2B5EF4-FFF2-40B4-BE49-F238E27FC236}">
                  <a16:creationId xmlns:a16="http://schemas.microsoft.com/office/drawing/2014/main" id="{C8224002-03AA-4E84-ADB7-978754DC4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109"/>
              <a:ext cx="20" cy="15"/>
            </a:xfrm>
            <a:custGeom>
              <a:avLst/>
              <a:gdLst>
                <a:gd name="T0" fmla="*/ 21 w 19"/>
                <a:gd name="T1" fmla="*/ 9 h 14"/>
                <a:gd name="T2" fmla="*/ 2 w 19"/>
                <a:gd name="T3" fmla="*/ 15 h 14"/>
                <a:gd name="T4" fmla="*/ 21 w 19"/>
                <a:gd name="T5" fmla="*/ 9 h 14"/>
                <a:gd name="T6" fmla="*/ 0 60000 65536"/>
                <a:gd name="T7" fmla="*/ 0 60000 65536"/>
                <a:gd name="T8" fmla="*/ 0 60000 65536"/>
                <a:gd name="T9" fmla="*/ 0 w 19"/>
                <a:gd name="T10" fmla="*/ 0 h 14"/>
                <a:gd name="T11" fmla="*/ 19 w 19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4">
                  <a:moveTo>
                    <a:pt x="19" y="7"/>
                  </a:moveTo>
                  <a:cubicBezTo>
                    <a:pt x="13" y="8"/>
                    <a:pt x="11" y="14"/>
                    <a:pt x="2" y="13"/>
                  </a:cubicBezTo>
                  <a:cubicBezTo>
                    <a:pt x="0" y="5"/>
                    <a:pt x="17" y="0"/>
                    <a:pt x="1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74" name="Freeform 1615">
              <a:extLst>
                <a:ext uri="{FF2B5EF4-FFF2-40B4-BE49-F238E27FC236}">
                  <a16:creationId xmlns:a16="http://schemas.microsoft.com/office/drawing/2014/main" id="{D1B30A08-F59D-45A2-AA4A-A5C29C087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114"/>
              <a:ext cx="7" cy="10"/>
            </a:xfrm>
            <a:custGeom>
              <a:avLst/>
              <a:gdLst>
                <a:gd name="T0" fmla="*/ 8 w 6"/>
                <a:gd name="T1" fmla="*/ 7 h 9"/>
                <a:gd name="T2" fmla="*/ 0 w 6"/>
                <a:gd name="T3" fmla="*/ 7 h 9"/>
                <a:gd name="T4" fmla="*/ 8 w 6"/>
                <a:gd name="T5" fmla="*/ 7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6" y="5"/>
                  </a:moveTo>
                  <a:cubicBezTo>
                    <a:pt x="6" y="8"/>
                    <a:pt x="0" y="9"/>
                    <a:pt x="0" y="5"/>
                  </a:cubicBezTo>
                  <a:cubicBezTo>
                    <a:pt x="3" y="5"/>
                    <a:pt x="5" y="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75" name="Line 1616">
              <a:extLst>
                <a:ext uri="{FF2B5EF4-FFF2-40B4-BE49-F238E27FC236}">
                  <a16:creationId xmlns:a16="http://schemas.microsoft.com/office/drawing/2014/main" id="{A8ECD6E6-6DDE-4973-A52B-093A69CEE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1" y="12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76" name="Line 1617">
              <a:extLst>
                <a:ext uri="{FF2B5EF4-FFF2-40B4-BE49-F238E27FC236}">
                  <a16:creationId xmlns:a16="http://schemas.microsoft.com/office/drawing/2014/main" id="{BA64A6D3-5FCE-49ED-B39D-314D82FC6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1" y="12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77" name="Freeform 1618">
              <a:extLst>
                <a:ext uri="{FF2B5EF4-FFF2-40B4-BE49-F238E27FC236}">
                  <a16:creationId xmlns:a16="http://schemas.microsoft.com/office/drawing/2014/main" id="{9F972E30-7114-485C-B865-807E9F7F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119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1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1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78" name="Freeform 1619">
              <a:extLst>
                <a:ext uri="{FF2B5EF4-FFF2-40B4-BE49-F238E27FC236}">
                  <a16:creationId xmlns:a16="http://schemas.microsoft.com/office/drawing/2014/main" id="{23E33D7A-E862-4A53-A55F-2B3CB3633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116"/>
              <a:ext cx="8" cy="8"/>
            </a:xfrm>
            <a:custGeom>
              <a:avLst/>
              <a:gdLst>
                <a:gd name="T0" fmla="*/ 9 w 7"/>
                <a:gd name="T1" fmla="*/ 4 h 8"/>
                <a:gd name="T2" fmla="*/ 0 w 7"/>
                <a:gd name="T3" fmla="*/ 4 h 8"/>
                <a:gd name="T4" fmla="*/ 9 w 7"/>
                <a:gd name="T5" fmla="*/ 4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7" y="7"/>
                    <a:pt x="1" y="8"/>
                    <a:pt x="0" y="4"/>
                  </a:cubicBezTo>
                  <a:cubicBezTo>
                    <a:pt x="1" y="0"/>
                    <a:pt x="4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79" name="Freeform 1620">
              <a:extLst>
                <a:ext uri="{FF2B5EF4-FFF2-40B4-BE49-F238E27FC236}">
                  <a16:creationId xmlns:a16="http://schemas.microsoft.com/office/drawing/2014/main" id="{2A16802C-FCAB-4E7E-9748-193C80A30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119"/>
              <a:ext cx="8" cy="5"/>
            </a:xfrm>
            <a:custGeom>
              <a:avLst/>
              <a:gdLst>
                <a:gd name="T0" fmla="*/ 8 w 7"/>
                <a:gd name="T1" fmla="*/ 4 h 5"/>
                <a:gd name="T2" fmla="*/ 2 w 7"/>
                <a:gd name="T3" fmla="*/ 1 h 5"/>
                <a:gd name="T4" fmla="*/ 8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80" name="Freeform 1621">
              <a:extLst>
                <a:ext uri="{FF2B5EF4-FFF2-40B4-BE49-F238E27FC236}">
                  <a16:creationId xmlns:a16="http://schemas.microsoft.com/office/drawing/2014/main" id="{862EF3ED-55BF-4D4C-9E1E-B15766C63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04"/>
              <a:ext cx="25" cy="23"/>
            </a:xfrm>
            <a:custGeom>
              <a:avLst/>
              <a:gdLst>
                <a:gd name="T0" fmla="*/ 4 w 23"/>
                <a:gd name="T1" fmla="*/ 14 h 22"/>
                <a:gd name="T2" fmla="*/ 25 w 23"/>
                <a:gd name="T3" fmla="*/ 5 h 22"/>
                <a:gd name="T4" fmla="*/ 4 w 23"/>
                <a:gd name="T5" fmla="*/ 14 h 22"/>
                <a:gd name="T6" fmla="*/ 0 60000 65536"/>
                <a:gd name="T7" fmla="*/ 0 60000 65536"/>
                <a:gd name="T8" fmla="*/ 0 60000 65536"/>
                <a:gd name="T9" fmla="*/ 0 w 23"/>
                <a:gd name="T10" fmla="*/ 0 h 22"/>
                <a:gd name="T11" fmla="*/ 23 w 23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2">
                  <a:moveTo>
                    <a:pt x="4" y="12"/>
                  </a:moveTo>
                  <a:cubicBezTo>
                    <a:pt x="0" y="2"/>
                    <a:pt x="19" y="0"/>
                    <a:pt x="21" y="5"/>
                  </a:cubicBezTo>
                  <a:cubicBezTo>
                    <a:pt x="23" y="11"/>
                    <a:pt x="9" y="22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81" name="Freeform 1622">
              <a:extLst>
                <a:ext uri="{FF2B5EF4-FFF2-40B4-BE49-F238E27FC236}">
                  <a16:creationId xmlns:a16="http://schemas.microsoft.com/office/drawing/2014/main" id="{6EC6D60A-4A83-4CAF-B719-2F00FEF07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116"/>
              <a:ext cx="11" cy="5"/>
            </a:xfrm>
            <a:custGeom>
              <a:avLst/>
              <a:gdLst>
                <a:gd name="T0" fmla="*/ 11 w 10"/>
                <a:gd name="T1" fmla="*/ 4 h 5"/>
                <a:gd name="T2" fmla="*/ 2 w 10"/>
                <a:gd name="T3" fmla="*/ 1 h 5"/>
                <a:gd name="T4" fmla="*/ 11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4"/>
                  </a:moveTo>
                  <a:cubicBezTo>
                    <a:pt x="8" y="5"/>
                    <a:pt x="0" y="2"/>
                    <a:pt x="2" y="1"/>
                  </a:cubicBezTo>
                  <a:cubicBezTo>
                    <a:pt x="3" y="0"/>
                    <a:pt x="10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82" name="Freeform 1623">
              <a:extLst>
                <a:ext uri="{FF2B5EF4-FFF2-40B4-BE49-F238E27FC236}">
                  <a16:creationId xmlns:a16="http://schemas.microsoft.com/office/drawing/2014/main" id="{93D54762-8E5E-4328-BF32-D9B4312AB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" y="112"/>
              <a:ext cx="4" cy="8"/>
            </a:xfrm>
            <a:custGeom>
              <a:avLst/>
              <a:gdLst>
                <a:gd name="T0" fmla="*/ 0 w 3"/>
                <a:gd name="T1" fmla="*/ 6 h 7"/>
                <a:gd name="T2" fmla="*/ 5 w 3"/>
                <a:gd name="T3" fmla="*/ 6 h 7"/>
                <a:gd name="T4" fmla="*/ 0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83" name="Freeform 1624">
              <a:extLst>
                <a:ext uri="{FF2B5EF4-FFF2-40B4-BE49-F238E27FC236}">
                  <a16:creationId xmlns:a16="http://schemas.microsoft.com/office/drawing/2014/main" id="{A3550786-26F0-441D-A403-19B606359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98"/>
              <a:ext cx="13" cy="34"/>
            </a:xfrm>
            <a:custGeom>
              <a:avLst/>
              <a:gdLst>
                <a:gd name="T0" fmla="*/ 0 w 12"/>
                <a:gd name="T1" fmla="*/ 24 h 31"/>
                <a:gd name="T2" fmla="*/ 0 w 12"/>
                <a:gd name="T3" fmla="*/ 21 h 31"/>
                <a:gd name="T4" fmla="*/ 0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84" name="Freeform 1625">
              <a:extLst>
                <a:ext uri="{FF2B5EF4-FFF2-40B4-BE49-F238E27FC236}">
                  <a16:creationId xmlns:a16="http://schemas.microsoft.com/office/drawing/2014/main" id="{98734C39-F170-4F3F-9C87-0D4F70A93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98"/>
              <a:ext cx="13" cy="34"/>
            </a:xfrm>
            <a:custGeom>
              <a:avLst/>
              <a:gdLst>
                <a:gd name="T0" fmla="*/ 0 w 12"/>
                <a:gd name="T1" fmla="*/ 21 h 31"/>
                <a:gd name="T2" fmla="*/ 0 w 12"/>
                <a:gd name="T3" fmla="*/ 24 h 31"/>
                <a:gd name="T4" fmla="*/ 0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7"/>
                  </a:moveTo>
                  <a:cubicBezTo>
                    <a:pt x="0" y="0"/>
                    <a:pt x="12" y="31"/>
                    <a:pt x="0" y="20"/>
                  </a:cubicBezTo>
                  <a:cubicBezTo>
                    <a:pt x="0" y="20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85" name="Freeform 1626">
              <a:extLst>
                <a:ext uri="{FF2B5EF4-FFF2-40B4-BE49-F238E27FC236}">
                  <a16:creationId xmlns:a16="http://schemas.microsoft.com/office/drawing/2014/main" id="{A5B06677-8A2A-4562-9A86-31EFCA532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98"/>
              <a:ext cx="14" cy="34"/>
            </a:xfrm>
            <a:custGeom>
              <a:avLst/>
              <a:gdLst>
                <a:gd name="T0" fmla="*/ 1 w 13"/>
                <a:gd name="T1" fmla="*/ 24 h 31"/>
                <a:gd name="T2" fmla="*/ 1 w 13"/>
                <a:gd name="T3" fmla="*/ 21 h 31"/>
                <a:gd name="T4" fmla="*/ 1 w 13"/>
                <a:gd name="T5" fmla="*/ 24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20"/>
                  </a:moveTo>
                  <a:cubicBezTo>
                    <a:pt x="0" y="20"/>
                    <a:pt x="1" y="17"/>
                    <a:pt x="1" y="17"/>
                  </a:cubicBezTo>
                  <a:cubicBezTo>
                    <a:pt x="1" y="0"/>
                    <a:pt x="13" y="31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86" name="Freeform 1627">
              <a:extLst>
                <a:ext uri="{FF2B5EF4-FFF2-40B4-BE49-F238E27FC236}">
                  <a16:creationId xmlns:a16="http://schemas.microsoft.com/office/drawing/2014/main" id="{43A2C0CB-0FD6-42C7-A59C-C600BDA8B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98"/>
              <a:ext cx="13" cy="34"/>
            </a:xfrm>
            <a:custGeom>
              <a:avLst/>
              <a:gdLst>
                <a:gd name="T0" fmla="*/ 0 w 12"/>
                <a:gd name="T1" fmla="*/ 24 h 31"/>
                <a:gd name="T2" fmla="*/ 0 w 12"/>
                <a:gd name="T3" fmla="*/ 21 h 31"/>
                <a:gd name="T4" fmla="*/ 0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87" name="Freeform 1628">
              <a:extLst>
                <a:ext uri="{FF2B5EF4-FFF2-40B4-BE49-F238E27FC236}">
                  <a16:creationId xmlns:a16="http://schemas.microsoft.com/office/drawing/2014/main" id="{3EAA20C6-8039-4D26-A69B-9D90AD29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" y="109"/>
              <a:ext cx="3" cy="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2"/>
                    <a:pt x="3" y="0"/>
                    <a:pt x="3" y="3"/>
                  </a:cubicBezTo>
                  <a:cubicBezTo>
                    <a:pt x="3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88" name="Freeform 1629">
              <a:extLst>
                <a:ext uri="{FF2B5EF4-FFF2-40B4-BE49-F238E27FC236}">
                  <a16:creationId xmlns:a16="http://schemas.microsoft.com/office/drawing/2014/main" id="{9DA7D1BA-0CC5-401A-924A-AA4EBFC10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106"/>
              <a:ext cx="7" cy="11"/>
            </a:xfrm>
            <a:custGeom>
              <a:avLst/>
              <a:gdLst>
                <a:gd name="T0" fmla="*/ 2 w 7"/>
                <a:gd name="T1" fmla="*/ 8 h 10"/>
                <a:gd name="T2" fmla="*/ 5 w 7"/>
                <a:gd name="T3" fmla="*/ 3 h 10"/>
                <a:gd name="T4" fmla="*/ 2 w 7"/>
                <a:gd name="T5" fmla="*/ 8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2" y="6"/>
                  </a:moveTo>
                  <a:cubicBezTo>
                    <a:pt x="0" y="5"/>
                    <a:pt x="2" y="0"/>
                    <a:pt x="5" y="3"/>
                  </a:cubicBezTo>
                  <a:cubicBezTo>
                    <a:pt x="7" y="5"/>
                    <a:pt x="5" y="10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89" name="Freeform 1630">
              <a:extLst>
                <a:ext uri="{FF2B5EF4-FFF2-40B4-BE49-F238E27FC236}">
                  <a16:creationId xmlns:a16="http://schemas.microsoft.com/office/drawing/2014/main" id="{800988F3-A242-4AC4-8E2F-32DE88C2A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95"/>
              <a:ext cx="14" cy="33"/>
            </a:xfrm>
            <a:custGeom>
              <a:avLst/>
              <a:gdLst>
                <a:gd name="T0" fmla="*/ 1 w 13"/>
                <a:gd name="T1" fmla="*/ 22 h 31"/>
                <a:gd name="T2" fmla="*/ 1 w 13"/>
                <a:gd name="T3" fmla="*/ 18 h 31"/>
                <a:gd name="T4" fmla="*/ 1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20"/>
                  </a:moveTo>
                  <a:cubicBezTo>
                    <a:pt x="0" y="19"/>
                    <a:pt x="1" y="17"/>
                    <a:pt x="1" y="16"/>
                  </a:cubicBezTo>
                  <a:cubicBezTo>
                    <a:pt x="1" y="0"/>
                    <a:pt x="13" y="31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90" name="Freeform 1631">
              <a:extLst>
                <a:ext uri="{FF2B5EF4-FFF2-40B4-BE49-F238E27FC236}">
                  <a16:creationId xmlns:a16="http://schemas.microsoft.com/office/drawing/2014/main" id="{A8187D38-017B-4BCA-97E6-FFA3B1D61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" y="108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91" name="Freeform 1632">
              <a:extLst>
                <a:ext uri="{FF2B5EF4-FFF2-40B4-BE49-F238E27FC236}">
                  <a16:creationId xmlns:a16="http://schemas.microsoft.com/office/drawing/2014/main" id="{4A1DDD20-623A-453D-A208-A98842497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108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92" name="Freeform 1633">
              <a:extLst>
                <a:ext uri="{FF2B5EF4-FFF2-40B4-BE49-F238E27FC236}">
                  <a16:creationId xmlns:a16="http://schemas.microsoft.com/office/drawing/2014/main" id="{7B1CA0A5-0037-4C48-929C-5BF29D947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97"/>
              <a:ext cx="18" cy="15"/>
            </a:xfrm>
            <a:custGeom>
              <a:avLst/>
              <a:gdLst>
                <a:gd name="T0" fmla="*/ 19 w 17"/>
                <a:gd name="T1" fmla="*/ 16 h 14"/>
                <a:gd name="T2" fmla="*/ 0 w 17"/>
                <a:gd name="T3" fmla="*/ 5 h 14"/>
                <a:gd name="T4" fmla="*/ 19 w 17"/>
                <a:gd name="T5" fmla="*/ 16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17" y="14"/>
                  </a:moveTo>
                  <a:cubicBezTo>
                    <a:pt x="8" y="14"/>
                    <a:pt x="5" y="9"/>
                    <a:pt x="0" y="5"/>
                  </a:cubicBezTo>
                  <a:cubicBezTo>
                    <a:pt x="5" y="0"/>
                    <a:pt x="15" y="6"/>
                    <a:pt x="1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93" name="Freeform 1634">
              <a:extLst>
                <a:ext uri="{FF2B5EF4-FFF2-40B4-BE49-F238E27FC236}">
                  <a16:creationId xmlns:a16="http://schemas.microsoft.com/office/drawing/2014/main" id="{42F5988A-2345-40BD-BD2D-0700B65BD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92"/>
              <a:ext cx="13" cy="33"/>
            </a:xfrm>
            <a:custGeom>
              <a:avLst/>
              <a:gdLst>
                <a:gd name="T0" fmla="*/ 0 w 12"/>
                <a:gd name="T1" fmla="*/ 21 h 31"/>
                <a:gd name="T2" fmla="*/ 0 w 12"/>
                <a:gd name="T3" fmla="*/ 18 h 31"/>
                <a:gd name="T4" fmla="*/ 0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2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94" name="Freeform 1635">
              <a:extLst>
                <a:ext uri="{FF2B5EF4-FFF2-40B4-BE49-F238E27FC236}">
                  <a16:creationId xmlns:a16="http://schemas.microsoft.com/office/drawing/2014/main" id="{2D47EEE8-7D89-481D-A866-FE60F6799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92"/>
              <a:ext cx="14" cy="33"/>
            </a:xfrm>
            <a:custGeom>
              <a:avLst/>
              <a:gdLst>
                <a:gd name="T0" fmla="*/ 0 w 13"/>
                <a:gd name="T1" fmla="*/ 21 h 31"/>
                <a:gd name="T2" fmla="*/ 0 w 13"/>
                <a:gd name="T3" fmla="*/ 18 h 31"/>
                <a:gd name="T4" fmla="*/ 0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3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95" name="Freeform 1636">
              <a:extLst>
                <a:ext uri="{FF2B5EF4-FFF2-40B4-BE49-F238E27FC236}">
                  <a16:creationId xmlns:a16="http://schemas.microsoft.com/office/drawing/2014/main" id="{715D22B3-E122-4C27-BE7D-BDACF1491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" y="99"/>
              <a:ext cx="7" cy="10"/>
            </a:xfrm>
            <a:custGeom>
              <a:avLst/>
              <a:gdLst>
                <a:gd name="T0" fmla="*/ 1 w 7"/>
                <a:gd name="T1" fmla="*/ 8 h 9"/>
                <a:gd name="T2" fmla="*/ 5 w 7"/>
                <a:gd name="T3" fmla="*/ 3 h 9"/>
                <a:gd name="T4" fmla="*/ 1 w 7"/>
                <a:gd name="T5" fmla="*/ 8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1" y="6"/>
                  </a:moveTo>
                  <a:cubicBezTo>
                    <a:pt x="0" y="4"/>
                    <a:pt x="1" y="0"/>
                    <a:pt x="5" y="3"/>
                  </a:cubicBezTo>
                  <a:cubicBezTo>
                    <a:pt x="7" y="5"/>
                    <a:pt x="5" y="9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96" name="Freeform 1637">
              <a:extLst>
                <a:ext uri="{FF2B5EF4-FFF2-40B4-BE49-F238E27FC236}">
                  <a16:creationId xmlns:a16="http://schemas.microsoft.com/office/drawing/2014/main" id="{87B45B46-5BB4-4DA6-B3D6-74C48E488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" y="101"/>
              <a:ext cx="4" cy="9"/>
            </a:xfrm>
            <a:custGeom>
              <a:avLst/>
              <a:gdLst>
                <a:gd name="T0" fmla="*/ 4 w 4"/>
                <a:gd name="T1" fmla="*/ 6 h 8"/>
                <a:gd name="T2" fmla="*/ 0 w 4"/>
                <a:gd name="T3" fmla="*/ 6 h 8"/>
                <a:gd name="T4" fmla="*/ 4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4" y="4"/>
                  </a:moveTo>
                  <a:cubicBezTo>
                    <a:pt x="4" y="6"/>
                    <a:pt x="0" y="8"/>
                    <a:pt x="0" y="4"/>
                  </a:cubicBezTo>
                  <a:cubicBezTo>
                    <a:pt x="0" y="2"/>
                    <a:pt x="4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97" name="Freeform 1638">
              <a:extLst>
                <a:ext uri="{FF2B5EF4-FFF2-40B4-BE49-F238E27FC236}">
                  <a16:creationId xmlns:a16="http://schemas.microsoft.com/office/drawing/2014/main" id="{B7D8FA6A-902D-471B-BC4E-EA2D71915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" y="99"/>
              <a:ext cx="17" cy="13"/>
            </a:xfrm>
            <a:custGeom>
              <a:avLst/>
              <a:gdLst>
                <a:gd name="T0" fmla="*/ 1 w 16"/>
                <a:gd name="T1" fmla="*/ 8 h 12"/>
                <a:gd name="T2" fmla="*/ 13 w 16"/>
                <a:gd name="T3" fmla="*/ 11 h 12"/>
                <a:gd name="T4" fmla="*/ 1 w 16"/>
                <a:gd name="T5" fmla="*/ 8 h 12"/>
                <a:gd name="T6" fmla="*/ 0 60000 65536"/>
                <a:gd name="T7" fmla="*/ 0 60000 65536"/>
                <a:gd name="T8" fmla="*/ 0 60000 65536"/>
                <a:gd name="T9" fmla="*/ 0 w 16"/>
                <a:gd name="T10" fmla="*/ 0 h 12"/>
                <a:gd name="T11" fmla="*/ 16 w 1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2">
                  <a:moveTo>
                    <a:pt x="1" y="6"/>
                  </a:moveTo>
                  <a:cubicBezTo>
                    <a:pt x="0" y="0"/>
                    <a:pt x="16" y="5"/>
                    <a:pt x="11" y="9"/>
                  </a:cubicBezTo>
                  <a:cubicBezTo>
                    <a:pt x="9" y="12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98" name="Freeform 1639">
              <a:extLst>
                <a:ext uri="{FF2B5EF4-FFF2-40B4-BE49-F238E27FC236}">
                  <a16:creationId xmlns:a16="http://schemas.microsoft.com/office/drawing/2014/main" id="{CB639BD2-D347-42E5-986A-2E4DD7C3A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105"/>
              <a:ext cx="10" cy="5"/>
            </a:xfrm>
            <a:custGeom>
              <a:avLst/>
              <a:gdLst>
                <a:gd name="T0" fmla="*/ 2 w 10"/>
                <a:gd name="T1" fmla="*/ 1 h 5"/>
                <a:gd name="T2" fmla="*/ 9 w 10"/>
                <a:gd name="T3" fmla="*/ 4 h 5"/>
                <a:gd name="T4" fmla="*/ 2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1"/>
                  </a:moveTo>
                  <a:cubicBezTo>
                    <a:pt x="3" y="0"/>
                    <a:pt x="10" y="3"/>
                    <a:pt x="9" y="4"/>
                  </a:cubicBezTo>
                  <a:cubicBezTo>
                    <a:pt x="8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99" name="Freeform 1640">
              <a:extLst>
                <a:ext uri="{FF2B5EF4-FFF2-40B4-BE49-F238E27FC236}">
                  <a16:creationId xmlns:a16="http://schemas.microsoft.com/office/drawing/2014/main" id="{1164EDC3-1E70-4B7B-88E8-6B9413406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89"/>
              <a:ext cx="14" cy="33"/>
            </a:xfrm>
            <a:custGeom>
              <a:avLst/>
              <a:gdLst>
                <a:gd name="T0" fmla="*/ 1 w 13"/>
                <a:gd name="T1" fmla="*/ 21 h 31"/>
                <a:gd name="T2" fmla="*/ 1 w 13"/>
                <a:gd name="T3" fmla="*/ 18 h 31"/>
                <a:gd name="T4" fmla="*/ 1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9"/>
                  </a:moveTo>
                  <a:cubicBezTo>
                    <a:pt x="0" y="19"/>
                    <a:pt x="1" y="17"/>
                    <a:pt x="1" y="16"/>
                  </a:cubicBezTo>
                  <a:cubicBezTo>
                    <a:pt x="1" y="0"/>
                    <a:pt x="13" y="31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00" name="Freeform 1641">
              <a:extLst>
                <a:ext uri="{FF2B5EF4-FFF2-40B4-BE49-F238E27FC236}">
                  <a16:creationId xmlns:a16="http://schemas.microsoft.com/office/drawing/2014/main" id="{0D888C32-1A18-4EBC-9C34-0567B9306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103"/>
              <a:ext cx="9" cy="6"/>
            </a:xfrm>
            <a:custGeom>
              <a:avLst/>
              <a:gdLst>
                <a:gd name="T0" fmla="*/ 9 w 8"/>
                <a:gd name="T1" fmla="*/ 6 h 6"/>
                <a:gd name="T2" fmla="*/ 0 w 8"/>
                <a:gd name="T3" fmla="*/ 6 h 6"/>
                <a:gd name="T4" fmla="*/ 0 w 8"/>
                <a:gd name="T5" fmla="*/ 0 h 6"/>
                <a:gd name="T6" fmla="*/ 9 w 8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7" y="6"/>
                  </a:moveTo>
                  <a:cubicBezTo>
                    <a:pt x="5" y="6"/>
                    <a:pt x="3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8" y="1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01" name="Freeform 1642">
              <a:extLst>
                <a:ext uri="{FF2B5EF4-FFF2-40B4-BE49-F238E27FC236}">
                  <a16:creationId xmlns:a16="http://schemas.microsoft.com/office/drawing/2014/main" id="{31B89609-2B27-448C-8B67-2BA426E69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100"/>
              <a:ext cx="8" cy="10"/>
            </a:xfrm>
            <a:custGeom>
              <a:avLst/>
              <a:gdLst>
                <a:gd name="T0" fmla="*/ 0 w 7"/>
                <a:gd name="T1" fmla="*/ 7 h 9"/>
                <a:gd name="T2" fmla="*/ 9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4" y="5"/>
                    <a:pt x="5" y="0"/>
                    <a:pt x="7" y="5"/>
                  </a:cubicBezTo>
                  <a:cubicBezTo>
                    <a:pt x="7" y="8"/>
                    <a:pt x="1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02" name="Freeform 1643">
              <a:extLst>
                <a:ext uri="{FF2B5EF4-FFF2-40B4-BE49-F238E27FC236}">
                  <a16:creationId xmlns:a16="http://schemas.microsoft.com/office/drawing/2014/main" id="{1CE05DF0-51B0-4D13-8872-3B00F00A8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95"/>
              <a:ext cx="12" cy="11"/>
            </a:xfrm>
            <a:custGeom>
              <a:avLst/>
              <a:gdLst>
                <a:gd name="T0" fmla="*/ 13 w 11"/>
                <a:gd name="T1" fmla="*/ 1 h 10"/>
                <a:gd name="T2" fmla="*/ 5 w 11"/>
                <a:gd name="T3" fmla="*/ 12 h 10"/>
                <a:gd name="T4" fmla="*/ 13 w 11"/>
                <a:gd name="T5" fmla="*/ 1 h 10"/>
                <a:gd name="T6" fmla="*/ 0 60000 65536"/>
                <a:gd name="T7" fmla="*/ 0 60000 65536"/>
                <a:gd name="T8" fmla="*/ 0 60000 65536"/>
                <a:gd name="T9" fmla="*/ 0 w 11"/>
                <a:gd name="T10" fmla="*/ 0 h 10"/>
                <a:gd name="T11" fmla="*/ 11 w 1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0">
                  <a:moveTo>
                    <a:pt x="11" y="1"/>
                  </a:moveTo>
                  <a:cubicBezTo>
                    <a:pt x="11" y="6"/>
                    <a:pt x="9" y="9"/>
                    <a:pt x="5" y="10"/>
                  </a:cubicBezTo>
                  <a:cubicBezTo>
                    <a:pt x="0" y="5"/>
                    <a:pt x="2" y="0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03" name="Freeform 1644">
              <a:extLst>
                <a:ext uri="{FF2B5EF4-FFF2-40B4-BE49-F238E27FC236}">
                  <a16:creationId xmlns:a16="http://schemas.microsoft.com/office/drawing/2014/main" id="{CF003DA6-44CE-4B6C-9AED-7811641E2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95"/>
              <a:ext cx="13" cy="11"/>
            </a:xfrm>
            <a:custGeom>
              <a:avLst/>
              <a:gdLst>
                <a:gd name="T0" fmla="*/ 14 w 12"/>
                <a:gd name="T1" fmla="*/ 1 h 10"/>
                <a:gd name="T2" fmla="*/ 5 w 12"/>
                <a:gd name="T3" fmla="*/ 12 h 10"/>
                <a:gd name="T4" fmla="*/ 14 w 12"/>
                <a:gd name="T5" fmla="*/ 1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1"/>
                  </a:moveTo>
                  <a:cubicBezTo>
                    <a:pt x="12" y="6"/>
                    <a:pt x="9" y="9"/>
                    <a:pt x="5" y="10"/>
                  </a:cubicBezTo>
                  <a:cubicBezTo>
                    <a:pt x="0" y="5"/>
                    <a:pt x="3" y="0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04" name="Freeform 1645">
              <a:extLst>
                <a:ext uri="{FF2B5EF4-FFF2-40B4-BE49-F238E27FC236}">
                  <a16:creationId xmlns:a16="http://schemas.microsoft.com/office/drawing/2014/main" id="{23E7A587-8F04-4708-AA78-FAB7E139C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01"/>
              <a:ext cx="7" cy="6"/>
            </a:xfrm>
            <a:custGeom>
              <a:avLst/>
              <a:gdLst>
                <a:gd name="T0" fmla="*/ 1 w 6"/>
                <a:gd name="T1" fmla="*/ 1 h 5"/>
                <a:gd name="T2" fmla="*/ 7 w 6"/>
                <a:gd name="T3" fmla="*/ 6 h 5"/>
                <a:gd name="T4" fmla="*/ 1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1"/>
                  </a:moveTo>
                  <a:cubicBezTo>
                    <a:pt x="2" y="0"/>
                    <a:pt x="6" y="2"/>
                    <a:pt x="5" y="4"/>
                  </a:cubicBezTo>
                  <a:cubicBezTo>
                    <a:pt x="4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05" name="Freeform 1646">
              <a:extLst>
                <a:ext uri="{FF2B5EF4-FFF2-40B4-BE49-F238E27FC236}">
                  <a16:creationId xmlns:a16="http://schemas.microsoft.com/office/drawing/2014/main" id="{6E95839A-AE2C-4F42-AD61-41EC0A783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81"/>
              <a:ext cx="13" cy="33"/>
            </a:xfrm>
            <a:custGeom>
              <a:avLst/>
              <a:gdLst>
                <a:gd name="T0" fmla="*/ 0 w 12"/>
                <a:gd name="T1" fmla="*/ 22 h 31"/>
                <a:gd name="T2" fmla="*/ 0 w 12"/>
                <a:gd name="T3" fmla="*/ 19 h 31"/>
                <a:gd name="T4" fmla="*/ 0 w 12"/>
                <a:gd name="T5" fmla="*/ 22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06" name="Freeform 1647">
              <a:extLst>
                <a:ext uri="{FF2B5EF4-FFF2-40B4-BE49-F238E27FC236}">
                  <a16:creationId xmlns:a16="http://schemas.microsoft.com/office/drawing/2014/main" id="{64E5C696-74C0-4256-90B5-0DD4B34F5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98"/>
              <a:ext cx="7" cy="6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07" name="Line 1648">
              <a:extLst>
                <a:ext uri="{FF2B5EF4-FFF2-40B4-BE49-F238E27FC236}">
                  <a16:creationId xmlns:a16="http://schemas.microsoft.com/office/drawing/2014/main" id="{29A7C1F4-02EA-4616-B71D-99590D097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2" y="9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08" name="Line 1649">
              <a:extLst>
                <a:ext uri="{FF2B5EF4-FFF2-40B4-BE49-F238E27FC236}">
                  <a16:creationId xmlns:a16="http://schemas.microsoft.com/office/drawing/2014/main" id="{479941A9-0CF2-4493-B58A-EB71E2A91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2" y="9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09" name="Line 1650">
              <a:extLst>
                <a:ext uri="{FF2B5EF4-FFF2-40B4-BE49-F238E27FC236}">
                  <a16:creationId xmlns:a16="http://schemas.microsoft.com/office/drawing/2014/main" id="{B0247BEF-B772-4AC6-A810-766FF9BC3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9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10" name="Line 1651">
              <a:extLst>
                <a:ext uri="{FF2B5EF4-FFF2-40B4-BE49-F238E27FC236}">
                  <a16:creationId xmlns:a16="http://schemas.microsoft.com/office/drawing/2014/main" id="{9B55B9F6-5372-4754-A025-BA018E6DC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9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11" name="Freeform 1652">
              <a:extLst>
                <a:ext uri="{FF2B5EF4-FFF2-40B4-BE49-F238E27FC236}">
                  <a16:creationId xmlns:a16="http://schemas.microsoft.com/office/drawing/2014/main" id="{C988D76A-DFE6-4467-97FD-E77528CA7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89"/>
              <a:ext cx="8" cy="10"/>
            </a:xfrm>
            <a:custGeom>
              <a:avLst/>
              <a:gdLst>
                <a:gd name="T0" fmla="*/ 7 w 7"/>
                <a:gd name="T1" fmla="*/ 3 h 10"/>
                <a:gd name="T2" fmla="*/ 1 w 7"/>
                <a:gd name="T3" fmla="*/ 7 h 10"/>
                <a:gd name="T4" fmla="*/ 7 w 7"/>
                <a:gd name="T5" fmla="*/ 3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5" y="3"/>
                  </a:moveTo>
                  <a:cubicBezTo>
                    <a:pt x="7" y="5"/>
                    <a:pt x="5" y="10"/>
                    <a:pt x="1" y="7"/>
                  </a:cubicBezTo>
                  <a:cubicBezTo>
                    <a:pt x="0" y="5"/>
                    <a:pt x="1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12" name="Freeform 1653">
              <a:extLst>
                <a:ext uri="{FF2B5EF4-FFF2-40B4-BE49-F238E27FC236}">
                  <a16:creationId xmlns:a16="http://schemas.microsoft.com/office/drawing/2014/main" id="{5E6D62B8-9242-489D-9C14-4A9971EF7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" y="84"/>
              <a:ext cx="13" cy="12"/>
            </a:xfrm>
            <a:custGeom>
              <a:avLst/>
              <a:gdLst>
                <a:gd name="T0" fmla="*/ 5 w 12"/>
                <a:gd name="T1" fmla="*/ 13 h 11"/>
                <a:gd name="T2" fmla="*/ 14 w 12"/>
                <a:gd name="T3" fmla="*/ 1 h 11"/>
                <a:gd name="T4" fmla="*/ 5 w 12"/>
                <a:gd name="T5" fmla="*/ 13 h 11"/>
                <a:gd name="T6" fmla="*/ 0 60000 65536"/>
                <a:gd name="T7" fmla="*/ 0 60000 65536"/>
                <a:gd name="T8" fmla="*/ 0 60000 65536"/>
                <a:gd name="T9" fmla="*/ 0 w 12"/>
                <a:gd name="T10" fmla="*/ 0 h 11"/>
                <a:gd name="T11" fmla="*/ 12 w 1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1">
                  <a:moveTo>
                    <a:pt x="5" y="11"/>
                  </a:moveTo>
                  <a:cubicBezTo>
                    <a:pt x="0" y="6"/>
                    <a:pt x="2" y="0"/>
                    <a:pt x="12" y="1"/>
                  </a:cubicBezTo>
                  <a:cubicBezTo>
                    <a:pt x="12" y="6"/>
                    <a:pt x="9" y="9"/>
                    <a:pt x="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13" name="Freeform 1654">
              <a:extLst>
                <a:ext uri="{FF2B5EF4-FFF2-40B4-BE49-F238E27FC236}">
                  <a16:creationId xmlns:a16="http://schemas.microsoft.com/office/drawing/2014/main" id="{A4CE1083-4743-4338-9560-307345486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85"/>
              <a:ext cx="17" cy="13"/>
            </a:xfrm>
            <a:custGeom>
              <a:avLst/>
              <a:gdLst>
                <a:gd name="T0" fmla="*/ 14 w 16"/>
                <a:gd name="T1" fmla="*/ 12 h 12"/>
                <a:gd name="T2" fmla="*/ 2 w 16"/>
                <a:gd name="T3" fmla="*/ 8 h 12"/>
                <a:gd name="T4" fmla="*/ 14 w 16"/>
                <a:gd name="T5" fmla="*/ 12 h 12"/>
                <a:gd name="T6" fmla="*/ 0 60000 65536"/>
                <a:gd name="T7" fmla="*/ 0 60000 65536"/>
                <a:gd name="T8" fmla="*/ 0 60000 65536"/>
                <a:gd name="T9" fmla="*/ 0 w 16"/>
                <a:gd name="T10" fmla="*/ 0 h 12"/>
                <a:gd name="T11" fmla="*/ 16 w 16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2">
                  <a:moveTo>
                    <a:pt x="12" y="10"/>
                  </a:moveTo>
                  <a:cubicBezTo>
                    <a:pt x="10" y="12"/>
                    <a:pt x="2" y="8"/>
                    <a:pt x="2" y="6"/>
                  </a:cubicBezTo>
                  <a:cubicBezTo>
                    <a:pt x="0" y="0"/>
                    <a:pt x="16" y="6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14" name="Line 1655">
              <a:extLst>
                <a:ext uri="{FF2B5EF4-FFF2-40B4-BE49-F238E27FC236}">
                  <a16:creationId xmlns:a16="http://schemas.microsoft.com/office/drawing/2014/main" id="{E9B3F554-B107-4EC2-8EE3-E1ED223D9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8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15" name="Line 1656">
              <a:extLst>
                <a:ext uri="{FF2B5EF4-FFF2-40B4-BE49-F238E27FC236}">
                  <a16:creationId xmlns:a16="http://schemas.microsoft.com/office/drawing/2014/main" id="{176DC0D0-8073-4D94-A6F2-7FFAB9751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8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16" name="Freeform 1657">
              <a:extLst>
                <a:ext uri="{FF2B5EF4-FFF2-40B4-BE49-F238E27FC236}">
                  <a16:creationId xmlns:a16="http://schemas.microsoft.com/office/drawing/2014/main" id="{923D1E85-9DC4-4A1F-9F5C-2D490176A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80"/>
              <a:ext cx="19" cy="13"/>
            </a:xfrm>
            <a:custGeom>
              <a:avLst/>
              <a:gdLst>
                <a:gd name="T0" fmla="*/ 19 w 17"/>
                <a:gd name="T1" fmla="*/ 10 h 12"/>
                <a:gd name="T2" fmla="*/ 10 w 17"/>
                <a:gd name="T3" fmla="*/ 10 h 12"/>
                <a:gd name="T4" fmla="*/ 19 w 17"/>
                <a:gd name="T5" fmla="*/ 10 h 12"/>
                <a:gd name="T6" fmla="*/ 0 60000 65536"/>
                <a:gd name="T7" fmla="*/ 0 60000 65536"/>
                <a:gd name="T8" fmla="*/ 0 60000 65536"/>
                <a:gd name="T9" fmla="*/ 0 w 17"/>
                <a:gd name="T10" fmla="*/ 0 h 12"/>
                <a:gd name="T11" fmla="*/ 17 w 1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2">
                  <a:moveTo>
                    <a:pt x="15" y="8"/>
                  </a:moveTo>
                  <a:cubicBezTo>
                    <a:pt x="14" y="12"/>
                    <a:pt x="9" y="9"/>
                    <a:pt x="8" y="8"/>
                  </a:cubicBezTo>
                  <a:cubicBezTo>
                    <a:pt x="0" y="0"/>
                    <a:pt x="17" y="2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17" name="Freeform 1658">
              <a:extLst>
                <a:ext uri="{FF2B5EF4-FFF2-40B4-BE49-F238E27FC236}">
                  <a16:creationId xmlns:a16="http://schemas.microsoft.com/office/drawing/2014/main" id="{04D2E30F-9D91-4695-B321-FDFD9421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67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1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3"/>
                    <a:pt x="1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18" name="Freeform 1659">
              <a:extLst>
                <a:ext uri="{FF2B5EF4-FFF2-40B4-BE49-F238E27FC236}">
                  <a16:creationId xmlns:a16="http://schemas.microsoft.com/office/drawing/2014/main" id="{39747FB1-9FDC-4C46-BAAD-93F3E01C4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61"/>
              <a:ext cx="25" cy="16"/>
            </a:xfrm>
            <a:custGeom>
              <a:avLst/>
              <a:gdLst>
                <a:gd name="T0" fmla="*/ 27 w 23"/>
                <a:gd name="T1" fmla="*/ 0 h 14"/>
                <a:gd name="T2" fmla="*/ 3 w 23"/>
                <a:gd name="T3" fmla="*/ 0 h 14"/>
                <a:gd name="T4" fmla="*/ 27 w 23"/>
                <a:gd name="T5" fmla="*/ 0 h 14"/>
                <a:gd name="T6" fmla="*/ 0 60000 65536"/>
                <a:gd name="T7" fmla="*/ 0 60000 65536"/>
                <a:gd name="T8" fmla="*/ 0 60000 65536"/>
                <a:gd name="T9" fmla="*/ 0 w 23"/>
                <a:gd name="T10" fmla="*/ 0 h 14"/>
                <a:gd name="T11" fmla="*/ 23 w 2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4">
                  <a:moveTo>
                    <a:pt x="23" y="0"/>
                  </a:moveTo>
                  <a:cubicBezTo>
                    <a:pt x="23" y="10"/>
                    <a:pt x="0" y="14"/>
                    <a:pt x="3" y="0"/>
                  </a:cubicBezTo>
                  <a:cubicBezTo>
                    <a:pt x="16" y="0"/>
                    <a:pt x="13" y="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19" name="Freeform 1660">
              <a:extLst>
                <a:ext uri="{FF2B5EF4-FFF2-40B4-BE49-F238E27FC236}">
                  <a16:creationId xmlns:a16="http://schemas.microsoft.com/office/drawing/2014/main" id="{DD863014-E4A6-47C9-AD7A-5A4BF8827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" y="60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20" name="Freeform 1661">
              <a:extLst>
                <a:ext uri="{FF2B5EF4-FFF2-40B4-BE49-F238E27FC236}">
                  <a16:creationId xmlns:a16="http://schemas.microsoft.com/office/drawing/2014/main" id="{BBC784DC-5D07-4EB7-9622-88C0C8F9C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" y="40"/>
              <a:ext cx="14" cy="33"/>
            </a:xfrm>
            <a:custGeom>
              <a:avLst/>
              <a:gdLst>
                <a:gd name="T0" fmla="*/ 0 w 13"/>
                <a:gd name="T1" fmla="*/ 19 h 31"/>
                <a:gd name="T2" fmla="*/ 0 w 13"/>
                <a:gd name="T3" fmla="*/ 22 h 31"/>
                <a:gd name="T4" fmla="*/ 0 w 13"/>
                <a:gd name="T5" fmla="*/ 19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0" y="17"/>
                  </a:moveTo>
                  <a:cubicBezTo>
                    <a:pt x="0" y="0"/>
                    <a:pt x="13" y="31"/>
                    <a:pt x="0" y="20"/>
                  </a:cubicBezTo>
                  <a:cubicBezTo>
                    <a:pt x="0" y="19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21" name="Freeform 1662">
              <a:extLst>
                <a:ext uri="{FF2B5EF4-FFF2-40B4-BE49-F238E27FC236}">
                  <a16:creationId xmlns:a16="http://schemas.microsoft.com/office/drawing/2014/main" id="{326349E7-6617-4A58-9F47-F080DBD5F94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321" cy="1441"/>
            </a:xfrm>
            <a:custGeom>
              <a:avLst/>
              <a:gdLst>
                <a:gd name="T0" fmla="*/ 4584 w 4000"/>
                <a:gd name="T1" fmla="*/ 1254 h 1334"/>
                <a:gd name="T2" fmla="*/ 1112 w 4000"/>
                <a:gd name="T3" fmla="*/ 1500 h 1334"/>
                <a:gd name="T4" fmla="*/ 92 w 4000"/>
                <a:gd name="T5" fmla="*/ 1459 h 1334"/>
                <a:gd name="T6" fmla="*/ 81 w 4000"/>
                <a:gd name="T7" fmla="*/ 278 h 1334"/>
                <a:gd name="T8" fmla="*/ 979 w 4000"/>
                <a:gd name="T9" fmla="*/ 58 h 1334"/>
                <a:gd name="T10" fmla="*/ 2598 w 4000"/>
                <a:gd name="T11" fmla="*/ 136 h 1334"/>
                <a:gd name="T12" fmla="*/ 2952 w 4000"/>
                <a:gd name="T13" fmla="*/ 126 h 1334"/>
                <a:gd name="T14" fmla="*/ 4474 w 4000"/>
                <a:gd name="T15" fmla="*/ 166 h 1334"/>
                <a:gd name="T16" fmla="*/ 4546 w 4000"/>
                <a:gd name="T17" fmla="*/ 174 h 1334"/>
                <a:gd name="T18" fmla="*/ 4648 w 4000"/>
                <a:gd name="T19" fmla="*/ 591 h 1334"/>
                <a:gd name="T20" fmla="*/ 4604 w 4000"/>
                <a:gd name="T21" fmla="*/ 719 h 1334"/>
                <a:gd name="T22" fmla="*/ 4608 w 4000"/>
                <a:gd name="T23" fmla="*/ 940 h 1334"/>
                <a:gd name="T24" fmla="*/ 4592 w 4000"/>
                <a:gd name="T25" fmla="*/ 1121 h 1334"/>
                <a:gd name="T26" fmla="*/ 4580 w 4000"/>
                <a:gd name="T27" fmla="*/ 1263 h 1334"/>
                <a:gd name="T28" fmla="*/ 4528 w 4000"/>
                <a:gd name="T29" fmla="*/ 1444 h 1334"/>
                <a:gd name="T30" fmla="*/ 4357 w 4000"/>
                <a:gd name="T31" fmla="*/ 1473 h 1334"/>
                <a:gd name="T32" fmla="*/ 4183 w 4000"/>
                <a:gd name="T33" fmla="*/ 1464 h 1334"/>
                <a:gd name="T34" fmla="*/ 3781 w 4000"/>
                <a:gd name="T35" fmla="*/ 1470 h 1334"/>
                <a:gd name="T36" fmla="*/ 3363 w 4000"/>
                <a:gd name="T37" fmla="*/ 1473 h 1334"/>
                <a:gd name="T38" fmla="*/ 2992 w 4000"/>
                <a:gd name="T39" fmla="*/ 1464 h 1334"/>
                <a:gd name="T40" fmla="*/ 2669 w 4000"/>
                <a:gd name="T41" fmla="*/ 1478 h 1334"/>
                <a:gd name="T42" fmla="*/ 2373 w 4000"/>
                <a:gd name="T43" fmla="*/ 1496 h 1334"/>
                <a:gd name="T44" fmla="*/ 1921 w 4000"/>
                <a:gd name="T45" fmla="*/ 1467 h 1334"/>
                <a:gd name="T46" fmla="*/ 1561 w 4000"/>
                <a:gd name="T47" fmla="*/ 1470 h 1334"/>
                <a:gd name="T48" fmla="*/ 1211 w 4000"/>
                <a:gd name="T49" fmla="*/ 1485 h 1334"/>
                <a:gd name="T50" fmla="*/ 1117 w 4000"/>
                <a:gd name="T51" fmla="*/ 1396 h 1334"/>
                <a:gd name="T52" fmla="*/ 872 w 4000"/>
                <a:gd name="T53" fmla="*/ 1464 h 1334"/>
                <a:gd name="T54" fmla="*/ 674 w 4000"/>
                <a:gd name="T55" fmla="*/ 1441 h 1334"/>
                <a:gd name="T56" fmla="*/ 525 w 4000"/>
                <a:gd name="T57" fmla="*/ 1478 h 1334"/>
                <a:gd name="T58" fmla="*/ 407 w 4000"/>
                <a:gd name="T59" fmla="*/ 1500 h 1334"/>
                <a:gd name="T60" fmla="*/ 202 w 4000"/>
                <a:gd name="T61" fmla="*/ 1478 h 1334"/>
                <a:gd name="T62" fmla="*/ 68 w 4000"/>
                <a:gd name="T63" fmla="*/ 1388 h 1334"/>
                <a:gd name="T64" fmla="*/ 92 w 4000"/>
                <a:gd name="T65" fmla="*/ 1184 h 1334"/>
                <a:gd name="T66" fmla="*/ 88 w 4000"/>
                <a:gd name="T67" fmla="*/ 1009 h 1334"/>
                <a:gd name="T68" fmla="*/ 68 w 4000"/>
                <a:gd name="T69" fmla="*/ 824 h 1334"/>
                <a:gd name="T70" fmla="*/ 84 w 4000"/>
                <a:gd name="T71" fmla="*/ 638 h 1334"/>
                <a:gd name="T72" fmla="*/ 72 w 4000"/>
                <a:gd name="T73" fmla="*/ 434 h 1334"/>
                <a:gd name="T74" fmla="*/ 99 w 4000"/>
                <a:gd name="T75" fmla="*/ 204 h 1334"/>
                <a:gd name="T76" fmla="*/ 328 w 4000"/>
                <a:gd name="T77" fmla="*/ 118 h 1334"/>
                <a:gd name="T78" fmla="*/ 427 w 4000"/>
                <a:gd name="T79" fmla="*/ 192 h 1334"/>
                <a:gd name="T80" fmla="*/ 636 w 4000"/>
                <a:gd name="T81" fmla="*/ 104 h 1334"/>
                <a:gd name="T82" fmla="*/ 1006 w 4000"/>
                <a:gd name="T83" fmla="*/ 63 h 1334"/>
                <a:gd name="T84" fmla="*/ 1459 w 4000"/>
                <a:gd name="T85" fmla="*/ 70 h 1334"/>
                <a:gd name="T86" fmla="*/ 1644 w 4000"/>
                <a:gd name="T87" fmla="*/ 67 h 1334"/>
                <a:gd name="T88" fmla="*/ 2062 w 4000"/>
                <a:gd name="T89" fmla="*/ 85 h 1334"/>
                <a:gd name="T90" fmla="*/ 2401 w 4000"/>
                <a:gd name="T91" fmla="*/ 111 h 1334"/>
                <a:gd name="T92" fmla="*/ 2534 w 4000"/>
                <a:gd name="T93" fmla="*/ 212 h 1334"/>
                <a:gd name="T94" fmla="*/ 2732 w 4000"/>
                <a:gd name="T95" fmla="*/ 130 h 1334"/>
                <a:gd name="T96" fmla="*/ 3031 w 4000"/>
                <a:gd name="T97" fmla="*/ 99 h 1334"/>
                <a:gd name="T98" fmla="*/ 3335 w 4000"/>
                <a:gd name="T99" fmla="*/ 118 h 1334"/>
                <a:gd name="T100" fmla="*/ 3588 w 4000"/>
                <a:gd name="T101" fmla="*/ 118 h 1334"/>
                <a:gd name="T102" fmla="*/ 3863 w 4000"/>
                <a:gd name="T103" fmla="*/ 118 h 1334"/>
                <a:gd name="T104" fmla="*/ 4103 w 4000"/>
                <a:gd name="T105" fmla="*/ 140 h 1334"/>
                <a:gd name="T106" fmla="*/ 4199 w 4000"/>
                <a:gd name="T107" fmla="*/ 118 h 1334"/>
                <a:gd name="T108" fmla="*/ 4466 w 4000"/>
                <a:gd name="T109" fmla="*/ 136 h 1334"/>
                <a:gd name="T110" fmla="*/ 4534 w 4000"/>
                <a:gd name="T111" fmla="*/ 204 h 1334"/>
                <a:gd name="T112" fmla="*/ 4540 w 4000"/>
                <a:gd name="T113" fmla="*/ 482 h 1334"/>
                <a:gd name="T114" fmla="*/ 4478 w 4000"/>
                <a:gd name="T115" fmla="*/ 616 h 1334"/>
                <a:gd name="T116" fmla="*/ 4652 w 4000"/>
                <a:gd name="T117" fmla="*/ 563 h 1334"/>
                <a:gd name="T118" fmla="*/ 84 w 4000"/>
                <a:gd name="T119" fmla="*/ 683 h 1334"/>
                <a:gd name="T120" fmla="*/ 76 w 4000"/>
                <a:gd name="T121" fmla="*/ 1359 h 13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00"/>
                <a:gd name="T184" fmla="*/ 0 h 1334"/>
                <a:gd name="T185" fmla="*/ 4000 w 4000"/>
                <a:gd name="T186" fmla="*/ 1334 h 13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00" h="1334">
                  <a:moveTo>
                    <a:pt x="4000" y="1334"/>
                  </a:moveTo>
                  <a:cubicBezTo>
                    <a:pt x="4000" y="0"/>
                    <a:pt x="4000" y="0"/>
                    <a:pt x="4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4"/>
                    <a:pt x="0" y="1334"/>
                    <a:pt x="0" y="1334"/>
                  </a:cubicBezTo>
                  <a:lnTo>
                    <a:pt x="4000" y="1334"/>
                  </a:lnTo>
                  <a:close/>
                  <a:moveTo>
                    <a:pt x="3959" y="783"/>
                  </a:moveTo>
                  <a:cubicBezTo>
                    <a:pt x="3960" y="779"/>
                    <a:pt x="3963" y="781"/>
                    <a:pt x="3966" y="783"/>
                  </a:cubicBezTo>
                  <a:cubicBezTo>
                    <a:pt x="3966" y="786"/>
                    <a:pt x="3960" y="787"/>
                    <a:pt x="3959" y="783"/>
                  </a:cubicBezTo>
                  <a:close/>
                  <a:moveTo>
                    <a:pt x="3956" y="585"/>
                  </a:moveTo>
                  <a:cubicBezTo>
                    <a:pt x="3956" y="584"/>
                    <a:pt x="3961" y="587"/>
                    <a:pt x="3959" y="588"/>
                  </a:cubicBezTo>
                  <a:cubicBezTo>
                    <a:pt x="3958" y="589"/>
                    <a:pt x="3954" y="587"/>
                    <a:pt x="3956" y="585"/>
                  </a:cubicBezTo>
                  <a:close/>
                  <a:moveTo>
                    <a:pt x="3945" y="932"/>
                  </a:moveTo>
                  <a:cubicBezTo>
                    <a:pt x="3946" y="931"/>
                    <a:pt x="3950" y="934"/>
                    <a:pt x="3949" y="935"/>
                  </a:cubicBezTo>
                  <a:cubicBezTo>
                    <a:pt x="3948" y="936"/>
                    <a:pt x="3944" y="934"/>
                    <a:pt x="3945" y="932"/>
                  </a:cubicBezTo>
                  <a:close/>
                  <a:moveTo>
                    <a:pt x="3945" y="916"/>
                  </a:moveTo>
                  <a:cubicBezTo>
                    <a:pt x="3947" y="917"/>
                    <a:pt x="3950" y="927"/>
                    <a:pt x="3945" y="926"/>
                  </a:cubicBezTo>
                  <a:cubicBezTo>
                    <a:pt x="3945" y="926"/>
                    <a:pt x="3946" y="923"/>
                    <a:pt x="3945" y="923"/>
                  </a:cubicBezTo>
                  <a:cubicBezTo>
                    <a:pt x="3945" y="923"/>
                    <a:pt x="3939" y="914"/>
                    <a:pt x="3945" y="916"/>
                  </a:cubicBezTo>
                  <a:close/>
                  <a:moveTo>
                    <a:pt x="3928" y="1075"/>
                  </a:moveTo>
                  <a:cubicBezTo>
                    <a:pt x="3929" y="1075"/>
                    <a:pt x="3934" y="1077"/>
                    <a:pt x="3932" y="1079"/>
                  </a:cubicBezTo>
                  <a:cubicBezTo>
                    <a:pt x="3931" y="1080"/>
                    <a:pt x="3927" y="1077"/>
                    <a:pt x="3928" y="1075"/>
                  </a:cubicBezTo>
                  <a:close/>
                  <a:moveTo>
                    <a:pt x="3918" y="1212"/>
                  </a:moveTo>
                  <a:cubicBezTo>
                    <a:pt x="3918" y="1196"/>
                    <a:pt x="3931" y="1227"/>
                    <a:pt x="3918" y="1216"/>
                  </a:cubicBezTo>
                  <a:cubicBezTo>
                    <a:pt x="3918" y="1215"/>
                    <a:pt x="3918" y="1213"/>
                    <a:pt x="3918" y="1212"/>
                  </a:cubicBezTo>
                  <a:close/>
                  <a:moveTo>
                    <a:pt x="2743" y="1321"/>
                  </a:moveTo>
                  <a:cubicBezTo>
                    <a:pt x="2744" y="1317"/>
                    <a:pt x="2747" y="1319"/>
                    <a:pt x="2750" y="1321"/>
                  </a:cubicBezTo>
                  <a:cubicBezTo>
                    <a:pt x="2750" y="1324"/>
                    <a:pt x="2744" y="1325"/>
                    <a:pt x="2743" y="1321"/>
                  </a:cubicBezTo>
                  <a:close/>
                  <a:moveTo>
                    <a:pt x="2730" y="1317"/>
                  </a:moveTo>
                  <a:cubicBezTo>
                    <a:pt x="2731" y="1317"/>
                    <a:pt x="2735" y="1319"/>
                    <a:pt x="2733" y="1321"/>
                  </a:cubicBezTo>
                  <a:cubicBezTo>
                    <a:pt x="2732" y="1321"/>
                    <a:pt x="2728" y="1319"/>
                    <a:pt x="2730" y="1317"/>
                  </a:cubicBezTo>
                  <a:close/>
                  <a:moveTo>
                    <a:pt x="2672" y="1263"/>
                  </a:moveTo>
                  <a:cubicBezTo>
                    <a:pt x="2673" y="1264"/>
                    <a:pt x="2670" y="1271"/>
                    <a:pt x="2669" y="1270"/>
                  </a:cubicBezTo>
                  <a:cubicBezTo>
                    <a:pt x="2668" y="1269"/>
                    <a:pt x="2671" y="1262"/>
                    <a:pt x="2672" y="1263"/>
                  </a:cubicBezTo>
                  <a:close/>
                  <a:moveTo>
                    <a:pt x="2544" y="1260"/>
                  </a:moveTo>
                  <a:cubicBezTo>
                    <a:pt x="2545" y="1259"/>
                    <a:pt x="2549" y="1262"/>
                    <a:pt x="2547" y="1263"/>
                  </a:cubicBezTo>
                  <a:cubicBezTo>
                    <a:pt x="2546" y="1264"/>
                    <a:pt x="2542" y="1262"/>
                    <a:pt x="2544" y="1260"/>
                  </a:cubicBezTo>
                  <a:close/>
                  <a:moveTo>
                    <a:pt x="2453" y="1273"/>
                  </a:moveTo>
                  <a:cubicBezTo>
                    <a:pt x="2454" y="1272"/>
                    <a:pt x="2458" y="1274"/>
                    <a:pt x="2456" y="1276"/>
                  </a:cubicBezTo>
                  <a:cubicBezTo>
                    <a:pt x="2455" y="1277"/>
                    <a:pt x="2451" y="1274"/>
                    <a:pt x="2453" y="1273"/>
                  </a:cubicBezTo>
                  <a:close/>
                  <a:moveTo>
                    <a:pt x="953" y="1286"/>
                  </a:moveTo>
                  <a:cubicBezTo>
                    <a:pt x="951" y="1289"/>
                    <a:pt x="943" y="1286"/>
                    <a:pt x="943" y="1286"/>
                  </a:cubicBezTo>
                  <a:cubicBezTo>
                    <a:pt x="934" y="1277"/>
                    <a:pt x="957" y="1280"/>
                    <a:pt x="953" y="1286"/>
                  </a:cubicBezTo>
                  <a:close/>
                  <a:moveTo>
                    <a:pt x="697" y="1238"/>
                  </a:moveTo>
                  <a:cubicBezTo>
                    <a:pt x="698" y="1237"/>
                    <a:pt x="702" y="1239"/>
                    <a:pt x="700" y="1241"/>
                  </a:cubicBezTo>
                  <a:cubicBezTo>
                    <a:pt x="699" y="1242"/>
                    <a:pt x="695" y="1239"/>
                    <a:pt x="697" y="1238"/>
                  </a:cubicBezTo>
                  <a:close/>
                  <a:moveTo>
                    <a:pt x="474" y="1286"/>
                  </a:moveTo>
                  <a:cubicBezTo>
                    <a:pt x="475" y="1285"/>
                    <a:pt x="479" y="1287"/>
                    <a:pt x="477" y="1289"/>
                  </a:cubicBezTo>
                  <a:cubicBezTo>
                    <a:pt x="476" y="1290"/>
                    <a:pt x="472" y="1287"/>
                    <a:pt x="474" y="1286"/>
                  </a:cubicBezTo>
                  <a:close/>
                  <a:moveTo>
                    <a:pt x="484" y="1270"/>
                  </a:moveTo>
                  <a:cubicBezTo>
                    <a:pt x="486" y="1275"/>
                    <a:pt x="479" y="1277"/>
                    <a:pt x="481" y="1282"/>
                  </a:cubicBezTo>
                  <a:cubicBezTo>
                    <a:pt x="460" y="1277"/>
                    <a:pt x="483" y="1267"/>
                    <a:pt x="484" y="1270"/>
                  </a:cubicBezTo>
                  <a:close/>
                  <a:moveTo>
                    <a:pt x="447" y="1260"/>
                  </a:moveTo>
                  <a:cubicBezTo>
                    <a:pt x="448" y="1259"/>
                    <a:pt x="452" y="1262"/>
                    <a:pt x="450" y="1263"/>
                  </a:cubicBezTo>
                  <a:cubicBezTo>
                    <a:pt x="449" y="1264"/>
                    <a:pt x="445" y="1262"/>
                    <a:pt x="447" y="1260"/>
                  </a:cubicBezTo>
                  <a:close/>
                  <a:moveTo>
                    <a:pt x="450" y="1238"/>
                  </a:moveTo>
                  <a:cubicBezTo>
                    <a:pt x="458" y="1245"/>
                    <a:pt x="447" y="1249"/>
                    <a:pt x="443" y="1254"/>
                  </a:cubicBezTo>
                  <a:cubicBezTo>
                    <a:pt x="443" y="1246"/>
                    <a:pt x="445" y="1241"/>
                    <a:pt x="450" y="1238"/>
                  </a:cubicBezTo>
                  <a:close/>
                  <a:moveTo>
                    <a:pt x="275" y="1270"/>
                  </a:moveTo>
                  <a:cubicBezTo>
                    <a:pt x="276" y="1269"/>
                    <a:pt x="280" y="1271"/>
                    <a:pt x="278" y="1273"/>
                  </a:cubicBezTo>
                  <a:cubicBezTo>
                    <a:pt x="277" y="1274"/>
                    <a:pt x="273" y="1271"/>
                    <a:pt x="275" y="1270"/>
                  </a:cubicBezTo>
                  <a:close/>
                  <a:moveTo>
                    <a:pt x="79" y="1241"/>
                  </a:moveTo>
                  <a:cubicBezTo>
                    <a:pt x="83" y="1236"/>
                    <a:pt x="91" y="1238"/>
                    <a:pt x="92" y="1241"/>
                  </a:cubicBezTo>
                  <a:cubicBezTo>
                    <a:pt x="93" y="1243"/>
                    <a:pt x="84" y="1259"/>
                    <a:pt x="79" y="1251"/>
                  </a:cubicBezTo>
                  <a:cubicBezTo>
                    <a:pt x="79" y="1252"/>
                    <a:pt x="81" y="1239"/>
                    <a:pt x="79" y="1241"/>
                  </a:cubicBezTo>
                  <a:close/>
                  <a:moveTo>
                    <a:pt x="55" y="875"/>
                  </a:moveTo>
                  <a:cubicBezTo>
                    <a:pt x="56" y="874"/>
                    <a:pt x="60" y="876"/>
                    <a:pt x="58" y="878"/>
                  </a:cubicBezTo>
                  <a:cubicBezTo>
                    <a:pt x="58" y="879"/>
                    <a:pt x="53" y="877"/>
                    <a:pt x="55" y="875"/>
                  </a:cubicBezTo>
                  <a:close/>
                  <a:moveTo>
                    <a:pt x="48" y="919"/>
                  </a:moveTo>
                  <a:cubicBezTo>
                    <a:pt x="49" y="919"/>
                    <a:pt x="53" y="921"/>
                    <a:pt x="52" y="923"/>
                  </a:cubicBezTo>
                  <a:cubicBezTo>
                    <a:pt x="51" y="924"/>
                    <a:pt x="47" y="921"/>
                    <a:pt x="48" y="919"/>
                  </a:cubicBezTo>
                  <a:close/>
                  <a:moveTo>
                    <a:pt x="52" y="471"/>
                  </a:moveTo>
                  <a:cubicBezTo>
                    <a:pt x="53" y="470"/>
                    <a:pt x="60" y="472"/>
                    <a:pt x="58" y="474"/>
                  </a:cubicBezTo>
                  <a:cubicBezTo>
                    <a:pt x="58" y="475"/>
                    <a:pt x="50" y="472"/>
                    <a:pt x="52" y="471"/>
                  </a:cubicBezTo>
                  <a:close/>
                  <a:moveTo>
                    <a:pt x="55" y="601"/>
                  </a:moveTo>
                  <a:cubicBezTo>
                    <a:pt x="56" y="600"/>
                    <a:pt x="60" y="603"/>
                    <a:pt x="58" y="604"/>
                  </a:cubicBezTo>
                  <a:cubicBezTo>
                    <a:pt x="58" y="605"/>
                    <a:pt x="53" y="603"/>
                    <a:pt x="55" y="601"/>
                  </a:cubicBezTo>
                  <a:close/>
                  <a:moveTo>
                    <a:pt x="55" y="569"/>
                  </a:moveTo>
                  <a:cubicBezTo>
                    <a:pt x="58" y="565"/>
                    <a:pt x="59" y="569"/>
                    <a:pt x="55" y="572"/>
                  </a:cubicBezTo>
                  <a:cubicBezTo>
                    <a:pt x="52" y="576"/>
                    <a:pt x="53" y="573"/>
                    <a:pt x="55" y="569"/>
                  </a:cubicBezTo>
                  <a:close/>
                  <a:moveTo>
                    <a:pt x="52" y="614"/>
                  </a:moveTo>
                  <a:cubicBezTo>
                    <a:pt x="51" y="610"/>
                    <a:pt x="54" y="606"/>
                    <a:pt x="55" y="611"/>
                  </a:cubicBezTo>
                  <a:cubicBezTo>
                    <a:pt x="56" y="614"/>
                    <a:pt x="52" y="619"/>
                    <a:pt x="52" y="614"/>
                  </a:cubicBezTo>
                  <a:close/>
                  <a:moveTo>
                    <a:pt x="72" y="241"/>
                  </a:moveTo>
                  <a:cubicBezTo>
                    <a:pt x="71" y="242"/>
                    <a:pt x="67" y="240"/>
                    <a:pt x="69" y="238"/>
                  </a:cubicBezTo>
                  <a:cubicBezTo>
                    <a:pt x="70" y="237"/>
                    <a:pt x="74" y="240"/>
                    <a:pt x="72" y="241"/>
                  </a:cubicBezTo>
                  <a:close/>
                  <a:moveTo>
                    <a:pt x="82" y="143"/>
                  </a:moveTo>
                  <a:cubicBezTo>
                    <a:pt x="81" y="144"/>
                    <a:pt x="77" y="141"/>
                    <a:pt x="79" y="139"/>
                  </a:cubicBezTo>
                  <a:cubicBezTo>
                    <a:pt x="80" y="139"/>
                    <a:pt x="84" y="141"/>
                    <a:pt x="82" y="143"/>
                  </a:cubicBezTo>
                  <a:close/>
                  <a:moveTo>
                    <a:pt x="79" y="216"/>
                  </a:moveTo>
                  <a:cubicBezTo>
                    <a:pt x="80" y="215"/>
                    <a:pt x="84" y="217"/>
                    <a:pt x="82" y="219"/>
                  </a:cubicBezTo>
                  <a:cubicBezTo>
                    <a:pt x="81" y="220"/>
                    <a:pt x="77" y="218"/>
                    <a:pt x="79" y="216"/>
                  </a:cubicBezTo>
                  <a:close/>
                  <a:moveTo>
                    <a:pt x="82" y="225"/>
                  </a:moveTo>
                  <a:cubicBezTo>
                    <a:pt x="82" y="227"/>
                    <a:pt x="79" y="229"/>
                    <a:pt x="79" y="225"/>
                  </a:cubicBezTo>
                  <a:cubicBezTo>
                    <a:pt x="79" y="224"/>
                    <a:pt x="82" y="222"/>
                    <a:pt x="82" y="225"/>
                  </a:cubicBezTo>
                  <a:close/>
                  <a:moveTo>
                    <a:pt x="754" y="82"/>
                  </a:moveTo>
                  <a:cubicBezTo>
                    <a:pt x="753" y="83"/>
                    <a:pt x="749" y="81"/>
                    <a:pt x="751" y="79"/>
                  </a:cubicBezTo>
                  <a:cubicBezTo>
                    <a:pt x="752" y="78"/>
                    <a:pt x="756" y="81"/>
                    <a:pt x="754" y="82"/>
                  </a:cubicBezTo>
                  <a:close/>
                  <a:moveTo>
                    <a:pt x="761" y="50"/>
                  </a:moveTo>
                  <a:cubicBezTo>
                    <a:pt x="761" y="52"/>
                    <a:pt x="757" y="54"/>
                    <a:pt x="757" y="50"/>
                  </a:cubicBezTo>
                  <a:cubicBezTo>
                    <a:pt x="757" y="49"/>
                    <a:pt x="761" y="47"/>
                    <a:pt x="761" y="50"/>
                  </a:cubicBezTo>
                  <a:close/>
                  <a:moveTo>
                    <a:pt x="764" y="50"/>
                  </a:moveTo>
                  <a:cubicBezTo>
                    <a:pt x="764" y="51"/>
                    <a:pt x="776" y="48"/>
                    <a:pt x="774" y="47"/>
                  </a:cubicBezTo>
                  <a:cubicBezTo>
                    <a:pt x="782" y="55"/>
                    <a:pt x="763" y="55"/>
                    <a:pt x="764" y="50"/>
                  </a:cubicBezTo>
                  <a:close/>
                  <a:moveTo>
                    <a:pt x="839" y="54"/>
                  </a:moveTo>
                  <a:cubicBezTo>
                    <a:pt x="839" y="50"/>
                    <a:pt x="839" y="50"/>
                    <a:pt x="839" y="50"/>
                  </a:cubicBezTo>
                  <a:cubicBezTo>
                    <a:pt x="838" y="50"/>
                    <a:pt x="832" y="47"/>
                    <a:pt x="835" y="44"/>
                  </a:cubicBezTo>
                  <a:cubicBezTo>
                    <a:pt x="839" y="40"/>
                    <a:pt x="851" y="54"/>
                    <a:pt x="839" y="54"/>
                  </a:cubicBezTo>
                  <a:close/>
                  <a:moveTo>
                    <a:pt x="1328" y="66"/>
                  </a:moveTo>
                  <a:cubicBezTo>
                    <a:pt x="1327" y="67"/>
                    <a:pt x="1320" y="65"/>
                    <a:pt x="1321" y="63"/>
                  </a:cubicBezTo>
                  <a:cubicBezTo>
                    <a:pt x="1322" y="62"/>
                    <a:pt x="1330" y="65"/>
                    <a:pt x="1328" y="66"/>
                  </a:cubicBezTo>
                  <a:close/>
                  <a:moveTo>
                    <a:pt x="1882" y="47"/>
                  </a:moveTo>
                  <a:cubicBezTo>
                    <a:pt x="1881" y="48"/>
                    <a:pt x="1874" y="45"/>
                    <a:pt x="1875" y="44"/>
                  </a:cubicBezTo>
                  <a:cubicBezTo>
                    <a:pt x="1876" y="43"/>
                    <a:pt x="1884" y="46"/>
                    <a:pt x="1882" y="47"/>
                  </a:cubicBezTo>
                  <a:close/>
                  <a:moveTo>
                    <a:pt x="2172" y="117"/>
                  </a:moveTo>
                  <a:cubicBezTo>
                    <a:pt x="2172" y="118"/>
                    <a:pt x="2167" y="116"/>
                    <a:pt x="2169" y="114"/>
                  </a:cubicBezTo>
                  <a:cubicBezTo>
                    <a:pt x="2170" y="113"/>
                    <a:pt x="2174" y="116"/>
                    <a:pt x="2172" y="117"/>
                  </a:cubicBezTo>
                  <a:close/>
                  <a:moveTo>
                    <a:pt x="2213" y="127"/>
                  </a:moveTo>
                  <a:cubicBezTo>
                    <a:pt x="2213" y="126"/>
                    <a:pt x="2223" y="124"/>
                    <a:pt x="2223" y="124"/>
                  </a:cubicBezTo>
                  <a:cubicBezTo>
                    <a:pt x="2216" y="128"/>
                    <a:pt x="2226" y="138"/>
                    <a:pt x="2223" y="130"/>
                  </a:cubicBezTo>
                  <a:cubicBezTo>
                    <a:pt x="2223" y="131"/>
                    <a:pt x="2229" y="132"/>
                    <a:pt x="2230" y="133"/>
                  </a:cubicBezTo>
                  <a:cubicBezTo>
                    <a:pt x="2230" y="133"/>
                    <a:pt x="2226" y="151"/>
                    <a:pt x="2223" y="152"/>
                  </a:cubicBezTo>
                  <a:cubicBezTo>
                    <a:pt x="2217" y="154"/>
                    <a:pt x="2204" y="141"/>
                    <a:pt x="2213" y="127"/>
                  </a:cubicBezTo>
                  <a:close/>
                  <a:moveTo>
                    <a:pt x="2223" y="187"/>
                  </a:moveTo>
                  <a:cubicBezTo>
                    <a:pt x="2214" y="182"/>
                    <a:pt x="2211" y="191"/>
                    <a:pt x="2206" y="184"/>
                  </a:cubicBezTo>
                  <a:cubicBezTo>
                    <a:pt x="2209" y="182"/>
                    <a:pt x="2226" y="176"/>
                    <a:pt x="2223" y="187"/>
                  </a:cubicBezTo>
                  <a:close/>
                  <a:moveTo>
                    <a:pt x="2226" y="117"/>
                  </a:moveTo>
                  <a:cubicBezTo>
                    <a:pt x="2210" y="117"/>
                    <a:pt x="2213" y="114"/>
                    <a:pt x="2220" y="108"/>
                  </a:cubicBezTo>
                  <a:cubicBezTo>
                    <a:pt x="2228" y="101"/>
                    <a:pt x="2230" y="102"/>
                    <a:pt x="2233" y="108"/>
                  </a:cubicBezTo>
                  <a:cubicBezTo>
                    <a:pt x="2242" y="122"/>
                    <a:pt x="2231" y="117"/>
                    <a:pt x="2226" y="117"/>
                  </a:cubicBezTo>
                  <a:close/>
                  <a:moveTo>
                    <a:pt x="2264" y="108"/>
                  </a:moveTo>
                  <a:cubicBezTo>
                    <a:pt x="2264" y="109"/>
                    <a:pt x="2252" y="119"/>
                    <a:pt x="2247" y="111"/>
                  </a:cubicBezTo>
                  <a:cubicBezTo>
                    <a:pt x="2239" y="98"/>
                    <a:pt x="2263" y="101"/>
                    <a:pt x="2264" y="108"/>
                  </a:cubicBezTo>
                  <a:close/>
                  <a:moveTo>
                    <a:pt x="2277" y="108"/>
                  </a:moveTo>
                  <a:cubicBezTo>
                    <a:pt x="2276" y="109"/>
                    <a:pt x="2269" y="106"/>
                    <a:pt x="2270" y="104"/>
                  </a:cubicBezTo>
                  <a:cubicBezTo>
                    <a:pt x="2271" y="104"/>
                    <a:pt x="2279" y="106"/>
                    <a:pt x="2277" y="108"/>
                  </a:cubicBezTo>
                  <a:close/>
                  <a:moveTo>
                    <a:pt x="2308" y="89"/>
                  </a:moveTo>
                  <a:cubicBezTo>
                    <a:pt x="2308" y="90"/>
                    <a:pt x="2304" y="92"/>
                    <a:pt x="2304" y="89"/>
                  </a:cubicBezTo>
                  <a:cubicBezTo>
                    <a:pt x="2304" y="87"/>
                    <a:pt x="2308" y="85"/>
                    <a:pt x="2308" y="89"/>
                  </a:cubicBezTo>
                  <a:close/>
                  <a:moveTo>
                    <a:pt x="2314" y="117"/>
                  </a:moveTo>
                  <a:cubicBezTo>
                    <a:pt x="2313" y="118"/>
                    <a:pt x="2309" y="116"/>
                    <a:pt x="2311" y="114"/>
                  </a:cubicBezTo>
                  <a:cubicBezTo>
                    <a:pt x="2312" y="113"/>
                    <a:pt x="2316" y="116"/>
                    <a:pt x="2314" y="117"/>
                  </a:cubicBezTo>
                  <a:close/>
                  <a:moveTo>
                    <a:pt x="2318" y="101"/>
                  </a:moveTo>
                  <a:cubicBezTo>
                    <a:pt x="2317" y="102"/>
                    <a:pt x="2313" y="100"/>
                    <a:pt x="2314" y="98"/>
                  </a:cubicBezTo>
                  <a:cubicBezTo>
                    <a:pt x="2315" y="97"/>
                    <a:pt x="2319" y="100"/>
                    <a:pt x="2318" y="101"/>
                  </a:cubicBezTo>
                  <a:close/>
                  <a:moveTo>
                    <a:pt x="2530" y="108"/>
                  </a:moveTo>
                  <a:cubicBezTo>
                    <a:pt x="2529" y="109"/>
                    <a:pt x="2525" y="106"/>
                    <a:pt x="2527" y="104"/>
                  </a:cubicBezTo>
                  <a:cubicBezTo>
                    <a:pt x="2528" y="104"/>
                    <a:pt x="2532" y="106"/>
                    <a:pt x="2530" y="108"/>
                  </a:cubicBezTo>
                  <a:close/>
                  <a:moveTo>
                    <a:pt x="2541" y="101"/>
                  </a:moveTo>
                  <a:cubicBezTo>
                    <a:pt x="2537" y="101"/>
                    <a:pt x="2535" y="106"/>
                    <a:pt x="2534" y="101"/>
                  </a:cubicBezTo>
                  <a:cubicBezTo>
                    <a:pt x="2534" y="98"/>
                    <a:pt x="2540" y="97"/>
                    <a:pt x="2541" y="101"/>
                  </a:cubicBezTo>
                  <a:close/>
                  <a:moveTo>
                    <a:pt x="2956" y="57"/>
                  </a:moveTo>
                  <a:cubicBezTo>
                    <a:pt x="2955" y="58"/>
                    <a:pt x="2951" y="55"/>
                    <a:pt x="2953" y="54"/>
                  </a:cubicBezTo>
                  <a:cubicBezTo>
                    <a:pt x="2953" y="53"/>
                    <a:pt x="2958" y="55"/>
                    <a:pt x="2956" y="57"/>
                  </a:cubicBezTo>
                  <a:close/>
                  <a:moveTo>
                    <a:pt x="2963" y="57"/>
                  </a:moveTo>
                  <a:cubicBezTo>
                    <a:pt x="2963" y="58"/>
                    <a:pt x="2959" y="60"/>
                    <a:pt x="2959" y="57"/>
                  </a:cubicBezTo>
                  <a:cubicBezTo>
                    <a:pt x="2959" y="55"/>
                    <a:pt x="2963" y="53"/>
                    <a:pt x="2963" y="57"/>
                  </a:cubicBezTo>
                  <a:close/>
                  <a:moveTo>
                    <a:pt x="3007" y="50"/>
                  </a:moveTo>
                  <a:cubicBezTo>
                    <a:pt x="3007" y="54"/>
                    <a:pt x="3001" y="54"/>
                    <a:pt x="3000" y="50"/>
                  </a:cubicBezTo>
                  <a:cubicBezTo>
                    <a:pt x="3001" y="47"/>
                    <a:pt x="3004" y="48"/>
                    <a:pt x="3007" y="50"/>
                  </a:cubicBezTo>
                  <a:close/>
                  <a:moveTo>
                    <a:pt x="3094" y="101"/>
                  </a:moveTo>
                  <a:cubicBezTo>
                    <a:pt x="3093" y="102"/>
                    <a:pt x="3089" y="100"/>
                    <a:pt x="3091" y="98"/>
                  </a:cubicBezTo>
                  <a:cubicBezTo>
                    <a:pt x="3092" y="97"/>
                    <a:pt x="3096" y="100"/>
                    <a:pt x="3094" y="101"/>
                  </a:cubicBezTo>
                  <a:close/>
                  <a:moveTo>
                    <a:pt x="3844" y="168"/>
                  </a:moveTo>
                  <a:cubicBezTo>
                    <a:pt x="3833" y="172"/>
                    <a:pt x="3830" y="162"/>
                    <a:pt x="3837" y="162"/>
                  </a:cubicBezTo>
                  <a:cubicBezTo>
                    <a:pt x="3836" y="162"/>
                    <a:pt x="3842" y="165"/>
                    <a:pt x="3844" y="165"/>
                  </a:cubicBezTo>
                  <a:lnTo>
                    <a:pt x="3844" y="168"/>
                  </a:lnTo>
                  <a:close/>
                  <a:moveTo>
                    <a:pt x="3837" y="146"/>
                  </a:moveTo>
                  <a:cubicBezTo>
                    <a:pt x="3836" y="147"/>
                    <a:pt x="3832" y="144"/>
                    <a:pt x="3834" y="143"/>
                  </a:cubicBezTo>
                  <a:cubicBezTo>
                    <a:pt x="3835" y="142"/>
                    <a:pt x="3839" y="144"/>
                    <a:pt x="3837" y="146"/>
                  </a:cubicBezTo>
                  <a:close/>
                  <a:moveTo>
                    <a:pt x="3847" y="133"/>
                  </a:moveTo>
                  <a:cubicBezTo>
                    <a:pt x="3847" y="130"/>
                    <a:pt x="3850" y="125"/>
                    <a:pt x="3851" y="130"/>
                  </a:cubicBezTo>
                  <a:cubicBezTo>
                    <a:pt x="3851" y="133"/>
                    <a:pt x="3848" y="138"/>
                    <a:pt x="3847" y="133"/>
                  </a:cubicBezTo>
                  <a:close/>
                  <a:moveTo>
                    <a:pt x="3854" y="165"/>
                  </a:moveTo>
                  <a:cubicBezTo>
                    <a:pt x="3853" y="166"/>
                    <a:pt x="3849" y="163"/>
                    <a:pt x="3851" y="162"/>
                  </a:cubicBezTo>
                  <a:cubicBezTo>
                    <a:pt x="3852" y="161"/>
                    <a:pt x="3856" y="163"/>
                    <a:pt x="3854" y="165"/>
                  </a:cubicBezTo>
                  <a:close/>
                  <a:moveTo>
                    <a:pt x="3874" y="165"/>
                  </a:moveTo>
                  <a:cubicBezTo>
                    <a:pt x="3875" y="150"/>
                    <a:pt x="3862" y="160"/>
                    <a:pt x="3864" y="149"/>
                  </a:cubicBezTo>
                  <a:cubicBezTo>
                    <a:pt x="3866" y="142"/>
                    <a:pt x="3886" y="154"/>
                    <a:pt x="3874" y="165"/>
                  </a:cubicBezTo>
                  <a:close/>
                  <a:moveTo>
                    <a:pt x="3874" y="171"/>
                  </a:moveTo>
                  <a:cubicBezTo>
                    <a:pt x="3874" y="176"/>
                    <a:pt x="3876" y="183"/>
                    <a:pt x="3871" y="184"/>
                  </a:cubicBezTo>
                  <a:cubicBezTo>
                    <a:pt x="3862" y="180"/>
                    <a:pt x="3866" y="175"/>
                    <a:pt x="3874" y="171"/>
                  </a:cubicBezTo>
                  <a:close/>
                  <a:moveTo>
                    <a:pt x="3871" y="190"/>
                  </a:moveTo>
                  <a:cubicBezTo>
                    <a:pt x="3872" y="194"/>
                    <a:pt x="3868" y="199"/>
                    <a:pt x="3868" y="194"/>
                  </a:cubicBezTo>
                  <a:cubicBezTo>
                    <a:pt x="3867" y="190"/>
                    <a:pt x="3870" y="185"/>
                    <a:pt x="3871" y="190"/>
                  </a:cubicBezTo>
                  <a:close/>
                  <a:moveTo>
                    <a:pt x="3885" y="162"/>
                  </a:moveTo>
                  <a:cubicBezTo>
                    <a:pt x="3884" y="161"/>
                    <a:pt x="3885" y="159"/>
                    <a:pt x="3885" y="159"/>
                  </a:cubicBezTo>
                  <a:cubicBezTo>
                    <a:pt x="3885" y="142"/>
                    <a:pt x="3897" y="173"/>
                    <a:pt x="3885" y="162"/>
                  </a:cubicBezTo>
                  <a:close/>
                  <a:moveTo>
                    <a:pt x="3898" y="152"/>
                  </a:moveTo>
                  <a:cubicBezTo>
                    <a:pt x="3897" y="153"/>
                    <a:pt x="3893" y="151"/>
                    <a:pt x="3895" y="149"/>
                  </a:cubicBezTo>
                  <a:cubicBezTo>
                    <a:pt x="3896" y="148"/>
                    <a:pt x="3900" y="151"/>
                    <a:pt x="3898" y="152"/>
                  </a:cubicBezTo>
                  <a:close/>
                  <a:moveTo>
                    <a:pt x="3898" y="159"/>
                  </a:moveTo>
                  <a:cubicBezTo>
                    <a:pt x="3897" y="159"/>
                    <a:pt x="3893" y="157"/>
                    <a:pt x="3895" y="155"/>
                  </a:cubicBezTo>
                  <a:cubicBezTo>
                    <a:pt x="3896" y="155"/>
                    <a:pt x="3900" y="157"/>
                    <a:pt x="3898" y="159"/>
                  </a:cubicBezTo>
                  <a:close/>
                  <a:moveTo>
                    <a:pt x="3908" y="200"/>
                  </a:moveTo>
                  <a:cubicBezTo>
                    <a:pt x="3907" y="201"/>
                    <a:pt x="3903" y="198"/>
                    <a:pt x="3905" y="197"/>
                  </a:cubicBezTo>
                  <a:cubicBezTo>
                    <a:pt x="3906" y="196"/>
                    <a:pt x="3910" y="198"/>
                    <a:pt x="3908" y="200"/>
                  </a:cubicBezTo>
                  <a:close/>
                  <a:moveTo>
                    <a:pt x="3908" y="251"/>
                  </a:moveTo>
                  <a:cubicBezTo>
                    <a:pt x="3906" y="252"/>
                    <a:pt x="3900" y="262"/>
                    <a:pt x="3898" y="260"/>
                  </a:cubicBezTo>
                  <a:cubicBezTo>
                    <a:pt x="3889" y="236"/>
                    <a:pt x="3906" y="240"/>
                    <a:pt x="3908" y="251"/>
                  </a:cubicBezTo>
                  <a:close/>
                  <a:moveTo>
                    <a:pt x="3922" y="388"/>
                  </a:moveTo>
                  <a:cubicBezTo>
                    <a:pt x="3921" y="389"/>
                    <a:pt x="3917" y="386"/>
                    <a:pt x="3918" y="385"/>
                  </a:cubicBezTo>
                  <a:cubicBezTo>
                    <a:pt x="3919" y="384"/>
                    <a:pt x="3923" y="386"/>
                    <a:pt x="3922" y="388"/>
                  </a:cubicBezTo>
                  <a:close/>
                  <a:moveTo>
                    <a:pt x="3942" y="483"/>
                  </a:moveTo>
                  <a:cubicBezTo>
                    <a:pt x="3942" y="485"/>
                    <a:pt x="3939" y="487"/>
                    <a:pt x="3939" y="483"/>
                  </a:cubicBezTo>
                  <a:cubicBezTo>
                    <a:pt x="3939" y="482"/>
                    <a:pt x="3942" y="480"/>
                    <a:pt x="3942" y="483"/>
                  </a:cubicBezTo>
                  <a:close/>
                  <a:moveTo>
                    <a:pt x="3945" y="375"/>
                  </a:moveTo>
                  <a:cubicBezTo>
                    <a:pt x="3944" y="376"/>
                    <a:pt x="3940" y="374"/>
                    <a:pt x="3942" y="372"/>
                  </a:cubicBezTo>
                  <a:cubicBezTo>
                    <a:pt x="3943" y="371"/>
                    <a:pt x="3947" y="373"/>
                    <a:pt x="3945" y="375"/>
                  </a:cubicBezTo>
                  <a:close/>
                  <a:moveTo>
                    <a:pt x="3989" y="487"/>
                  </a:moveTo>
                  <a:cubicBezTo>
                    <a:pt x="3988" y="497"/>
                    <a:pt x="3986" y="498"/>
                    <a:pt x="3983" y="506"/>
                  </a:cubicBezTo>
                  <a:cubicBezTo>
                    <a:pt x="3981" y="508"/>
                    <a:pt x="3984" y="513"/>
                    <a:pt x="3983" y="515"/>
                  </a:cubicBezTo>
                  <a:cubicBezTo>
                    <a:pt x="3982" y="516"/>
                    <a:pt x="3977" y="517"/>
                    <a:pt x="3976" y="518"/>
                  </a:cubicBezTo>
                  <a:cubicBezTo>
                    <a:pt x="3977" y="517"/>
                    <a:pt x="3974" y="511"/>
                    <a:pt x="3972" y="512"/>
                  </a:cubicBezTo>
                  <a:cubicBezTo>
                    <a:pt x="3970" y="515"/>
                    <a:pt x="3974" y="522"/>
                    <a:pt x="3972" y="525"/>
                  </a:cubicBezTo>
                  <a:cubicBezTo>
                    <a:pt x="3968" y="534"/>
                    <a:pt x="3957" y="527"/>
                    <a:pt x="3956" y="531"/>
                  </a:cubicBezTo>
                  <a:cubicBezTo>
                    <a:pt x="3955" y="533"/>
                    <a:pt x="3959" y="536"/>
                    <a:pt x="3959" y="537"/>
                  </a:cubicBezTo>
                  <a:cubicBezTo>
                    <a:pt x="3960" y="542"/>
                    <a:pt x="3958" y="545"/>
                    <a:pt x="3956" y="547"/>
                  </a:cubicBezTo>
                  <a:cubicBezTo>
                    <a:pt x="3959" y="544"/>
                    <a:pt x="3953" y="537"/>
                    <a:pt x="3949" y="537"/>
                  </a:cubicBezTo>
                  <a:cubicBezTo>
                    <a:pt x="3940" y="539"/>
                    <a:pt x="3947" y="541"/>
                    <a:pt x="3942" y="550"/>
                  </a:cubicBezTo>
                  <a:cubicBezTo>
                    <a:pt x="3940" y="554"/>
                    <a:pt x="3925" y="562"/>
                    <a:pt x="3935" y="566"/>
                  </a:cubicBezTo>
                  <a:cubicBezTo>
                    <a:pt x="3947" y="559"/>
                    <a:pt x="3938" y="550"/>
                    <a:pt x="3952" y="547"/>
                  </a:cubicBezTo>
                  <a:cubicBezTo>
                    <a:pt x="3947" y="552"/>
                    <a:pt x="3960" y="552"/>
                    <a:pt x="3959" y="560"/>
                  </a:cubicBezTo>
                  <a:cubicBezTo>
                    <a:pt x="3959" y="559"/>
                    <a:pt x="3949" y="562"/>
                    <a:pt x="3949" y="563"/>
                  </a:cubicBezTo>
                  <a:cubicBezTo>
                    <a:pt x="3943" y="574"/>
                    <a:pt x="3958" y="578"/>
                    <a:pt x="3956" y="582"/>
                  </a:cubicBezTo>
                  <a:cubicBezTo>
                    <a:pt x="3954" y="585"/>
                    <a:pt x="3945" y="577"/>
                    <a:pt x="3942" y="579"/>
                  </a:cubicBezTo>
                  <a:cubicBezTo>
                    <a:pt x="3941" y="579"/>
                    <a:pt x="3940" y="587"/>
                    <a:pt x="3939" y="588"/>
                  </a:cubicBezTo>
                  <a:cubicBezTo>
                    <a:pt x="3937" y="590"/>
                    <a:pt x="3937" y="597"/>
                    <a:pt x="3935" y="598"/>
                  </a:cubicBezTo>
                  <a:cubicBezTo>
                    <a:pt x="3932" y="600"/>
                    <a:pt x="3926" y="596"/>
                    <a:pt x="3925" y="601"/>
                  </a:cubicBezTo>
                  <a:cubicBezTo>
                    <a:pt x="3924" y="607"/>
                    <a:pt x="3933" y="602"/>
                    <a:pt x="3935" y="604"/>
                  </a:cubicBezTo>
                  <a:cubicBezTo>
                    <a:pt x="3937" y="607"/>
                    <a:pt x="3931" y="617"/>
                    <a:pt x="3939" y="630"/>
                  </a:cubicBezTo>
                  <a:cubicBezTo>
                    <a:pt x="3943" y="628"/>
                    <a:pt x="3939" y="617"/>
                    <a:pt x="3945" y="617"/>
                  </a:cubicBezTo>
                  <a:cubicBezTo>
                    <a:pt x="3946" y="619"/>
                    <a:pt x="3948" y="621"/>
                    <a:pt x="3952" y="620"/>
                  </a:cubicBezTo>
                  <a:cubicBezTo>
                    <a:pt x="3952" y="633"/>
                    <a:pt x="3943" y="635"/>
                    <a:pt x="3939" y="636"/>
                  </a:cubicBezTo>
                  <a:cubicBezTo>
                    <a:pt x="3940" y="649"/>
                    <a:pt x="3949" y="634"/>
                    <a:pt x="3952" y="642"/>
                  </a:cubicBezTo>
                  <a:cubicBezTo>
                    <a:pt x="3927" y="650"/>
                    <a:pt x="3939" y="669"/>
                    <a:pt x="3928" y="687"/>
                  </a:cubicBezTo>
                  <a:cubicBezTo>
                    <a:pt x="3929" y="686"/>
                    <a:pt x="3927" y="683"/>
                    <a:pt x="3925" y="687"/>
                  </a:cubicBezTo>
                  <a:cubicBezTo>
                    <a:pt x="3925" y="687"/>
                    <a:pt x="3931" y="691"/>
                    <a:pt x="3928" y="693"/>
                  </a:cubicBezTo>
                  <a:cubicBezTo>
                    <a:pt x="3922" y="700"/>
                    <a:pt x="3920" y="685"/>
                    <a:pt x="3915" y="687"/>
                  </a:cubicBezTo>
                  <a:cubicBezTo>
                    <a:pt x="3914" y="687"/>
                    <a:pt x="3916" y="696"/>
                    <a:pt x="3915" y="697"/>
                  </a:cubicBezTo>
                  <a:cubicBezTo>
                    <a:pt x="3912" y="700"/>
                    <a:pt x="3907" y="695"/>
                    <a:pt x="3905" y="700"/>
                  </a:cubicBezTo>
                  <a:cubicBezTo>
                    <a:pt x="3902" y="705"/>
                    <a:pt x="3908" y="710"/>
                    <a:pt x="3908" y="713"/>
                  </a:cubicBezTo>
                  <a:cubicBezTo>
                    <a:pt x="3908" y="719"/>
                    <a:pt x="3901" y="723"/>
                    <a:pt x="3901" y="725"/>
                  </a:cubicBezTo>
                  <a:cubicBezTo>
                    <a:pt x="3902" y="739"/>
                    <a:pt x="3917" y="723"/>
                    <a:pt x="3918" y="728"/>
                  </a:cubicBezTo>
                  <a:cubicBezTo>
                    <a:pt x="3909" y="733"/>
                    <a:pt x="3907" y="745"/>
                    <a:pt x="3905" y="757"/>
                  </a:cubicBezTo>
                  <a:cubicBezTo>
                    <a:pt x="3916" y="746"/>
                    <a:pt x="3915" y="763"/>
                    <a:pt x="3922" y="748"/>
                  </a:cubicBezTo>
                  <a:cubicBezTo>
                    <a:pt x="3930" y="768"/>
                    <a:pt x="3913" y="776"/>
                    <a:pt x="3928" y="783"/>
                  </a:cubicBezTo>
                  <a:cubicBezTo>
                    <a:pt x="3928" y="782"/>
                    <a:pt x="3934" y="775"/>
                    <a:pt x="3935" y="776"/>
                  </a:cubicBezTo>
                  <a:cubicBezTo>
                    <a:pt x="3938" y="779"/>
                    <a:pt x="3934" y="793"/>
                    <a:pt x="3945" y="792"/>
                  </a:cubicBezTo>
                  <a:cubicBezTo>
                    <a:pt x="3945" y="787"/>
                    <a:pt x="3952" y="773"/>
                    <a:pt x="3956" y="783"/>
                  </a:cubicBezTo>
                  <a:cubicBezTo>
                    <a:pt x="3955" y="788"/>
                    <a:pt x="3954" y="790"/>
                    <a:pt x="3952" y="795"/>
                  </a:cubicBezTo>
                  <a:cubicBezTo>
                    <a:pt x="3953" y="794"/>
                    <a:pt x="3950" y="787"/>
                    <a:pt x="3949" y="789"/>
                  </a:cubicBezTo>
                  <a:cubicBezTo>
                    <a:pt x="3945" y="794"/>
                    <a:pt x="3953" y="800"/>
                    <a:pt x="3949" y="805"/>
                  </a:cubicBezTo>
                  <a:cubicBezTo>
                    <a:pt x="3947" y="803"/>
                    <a:pt x="3945" y="795"/>
                    <a:pt x="3942" y="795"/>
                  </a:cubicBezTo>
                  <a:cubicBezTo>
                    <a:pt x="3934" y="795"/>
                    <a:pt x="3939" y="805"/>
                    <a:pt x="3939" y="805"/>
                  </a:cubicBezTo>
                  <a:cubicBezTo>
                    <a:pt x="3939" y="804"/>
                    <a:pt x="3932" y="808"/>
                    <a:pt x="3932" y="808"/>
                  </a:cubicBezTo>
                  <a:cubicBezTo>
                    <a:pt x="3926" y="815"/>
                    <a:pt x="3931" y="825"/>
                    <a:pt x="3932" y="830"/>
                  </a:cubicBezTo>
                  <a:cubicBezTo>
                    <a:pt x="3927" y="833"/>
                    <a:pt x="3923" y="823"/>
                    <a:pt x="3922" y="824"/>
                  </a:cubicBezTo>
                  <a:cubicBezTo>
                    <a:pt x="3911" y="831"/>
                    <a:pt x="3923" y="842"/>
                    <a:pt x="3925" y="843"/>
                  </a:cubicBezTo>
                  <a:cubicBezTo>
                    <a:pt x="3934" y="847"/>
                    <a:pt x="3928" y="844"/>
                    <a:pt x="3928" y="849"/>
                  </a:cubicBezTo>
                  <a:cubicBezTo>
                    <a:pt x="3928" y="843"/>
                    <a:pt x="3918" y="864"/>
                    <a:pt x="3928" y="862"/>
                  </a:cubicBezTo>
                  <a:cubicBezTo>
                    <a:pt x="3928" y="857"/>
                    <a:pt x="3931" y="854"/>
                    <a:pt x="3935" y="853"/>
                  </a:cubicBezTo>
                  <a:cubicBezTo>
                    <a:pt x="3929" y="857"/>
                    <a:pt x="3937" y="868"/>
                    <a:pt x="3935" y="872"/>
                  </a:cubicBezTo>
                  <a:cubicBezTo>
                    <a:pt x="3934" y="874"/>
                    <a:pt x="3928" y="871"/>
                    <a:pt x="3928" y="875"/>
                  </a:cubicBezTo>
                  <a:cubicBezTo>
                    <a:pt x="3929" y="878"/>
                    <a:pt x="3939" y="874"/>
                    <a:pt x="3932" y="881"/>
                  </a:cubicBezTo>
                  <a:cubicBezTo>
                    <a:pt x="3935" y="878"/>
                    <a:pt x="3921" y="883"/>
                    <a:pt x="3918" y="884"/>
                  </a:cubicBezTo>
                  <a:cubicBezTo>
                    <a:pt x="3919" y="884"/>
                    <a:pt x="3906" y="883"/>
                    <a:pt x="3912" y="891"/>
                  </a:cubicBezTo>
                  <a:cubicBezTo>
                    <a:pt x="3927" y="884"/>
                    <a:pt x="3932" y="883"/>
                    <a:pt x="3945" y="894"/>
                  </a:cubicBezTo>
                  <a:cubicBezTo>
                    <a:pt x="3928" y="896"/>
                    <a:pt x="3927" y="911"/>
                    <a:pt x="3928" y="919"/>
                  </a:cubicBezTo>
                  <a:cubicBezTo>
                    <a:pt x="3935" y="919"/>
                    <a:pt x="3935" y="919"/>
                    <a:pt x="3935" y="919"/>
                  </a:cubicBezTo>
                  <a:cubicBezTo>
                    <a:pt x="3935" y="921"/>
                    <a:pt x="3928" y="931"/>
                    <a:pt x="3928" y="932"/>
                  </a:cubicBezTo>
                  <a:cubicBezTo>
                    <a:pt x="3929" y="933"/>
                    <a:pt x="3942" y="934"/>
                    <a:pt x="3942" y="935"/>
                  </a:cubicBezTo>
                  <a:cubicBezTo>
                    <a:pt x="3942" y="941"/>
                    <a:pt x="3931" y="946"/>
                    <a:pt x="3928" y="954"/>
                  </a:cubicBezTo>
                  <a:cubicBezTo>
                    <a:pt x="3929" y="953"/>
                    <a:pt x="3936" y="956"/>
                    <a:pt x="3935" y="961"/>
                  </a:cubicBezTo>
                  <a:cubicBezTo>
                    <a:pt x="3934" y="969"/>
                    <a:pt x="3927" y="969"/>
                    <a:pt x="3925" y="974"/>
                  </a:cubicBezTo>
                  <a:cubicBezTo>
                    <a:pt x="3924" y="976"/>
                    <a:pt x="3929" y="979"/>
                    <a:pt x="3928" y="983"/>
                  </a:cubicBezTo>
                  <a:cubicBezTo>
                    <a:pt x="3928" y="987"/>
                    <a:pt x="3922" y="994"/>
                    <a:pt x="3922" y="996"/>
                  </a:cubicBezTo>
                  <a:cubicBezTo>
                    <a:pt x="3922" y="1003"/>
                    <a:pt x="3930" y="1004"/>
                    <a:pt x="3928" y="1012"/>
                  </a:cubicBezTo>
                  <a:cubicBezTo>
                    <a:pt x="3927" y="1019"/>
                    <a:pt x="3915" y="1021"/>
                    <a:pt x="3918" y="1028"/>
                  </a:cubicBezTo>
                  <a:cubicBezTo>
                    <a:pt x="3922" y="1028"/>
                    <a:pt x="3923" y="1033"/>
                    <a:pt x="3918" y="1034"/>
                  </a:cubicBezTo>
                  <a:cubicBezTo>
                    <a:pt x="3914" y="1032"/>
                    <a:pt x="3918" y="1022"/>
                    <a:pt x="3912" y="1021"/>
                  </a:cubicBezTo>
                  <a:cubicBezTo>
                    <a:pt x="3915" y="1048"/>
                    <a:pt x="3895" y="1031"/>
                    <a:pt x="3885" y="1034"/>
                  </a:cubicBezTo>
                  <a:cubicBezTo>
                    <a:pt x="3885" y="1034"/>
                    <a:pt x="3882" y="1043"/>
                    <a:pt x="3881" y="1044"/>
                  </a:cubicBezTo>
                  <a:cubicBezTo>
                    <a:pt x="3877" y="1047"/>
                    <a:pt x="3872" y="1043"/>
                    <a:pt x="3871" y="1050"/>
                  </a:cubicBezTo>
                  <a:cubicBezTo>
                    <a:pt x="3871" y="1050"/>
                    <a:pt x="3877" y="1053"/>
                    <a:pt x="3874" y="1056"/>
                  </a:cubicBezTo>
                  <a:cubicBezTo>
                    <a:pt x="3873" y="1059"/>
                    <a:pt x="3866" y="1060"/>
                    <a:pt x="3864" y="1063"/>
                  </a:cubicBezTo>
                  <a:cubicBezTo>
                    <a:pt x="3863" y="1064"/>
                    <a:pt x="3863" y="1074"/>
                    <a:pt x="3861" y="1075"/>
                  </a:cubicBezTo>
                  <a:cubicBezTo>
                    <a:pt x="3857" y="1078"/>
                    <a:pt x="3848" y="1073"/>
                    <a:pt x="3847" y="1079"/>
                  </a:cubicBezTo>
                  <a:cubicBezTo>
                    <a:pt x="3845" y="1104"/>
                    <a:pt x="3862" y="1085"/>
                    <a:pt x="3874" y="1088"/>
                  </a:cubicBezTo>
                  <a:cubicBezTo>
                    <a:pt x="3879" y="1089"/>
                    <a:pt x="3878" y="1096"/>
                    <a:pt x="3885" y="1095"/>
                  </a:cubicBezTo>
                  <a:cubicBezTo>
                    <a:pt x="3887" y="1094"/>
                    <a:pt x="3881" y="1085"/>
                    <a:pt x="3881" y="1085"/>
                  </a:cubicBezTo>
                  <a:cubicBezTo>
                    <a:pt x="3884" y="1075"/>
                    <a:pt x="3900" y="1083"/>
                    <a:pt x="3901" y="1082"/>
                  </a:cubicBezTo>
                  <a:cubicBezTo>
                    <a:pt x="3908" y="1079"/>
                    <a:pt x="3909" y="1065"/>
                    <a:pt x="3918" y="1069"/>
                  </a:cubicBezTo>
                  <a:cubicBezTo>
                    <a:pt x="3921" y="1080"/>
                    <a:pt x="3915" y="1083"/>
                    <a:pt x="3912" y="1088"/>
                  </a:cubicBezTo>
                  <a:cubicBezTo>
                    <a:pt x="3918" y="1088"/>
                    <a:pt x="3916" y="1079"/>
                    <a:pt x="3925" y="1082"/>
                  </a:cubicBezTo>
                  <a:cubicBezTo>
                    <a:pt x="3929" y="1094"/>
                    <a:pt x="3913" y="1084"/>
                    <a:pt x="3915" y="1095"/>
                  </a:cubicBezTo>
                  <a:cubicBezTo>
                    <a:pt x="3915" y="1096"/>
                    <a:pt x="3923" y="1097"/>
                    <a:pt x="3922" y="1101"/>
                  </a:cubicBezTo>
                  <a:cubicBezTo>
                    <a:pt x="3922" y="1100"/>
                    <a:pt x="3915" y="1104"/>
                    <a:pt x="3915" y="1104"/>
                  </a:cubicBezTo>
                  <a:cubicBezTo>
                    <a:pt x="3906" y="1113"/>
                    <a:pt x="3919" y="1114"/>
                    <a:pt x="3918" y="1120"/>
                  </a:cubicBezTo>
                  <a:cubicBezTo>
                    <a:pt x="3918" y="1120"/>
                    <a:pt x="3912" y="1121"/>
                    <a:pt x="3912" y="1123"/>
                  </a:cubicBezTo>
                  <a:cubicBezTo>
                    <a:pt x="3911" y="1126"/>
                    <a:pt x="3916" y="1128"/>
                    <a:pt x="3915" y="1130"/>
                  </a:cubicBezTo>
                  <a:cubicBezTo>
                    <a:pt x="3914" y="1132"/>
                    <a:pt x="3908" y="1128"/>
                    <a:pt x="3908" y="1133"/>
                  </a:cubicBezTo>
                  <a:cubicBezTo>
                    <a:pt x="3908" y="1138"/>
                    <a:pt x="3921" y="1149"/>
                    <a:pt x="3918" y="1155"/>
                  </a:cubicBezTo>
                  <a:cubicBezTo>
                    <a:pt x="3917" y="1157"/>
                    <a:pt x="3911" y="1154"/>
                    <a:pt x="3912" y="1158"/>
                  </a:cubicBezTo>
                  <a:cubicBezTo>
                    <a:pt x="3918" y="1158"/>
                    <a:pt x="3918" y="1158"/>
                    <a:pt x="3918" y="1158"/>
                  </a:cubicBezTo>
                  <a:cubicBezTo>
                    <a:pt x="3917" y="1163"/>
                    <a:pt x="3912" y="1165"/>
                    <a:pt x="3908" y="1171"/>
                  </a:cubicBezTo>
                  <a:cubicBezTo>
                    <a:pt x="3903" y="1180"/>
                    <a:pt x="3907" y="1187"/>
                    <a:pt x="3898" y="1181"/>
                  </a:cubicBezTo>
                  <a:cubicBezTo>
                    <a:pt x="3885" y="1171"/>
                    <a:pt x="3898" y="1186"/>
                    <a:pt x="3895" y="1187"/>
                  </a:cubicBezTo>
                  <a:cubicBezTo>
                    <a:pt x="3884" y="1189"/>
                    <a:pt x="3874" y="1179"/>
                    <a:pt x="3871" y="1190"/>
                  </a:cubicBezTo>
                  <a:cubicBezTo>
                    <a:pt x="3867" y="1203"/>
                    <a:pt x="3881" y="1207"/>
                    <a:pt x="3888" y="1206"/>
                  </a:cubicBezTo>
                  <a:cubicBezTo>
                    <a:pt x="3888" y="1206"/>
                    <a:pt x="3887" y="1200"/>
                    <a:pt x="3888" y="1200"/>
                  </a:cubicBezTo>
                  <a:cubicBezTo>
                    <a:pt x="3893" y="1196"/>
                    <a:pt x="3911" y="1197"/>
                    <a:pt x="3908" y="1206"/>
                  </a:cubicBezTo>
                  <a:cubicBezTo>
                    <a:pt x="3894" y="1213"/>
                    <a:pt x="3903" y="1211"/>
                    <a:pt x="3908" y="1219"/>
                  </a:cubicBezTo>
                  <a:cubicBezTo>
                    <a:pt x="3906" y="1215"/>
                    <a:pt x="3908" y="1225"/>
                    <a:pt x="3908" y="1225"/>
                  </a:cubicBezTo>
                  <a:cubicBezTo>
                    <a:pt x="3909" y="1227"/>
                    <a:pt x="3912" y="1230"/>
                    <a:pt x="3905" y="1231"/>
                  </a:cubicBezTo>
                  <a:cubicBezTo>
                    <a:pt x="3886" y="1210"/>
                    <a:pt x="3879" y="1233"/>
                    <a:pt x="3881" y="1238"/>
                  </a:cubicBezTo>
                  <a:cubicBezTo>
                    <a:pt x="3884" y="1243"/>
                    <a:pt x="3905" y="1244"/>
                    <a:pt x="3905" y="1244"/>
                  </a:cubicBezTo>
                  <a:cubicBezTo>
                    <a:pt x="3907" y="1255"/>
                    <a:pt x="3894" y="1264"/>
                    <a:pt x="3891" y="1266"/>
                  </a:cubicBezTo>
                  <a:cubicBezTo>
                    <a:pt x="3889" y="1269"/>
                    <a:pt x="3892" y="1272"/>
                    <a:pt x="3888" y="1273"/>
                  </a:cubicBezTo>
                  <a:cubicBezTo>
                    <a:pt x="3889" y="1273"/>
                    <a:pt x="3879" y="1267"/>
                    <a:pt x="3878" y="1266"/>
                  </a:cubicBezTo>
                  <a:cubicBezTo>
                    <a:pt x="3869" y="1265"/>
                    <a:pt x="3879" y="1257"/>
                    <a:pt x="3871" y="1254"/>
                  </a:cubicBezTo>
                  <a:cubicBezTo>
                    <a:pt x="3868" y="1252"/>
                    <a:pt x="3869" y="1257"/>
                    <a:pt x="3868" y="1257"/>
                  </a:cubicBezTo>
                  <a:cubicBezTo>
                    <a:pt x="3859" y="1261"/>
                    <a:pt x="3846" y="1253"/>
                    <a:pt x="3844" y="1254"/>
                  </a:cubicBezTo>
                  <a:cubicBezTo>
                    <a:pt x="3838" y="1256"/>
                    <a:pt x="3839" y="1266"/>
                    <a:pt x="3834" y="1270"/>
                  </a:cubicBezTo>
                  <a:cubicBezTo>
                    <a:pt x="3829" y="1273"/>
                    <a:pt x="3822" y="1272"/>
                    <a:pt x="3817" y="1273"/>
                  </a:cubicBezTo>
                  <a:cubicBezTo>
                    <a:pt x="3819" y="1272"/>
                    <a:pt x="3821" y="1276"/>
                    <a:pt x="3817" y="1276"/>
                  </a:cubicBezTo>
                  <a:cubicBezTo>
                    <a:pt x="3807" y="1276"/>
                    <a:pt x="3798" y="1266"/>
                    <a:pt x="3787" y="1263"/>
                  </a:cubicBezTo>
                  <a:cubicBezTo>
                    <a:pt x="3778" y="1261"/>
                    <a:pt x="3767" y="1272"/>
                    <a:pt x="3770" y="1257"/>
                  </a:cubicBezTo>
                  <a:cubicBezTo>
                    <a:pt x="3779" y="1255"/>
                    <a:pt x="3787" y="1261"/>
                    <a:pt x="3790" y="1254"/>
                  </a:cubicBezTo>
                  <a:cubicBezTo>
                    <a:pt x="3792" y="1249"/>
                    <a:pt x="3777" y="1241"/>
                    <a:pt x="3777" y="1241"/>
                  </a:cubicBezTo>
                  <a:cubicBezTo>
                    <a:pt x="3764" y="1236"/>
                    <a:pt x="3770" y="1245"/>
                    <a:pt x="3763" y="1244"/>
                  </a:cubicBezTo>
                  <a:cubicBezTo>
                    <a:pt x="3762" y="1244"/>
                    <a:pt x="3760" y="1238"/>
                    <a:pt x="3756" y="1238"/>
                  </a:cubicBezTo>
                  <a:cubicBezTo>
                    <a:pt x="3757" y="1238"/>
                    <a:pt x="3747" y="1244"/>
                    <a:pt x="3746" y="1244"/>
                  </a:cubicBezTo>
                  <a:cubicBezTo>
                    <a:pt x="3747" y="1250"/>
                    <a:pt x="3777" y="1245"/>
                    <a:pt x="3766" y="1251"/>
                  </a:cubicBezTo>
                  <a:cubicBezTo>
                    <a:pt x="3761" y="1252"/>
                    <a:pt x="3751" y="1250"/>
                    <a:pt x="3746" y="1257"/>
                  </a:cubicBezTo>
                  <a:cubicBezTo>
                    <a:pt x="3744" y="1260"/>
                    <a:pt x="3749" y="1260"/>
                    <a:pt x="3750" y="1260"/>
                  </a:cubicBezTo>
                  <a:cubicBezTo>
                    <a:pt x="3752" y="1271"/>
                    <a:pt x="3736" y="1263"/>
                    <a:pt x="3733" y="1263"/>
                  </a:cubicBezTo>
                  <a:cubicBezTo>
                    <a:pt x="3726" y="1264"/>
                    <a:pt x="3720" y="1268"/>
                    <a:pt x="3719" y="1260"/>
                  </a:cubicBezTo>
                  <a:cubicBezTo>
                    <a:pt x="3718" y="1254"/>
                    <a:pt x="3726" y="1254"/>
                    <a:pt x="3726" y="1251"/>
                  </a:cubicBezTo>
                  <a:cubicBezTo>
                    <a:pt x="3725" y="1246"/>
                    <a:pt x="3721" y="1247"/>
                    <a:pt x="3719" y="1244"/>
                  </a:cubicBezTo>
                  <a:cubicBezTo>
                    <a:pt x="3709" y="1229"/>
                    <a:pt x="3725" y="1242"/>
                    <a:pt x="3726" y="1231"/>
                  </a:cubicBezTo>
                  <a:cubicBezTo>
                    <a:pt x="3712" y="1233"/>
                    <a:pt x="3708" y="1211"/>
                    <a:pt x="3695" y="1222"/>
                  </a:cubicBezTo>
                  <a:cubicBezTo>
                    <a:pt x="3705" y="1226"/>
                    <a:pt x="3714" y="1232"/>
                    <a:pt x="3712" y="1247"/>
                  </a:cubicBezTo>
                  <a:cubicBezTo>
                    <a:pt x="3699" y="1251"/>
                    <a:pt x="3705" y="1237"/>
                    <a:pt x="3692" y="1241"/>
                  </a:cubicBezTo>
                  <a:cubicBezTo>
                    <a:pt x="3698" y="1258"/>
                    <a:pt x="3691" y="1247"/>
                    <a:pt x="3679" y="1247"/>
                  </a:cubicBezTo>
                  <a:cubicBezTo>
                    <a:pt x="3676" y="1247"/>
                    <a:pt x="3674" y="1251"/>
                    <a:pt x="3672" y="1251"/>
                  </a:cubicBezTo>
                  <a:cubicBezTo>
                    <a:pt x="3667" y="1249"/>
                    <a:pt x="3662" y="1240"/>
                    <a:pt x="3658" y="1244"/>
                  </a:cubicBezTo>
                  <a:cubicBezTo>
                    <a:pt x="3662" y="1257"/>
                    <a:pt x="3675" y="1254"/>
                    <a:pt x="3682" y="1257"/>
                  </a:cubicBezTo>
                  <a:cubicBezTo>
                    <a:pt x="3676" y="1269"/>
                    <a:pt x="3669" y="1253"/>
                    <a:pt x="3665" y="1260"/>
                  </a:cubicBezTo>
                  <a:cubicBezTo>
                    <a:pt x="3664" y="1263"/>
                    <a:pt x="3673" y="1268"/>
                    <a:pt x="3665" y="1270"/>
                  </a:cubicBezTo>
                  <a:cubicBezTo>
                    <a:pt x="3662" y="1256"/>
                    <a:pt x="3652" y="1267"/>
                    <a:pt x="3645" y="1260"/>
                  </a:cubicBezTo>
                  <a:cubicBezTo>
                    <a:pt x="3647" y="1256"/>
                    <a:pt x="3658" y="1260"/>
                    <a:pt x="3658" y="1254"/>
                  </a:cubicBezTo>
                  <a:cubicBezTo>
                    <a:pt x="3652" y="1256"/>
                    <a:pt x="3643" y="1254"/>
                    <a:pt x="3635" y="1257"/>
                  </a:cubicBezTo>
                  <a:cubicBezTo>
                    <a:pt x="3622" y="1261"/>
                    <a:pt x="3628" y="1263"/>
                    <a:pt x="3618" y="1257"/>
                  </a:cubicBezTo>
                  <a:cubicBezTo>
                    <a:pt x="3615" y="1255"/>
                    <a:pt x="3612" y="1253"/>
                    <a:pt x="3608" y="1254"/>
                  </a:cubicBezTo>
                  <a:cubicBezTo>
                    <a:pt x="3603" y="1254"/>
                    <a:pt x="3607" y="1258"/>
                    <a:pt x="3604" y="1260"/>
                  </a:cubicBezTo>
                  <a:cubicBezTo>
                    <a:pt x="3603" y="1261"/>
                    <a:pt x="3587" y="1263"/>
                    <a:pt x="3587" y="1263"/>
                  </a:cubicBezTo>
                  <a:cubicBezTo>
                    <a:pt x="3587" y="1263"/>
                    <a:pt x="3588" y="1254"/>
                    <a:pt x="3584" y="1254"/>
                  </a:cubicBezTo>
                  <a:cubicBezTo>
                    <a:pt x="3580" y="1253"/>
                    <a:pt x="3575" y="1260"/>
                    <a:pt x="3571" y="1260"/>
                  </a:cubicBezTo>
                  <a:cubicBezTo>
                    <a:pt x="3570" y="1260"/>
                    <a:pt x="3571" y="1253"/>
                    <a:pt x="3567" y="1254"/>
                  </a:cubicBezTo>
                  <a:cubicBezTo>
                    <a:pt x="3567" y="1254"/>
                    <a:pt x="3560" y="1259"/>
                    <a:pt x="3554" y="1260"/>
                  </a:cubicBezTo>
                  <a:cubicBezTo>
                    <a:pt x="3540" y="1262"/>
                    <a:pt x="3533" y="1267"/>
                    <a:pt x="3527" y="1266"/>
                  </a:cubicBezTo>
                  <a:cubicBezTo>
                    <a:pt x="3522" y="1266"/>
                    <a:pt x="3524" y="1258"/>
                    <a:pt x="3516" y="1260"/>
                  </a:cubicBezTo>
                  <a:cubicBezTo>
                    <a:pt x="3510" y="1262"/>
                    <a:pt x="3508" y="1273"/>
                    <a:pt x="3500" y="1273"/>
                  </a:cubicBezTo>
                  <a:cubicBezTo>
                    <a:pt x="3496" y="1273"/>
                    <a:pt x="3495" y="1266"/>
                    <a:pt x="3486" y="1263"/>
                  </a:cubicBezTo>
                  <a:cubicBezTo>
                    <a:pt x="3487" y="1264"/>
                    <a:pt x="3473" y="1263"/>
                    <a:pt x="3473" y="1263"/>
                  </a:cubicBezTo>
                  <a:cubicBezTo>
                    <a:pt x="3466" y="1264"/>
                    <a:pt x="3462" y="1266"/>
                    <a:pt x="3456" y="1266"/>
                  </a:cubicBezTo>
                  <a:cubicBezTo>
                    <a:pt x="3443" y="1266"/>
                    <a:pt x="3423" y="1263"/>
                    <a:pt x="3415" y="1263"/>
                  </a:cubicBezTo>
                  <a:cubicBezTo>
                    <a:pt x="3404" y="1264"/>
                    <a:pt x="3392" y="1272"/>
                    <a:pt x="3378" y="1273"/>
                  </a:cubicBezTo>
                  <a:cubicBezTo>
                    <a:pt x="3375" y="1273"/>
                    <a:pt x="3372" y="1270"/>
                    <a:pt x="3368" y="1270"/>
                  </a:cubicBezTo>
                  <a:cubicBezTo>
                    <a:pt x="3353" y="1267"/>
                    <a:pt x="3336" y="1271"/>
                    <a:pt x="3324" y="1270"/>
                  </a:cubicBezTo>
                  <a:cubicBezTo>
                    <a:pt x="3316" y="1269"/>
                    <a:pt x="3311" y="1264"/>
                    <a:pt x="3304" y="1263"/>
                  </a:cubicBezTo>
                  <a:cubicBezTo>
                    <a:pt x="3300" y="1263"/>
                    <a:pt x="3298" y="1266"/>
                    <a:pt x="3294" y="1266"/>
                  </a:cubicBezTo>
                  <a:cubicBezTo>
                    <a:pt x="3290" y="1267"/>
                    <a:pt x="3290" y="1263"/>
                    <a:pt x="3287" y="1263"/>
                  </a:cubicBezTo>
                  <a:cubicBezTo>
                    <a:pt x="3282" y="1263"/>
                    <a:pt x="3282" y="1267"/>
                    <a:pt x="3277" y="1266"/>
                  </a:cubicBezTo>
                  <a:cubicBezTo>
                    <a:pt x="3272" y="1266"/>
                    <a:pt x="3272" y="1262"/>
                    <a:pt x="3267" y="1263"/>
                  </a:cubicBezTo>
                  <a:cubicBezTo>
                    <a:pt x="3265" y="1264"/>
                    <a:pt x="3268" y="1271"/>
                    <a:pt x="3263" y="1270"/>
                  </a:cubicBezTo>
                  <a:cubicBezTo>
                    <a:pt x="3262" y="1269"/>
                    <a:pt x="3255" y="1264"/>
                    <a:pt x="3253" y="1263"/>
                  </a:cubicBezTo>
                  <a:cubicBezTo>
                    <a:pt x="3251" y="1262"/>
                    <a:pt x="3242" y="1262"/>
                    <a:pt x="3240" y="1260"/>
                  </a:cubicBezTo>
                  <a:cubicBezTo>
                    <a:pt x="3236" y="1257"/>
                    <a:pt x="3240" y="1252"/>
                    <a:pt x="3233" y="1251"/>
                  </a:cubicBezTo>
                  <a:cubicBezTo>
                    <a:pt x="3215" y="1248"/>
                    <a:pt x="3204" y="1252"/>
                    <a:pt x="3199" y="1257"/>
                  </a:cubicBezTo>
                  <a:cubicBezTo>
                    <a:pt x="3188" y="1268"/>
                    <a:pt x="3194" y="1262"/>
                    <a:pt x="3175" y="1263"/>
                  </a:cubicBezTo>
                  <a:cubicBezTo>
                    <a:pt x="3169" y="1264"/>
                    <a:pt x="3168" y="1267"/>
                    <a:pt x="3162" y="1266"/>
                  </a:cubicBezTo>
                  <a:cubicBezTo>
                    <a:pt x="3155" y="1266"/>
                    <a:pt x="3151" y="1260"/>
                    <a:pt x="3145" y="1260"/>
                  </a:cubicBezTo>
                  <a:cubicBezTo>
                    <a:pt x="3141" y="1260"/>
                    <a:pt x="3136" y="1266"/>
                    <a:pt x="3132" y="1266"/>
                  </a:cubicBezTo>
                  <a:cubicBezTo>
                    <a:pt x="3127" y="1267"/>
                    <a:pt x="3127" y="1263"/>
                    <a:pt x="3121" y="1263"/>
                  </a:cubicBezTo>
                  <a:cubicBezTo>
                    <a:pt x="3108" y="1264"/>
                    <a:pt x="3092" y="1270"/>
                    <a:pt x="3081" y="1270"/>
                  </a:cubicBezTo>
                  <a:cubicBezTo>
                    <a:pt x="3076" y="1269"/>
                    <a:pt x="3076" y="1266"/>
                    <a:pt x="3071" y="1266"/>
                  </a:cubicBezTo>
                  <a:cubicBezTo>
                    <a:pt x="3065" y="1267"/>
                    <a:pt x="3062" y="1272"/>
                    <a:pt x="3057" y="1273"/>
                  </a:cubicBezTo>
                  <a:cubicBezTo>
                    <a:pt x="3054" y="1273"/>
                    <a:pt x="3053" y="1270"/>
                    <a:pt x="3050" y="1270"/>
                  </a:cubicBezTo>
                  <a:cubicBezTo>
                    <a:pt x="3049" y="1270"/>
                    <a:pt x="3046" y="1275"/>
                    <a:pt x="3040" y="1273"/>
                  </a:cubicBezTo>
                  <a:cubicBezTo>
                    <a:pt x="3031" y="1269"/>
                    <a:pt x="3047" y="1264"/>
                    <a:pt x="3037" y="1263"/>
                  </a:cubicBezTo>
                  <a:cubicBezTo>
                    <a:pt x="3036" y="1263"/>
                    <a:pt x="3031" y="1270"/>
                    <a:pt x="3023" y="1270"/>
                  </a:cubicBezTo>
                  <a:cubicBezTo>
                    <a:pt x="3015" y="1269"/>
                    <a:pt x="3017" y="1262"/>
                    <a:pt x="3010" y="1263"/>
                  </a:cubicBezTo>
                  <a:cubicBezTo>
                    <a:pt x="3005" y="1264"/>
                    <a:pt x="2997" y="1275"/>
                    <a:pt x="2990" y="1276"/>
                  </a:cubicBezTo>
                  <a:cubicBezTo>
                    <a:pt x="2983" y="1277"/>
                    <a:pt x="2964" y="1267"/>
                    <a:pt x="2959" y="1266"/>
                  </a:cubicBezTo>
                  <a:cubicBezTo>
                    <a:pt x="2952" y="1266"/>
                    <a:pt x="2945" y="1270"/>
                    <a:pt x="2942" y="1270"/>
                  </a:cubicBezTo>
                  <a:cubicBezTo>
                    <a:pt x="2937" y="1268"/>
                    <a:pt x="2934" y="1262"/>
                    <a:pt x="2929" y="1260"/>
                  </a:cubicBezTo>
                  <a:cubicBezTo>
                    <a:pt x="2921" y="1257"/>
                    <a:pt x="2908" y="1254"/>
                    <a:pt x="2899" y="1254"/>
                  </a:cubicBezTo>
                  <a:cubicBezTo>
                    <a:pt x="2893" y="1254"/>
                    <a:pt x="2888" y="1263"/>
                    <a:pt x="2882" y="1263"/>
                  </a:cubicBezTo>
                  <a:cubicBezTo>
                    <a:pt x="2869" y="1264"/>
                    <a:pt x="2871" y="1257"/>
                    <a:pt x="2865" y="1257"/>
                  </a:cubicBezTo>
                  <a:cubicBezTo>
                    <a:pt x="2858" y="1257"/>
                    <a:pt x="2851" y="1261"/>
                    <a:pt x="2844" y="1260"/>
                  </a:cubicBezTo>
                  <a:cubicBezTo>
                    <a:pt x="2834" y="1259"/>
                    <a:pt x="2826" y="1254"/>
                    <a:pt x="2817" y="1254"/>
                  </a:cubicBezTo>
                  <a:cubicBezTo>
                    <a:pt x="2808" y="1253"/>
                    <a:pt x="2793" y="1255"/>
                    <a:pt x="2784" y="1257"/>
                  </a:cubicBezTo>
                  <a:cubicBezTo>
                    <a:pt x="2782" y="1257"/>
                    <a:pt x="2775" y="1263"/>
                    <a:pt x="2774" y="1263"/>
                  </a:cubicBezTo>
                  <a:cubicBezTo>
                    <a:pt x="2764" y="1264"/>
                    <a:pt x="2755" y="1258"/>
                    <a:pt x="2747" y="1260"/>
                  </a:cubicBezTo>
                  <a:cubicBezTo>
                    <a:pt x="2738" y="1262"/>
                    <a:pt x="2734" y="1267"/>
                    <a:pt x="2730" y="1269"/>
                  </a:cubicBezTo>
                  <a:cubicBezTo>
                    <a:pt x="2732" y="1268"/>
                    <a:pt x="2723" y="1269"/>
                    <a:pt x="2723" y="1270"/>
                  </a:cubicBezTo>
                  <a:cubicBezTo>
                    <a:pt x="2722" y="1269"/>
                    <a:pt x="2717" y="1261"/>
                    <a:pt x="2716" y="1260"/>
                  </a:cubicBezTo>
                  <a:cubicBezTo>
                    <a:pt x="2711" y="1256"/>
                    <a:pt x="2689" y="1252"/>
                    <a:pt x="2679" y="1257"/>
                  </a:cubicBezTo>
                  <a:cubicBezTo>
                    <a:pt x="2678" y="1257"/>
                    <a:pt x="2680" y="1263"/>
                    <a:pt x="2679" y="1263"/>
                  </a:cubicBezTo>
                  <a:cubicBezTo>
                    <a:pt x="2674" y="1265"/>
                    <a:pt x="2671" y="1260"/>
                    <a:pt x="2669" y="1260"/>
                  </a:cubicBezTo>
                  <a:cubicBezTo>
                    <a:pt x="2667" y="1260"/>
                    <a:pt x="2662" y="1267"/>
                    <a:pt x="2659" y="1266"/>
                  </a:cubicBezTo>
                  <a:cubicBezTo>
                    <a:pt x="2656" y="1266"/>
                    <a:pt x="2651" y="1251"/>
                    <a:pt x="2642" y="1251"/>
                  </a:cubicBezTo>
                  <a:cubicBezTo>
                    <a:pt x="2639" y="1250"/>
                    <a:pt x="2637" y="1254"/>
                    <a:pt x="2635" y="1254"/>
                  </a:cubicBezTo>
                  <a:cubicBezTo>
                    <a:pt x="2635" y="1254"/>
                    <a:pt x="2633" y="1248"/>
                    <a:pt x="2632" y="1247"/>
                  </a:cubicBezTo>
                  <a:cubicBezTo>
                    <a:pt x="2631" y="1247"/>
                    <a:pt x="2613" y="1251"/>
                    <a:pt x="2611" y="1251"/>
                  </a:cubicBezTo>
                  <a:cubicBezTo>
                    <a:pt x="2610" y="1250"/>
                    <a:pt x="2610" y="1247"/>
                    <a:pt x="2605" y="1247"/>
                  </a:cubicBezTo>
                  <a:cubicBezTo>
                    <a:pt x="2596" y="1248"/>
                    <a:pt x="2600" y="1257"/>
                    <a:pt x="2595" y="1251"/>
                  </a:cubicBezTo>
                  <a:cubicBezTo>
                    <a:pt x="2593" y="1248"/>
                    <a:pt x="2591" y="1254"/>
                    <a:pt x="2591" y="1254"/>
                  </a:cubicBezTo>
                  <a:cubicBezTo>
                    <a:pt x="2576" y="1256"/>
                    <a:pt x="2569" y="1253"/>
                    <a:pt x="2564" y="1254"/>
                  </a:cubicBezTo>
                  <a:cubicBezTo>
                    <a:pt x="2560" y="1254"/>
                    <a:pt x="2560" y="1257"/>
                    <a:pt x="2554" y="1257"/>
                  </a:cubicBezTo>
                  <a:cubicBezTo>
                    <a:pt x="2554" y="1257"/>
                    <a:pt x="2543" y="1257"/>
                    <a:pt x="2544" y="1257"/>
                  </a:cubicBezTo>
                  <a:cubicBezTo>
                    <a:pt x="2541" y="1256"/>
                    <a:pt x="2545" y="1248"/>
                    <a:pt x="2537" y="1251"/>
                  </a:cubicBezTo>
                  <a:cubicBezTo>
                    <a:pt x="2527" y="1254"/>
                    <a:pt x="2541" y="1259"/>
                    <a:pt x="2534" y="1266"/>
                  </a:cubicBezTo>
                  <a:cubicBezTo>
                    <a:pt x="2534" y="1267"/>
                    <a:pt x="2519" y="1270"/>
                    <a:pt x="2520" y="1270"/>
                  </a:cubicBezTo>
                  <a:cubicBezTo>
                    <a:pt x="2517" y="1270"/>
                    <a:pt x="2510" y="1266"/>
                    <a:pt x="2503" y="1266"/>
                  </a:cubicBezTo>
                  <a:cubicBezTo>
                    <a:pt x="2495" y="1267"/>
                    <a:pt x="2492" y="1271"/>
                    <a:pt x="2487" y="1270"/>
                  </a:cubicBezTo>
                  <a:cubicBezTo>
                    <a:pt x="2484" y="1269"/>
                    <a:pt x="2484" y="1260"/>
                    <a:pt x="2480" y="1260"/>
                  </a:cubicBezTo>
                  <a:cubicBezTo>
                    <a:pt x="2475" y="1260"/>
                    <a:pt x="2476" y="1266"/>
                    <a:pt x="2473" y="1266"/>
                  </a:cubicBezTo>
                  <a:cubicBezTo>
                    <a:pt x="2473" y="1266"/>
                    <a:pt x="2469" y="1259"/>
                    <a:pt x="2466" y="1260"/>
                  </a:cubicBezTo>
                  <a:cubicBezTo>
                    <a:pt x="2461" y="1262"/>
                    <a:pt x="2461" y="1268"/>
                    <a:pt x="2457" y="1269"/>
                  </a:cubicBezTo>
                  <a:cubicBezTo>
                    <a:pt x="2457" y="1269"/>
                    <a:pt x="2445" y="1270"/>
                    <a:pt x="2446" y="1270"/>
                  </a:cubicBezTo>
                  <a:cubicBezTo>
                    <a:pt x="2443" y="1269"/>
                    <a:pt x="2434" y="1263"/>
                    <a:pt x="2426" y="1263"/>
                  </a:cubicBezTo>
                  <a:cubicBezTo>
                    <a:pt x="2427" y="1263"/>
                    <a:pt x="2418" y="1269"/>
                    <a:pt x="2416" y="1270"/>
                  </a:cubicBezTo>
                  <a:cubicBezTo>
                    <a:pt x="2402" y="1274"/>
                    <a:pt x="2407" y="1266"/>
                    <a:pt x="2395" y="1266"/>
                  </a:cubicBezTo>
                  <a:cubicBezTo>
                    <a:pt x="2390" y="1267"/>
                    <a:pt x="2379" y="1278"/>
                    <a:pt x="2375" y="1273"/>
                  </a:cubicBezTo>
                  <a:cubicBezTo>
                    <a:pt x="2373" y="1271"/>
                    <a:pt x="2371" y="1276"/>
                    <a:pt x="2372" y="1276"/>
                  </a:cubicBezTo>
                  <a:cubicBezTo>
                    <a:pt x="2356" y="1278"/>
                    <a:pt x="2354" y="1271"/>
                    <a:pt x="2345" y="1270"/>
                  </a:cubicBezTo>
                  <a:cubicBezTo>
                    <a:pt x="2339" y="1269"/>
                    <a:pt x="2334" y="1273"/>
                    <a:pt x="2328" y="1273"/>
                  </a:cubicBezTo>
                  <a:cubicBezTo>
                    <a:pt x="2318" y="1272"/>
                    <a:pt x="2307" y="1264"/>
                    <a:pt x="2297" y="1263"/>
                  </a:cubicBezTo>
                  <a:cubicBezTo>
                    <a:pt x="2293" y="1263"/>
                    <a:pt x="2293" y="1267"/>
                    <a:pt x="2287" y="1266"/>
                  </a:cubicBezTo>
                  <a:cubicBezTo>
                    <a:pt x="2286" y="1266"/>
                    <a:pt x="2280" y="1261"/>
                    <a:pt x="2277" y="1260"/>
                  </a:cubicBezTo>
                  <a:cubicBezTo>
                    <a:pt x="2274" y="1259"/>
                    <a:pt x="2273" y="1263"/>
                    <a:pt x="2270" y="1263"/>
                  </a:cubicBezTo>
                  <a:cubicBezTo>
                    <a:pt x="2269" y="1263"/>
                    <a:pt x="2263" y="1257"/>
                    <a:pt x="2260" y="1257"/>
                  </a:cubicBezTo>
                  <a:cubicBezTo>
                    <a:pt x="2261" y="1257"/>
                    <a:pt x="2241" y="1258"/>
                    <a:pt x="2247" y="1257"/>
                  </a:cubicBezTo>
                  <a:cubicBezTo>
                    <a:pt x="2239" y="1258"/>
                    <a:pt x="2229" y="1263"/>
                    <a:pt x="2220" y="1260"/>
                  </a:cubicBezTo>
                  <a:cubicBezTo>
                    <a:pt x="2221" y="1240"/>
                    <a:pt x="2238" y="1228"/>
                    <a:pt x="2223" y="1219"/>
                  </a:cubicBezTo>
                  <a:cubicBezTo>
                    <a:pt x="2225" y="1220"/>
                    <a:pt x="2217" y="1225"/>
                    <a:pt x="2216" y="1225"/>
                  </a:cubicBezTo>
                  <a:cubicBezTo>
                    <a:pt x="2216" y="1225"/>
                    <a:pt x="2211" y="1219"/>
                    <a:pt x="2206" y="1222"/>
                  </a:cubicBezTo>
                  <a:cubicBezTo>
                    <a:pt x="2198" y="1228"/>
                    <a:pt x="2197" y="1245"/>
                    <a:pt x="2206" y="1254"/>
                  </a:cubicBezTo>
                  <a:cubicBezTo>
                    <a:pt x="2194" y="1262"/>
                    <a:pt x="2189" y="1250"/>
                    <a:pt x="2179" y="1251"/>
                  </a:cubicBezTo>
                  <a:cubicBezTo>
                    <a:pt x="2173" y="1251"/>
                    <a:pt x="2158" y="1252"/>
                    <a:pt x="2152" y="1254"/>
                  </a:cubicBezTo>
                  <a:cubicBezTo>
                    <a:pt x="2151" y="1254"/>
                    <a:pt x="2153" y="1260"/>
                    <a:pt x="2152" y="1260"/>
                  </a:cubicBezTo>
                  <a:cubicBezTo>
                    <a:pt x="2149" y="1262"/>
                    <a:pt x="2142" y="1259"/>
                    <a:pt x="2139" y="1260"/>
                  </a:cubicBezTo>
                  <a:cubicBezTo>
                    <a:pt x="2138" y="1260"/>
                    <a:pt x="2137" y="1266"/>
                    <a:pt x="2135" y="1266"/>
                  </a:cubicBezTo>
                  <a:cubicBezTo>
                    <a:pt x="2125" y="1271"/>
                    <a:pt x="2125" y="1261"/>
                    <a:pt x="2122" y="1260"/>
                  </a:cubicBezTo>
                  <a:cubicBezTo>
                    <a:pt x="2123" y="1261"/>
                    <a:pt x="2118" y="1263"/>
                    <a:pt x="2115" y="1263"/>
                  </a:cubicBezTo>
                  <a:cubicBezTo>
                    <a:pt x="2113" y="1263"/>
                    <a:pt x="2108" y="1258"/>
                    <a:pt x="2102" y="1260"/>
                  </a:cubicBezTo>
                  <a:cubicBezTo>
                    <a:pt x="2094" y="1262"/>
                    <a:pt x="2089" y="1276"/>
                    <a:pt x="2085" y="1276"/>
                  </a:cubicBezTo>
                  <a:cubicBezTo>
                    <a:pt x="2087" y="1276"/>
                    <a:pt x="2081" y="1270"/>
                    <a:pt x="2081" y="1270"/>
                  </a:cubicBezTo>
                  <a:cubicBezTo>
                    <a:pt x="2076" y="1267"/>
                    <a:pt x="2052" y="1262"/>
                    <a:pt x="2044" y="1266"/>
                  </a:cubicBezTo>
                  <a:cubicBezTo>
                    <a:pt x="2037" y="1271"/>
                    <a:pt x="2049" y="1286"/>
                    <a:pt x="2034" y="1282"/>
                  </a:cubicBezTo>
                  <a:cubicBezTo>
                    <a:pt x="2031" y="1279"/>
                    <a:pt x="2031" y="1272"/>
                    <a:pt x="2024" y="1270"/>
                  </a:cubicBezTo>
                  <a:cubicBezTo>
                    <a:pt x="2011" y="1266"/>
                    <a:pt x="2003" y="1276"/>
                    <a:pt x="2000" y="1276"/>
                  </a:cubicBezTo>
                  <a:cubicBezTo>
                    <a:pt x="1994" y="1276"/>
                    <a:pt x="1988" y="1271"/>
                    <a:pt x="1980" y="1270"/>
                  </a:cubicBezTo>
                  <a:cubicBezTo>
                    <a:pt x="1963" y="1267"/>
                    <a:pt x="1944" y="1273"/>
                    <a:pt x="1933" y="1273"/>
                  </a:cubicBezTo>
                  <a:cubicBezTo>
                    <a:pt x="1930" y="1273"/>
                    <a:pt x="1921" y="1267"/>
                    <a:pt x="1919" y="1266"/>
                  </a:cubicBezTo>
                  <a:cubicBezTo>
                    <a:pt x="1909" y="1266"/>
                    <a:pt x="1904" y="1274"/>
                    <a:pt x="1899" y="1273"/>
                  </a:cubicBezTo>
                  <a:cubicBezTo>
                    <a:pt x="1889" y="1271"/>
                    <a:pt x="1889" y="1260"/>
                    <a:pt x="1879" y="1263"/>
                  </a:cubicBezTo>
                  <a:cubicBezTo>
                    <a:pt x="1869" y="1266"/>
                    <a:pt x="1870" y="1275"/>
                    <a:pt x="1869" y="1279"/>
                  </a:cubicBezTo>
                  <a:cubicBezTo>
                    <a:pt x="1864" y="1271"/>
                    <a:pt x="1861" y="1266"/>
                    <a:pt x="1848" y="1263"/>
                  </a:cubicBezTo>
                  <a:cubicBezTo>
                    <a:pt x="1843" y="1262"/>
                    <a:pt x="1845" y="1272"/>
                    <a:pt x="1842" y="1273"/>
                  </a:cubicBezTo>
                  <a:cubicBezTo>
                    <a:pt x="1834" y="1274"/>
                    <a:pt x="1836" y="1267"/>
                    <a:pt x="1825" y="1263"/>
                  </a:cubicBezTo>
                  <a:cubicBezTo>
                    <a:pt x="1814" y="1259"/>
                    <a:pt x="1818" y="1270"/>
                    <a:pt x="1811" y="1263"/>
                  </a:cubicBezTo>
                  <a:cubicBezTo>
                    <a:pt x="1803" y="1256"/>
                    <a:pt x="1799" y="1263"/>
                    <a:pt x="1791" y="1263"/>
                  </a:cubicBezTo>
                  <a:cubicBezTo>
                    <a:pt x="1775" y="1263"/>
                    <a:pt x="1757" y="1257"/>
                    <a:pt x="1744" y="1260"/>
                  </a:cubicBezTo>
                  <a:cubicBezTo>
                    <a:pt x="1738" y="1261"/>
                    <a:pt x="1733" y="1267"/>
                    <a:pt x="1730" y="1266"/>
                  </a:cubicBezTo>
                  <a:cubicBezTo>
                    <a:pt x="1723" y="1266"/>
                    <a:pt x="1718" y="1257"/>
                    <a:pt x="1713" y="1257"/>
                  </a:cubicBezTo>
                  <a:cubicBezTo>
                    <a:pt x="1708" y="1256"/>
                    <a:pt x="1711" y="1264"/>
                    <a:pt x="1703" y="1263"/>
                  </a:cubicBezTo>
                  <a:cubicBezTo>
                    <a:pt x="1702" y="1263"/>
                    <a:pt x="1703" y="1257"/>
                    <a:pt x="1700" y="1257"/>
                  </a:cubicBezTo>
                  <a:cubicBezTo>
                    <a:pt x="1693" y="1256"/>
                    <a:pt x="1685" y="1261"/>
                    <a:pt x="1676" y="1260"/>
                  </a:cubicBezTo>
                  <a:cubicBezTo>
                    <a:pt x="1675" y="1260"/>
                    <a:pt x="1671" y="1254"/>
                    <a:pt x="1666" y="1254"/>
                  </a:cubicBezTo>
                  <a:cubicBezTo>
                    <a:pt x="1659" y="1253"/>
                    <a:pt x="1652" y="1258"/>
                    <a:pt x="1646" y="1257"/>
                  </a:cubicBezTo>
                  <a:cubicBezTo>
                    <a:pt x="1643" y="1257"/>
                    <a:pt x="1637" y="1251"/>
                    <a:pt x="1632" y="1251"/>
                  </a:cubicBezTo>
                  <a:cubicBezTo>
                    <a:pt x="1628" y="1251"/>
                    <a:pt x="1627" y="1255"/>
                    <a:pt x="1622" y="1254"/>
                  </a:cubicBezTo>
                  <a:cubicBezTo>
                    <a:pt x="1614" y="1252"/>
                    <a:pt x="1615" y="1246"/>
                    <a:pt x="1608" y="1247"/>
                  </a:cubicBezTo>
                  <a:cubicBezTo>
                    <a:pt x="1608" y="1248"/>
                    <a:pt x="1609" y="1253"/>
                    <a:pt x="1608" y="1254"/>
                  </a:cubicBezTo>
                  <a:cubicBezTo>
                    <a:pt x="1609" y="1254"/>
                    <a:pt x="1594" y="1251"/>
                    <a:pt x="1592" y="1260"/>
                  </a:cubicBezTo>
                  <a:cubicBezTo>
                    <a:pt x="1591" y="1261"/>
                    <a:pt x="1595" y="1266"/>
                    <a:pt x="1595" y="1266"/>
                  </a:cubicBezTo>
                  <a:cubicBezTo>
                    <a:pt x="1580" y="1271"/>
                    <a:pt x="1585" y="1265"/>
                    <a:pt x="1571" y="1263"/>
                  </a:cubicBezTo>
                  <a:cubicBezTo>
                    <a:pt x="1560" y="1261"/>
                    <a:pt x="1538" y="1257"/>
                    <a:pt x="1527" y="1260"/>
                  </a:cubicBezTo>
                  <a:cubicBezTo>
                    <a:pt x="1527" y="1260"/>
                    <a:pt x="1525" y="1266"/>
                    <a:pt x="1524" y="1266"/>
                  </a:cubicBezTo>
                  <a:cubicBezTo>
                    <a:pt x="1518" y="1271"/>
                    <a:pt x="1511" y="1267"/>
                    <a:pt x="1511" y="1266"/>
                  </a:cubicBezTo>
                  <a:cubicBezTo>
                    <a:pt x="1505" y="1261"/>
                    <a:pt x="1500" y="1253"/>
                    <a:pt x="1494" y="1251"/>
                  </a:cubicBezTo>
                  <a:cubicBezTo>
                    <a:pt x="1488" y="1249"/>
                    <a:pt x="1486" y="1253"/>
                    <a:pt x="1477" y="1254"/>
                  </a:cubicBezTo>
                  <a:cubicBezTo>
                    <a:pt x="1472" y="1254"/>
                    <a:pt x="1469" y="1250"/>
                    <a:pt x="1467" y="1251"/>
                  </a:cubicBezTo>
                  <a:cubicBezTo>
                    <a:pt x="1453" y="1251"/>
                    <a:pt x="1440" y="1251"/>
                    <a:pt x="1433" y="1251"/>
                  </a:cubicBezTo>
                  <a:cubicBezTo>
                    <a:pt x="1426" y="1251"/>
                    <a:pt x="1422" y="1259"/>
                    <a:pt x="1416" y="1257"/>
                  </a:cubicBezTo>
                  <a:cubicBezTo>
                    <a:pt x="1414" y="1256"/>
                    <a:pt x="1410" y="1251"/>
                    <a:pt x="1406" y="1251"/>
                  </a:cubicBezTo>
                  <a:cubicBezTo>
                    <a:pt x="1403" y="1250"/>
                    <a:pt x="1401" y="1254"/>
                    <a:pt x="1399" y="1254"/>
                  </a:cubicBezTo>
                  <a:cubicBezTo>
                    <a:pt x="1398" y="1253"/>
                    <a:pt x="1400" y="1250"/>
                    <a:pt x="1396" y="1251"/>
                  </a:cubicBezTo>
                  <a:cubicBezTo>
                    <a:pt x="1391" y="1251"/>
                    <a:pt x="1378" y="1254"/>
                    <a:pt x="1375" y="1254"/>
                  </a:cubicBezTo>
                  <a:cubicBezTo>
                    <a:pt x="1370" y="1253"/>
                    <a:pt x="1364" y="1249"/>
                    <a:pt x="1359" y="1247"/>
                  </a:cubicBezTo>
                  <a:cubicBezTo>
                    <a:pt x="1343" y="1244"/>
                    <a:pt x="1342" y="1259"/>
                    <a:pt x="1338" y="1260"/>
                  </a:cubicBezTo>
                  <a:cubicBezTo>
                    <a:pt x="1324" y="1263"/>
                    <a:pt x="1296" y="1261"/>
                    <a:pt x="1288" y="1260"/>
                  </a:cubicBezTo>
                  <a:cubicBezTo>
                    <a:pt x="1280" y="1259"/>
                    <a:pt x="1274" y="1263"/>
                    <a:pt x="1267" y="1263"/>
                  </a:cubicBezTo>
                  <a:cubicBezTo>
                    <a:pt x="1263" y="1263"/>
                    <a:pt x="1255" y="1260"/>
                    <a:pt x="1254" y="1260"/>
                  </a:cubicBezTo>
                  <a:cubicBezTo>
                    <a:pt x="1253" y="1260"/>
                    <a:pt x="1257" y="1266"/>
                    <a:pt x="1257" y="1266"/>
                  </a:cubicBezTo>
                  <a:cubicBezTo>
                    <a:pt x="1254" y="1269"/>
                    <a:pt x="1245" y="1265"/>
                    <a:pt x="1240" y="1266"/>
                  </a:cubicBezTo>
                  <a:cubicBezTo>
                    <a:pt x="1240" y="1267"/>
                    <a:pt x="1241" y="1272"/>
                    <a:pt x="1240" y="1273"/>
                  </a:cubicBezTo>
                  <a:cubicBezTo>
                    <a:pt x="1236" y="1276"/>
                    <a:pt x="1218" y="1278"/>
                    <a:pt x="1220" y="1273"/>
                  </a:cubicBezTo>
                  <a:cubicBezTo>
                    <a:pt x="1223" y="1269"/>
                    <a:pt x="1233" y="1272"/>
                    <a:pt x="1230" y="1263"/>
                  </a:cubicBezTo>
                  <a:cubicBezTo>
                    <a:pt x="1230" y="1268"/>
                    <a:pt x="1216" y="1265"/>
                    <a:pt x="1213" y="1266"/>
                  </a:cubicBezTo>
                  <a:cubicBezTo>
                    <a:pt x="1213" y="1267"/>
                    <a:pt x="1214" y="1273"/>
                    <a:pt x="1213" y="1273"/>
                  </a:cubicBezTo>
                  <a:cubicBezTo>
                    <a:pt x="1210" y="1274"/>
                    <a:pt x="1208" y="1270"/>
                    <a:pt x="1207" y="1270"/>
                  </a:cubicBezTo>
                  <a:cubicBezTo>
                    <a:pt x="1202" y="1269"/>
                    <a:pt x="1202" y="1274"/>
                    <a:pt x="1196" y="1273"/>
                  </a:cubicBezTo>
                  <a:cubicBezTo>
                    <a:pt x="1196" y="1273"/>
                    <a:pt x="1194" y="1267"/>
                    <a:pt x="1193" y="1266"/>
                  </a:cubicBezTo>
                  <a:cubicBezTo>
                    <a:pt x="1178" y="1259"/>
                    <a:pt x="1172" y="1268"/>
                    <a:pt x="1159" y="1270"/>
                  </a:cubicBezTo>
                  <a:cubicBezTo>
                    <a:pt x="1147" y="1271"/>
                    <a:pt x="1144" y="1265"/>
                    <a:pt x="1136" y="1270"/>
                  </a:cubicBezTo>
                  <a:cubicBezTo>
                    <a:pt x="1124" y="1276"/>
                    <a:pt x="1135" y="1264"/>
                    <a:pt x="1129" y="1266"/>
                  </a:cubicBezTo>
                  <a:cubicBezTo>
                    <a:pt x="1117" y="1272"/>
                    <a:pt x="1130" y="1278"/>
                    <a:pt x="1119" y="1282"/>
                  </a:cubicBezTo>
                  <a:cubicBezTo>
                    <a:pt x="1121" y="1281"/>
                    <a:pt x="1109" y="1279"/>
                    <a:pt x="1105" y="1279"/>
                  </a:cubicBezTo>
                  <a:cubicBezTo>
                    <a:pt x="1094" y="1281"/>
                    <a:pt x="1069" y="1293"/>
                    <a:pt x="1061" y="1292"/>
                  </a:cubicBezTo>
                  <a:cubicBezTo>
                    <a:pt x="1063" y="1292"/>
                    <a:pt x="1058" y="1285"/>
                    <a:pt x="1058" y="1286"/>
                  </a:cubicBezTo>
                  <a:cubicBezTo>
                    <a:pt x="1051" y="1280"/>
                    <a:pt x="1046" y="1273"/>
                    <a:pt x="1038" y="1273"/>
                  </a:cubicBezTo>
                  <a:cubicBezTo>
                    <a:pt x="1033" y="1273"/>
                    <a:pt x="1028" y="1280"/>
                    <a:pt x="1024" y="1279"/>
                  </a:cubicBezTo>
                  <a:cubicBezTo>
                    <a:pt x="1027" y="1280"/>
                    <a:pt x="1016" y="1266"/>
                    <a:pt x="1018" y="1266"/>
                  </a:cubicBezTo>
                  <a:cubicBezTo>
                    <a:pt x="1002" y="1261"/>
                    <a:pt x="1002" y="1279"/>
                    <a:pt x="1004" y="1279"/>
                  </a:cubicBezTo>
                  <a:cubicBezTo>
                    <a:pt x="995" y="1278"/>
                    <a:pt x="992" y="1274"/>
                    <a:pt x="980" y="1266"/>
                  </a:cubicBezTo>
                  <a:cubicBezTo>
                    <a:pt x="975" y="1263"/>
                    <a:pt x="970" y="1261"/>
                    <a:pt x="967" y="1257"/>
                  </a:cubicBezTo>
                  <a:cubicBezTo>
                    <a:pt x="969" y="1260"/>
                    <a:pt x="969" y="1248"/>
                    <a:pt x="963" y="1251"/>
                  </a:cubicBezTo>
                  <a:cubicBezTo>
                    <a:pt x="956" y="1253"/>
                    <a:pt x="968" y="1268"/>
                    <a:pt x="960" y="1273"/>
                  </a:cubicBezTo>
                  <a:cubicBezTo>
                    <a:pt x="949" y="1274"/>
                    <a:pt x="948" y="1261"/>
                    <a:pt x="940" y="1257"/>
                  </a:cubicBezTo>
                  <a:cubicBezTo>
                    <a:pt x="936" y="1255"/>
                    <a:pt x="931" y="1265"/>
                    <a:pt x="926" y="1263"/>
                  </a:cubicBezTo>
                  <a:cubicBezTo>
                    <a:pt x="921" y="1262"/>
                    <a:pt x="916" y="1251"/>
                    <a:pt x="909" y="1247"/>
                  </a:cubicBezTo>
                  <a:cubicBezTo>
                    <a:pt x="903" y="1243"/>
                    <a:pt x="891" y="1248"/>
                    <a:pt x="893" y="1238"/>
                  </a:cubicBezTo>
                  <a:cubicBezTo>
                    <a:pt x="911" y="1240"/>
                    <a:pt x="914" y="1228"/>
                    <a:pt x="923" y="1222"/>
                  </a:cubicBezTo>
                  <a:cubicBezTo>
                    <a:pt x="935" y="1232"/>
                    <a:pt x="917" y="1243"/>
                    <a:pt x="923" y="1251"/>
                  </a:cubicBezTo>
                  <a:cubicBezTo>
                    <a:pt x="927" y="1255"/>
                    <a:pt x="942" y="1247"/>
                    <a:pt x="943" y="1247"/>
                  </a:cubicBezTo>
                  <a:cubicBezTo>
                    <a:pt x="942" y="1247"/>
                    <a:pt x="946" y="1253"/>
                    <a:pt x="947" y="1254"/>
                  </a:cubicBezTo>
                  <a:cubicBezTo>
                    <a:pt x="963" y="1261"/>
                    <a:pt x="956" y="1246"/>
                    <a:pt x="957" y="1247"/>
                  </a:cubicBezTo>
                  <a:cubicBezTo>
                    <a:pt x="956" y="1245"/>
                    <a:pt x="958" y="1240"/>
                    <a:pt x="957" y="1238"/>
                  </a:cubicBezTo>
                  <a:cubicBezTo>
                    <a:pt x="955" y="1235"/>
                    <a:pt x="951" y="1239"/>
                    <a:pt x="950" y="1235"/>
                  </a:cubicBezTo>
                  <a:cubicBezTo>
                    <a:pt x="950" y="1236"/>
                    <a:pt x="954" y="1229"/>
                    <a:pt x="953" y="1225"/>
                  </a:cubicBezTo>
                  <a:cubicBezTo>
                    <a:pt x="951" y="1214"/>
                    <a:pt x="945" y="1220"/>
                    <a:pt x="947" y="1212"/>
                  </a:cubicBezTo>
                  <a:cubicBezTo>
                    <a:pt x="948" y="1205"/>
                    <a:pt x="958" y="1201"/>
                    <a:pt x="957" y="1196"/>
                  </a:cubicBezTo>
                  <a:cubicBezTo>
                    <a:pt x="956" y="1192"/>
                    <a:pt x="951" y="1196"/>
                    <a:pt x="950" y="1193"/>
                  </a:cubicBezTo>
                  <a:cubicBezTo>
                    <a:pt x="948" y="1190"/>
                    <a:pt x="951" y="1184"/>
                    <a:pt x="950" y="1181"/>
                  </a:cubicBezTo>
                  <a:cubicBezTo>
                    <a:pt x="949" y="1177"/>
                    <a:pt x="938" y="1169"/>
                    <a:pt x="936" y="1168"/>
                  </a:cubicBezTo>
                  <a:cubicBezTo>
                    <a:pt x="931" y="1173"/>
                    <a:pt x="945" y="1182"/>
                    <a:pt x="943" y="1190"/>
                  </a:cubicBezTo>
                  <a:cubicBezTo>
                    <a:pt x="943" y="1191"/>
                    <a:pt x="937" y="1191"/>
                    <a:pt x="936" y="1193"/>
                  </a:cubicBezTo>
                  <a:cubicBezTo>
                    <a:pt x="934" y="1201"/>
                    <a:pt x="935" y="1198"/>
                    <a:pt x="930" y="1196"/>
                  </a:cubicBezTo>
                  <a:cubicBezTo>
                    <a:pt x="911" y="1192"/>
                    <a:pt x="912" y="1210"/>
                    <a:pt x="906" y="1212"/>
                  </a:cubicBezTo>
                  <a:cubicBezTo>
                    <a:pt x="902" y="1214"/>
                    <a:pt x="899" y="1209"/>
                    <a:pt x="896" y="1209"/>
                  </a:cubicBezTo>
                  <a:cubicBezTo>
                    <a:pt x="889" y="1209"/>
                    <a:pt x="883" y="1213"/>
                    <a:pt x="876" y="1219"/>
                  </a:cubicBezTo>
                  <a:cubicBezTo>
                    <a:pt x="874" y="1220"/>
                    <a:pt x="882" y="1227"/>
                    <a:pt x="879" y="1231"/>
                  </a:cubicBezTo>
                  <a:cubicBezTo>
                    <a:pt x="878" y="1233"/>
                    <a:pt x="868" y="1233"/>
                    <a:pt x="866" y="1235"/>
                  </a:cubicBezTo>
                  <a:cubicBezTo>
                    <a:pt x="860" y="1238"/>
                    <a:pt x="857" y="1247"/>
                    <a:pt x="855" y="1247"/>
                  </a:cubicBezTo>
                  <a:cubicBezTo>
                    <a:pt x="849" y="1249"/>
                    <a:pt x="843" y="1244"/>
                    <a:pt x="839" y="1244"/>
                  </a:cubicBezTo>
                  <a:cubicBezTo>
                    <a:pt x="837" y="1244"/>
                    <a:pt x="838" y="1250"/>
                    <a:pt x="835" y="1251"/>
                  </a:cubicBezTo>
                  <a:cubicBezTo>
                    <a:pt x="835" y="1251"/>
                    <a:pt x="834" y="1244"/>
                    <a:pt x="832" y="1244"/>
                  </a:cubicBezTo>
                  <a:cubicBezTo>
                    <a:pt x="827" y="1244"/>
                    <a:pt x="823" y="1247"/>
                    <a:pt x="822" y="1247"/>
                  </a:cubicBezTo>
                  <a:cubicBezTo>
                    <a:pt x="818" y="1248"/>
                    <a:pt x="813" y="1244"/>
                    <a:pt x="812" y="1244"/>
                  </a:cubicBezTo>
                  <a:cubicBezTo>
                    <a:pt x="811" y="1244"/>
                    <a:pt x="809" y="1251"/>
                    <a:pt x="808" y="1251"/>
                  </a:cubicBezTo>
                  <a:cubicBezTo>
                    <a:pt x="795" y="1250"/>
                    <a:pt x="796" y="1236"/>
                    <a:pt x="795" y="1251"/>
                  </a:cubicBezTo>
                  <a:cubicBezTo>
                    <a:pt x="794" y="1264"/>
                    <a:pt x="792" y="1251"/>
                    <a:pt x="788" y="1251"/>
                  </a:cubicBezTo>
                  <a:cubicBezTo>
                    <a:pt x="790" y="1251"/>
                    <a:pt x="756" y="1259"/>
                    <a:pt x="747" y="1254"/>
                  </a:cubicBezTo>
                  <a:cubicBezTo>
                    <a:pt x="744" y="1252"/>
                    <a:pt x="745" y="1245"/>
                    <a:pt x="741" y="1244"/>
                  </a:cubicBezTo>
                  <a:cubicBezTo>
                    <a:pt x="738" y="1244"/>
                    <a:pt x="725" y="1241"/>
                    <a:pt x="720" y="1241"/>
                  </a:cubicBezTo>
                  <a:cubicBezTo>
                    <a:pt x="719" y="1241"/>
                    <a:pt x="716" y="1247"/>
                    <a:pt x="710" y="1244"/>
                  </a:cubicBezTo>
                  <a:cubicBezTo>
                    <a:pt x="702" y="1240"/>
                    <a:pt x="700" y="1229"/>
                    <a:pt x="693" y="1225"/>
                  </a:cubicBezTo>
                  <a:cubicBezTo>
                    <a:pt x="695" y="1226"/>
                    <a:pt x="691" y="1235"/>
                    <a:pt x="687" y="1231"/>
                  </a:cubicBezTo>
                  <a:cubicBezTo>
                    <a:pt x="684" y="1221"/>
                    <a:pt x="698" y="1227"/>
                    <a:pt x="697" y="1219"/>
                  </a:cubicBezTo>
                  <a:cubicBezTo>
                    <a:pt x="686" y="1227"/>
                    <a:pt x="687" y="1214"/>
                    <a:pt x="683" y="1216"/>
                  </a:cubicBezTo>
                  <a:cubicBezTo>
                    <a:pt x="674" y="1220"/>
                    <a:pt x="682" y="1231"/>
                    <a:pt x="673" y="1238"/>
                  </a:cubicBezTo>
                  <a:cubicBezTo>
                    <a:pt x="674" y="1237"/>
                    <a:pt x="671" y="1233"/>
                    <a:pt x="670" y="1235"/>
                  </a:cubicBezTo>
                  <a:cubicBezTo>
                    <a:pt x="669" y="1235"/>
                    <a:pt x="671" y="1241"/>
                    <a:pt x="670" y="1241"/>
                  </a:cubicBezTo>
                  <a:cubicBezTo>
                    <a:pt x="666" y="1243"/>
                    <a:pt x="660" y="1240"/>
                    <a:pt x="656" y="1241"/>
                  </a:cubicBezTo>
                  <a:cubicBezTo>
                    <a:pt x="650" y="1243"/>
                    <a:pt x="650" y="1250"/>
                    <a:pt x="646" y="1251"/>
                  </a:cubicBezTo>
                  <a:cubicBezTo>
                    <a:pt x="647" y="1250"/>
                    <a:pt x="645" y="1244"/>
                    <a:pt x="643" y="1244"/>
                  </a:cubicBezTo>
                  <a:cubicBezTo>
                    <a:pt x="639" y="1244"/>
                    <a:pt x="636" y="1247"/>
                    <a:pt x="629" y="1247"/>
                  </a:cubicBezTo>
                  <a:cubicBezTo>
                    <a:pt x="624" y="1248"/>
                    <a:pt x="622" y="1244"/>
                    <a:pt x="619" y="1244"/>
                  </a:cubicBezTo>
                  <a:cubicBezTo>
                    <a:pt x="618" y="1244"/>
                    <a:pt x="616" y="1248"/>
                    <a:pt x="612" y="1247"/>
                  </a:cubicBezTo>
                  <a:cubicBezTo>
                    <a:pt x="610" y="1247"/>
                    <a:pt x="607" y="1244"/>
                    <a:pt x="606" y="1244"/>
                  </a:cubicBezTo>
                  <a:cubicBezTo>
                    <a:pt x="604" y="1244"/>
                    <a:pt x="606" y="1252"/>
                    <a:pt x="602" y="1251"/>
                  </a:cubicBezTo>
                  <a:cubicBezTo>
                    <a:pt x="595" y="1248"/>
                    <a:pt x="594" y="1240"/>
                    <a:pt x="592" y="1235"/>
                  </a:cubicBezTo>
                  <a:cubicBezTo>
                    <a:pt x="582" y="1235"/>
                    <a:pt x="597" y="1258"/>
                    <a:pt x="582" y="1254"/>
                  </a:cubicBezTo>
                  <a:cubicBezTo>
                    <a:pt x="575" y="1253"/>
                    <a:pt x="595" y="1237"/>
                    <a:pt x="578" y="1235"/>
                  </a:cubicBezTo>
                  <a:cubicBezTo>
                    <a:pt x="581" y="1241"/>
                    <a:pt x="572" y="1241"/>
                    <a:pt x="572" y="1244"/>
                  </a:cubicBezTo>
                  <a:cubicBezTo>
                    <a:pt x="572" y="1248"/>
                    <a:pt x="579" y="1248"/>
                    <a:pt x="578" y="1251"/>
                  </a:cubicBezTo>
                  <a:cubicBezTo>
                    <a:pt x="579" y="1248"/>
                    <a:pt x="569" y="1261"/>
                    <a:pt x="572" y="1260"/>
                  </a:cubicBezTo>
                  <a:cubicBezTo>
                    <a:pt x="567" y="1261"/>
                    <a:pt x="551" y="1256"/>
                    <a:pt x="541" y="1257"/>
                  </a:cubicBezTo>
                  <a:cubicBezTo>
                    <a:pt x="520" y="1258"/>
                    <a:pt x="499" y="1270"/>
                    <a:pt x="497" y="1270"/>
                  </a:cubicBezTo>
                  <a:cubicBezTo>
                    <a:pt x="497" y="1270"/>
                    <a:pt x="498" y="1261"/>
                    <a:pt x="497" y="1260"/>
                  </a:cubicBezTo>
                  <a:cubicBezTo>
                    <a:pt x="494" y="1253"/>
                    <a:pt x="488" y="1260"/>
                    <a:pt x="487" y="1263"/>
                  </a:cubicBezTo>
                  <a:cubicBezTo>
                    <a:pt x="487" y="1263"/>
                    <a:pt x="493" y="1266"/>
                    <a:pt x="487" y="1266"/>
                  </a:cubicBezTo>
                  <a:cubicBezTo>
                    <a:pt x="489" y="1266"/>
                    <a:pt x="469" y="1262"/>
                    <a:pt x="474" y="1260"/>
                  </a:cubicBezTo>
                  <a:cubicBezTo>
                    <a:pt x="481" y="1262"/>
                    <a:pt x="480" y="1255"/>
                    <a:pt x="484" y="1254"/>
                  </a:cubicBezTo>
                  <a:cubicBezTo>
                    <a:pt x="484" y="1254"/>
                    <a:pt x="485" y="1262"/>
                    <a:pt x="487" y="1260"/>
                  </a:cubicBezTo>
                  <a:cubicBezTo>
                    <a:pt x="493" y="1256"/>
                    <a:pt x="497" y="1240"/>
                    <a:pt x="491" y="1228"/>
                  </a:cubicBezTo>
                  <a:cubicBezTo>
                    <a:pt x="490" y="1227"/>
                    <a:pt x="479" y="1226"/>
                    <a:pt x="477" y="1225"/>
                  </a:cubicBezTo>
                  <a:cubicBezTo>
                    <a:pt x="465" y="1217"/>
                    <a:pt x="471" y="1207"/>
                    <a:pt x="460" y="1209"/>
                  </a:cubicBezTo>
                  <a:cubicBezTo>
                    <a:pt x="459" y="1209"/>
                    <a:pt x="456" y="1223"/>
                    <a:pt x="457" y="1225"/>
                  </a:cubicBezTo>
                  <a:cubicBezTo>
                    <a:pt x="459" y="1228"/>
                    <a:pt x="463" y="1224"/>
                    <a:pt x="464" y="1228"/>
                  </a:cubicBezTo>
                  <a:cubicBezTo>
                    <a:pt x="465" y="1235"/>
                    <a:pt x="454" y="1236"/>
                    <a:pt x="467" y="1241"/>
                  </a:cubicBezTo>
                  <a:cubicBezTo>
                    <a:pt x="466" y="1241"/>
                    <a:pt x="469" y="1231"/>
                    <a:pt x="474" y="1235"/>
                  </a:cubicBezTo>
                  <a:cubicBezTo>
                    <a:pt x="475" y="1250"/>
                    <a:pt x="468" y="1259"/>
                    <a:pt x="470" y="1276"/>
                  </a:cubicBezTo>
                  <a:cubicBezTo>
                    <a:pt x="461" y="1278"/>
                    <a:pt x="466" y="1269"/>
                    <a:pt x="460" y="1266"/>
                  </a:cubicBezTo>
                  <a:cubicBezTo>
                    <a:pt x="455" y="1264"/>
                    <a:pt x="451" y="1272"/>
                    <a:pt x="450" y="1266"/>
                  </a:cubicBezTo>
                  <a:cubicBezTo>
                    <a:pt x="459" y="1264"/>
                    <a:pt x="473" y="1248"/>
                    <a:pt x="464" y="1244"/>
                  </a:cubicBezTo>
                  <a:cubicBezTo>
                    <a:pt x="465" y="1245"/>
                    <a:pt x="461" y="1254"/>
                    <a:pt x="457" y="1251"/>
                  </a:cubicBezTo>
                  <a:cubicBezTo>
                    <a:pt x="454" y="1246"/>
                    <a:pt x="463" y="1242"/>
                    <a:pt x="460" y="1238"/>
                  </a:cubicBezTo>
                  <a:cubicBezTo>
                    <a:pt x="456" y="1232"/>
                    <a:pt x="430" y="1236"/>
                    <a:pt x="443" y="1225"/>
                  </a:cubicBezTo>
                  <a:cubicBezTo>
                    <a:pt x="460" y="1231"/>
                    <a:pt x="448" y="1221"/>
                    <a:pt x="447" y="1219"/>
                  </a:cubicBezTo>
                  <a:cubicBezTo>
                    <a:pt x="448" y="1222"/>
                    <a:pt x="452" y="1209"/>
                    <a:pt x="447" y="1212"/>
                  </a:cubicBezTo>
                  <a:cubicBezTo>
                    <a:pt x="435" y="1219"/>
                    <a:pt x="434" y="1232"/>
                    <a:pt x="437" y="1251"/>
                  </a:cubicBezTo>
                  <a:cubicBezTo>
                    <a:pt x="428" y="1257"/>
                    <a:pt x="428" y="1243"/>
                    <a:pt x="416" y="1251"/>
                  </a:cubicBezTo>
                  <a:cubicBezTo>
                    <a:pt x="418" y="1257"/>
                    <a:pt x="434" y="1263"/>
                    <a:pt x="420" y="1266"/>
                  </a:cubicBezTo>
                  <a:cubicBezTo>
                    <a:pt x="411" y="1257"/>
                    <a:pt x="406" y="1247"/>
                    <a:pt x="406" y="1238"/>
                  </a:cubicBezTo>
                  <a:cubicBezTo>
                    <a:pt x="394" y="1241"/>
                    <a:pt x="404" y="1255"/>
                    <a:pt x="397" y="1263"/>
                  </a:cubicBezTo>
                  <a:cubicBezTo>
                    <a:pt x="398" y="1260"/>
                    <a:pt x="383" y="1267"/>
                    <a:pt x="386" y="1260"/>
                  </a:cubicBezTo>
                  <a:cubicBezTo>
                    <a:pt x="391" y="1258"/>
                    <a:pt x="394" y="1255"/>
                    <a:pt x="396" y="1253"/>
                  </a:cubicBezTo>
                  <a:cubicBezTo>
                    <a:pt x="394" y="1254"/>
                    <a:pt x="386" y="1241"/>
                    <a:pt x="386" y="1241"/>
                  </a:cubicBezTo>
                  <a:cubicBezTo>
                    <a:pt x="387" y="1241"/>
                    <a:pt x="375" y="1246"/>
                    <a:pt x="373" y="1251"/>
                  </a:cubicBezTo>
                  <a:cubicBezTo>
                    <a:pt x="370" y="1256"/>
                    <a:pt x="376" y="1261"/>
                    <a:pt x="376" y="1263"/>
                  </a:cubicBezTo>
                  <a:cubicBezTo>
                    <a:pt x="375" y="1273"/>
                    <a:pt x="364" y="1270"/>
                    <a:pt x="362" y="1270"/>
                  </a:cubicBezTo>
                  <a:cubicBezTo>
                    <a:pt x="356" y="1268"/>
                    <a:pt x="364" y="1279"/>
                    <a:pt x="362" y="1279"/>
                  </a:cubicBezTo>
                  <a:cubicBezTo>
                    <a:pt x="341" y="1280"/>
                    <a:pt x="356" y="1272"/>
                    <a:pt x="352" y="1266"/>
                  </a:cubicBezTo>
                  <a:cubicBezTo>
                    <a:pt x="349" y="1273"/>
                    <a:pt x="341" y="1273"/>
                    <a:pt x="342" y="1279"/>
                  </a:cubicBezTo>
                  <a:cubicBezTo>
                    <a:pt x="342" y="1281"/>
                    <a:pt x="349" y="1286"/>
                    <a:pt x="349" y="1286"/>
                  </a:cubicBezTo>
                  <a:cubicBezTo>
                    <a:pt x="349" y="1285"/>
                    <a:pt x="336" y="1289"/>
                    <a:pt x="339" y="1289"/>
                  </a:cubicBezTo>
                  <a:cubicBezTo>
                    <a:pt x="326" y="1289"/>
                    <a:pt x="314" y="1278"/>
                    <a:pt x="298" y="1273"/>
                  </a:cubicBezTo>
                  <a:cubicBezTo>
                    <a:pt x="297" y="1280"/>
                    <a:pt x="316" y="1285"/>
                    <a:pt x="305" y="1292"/>
                  </a:cubicBezTo>
                  <a:cubicBezTo>
                    <a:pt x="306" y="1284"/>
                    <a:pt x="299" y="1290"/>
                    <a:pt x="291" y="1282"/>
                  </a:cubicBezTo>
                  <a:cubicBezTo>
                    <a:pt x="293" y="1284"/>
                    <a:pt x="295" y="1281"/>
                    <a:pt x="295" y="1279"/>
                  </a:cubicBezTo>
                  <a:cubicBezTo>
                    <a:pt x="295" y="1276"/>
                    <a:pt x="287" y="1275"/>
                    <a:pt x="285" y="1273"/>
                  </a:cubicBezTo>
                  <a:cubicBezTo>
                    <a:pt x="281" y="1263"/>
                    <a:pt x="281" y="1263"/>
                    <a:pt x="281" y="1263"/>
                  </a:cubicBezTo>
                  <a:cubicBezTo>
                    <a:pt x="279" y="1255"/>
                    <a:pt x="294" y="1259"/>
                    <a:pt x="298" y="1247"/>
                  </a:cubicBezTo>
                  <a:cubicBezTo>
                    <a:pt x="293" y="1237"/>
                    <a:pt x="287" y="1243"/>
                    <a:pt x="278" y="1244"/>
                  </a:cubicBezTo>
                  <a:cubicBezTo>
                    <a:pt x="257" y="1246"/>
                    <a:pt x="272" y="1259"/>
                    <a:pt x="264" y="1263"/>
                  </a:cubicBezTo>
                  <a:cubicBezTo>
                    <a:pt x="254" y="1269"/>
                    <a:pt x="250" y="1260"/>
                    <a:pt x="244" y="1263"/>
                  </a:cubicBezTo>
                  <a:cubicBezTo>
                    <a:pt x="244" y="1264"/>
                    <a:pt x="245" y="1270"/>
                    <a:pt x="244" y="1270"/>
                  </a:cubicBezTo>
                  <a:cubicBezTo>
                    <a:pt x="242" y="1270"/>
                    <a:pt x="227" y="1262"/>
                    <a:pt x="224" y="1263"/>
                  </a:cubicBezTo>
                  <a:cubicBezTo>
                    <a:pt x="222" y="1264"/>
                    <a:pt x="225" y="1271"/>
                    <a:pt x="221" y="1270"/>
                  </a:cubicBezTo>
                  <a:cubicBezTo>
                    <a:pt x="220" y="1270"/>
                    <a:pt x="220" y="1261"/>
                    <a:pt x="217" y="1263"/>
                  </a:cubicBezTo>
                  <a:cubicBezTo>
                    <a:pt x="214" y="1266"/>
                    <a:pt x="220" y="1277"/>
                    <a:pt x="214" y="1276"/>
                  </a:cubicBezTo>
                  <a:cubicBezTo>
                    <a:pt x="209" y="1274"/>
                    <a:pt x="213" y="1264"/>
                    <a:pt x="207" y="1263"/>
                  </a:cubicBezTo>
                  <a:cubicBezTo>
                    <a:pt x="204" y="1267"/>
                    <a:pt x="195" y="1281"/>
                    <a:pt x="190" y="1273"/>
                  </a:cubicBezTo>
                  <a:cubicBezTo>
                    <a:pt x="196" y="1273"/>
                    <a:pt x="199" y="1270"/>
                    <a:pt x="200" y="1266"/>
                  </a:cubicBezTo>
                  <a:cubicBezTo>
                    <a:pt x="187" y="1262"/>
                    <a:pt x="195" y="1266"/>
                    <a:pt x="190" y="1270"/>
                  </a:cubicBezTo>
                  <a:cubicBezTo>
                    <a:pt x="187" y="1272"/>
                    <a:pt x="184" y="1269"/>
                    <a:pt x="173" y="1266"/>
                  </a:cubicBezTo>
                  <a:cubicBezTo>
                    <a:pt x="175" y="1267"/>
                    <a:pt x="185" y="1266"/>
                    <a:pt x="183" y="1263"/>
                  </a:cubicBezTo>
                  <a:cubicBezTo>
                    <a:pt x="176" y="1254"/>
                    <a:pt x="164" y="1257"/>
                    <a:pt x="163" y="1257"/>
                  </a:cubicBezTo>
                  <a:cubicBezTo>
                    <a:pt x="160" y="1259"/>
                    <a:pt x="165" y="1267"/>
                    <a:pt x="160" y="1266"/>
                  </a:cubicBezTo>
                  <a:cubicBezTo>
                    <a:pt x="158" y="1266"/>
                    <a:pt x="153" y="1260"/>
                    <a:pt x="150" y="1260"/>
                  </a:cubicBezTo>
                  <a:cubicBezTo>
                    <a:pt x="149" y="1260"/>
                    <a:pt x="147" y="1266"/>
                    <a:pt x="143" y="1263"/>
                  </a:cubicBezTo>
                  <a:cubicBezTo>
                    <a:pt x="137" y="1259"/>
                    <a:pt x="144" y="1249"/>
                    <a:pt x="136" y="1247"/>
                  </a:cubicBezTo>
                  <a:cubicBezTo>
                    <a:pt x="121" y="1244"/>
                    <a:pt x="123" y="1258"/>
                    <a:pt x="119" y="1257"/>
                  </a:cubicBezTo>
                  <a:cubicBezTo>
                    <a:pt x="116" y="1256"/>
                    <a:pt x="114" y="1249"/>
                    <a:pt x="109" y="1247"/>
                  </a:cubicBezTo>
                  <a:cubicBezTo>
                    <a:pt x="104" y="1245"/>
                    <a:pt x="102" y="1248"/>
                    <a:pt x="99" y="1244"/>
                  </a:cubicBezTo>
                  <a:cubicBezTo>
                    <a:pt x="98" y="1242"/>
                    <a:pt x="103" y="1230"/>
                    <a:pt x="102" y="1225"/>
                  </a:cubicBezTo>
                  <a:cubicBezTo>
                    <a:pt x="102" y="1223"/>
                    <a:pt x="99" y="1220"/>
                    <a:pt x="99" y="1219"/>
                  </a:cubicBezTo>
                  <a:cubicBezTo>
                    <a:pt x="99" y="1218"/>
                    <a:pt x="108" y="1214"/>
                    <a:pt x="106" y="1212"/>
                  </a:cubicBezTo>
                  <a:cubicBezTo>
                    <a:pt x="103" y="1210"/>
                    <a:pt x="98" y="1209"/>
                    <a:pt x="92" y="1209"/>
                  </a:cubicBezTo>
                  <a:cubicBezTo>
                    <a:pt x="77" y="1209"/>
                    <a:pt x="84" y="1213"/>
                    <a:pt x="85" y="1219"/>
                  </a:cubicBezTo>
                  <a:cubicBezTo>
                    <a:pt x="89" y="1234"/>
                    <a:pt x="75" y="1227"/>
                    <a:pt x="72" y="1225"/>
                  </a:cubicBezTo>
                  <a:cubicBezTo>
                    <a:pt x="68" y="1223"/>
                    <a:pt x="63" y="1219"/>
                    <a:pt x="62" y="1216"/>
                  </a:cubicBezTo>
                  <a:cubicBezTo>
                    <a:pt x="63" y="1218"/>
                    <a:pt x="72" y="1213"/>
                    <a:pt x="72" y="1212"/>
                  </a:cubicBezTo>
                  <a:cubicBezTo>
                    <a:pt x="71" y="1214"/>
                    <a:pt x="65" y="1210"/>
                    <a:pt x="65" y="1209"/>
                  </a:cubicBezTo>
                  <a:cubicBezTo>
                    <a:pt x="61" y="1195"/>
                    <a:pt x="71" y="1215"/>
                    <a:pt x="82" y="1209"/>
                  </a:cubicBezTo>
                  <a:cubicBezTo>
                    <a:pt x="88" y="1206"/>
                    <a:pt x="89" y="1185"/>
                    <a:pt x="79" y="1184"/>
                  </a:cubicBezTo>
                  <a:cubicBezTo>
                    <a:pt x="90" y="1203"/>
                    <a:pt x="65" y="1202"/>
                    <a:pt x="58" y="1190"/>
                  </a:cubicBezTo>
                  <a:cubicBezTo>
                    <a:pt x="56" y="1185"/>
                    <a:pt x="65" y="1177"/>
                    <a:pt x="58" y="1174"/>
                  </a:cubicBezTo>
                  <a:cubicBezTo>
                    <a:pt x="69" y="1174"/>
                    <a:pt x="70" y="1185"/>
                    <a:pt x="79" y="1181"/>
                  </a:cubicBezTo>
                  <a:cubicBezTo>
                    <a:pt x="80" y="1180"/>
                    <a:pt x="78" y="1172"/>
                    <a:pt x="79" y="1171"/>
                  </a:cubicBezTo>
                  <a:cubicBezTo>
                    <a:pt x="79" y="1169"/>
                    <a:pt x="84" y="1169"/>
                    <a:pt x="82" y="1165"/>
                  </a:cubicBezTo>
                  <a:cubicBezTo>
                    <a:pt x="81" y="1162"/>
                    <a:pt x="63" y="1160"/>
                    <a:pt x="69" y="1155"/>
                  </a:cubicBezTo>
                  <a:cubicBezTo>
                    <a:pt x="71" y="1151"/>
                    <a:pt x="77" y="1154"/>
                    <a:pt x="82" y="1152"/>
                  </a:cubicBezTo>
                  <a:cubicBezTo>
                    <a:pt x="98" y="1143"/>
                    <a:pt x="82" y="1140"/>
                    <a:pt x="82" y="1139"/>
                  </a:cubicBezTo>
                  <a:cubicBezTo>
                    <a:pt x="82" y="1139"/>
                    <a:pt x="83" y="1119"/>
                    <a:pt x="85" y="1120"/>
                  </a:cubicBezTo>
                  <a:cubicBezTo>
                    <a:pt x="91" y="1122"/>
                    <a:pt x="89" y="1123"/>
                    <a:pt x="99" y="1126"/>
                  </a:cubicBezTo>
                  <a:cubicBezTo>
                    <a:pt x="103" y="1117"/>
                    <a:pt x="88" y="1107"/>
                    <a:pt x="106" y="1107"/>
                  </a:cubicBezTo>
                  <a:cubicBezTo>
                    <a:pt x="107" y="1101"/>
                    <a:pt x="95" y="1107"/>
                    <a:pt x="92" y="1104"/>
                  </a:cubicBezTo>
                  <a:cubicBezTo>
                    <a:pt x="85" y="1097"/>
                    <a:pt x="98" y="1089"/>
                    <a:pt x="99" y="1082"/>
                  </a:cubicBezTo>
                  <a:cubicBezTo>
                    <a:pt x="86" y="1077"/>
                    <a:pt x="92" y="1090"/>
                    <a:pt x="85" y="1091"/>
                  </a:cubicBezTo>
                  <a:cubicBezTo>
                    <a:pt x="86" y="1086"/>
                    <a:pt x="85" y="1081"/>
                    <a:pt x="82" y="1079"/>
                  </a:cubicBezTo>
                  <a:cubicBezTo>
                    <a:pt x="94" y="1077"/>
                    <a:pt x="98" y="1071"/>
                    <a:pt x="92" y="1060"/>
                  </a:cubicBezTo>
                  <a:cubicBezTo>
                    <a:pt x="92" y="1059"/>
                    <a:pt x="86" y="1060"/>
                    <a:pt x="85" y="1060"/>
                  </a:cubicBezTo>
                  <a:cubicBezTo>
                    <a:pt x="80" y="1050"/>
                    <a:pt x="86" y="1045"/>
                    <a:pt x="85" y="1040"/>
                  </a:cubicBezTo>
                  <a:cubicBezTo>
                    <a:pt x="85" y="1039"/>
                    <a:pt x="81" y="1039"/>
                    <a:pt x="82" y="1034"/>
                  </a:cubicBezTo>
                  <a:cubicBezTo>
                    <a:pt x="84" y="1026"/>
                    <a:pt x="92" y="1028"/>
                    <a:pt x="92" y="1015"/>
                  </a:cubicBezTo>
                  <a:cubicBezTo>
                    <a:pt x="81" y="1018"/>
                    <a:pt x="90" y="1025"/>
                    <a:pt x="82" y="1028"/>
                  </a:cubicBezTo>
                  <a:cubicBezTo>
                    <a:pt x="84" y="1027"/>
                    <a:pt x="81" y="1015"/>
                    <a:pt x="79" y="1015"/>
                  </a:cubicBezTo>
                  <a:cubicBezTo>
                    <a:pt x="78" y="1015"/>
                    <a:pt x="79" y="1030"/>
                    <a:pt x="72" y="1025"/>
                  </a:cubicBezTo>
                  <a:cubicBezTo>
                    <a:pt x="67" y="1018"/>
                    <a:pt x="82" y="1017"/>
                    <a:pt x="82" y="1009"/>
                  </a:cubicBezTo>
                  <a:cubicBezTo>
                    <a:pt x="82" y="1011"/>
                    <a:pt x="75" y="1005"/>
                    <a:pt x="75" y="1005"/>
                  </a:cubicBezTo>
                  <a:cubicBezTo>
                    <a:pt x="73" y="1002"/>
                    <a:pt x="73" y="1001"/>
                    <a:pt x="75" y="999"/>
                  </a:cubicBezTo>
                  <a:cubicBezTo>
                    <a:pt x="78" y="997"/>
                    <a:pt x="72" y="995"/>
                    <a:pt x="72" y="996"/>
                  </a:cubicBezTo>
                  <a:cubicBezTo>
                    <a:pt x="70" y="981"/>
                    <a:pt x="79" y="986"/>
                    <a:pt x="79" y="977"/>
                  </a:cubicBezTo>
                  <a:cubicBezTo>
                    <a:pt x="79" y="977"/>
                    <a:pt x="72" y="979"/>
                    <a:pt x="72" y="980"/>
                  </a:cubicBezTo>
                  <a:cubicBezTo>
                    <a:pt x="74" y="970"/>
                    <a:pt x="79" y="959"/>
                    <a:pt x="75" y="948"/>
                  </a:cubicBezTo>
                  <a:cubicBezTo>
                    <a:pt x="75" y="946"/>
                    <a:pt x="67" y="947"/>
                    <a:pt x="65" y="945"/>
                  </a:cubicBezTo>
                  <a:cubicBezTo>
                    <a:pt x="65" y="945"/>
                    <a:pt x="62" y="938"/>
                    <a:pt x="62" y="939"/>
                  </a:cubicBezTo>
                  <a:cubicBezTo>
                    <a:pt x="60" y="935"/>
                    <a:pt x="59" y="933"/>
                    <a:pt x="58" y="929"/>
                  </a:cubicBezTo>
                  <a:cubicBezTo>
                    <a:pt x="76" y="924"/>
                    <a:pt x="73" y="939"/>
                    <a:pt x="89" y="935"/>
                  </a:cubicBezTo>
                  <a:cubicBezTo>
                    <a:pt x="94" y="919"/>
                    <a:pt x="82" y="926"/>
                    <a:pt x="75" y="923"/>
                  </a:cubicBezTo>
                  <a:cubicBezTo>
                    <a:pt x="66" y="918"/>
                    <a:pt x="79" y="914"/>
                    <a:pt x="69" y="907"/>
                  </a:cubicBezTo>
                  <a:cubicBezTo>
                    <a:pt x="72" y="915"/>
                    <a:pt x="61" y="925"/>
                    <a:pt x="58" y="916"/>
                  </a:cubicBezTo>
                  <a:cubicBezTo>
                    <a:pt x="65" y="916"/>
                    <a:pt x="65" y="916"/>
                    <a:pt x="65" y="916"/>
                  </a:cubicBezTo>
                  <a:cubicBezTo>
                    <a:pt x="50" y="905"/>
                    <a:pt x="70" y="906"/>
                    <a:pt x="75" y="897"/>
                  </a:cubicBezTo>
                  <a:cubicBezTo>
                    <a:pt x="64" y="903"/>
                    <a:pt x="65" y="894"/>
                    <a:pt x="58" y="888"/>
                  </a:cubicBezTo>
                  <a:cubicBezTo>
                    <a:pt x="63" y="887"/>
                    <a:pt x="66" y="887"/>
                    <a:pt x="65" y="881"/>
                  </a:cubicBezTo>
                  <a:cubicBezTo>
                    <a:pt x="77" y="876"/>
                    <a:pt x="67" y="892"/>
                    <a:pt x="75" y="891"/>
                  </a:cubicBezTo>
                  <a:cubicBezTo>
                    <a:pt x="73" y="886"/>
                    <a:pt x="75" y="865"/>
                    <a:pt x="75" y="865"/>
                  </a:cubicBezTo>
                  <a:cubicBezTo>
                    <a:pt x="74" y="863"/>
                    <a:pt x="69" y="867"/>
                    <a:pt x="69" y="862"/>
                  </a:cubicBezTo>
                  <a:cubicBezTo>
                    <a:pt x="68" y="860"/>
                    <a:pt x="78" y="856"/>
                    <a:pt x="79" y="853"/>
                  </a:cubicBezTo>
                  <a:cubicBezTo>
                    <a:pt x="78" y="853"/>
                    <a:pt x="74" y="842"/>
                    <a:pt x="75" y="843"/>
                  </a:cubicBezTo>
                  <a:cubicBezTo>
                    <a:pt x="73" y="841"/>
                    <a:pt x="64" y="842"/>
                    <a:pt x="62" y="840"/>
                  </a:cubicBezTo>
                  <a:cubicBezTo>
                    <a:pt x="62" y="840"/>
                    <a:pt x="59" y="829"/>
                    <a:pt x="58" y="830"/>
                  </a:cubicBezTo>
                  <a:cubicBezTo>
                    <a:pt x="60" y="823"/>
                    <a:pt x="69" y="827"/>
                    <a:pt x="72" y="827"/>
                  </a:cubicBezTo>
                  <a:cubicBezTo>
                    <a:pt x="68" y="827"/>
                    <a:pt x="69" y="832"/>
                    <a:pt x="75" y="830"/>
                  </a:cubicBezTo>
                  <a:cubicBezTo>
                    <a:pt x="82" y="820"/>
                    <a:pt x="65" y="824"/>
                    <a:pt x="62" y="821"/>
                  </a:cubicBezTo>
                  <a:cubicBezTo>
                    <a:pt x="57" y="815"/>
                    <a:pt x="56" y="804"/>
                    <a:pt x="58" y="802"/>
                  </a:cubicBezTo>
                  <a:cubicBezTo>
                    <a:pt x="61" y="806"/>
                    <a:pt x="66" y="808"/>
                    <a:pt x="72" y="808"/>
                  </a:cubicBezTo>
                  <a:cubicBezTo>
                    <a:pt x="80" y="794"/>
                    <a:pt x="63" y="791"/>
                    <a:pt x="65" y="779"/>
                  </a:cubicBezTo>
                  <a:cubicBezTo>
                    <a:pt x="66" y="777"/>
                    <a:pt x="73" y="778"/>
                    <a:pt x="75" y="776"/>
                  </a:cubicBezTo>
                  <a:cubicBezTo>
                    <a:pt x="78" y="774"/>
                    <a:pt x="76" y="769"/>
                    <a:pt x="79" y="767"/>
                  </a:cubicBezTo>
                  <a:cubicBezTo>
                    <a:pt x="81" y="764"/>
                    <a:pt x="84" y="768"/>
                    <a:pt x="85" y="763"/>
                  </a:cubicBezTo>
                  <a:cubicBezTo>
                    <a:pt x="79" y="763"/>
                    <a:pt x="79" y="763"/>
                    <a:pt x="79" y="763"/>
                  </a:cubicBezTo>
                  <a:cubicBezTo>
                    <a:pt x="77" y="757"/>
                    <a:pt x="84" y="747"/>
                    <a:pt x="79" y="735"/>
                  </a:cubicBezTo>
                  <a:cubicBezTo>
                    <a:pt x="73" y="735"/>
                    <a:pt x="77" y="744"/>
                    <a:pt x="72" y="744"/>
                  </a:cubicBezTo>
                  <a:cubicBezTo>
                    <a:pt x="66" y="739"/>
                    <a:pt x="70" y="730"/>
                    <a:pt x="65" y="725"/>
                  </a:cubicBezTo>
                  <a:cubicBezTo>
                    <a:pt x="63" y="723"/>
                    <a:pt x="60" y="726"/>
                    <a:pt x="58" y="722"/>
                  </a:cubicBezTo>
                  <a:cubicBezTo>
                    <a:pt x="59" y="724"/>
                    <a:pt x="65" y="720"/>
                    <a:pt x="65" y="719"/>
                  </a:cubicBezTo>
                  <a:cubicBezTo>
                    <a:pt x="65" y="719"/>
                    <a:pt x="58" y="706"/>
                    <a:pt x="58" y="706"/>
                  </a:cubicBezTo>
                  <a:cubicBezTo>
                    <a:pt x="58" y="706"/>
                    <a:pt x="52" y="717"/>
                    <a:pt x="52" y="716"/>
                  </a:cubicBezTo>
                  <a:cubicBezTo>
                    <a:pt x="51" y="714"/>
                    <a:pt x="45" y="699"/>
                    <a:pt x="45" y="693"/>
                  </a:cubicBezTo>
                  <a:cubicBezTo>
                    <a:pt x="45" y="693"/>
                    <a:pt x="51" y="692"/>
                    <a:pt x="52" y="690"/>
                  </a:cubicBezTo>
                  <a:cubicBezTo>
                    <a:pt x="52" y="689"/>
                    <a:pt x="48" y="684"/>
                    <a:pt x="48" y="684"/>
                  </a:cubicBezTo>
                  <a:cubicBezTo>
                    <a:pt x="54" y="680"/>
                    <a:pt x="59" y="694"/>
                    <a:pt x="62" y="684"/>
                  </a:cubicBezTo>
                  <a:cubicBezTo>
                    <a:pt x="54" y="688"/>
                    <a:pt x="48" y="669"/>
                    <a:pt x="55" y="662"/>
                  </a:cubicBezTo>
                  <a:cubicBezTo>
                    <a:pt x="59" y="658"/>
                    <a:pt x="64" y="668"/>
                    <a:pt x="65" y="662"/>
                  </a:cubicBezTo>
                  <a:cubicBezTo>
                    <a:pt x="66" y="658"/>
                    <a:pt x="60" y="659"/>
                    <a:pt x="58" y="649"/>
                  </a:cubicBezTo>
                  <a:cubicBezTo>
                    <a:pt x="58" y="645"/>
                    <a:pt x="61" y="640"/>
                    <a:pt x="62" y="633"/>
                  </a:cubicBezTo>
                  <a:cubicBezTo>
                    <a:pt x="63" y="620"/>
                    <a:pt x="60" y="609"/>
                    <a:pt x="62" y="607"/>
                  </a:cubicBezTo>
                  <a:cubicBezTo>
                    <a:pt x="67" y="602"/>
                    <a:pt x="76" y="612"/>
                    <a:pt x="82" y="607"/>
                  </a:cubicBezTo>
                  <a:cubicBezTo>
                    <a:pt x="77" y="600"/>
                    <a:pt x="72" y="604"/>
                    <a:pt x="69" y="598"/>
                  </a:cubicBezTo>
                  <a:cubicBezTo>
                    <a:pt x="68" y="597"/>
                    <a:pt x="73" y="598"/>
                    <a:pt x="69" y="595"/>
                  </a:cubicBezTo>
                  <a:cubicBezTo>
                    <a:pt x="66" y="593"/>
                    <a:pt x="63" y="592"/>
                    <a:pt x="58" y="592"/>
                  </a:cubicBezTo>
                  <a:cubicBezTo>
                    <a:pt x="58" y="594"/>
                    <a:pt x="58" y="598"/>
                    <a:pt x="55" y="598"/>
                  </a:cubicBezTo>
                  <a:cubicBezTo>
                    <a:pt x="56" y="573"/>
                    <a:pt x="88" y="606"/>
                    <a:pt x="92" y="598"/>
                  </a:cubicBezTo>
                  <a:cubicBezTo>
                    <a:pt x="92" y="589"/>
                    <a:pt x="69" y="586"/>
                    <a:pt x="79" y="579"/>
                  </a:cubicBezTo>
                  <a:cubicBezTo>
                    <a:pt x="101" y="588"/>
                    <a:pt x="90" y="568"/>
                    <a:pt x="85" y="566"/>
                  </a:cubicBezTo>
                  <a:cubicBezTo>
                    <a:pt x="79" y="563"/>
                    <a:pt x="78" y="572"/>
                    <a:pt x="82" y="572"/>
                  </a:cubicBezTo>
                  <a:cubicBezTo>
                    <a:pt x="73" y="572"/>
                    <a:pt x="72" y="569"/>
                    <a:pt x="69" y="566"/>
                  </a:cubicBezTo>
                  <a:cubicBezTo>
                    <a:pt x="96" y="566"/>
                    <a:pt x="81" y="540"/>
                    <a:pt x="72" y="547"/>
                  </a:cubicBezTo>
                  <a:cubicBezTo>
                    <a:pt x="70" y="531"/>
                    <a:pt x="84" y="547"/>
                    <a:pt x="82" y="534"/>
                  </a:cubicBezTo>
                  <a:cubicBezTo>
                    <a:pt x="81" y="529"/>
                    <a:pt x="75" y="532"/>
                    <a:pt x="72" y="534"/>
                  </a:cubicBezTo>
                  <a:cubicBezTo>
                    <a:pt x="70" y="528"/>
                    <a:pt x="78" y="528"/>
                    <a:pt x="79" y="525"/>
                  </a:cubicBezTo>
                  <a:cubicBezTo>
                    <a:pt x="79" y="523"/>
                    <a:pt x="73" y="523"/>
                    <a:pt x="79" y="518"/>
                  </a:cubicBezTo>
                  <a:cubicBezTo>
                    <a:pt x="77" y="520"/>
                    <a:pt x="84" y="522"/>
                    <a:pt x="82" y="518"/>
                  </a:cubicBezTo>
                  <a:cubicBezTo>
                    <a:pt x="79" y="512"/>
                    <a:pt x="81" y="516"/>
                    <a:pt x="75" y="512"/>
                  </a:cubicBezTo>
                  <a:cubicBezTo>
                    <a:pt x="63" y="504"/>
                    <a:pt x="76" y="509"/>
                    <a:pt x="75" y="502"/>
                  </a:cubicBezTo>
                  <a:cubicBezTo>
                    <a:pt x="75" y="504"/>
                    <a:pt x="72" y="496"/>
                    <a:pt x="72" y="496"/>
                  </a:cubicBezTo>
                  <a:cubicBezTo>
                    <a:pt x="72" y="496"/>
                    <a:pt x="69" y="487"/>
                    <a:pt x="69" y="486"/>
                  </a:cubicBezTo>
                  <a:cubicBezTo>
                    <a:pt x="66" y="483"/>
                    <a:pt x="62" y="483"/>
                    <a:pt x="61" y="484"/>
                  </a:cubicBezTo>
                  <a:cubicBezTo>
                    <a:pt x="62" y="483"/>
                    <a:pt x="63" y="482"/>
                    <a:pt x="65" y="480"/>
                  </a:cubicBezTo>
                  <a:cubicBezTo>
                    <a:pt x="76" y="470"/>
                    <a:pt x="57" y="469"/>
                    <a:pt x="62" y="461"/>
                  </a:cubicBezTo>
                  <a:cubicBezTo>
                    <a:pt x="64" y="458"/>
                    <a:pt x="84" y="461"/>
                    <a:pt x="75" y="451"/>
                  </a:cubicBezTo>
                  <a:cubicBezTo>
                    <a:pt x="73" y="450"/>
                    <a:pt x="63" y="450"/>
                    <a:pt x="62" y="448"/>
                  </a:cubicBezTo>
                  <a:cubicBezTo>
                    <a:pt x="59" y="442"/>
                    <a:pt x="68" y="442"/>
                    <a:pt x="69" y="439"/>
                  </a:cubicBezTo>
                  <a:cubicBezTo>
                    <a:pt x="69" y="438"/>
                    <a:pt x="62" y="431"/>
                    <a:pt x="62" y="429"/>
                  </a:cubicBezTo>
                  <a:cubicBezTo>
                    <a:pt x="62" y="426"/>
                    <a:pt x="62" y="405"/>
                    <a:pt x="62" y="404"/>
                  </a:cubicBezTo>
                  <a:cubicBezTo>
                    <a:pt x="62" y="403"/>
                    <a:pt x="56" y="404"/>
                    <a:pt x="55" y="404"/>
                  </a:cubicBezTo>
                  <a:cubicBezTo>
                    <a:pt x="47" y="400"/>
                    <a:pt x="58" y="396"/>
                    <a:pt x="58" y="394"/>
                  </a:cubicBezTo>
                  <a:cubicBezTo>
                    <a:pt x="59" y="392"/>
                    <a:pt x="59" y="386"/>
                    <a:pt x="58" y="385"/>
                  </a:cubicBezTo>
                  <a:cubicBezTo>
                    <a:pt x="56" y="374"/>
                    <a:pt x="56" y="379"/>
                    <a:pt x="62" y="372"/>
                  </a:cubicBezTo>
                  <a:cubicBezTo>
                    <a:pt x="61" y="373"/>
                    <a:pt x="57" y="371"/>
                    <a:pt x="58" y="369"/>
                  </a:cubicBezTo>
                  <a:cubicBezTo>
                    <a:pt x="60" y="366"/>
                    <a:pt x="65" y="370"/>
                    <a:pt x="65" y="366"/>
                  </a:cubicBezTo>
                  <a:cubicBezTo>
                    <a:pt x="65" y="362"/>
                    <a:pt x="57" y="356"/>
                    <a:pt x="58" y="350"/>
                  </a:cubicBezTo>
                  <a:cubicBezTo>
                    <a:pt x="58" y="349"/>
                    <a:pt x="65" y="350"/>
                    <a:pt x="65" y="350"/>
                  </a:cubicBezTo>
                  <a:cubicBezTo>
                    <a:pt x="73" y="346"/>
                    <a:pt x="63" y="341"/>
                    <a:pt x="62" y="337"/>
                  </a:cubicBezTo>
                  <a:cubicBezTo>
                    <a:pt x="63" y="338"/>
                    <a:pt x="65" y="324"/>
                    <a:pt x="65" y="324"/>
                  </a:cubicBezTo>
                  <a:cubicBezTo>
                    <a:pt x="67" y="322"/>
                    <a:pt x="72" y="325"/>
                    <a:pt x="72" y="321"/>
                  </a:cubicBezTo>
                  <a:cubicBezTo>
                    <a:pt x="72" y="314"/>
                    <a:pt x="64" y="310"/>
                    <a:pt x="65" y="305"/>
                  </a:cubicBezTo>
                  <a:cubicBezTo>
                    <a:pt x="66" y="303"/>
                    <a:pt x="75" y="302"/>
                    <a:pt x="75" y="299"/>
                  </a:cubicBezTo>
                  <a:cubicBezTo>
                    <a:pt x="75" y="298"/>
                    <a:pt x="65" y="294"/>
                    <a:pt x="69" y="289"/>
                  </a:cubicBezTo>
                  <a:cubicBezTo>
                    <a:pt x="71" y="286"/>
                    <a:pt x="78" y="291"/>
                    <a:pt x="79" y="286"/>
                  </a:cubicBezTo>
                  <a:cubicBezTo>
                    <a:pt x="72" y="286"/>
                    <a:pt x="72" y="286"/>
                    <a:pt x="72" y="286"/>
                  </a:cubicBezTo>
                  <a:cubicBezTo>
                    <a:pt x="71" y="279"/>
                    <a:pt x="73" y="251"/>
                    <a:pt x="78" y="243"/>
                  </a:cubicBezTo>
                  <a:cubicBezTo>
                    <a:pt x="77" y="244"/>
                    <a:pt x="87" y="238"/>
                    <a:pt x="85" y="238"/>
                  </a:cubicBezTo>
                  <a:cubicBezTo>
                    <a:pt x="88" y="238"/>
                    <a:pt x="96" y="250"/>
                    <a:pt x="96" y="241"/>
                  </a:cubicBezTo>
                  <a:cubicBezTo>
                    <a:pt x="95" y="234"/>
                    <a:pt x="82" y="227"/>
                    <a:pt x="85" y="219"/>
                  </a:cubicBezTo>
                  <a:cubicBezTo>
                    <a:pt x="86" y="217"/>
                    <a:pt x="96" y="216"/>
                    <a:pt x="96" y="213"/>
                  </a:cubicBezTo>
                  <a:cubicBezTo>
                    <a:pt x="96" y="211"/>
                    <a:pt x="88" y="209"/>
                    <a:pt x="89" y="203"/>
                  </a:cubicBezTo>
                  <a:cubicBezTo>
                    <a:pt x="89" y="200"/>
                    <a:pt x="97" y="196"/>
                    <a:pt x="96" y="194"/>
                  </a:cubicBezTo>
                  <a:cubicBezTo>
                    <a:pt x="93" y="188"/>
                    <a:pt x="79" y="188"/>
                    <a:pt x="79" y="184"/>
                  </a:cubicBezTo>
                  <a:cubicBezTo>
                    <a:pt x="77" y="177"/>
                    <a:pt x="84" y="178"/>
                    <a:pt x="85" y="175"/>
                  </a:cubicBezTo>
                  <a:cubicBezTo>
                    <a:pt x="86" y="174"/>
                    <a:pt x="80" y="161"/>
                    <a:pt x="89" y="165"/>
                  </a:cubicBezTo>
                  <a:cubicBezTo>
                    <a:pt x="86" y="186"/>
                    <a:pt x="92" y="178"/>
                    <a:pt x="99" y="178"/>
                  </a:cubicBezTo>
                  <a:cubicBezTo>
                    <a:pt x="98" y="178"/>
                    <a:pt x="107" y="185"/>
                    <a:pt x="109" y="181"/>
                  </a:cubicBezTo>
                  <a:cubicBezTo>
                    <a:pt x="118" y="166"/>
                    <a:pt x="97" y="162"/>
                    <a:pt x="99" y="155"/>
                  </a:cubicBezTo>
                  <a:cubicBezTo>
                    <a:pt x="102" y="145"/>
                    <a:pt x="116" y="147"/>
                    <a:pt x="116" y="139"/>
                  </a:cubicBezTo>
                  <a:cubicBezTo>
                    <a:pt x="103" y="133"/>
                    <a:pt x="86" y="142"/>
                    <a:pt x="82" y="130"/>
                  </a:cubicBezTo>
                  <a:cubicBezTo>
                    <a:pt x="80" y="122"/>
                    <a:pt x="101" y="108"/>
                    <a:pt x="106" y="101"/>
                  </a:cubicBezTo>
                  <a:cubicBezTo>
                    <a:pt x="108" y="98"/>
                    <a:pt x="106" y="94"/>
                    <a:pt x="109" y="92"/>
                  </a:cubicBezTo>
                  <a:cubicBezTo>
                    <a:pt x="120" y="85"/>
                    <a:pt x="135" y="93"/>
                    <a:pt x="139" y="89"/>
                  </a:cubicBezTo>
                  <a:cubicBezTo>
                    <a:pt x="145" y="84"/>
                    <a:pt x="152" y="77"/>
                    <a:pt x="156" y="76"/>
                  </a:cubicBezTo>
                  <a:cubicBezTo>
                    <a:pt x="163" y="74"/>
                    <a:pt x="168" y="89"/>
                    <a:pt x="170" y="89"/>
                  </a:cubicBezTo>
                  <a:cubicBezTo>
                    <a:pt x="186" y="85"/>
                    <a:pt x="170" y="67"/>
                    <a:pt x="190" y="76"/>
                  </a:cubicBezTo>
                  <a:cubicBezTo>
                    <a:pt x="179" y="92"/>
                    <a:pt x="212" y="84"/>
                    <a:pt x="214" y="85"/>
                  </a:cubicBezTo>
                  <a:cubicBezTo>
                    <a:pt x="217" y="87"/>
                    <a:pt x="207" y="96"/>
                    <a:pt x="214" y="95"/>
                  </a:cubicBezTo>
                  <a:cubicBezTo>
                    <a:pt x="223" y="99"/>
                    <a:pt x="218" y="83"/>
                    <a:pt x="221" y="82"/>
                  </a:cubicBezTo>
                  <a:cubicBezTo>
                    <a:pt x="230" y="78"/>
                    <a:pt x="231" y="93"/>
                    <a:pt x="237" y="92"/>
                  </a:cubicBezTo>
                  <a:cubicBezTo>
                    <a:pt x="239" y="92"/>
                    <a:pt x="240" y="85"/>
                    <a:pt x="244" y="85"/>
                  </a:cubicBezTo>
                  <a:cubicBezTo>
                    <a:pt x="247" y="86"/>
                    <a:pt x="243" y="93"/>
                    <a:pt x="251" y="92"/>
                  </a:cubicBezTo>
                  <a:cubicBezTo>
                    <a:pt x="257" y="90"/>
                    <a:pt x="253" y="81"/>
                    <a:pt x="264" y="85"/>
                  </a:cubicBezTo>
                  <a:cubicBezTo>
                    <a:pt x="264" y="103"/>
                    <a:pt x="258" y="93"/>
                    <a:pt x="271" y="95"/>
                  </a:cubicBezTo>
                  <a:cubicBezTo>
                    <a:pt x="273" y="95"/>
                    <a:pt x="275" y="104"/>
                    <a:pt x="281" y="101"/>
                  </a:cubicBezTo>
                  <a:cubicBezTo>
                    <a:pt x="282" y="101"/>
                    <a:pt x="278" y="95"/>
                    <a:pt x="278" y="95"/>
                  </a:cubicBezTo>
                  <a:cubicBezTo>
                    <a:pt x="278" y="95"/>
                    <a:pt x="284" y="90"/>
                    <a:pt x="285" y="89"/>
                  </a:cubicBezTo>
                  <a:cubicBezTo>
                    <a:pt x="289" y="97"/>
                    <a:pt x="290" y="99"/>
                    <a:pt x="298" y="104"/>
                  </a:cubicBezTo>
                  <a:cubicBezTo>
                    <a:pt x="297" y="104"/>
                    <a:pt x="299" y="100"/>
                    <a:pt x="302" y="101"/>
                  </a:cubicBezTo>
                  <a:cubicBezTo>
                    <a:pt x="304" y="102"/>
                    <a:pt x="301" y="106"/>
                    <a:pt x="305" y="108"/>
                  </a:cubicBezTo>
                  <a:cubicBezTo>
                    <a:pt x="312" y="110"/>
                    <a:pt x="324" y="106"/>
                    <a:pt x="329" y="111"/>
                  </a:cubicBezTo>
                  <a:cubicBezTo>
                    <a:pt x="327" y="109"/>
                    <a:pt x="322" y="112"/>
                    <a:pt x="322" y="114"/>
                  </a:cubicBezTo>
                  <a:cubicBezTo>
                    <a:pt x="323" y="118"/>
                    <a:pt x="328" y="116"/>
                    <a:pt x="329" y="117"/>
                  </a:cubicBezTo>
                  <a:cubicBezTo>
                    <a:pt x="330" y="122"/>
                    <a:pt x="327" y="130"/>
                    <a:pt x="329" y="136"/>
                  </a:cubicBezTo>
                  <a:cubicBezTo>
                    <a:pt x="330" y="142"/>
                    <a:pt x="335" y="143"/>
                    <a:pt x="335" y="149"/>
                  </a:cubicBezTo>
                  <a:cubicBezTo>
                    <a:pt x="336" y="153"/>
                    <a:pt x="332" y="159"/>
                    <a:pt x="332" y="162"/>
                  </a:cubicBezTo>
                  <a:cubicBezTo>
                    <a:pt x="321" y="165"/>
                    <a:pt x="327" y="151"/>
                    <a:pt x="318" y="152"/>
                  </a:cubicBezTo>
                  <a:cubicBezTo>
                    <a:pt x="313" y="171"/>
                    <a:pt x="326" y="168"/>
                    <a:pt x="332" y="175"/>
                  </a:cubicBezTo>
                  <a:cubicBezTo>
                    <a:pt x="334" y="176"/>
                    <a:pt x="331" y="182"/>
                    <a:pt x="332" y="184"/>
                  </a:cubicBezTo>
                  <a:cubicBezTo>
                    <a:pt x="332" y="185"/>
                    <a:pt x="338" y="189"/>
                    <a:pt x="339" y="190"/>
                  </a:cubicBezTo>
                  <a:cubicBezTo>
                    <a:pt x="347" y="200"/>
                    <a:pt x="340" y="197"/>
                    <a:pt x="342" y="206"/>
                  </a:cubicBezTo>
                  <a:cubicBezTo>
                    <a:pt x="344" y="214"/>
                    <a:pt x="368" y="218"/>
                    <a:pt x="373" y="210"/>
                  </a:cubicBezTo>
                  <a:cubicBezTo>
                    <a:pt x="376" y="200"/>
                    <a:pt x="363" y="207"/>
                    <a:pt x="359" y="203"/>
                  </a:cubicBezTo>
                  <a:cubicBezTo>
                    <a:pt x="356" y="200"/>
                    <a:pt x="352" y="182"/>
                    <a:pt x="352" y="178"/>
                  </a:cubicBezTo>
                  <a:cubicBezTo>
                    <a:pt x="352" y="177"/>
                    <a:pt x="368" y="172"/>
                    <a:pt x="369" y="171"/>
                  </a:cubicBezTo>
                  <a:cubicBezTo>
                    <a:pt x="368" y="172"/>
                    <a:pt x="364" y="167"/>
                    <a:pt x="366" y="165"/>
                  </a:cubicBezTo>
                  <a:cubicBezTo>
                    <a:pt x="367" y="164"/>
                    <a:pt x="371" y="166"/>
                    <a:pt x="373" y="165"/>
                  </a:cubicBezTo>
                  <a:cubicBezTo>
                    <a:pt x="373" y="165"/>
                    <a:pt x="375" y="159"/>
                    <a:pt x="376" y="159"/>
                  </a:cubicBezTo>
                  <a:cubicBezTo>
                    <a:pt x="387" y="147"/>
                    <a:pt x="382" y="141"/>
                    <a:pt x="386" y="127"/>
                  </a:cubicBezTo>
                  <a:cubicBezTo>
                    <a:pt x="386" y="126"/>
                    <a:pt x="392" y="125"/>
                    <a:pt x="393" y="124"/>
                  </a:cubicBezTo>
                  <a:cubicBezTo>
                    <a:pt x="394" y="121"/>
                    <a:pt x="391" y="113"/>
                    <a:pt x="393" y="111"/>
                  </a:cubicBezTo>
                  <a:cubicBezTo>
                    <a:pt x="397" y="107"/>
                    <a:pt x="406" y="110"/>
                    <a:pt x="413" y="108"/>
                  </a:cubicBezTo>
                  <a:cubicBezTo>
                    <a:pt x="415" y="107"/>
                    <a:pt x="416" y="103"/>
                    <a:pt x="419" y="102"/>
                  </a:cubicBezTo>
                  <a:cubicBezTo>
                    <a:pt x="419" y="103"/>
                    <a:pt x="431" y="102"/>
                    <a:pt x="433" y="101"/>
                  </a:cubicBezTo>
                  <a:cubicBezTo>
                    <a:pt x="449" y="99"/>
                    <a:pt x="428" y="105"/>
                    <a:pt x="443" y="101"/>
                  </a:cubicBezTo>
                  <a:cubicBezTo>
                    <a:pt x="447" y="100"/>
                    <a:pt x="448" y="105"/>
                    <a:pt x="450" y="104"/>
                  </a:cubicBezTo>
                  <a:cubicBezTo>
                    <a:pt x="456" y="104"/>
                    <a:pt x="461" y="96"/>
                    <a:pt x="464" y="95"/>
                  </a:cubicBezTo>
                  <a:cubicBezTo>
                    <a:pt x="463" y="95"/>
                    <a:pt x="465" y="99"/>
                    <a:pt x="467" y="98"/>
                  </a:cubicBezTo>
                  <a:cubicBezTo>
                    <a:pt x="469" y="97"/>
                    <a:pt x="467" y="93"/>
                    <a:pt x="470" y="92"/>
                  </a:cubicBezTo>
                  <a:cubicBezTo>
                    <a:pt x="470" y="92"/>
                    <a:pt x="471" y="99"/>
                    <a:pt x="474" y="98"/>
                  </a:cubicBezTo>
                  <a:cubicBezTo>
                    <a:pt x="476" y="97"/>
                    <a:pt x="476" y="89"/>
                    <a:pt x="477" y="89"/>
                  </a:cubicBezTo>
                  <a:cubicBezTo>
                    <a:pt x="481" y="87"/>
                    <a:pt x="489" y="90"/>
                    <a:pt x="497" y="89"/>
                  </a:cubicBezTo>
                  <a:cubicBezTo>
                    <a:pt x="505" y="87"/>
                    <a:pt x="507" y="82"/>
                    <a:pt x="511" y="82"/>
                  </a:cubicBezTo>
                  <a:cubicBezTo>
                    <a:pt x="513" y="82"/>
                    <a:pt x="518" y="89"/>
                    <a:pt x="524" y="89"/>
                  </a:cubicBezTo>
                  <a:cubicBezTo>
                    <a:pt x="526" y="89"/>
                    <a:pt x="529" y="84"/>
                    <a:pt x="535" y="85"/>
                  </a:cubicBezTo>
                  <a:cubicBezTo>
                    <a:pt x="536" y="86"/>
                    <a:pt x="535" y="91"/>
                    <a:pt x="538" y="92"/>
                  </a:cubicBezTo>
                  <a:cubicBezTo>
                    <a:pt x="538" y="92"/>
                    <a:pt x="541" y="88"/>
                    <a:pt x="545" y="89"/>
                  </a:cubicBezTo>
                  <a:cubicBezTo>
                    <a:pt x="554" y="90"/>
                    <a:pt x="548" y="93"/>
                    <a:pt x="555" y="92"/>
                  </a:cubicBezTo>
                  <a:cubicBezTo>
                    <a:pt x="556" y="92"/>
                    <a:pt x="551" y="86"/>
                    <a:pt x="551" y="85"/>
                  </a:cubicBezTo>
                  <a:cubicBezTo>
                    <a:pt x="553" y="84"/>
                    <a:pt x="560" y="87"/>
                    <a:pt x="562" y="85"/>
                  </a:cubicBezTo>
                  <a:cubicBezTo>
                    <a:pt x="562" y="85"/>
                    <a:pt x="561" y="79"/>
                    <a:pt x="562" y="79"/>
                  </a:cubicBezTo>
                  <a:cubicBezTo>
                    <a:pt x="581" y="71"/>
                    <a:pt x="589" y="81"/>
                    <a:pt x="609" y="82"/>
                  </a:cubicBezTo>
                  <a:cubicBezTo>
                    <a:pt x="630" y="83"/>
                    <a:pt x="649" y="79"/>
                    <a:pt x="670" y="79"/>
                  </a:cubicBezTo>
                  <a:cubicBezTo>
                    <a:pt x="678" y="79"/>
                    <a:pt x="683" y="83"/>
                    <a:pt x="690" y="82"/>
                  </a:cubicBezTo>
                  <a:cubicBezTo>
                    <a:pt x="699" y="82"/>
                    <a:pt x="708" y="78"/>
                    <a:pt x="714" y="79"/>
                  </a:cubicBezTo>
                  <a:cubicBezTo>
                    <a:pt x="715" y="79"/>
                    <a:pt x="714" y="85"/>
                    <a:pt x="717" y="85"/>
                  </a:cubicBezTo>
                  <a:cubicBezTo>
                    <a:pt x="716" y="85"/>
                    <a:pt x="724" y="79"/>
                    <a:pt x="727" y="82"/>
                  </a:cubicBezTo>
                  <a:cubicBezTo>
                    <a:pt x="731" y="87"/>
                    <a:pt x="721" y="90"/>
                    <a:pt x="720" y="92"/>
                  </a:cubicBezTo>
                  <a:cubicBezTo>
                    <a:pt x="730" y="88"/>
                    <a:pt x="735" y="93"/>
                    <a:pt x="737" y="92"/>
                  </a:cubicBezTo>
                  <a:cubicBezTo>
                    <a:pt x="742" y="89"/>
                    <a:pt x="740" y="81"/>
                    <a:pt x="747" y="79"/>
                  </a:cubicBezTo>
                  <a:cubicBezTo>
                    <a:pt x="746" y="79"/>
                    <a:pt x="747" y="91"/>
                    <a:pt x="754" y="89"/>
                  </a:cubicBezTo>
                  <a:cubicBezTo>
                    <a:pt x="760" y="87"/>
                    <a:pt x="754" y="82"/>
                    <a:pt x="757" y="79"/>
                  </a:cubicBezTo>
                  <a:cubicBezTo>
                    <a:pt x="757" y="79"/>
                    <a:pt x="772" y="73"/>
                    <a:pt x="781" y="73"/>
                  </a:cubicBezTo>
                  <a:cubicBezTo>
                    <a:pt x="781" y="73"/>
                    <a:pt x="785" y="79"/>
                    <a:pt x="788" y="79"/>
                  </a:cubicBezTo>
                  <a:cubicBezTo>
                    <a:pt x="787" y="79"/>
                    <a:pt x="799" y="77"/>
                    <a:pt x="801" y="76"/>
                  </a:cubicBezTo>
                  <a:cubicBezTo>
                    <a:pt x="813" y="73"/>
                    <a:pt x="817" y="70"/>
                    <a:pt x="825" y="69"/>
                  </a:cubicBezTo>
                  <a:cubicBezTo>
                    <a:pt x="833" y="69"/>
                    <a:pt x="837" y="76"/>
                    <a:pt x="842" y="76"/>
                  </a:cubicBezTo>
                  <a:cubicBezTo>
                    <a:pt x="863" y="76"/>
                    <a:pt x="853" y="59"/>
                    <a:pt x="862" y="54"/>
                  </a:cubicBezTo>
                  <a:cubicBezTo>
                    <a:pt x="871" y="63"/>
                    <a:pt x="881" y="71"/>
                    <a:pt x="889" y="60"/>
                  </a:cubicBezTo>
                  <a:cubicBezTo>
                    <a:pt x="895" y="51"/>
                    <a:pt x="910" y="46"/>
                    <a:pt x="920" y="57"/>
                  </a:cubicBezTo>
                  <a:cubicBezTo>
                    <a:pt x="918" y="54"/>
                    <a:pt x="915" y="63"/>
                    <a:pt x="916" y="63"/>
                  </a:cubicBezTo>
                  <a:cubicBezTo>
                    <a:pt x="921" y="64"/>
                    <a:pt x="936" y="65"/>
                    <a:pt x="943" y="63"/>
                  </a:cubicBezTo>
                  <a:cubicBezTo>
                    <a:pt x="944" y="63"/>
                    <a:pt x="948" y="57"/>
                    <a:pt x="950" y="57"/>
                  </a:cubicBezTo>
                  <a:cubicBezTo>
                    <a:pt x="955" y="56"/>
                    <a:pt x="962" y="60"/>
                    <a:pt x="963" y="60"/>
                  </a:cubicBezTo>
                  <a:cubicBezTo>
                    <a:pt x="964" y="60"/>
                    <a:pt x="968" y="55"/>
                    <a:pt x="970" y="54"/>
                  </a:cubicBezTo>
                  <a:cubicBezTo>
                    <a:pt x="981" y="48"/>
                    <a:pt x="988" y="55"/>
                    <a:pt x="997" y="54"/>
                  </a:cubicBezTo>
                  <a:cubicBezTo>
                    <a:pt x="998" y="53"/>
                    <a:pt x="1000" y="47"/>
                    <a:pt x="1001" y="47"/>
                  </a:cubicBezTo>
                  <a:cubicBezTo>
                    <a:pt x="1008" y="44"/>
                    <a:pt x="1021" y="46"/>
                    <a:pt x="1031" y="44"/>
                  </a:cubicBezTo>
                  <a:cubicBezTo>
                    <a:pt x="1043" y="41"/>
                    <a:pt x="1057" y="44"/>
                    <a:pt x="1065" y="44"/>
                  </a:cubicBezTo>
                  <a:cubicBezTo>
                    <a:pt x="1070" y="44"/>
                    <a:pt x="1071" y="40"/>
                    <a:pt x="1078" y="41"/>
                  </a:cubicBezTo>
                  <a:cubicBezTo>
                    <a:pt x="1084" y="42"/>
                    <a:pt x="1086" y="47"/>
                    <a:pt x="1092" y="47"/>
                  </a:cubicBezTo>
                  <a:cubicBezTo>
                    <a:pt x="1098" y="48"/>
                    <a:pt x="1099" y="44"/>
                    <a:pt x="1105" y="44"/>
                  </a:cubicBezTo>
                  <a:cubicBezTo>
                    <a:pt x="1116" y="44"/>
                    <a:pt x="1129" y="50"/>
                    <a:pt x="1142" y="50"/>
                  </a:cubicBezTo>
                  <a:cubicBezTo>
                    <a:pt x="1152" y="51"/>
                    <a:pt x="1156" y="45"/>
                    <a:pt x="1166" y="47"/>
                  </a:cubicBezTo>
                  <a:cubicBezTo>
                    <a:pt x="1177" y="49"/>
                    <a:pt x="1189" y="51"/>
                    <a:pt x="1193" y="57"/>
                  </a:cubicBezTo>
                  <a:cubicBezTo>
                    <a:pt x="1198" y="63"/>
                    <a:pt x="1201" y="60"/>
                    <a:pt x="1207" y="63"/>
                  </a:cubicBezTo>
                  <a:cubicBezTo>
                    <a:pt x="1213" y="66"/>
                    <a:pt x="1214" y="72"/>
                    <a:pt x="1220" y="73"/>
                  </a:cubicBezTo>
                  <a:cubicBezTo>
                    <a:pt x="1222" y="73"/>
                    <a:pt x="1250" y="66"/>
                    <a:pt x="1251" y="66"/>
                  </a:cubicBezTo>
                  <a:cubicBezTo>
                    <a:pt x="1251" y="66"/>
                    <a:pt x="1250" y="60"/>
                    <a:pt x="1251" y="60"/>
                  </a:cubicBezTo>
                  <a:cubicBezTo>
                    <a:pt x="1256" y="59"/>
                    <a:pt x="1259" y="62"/>
                    <a:pt x="1264" y="63"/>
                  </a:cubicBezTo>
                  <a:cubicBezTo>
                    <a:pt x="1264" y="63"/>
                    <a:pt x="1270" y="59"/>
                    <a:pt x="1271" y="66"/>
                  </a:cubicBezTo>
                  <a:cubicBezTo>
                    <a:pt x="1268" y="73"/>
                    <a:pt x="1261" y="77"/>
                    <a:pt x="1257" y="82"/>
                  </a:cubicBezTo>
                  <a:cubicBezTo>
                    <a:pt x="1267" y="89"/>
                    <a:pt x="1267" y="76"/>
                    <a:pt x="1274" y="73"/>
                  </a:cubicBezTo>
                  <a:cubicBezTo>
                    <a:pt x="1280" y="70"/>
                    <a:pt x="1285" y="76"/>
                    <a:pt x="1288" y="76"/>
                  </a:cubicBezTo>
                  <a:cubicBezTo>
                    <a:pt x="1295" y="75"/>
                    <a:pt x="1297" y="69"/>
                    <a:pt x="1301" y="69"/>
                  </a:cubicBezTo>
                  <a:cubicBezTo>
                    <a:pt x="1306" y="69"/>
                    <a:pt x="1307" y="75"/>
                    <a:pt x="1311" y="76"/>
                  </a:cubicBezTo>
                  <a:cubicBezTo>
                    <a:pt x="1316" y="76"/>
                    <a:pt x="1318" y="70"/>
                    <a:pt x="1325" y="73"/>
                  </a:cubicBezTo>
                  <a:cubicBezTo>
                    <a:pt x="1328" y="87"/>
                    <a:pt x="1316" y="68"/>
                    <a:pt x="1315" y="79"/>
                  </a:cubicBezTo>
                  <a:cubicBezTo>
                    <a:pt x="1315" y="81"/>
                    <a:pt x="1315" y="85"/>
                    <a:pt x="1318" y="85"/>
                  </a:cubicBezTo>
                  <a:cubicBezTo>
                    <a:pt x="1323" y="88"/>
                    <a:pt x="1326" y="74"/>
                    <a:pt x="1332" y="73"/>
                  </a:cubicBezTo>
                  <a:cubicBezTo>
                    <a:pt x="1331" y="73"/>
                    <a:pt x="1340" y="79"/>
                    <a:pt x="1342" y="79"/>
                  </a:cubicBezTo>
                  <a:cubicBezTo>
                    <a:pt x="1344" y="79"/>
                    <a:pt x="1343" y="74"/>
                    <a:pt x="1348" y="76"/>
                  </a:cubicBezTo>
                  <a:cubicBezTo>
                    <a:pt x="1350" y="76"/>
                    <a:pt x="1349" y="81"/>
                    <a:pt x="1352" y="82"/>
                  </a:cubicBezTo>
                  <a:cubicBezTo>
                    <a:pt x="1352" y="82"/>
                    <a:pt x="1360" y="80"/>
                    <a:pt x="1365" y="82"/>
                  </a:cubicBezTo>
                  <a:cubicBezTo>
                    <a:pt x="1367" y="83"/>
                    <a:pt x="1372" y="89"/>
                    <a:pt x="1375" y="89"/>
                  </a:cubicBezTo>
                  <a:cubicBezTo>
                    <a:pt x="1377" y="88"/>
                    <a:pt x="1381" y="80"/>
                    <a:pt x="1382" y="79"/>
                  </a:cubicBezTo>
                  <a:cubicBezTo>
                    <a:pt x="1387" y="75"/>
                    <a:pt x="1394" y="74"/>
                    <a:pt x="1396" y="73"/>
                  </a:cubicBezTo>
                  <a:cubicBezTo>
                    <a:pt x="1398" y="70"/>
                    <a:pt x="1396" y="65"/>
                    <a:pt x="1399" y="63"/>
                  </a:cubicBezTo>
                  <a:cubicBezTo>
                    <a:pt x="1406" y="60"/>
                    <a:pt x="1405" y="67"/>
                    <a:pt x="1409" y="63"/>
                  </a:cubicBezTo>
                  <a:cubicBezTo>
                    <a:pt x="1408" y="65"/>
                    <a:pt x="1404" y="56"/>
                    <a:pt x="1409" y="57"/>
                  </a:cubicBezTo>
                  <a:cubicBezTo>
                    <a:pt x="1409" y="57"/>
                    <a:pt x="1409" y="60"/>
                    <a:pt x="1409" y="62"/>
                  </a:cubicBezTo>
                  <a:cubicBezTo>
                    <a:pt x="1413" y="65"/>
                    <a:pt x="1422" y="73"/>
                    <a:pt x="1426" y="73"/>
                  </a:cubicBezTo>
                  <a:cubicBezTo>
                    <a:pt x="1428" y="73"/>
                    <a:pt x="1428" y="68"/>
                    <a:pt x="1433" y="69"/>
                  </a:cubicBezTo>
                  <a:cubicBezTo>
                    <a:pt x="1433" y="70"/>
                    <a:pt x="1434" y="75"/>
                    <a:pt x="1436" y="76"/>
                  </a:cubicBezTo>
                  <a:cubicBezTo>
                    <a:pt x="1439" y="77"/>
                    <a:pt x="1441" y="72"/>
                    <a:pt x="1443" y="73"/>
                  </a:cubicBezTo>
                  <a:cubicBezTo>
                    <a:pt x="1450" y="74"/>
                    <a:pt x="1459" y="85"/>
                    <a:pt x="1463" y="85"/>
                  </a:cubicBezTo>
                  <a:cubicBezTo>
                    <a:pt x="1463" y="85"/>
                    <a:pt x="1471" y="79"/>
                    <a:pt x="1473" y="79"/>
                  </a:cubicBezTo>
                  <a:cubicBezTo>
                    <a:pt x="1475" y="79"/>
                    <a:pt x="1476" y="86"/>
                    <a:pt x="1480" y="85"/>
                  </a:cubicBezTo>
                  <a:cubicBezTo>
                    <a:pt x="1482" y="85"/>
                    <a:pt x="1479" y="79"/>
                    <a:pt x="1484" y="79"/>
                  </a:cubicBezTo>
                  <a:cubicBezTo>
                    <a:pt x="1485" y="79"/>
                    <a:pt x="1491" y="85"/>
                    <a:pt x="1494" y="85"/>
                  </a:cubicBezTo>
                  <a:cubicBezTo>
                    <a:pt x="1502" y="88"/>
                    <a:pt x="1517" y="87"/>
                    <a:pt x="1521" y="89"/>
                  </a:cubicBezTo>
                  <a:cubicBezTo>
                    <a:pt x="1530" y="94"/>
                    <a:pt x="1523" y="100"/>
                    <a:pt x="1534" y="101"/>
                  </a:cubicBezTo>
                  <a:cubicBezTo>
                    <a:pt x="1539" y="102"/>
                    <a:pt x="1538" y="93"/>
                    <a:pt x="1541" y="92"/>
                  </a:cubicBezTo>
                  <a:cubicBezTo>
                    <a:pt x="1545" y="91"/>
                    <a:pt x="1551" y="93"/>
                    <a:pt x="1561" y="95"/>
                  </a:cubicBezTo>
                  <a:cubicBezTo>
                    <a:pt x="1575" y="97"/>
                    <a:pt x="1593" y="94"/>
                    <a:pt x="1605" y="95"/>
                  </a:cubicBezTo>
                  <a:cubicBezTo>
                    <a:pt x="1610" y="95"/>
                    <a:pt x="1610" y="99"/>
                    <a:pt x="1615" y="98"/>
                  </a:cubicBezTo>
                  <a:cubicBezTo>
                    <a:pt x="1625" y="97"/>
                    <a:pt x="1634" y="89"/>
                    <a:pt x="1642" y="89"/>
                  </a:cubicBezTo>
                  <a:cubicBezTo>
                    <a:pt x="1652" y="88"/>
                    <a:pt x="1662" y="96"/>
                    <a:pt x="1673" y="95"/>
                  </a:cubicBezTo>
                  <a:cubicBezTo>
                    <a:pt x="1676" y="95"/>
                    <a:pt x="1679" y="86"/>
                    <a:pt x="1683" y="85"/>
                  </a:cubicBezTo>
                  <a:cubicBezTo>
                    <a:pt x="1682" y="86"/>
                    <a:pt x="1692" y="89"/>
                    <a:pt x="1696" y="89"/>
                  </a:cubicBezTo>
                  <a:cubicBezTo>
                    <a:pt x="1722" y="86"/>
                    <a:pt x="1758" y="71"/>
                    <a:pt x="1767" y="73"/>
                  </a:cubicBezTo>
                  <a:cubicBezTo>
                    <a:pt x="1769" y="73"/>
                    <a:pt x="1766" y="80"/>
                    <a:pt x="1771" y="79"/>
                  </a:cubicBezTo>
                  <a:cubicBezTo>
                    <a:pt x="1771" y="79"/>
                    <a:pt x="1775" y="70"/>
                    <a:pt x="1777" y="69"/>
                  </a:cubicBezTo>
                  <a:cubicBezTo>
                    <a:pt x="1782" y="68"/>
                    <a:pt x="1789" y="71"/>
                    <a:pt x="1794" y="69"/>
                  </a:cubicBezTo>
                  <a:cubicBezTo>
                    <a:pt x="1796" y="69"/>
                    <a:pt x="1798" y="64"/>
                    <a:pt x="1801" y="63"/>
                  </a:cubicBezTo>
                  <a:cubicBezTo>
                    <a:pt x="1814" y="57"/>
                    <a:pt x="1808" y="63"/>
                    <a:pt x="1811" y="69"/>
                  </a:cubicBezTo>
                  <a:cubicBezTo>
                    <a:pt x="1811" y="70"/>
                    <a:pt x="1817" y="72"/>
                    <a:pt x="1818" y="73"/>
                  </a:cubicBezTo>
                  <a:cubicBezTo>
                    <a:pt x="1833" y="81"/>
                    <a:pt x="1846" y="63"/>
                    <a:pt x="1855" y="66"/>
                  </a:cubicBezTo>
                  <a:cubicBezTo>
                    <a:pt x="1860" y="68"/>
                    <a:pt x="1863" y="82"/>
                    <a:pt x="1869" y="89"/>
                  </a:cubicBezTo>
                  <a:cubicBezTo>
                    <a:pt x="1881" y="80"/>
                    <a:pt x="1883" y="69"/>
                    <a:pt x="1896" y="66"/>
                  </a:cubicBezTo>
                  <a:cubicBezTo>
                    <a:pt x="1894" y="67"/>
                    <a:pt x="1897" y="70"/>
                    <a:pt x="1899" y="69"/>
                  </a:cubicBezTo>
                  <a:cubicBezTo>
                    <a:pt x="1899" y="69"/>
                    <a:pt x="1902" y="67"/>
                    <a:pt x="1906" y="66"/>
                  </a:cubicBezTo>
                  <a:cubicBezTo>
                    <a:pt x="1920" y="65"/>
                    <a:pt x="1920" y="71"/>
                    <a:pt x="1929" y="73"/>
                  </a:cubicBezTo>
                  <a:cubicBezTo>
                    <a:pt x="1927" y="72"/>
                    <a:pt x="1943" y="73"/>
                    <a:pt x="1943" y="73"/>
                  </a:cubicBezTo>
                  <a:cubicBezTo>
                    <a:pt x="1947" y="71"/>
                    <a:pt x="1948" y="63"/>
                    <a:pt x="1953" y="63"/>
                  </a:cubicBezTo>
                  <a:cubicBezTo>
                    <a:pt x="1954" y="63"/>
                    <a:pt x="1958" y="69"/>
                    <a:pt x="1963" y="69"/>
                  </a:cubicBezTo>
                  <a:cubicBezTo>
                    <a:pt x="1982" y="72"/>
                    <a:pt x="1979" y="76"/>
                    <a:pt x="1990" y="82"/>
                  </a:cubicBezTo>
                  <a:cubicBezTo>
                    <a:pt x="1997" y="86"/>
                    <a:pt x="2005" y="86"/>
                    <a:pt x="2014" y="89"/>
                  </a:cubicBezTo>
                  <a:cubicBezTo>
                    <a:pt x="2016" y="89"/>
                    <a:pt x="2016" y="95"/>
                    <a:pt x="2020" y="95"/>
                  </a:cubicBezTo>
                  <a:cubicBezTo>
                    <a:pt x="2029" y="95"/>
                    <a:pt x="2034" y="84"/>
                    <a:pt x="2041" y="85"/>
                  </a:cubicBezTo>
                  <a:cubicBezTo>
                    <a:pt x="2041" y="85"/>
                    <a:pt x="2040" y="91"/>
                    <a:pt x="2041" y="92"/>
                  </a:cubicBezTo>
                  <a:cubicBezTo>
                    <a:pt x="2043" y="97"/>
                    <a:pt x="2054" y="93"/>
                    <a:pt x="2058" y="95"/>
                  </a:cubicBezTo>
                  <a:cubicBezTo>
                    <a:pt x="2059" y="96"/>
                    <a:pt x="2062" y="100"/>
                    <a:pt x="2064" y="101"/>
                  </a:cubicBezTo>
                  <a:cubicBezTo>
                    <a:pt x="2067" y="103"/>
                    <a:pt x="2073" y="104"/>
                    <a:pt x="2075" y="104"/>
                  </a:cubicBezTo>
                  <a:cubicBezTo>
                    <a:pt x="2088" y="108"/>
                    <a:pt x="2104" y="104"/>
                    <a:pt x="2108" y="104"/>
                  </a:cubicBezTo>
                  <a:cubicBezTo>
                    <a:pt x="2111" y="105"/>
                    <a:pt x="2112" y="111"/>
                    <a:pt x="2118" y="111"/>
                  </a:cubicBezTo>
                  <a:cubicBezTo>
                    <a:pt x="2123" y="111"/>
                    <a:pt x="2123" y="106"/>
                    <a:pt x="2129" y="108"/>
                  </a:cubicBezTo>
                  <a:cubicBezTo>
                    <a:pt x="2132" y="109"/>
                    <a:pt x="2127" y="115"/>
                    <a:pt x="2135" y="114"/>
                  </a:cubicBezTo>
                  <a:cubicBezTo>
                    <a:pt x="2137" y="114"/>
                    <a:pt x="2135" y="107"/>
                    <a:pt x="2139" y="108"/>
                  </a:cubicBezTo>
                  <a:cubicBezTo>
                    <a:pt x="2140" y="108"/>
                    <a:pt x="2139" y="113"/>
                    <a:pt x="2142" y="114"/>
                  </a:cubicBezTo>
                  <a:cubicBezTo>
                    <a:pt x="2142" y="114"/>
                    <a:pt x="2148" y="108"/>
                    <a:pt x="2152" y="111"/>
                  </a:cubicBezTo>
                  <a:cubicBezTo>
                    <a:pt x="2155" y="113"/>
                    <a:pt x="2151" y="118"/>
                    <a:pt x="2156" y="120"/>
                  </a:cubicBezTo>
                  <a:cubicBezTo>
                    <a:pt x="2155" y="120"/>
                    <a:pt x="2157" y="112"/>
                    <a:pt x="2159" y="114"/>
                  </a:cubicBezTo>
                  <a:cubicBezTo>
                    <a:pt x="2161" y="116"/>
                    <a:pt x="2160" y="118"/>
                    <a:pt x="2162" y="120"/>
                  </a:cubicBezTo>
                  <a:cubicBezTo>
                    <a:pt x="2170" y="126"/>
                    <a:pt x="2153" y="127"/>
                    <a:pt x="2162" y="130"/>
                  </a:cubicBezTo>
                  <a:cubicBezTo>
                    <a:pt x="2167" y="122"/>
                    <a:pt x="2183" y="132"/>
                    <a:pt x="2172" y="136"/>
                  </a:cubicBezTo>
                  <a:cubicBezTo>
                    <a:pt x="2172" y="124"/>
                    <a:pt x="2169" y="135"/>
                    <a:pt x="2166" y="136"/>
                  </a:cubicBezTo>
                  <a:cubicBezTo>
                    <a:pt x="2167" y="136"/>
                    <a:pt x="2159" y="130"/>
                    <a:pt x="2159" y="136"/>
                  </a:cubicBezTo>
                  <a:cubicBezTo>
                    <a:pt x="2177" y="141"/>
                    <a:pt x="2160" y="148"/>
                    <a:pt x="2159" y="155"/>
                  </a:cubicBezTo>
                  <a:cubicBezTo>
                    <a:pt x="2159" y="155"/>
                    <a:pt x="2166" y="159"/>
                    <a:pt x="2166" y="162"/>
                  </a:cubicBezTo>
                  <a:cubicBezTo>
                    <a:pt x="2166" y="163"/>
                    <a:pt x="2160" y="164"/>
                    <a:pt x="2162" y="168"/>
                  </a:cubicBezTo>
                  <a:cubicBezTo>
                    <a:pt x="2163" y="170"/>
                    <a:pt x="2172" y="170"/>
                    <a:pt x="2172" y="171"/>
                  </a:cubicBezTo>
                  <a:cubicBezTo>
                    <a:pt x="2176" y="178"/>
                    <a:pt x="2168" y="177"/>
                    <a:pt x="2172" y="181"/>
                  </a:cubicBezTo>
                  <a:cubicBezTo>
                    <a:pt x="2175" y="183"/>
                    <a:pt x="2176" y="178"/>
                    <a:pt x="2176" y="178"/>
                  </a:cubicBezTo>
                  <a:cubicBezTo>
                    <a:pt x="2180" y="177"/>
                    <a:pt x="2176" y="183"/>
                    <a:pt x="2179" y="184"/>
                  </a:cubicBezTo>
                  <a:cubicBezTo>
                    <a:pt x="2192" y="189"/>
                    <a:pt x="2199" y="182"/>
                    <a:pt x="2199" y="194"/>
                  </a:cubicBezTo>
                  <a:cubicBezTo>
                    <a:pt x="2201" y="211"/>
                    <a:pt x="2206" y="184"/>
                    <a:pt x="2216" y="190"/>
                  </a:cubicBezTo>
                  <a:cubicBezTo>
                    <a:pt x="2220" y="194"/>
                    <a:pt x="2210" y="204"/>
                    <a:pt x="2216" y="203"/>
                  </a:cubicBezTo>
                  <a:cubicBezTo>
                    <a:pt x="2219" y="203"/>
                    <a:pt x="2218" y="195"/>
                    <a:pt x="2220" y="194"/>
                  </a:cubicBezTo>
                  <a:cubicBezTo>
                    <a:pt x="2222" y="191"/>
                    <a:pt x="2228" y="193"/>
                    <a:pt x="2230" y="190"/>
                  </a:cubicBezTo>
                  <a:cubicBezTo>
                    <a:pt x="2238" y="182"/>
                    <a:pt x="2225" y="179"/>
                    <a:pt x="2226" y="178"/>
                  </a:cubicBezTo>
                  <a:cubicBezTo>
                    <a:pt x="2229" y="175"/>
                    <a:pt x="2240" y="179"/>
                    <a:pt x="2243" y="178"/>
                  </a:cubicBezTo>
                  <a:cubicBezTo>
                    <a:pt x="2242" y="178"/>
                    <a:pt x="2247" y="171"/>
                    <a:pt x="2247" y="171"/>
                  </a:cubicBezTo>
                  <a:cubicBezTo>
                    <a:pt x="2253" y="165"/>
                    <a:pt x="2255" y="161"/>
                    <a:pt x="2247" y="155"/>
                  </a:cubicBezTo>
                  <a:cubicBezTo>
                    <a:pt x="2245" y="154"/>
                    <a:pt x="2237" y="158"/>
                    <a:pt x="2237" y="159"/>
                  </a:cubicBezTo>
                  <a:cubicBezTo>
                    <a:pt x="2237" y="135"/>
                    <a:pt x="2241" y="138"/>
                    <a:pt x="2257" y="130"/>
                  </a:cubicBezTo>
                  <a:cubicBezTo>
                    <a:pt x="2264" y="126"/>
                    <a:pt x="2270" y="123"/>
                    <a:pt x="2277" y="117"/>
                  </a:cubicBezTo>
                  <a:cubicBezTo>
                    <a:pt x="2276" y="118"/>
                    <a:pt x="2270" y="116"/>
                    <a:pt x="2270" y="114"/>
                  </a:cubicBezTo>
                  <a:cubicBezTo>
                    <a:pt x="2272" y="108"/>
                    <a:pt x="2293" y="100"/>
                    <a:pt x="2297" y="101"/>
                  </a:cubicBezTo>
                  <a:cubicBezTo>
                    <a:pt x="2298" y="102"/>
                    <a:pt x="2297" y="110"/>
                    <a:pt x="2297" y="111"/>
                  </a:cubicBezTo>
                  <a:cubicBezTo>
                    <a:pt x="2299" y="116"/>
                    <a:pt x="2310" y="122"/>
                    <a:pt x="2314" y="124"/>
                  </a:cubicBezTo>
                  <a:cubicBezTo>
                    <a:pt x="2321" y="121"/>
                    <a:pt x="2314" y="108"/>
                    <a:pt x="2318" y="104"/>
                  </a:cubicBezTo>
                  <a:cubicBezTo>
                    <a:pt x="2318" y="104"/>
                    <a:pt x="2330" y="102"/>
                    <a:pt x="2331" y="101"/>
                  </a:cubicBezTo>
                  <a:cubicBezTo>
                    <a:pt x="2332" y="103"/>
                    <a:pt x="2333" y="111"/>
                    <a:pt x="2341" y="111"/>
                  </a:cubicBezTo>
                  <a:cubicBezTo>
                    <a:pt x="2345" y="111"/>
                    <a:pt x="2355" y="101"/>
                    <a:pt x="2355" y="101"/>
                  </a:cubicBezTo>
                  <a:cubicBezTo>
                    <a:pt x="2364" y="99"/>
                    <a:pt x="2406" y="101"/>
                    <a:pt x="2432" y="95"/>
                  </a:cubicBezTo>
                  <a:cubicBezTo>
                    <a:pt x="2438" y="94"/>
                    <a:pt x="2447" y="86"/>
                    <a:pt x="2453" y="85"/>
                  </a:cubicBezTo>
                  <a:cubicBezTo>
                    <a:pt x="2468" y="84"/>
                    <a:pt x="2474" y="93"/>
                    <a:pt x="2476" y="95"/>
                  </a:cubicBezTo>
                  <a:cubicBezTo>
                    <a:pt x="2486" y="103"/>
                    <a:pt x="2478" y="105"/>
                    <a:pt x="2483" y="111"/>
                  </a:cubicBezTo>
                  <a:cubicBezTo>
                    <a:pt x="2492" y="107"/>
                    <a:pt x="2483" y="99"/>
                    <a:pt x="2487" y="95"/>
                  </a:cubicBezTo>
                  <a:cubicBezTo>
                    <a:pt x="2488" y="93"/>
                    <a:pt x="2496" y="98"/>
                    <a:pt x="2497" y="98"/>
                  </a:cubicBezTo>
                  <a:cubicBezTo>
                    <a:pt x="2501" y="97"/>
                    <a:pt x="2510" y="80"/>
                    <a:pt x="2517" y="85"/>
                  </a:cubicBezTo>
                  <a:cubicBezTo>
                    <a:pt x="2521" y="91"/>
                    <a:pt x="2506" y="97"/>
                    <a:pt x="2510" y="101"/>
                  </a:cubicBezTo>
                  <a:cubicBezTo>
                    <a:pt x="2511" y="102"/>
                    <a:pt x="2517" y="98"/>
                    <a:pt x="2517" y="98"/>
                  </a:cubicBezTo>
                  <a:cubicBezTo>
                    <a:pt x="2514" y="109"/>
                    <a:pt x="2511" y="106"/>
                    <a:pt x="2503" y="120"/>
                  </a:cubicBezTo>
                  <a:cubicBezTo>
                    <a:pt x="2514" y="124"/>
                    <a:pt x="2514" y="113"/>
                    <a:pt x="2524" y="111"/>
                  </a:cubicBezTo>
                  <a:cubicBezTo>
                    <a:pt x="2521" y="111"/>
                    <a:pt x="2527" y="114"/>
                    <a:pt x="2527" y="114"/>
                  </a:cubicBezTo>
                  <a:cubicBezTo>
                    <a:pt x="2540" y="118"/>
                    <a:pt x="2541" y="109"/>
                    <a:pt x="2544" y="108"/>
                  </a:cubicBezTo>
                  <a:cubicBezTo>
                    <a:pt x="2547" y="106"/>
                    <a:pt x="2555" y="110"/>
                    <a:pt x="2557" y="108"/>
                  </a:cubicBezTo>
                  <a:cubicBezTo>
                    <a:pt x="2559" y="107"/>
                    <a:pt x="2553" y="101"/>
                    <a:pt x="2554" y="98"/>
                  </a:cubicBezTo>
                  <a:cubicBezTo>
                    <a:pt x="2555" y="95"/>
                    <a:pt x="2566" y="94"/>
                    <a:pt x="2568" y="92"/>
                  </a:cubicBezTo>
                  <a:cubicBezTo>
                    <a:pt x="2571" y="98"/>
                    <a:pt x="2557" y="102"/>
                    <a:pt x="2568" y="104"/>
                  </a:cubicBezTo>
                  <a:cubicBezTo>
                    <a:pt x="2575" y="100"/>
                    <a:pt x="2568" y="96"/>
                    <a:pt x="2574" y="92"/>
                  </a:cubicBezTo>
                  <a:cubicBezTo>
                    <a:pt x="2582" y="86"/>
                    <a:pt x="2589" y="94"/>
                    <a:pt x="2598" y="95"/>
                  </a:cubicBezTo>
                  <a:cubicBezTo>
                    <a:pt x="2598" y="85"/>
                    <a:pt x="2598" y="85"/>
                    <a:pt x="2598" y="85"/>
                  </a:cubicBezTo>
                  <a:cubicBezTo>
                    <a:pt x="2605" y="85"/>
                    <a:pt x="2604" y="91"/>
                    <a:pt x="2608" y="92"/>
                  </a:cubicBezTo>
                  <a:cubicBezTo>
                    <a:pt x="2614" y="93"/>
                    <a:pt x="2617" y="87"/>
                    <a:pt x="2622" y="89"/>
                  </a:cubicBezTo>
                  <a:cubicBezTo>
                    <a:pt x="2624" y="90"/>
                    <a:pt x="2617" y="96"/>
                    <a:pt x="2622" y="98"/>
                  </a:cubicBezTo>
                  <a:cubicBezTo>
                    <a:pt x="2633" y="103"/>
                    <a:pt x="2628" y="95"/>
                    <a:pt x="2635" y="92"/>
                  </a:cubicBezTo>
                  <a:cubicBezTo>
                    <a:pt x="2640" y="90"/>
                    <a:pt x="2654" y="89"/>
                    <a:pt x="2659" y="89"/>
                  </a:cubicBezTo>
                  <a:cubicBezTo>
                    <a:pt x="2665" y="88"/>
                    <a:pt x="2670" y="98"/>
                    <a:pt x="2679" y="98"/>
                  </a:cubicBezTo>
                  <a:cubicBezTo>
                    <a:pt x="2685" y="98"/>
                    <a:pt x="2687" y="89"/>
                    <a:pt x="2689" y="89"/>
                  </a:cubicBezTo>
                  <a:cubicBezTo>
                    <a:pt x="2694" y="87"/>
                    <a:pt x="2712" y="91"/>
                    <a:pt x="2713" y="92"/>
                  </a:cubicBezTo>
                  <a:cubicBezTo>
                    <a:pt x="2714" y="92"/>
                    <a:pt x="2712" y="97"/>
                    <a:pt x="2713" y="98"/>
                  </a:cubicBezTo>
                  <a:cubicBezTo>
                    <a:pt x="2716" y="105"/>
                    <a:pt x="2725" y="99"/>
                    <a:pt x="2730" y="98"/>
                  </a:cubicBezTo>
                  <a:cubicBezTo>
                    <a:pt x="2733" y="98"/>
                    <a:pt x="2734" y="101"/>
                    <a:pt x="2736" y="101"/>
                  </a:cubicBezTo>
                  <a:cubicBezTo>
                    <a:pt x="2746" y="101"/>
                    <a:pt x="2765" y="101"/>
                    <a:pt x="2780" y="101"/>
                  </a:cubicBezTo>
                  <a:cubicBezTo>
                    <a:pt x="2781" y="101"/>
                    <a:pt x="2780" y="105"/>
                    <a:pt x="2784" y="104"/>
                  </a:cubicBezTo>
                  <a:cubicBezTo>
                    <a:pt x="2785" y="104"/>
                    <a:pt x="2783" y="100"/>
                    <a:pt x="2787" y="101"/>
                  </a:cubicBezTo>
                  <a:cubicBezTo>
                    <a:pt x="2789" y="102"/>
                    <a:pt x="2786" y="108"/>
                    <a:pt x="2790" y="108"/>
                  </a:cubicBezTo>
                  <a:cubicBezTo>
                    <a:pt x="2804" y="108"/>
                    <a:pt x="2817" y="96"/>
                    <a:pt x="2828" y="101"/>
                  </a:cubicBezTo>
                  <a:cubicBezTo>
                    <a:pt x="2828" y="117"/>
                    <a:pt x="2816" y="102"/>
                    <a:pt x="2814" y="114"/>
                  </a:cubicBezTo>
                  <a:cubicBezTo>
                    <a:pt x="2827" y="119"/>
                    <a:pt x="2827" y="107"/>
                    <a:pt x="2831" y="108"/>
                  </a:cubicBezTo>
                  <a:cubicBezTo>
                    <a:pt x="2840" y="109"/>
                    <a:pt x="2834" y="101"/>
                    <a:pt x="2834" y="101"/>
                  </a:cubicBezTo>
                  <a:cubicBezTo>
                    <a:pt x="2841" y="100"/>
                    <a:pt x="2845" y="105"/>
                    <a:pt x="2848" y="104"/>
                  </a:cubicBezTo>
                  <a:cubicBezTo>
                    <a:pt x="2852" y="104"/>
                    <a:pt x="2853" y="100"/>
                    <a:pt x="2858" y="101"/>
                  </a:cubicBezTo>
                  <a:cubicBezTo>
                    <a:pt x="2861" y="102"/>
                    <a:pt x="2861" y="109"/>
                    <a:pt x="2868" y="108"/>
                  </a:cubicBezTo>
                  <a:cubicBezTo>
                    <a:pt x="2867" y="108"/>
                    <a:pt x="2874" y="102"/>
                    <a:pt x="2875" y="101"/>
                  </a:cubicBezTo>
                  <a:cubicBezTo>
                    <a:pt x="2885" y="95"/>
                    <a:pt x="2890" y="98"/>
                    <a:pt x="2905" y="95"/>
                  </a:cubicBezTo>
                  <a:cubicBezTo>
                    <a:pt x="2921" y="92"/>
                    <a:pt x="2920" y="83"/>
                    <a:pt x="2929" y="89"/>
                  </a:cubicBezTo>
                  <a:cubicBezTo>
                    <a:pt x="2933" y="92"/>
                    <a:pt x="2923" y="110"/>
                    <a:pt x="2932" y="104"/>
                  </a:cubicBezTo>
                  <a:cubicBezTo>
                    <a:pt x="2938" y="107"/>
                    <a:pt x="2934" y="96"/>
                    <a:pt x="2936" y="95"/>
                  </a:cubicBezTo>
                  <a:cubicBezTo>
                    <a:pt x="2949" y="89"/>
                    <a:pt x="2957" y="109"/>
                    <a:pt x="2969" y="104"/>
                  </a:cubicBezTo>
                  <a:cubicBezTo>
                    <a:pt x="2967" y="105"/>
                    <a:pt x="2977" y="94"/>
                    <a:pt x="2976" y="95"/>
                  </a:cubicBezTo>
                  <a:cubicBezTo>
                    <a:pt x="2979" y="92"/>
                    <a:pt x="2975" y="87"/>
                    <a:pt x="2986" y="85"/>
                  </a:cubicBezTo>
                  <a:cubicBezTo>
                    <a:pt x="2984" y="97"/>
                    <a:pt x="2992" y="95"/>
                    <a:pt x="2996" y="98"/>
                  </a:cubicBezTo>
                  <a:cubicBezTo>
                    <a:pt x="2999" y="100"/>
                    <a:pt x="2999" y="104"/>
                    <a:pt x="3003" y="104"/>
                  </a:cubicBezTo>
                  <a:cubicBezTo>
                    <a:pt x="3012" y="104"/>
                    <a:pt x="3010" y="97"/>
                    <a:pt x="3017" y="98"/>
                  </a:cubicBezTo>
                  <a:cubicBezTo>
                    <a:pt x="3019" y="99"/>
                    <a:pt x="3019" y="107"/>
                    <a:pt x="3020" y="108"/>
                  </a:cubicBezTo>
                  <a:cubicBezTo>
                    <a:pt x="3036" y="117"/>
                    <a:pt x="3031" y="95"/>
                    <a:pt x="3034" y="95"/>
                  </a:cubicBezTo>
                  <a:cubicBezTo>
                    <a:pt x="3034" y="95"/>
                    <a:pt x="3037" y="98"/>
                    <a:pt x="3040" y="98"/>
                  </a:cubicBezTo>
                  <a:cubicBezTo>
                    <a:pt x="3045" y="98"/>
                    <a:pt x="3046" y="91"/>
                    <a:pt x="3050" y="92"/>
                  </a:cubicBezTo>
                  <a:cubicBezTo>
                    <a:pt x="3053" y="92"/>
                    <a:pt x="3053" y="101"/>
                    <a:pt x="3064" y="101"/>
                  </a:cubicBezTo>
                  <a:cubicBezTo>
                    <a:pt x="3064" y="101"/>
                    <a:pt x="3067" y="96"/>
                    <a:pt x="3067" y="101"/>
                  </a:cubicBezTo>
                  <a:cubicBezTo>
                    <a:pt x="3064" y="105"/>
                    <a:pt x="3055" y="102"/>
                    <a:pt x="3057" y="111"/>
                  </a:cubicBezTo>
                  <a:cubicBezTo>
                    <a:pt x="3059" y="110"/>
                    <a:pt x="3076" y="109"/>
                    <a:pt x="3077" y="108"/>
                  </a:cubicBezTo>
                  <a:cubicBezTo>
                    <a:pt x="3078" y="107"/>
                    <a:pt x="3074" y="101"/>
                    <a:pt x="3074" y="101"/>
                  </a:cubicBezTo>
                  <a:cubicBezTo>
                    <a:pt x="3092" y="98"/>
                    <a:pt x="3085" y="111"/>
                    <a:pt x="3094" y="111"/>
                  </a:cubicBezTo>
                  <a:cubicBezTo>
                    <a:pt x="3107" y="111"/>
                    <a:pt x="3085" y="92"/>
                    <a:pt x="3108" y="104"/>
                  </a:cubicBezTo>
                  <a:cubicBezTo>
                    <a:pt x="3109" y="105"/>
                    <a:pt x="3107" y="110"/>
                    <a:pt x="3108" y="111"/>
                  </a:cubicBezTo>
                  <a:cubicBezTo>
                    <a:pt x="3110" y="113"/>
                    <a:pt x="3113" y="110"/>
                    <a:pt x="3115" y="114"/>
                  </a:cubicBezTo>
                  <a:cubicBezTo>
                    <a:pt x="3114" y="113"/>
                    <a:pt x="3108" y="120"/>
                    <a:pt x="3115" y="120"/>
                  </a:cubicBezTo>
                  <a:cubicBezTo>
                    <a:pt x="3112" y="110"/>
                    <a:pt x="3131" y="109"/>
                    <a:pt x="3135" y="104"/>
                  </a:cubicBezTo>
                  <a:cubicBezTo>
                    <a:pt x="3137" y="102"/>
                    <a:pt x="3128" y="98"/>
                    <a:pt x="3135" y="95"/>
                  </a:cubicBezTo>
                  <a:cubicBezTo>
                    <a:pt x="3142" y="92"/>
                    <a:pt x="3168" y="95"/>
                    <a:pt x="3172" y="95"/>
                  </a:cubicBezTo>
                  <a:cubicBezTo>
                    <a:pt x="3174" y="95"/>
                    <a:pt x="3179" y="90"/>
                    <a:pt x="3186" y="92"/>
                  </a:cubicBezTo>
                  <a:cubicBezTo>
                    <a:pt x="3195" y="94"/>
                    <a:pt x="3199" y="107"/>
                    <a:pt x="3209" y="104"/>
                  </a:cubicBezTo>
                  <a:cubicBezTo>
                    <a:pt x="3210" y="97"/>
                    <a:pt x="3199" y="101"/>
                    <a:pt x="3199" y="95"/>
                  </a:cubicBezTo>
                  <a:cubicBezTo>
                    <a:pt x="3212" y="97"/>
                    <a:pt x="3215" y="103"/>
                    <a:pt x="3226" y="104"/>
                  </a:cubicBezTo>
                  <a:cubicBezTo>
                    <a:pt x="3230" y="105"/>
                    <a:pt x="3228" y="102"/>
                    <a:pt x="3229" y="101"/>
                  </a:cubicBezTo>
                  <a:cubicBezTo>
                    <a:pt x="3235" y="100"/>
                    <a:pt x="3237" y="105"/>
                    <a:pt x="3243" y="104"/>
                  </a:cubicBezTo>
                  <a:cubicBezTo>
                    <a:pt x="3249" y="104"/>
                    <a:pt x="3255" y="98"/>
                    <a:pt x="3260" y="98"/>
                  </a:cubicBezTo>
                  <a:cubicBezTo>
                    <a:pt x="3261" y="98"/>
                    <a:pt x="3259" y="104"/>
                    <a:pt x="3263" y="104"/>
                  </a:cubicBezTo>
                  <a:cubicBezTo>
                    <a:pt x="3265" y="104"/>
                    <a:pt x="3267" y="98"/>
                    <a:pt x="3273" y="98"/>
                  </a:cubicBezTo>
                  <a:cubicBezTo>
                    <a:pt x="3274" y="98"/>
                    <a:pt x="3281" y="104"/>
                    <a:pt x="3283" y="104"/>
                  </a:cubicBezTo>
                  <a:cubicBezTo>
                    <a:pt x="3293" y="105"/>
                    <a:pt x="3295" y="101"/>
                    <a:pt x="3300" y="111"/>
                  </a:cubicBezTo>
                  <a:cubicBezTo>
                    <a:pt x="3313" y="117"/>
                    <a:pt x="3297" y="102"/>
                    <a:pt x="3297" y="101"/>
                  </a:cubicBezTo>
                  <a:cubicBezTo>
                    <a:pt x="3301" y="95"/>
                    <a:pt x="3300" y="104"/>
                    <a:pt x="3310" y="101"/>
                  </a:cubicBezTo>
                  <a:cubicBezTo>
                    <a:pt x="3316" y="100"/>
                    <a:pt x="3319" y="95"/>
                    <a:pt x="3324" y="95"/>
                  </a:cubicBezTo>
                  <a:cubicBezTo>
                    <a:pt x="3331" y="94"/>
                    <a:pt x="3340" y="97"/>
                    <a:pt x="3348" y="98"/>
                  </a:cubicBezTo>
                  <a:cubicBezTo>
                    <a:pt x="3343" y="97"/>
                    <a:pt x="3347" y="101"/>
                    <a:pt x="3348" y="101"/>
                  </a:cubicBezTo>
                  <a:cubicBezTo>
                    <a:pt x="3356" y="115"/>
                    <a:pt x="3359" y="98"/>
                    <a:pt x="3368" y="101"/>
                  </a:cubicBezTo>
                  <a:cubicBezTo>
                    <a:pt x="3367" y="101"/>
                    <a:pt x="3371" y="108"/>
                    <a:pt x="3371" y="108"/>
                  </a:cubicBezTo>
                  <a:cubicBezTo>
                    <a:pt x="3374" y="110"/>
                    <a:pt x="3378" y="109"/>
                    <a:pt x="3381" y="111"/>
                  </a:cubicBezTo>
                  <a:cubicBezTo>
                    <a:pt x="3386" y="114"/>
                    <a:pt x="3380" y="117"/>
                    <a:pt x="3388" y="117"/>
                  </a:cubicBezTo>
                  <a:cubicBezTo>
                    <a:pt x="3387" y="117"/>
                    <a:pt x="3383" y="108"/>
                    <a:pt x="3388" y="108"/>
                  </a:cubicBezTo>
                  <a:cubicBezTo>
                    <a:pt x="3386" y="108"/>
                    <a:pt x="3391" y="114"/>
                    <a:pt x="3392" y="114"/>
                  </a:cubicBezTo>
                  <a:cubicBezTo>
                    <a:pt x="3399" y="117"/>
                    <a:pt x="3409" y="109"/>
                    <a:pt x="3408" y="104"/>
                  </a:cubicBezTo>
                  <a:cubicBezTo>
                    <a:pt x="3408" y="104"/>
                    <a:pt x="3400" y="104"/>
                    <a:pt x="3402" y="101"/>
                  </a:cubicBezTo>
                  <a:cubicBezTo>
                    <a:pt x="3413" y="102"/>
                    <a:pt x="3421" y="112"/>
                    <a:pt x="3429" y="111"/>
                  </a:cubicBezTo>
                  <a:cubicBezTo>
                    <a:pt x="3430" y="111"/>
                    <a:pt x="3434" y="101"/>
                    <a:pt x="3435" y="108"/>
                  </a:cubicBezTo>
                  <a:cubicBezTo>
                    <a:pt x="3427" y="122"/>
                    <a:pt x="3449" y="112"/>
                    <a:pt x="3452" y="111"/>
                  </a:cubicBezTo>
                  <a:cubicBezTo>
                    <a:pt x="3462" y="109"/>
                    <a:pt x="3474" y="108"/>
                    <a:pt x="3476" y="108"/>
                  </a:cubicBezTo>
                  <a:cubicBezTo>
                    <a:pt x="3479" y="107"/>
                    <a:pt x="3482" y="111"/>
                    <a:pt x="3483" y="111"/>
                  </a:cubicBezTo>
                  <a:cubicBezTo>
                    <a:pt x="3476" y="111"/>
                    <a:pt x="3484" y="118"/>
                    <a:pt x="3486" y="117"/>
                  </a:cubicBezTo>
                  <a:cubicBezTo>
                    <a:pt x="3494" y="113"/>
                    <a:pt x="3489" y="105"/>
                    <a:pt x="3500" y="104"/>
                  </a:cubicBezTo>
                  <a:cubicBezTo>
                    <a:pt x="3498" y="105"/>
                    <a:pt x="3503" y="111"/>
                    <a:pt x="3503" y="111"/>
                  </a:cubicBezTo>
                  <a:cubicBezTo>
                    <a:pt x="3509" y="114"/>
                    <a:pt x="3513" y="110"/>
                    <a:pt x="3516" y="114"/>
                  </a:cubicBezTo>
                  <a:cubicBezTo>
                    <a:pt x="3516" y="113"/>
                    <a:pt x="3510" y="119"/>
                    <a:pt x="3516" y="120"/>
                  </a:cubicBezTo>
                  <a:cubicBezTo>
                    <a:pt x="3518" y="121"/>
                    <a:pt x="3529" y="111"/>
                    <a:pt x="3530" y="117"/>
                  </a:cubicBezTo>
                  <a:cubicBezTo>
                    <a:pt x="3519" y="117"/>
                    <a:pt x="3529" y="129"/>
                    <a:pt x="3527" y="136"/>
                  </a:cubicBezTo>
                  <a:cubicBezTo>
                    <a:pt x="3525" y="140"/>
                    <a:pt x="3519" y="139"/>
                    <a:pt x="3520" y="146"/>
                  </a:cubicBezTo>
                  <a:cubicBezTo>
                    <a:pt x="3520" y="145"/>
                    <a:pt x="3526" y="152"/>
                    <a:pt x="3527" y="152"/>
                  </a:cubicBezTo>
                  <a:cubicBezTo>
                    <a:pt x="3540" y="153"/>
                    <a:pt x="3538" y="139"/>
                    <a:pt x="3540" y="127"/>
                  </a:cubicBezTo>
                  <a:cubicBezTo>
                    <a:pt x="3544" y="145"/>
                    <a:pt x="3552" y="125"/>
                    <a:pt x="3564" y="124"/>
                  </a:cubicBezTo>
                  <a:cubicBezTo>
                    <a:pt x="3564" y="128"/>
                    <a:pt x="3568" y="158"/>
                    <a:pt x="3557" y="162"/>
                  </a:cubicBezTo>
                  <a:cubicBezTo>
                    <a:pt x="3545" y="159"/>
                    <a:pt x="3561" y="146"/>
                    <a:pt x="3544" y="146"/>
                  </a:cubicBezTo>
                  <a:cubicBezTo>
                    <a:pt x="3549" y="165"/>
                    <a:pt x="3533" y="158"/>
                    <a:pt x="3533" y="171"/>
                  </a:cubicBezTo>
                  <a:cubicBezTo>
                    <a:pt x="3533" y="191"/>
                    <a:pt x="3553" y="173"/>
                    <a:pt x="3567" y="175"/>
                  </a:cubicBezTo>
                  <a:cubicBezTo>
                    <a:pt x="3572" y="175"/>
                    <a:pt x="3572" y="186"/>
                    <a:pt x="3577" y="184"/>
                  </a:cubicBezTo>
                  <a:cubicBezTo>
                    <a:pt x="3576" y="182"/>
                    <a:pt x="3585" y="175"/>
                    <a:pt x="3581" y="171"/>
                  </a:cubicBezTo>
                  <a:cubicBezTo>
                    <a:pt x="3580" y="171"/>
                    <a:pt x="3574" y="172"/>
                    <a:pt x="3574" y="171"/>
                  </a:cubicBezTo>
                  <a:cubicBezTo>
                    <a:pt x="3574" y="165"/>
                    <a:pt x="3581" y="158"/>
                    <a:pt x="3584" y="149"/>
                  </a:cubicBezTo>
                  <a:cubicBezTo>
                    <a:pt x="3585" y="146"/>
                    <a:pt x="3583" y="142"/>
                    <a:pt x="3584" y="139"/>
                  </a:cubicBezTo>
                  <a:cubicBezTo>
                    <a:pt x="3585" y="138"/>
                    <a:pt x="3590" y="139"/>
                    <a:pt x="3591" y="136"/>
                  </a:cubicBezTo>
                  <a:cubicBezTo>
                    <a:pt x="3592" y="134"/>
                    <a:pt x="3590" y="130"/>
                    <a:pt x="3591" y="127"/>
                  </a:cubicBezTo>
                  <a:cubicBezTo>
                    <a:pt x="3589" y="129"/>
                    <a:pt x="3575" y="134"/>
                    <a:pt x="3574" y="127"/>
                  </a:cubicBezTo>
                  <a:cubicBezTo>
                    <a:pt x="3584" y="120"/>
                    <a:pt x="3573" y="96"/>
                    <a:pt x="3591" y="108"/>
                  </a:cubicBezTo>
                  <a:cubicBezTo>
                    <a:pt x="3580" y="108"/>
                    <a:pt x="3585" y="120"/>
                    <a:pt x="3587" y="124"/>
                  </a:cubicBezTo>
                  <a:cubicBezTo>
                    <a:pt x="3595" y="115"/>
                    <a:pt x="3593" y="104"/>
                    <a:pt x="3598" y="101"/>
                  </a:cubicBezTo>
                  <a:cubicBezTo>
                    <a:pt x="3599" y="100"/>
                    <a:pt x="3611" y="102"/>
                    <a:pt x="3614" y="104"/>
                  </a:cubicBezTo>
                  <a:cubicBezTo>
                    <a:pt x="3612" y="103"/>
                    <a:pt x="3613" y="106"/>
                    <a:pt x="3614" y="108"/>
                  </a:cubicBezTo>
                  <a:cubicBezTo>
                    <a:pt x="3625" y="117"/>
                    <a:pt x="3621" y="103"/>
                    <a:pt x="3631" y="104"/>
                  </a:cubicBezTo>
                  <a:cubicBezTo>
                    <a:pt x="3627" y="117"/>
                    <a:pt x="3623" y="154"/>
                    <a:pt x="3641" y="149"/>
                  </a:cubicBezTo>
                  <a:cubicBezTo>
                    <a:pt x="3654" y="146"/>
                    <a:pt x="3646" y="129"/>
                    <a:pt x="3641" y="120"/>
                  </a:cubicBezTo>
                  <a:cubicBezTo>
                    <a:pt x="3640" y="118"/>
                    <a:pt x="3636" y="120"/>
                    <a:pt x="3635" y="117"/>
                  </a:cubicBezTo>
                  <a:cubicBezTo>
                    <a:pt x="3634" y="114"/>
                    <a:pt x="3636" y="110"/>
                    <a:pt x="3635" y="108"/>
                  </a:cubicBezTo>
                  <a:cubicBezTo>
                    <a:pt x="3644" y="104"/>
                    <a:pt x="3645" y="109"/>
                    <a:pt x="3648" y="101"/>
                  </a:cubicBezTo>
                  <a:cubicBezTo>
                    <a:pt x="3649" y="99"/>
                    <a:pt x="3635" y="89"/>
                    <a:pt x="3648" y="89"/>
                  </a:cubicBezTo>
                  <a:cubicBezTo>
                    <a:pt x="3667" y="92"/>
                    <a:pt x="3674" y="103"/>
                    <a:pt x="3692" y="104"/>
                  </a:cubicBezTo>
                  <a:cubicBezTo>
                    <a:pt x="3703" y="105"/>
                    <a:pt x="3703" y="93"/>
                    <a:pt x="3716" y="98"/>
                  </a:cubicBezTo>
                  <a:cubicBezTo>
                    <a:pt x="3725" y="102"/>
                    <a:pt x="3727" y="94"/>
                    <a:pt x="3733" y="95"/>
                  </a:cubicBezTo>
                  <a:cubicBezTo>
                    <a:pt x="3732" y="95"/>
                    <a:pt x="3734" y="104"/>
                    <a:pt x="3736" y="104"/>
                  </a:cubicBezTo>
                  <a:cubicBezTo>
                    <a:pt x="3736" y="104"/>
                    <a:pt x="3742" y="95"/>
                    <a:pt x="3746" y="98"/>
                  </a:cubicBezTo>
                  <a:cubicBezTo>
                    <a:pt x="3750" y="101"/>
                    <a:pt x="3739" y="108"/>
                    <a:pt x="3746" y="108"/>
                  </a:cubicBezTo>
                  <a:cubicBezTo>
                    <a:pt x="3760" y="114"/>
                    <a:pt x="3748" y="98"/>
                    <a:pt x="3753" y="95"/>
                  </a:cubicBezTo>
                  <a:cubicBezTo>
                    <a:pt x="3756" y="93"/>
                    <a:pt x="3762" y="98"/>
                    <a:pt x="3766" y="98"/>
                  </a:cubicBezTo>
                  <a:cubicBezTo>
                    <a:pt x="3771" y="98"/>
                    <a:pt x="3773" y="95"/>
                    <a:pt x="3780" y="95"/>
                  </a:cubicBezTo>
                  <a:cubicBezTo>
                    <a:pt x="3796" y="96"/>
                    <a:pt x="3800" y="98"/>
                    <a:pt x="3810" y="101"/>
                  </a:cubicBezTo>
                  <a:cubicBezTo>
                    <a:pt x="3821" y="105"/>
                    <a:pt x="3829" y="105"/>
                    <a:pt x="3834" y="101"/>
                  </a:cubicBezTo>
                  <a:cubicBezTo>
                    <a:pt x="3840" y="110"/>
                    <a:pt x="3831" y="108"/>
                    <a:pt x="3827" y="117"/>
                  </a:cubicBezTo>
                  <a:cubicBezTo>
                    <a:pt x="3828" y="116"/>
                    <a:pt x="3832" y="122"/>
                    <a:pt x="3827" y="124"/>
                  </a:cubicBezTo>
                  <a:cubicBezTo>
                    <a:pt x="3838" y="120"/>
                    <a:pt x="3837" y="122"/>
                    <a:pt x="3841" y="130"/>
                  </a:cubicBezTo>
                  <a:cubicBezTo>
                    <a:pt x="3829" y="126"/>
                    <a:pt x="3831" y="130"/>
                    <a:pt x="3827" y="136"/>
                  </a:cubicBezTo>
                  <a:cubicBezTo>
                    <a:pt x="3823" y="144"/>
                    <a:pt x="3828" y="148"/>
                    <a:pt x="3827" y="152"/>
                  </a:cubicBezTo>
                  <a:cubicBezTo>
                    <a:pt x="3827" y="154"/>
                    <a:pt x="3819" y="149"/>
                    <a:pt x="3817" y="152"/>
                  </a:cubicBezTo>
                  <a:cubicBezTo>
                    <a:pt x="3809" y="169"/>
                    <a:pt x="3829" y="158"/>
                    <a:pt x="3831" y="165"/>
                  </a:cubicBezTo>
                  <a:cubicBezTo>
                    <a:pt x="3832" y="173"/>
                    <a:pt x="3813" y="191"/>
                    <a:pt x="3834" y="197"/>
                  </a:cubicBezTo>
                  <a:cubicBezTo>
                    <a:pt x="3825" y="189"/>
                    <a:pt x="3837" y="183"/>
                    <a:pt x="3844" y="181"/>
                  </a:cubicBezTo>
                  <a:cubicBezTo>
                    <a:pt x="3838" y="191"/>
                    <a:pt x="3840" y="198"/>
                    <a:pt x="3841" y="206"/>
                  </a:cubicBezTo>
                  <a:cubicBezTo>
                    <a:pt x="3854" y="195"/>
                    <a:pt x="3851" y="218"/>
                    <a:pt x="3841" y="206"/>
                  </a:cubicBezTo>
                  <a:cubicBezTo>
                    <a:pt x="3841" y="215"/>
                    <a:pt x="3834" y="215"/>
                    <a:pt x="3837" y="219"/>
                  </a:cubicBezTo>
                  <a:cubicBezTo>
                    <a:pt x="3839" y="221"/>
                    <a:pt x="3845" y="212"/>
                    <a:pt x="3847" y="213"/>
                  </a:cubicBezTo>
                  <a:cubicBezTo>
                    <a:pt x="3848" y="213"/>
                    <a:pt x="3848" y="221"/>
                    <a:pt x="3851" y="219"/>
                  </a:cubicBezTo>
                  <a:cubicBezTo>
                    <a:pt x="3854" y="217"/>
                    <a:pt x="3853" y="197"/>
                    <a:pt x="3864" y="206"/>
                  </a:cubicBezTo>
                  <a:cubicBezTo>
                    <a:pt x="3865" y="222"/>
                    <a:pt x="3858" y="231"/>
                    <a:pt x="3868" y="241"/>
                  </a:cubicBezTo>
                  <a:cubicBezTo>
                    <a:pt x="3881" y="246"/>
                    <a:pt x="3866" y="228"/>
                    <a:pt x="3868" y="225"/>
                  </a:cubicBezTo>
                  <a:cubicBezTo>
                    <a:pt x="3869" y="223"/>
                    <a:pt x="3879" y="225"/>
                    <a:pt x="3878" y="219"/>
                  </a:cubicBezTo>
                  <a:cubicBezTo>
                    <a:pt x="3877" y="218"/>
                    <a:pt x="3862" y="220"/>
                    <a:pt x="3868" y="213"/>
                  </a:cubicBezTo>
                  <a:cubicBezTo>
                    <a:pt x="3877" y="205"/>
                    <a:pt x="3879" y="217"/>
                    <a:pt x="3881" y="216"/>
                  </a:cubicBezTo>
                  <a:cubicBezTo>
                    <a:pt x="3889" y="210"/>
                    <a:pt x="3877" y="194"/>
                    <a:pt x="3878" y="181"/>
                  </a:cubicBezTo>
                  <a:cubicBezTo>
                    <a:pt x="3878" y="185"/>
                    <a:pt x="3888" y="174"/>
                    <a:pt x="3885" y="175"/>
                  </a:cubicBezTo>
                  <a:cubicBezTo>
                    <a:pt x="3897" y="171"/>
                    <a:pt x="3906" y="187"/>
                    <a:pt x="3901" y="197"/>
                  </a:cubicBezTo>
                  <a:cubicBezTo>
                    <a:pt x="3890" y="199"/>
                    <a:pt x="3897" y="184"/>
                    <a:pt x="3885" y="187"/>
                  </a:cubicBezTo>
                  <a:cubicBezTo>
                    <a:pt x="3885" y="200"/>
                    <a:pt x="3899" y="202"/>
                    <a:pt x="3898" y="216"/>
                  </a:cubicBezTo>
                  <a:cubicBezTo>
                    <a:pt x="3892" y="217"/>
                    <a:pt x="3881" y="213"/>
                    <a:pt x="3885" y="222"/>
                  </a:cubicBezTo>
                  <a:cubicBezTo>
                    <a:pt x="3887" y="229"/>
                    <a:pt x="3902" y="223"/>
                    <a:pt x="3898" y="235"/>
                  </a:cubicBezTo>
                  <a:cubicBezTo>
                    <a:pt x="3886" y="241"/>
                    <a:pt x="3881" y="224"/>
                    <a:pt x="3878" y="232"/>
                  </a:cubicBezTo>
                  <a:cubicBezTo>
                    <a:pt x="3876" y="238"/>
                    <a:pt x="3883" y="239"/>
                    <a:pt x="3885" y="241"/>
                  </a:cubicBezTo>
                  <a:cubicBezTo>
                    <a:pt x="3888" y="248"/>
                    <a:pt x="3887" y="258"/>
                    <a:pt x="3891" y="264"/>
                  </a:cubicBezTo>
                  <a:cubicBezTo>
                    <a:pt x="3895" y="267"/>
                    <a:pt x="3900" y="264"/>
                    <a:pt x="3901" y="270"/>
                  </a:cubicBezTo>
                  <a:cubicBezTo>
                    <a:pt x="3901" y="269"/>
                    <a:pt x="3895" y="281"/>
                    <a:pt x="3895" y="283"/>
                  </a:cubicBezTo>
                  <a:cubicBezTo>
                    <a:pt x="3895" y="284"/>
                    <a:pt x="3901" y="288"/>
                    <a:pt x="3901" y="295"/>
                  </a:cubicBezTo>
                  <a:cubicBezTo>
                    <a:pt x="3902" y="303"/>
                    <a:pt x="3894" y="314"/>
                    <a:pt x="3895" y="318"/>
                  </a:cubicBezTo>
                  <a:cubicBezTo>
                    <a:pt x="3895" y="318"/>
                    <a:pt x="3901" y="321"/>
                    <a:pt x="3901" y="321"/>
                  </a:cubicBezTo>
                  <a:cubicBezTo>
                    <a:pt x="3907" y="326"/>
                    <a:pt x="3905" y="336"/>
                    <a:pt x="3901" y="340"/>
                  </a:cubicBezTo>
                  <a:cubicBezTo>
                    <a:pt x="3897" y="345"/>
                    <a:pt x="3890" y="341"/>
                    <a:pt x="3888" y="346"/>
                  </a:cubicBezTo>
                  <a:cubicBezTo>
                    <a:pt x="3887" y="350"/>
                    <a:pt x="3894" y="352"/>
                    <a:pt x="3895" y="356"/>
                  </a:cubicBezTo>
                  <a:cubicBezTo>
                    <a:pt x="3895" y="362"/>
                    <a:pt x="3888" y="380"/>
                    <a:pt x="3878" y="385"/>
                  </a:cubicBezTo>
                  <a:cubicBezTo>
                    <a:pt x="3879" y="384"/>
                    <a:pt x="3872" y="378"/>
                    <a:pt x="3871" y="385"/>
                  </a:cubicBezTo>
                  <a:cubicBezTo>
                    <a:pt x="3871" y="388"/>
                    <a:pt x="3870" y="397"/>
                    <a:pt x="3871" y="401"/>
                  </a:cubicBezTo>
                  <a:cubicBezTo>
                    <a:pt x="3873" y="406"/>
                    <a:pt x="3883" y="404"/>
                    <a:pt x="3888" y="407"/>
                  </a:cubicBezTo>
                  <a:cubicBezTo>
                    <a:pt x="3890" y="409"/>
                    <a:pt x="3887" y="413"/>
                    <a:pt x="3891" y="413"/>
                  </a:cubicBezTo>
                  <a:cubicBezTo>
                    <a:pt x="3900" y="414"/>
                    <a:pt x="3903" y="403"/>
                    <a:pt x="3915" y="404"/>
                  </a:cubicBezTo>
                  <a:cubicBezTo>
                    <a:pt x="3920" y="414"/>
                    <a:pt x="3908" y="418"/>
                    <a:pt x="3905" y="426"/>
                  </a:cubicBezTo>
                  <a:cubicBezTo>
                    <a:pt x="3897" y="444"/>
                    <a:pt x="3901" y="460"/>
                    <a:pt x="3881" y="461"/>
                  </a:cubicBezTo>
                  <a:cubicBezTo>
                    <a:pt x="3879" y="461"/>
                    <a:pt x="3871" y="458"/>
                    <a:pt x="3871" y="458"/>
                  </a:cubicBezTo>
                  <a:cubicBezTo>
                    <a:pt x="3868" y="460"/>
                    <a:pt x="3864" y="482"/>
                    <a:pt x="3864" y="483"/>
                  </a:cubicBezTo>
                  <a:cubicBezTo>
                    <a:pt x="3864" y="483"/>
                    <a:pt x="3874" y="486"/>
                    <a:pt x="3874" y="486"/>
                  </a:cubicBezTo>
                  <a:cubicBezTo>
                    <a:pt x="3876" y="490"/>
                    <a:pt x="3874" y="499"/>
                    <a:pt x="3871" y="499"/>
                  </a:cubicBezTo>
                  <a:cubicBezTo>
                    <a:pt x="3866" y="494"/>
                    <a:pt x="3870" y="487"/>
                    <a:pt x="3864" y="486"/>
                  </a:cubicBezTo>
                  <a:cubicBezTo>
                    <a:pt x="3850" y="484"/>
                    <a:pt x="3855" y="497"/>
                    <a:pt x="3847" y="502"/>
                  </a:cubicBezTo>
                  <a:cubicBezTo>
                    <a:pt x="3843" y="505"/>
                    <a:pt x="3836" y="506"/>
                    <a:pt x="3831" y="506"/>
                  </a:cubicBezTo>
                  <a:cubicBezTo>
                    <a:pt x="3826" y="505"/>
                    <a:pt x="3828" y="492"/>
                    <a:pt x="3830" y="492"/>
                  </a:cubicBezTo>
                  <a:cubicBezTo>
                    <a:pt x="3827" y="491"/>
                    <a:pt x="3819" y="491"/>
                    <a:pt x="3817" y="490"/>
                  </a:cubicBezTo>
                  <a:cubicBezTo>
                    <a:pt x="3814" y="487"/>
                    <a:pt x="3818" y="483"/>
                    <a:pt x="3814" y="480"/>
                  </a:cubicBezTo>
                  <a:cubicBezTo>
                    <a:pt x="3806" y="476"/>
                    <a:pt x="3775" y="478"/>
                    <a:pt x="3773" y="477"/>
                  </a:cubicBezTo>
                  <a:cubicBezTo>
                    <a:pt x="3773" y="479"/>
                    <a:pt x="3774" y="489"/>
                    <a:pt x="3777" y="490"/>
                  </a:cubicBezTo>
                  <a:cubicBezTo>
                    <a:pt x="3778" y="490"/>
                    <a:pt x="3789" y="487"/>
                    <a:pt x="3793" y="486"/>
                  </a:cubicBezTo>
                  <a:cubicBezTo>
                    <a:pt x="3816" y="482"/>
                    <a:pt x="3808" y="484"/>
                    <a:pt x="3814" y="499"/>
                  </a:cubicBezTo>
                  <a:cubicBezTo>
                    <a:pt x="3814" y="500"/>
                    <a:pt x="3820" y="501"/>
                    <a:pt x="3820" y="502"/>
                  </a:cubicBezTo>
                  <a:cubicBezTo>
                    <a:pt x="3822" y="506"/>
                    <a:pt x="3818" y="512"/>
                    <a:pt x="3820" y="515"/>
                  </a:cubicBezTo>
                  <a:cubicBezTo>
                    <a:pt x="3821" y="516"/>
                    <a:pt x="3826" y="512"/>
                    <a:pt x="3827" y="512"/>
                  </a:cubicBezTo>
                  <a:cubicBezTo>
                    <a:pt x="3835" y="513"/>
                    <a:pt x="3836" y="525"/>
                    <a:pt x="3837" y="528"/>
                  </a:cubicBezTo>
                  <a:cubicBezTo>
                    <a:pt x="3838" y="529"/>
                    <a:pt x="3843" y="530"/>
                    <a:pt x="3844" y="531"/>
                  </a:cubicBezTo>
                  <a:cubicBezTo>
                    <a:pt x="3850" y="544"/>
                    <a:pt x="3841" y="544"/>
                    <a:pt x="3841" y="550"/>
                  </a:cubicBezTo>
                  <a:cubicBezTo>
                    <a:pt x="3840" y="559"/>
                    <a:pt x="3852" y="567"/>
                    <a:pt x="3861" y="553"/>
                  </a:cubicBezTo>
                  <a:cubicBezTo>
                    <a:pt x="3860" y="554"/>
                    <a:pt x="3856" y="550"/>
                    <a:pt x="3858" y="547"/>
                  </a:cubicBezTo>
                  <a:cubicBezTo>
                    <a:pt x="3861" y="541"/>
                    <a:pt x="3870" y="539"/>
                    <a:pt x="3874" y="534"/>
                  </a:cubicBezTo>
                  <a:cubicBezTo>
                    <a:pt x="3878" y="530"/>
                    <a:pt x="3875" y="528"/>
                    <a:pt x="3881" y="525"/>
                  </a:cubicBezTo>
                  <a:cubicBezTo>
                    <a:pt x="3879" y="526"/>
                    <a:pt x="3884" y="531"/>
                    <a:pt x="3885" y="531"/>
                  </a:cubicBezTo>
                  <a:cubicBezTo>
                    <a:pt x="3888" y="532"/>
                    <a:pt x="3889" y="528"/>
                    <a:pt x="3891" y="528"/>
                  </a:cubicBezTo>
                  <a:cubicBezTo>
                    <a:pt x="3895" y="528"/>
                    <a:pt x="3896" y="528"/>
                    <a:pt x="3896" y="529"/>
                  </a:cubicBezTo>
                  <a:cubicBezTo>
                    <a:pt x="3896" y="528"/>
                    <a:pt x="3896" y="527"/>
                    <a:pt x="3898" y="525"/>
                  </a:cubicBezTo>
                  <a:cubicBezTo>
                    <a:pt x="3898" y="525"/>
                    <a:pt x="3909" y="522"/>
                    <a:pt x="3908" y="522"/>
                  </a:cubicBezTo>
                  <a:cubicBezTo>
                    <a:pt x="3922" y="525"/>
                    <a:pt x="3920" y="504"/>
                    <a:pt x="3928" y="499"/>
                  </a:cubicBezTo>
                  <a:cubicBezTo>
                    <a:pt x="3933" y="497"/>
                    <a:pt x="3937" y="503"/>
                    <a:pt x="3942" y="502"/>
                  </a:cubicBezTo>
                  <a:cubicBezTo>
                    <a:pt x="3947" y="502"/>
                    <a:pt x="3952" y="496"/>
                    <a:pt x="3952" y="493"/>
                  </a:cubicBezTo>
                  <a:cubicBezTo>
                    <a:pt x="3951" y="496"/>
                    <a:pt x="3937" y="496"/>
                    <a:pt x="3939" y="493"/>
                  </a:cubicBezTo>
                  <a:cubicBezTo>
                    <a:pt x="3939" y="493"/>
                    <a:pt x="3948" y="490"/>
                    <a:pt x="3949" y="490"/>
                  </a:cubicBezTo>
                  <a:cubicBezTo>
                    <a:pt x="3955" y="484"/>
                    <a:pt x="3947" y="469"/>
                    <a:pt x="3949" y="467"/>
                  </a:cubicBezTo>
                  <a:cubicBezTo>
                    <a:pt x="3962" y="457"/>
                    <a:pt x="3969" y="469"/>
                    <a:pt x="3976" y="474"/>
                  </a:cubicBezTo>
                  <a:cubicBezTo>
                    <a:pt x="3973" y="472"/>
                    <a:pt x="3966" y="475"/>
                    <a:pt x="3966" y="477"/>
                  </a:cubicBezTo>
                  <a:cubicBezTo>
                    <a:pt x="3966" y="481"/>
                    <a:pt x="3979" y="490"/>
                    <a:pt x="3979" y="490"/>
                  </a:cubicBezTo>
                  <a:cubicBezTo>
                    <a:pt x="3982" y="490"/>
                    <a:pt x="3984" y="484"/>
                    <a:pt x="3986" y="482"/>
                  </a:cubicBezTo>
                  <a:cubicBezTo>
                    <a:pt x="3987" y="484"/>
                    <a:pt x="3988" y="485"/>
                    <a:pt x="3989" y="487"/>
                  </a:cubicBezTo>
                  <a:close/>
                  <a:moveTo>
                    <a:pt x="3912" y="493"/>
                  </a:moveTo>
                  <a:cubicBezTo>
                    <a:pt x="3909" y="496"/>
                    <a:pt x="3902" y="490"/>
                    <a:pt x="3901" y="490"/>
                  </a:cubicBezTo>
                  <a:cubicBezTo>
                    <a:pt x="3893" y="482"/>
                    <a:pt x="3916" y="489"/>
                    <a:pt x="3912" y="493"/>
                  </a:cubicBezTo>
                  <a:close/>
                  <a:moveTo>
                    <a:pt x="3871" y="502"/>
                  </a:moveTo>
                  <a:cubicBezTo>
                    <a:pt x="3872" y="502"/>
                    <a:pt x="3876" y="504"/>
                    <a:pt x="3874" y="506"/>
                  </a:cubicBezTo>
                  <a:cubicBezTo>
                    <a:pt x="3874" y="506"/>
                    <a:pt x="3869" y="504"/>
                    <a:pt x="3871" y="502"/>
                  </a:cubicBezTo>
                  <a:close/>
                  <a:moveTo>
                    <a:pt x="3871" y="512"/>
                  </a:moveTo>
                  <a:cubicBezTo>
                    <a:pt x="3871" y="514"/>
                    <a:pt x="3868" y="516"/>
                    <a:pt x="3868" y="512"/>
                  </a:cubicBezTo>
                  <a:cubicBezTo>
                    <a:pt x="3868" y="510"/>
                    <a:pt x="3871" y="508"/>
                    <a:pt x="3871" y="512"/>
                  </a:cubicBezTo>
                  <a:close/>
                  <a:moveTo>
                    <a:pt x="3854" y="553"/>
                  </a:moveTo>
                  <a:cubicBezTo>
                    <a:pt x="3853" y="554"/>
                    <a:pt x="3846" y="552"/>
                    <a:pt x="3847" y="550"/>
                  </a:cubicBezTo>
                  <a:cubicBezTo>
                    <a:pt x="3848" y="549"/>
                    <a:pt x="3856" y="552"/>
                    <a:pt x="3854" y="553"/>
                  </a:cubicBezTo>
                  <a:close/>
                  <a:moveTo>
                    <a:pt x="3888" y="401"/>
                  </a:moveTo>
                  <a:cubicBezTo>
                    <a:pt x="3886" y="393"/>
                    <a:pt x="3895" y="385"/>
                    <a:pt x="3898" y="388"/>
                  </a:cubicBezTo>
                  <a:cubicBezTo>
                    <a:pt x="3903" y="392"/>
                    <a:pt x="3890" y="411"/>
                    <a:pt x="3888" y="401"/>
                  </a:cubicBezTo>
                  <a:close/>
                  <a:moveTo>
                    <a:pt x="65" y="451"/>
                  </a:moveTo>
                  <a:cubicBezTo>
                    <a:pt x="67" y="450"/>
                    <a:pt x="73" y="457"/>
                    <a:pt x="72" y="458"/>
                  </a:cubicBezTo>
                  <a:cubicBezTo>
                    <a:pt x="70" y="460"/>
                    <a:pt x="62" y="455"/>
                    <a:pt x="65" y="451"/>
                  </a:cubicBezTo>
                  <a:close/>
                  <a:moveTo>
                    <a:pt x="69" y="582"/>
                  </a:moveTo>
                  <a:cubicBezTo>
                    <a:pt x="70" y="581"/>
                    <a:pt x="74" y="584"/>
                    <a:pt x="72" y="585"/>
                  </a:cubicBezTo>
                  <a:cubicBezTo>
                    <a:pt x="71" y="586"/>
                    <a:pt x="67" y="584"/>
                    <a:pt x="69" y="582"/>
                  </a:cubicBezTo>
                  <a:close/>
                  <a:moveTo>
                    <a:pt x="69" y="550"/>
                  </a:moveTo>
                  <a:cubicBezTo>
                    <a:pt x="70" y="549"/>
                    <a:pt x="77" y="552"/>
                    <a:pt x="75" y="553"/>
                  </a:cubicBezTo>
                  <a:cubicBezTo>
                    <a:pt x="74" y="554"/>
                    <a:pt x="67" y="552"/>
                    <a:pt x="69" y="550"/>
                  </a:cubicBezTo>
                  <a:close/>
                  <a:moveTo>
                    <a:pt x="58" y="792"/>
                  </a:moveTo>
                  <a:cubicBezTo>
                    <a:pt x="59" y="791"/>
                    <a:pt x="64" y="794"/>
                    <a:pt x="62" y="795"/>
                  </a:cubicBezTo>
                  <a:cubicBezTo>
                    <a:pt x="61" y="796"/>
                    <a:pt x="57" y="794"/>
                    <a:pt x="58" y="792"/>
                  </a:cubicBezTo>
                  <a:close/>
                  <a:moveTo>
                    <a:pt x="65" y="757"/>
                  </a:moveTo>
                  <a:cubicBezTo>
                    <a:pt x="66" y="756"/>
                    <a:pt x="74" y="759"/>
                    <a:pt x="72" y="760"/>
                  </a:cubicBezTo>
                  <a:cubicBezTo>
                    <a:pt x="71" y="761"/>
                    <a:pt x="64" y="759"/>
                    <a:pt x="65" y="757"/>
                  </a:cubicBezTo>
                  <a:close/>
                  <a:moveTo>
                    <a:pt x="69" y="770"/>
                  </a:moveTo>
                  <a:cubicBezTo>
                    <a:pt x="70" y="769"/>
                    <a:pt x="74" y="771"/>
                    <a:pt x="72" y="773"/>
                  </a:cubicBezTo>
                  <a:cubicBezTo>
                    <a:pt x="71" y="774"/>
                    <a:pt x="67" y="771"/>
                    <a:pt x="69" y="770"/>
                  </a:cubicBezTo>
                  <a:close/>
                  <a:moveTo>
                    <a:pt x="72" y="751"/>
                  </a:moveTo>
                  <a:cubicBezTo>
                    <a:pt x="72" y="749"/>
                    <a:pt x="75" y="747"/>
                    <a:pt x="75" y="751"/>
                  </a:cubicBezTo>
                  <a:cubicBezTo>
                    <a:pt x="75" y="752"/>
                    <a:pt x="72" y="754"/>
                    <a:pt x="72" y="751"/>
                  </a:cubicBezTo>
                  <a:close/>
                  <a:moveTo>
                    <a:pt x="65" y="970"/>
                  </a:moveTo>
                  <a:cubicBezTo>
                    <a:pt x="66" y="970"/>
                    <a:pt x="70" y="972"/>
                    <a:pt x="69" y="974"/>
                  </a:cubicBezTo>
                  <a:cubicBezTo>
                    <a:pt x="68" y="974"/>
                    <a:pt x="63" y="972"/>
                    <a:pt x="65" y="970"/>
                  </a:cubicBezTo>
                  <a:close/>
                  <a:moveTo>
                    <a:pt x="69" y="1165"/>
                  </a:moveTo>
                  <a:cubicBezTo>
                    <a:pt x="69" y="1166"/>
                    <a:pt x="65" y="1168"/>
                    <a:pt x="65" y="1165"/>
                  </a:cubicBezTo>
                  <a:cubicBezTo>
                    <a:pt x="65" y="1163"/>
                    <a:pt x="69" y="1161"/>
                    <a:pt x="69" y="1165"/>
                  </a:cubicBezTo>
                  <a:close/>
                  <a:moveTo>
                    <a:pt x="85" y="1114"/>
                  </a:moveTo>
                  <a:cubicBezTo>
                    <a:pt x="85" y="1113"/>
                    <a:pt x="83" y="1103"/>
                    <a:pt x="82" y="1104"/>
                  </a:cubicBezTo>
                  <a:cubicBezTo>
                    <a:pt x="88" y="1096"/>
                    <a:pt x="98" y="1124"/>
                    <a:pt x="85" y="1117"/>
                  </a:cubicBezTo>
                  <a:cubicBezTo>
                    <a:pt x="85" y="1117"/>
                    <a:pt x="86" y="1114"/>
                    <a:pt x="85" y="1114"/>
                  </a:cubicBezTo>
                  <a:close/>
                  <a:moveTo>
                    <a:pt x="933" y="1244"/>
                  </a:moveTo>
                  <a:cubicBezTo>
                    <a:pt x="943" y="1240"/>
                    <a:pt x="930" y="1250"/>
                    <a:pt x="926" y="1247"/>
                  </a:cubicBezTo>
                  <a:cubicBezTo>
                    <a:pt x="924" y="1245"/>
                    <a:pt x="933" y="1244"/>
                    <a:pt x="933" y="1244"/>
                  </a:cubicBezTo>
                  <a:close/>
                  <a:moveTo>
                    <a:pt x="3939" y="821"/>
                  </a:moveTo>
                  <a:cubicBezTo>
                    <a:pt x="3938" y="822"/>
                    <a:pt x="3933" y="819"/>
                    <a:pt x="3935" y="818"/>
                  </a:cubicBezTo>
                  <a:cubicBezTo>
                    <a:pt x="3936" y="817"/>
                    <a:pt x="3940" y="819"/>
                    <a:pt x="3939" y="821"/>
                  </a:cubicBezTo>
                  <a:close/>
                  <a:moveTo>
                    <a:pt x="3922" y="840"/>
                  </a:moveTo>
                  <a:cubicBezTo>
                    <a:pt x="3920" y="838"/>
                    <a:pt x="3922" y="833"/>
                    <a:pt x="3925" y="837"/>
                  </a:cubicBezTo>
                  <a:cubicBezTo>
                    <a:pt x="3927" y="838"/>
                    <a:pt x="3925" y="843"/>
                    <a:pt x="3922" y="840"/>
                  </a:cubicBezTo>
                  <a:close/>
                  <a:moveTo>
                    <a:pt x="3939" y="776"/>
                  </a:moveTo>
                  <a:cubicBezTo>
                    <a:pt x="3939" y="774"/>
                    <a:pt x="3942" y="773"/>
                    <a:pt x="3942" y="776"/>
                  </a:cubicBezTo>
                  <a:cubicBezTo>
                    <a:pt x="3942" y="778"/>
                    <a:pt x="3939" y="780"/>
                    <a:pt x="3939" y="776"/>
                  </a:cubicBezTo>
                  <a:close/>
                  <a:moveTo>
                    <a:pt x="3918" y="713"/>
                  </a:moveTo>
                  <a:cubicBezTo>
                    <a:pt x="3917" y="713"/>
                    <a:pt x="3913" y="711"/>
                    <a:pt x="3915" y="709"/>
                  </a:cubicBezTo>
                  <a:cubicBezTo>
                    <a:pt x="3916" y="708"/>
                    <a:pt x="3920" y="711"/>
                    <a:pt x="3918" y="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22" name="Line 1663">
              <a:extLst>
                <a:ext uri="{FF2B5EF4-FFF2-40B4-BE49-F238E27FC236}">
                  <a16:creationId xmlns:a16="http://schemas.microsoft.com/office/drawing/2014/main" id="{3FB25B15-F516-4BF5-8582-EE291419A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4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23" name="Line 1664">
              <a:extLst>
                <a:ext uri="{FF2B5EF4-FFF2-40B4-BE49-F238E27FC236}">
                  <a16:creationId xmlns:a16="http://schemas.microsoft.com/office/drawing/2014/main" id="{7CD3C9EA-023E-4AAB-A667-F296A91A8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4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24" name="Line 1665">
              <a:extLst>
                <a:ext uri="{FF2B5EF4-FFF2-40B4-BE49-F238E27FC236}">
                  <a16:creationId xmlns:a16="http://schemas.microsoft.com/office/drawing/2014/main" id="{6ABA184B-E452-42F4-8451-BABC72B29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24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25" name="Line 1666">
              <a:extLst>
                <a:ext uri="{FF2B5EF4-FFF2-40B4-BE49-F238E27FC236}">
                  <a16:creationId xmlns:a16="http://schemas.microsoft.com/office/drawing/2014/main" id="{A0235CDB-DB9D-4D52-A5A0-C98375317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24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26" name="Line 1667">
              <a:extLst>
                <a:ext uri="{FF2B5EF4-FFF2-40B4-BE49-F238E27FC236}">
                  <a16:creationId xmlns:a16="http://schemas.microsoft.com/office/drawing/2014/main" id="{438BBAE9-6CDC-4BC3-90F1-75E52B1CC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18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27" name="Line 1668">
              <a:extLst>
                <a:ext uri="{FF2B5EF4-FFF2-40B4-BE49-F238E27FC236}">
                  <a16:creationId xmlns:a16="http://schemas.microsoft.com/office/drawing/2014/main" id="{1B269D2B-3C48-40A1-AC78-71AD76D1A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4" y="18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28" name="Line 1669">
              <a:extLst>
                <a:ext uri="{FF2B5EF4-FFF2-40B4-BE49-F238E27FC236}">
                  <a16:creationId xmlns:a16="http://schemas.microsoft.com/office/drawing/2014/main" id="{59C924A2-2EF0-4717-A658-A88FAD3BF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" y="137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29" name="Line 1670">
              <a:extLst>
                <a:ext uri="{FF2B5EF4-FFF2-40B4-BE49-F238E27FC236}">
                  <a16:creationId xmlns:a16="http://schemas.microsoft.com/office/drawing/2014/main" id="{0B813F61-5B57-4EFD-B329-7FE64A7F6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" y="137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30" name="Line 1671">
              <a:extLst>
                <a:ext uri="{FF2B5EF4-FFF2-40B4-BE49-F238E27FC236}">
                  <a16:creationId xmlns:a16="http://schemas.microsoft.com/office/drawing/2014/main" id="{DB2A26CA-60EF-43CD-B8C1-34584423C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38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31" name="Line 1672">
              <a:extLst>
                <a:ext uri="{FF2B5EF4-FFF2-40B4-BE49-F238E27FC236}">
                  <a16:creationId xmlns:a16="http://schemas.microsoft.com/office/drawing/2014/main" id="{304AC2F5-B634-47F6-BCD1-5DD13D047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" y="138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32" name="Line 1673">
              <a:extLst>
                <a:ext uri="{FF2B5EF4-FFF2-40B4-BE49-F238E27FC236}">
                  <a16:creationId xmlns:a16="http://schemas.microsoft.com/office/drawing/2014/main" id="{78A20685-5014-4218-86D0-8F0164274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" y="29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33" name="Line 1674">
              <a:extLst>
                <a:ext uri="{FF2B5EF4-FFF2-40B4-BE49-F238E27FC236}">
                  <a16:creationId xmlns:a16="http://schemas.microsoft.com/office/drawing/2014/main" id="{8A1C0906-EB6C-4C13-951A-49C708A79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" y="29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34" name="Line 1675">
              <a:extLst>
                <a:ext uri="{FF2B5EF4-FFF2-40B4-BE49-F238E27FC236}">
                  <a16:creationId xmlns:a16="http://schemas.microsoft.com/office/drawing/2014/main" id="{A2D5D894-B89B-4BE3-9806-11EE335C8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7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35" name="Line 1676">
              <a:extLst>
                <a:ext uri="{FF2B5EF4-FFF2-40B4-BE49-F238E27FC236}">
                  <a16:creationId xmlns:a16="http://schemas.microsoft.com/office/drawing/2014/main" id="{E525B134-B013-4AEB-8657-D2C30BD54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17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36" name="Line 1677">
              <a:extLst>
                <a:ext uri="{FF2B5EF4-FFF2-40B4-BE49-F238E27FC236}">
                  <a16:creationId xmlns:a16="http://schemas.microsoft.com/office/drawing/2014/main" id="{BCA2DB30-D198-475A-A340-DE23D1791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" y="104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37" name="Line 1678">
              <a:extLst>
                <a:ext uri="{FF2B5EF4-FFF2-40B4-BE49-F238E27FC236}">
                  <a16:creationId xmlns:a16="http://schemas.microsoft.com/office/drawing/2014/main" id="{8329CD05-C533-4640-B5CD-E72954770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" y="104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38" name="Freeform 1679">
              <a:extLst>
                <a:ext uri="{FF2B5EF4-FFF2-40B4-BE49-F238E27FC236}">
                  <a16:creationId xmlns:a16="http://schemas.microsoft.com/office/drawing/2014/main" id="{92B67C58-E8AB-4A67-A19E-E89DF0288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5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39" name="Freeform 1680">
              <a:extLst>
                <a:ext uri="{FF2B5EF4-FFF2-40B4-BE49-F238E27FC236}">
                  <a16:creationId xmlns:a16="http://schemas.microsoft.com/office/drawing/2014/main" id="{541CC3BD-5017-40AF-A7D1-3D102F07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64"/>
              <a:ext cx="3" cy="4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3 h 4"/>
                <a:gd name="T4" fmla="*/ 3 w 3"/>
                <a:gd name="T5" fmla="*/ 4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3" y="4"/>
                  </a:moveTo>
                  <a:cubicBezTo>
                    <a:pt x="0" y="0"/>
                    <a:pt x="1" y="1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40" name="Freeform 1681">
              <a:extLst>
                <a:ext uri="{FF2B5EF4-FFF2-40B4-BE49-F238E27FC236}">
                  <a16:creationId xmlns:a16="http://schemas.microsoft.com/office/drawing/2014/main" id="{1B9DB2B1-F38B-4C28-960C-9F9404E2E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51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41" name="Freeform 1682">
              <a:extLst>
                <a:ext uri="{FF2B5EF4-FFF2-40B4-BE49-F238E27FC236}">
                  <a16:creationId xmlns:a16="http://schemas.microsoft.com/office/drawing/2014/main" id="{426FFADF-5C4F-40F5-B610-BE122BD17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" y="92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42" name="Freeform 1683">
              <a:extLst>
                <a:ext uri="{FF2B5EF4-FFF2-40B4-BE49-F238E27FC236}">
                  <a16:creationId xmlns:a16="http://schemas.microsoft.com/office/drawing/2014/main" id="{5426F1AF-6630-447A-8BCF-87BEFDBF4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12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43" name="Freeform 1684">
              <a:extLst>
                <a:ext uri="{FF2B5EF4-FFF2-40B4-BE49-F238E27FC236}">
                  <a16:creationId xmlns:a16="http://schemas.microsoft.com/office/drawing/2014/main" id="{2EDF5832-7AC9-4F69-AFF1-B49FE4296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" y="1351"/>
              <a:ext cx="1" cy="3"/>
            </a:xfrm>
            <a:custGeom>
              <a:avLst/>
              <a:gdLst>
                <a:gd name="T0" fmla="*/ 0 w 1"/>
                <a:gd name="T1" fmla="*/ 5 h 2"/>
                <a:gd name="T2" fmla="*/ 0 w 1"/>
                <a:gd name="T3" fmla="*/ 0 h 2"/>
                <a:gd name="T4" fmla="*/ 0 w 1"/>
                <a:gd name="T5" fmla="*/ 5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44" name="Freeform 1685">
              <a:extLst>
                <a:ext uri="{FF2B5EF4-FFF2-40B4-BE49-F238E27FC236}">
                  <a16:creationId xmlns:a16="http://schemas.microsoft.com/office/drawing/2014/main" id="{74EA8FE4-EFE1-47FA-9C3E-D7C08B3C8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1316"/>
              <a:ext cx="35" cy="26"/>
            </a:xfrm>
            <a:custGeom>
              <a:avLst/>
              <a:gdLst>
                <a:gd name="T0" fmla="*/ 15 w 32"/>
                <a:gd name="T1" fmla="*/ 24 h 24"/>
                <a:gd name="T2" fmla="*/ 15 w 32"/>
                <a:gd name="T3" fmla="*/ 24 h 24"/>
                <a:gd name="T4" fmla="*/ 11 w 32"/>
                <a:gd name="T5" fmla="*/ 27 h 24"/>
                <a:gd name="T6" fmla="*/ 20 w 32"/>
                <a:gd name="T7" fmla="*/ 12 h 24"/>
                <a:gd name="T8" fmla="*/ 31 w 32"/>
                <a:gd name="T9" fmla="*/ 4 h 24"/>
                <a:gd name="T10" fmla="*/ 20 w 32"/>
                <a:gd name="T11" fmla="*/ 24 h 24"/>
                <a:gd name="T12" fmla="*/ 31 w 32"/>
                <a:gd name="T13" fmla="*/ 24 h 24"/>
                <a:gd name="T14" fmla="*/ 15 w 32"/>
                <a:gd name="T15" fmla="*/ 2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13" y="20"/>
                  </a:moveTo>
                  <a:cubicBezTo>
                    <a:pt x="9" y="19"/>
                    <a:pt x="10" y="19"/>
                    <a:pt x="13" y="20"/>
                  </a:cubicBezTo>
                  <a:cubicBezTo>
                    <a:pt x="13" y="21"/>
                    <a:pt x="12" y="23"/>
                    <a:pt x="9" y="23"/>
                  </a:cubicBezTo>
                  <a:cubicBezTo>
                    <a:pt x="0" y="21"/>
                    <a:pt x="15" y="11"/>
                    <a:pt x="16" y="10"/>
                  </a:cubicBezTo>
                  <a:cubicBezTo>
                    <a:pt x="19" y="8"/>
                    <a:pt x="17" y="0"/>
                    <a:pt x="26" y="4"/>
                  </a:cubicBezTo>
                  <a:cubicBezTo>
                    <a:pt x="26" y="15"/>
                    <a:pt x="22" y="7"/>
                    <a:pt x="16" y="20"/>
                  </a:cubicBezTo>
                  <a:cubicBezTo>
                    <a:pt x="16" y="20"/>
                    <a:pt x="26" y="20"/>
                    <a:pt x="26" y="20"/>
                  </a:cubicBezTo>
                  <a:cubicBezTo>
                    <a:pt x="32" y="24"/>
                    <a:pt x="19" y="21"/>
                    <a:pt x="1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45" name="Line 1686">
              <a:extLst>
                <a:ext uri="{FF2B5EF4-FFF2-40B4-BE49-F238E27FC236}">
                  <a16:creationId xmlns:a16="http://schemas.microsoft.com/office/drawing/2014/main" id="{A55B20CA-6A00-4143-AB01-346EE4EAA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" y="129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46" name="Line 1687">
              <a:extLst>
                <a:ext uri="{FF2B5EF4-FFF2-40B4-BE49-F238E27FC236}">
                  <a16:creationId xmlns:a16="http://schemas.microsoft.com/office/drawing/2014/main" id="{7D5467F0-E99A-4BE3-9373-C25566D21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" y="129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47" name="Line 1688">
              <a:extLst>
                <a:ext uri="{FF2B5EF4-FFF2-40B4-BE49-F238E27FC236}">
                  <a16:creationId xmlns:a16="http://schemas.microsoft.com/office/drawing/2014/main" id="{BD7EDC4D-B98A-4E6B-83D2-AA8009F5F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7" y="129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48" name="Line 1689">
              <a:extLst>
                <a:ext uri="{FF2B5EF4-FFF2-40B4-BE49-F238E27FC236}">
                  <a16:creationId xmlns:a16="http://schemas.microsoft.com/office/drawing/2014/main" id="{F832AD90-86D2-498A-8BF7-CEA6838B8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7" y="129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49" name="Freeform 1690">
              <a:extLst>
                <a:ext uri="{FF2B5EF4-FFF2-40B4-BE49-F238E27FC236}">
                  <a16:creationId xmlns:a16="http://schemas.microsoft.com/office/drawing/2014/main" id="{1321A9EE-0CF3-4BA8-9A60-8B2DC734F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1288"/>
              <a:ext cx="20" cy="18"/>
            </a:xfrm>
            <a:custGeom>
              <a:avLst/>
              <a:gdLst>
                <a:gd name="T0" fmla="*/ 8 w 18"/>
                <a:gd name="T1" fmla="*/ 4 h 17"/>
                <a:gd name="T2" fmla="*/ 16 w 18"/>
                <a:gd name="T3" fmla="*/ 8 h 17"/>
                <a:gd name="T4" fmla="*/ 8 w 18"/>
                <a:gd name="T5" fmla="*/ 4 h 17"/>
                <a:gd name="T6" fmla="*/ 0 60000 65536"/>
                <a:gd name="T7" fmla="*/ 0 60000 65536"/>
                <a:gd name="T8" fmla="*/ 0 60000 65536"/>
                <a:gd name="T9" fmla="*/ 0 w 18"/>
                <a:gd name="T10" fmla="*/ 0 h 17"/>
                <a:gd name="T11" fmla="*/ 18 w 18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7">
                  <a:moveTo>
                    <a:pt x="6" y="4"/>
                  </a:moveTo>
                  <a:cubicBezTo>
                    <a:pt x="16" y="0"/>
                    <a:pt x="18" y="17"/>
                    <a:pt x="13" y="8"/>
                  </a:cubicBezTo>
                  <a:cubicBezTo>
                    <a:pt x="8" y="8"/>
                    <a:pt x="0" y="7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50" name="Freeform 1691">
              <a:extLst>
                <a:ext uri="{FF2B5EF4-FFF2-40B4-BE49-F238E27FC236}">
                  <a16:creationId xmlns:a16="http://schemas.microsoft.com/office/drawing/2014/main" id="{B9FF7A11-3570-4EBC-9915-6C2420974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1250"/>
              <a:ext cx="14" cy="18"/>
            </a:xfrm>
            <a:custGeom>
              <a:avLst/>
              <a:gdLst>
                <a:gd name="T0" fmla="*/ 14 w 13"/>
                <a:gd name="T1" fmla="*/ 8 h 17"/>
                <a:gd name="T2" fmla="*/ 5 w 13"/>
                <a:gd name="T3" fmla="*/ 19 h 17"/>
                <a:gd name="T4" fmla="*/ 5 w 13"/>
                <a:gd name="T5" fmla="*/ 1 h 17"/>
                <a:gd name="T6" fmla="*/ 14 w 13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7"/>
                <a:gd name="T14" fmla="*/ 13 w 1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7">
                  <a:moveTo>
                    <a:pt x="12" y="8"/>
                  </a:moveTo>
                  <a:cubicBezTo>
                    <a:pt x="13" y="13"/>
                    <a:pt x="9" y="16"/>
                    <a:pt x="5" y="17"/>
                  </a:cubicBezTo>
                  <a:cubicBezTo>
                    <a:pt x="0" y="12"/>
                    <a:pt x="6" y="7"/>
                    <a:pt x="5" y="1"/>
                  </a:cubicBezTo>
                  <a:cubicBezTo>
                    <a:pt x="6" y="0"/>
                    <a:pt x="12" y="6"/>
                    <a:pt x="1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51" name="Freeform 1692">
              <a:extLst>
                <a:ext uri="{FF2B5EF4-FFF2-40B4-BE49-F238E27FC236}">
                  <a16:creationId xmlns:a16="http://schemas.microsoft.com/office/drawing/2014/main" id="{6E58EC5C-6DE2-45B3-A87A-51125D8DD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1227"/>
              <a:ext cx="20" cy="24"/>
            </a:xfrm>
            <a:custGeom>
              <a:avLst/>
              <a:gdLst>
                <a:gd name="T0" fmla="*/ 21 w 19"/>
                <a:gd name="T1" fmla="*/ 0 h 22"/>
                <a:gd name="T2" fmla="*/ 5 w 19"/>
                <a:gd name="T3" fmla="*/ 26 h 22"/>
                <a:gd name="T4" fmla="*/ 2 w 19"/>
                <a:gd name="T5" fmla="*/ 19 h 22"/>
                <a:gd name="T6" fmla="*/ 21 w 19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19" y="0"/>
                  </a:moveTo>
                  <a:cubicBezTo>
                    <a:pt x="18" y="13"/>
                    <a:pt x="7" y="13"/>
                    <a:pt x="5" y="22"/>
                  </a:cubicBezTo>
                  <a:cubicBezTo>
                    <a:pt x="5" y="21"/>
                    <a:pt x="0" y="21"/>
                    <a:pt x="2" y="16"/>
                  </a:cubicBezTo>
                  <a:cubicBezTo>
                    <a:pt x="4" y="10"/>
                    <a:pt x="16" y="8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52" name="Line 1693">
              <a:extLst>
                <a:ext uri="{FF2B5EF4-FFF2-40B4-BE49-F238E27FC236}">
                  <a16:creationId xmlns:a16="http://schemas.microsoft.com/office/drawing/2014/main" id="{51197791-0D09-4800-B223-9E934A138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" y="126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53" name="Line 1694">
              <a:extLst>
                <a:ext uri="{FF2B5EF4-FFF2-40B4-BE49-F238E27FC236}">
                  <a16:creationId xmlns:a16="http://schemas.microsoft.com/office/drawing/2014/main" id="{CFE95A34-1F60-49F9-BA9C-8C29EB952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" y="126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54" name="Freeform 1695">
              <a:extLst>
                <a:ext uri="{FF2B5EF4-FFF2-40B4-BE49-F238E27FC236}">
                  <a16:creationId xmlns:a16="http://schemas.microsoft.com/office/drawing/2014/main" id="{4DED26C1-662A-48F7-AE7D-77D99FC88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1186"/>
              <a:ext cx="41" cy="62"/>
            </a:xfrm>
            <a:custGeom>
              <a:avLst/>
              <a:gdLst>
                <a:gd name="T0" fmla="*/ 40 w 38"/>
                <a:gd name="T1" fmla="*/ 26 h 57"/>
                <a:gd name="T2" fmla="*/ 0 w 38"/>
                <a:gd name="T3" fmla="*/ 11 h 57"/>
                <a:gd name="T4" fmla="*/ 19 w 38"/>
                <a:gd name="T5" fmla="*/ 11 h 57"/>
                <a:gd name="T6" fmla="*/ 28 w 38"/>
                <a:gd name="T7" fmla="*/ 0 h 57"/>
                <a:gd name="T8" fmla="*/ 36 w 38"/>
                <a:gd name="T9" fmla="*/ 3 h 57"/>
                <a:gd name="T10" fmla="*/ 31 w 38"/>
                <a:gd name="T11" fmla="*/ 18 h 57"/>
                <a:gd name="T12" fmla="*/ 43 w 38"/>
                <a:gd name="T13" fmla="*/ 26 h 57"/>
                <a:gd name="T14" fmla="*/ 9 w 38"/>
                <a:gd name="T15" fmla="*/ 60 h 57"/>
                <a:gd name="T16" fmla="*/ 40 w 38"/>
                <a:gd name="T17" fmla="*/ 2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57"/>
                <a:gd name="T29" fmla="*/ 38 w 38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57">
                  <a:moveTo>
                    <a:pt x="34" y="22"/>
                  </a:moveTo>
                  <a:cubicBezTo>
                    <a:pt x="16" y="29"/>
                    <a:pt x="8" y="20"/>
                    <a:pt x="0" y="9"/>
                  </a:cubicBezTo>
                  <a:cubicBezTo>
                    <a:pt x="3" y="1"/>
                    <a:pt x="12" y="12"/>
                    <a:pt x="17" y="9"/>
                  </a:cubicBezTo>
                  <a:cubicBezTo>
                    <a:pt x="20" y="8"/>
                    <a:pt x="18" y="1"/>
                    <a:pt x="24" y="0"/>
                  </a:cubicBezTo>
                  <a:cubicBezTo>
                    <a:pt x="21" y="1"/>
                    <a:pt x="31" y="3"/>
                    <a:pt x="31" y="3"/>
                  </a:cubicBezTo>
                  <a:cubicBezTo>
                    <a:pt x="34" y="5"/>
                    <a:pt x="27" y="15"/>
                    <a:pt x="27" y="16"/>
                  </a:cubicBezTo>
                  <a:cubicBezTo>
                    <a:pt x="28" y="17"/>
                    <a:pt x="37" y="18"/>
                    <a:pt x="37" y="22"/>
                  </a:cubicBezTo>
                  <a:cubicBezTo>
                    <a:pt x="38" y="39"/>
                    <a:pt x="24" y="57"/>
                    <a:pt x="7" y="51"/>
                  </a:cubicBezTo>
                  <a:cubicBezTo>
                    <a:pt x="21" y="46"/>
                    <a:pt x="33" y="39"/>
                    <a:pt x="3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55" name="Freeform 1696">
              <a:extLst>
                <a:ext uri="{FF2B5EF4-FFF2-40B4-BE49-F238E27FC236}">
                  <a16:creationId xmlns:a16="http://schemas.microsoft.com/office/drawing/2014/main" id="{7B911D07-910C-4755-802A-632D866BC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1164"/>
              <a:ext cx="12" cy="37"/>
            </a:xfrm>
            <a:custGeom>
              <a:avLst/>
              <a:gdLst>
                <a:gd name="T0" fmla="*/ 8 w 11"/>
                <a:gd name="T1" fmla="*/ 24 h 34"/>
                <a:gd name="T2" fmla="*/ 8 w 11"/>
                <a:gd name="T3" fmla="*/ 21 h 34"/>
                <a:gd name="T4" fmla="*/ 3 w 11"/>
                <a:gd name="T5" fmla="*/ 12 h 34"/>
                <a:gd name="T6" fmla="*/ 8 w 11"/>
                <a:gd name="T7" fmla="*/ 2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4"/>
                <a:gd name="T14" fmla="*/ 11 w 11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4">
                  <a:moveTo>
                    <a:pt x="6" y="20"/>
                  </a:moveTo>
                  <a:cubicBezTo>
                    <a:pt x="6" y="19"/>
                    <a:pt x="6" y="18"/>
                    <a:pt x="6" y="17"/>
                  </a:cubicBezTo>
                  <a:cubicBezTo>
                    <a:pt x="6" y="15"/>
                    <a:pt x="0" y="14"/>
                    <a:pt x="3" y="10"/>
                  </a:cubicBezTo>
                  <a:cubicBezTo>
                    <a:pt x="8" y="0"/>
                    <a:pt x="11" y="34"/>
                    <a:pt x="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56" name="Freeform 1697">
              <a:extLst>
                <a:ext uri="{FF2B5EF4-FFF2-40B4-BE49-F238E27FC236}">
                  <a16:creationId xmlns:a16="http://schemas.microsoft.com/office/drawing/2014/main" id="{F1499284-A5AA-4C38-BD45-FF2EB9BEE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" y="1118"/>
              <a:ext cx="26" cy="19"/>
            </a:xfrm>
            <a:custGeom>
              <a:avLst/>
              <a:gdLst>
                <a:gd name="T0" fmla="*/ 20 w 24"/>
                <a:gd name="T1" fmla="*/ 2 h 18"/>
                <a:gd name="T2" fmla="*/ 15 w 24"/>
                <a:gd name="T3" fmla="*/ 5 h 18"/>
                <a:gd name="T4" fmla="*/ 20 w 24"/>
                <a:gd name="T5" fmla="*/ 2 h 18"/>
                <a:gd name="T6" fmla="*/ 0 60000 65536"/>
                <a:gd name="T7" fmla="*/ 0 60000 65536"/>
                <a:gd name="T8" fmla="*/ 0 60000 65536"/>
                <a:gd name="T9" fmla="*/ 0 w 24"/>
                <a:gd name="T10" fmla="*/ 0 h 18"/>
                <a:gd name="T11" fmla="*/ 24 w 24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8">
                  <a:moveTo>
                    <a:pt x="17" y="2"/>
                  </a:moveTo>
                  <a:cubicBezTo>
                    <a:pt x="24" y="6"/>
                    <a:pt x="24" y="18"/>
                    <a:pt x="13" y="5"/>
                  </a:cubicBezTo>
                  <a:cubicBezTo>
                    <a:pt x="0" y="4"/>
                    <a:pt x="13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57" name="Freeform 1698">
              <a:extLst>
                <a:ext uri="{FF2B5EF4-FFF2-40B4-BE49-F238E27FC236}">
                  <a16:creationId xmlns:a16="http://schemas.microsoft.com/office/drawing/2014/main" id="{B3A35BAB-F71C-4024-8C5C-64A572BC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1056"/>
              <a:ext cx="14" cy="23"/>
            </a:xfrm>
            <a:custGeom>
              <a:avLst/>
              <a:gdLst>
                <a:gd name="T0" fmla="*/ 6 w 13"/>
                <a:gd name="T1" fmla="*/ 10 h 21"/>
                <a:gd name="T2" fmla="*/ 3 w 13"/>
                <a:gd name="T3" fmla="*/ 2 h 21"/>
                <a:gd name="T4" fmla="*/ 6 w 13"/>
                <a:gd name="T5" fmla="*/ 10 h 21"/>
                <a:gd name="T6" fmla="*/ 0 60000 65536"/>
                <a:gd name="T7" fmla="*/ 0 60000 65536"/>
                <a:gd name="T8" fmla="*/ 0 60000 65536"/>
                <a:gd name="T9" fmla="*/ 0 w 13"/>
                <a:gd name="T10" fmla="*/ 0 h 21"/>
                <a:gd name="T11" fmla="*/ 13 w 1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1">
                  <a:moveTo>
                    <a:pt x="6" y="8"/>
                  </a:moveTo>
                  <a:cubicBezTo>
                    <a:pt x="6" y="8"/>
                    <a:pt x="0" y="5"/>
                    <a:pt x="3" y="2"/>
                  </a:cubicBezTo>
                  <a:cubicBezTo>
                    <a:pt x="4" y="0"/>
                    <a:pt x="13" y="21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58" name="Freeform 1699">
              <a:extLst>
                <a:ext uri="{FF2B5EF4-FFF2-40B4-BE49-F238E27FC236}">
                  <a16:creationId xmlns:a16="http://schemas.microsoft.com/office/drawing/2014/main" id="{35628369-4CAF-455D-83AA-CE2EAD4B4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" y="540"/>
              <a:ext cx="14" cy="23"/>
            </a:xfrm>
            <a:custGeom>
              <a:avLst/>
              <a:gdLst>
                <a:gd name="T0" fmla="*/ 6 w 13"/>
                <a:gd name="T1" fmla="*/ 11 h 21"/>
                <a:gd name="T2" fmla="*/ 2 w 13"/>
                <a:gd name="T3" fmla="*/ 2 h 21"/>
                <a:gd name="T4" fmla="*/ 6 w 13"/>
                <a:gd name="T5" fmla="*/ 11 h 21"/>
                <a:gd name="T6" fmla="*/ 0 60000 65536"/>
                <a:gd name="T7" fmla="*/ 0 60000 65536"/>
                <a:gd name="T8" fmla="*/ 0 60000 65536"/>
                <a:gd name="T9" fmla="*/ 0 w 13"/>
                <a:gd name="T10" fmla="*/ 0 h 21"/>
                <a:gd name="T11" fmla="*/ 13 w 1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1">
                  <a:moveTo>
                    <a:pt x="6" y="9"/>
                  </a:moveTo>
                  <a:cubicBezTo>
                    <a:pt x="5" y="8"/>
                    <a:pt x="0" y="6"/>
                    <a:pt x="2" y="2"/>
                  </a:cubicBezTo>
                  <a:cubicBezTo>
                    <a:pt x="4" y="0"/>
                    <a:pt x="13" y="2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59" name="Freeform 1700">
              <a:extLst>
                <a:ext uri="{FF2B5EF4-FFF2-40B4-BE49-F238E27FC236}">
                  <a16:creationId xmlns:a16="http://schemas.microsoft.com/office/drawing/2014/main" id="{B0ABF92A-B80C-4062-B34A-16268C28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53"/>
              <a:ext cx="30" cy="27"/>
            </a:xfrm>
            <a:custGeom>
              <a:avLst/>
              <a:gdLst>
                <a:gd name="T0" fmla="*/ 20 w 28"/>
                <a:gd name="T1" fmla="*/ 27 h 25"/>
                <a:gd name="T2" fmla="*/ 20 w 28"/>
                <a:gd name="T3" fmla="*/ 16 h 25"/>
                <a:gd name="T4" fmla="*/ 10 w 28"/>
                <a:gd name="T5" fmla="*/ 4 h 25"/>
                <a:gd name="T6" fmla="*/ 25 w 28"/>
                <a:gd name="T7" fmla="*/ 16 h 25"/>
                <a:gd name="T8" fmla="*/ 32 w 28"/>
                <a:gd name="T9" fmla="*/ 19 h 25"/>
                <a:gd name="T10" fmla="*/ 20 w 28"/>
                <a:gd name="T11" fmla="*/ 2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5"/>
                <a:gd name="T20" fmla="*/ 28 w 28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5">
                  <a:moveTo>
                    <a:pt x="18" y="23"/>
                  </a:moveTo>
                  <a:cubicBezTo>
                    <a:pt x="17" y="23"/>
                    <a:pt x="19" y="15"/>
                    <a:pt x="18" y="14"/>
                  </a:cubicBezTo>
                  <a:cubicBezTo>
                    <a:pt x="15" y="10"/>
                    <a:pt x="0" y="15"/>
                    <a:pt x="8" y="4"/>
                  </a:cubicBezTo>
                  <a:cubicBezTo>
                    <a:pt x="14" y="0"/>
                    <a:pt x="17" y="11"/>
                    <a:pt x="21" y="14"/>
                  </a:cubicBezTo>
                  <a:cubicBezTo>
                    <a:pt x="24" y="15"/>
                    <a:pt x="28" y="13"/>
                    <a:pt x="28" y="17"/>
                  </a:cubicBezTo>
                  <a:cubicBezTo>
                    <a:pt x="28" y="17"/>
                    <a:pt x="22" y="25"/>
                    <a:pt x="1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60" name="Line 1701">
              <a:extLst>
                <a:ext uri="{FF2B5EF4-FFF2-40B4-BE49-F238E27FC236}">
                  <a16:creationId xmlns:a16="http://schemas.microsoft.com/office/drawing/2014/main" id="{C396388F-9007-473A-81E3-AB646249B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3" y="17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61" name="Line 1702">
              <a:extLst>
                <a:ext uri="{FF2B5EF4-FFF2-40B4-BE49-F238E27FC236}">
                  <a16:creationId xmlns:a16="http://schemas.microsoft.com/office/drawing/2014/main" id="{E7DC561E-EFF4-43E2-B2E0-879CBD59D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3" y="17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62" name="Freeform 1703">
              <a:extLst>
                <a:ext uri="{FF2B5EF4-FFF2-40B4-BE49-F238E27FC236}">
                  <a16:creationId xmlns:a16="http://schemas.microsoft.com/office/drawing/2014/main" id="{E64BE196-45EB-41B5-8278-FCF0E8C46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155"/>
              <a:ext cx="7" cy="31"/>
            </a:xfrm>
            <a:custGeom>
              <a:avLst/>
              <a:gdLst>
                <a:gd name="T0" fmla="*/ 2 w 6"/>
                <a:gd name="T1" fmla="*/ 19 h 28"/>
                <a:gd name="T2" fmla="*/ 8 w 6"/>
                <a:gd name="T3" fmla="*/ 10 h 28"/>
                <a:gd name="T4" fmla="*/ 2 w 6"/>
                <a:gd name="T5" fmla="*/ 19 h 28"/>
                <a:gd name="T6" fmla="*/ 0 60000 65536"/>
                <a:gd name="T7" fmla="*/ 0 60000 65536"/>
                <a:gd name="T8" fmla="*/ 0 60000 65536"/>
                <a:gd name="T9" fmla="*/ 0 w 6"/>
                <a:gd name="T10" fmla="*/ 0 h 28"/>
                <a:gd name="T11" fmla="*/ 6 w 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8">
                  <a:moveTo>
                    <a:pt x="2" y="15"/>
                  </a:moveTo>
                  <a:cubicBezTo>
                    <a:pt x="1" y="8"/>
                    <a:pt x="0" y="0"/>
                    <a:pt x="6" y="8"/>
                  </a:cubicBezTo>
                  <a:cubicBezTo>
                    <a:pt x="3" y="5"/>
                    <a:pt x="6" y="28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63" name="Freeform 1704">
              <a:extLst>
                <a:ext uri="{FF2B5EF4-FFF2-40B4-BE49-F238E27FC236}">
                  <a16:creationId xmlns:a16="http://schemas.microsoft.com/office/drawing/2014/main" id="{C357EB74-4A8B-4C1D-A94B-AD2C71B6B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149"/>
              <a:ext cx="17" cy="19"/>
            </a:xfrm>
            <a:custGeom>
              <a:avLst/>
              <a:gdLst>
                <a:gd name="T0" fmla="*/ 10 w 16"/>
                <a:gd name="T1" fmla="*/ 8 h 18"/>
                <a:gd name="T2" fmla="*/ 1 w 16"/>
                <a:gd name="T3" fmla="*/ 19 h 18"/>
                <a:gd name="T4" fmla="*/ 10 w 16"/>
                <a:gd name="T5" fmla="*/ 8 h 18"/>
                <a:gd name="T6" fmla="*/ 0 60000 65536"/>
                <a:gd name="T7" fmla="*/ 0 60000 65536"/>
                <a:gd name="T8" fmla="*/ 0 60000 65536"/>
                <a:gd name="T9" fmla="*/ 0 w 16"/>
                <a:gd name="T10" fmla="*/ 0 h 18"/>
                <a:gd name="T11" fmla="*/ 16 w 1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8">
                  <a:moveTo>
                    <a:pt x="8" y="8"/>
                  </a:moveTo>
                  <a:cubicBezTo>
                    <a:pt x="16" y="0"/>
                    <a:pt x="10" y="18"/>
                    <a:pt x="1" y="17"/>
                  </a:cubicBezTo>
                  <a:cubicBezTo>
                    <a:pt x="0" y="12"/>
                    <a:pt x="5" y="11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64" name="Freeform 1705">
              <a:extLst>
                <a:ext uri="{FF2B5EF4-FFF2-40B4-BE49-F238E27FC236}">
                  <a16:creationId xmlns:a16="http://schemas.microsoft.com/office/drawing/2014/main" id="{93074D66-69CB-47F5-9A90-BC85C5F0A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118"/>
              <a:ext cx="15" cy="31"/>
            </a:xfrm>
            <a:custGeom>
              <a:avLst/>
              <a:gdLst>
                <a:gd name="T0" fmla="*/ 0 w 14"/>
                <a:gd name="T1" fmla="*/ 20 h 29"/>
                <a:gd name="T2" fmla="*/ 16 w 14"/>
                <a:gd name="T3" fmla="*/ 13 h 29"/>
                <a:gd name="T4" fmla="*/ 0 w 14"/>
                <a:gd name="T5" fmla="*/ 20 h 29"/>
                <a:gd name="T6" fmla="*/ 0 60000 65536"/>
                <a:gd name="T7" fmla="*/ 0 60000 65536"/>
                <a:gd name="T8" fmla="*/ 0 60000 65536"/>
                <a:gd name="T9" fmla="*/ 0 w 14"/>
                <a:gd name="T10" fmla="*/ 0 h 29"/>
                <a:gd name="T11" fmla="*/ 14 w 14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9">
                  <a:moveTo>
                    <a:pt x="0" y="18"/>
                  </a:moveTo>
                  <a:cubicBezTo>
                    <a:pt x="7" y="19"/>
                    <a:pt x="8" y="0"/>
                    <a:pt x="14" y="11"/>
                  </a:cubicBezTo>
                  <a:cubicBezTo>
                    <a:pt x="7" y="10"/>
                    <a:pt x="6" y="29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65" name="Line 1706">
              <a:extLst>
                <a:ext uri="{FF2B5EF4-FFF2-40B4-BE49-F238E27FC236}">
                  <a16:creationId xmlns:a16="http://schemas.microsoft.com/office/drawing/2014/main" id="{558854B2-147E-4926-9334-8FB79F5BE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5" y="10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66" name="Line 1707">
              <a:extLst>
                <a:ext uri="{FF2B5EF4-FFF2-40B4-BE49-F238E27FC236}">
                  <a16:creationId xmlns:a16="http://schemas.microsoft.com/office/drawing/2014/main" id="{7D93E3F3-50AE-4973-869C-EE83C36EA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5" y="10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67" name="Freeform 1708">
              <a:extLst>
                <a:ext uri="{FF2B5EF4-FFF2-40B4-BE49-F238E27FC236}">
                  <a16:creationId xmlns:a16="http://schemas.microsoft.com/office/drawing/2014/main" id="{BC772C37-DC13-4D99-A489-B005743F9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99"/>
              <a:ext cx="15" cy="13"/>
            </a:xfrm>
            <a:custGeom>
              <a:avLst/>
              <a:gdLst>
                <a:gd name="T0" fmla="*/ 16 w 14"/>
                <a:gd name="T1" fmla="*/ 0 h 12"/>
                <a:gd name="T2" fmla="*/ 0 w 14"/>
                <a:gd name="T3" fmla="*/ 14 h 12"/>
                <a:gd name="T4" fmla="*/ 16 w 14"/>
                <a:gd name="T5" fmla="*/ 0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14" y="0"/>
                  </a:moveTo>
                  <a:cubicBezTo>
                    <a:pt x="13" y="7"/>
                    <a:pt x="8" y="11"/>
                    <a:pt x="0" y="12"/>
                  </a:cubicBezTo>
                  <a:cubicBezTo>
                    <a:pt x="2" y="5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68" name="Freeform 1709">
              <a:extLst>
                <a:ext uri="{FF2B5EF4-FFF2-40B4-BE49-F238E27FC236}">
                  <a16:creationId xmlns:a16="http://schemas.microsoft.com/office/drawing/2014/main" id="{CD5F4F08-11CB-4CD4-B040-641AEDB60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" y="51"/>
              <a:ext cx="27" cy="19"/>
            </a:xfrm>
            <a:custGeom>
              <a:avLst/>
              <a:gdLst>
                <a:gd name="T0" fmla="*/ 21 w 25"/>
                <a:gd name="T1" fmla="*/ 7 h 18"/>
                <a:gd name="T2" fmla="*/ 10 w 25"/>
                <a:gd name="T3" fmla="*/ 7 h 18"/>
                <a:gd name="T4" fmla="*/ 1 w 25"/>
                <a:gd name="T5" fmla="*/ 7 h 18"/>
                <a:gd name="T6" fmla="*/ 21 w 25"/>
                <a:gd name="T7" fmla="*/ 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8"/>
                <a:gd name="T14" fmla="*/ 25 w 25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8">
                  <a:moveTo>
                    <a:pt x="18" y="7"/>
                  </a:moveTo>
                  <a:cubicBezTo>
                    <a:pt x="17" y="8"/>
                    <a:pt x="10" y="6"/>
                    <a:pt x="8" y="7"/>
                  </a:cubicBezTo>
                  <a:cubicBezTo>
                    <a:pt x="4" y="8"/>
                    <a:pt x="0" y="18"/>
                    <a:pt x="1" y="7"/>
                  </a:cubicBezTo>
                  <a:cubicBezTo>
                    <a:pt x="10" y="4"/>
                    <a:pt x="25" y="0"/>
                    <a:pt x="1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69" name="Freeform 1710">
              <a:extLst>
                <a:ext uri="{FF2B5EF4-FFF2-40B4-BE49-F238E27FC236}">
                  <a16:creationId xmlns:a16="http://schemas.microsoft.com/office/drawing/2014/main" id="{A35E4D52-C013-44AE-99FB-C09129EF0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255"/>
              <a:ext cx="171" cy="284"/>
            </a:xfrm>
            <a:custGeom>
              <a:avLst/>
              <a:gdLst>
                <a:gd name="T0" fmla="*/ 171 w 171"/>
                <a:gd name="T1" fmla="*/ 131 h 284"/>
                <a:gd name="T2" fmla="*/ 171 w 171"/>
                <a:gd name="T3" fmla="*/ 29 h 284"/>
                <a:gd name="T4" fmla="*/ 136 w 171"/>
                <a:gd name="T5" fmla="*/ 29 h 284"/>
                <a:gd name="T6" fmla="*/ 136 w 171"/>
                <a:gd name="T7" fmla="*/ 0 h 284"/>
                <a:gd name="T8" fmla="*/ 34 w 171"/>
                <a:gd name="T9" fmla="*/ 0 h 284"/>
                <a:gd name="T10" fmla="*/ 34 w 171"/>
                <a:gd name="T11" fmla="*/ 29 h 284"/>
                <a:gd name="T12" fmla="*/ 0 w 171"/>
                <a:gd name="T13" fmla="*/ 29 h 284"/>
                <a:gd name="T14" fmla="*/ 0 w 171"/>
                <a:gd name="T15" fmla="*/ 131 h 284"/>
                <a:gd name="T16" fmla="*/ 34 w 171"/>
                <a:gd name="T17" fmla="*/ 131 h 284"/>
                <a:gd name="T18" fmla="*/ 34 w 171"/>
                <a:gd name="T19" fmla="*/ 284 h 284"/>
                <a:gd name="T20" fmla="*/ 136 w 171"/>
                <a:gd name="T21" fmla="*/ 284 h 284"/>
                <a:gd name="T22" fmla="*/ 136 w 171"/>
                <a:gd name="T23" fmla="*/ 131 h 284"/>
                <a:gd name="T24" fmla="*/ 171 w 171"/>
                <a:gd name="T25" fmla="*/ 131 h 2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"/>
                <a:gd name="T40" fmla="*/ 0 h 284"/>
                <a:gd name="T41" fmla="*/ 171 w 171"/>
                <a:gd name="T42" fmla="*/ 284 h 2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" h="284">
                  <a:moveTo>
                    <a:pt x="171" y="131"/>
                  </a:moveTo>
                  <a:lnTo>
                    <a:pt x="171" y="29"/>
                  </a:lnTo>
                  <a:lnTo>
                    <a:pt x="136" y="29"/>
                  </a:lnTo>
                  <a:lnTo>
                    <a:pt x="136" y="0"/>
                  </a:lnTo>
                  <a:lnTo>
                    <a:pt x="34" y="0"/>
                  </a:lnTo>
                  <a:lnTo>
                    <a:pt x="34" y="29"/>
                  </a:lnTo>
                  <a:lnTo>
                    <a:pt x="0" y="29"/>
                  </a:lnTo>
                  <a:lnTo>
                    <a:pt x="0" y="131"/>
                  </a:lnTo>
                  <a:lnTo>
                    <a:pt x="34" y="131"/>
                  </a:lnTo>
                  <a:lnTo>
                    <a:pt x="34" y="284"/>
                  </a:lnTo>
                  <a:lnTo>
                    <a:pt x="136" y="284"/>
                  </a:lnTo>
                  <a:lnTo>
                    <a:pt x="136" y="131"/>
                  </a:lnTo>
                  <a:lnTo>
                    <a:pt x="17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70" name="Freeform 1711">
              <a:extLst>
                <a:ext uri="{FF2B5EF4-FFF2-40B4-BE49-F238E27FC236}">
                  <a16:creationId xmlns:a16="http://schemas.microsoft.com/office/drawing/2014/main" id="{E3EE4E66-DC20-4937-913E-16EB9417E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" y="350"/>
              <a:ext cx="100" cy="189"/>
            </a:xfrm>
            <a:custGeom>
              <a:avLst/>
              <a:gdLst>
                <a:gd name="T0" fmla="*/ 100 w 100"/>
                <a:gd name="T1" fmla="*/ 0 h 189"/>
                <a:gd name="T2" fmla="*/ 0 w 100"/>
                <a:gd name="T3" fmla="*/ 0 h 189"/>
                <a:gd name="T4" fmla="*/ 0 w 100"/>
                <a:gd name="T5" fmla="*/ 0 h 189"/>
                <a:gd name="T6" fmla="*/ 0 w 100"/>
                <a:gd name="T7" fmla="*/ 189 h 189"/>
                <a:gd name="T8" fmla="*/ 67 w 100"/>
                <a:gd name="T9" fmla="*/ 189 h 189"/>
                <a:gd name="T10" fmla="*/ 100 w 100"/>
                <a:gd name="T11" fmla="*/ 189 h 189"/>
                <a:gd name="T12" fmla="*/ 100 w 100"/>
                <a:gd name="T13" fmla="*/ 189 h 189"/>
                <a:gd name="T14" fmla="*/ 100 w 100"/>
                <a:gd name="T15" fmla="*/ 0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189"/>
                <a:gd name="T26" fmla="*/ 100 w 100"/>
                <a:gd name="T27" fmla="*/ 189 h 1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189">
                  <a:moveTo>
                    <a:pt x="100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67" y="189"/>
                  </a:lnTo>
                  <a:lnTo>
                    <a:pt x="100" y="18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71" name="Freeform 1712">
              <a:extLst>
                <a:ext uri="{FF2B5EF4-FFF2-40B4-BE49-F238E27FC236}">
                  <a16:creationId xmlns:a16="http://schemas.microsoft.com/office/drawing/2014/main" id="{10CD38A4-736E-47E0-BBD2-7A3AFDC4E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49"/>
              <a:ext cx="232" cy="285"/>
            </a:xfrm>
            <a:custGeom>
              <a:avLst/>
              <a:gdLst>
                <a:gd name="T0" fmla="*/ 148 w 215"/>
                <a:gd name="T1" fmla="*/ 204 h 264"/>
                <a:gd name="T2" fmla="*/ 250 w 215"/>
                <a:gd name="T3" fmla="*/ 103 h 264"/>
                <a:gd name="T4" fmla="*/ 148 w 215"/>
                <a:gd name="T5" fmla="*/ 0 h 264"/>
                <a:gd name="T6" fmla="*/ 109 w 215"/>
                <a:gd name="T7" fmla="*/ 9 h 264"/>
                <a:gd name="T8" fmla="*/ 109 w 215"/>
                <a:gd name="T9" fmla="*/ 0 h 264"/>
                <a:gd name="T10" fmla="*/ 0 w 215"/>
                <a:gd name="T11" fmla="*/ 0 h 264"/>
                <a:gd name="T12" fmla="*/ 0 w 215"/>
                <a:gd name="T13" fmla="*/ 205 h 264"/>
                <a:gd name="T14" fmla="*/ 0 w 215"/>
                <a:gd name="T15" fmla="*/ 308 h 264"/>
                <a:gd name="T16" fmla="*/ 109 w 215"/>
                <a:gd name="T17" fmla="*/ 308 h 264"/>
                <a:gd name="T18" fmla="*/ 109 w 215"/>
                <a:gd name="T19" fmla="*/ 196 h 264"/>
                <a:gd name="T20" fmla="*/ 148 w 215"/>
                <a:gd name="T21" fmla="*/ 204 h 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5"/>
                <a:gd name="T34" fmla="*/ 0 h 264"/>
                <a:gd name="T35" fmla="*/ 215 w 215"/>
                <a:gd name="T36" fmla="*/ 264 h 2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5" h="264">
                  <a:moveTo>
                    <a:pt x="127" y="175"/>
                  </a:moveTo>
                  <a:cubicBezTo>
                    <a:pt x="175" y="175"/>
                    <a:pt x="215" y="136"/>
                    <a:pt x="215" y="88"/>
                  </a:cubicBezTo>
                  <a:cubicBezTo>
                    <a:pt x="215" y="39"/>
                    <a:pt x="175" y="0"/>
                    <a:pt x="127" y="0"/>
                  </a:cubicBezTo>
                  <a:cubicBezTo>
                    <a:pt x="115" y="0"/>
                    <a:pt x="104" y="3"/>
                    <a:pt x="94" y="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94" y="264"/>
                    <a:pt x="94" y="264"/>
                    <a:pt x="94" y="264"/>
                  </a:cubicBezTo>
                  <a:cubicBezTo>
                    <a:pt x="94" y="169"/>
                    <a:pt x="94" y="169"/>
                    <a:pt x="94" y="169"/>
                  </a:cubicBezTo>
                  <a:cubicBezTo>
                    <a:pt x="104" y="173"/>
                    <a:pt x="115" y="175"/>
                    <a:pt x="127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72" name="Freeform 1713">
              <a:extLst>
                <a:ext uri="{FF2B5EF4-FFF2-40B4-BE49-F238E27FC236}">
                  <a16:creationId xmlns:a16="http://schemas.microsoft.com/office/drawing/2014/main" id="{B35C200F-F181-426C-90D8-D424939EA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343"/>
              <a:ext cx="190" cy="196"/>
            </a:xfrm>
            <a:custGeom>
              <a:avLst/>
              <a:gdLst>
                <a:gd name="T0" fmla="*/ 113 w 176"/>
                <a:gd name="T1" fmla="*/ 13 h 181"/>
                <a:gd name="T2" fmla="*/ 108 w 176"/>
                <a:gd name="T3" fmla="*/ 15 h 181"/>
                <a:gd name="T4" fmla="*/ 108 w 176"/>
                <a:gd name="T5" fmla="*/ 6 h 181"/>
                <a:gd name="T6" fmla="*/ 0 w 176"/>
                <a:gd name="T7" fmla="*/ 6 h 181"/>
                <a:gd name="T8" fmla="*/ 0 w 176"/>
                <a:gd name="T9" fmla="*/ 212 h 181"/>
                <a:gd name="T10" fmla="*/ 108 w 176"/>
                <a:gd name="T11" fmla="*/ 212 h 181"/>
                <a:gd name="T12" fmla="*/ 108 w 176"/>
                <a:gd name="T13" fmla="*/ 131 h 181"/>
                <a:gd name="T14" fmla="*/ 149 w 176"/>
                <a:gd name="T15" fmla="*/ 100 h 181"/>
                <a:gd name="T16" fmla="*/ 205 w 176"/>
                <a:gd name="T17" fmla="*/ 93 h 181"/>
                <a:gd name="T18" fmla="*/ 205 w 176"/>
                <a:gd name="T19" fmla="*/ 19 h 181"/>
                <a:gd name="T20" fmla="*/ 113 w 176"/>
                <a:gd name="T21" fmla="*/ 13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181"/>
                <a:gd name="T35" fmla="*/ 176 w 176"/>
                <a:gd name="T36" fmla="*/ 181 h 1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181">
                  <a:moveTo>
                    <a:pt x="97" y="11"/>
                  </a:moveTo>
                  <a:cubicBezTo>
                    <a:pt x="96" y="12"/>
                    <a:pt x="94" y="12"/>
                    <a:pt x="93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102" y="100"/>
                    <a:pt x="114" y="91"/>
                    <a:pt x="128" y="85"/>
                  </a:cubicBezTo>
                  <a:cubicBezTo>
                    <a:pt x="144" y="78"/>
                    <a:pt x="161" y="76"/>
                    <a:pt x="176" y="79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53" y="3"/>
                    <a:pt x="124" y="0"/>
                    <a:pt x="9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73" name="Freeform 1714">
              <a:extLst>
                <a:ext uri="{FF2B5EF4-FFF2-40B4-BE49-F238E27FC236}">
                  <a16:creationId xmlns:a16="http://schemas.microsoft.com/office/drawing/2014/main" id="{8CAA4FD0-8565-45AF-AA5D-A45B32819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35"/>
              <a:ext cx="204" cy="204"/>
            </a:xfrm>
            <a:custGeom>
              <a:avLst/>
              <a:gdLst>
                <a:gd name="T0" fmla="*/ 134 w 189"/>
                <a:gd name="T1" fmla="*/ 126 h 189"/>
                <a:gd name="T2" fmla="*/ 219 w 189"/>
                <a:gd name="T3" fmla="*/ 126 h 189"/>
                <a:gd name="T4" fmla="*/ 220 w 189"/>
                <a:gd name="T5" fmla="*/ 109 h 189"/>
                <a:gd name="T6" fmla="*/ 111 w 189"/>
                <a:gd name="T7" fmla="*/ 0 h 189"/>
                <a:gd name="T8" fmla="*/ 0 w 189"/>
                <a:gd name="T9" fmla="*/ 109 h 189"/>
                <a:gd name="T10" fmla="*/ 111 w 189"/>
                <a:gd name="T11" fmla="*/ 220 h 189"/>
                <a:gd name="T12" fmla="*/ 134 w 189"/>
                <a:gd name="T13" fmla="*/ 218 h 189"/>
                <a:gd name="T14" fmla="*/ 134 w 189"/>
                <a:gd name="T15" fmla="*/ 126 h 1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9"/>
                <a:gd name="T25" fmla="*/ 0 h 189"/>
                <a:gd name="T26" fmla="*/ 189 w 189"/>
                <a:gd name="T27" fmla="*/ 189 h 1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9" h="189">
                  <a:moveTo>
                    <a:pt x="115" y="108"/>
                  </a:moveTo>
                  <a:cubicBezTo>
                    <a:pt x="188" y="108"/>
                    <a:pt x="188" y="108"/>
                    <a:pt x="188" y="108"/>
                  </a:cubicBezTo>
                  <a:cubicBezTo>
                    <a:pt x="189" y="104"/>
                    <a:pt x="189" y="99"/>
                    <a:pt x="189" y="94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47"/>
                    <a:pt x="42" y="189"/>
                    <a:pt x="95" y="189"/>
                  </a:cubicBezTo>
                  <a:cubicBezTo>
                    <a:pt x="102" y="189"/>
                    <a:pt x="108" y="188"/>
                    <a:pt x="115" y="187"/>
                  </a:cubicBezTo>
                  <a:lnTo>
                    <a:pt x="115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74" name="Freeform 1715">
              <a:extLst>
                <a:ext uri="{FF2B5EF4-FFF2-40B4-BE49-F238E27FC236}">
                  <a16:creationId xmlns:a16="http://schemas.microsoft.com/office/drawing/2014/main" id="{EF1B48E7-2B7F-4928-BE18-3583EB6B3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335"/>
              <a:ext cx="231" cy="203"/>
            </a:xfrm>
            <a:custGeom>
              <a:avLst/>
              <a:gdLst>
                <a:gd name="T0" fmla="*/ 92 w 214"/>
                <a:gd name="T1" fmla="*/ 219 h 188"/>
                <a:gd name="T2" fmla="*/ 172 w 214"/>
                <a:gd name="T3" fmla="*/ 175 h 188"/>
                <a:gd name="T4" fmla="*/ 172 w 214"/>
                <a:gd name="T5" fmla="*/ 92 h 188"/>
                <a:gd name="T6" fmla="*/ 249 w 214"/>
                <a:gd name="T7" fmla="*/ 92 h 188"/>
                <a:gd name="T8" fmla="*/ 158 w 214"/>
                <a:gd name="T9" fmla="*/ 0 h 188"/>
                <a:gd name="T10" fmla="*/ 76 w 214"/>
                <a:gd name="T11" fmla="*/ 49 h 188"/>
                <a:gd name="T12" fmla="*/ 74 w 214"/>
                <a:gd name="T13" fmla="*/ 49 h 188"/>
                <a:gd name="T14" fmla="*/ 74 w 214"/>
                <a:gd name="T15" fmla="*/ 107 h 188"/>
                <a:gd name="T16" fmla="*/ 2 w 214"/>
                <a:gd name="T17" fmla="*/ 107 h 188"/>
                <a:gd name="T18" fmla="*/ 0 w 214"/>
                <a:gd name="T19" fmla="*/ 127 h 188"/>
                <a:gd name="T20" fmla="*/ 92 w 214"/>
                <a:gd name="T21" fmla="*/ 219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4"/>
                <a:gd name="T34" fmla="*/ 0 h 188"/>
                <a:gd name="T35" fmla="*/ 214 w 214"/>
                <a:gd name="T36" fmla="*/ 188 h 1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4" h="188">
                  <a:moveTo>
                    <a:pt x="79" y="188"/>
                  </a:moveTo>
                  <a:cubicBezTo>
                    <a:pt x="108" y="188"/>
                    <a:pt x="133" y="173"/>
                    <a:pt x="147" y="150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4" y="35"/>
                    <a:pt x="179" y="0"/>
                    <a:pt x="135" y="0"/>
                  </a:cubicBezTo>
                  <a:cubicBezTo>
                    <a:pt x="104" y="0"/>
                    <a:pt x="78" y="17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7"/>
                    <a:pt x="0" y="103"/>
                    <a:pt x="0" y="109"/>
                  </a:cubicBezTo>
                  <a:cubicBezTo>
                    <a:pt x="0" y="153"/>
                    <a:pt x="35" y="188"/>
                    <a:pt x="7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75" name="Freeform 1716">
              <a:extLst>
                <a:ext uri="{FF2B5EF4-FFF2-40B4-BE49-F238E27FC236}">
                  <a16:creationId xmlns:a16="http://schemas.microsoft.com/office/drawing/2014/main" id="{5372E06F-9AFF-4D07-9EDD-84E7446B9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255"/>
              <a:ext cx="231" cy="284"/>
            </a:xfrm>
            <a:custGeom>
              <a:avLst/>
              <a:gdLst>
                <a:gd name="T0" fmla="*/ 148 w 214"/>
                <a:gd name="T1" fmla="*/ 103 h 263"/>
                <a:gd name="T2" fmla="*/ 108 w 214"/>
                <a:gd name="T3" fmla="*/ 111 h 263"/>
                <a:gd name="T4" fmla="*/ 108 w 214"/>
                <a:gd name="T5" fmla="*/ 0 h 263"/>
                <a:gd name="T6" fmla="*/ 0 w 214"/>
                <a:gd name="T7" fmla="*/ 0 h 263"/>
                <a:gd name="T8" fmla="*/ 0 w 214"/>
                <a:gd name="T9" fmla="*/ 307 h 263"/>
                <a:gd name="T10" fmla="*/ 45 w 214"/>
                <a:gd name="T11" fmla="*/ 307 h 263"/>
                <a:gd name="T12" fmla="*/ 103 w 214"/>
                <a:gd name="T13" fmla="*/ 307 h 263"/>
                <a:gd name="T14" fmla="*/ 103 w 214"/>
                <a:gd name="T15" fmla="*/ 269 h 263"/>
                <a:gd name="T16" fmla="*/ 147 w 214"/>
                <a:gd name="T17" fmla="*/ 269 h 263"/>
                <a:gd name="T18" fmla="*/ 147 w 214"/>
                <a:gd name="T19" fmla="*/ 307 h 263"/>
                <a:gd name="T20" fmla="*/ 249 w 214"/>
                <a:gd name="T21" fmla="*/ 307 h 263"/>
                <a:gd name="T22" fmla="*/ 249 w 214"/>
                <a:gd name="T23" fmla="*/ 204 h 263"/>
                <a:gd name="T24" fmla="*/ 148 w 214"/>
                <a:gd name="T25" fmla="*/ 103 h 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3"/>
                <a:gd name="T41" fmla="*/ 214 w 214"/>
                <a:gd name="T42" fmla="*/ 263 h 2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3">
                  <a:moveTo>
                    <a:pt x="127" y="88"/>
                  </a:moveTo>
                  <a:cubicBezTo>
                    <a:pt x="115" y="88"/>
                    <a:pt x="103" y="90"/>
                    <a:pt x="93" y="9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88" y="263"/>
                    <a:pt x="88" y="263"/>
                    <a:pt x="88" y="263"/>
                  </a:cubicBezTo>
                  <a:cubicBezTo>
                    <a:pt x="88" y="231"/>
                    <a:pt x="88" y="231"/>
                    <a:pt x="88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6" y="263"/>
                    <a:pt x="126" y="263"/>
                    <a:pt x="126" y="263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4" y="175"/>
                    <a:pt x="214" y="175"/>
                    <a:pt x="214" y="175"/>
                  </a:cubicBezTo>
                  <a:cubicBezTo>
                    <a:pt x="214" y="127"/>
                    <a:pt x="175" y="88"/>
                    <a:pt x="127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76" name="Freeform 1717">
              <a:extLst>
                <a:ext uri="{FF2B5EF4-FFF2-40B4-BE49-F238E27FC236}">
                  <a16:creationId xmlns:a16="http://schemas.microsoft.com/office/drawing/2014/main" id="{71A6640F-7CC5-43CF-ABC6-B1FE7B9AB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" y="337"/>
              <a:ext cx="545" cy="334"/>
            </a:xfrm>
            <a:custGeom>
              <a:avLst/>
              <a:gdLst>
                <a:gd name="T0" fmla="*/ 384 w 504"/>
                <a:gd name="T1" fmla="*/ 0 h 309"/>
                <a:gd name="T2" fmla="*/ 382 w 504"/>
                <a:gd name="T3" fmla="*/ 0 h 309"/>
                <a:gd name="T4" fmla="*/ 336 w 504"/>
                <a:gd name="T5" fmla="*/ 17 h 309"/>
                <a:gd name="T6" fmla="*/ 295 w 504"/>
                <a:gd name="T7" fmla="*/ 37 h 309"/>
                <a:gd name="T8" fmla="*/ 290 w 504"/>
                <a:gd name="T9" fmla="*/ 38 h 309"/>
                <a:gd name="T10" fmla="*/ 290 w 504"/>
                <a:gd name="T11" fmla="*/ 38 h 309"/>
                <a:gd name="T12" fmla="*/ 268 w 504"/>
                <a:gd name="T13" fmla="*/ 26 h 309"/>
                <a:gd name="T14" fmla="*/ 218 w 504"/>
                <a:gd name="T15" fmla="*/ 3 h 309"/>
                <a:gd name="T16" fmla="*/ 215 w 504"/>
                <a:gd name="T17" fmla="*/ 2 h 309"/>
                <a:gd name="T18" fmla="*/ 214 w 504"/>
                <a:gd name="T19" fmla="*/ 2 h 309"/>
                <a:gd name="T20" fmla="*/ 214 w 504"/>
                <a:gd name="T21" fmla="*/ 2 h 309"/>
                <a:gd name="T22" fmla="*/ 139 w 504"/>
                <a:gd name="T23" fmla="*/ 83 h 309"/>
                <a:gd name="T24" fmla="*/ 99 w 504"/>
                <a:gd name="T25" fmla="*/ 158 h 309"/>
                <a:gd name="T26" fmla="*/ 99 w 504"/>
                <a:gd name="T27" fmla="*/ 158 h 309"/>
                <a:gd name="T28" fmla="*/ 99 w 504"/>
                <a:gd name="T29" fmla="*/ 158 h 309"/>
                <a:gd name="T30" fmla="*/ 98 w 504"/>
                <a:gd name="T31" fmla="*/ 161 h 309"/>
                <a:gd name="T32" fmla="*/ 1 w 504"/>
                <a:gd name="T33" fmla="*/ 237 h 309"/>
                <a:gd name="T34" fmla="*/ 91 w 504"/>
                <a:gd name="T35" fmla="*/ 323 h 309"/>
                <a:gd name="T36" fmla="*/ 295 w 504"/>
                <a:gd name="T37" fmla="*/ 361 h 309"/>
                <a:gd name="T38" fmla="*/ 314 w 504"/>
                <a:gd name="T39" fmla="*/ 361 h 309"/>
                <a:gd name="T40" fmla="*/ 499 w 504"/>
                <a:gd name="T41" fmla="*/ 332 h 309"/>
                <a:gd name="T42" fmla="*/ 587 w 504"/>
                <a:gd name="T43" fmla="*/ 241 h 309"/>
                <a:gd name="T44" fmla="*/ 489 w 504"/>
                <a:gd name="T45" fmla="*/ 159 h 309"/>
                <a:gd name="T46" fmla="*/ 488 w 504"/>
                <a:gd name="T47" fmla="*/ 155 h 309"/>
                <a:gd name="T48" fmla="*/ 488 w 504"/>
                <a:gd name="T49" fmla="*/ 155 h 309"/>
                <a:gd name="T50" fmla="*/ 488 w 504"/>
                <a:gd name="T51" fmla="*/ 155 h 309"/>
                <a:gd name="T52" fmla="*/ 487 w 504"/>
                <a:gd name="T53" fmla="*/ 155 h 309"/>
                <a:gd name="T54" fmla="*/ 412 w 504"/>
                <a:gd name="T55" fmla="*/ 11 h 309"/>
                <a:gd name="T56" fmla="*/ 384 w 504"/>
                <a:gd name="T57" fmla="*/ 0 h 3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4"/>
                <a:gd name="T88" fmla="*/ 0 h 309"/>
                <a:gd name="T89" fmla="*/ 504 w 504"/>
                <a:gd name="T90" fmla="*/ 309 h 3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4" h="309">
                  <a:moveTo>
                    <a:pt x="328" y="0"/>
                  </a:moveTo>
                  <a:cubicBezTo>
                    <a:pt x="327" y="0"/>
                    <a:pt x="327" y="0"/>
                    <a:pt x="326" y="0"/>
                  </a:cubicBezTo>
                  <a:cubicBezTo>
                    <a:pt x="313" y="0"/>
                    <a:pt x="301" y="8"/>
                    <a:pt x="288" y="15"/>
                  </a:cubicBezTo>
                  <a:cubicBezTo>
                    <a:pt x="277" y="21"/>
                    <a:pt x="265" y="28"/>
                    <a:pt x="252" y="31"/>
                  </a:cubicBezTo>
                  <a:cubicBezTo>
                    <a:pt x="251" y="32"/>
                    <a:pt x="250" y="32"/>
                    <a:pt x="248" y="32"/>
                  </a:cubicBezTo>
                  <a:cubicBezTo>
                    <a:pt x="248" y="32"/>
                    <a:pt x="248" y="32"/>
                    <a:pt x="248" y="32"/>
                  </a:cubicBezTo>
                  <a:cubicBezTo>
                    <a:pt x="243" y="32"/>
                    <a:pt x="237" y="28"/>
                    <a:pt x="229" y="22"/>
                  </a:cubicBezTo>
                  <a:cubicBezTo>
                    <a:pt x="218" y="14"/>
                    <a:pt x="205" y="5"/>
                    <a:pt x="187" y="3"/>
                  </a:cubicBezTo>
                  <a:cubicBezTo>
                    <a:pt x="186" y="3"/>
                    <a:pt x="185" y="2"/>
                    <a:pt x="184" y="2"/>
                  </a:cubicBezTo>
                  <a:cubicBezTo>
                    <a:pt x="184" y="2"/>
                    <a:pt x="184" y="2"/>
                    <a:pt x="183" y="2"/>
                  </a:cubicBezTo>
                  <a:cubicBezTo>
                    <a:pt x="183" y="2"/>
                    <a:pt x="183" y="2"/>
                    <a:pt x="183" y="2"/>
                  </a:cubicBezTo>
                  <a:cubicBezTo>
                    <a:pt x="164" y="3"/>
                    <a:pt x="146" y="23"/>
                    <a:pt x="119" y="71"/>
                  </a:cubicBezTo>
                  <a:cubicBezTo>
                    <a:pt x="101" y="101"/>
                    <a:pt x="87" y="131"/>
                    <a:pt x="85" y="135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5" y="136"/>
                    <a:pt x="84" y="137"/>
                    <a:pt x="84" y="138"/>
                  </a:cubicBezTo>
                  <a:cubicBezTo>
                    <a:pt x="32" y="154"/>
                    <a:pt x="2" y="176"/>
                    <a:pt x="1" y="203"/>
                  </a:cubicBezTo>
                  <a:cubicBezTo>
                    <a:pt x="0" y="222"/>
                    <a:pt x="12" y="251"/>
                    <a:pt x="78" y="277"/>
                  </a:cubicBezTo>
                  <a:cubicBezTo>
                    <a:pt x="124" y="295"/>
                    <a:pt x="186" y="307"/>
                    <a:pt x="252" y="309"/>
                  </a:cubicBezTo>
                  <a:cubicBezTo>
                    <a:pt x="257" y="309"/>
                    <a:pt x="263" y="309"/>
                    <a:pt x="268" y="309"/>
                  </a:cubicBezTo>
                  <a:cubicBezTo>
                    <a:pt x="328" y="309"/>
                    <a:pt x="384" y="300"/>
                    <a:pt x="426" y="284"/>
                  </a:cubicBezTo>
                  <a:cubicBezTo>
                    <a:pt x="492" y="259"/>
                    <a:pt x="504" y="227"/>
                    <a:pt x="502" y="206"/>
                  </a:cubicBezTo>
                  <a:cubicBezTo>
                    <a:pt x="500" y="176"/>
                    <a:pt x="470" y="151"/>
                    <a:pt x="418" y="136"/>
                  </a:cubicBezTo>
                  <a:cubicBezTo>
                    <a:pt x="418" y="135"/>
                    <a:pt x="417" y="133"/>
                    <a:pt x="417" y="132"/>
                  </a:cubicBezTo>
                  <a:cubicBezTo>
                    <a:pt x="417" y="132"/>
                    <a:pt x="417" y="132"/>
                    <a:pt x="417" y="132"/>
                  </a:cubicBezTo>
                  <a:cubicBezTo>
                    <a:pt x="417" y="132"/>
                    <a:pt x="417" y="132"/>
                    <a:pt x="417" y="132"/>
                  </a:cubicBezTo>
                  <a:cubicBezTo>
                    <a:pt x="416" y="132"/>
                    <a:pt x="416" y="132"/>
                    <a:pt x="416" y="132"/>
                  </a:cubicBezTo>
                  <a:cubicBezTo>
                    <a:pt x="409" y="115"/>
                    <a:pt x="371" y="29"/>
                    <a:pt x="352" y="9"/>
                  </a:cubicBezTo>
                  <a:cubicBezTo>
                    <a:pt x="345" y="3"/>
                    <a:pt x="337" y="0"/>
                    <a:pt x="328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77" name="Freeform 1718">
              <a:extLst>
                <a:ext uri="{FF2B5EF4-FFF2-40B4-BE49-F238E27FC236}">
                  <a16:creationId xmlns:a16="http://schemas.microsoft.com/office/drawing/2014/main" id="{DBF0D5DE-54E8-4CB8-A7F2-5AC079B93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295"/>
              <a:ext cx="514" cy="333"/>
            </a:xfrm>
            <a:custGeom>
              <a:avLst/>
              <a:gdLst>
                <a:gd name="T0" fmla="*/ 556 w 475"/>
                <a:gd name="T1" fmla="*/ 247 h 308"/>
                <a:gd name="T2" fmla="*/ 466 w 475"/>
                <a:gd name="T3" fmla="*/ 162 h 308"/>
                <a:gd name="T4" fmla="*/ 465 w 475"/>
                <a:gd name="T5" fmla="*/ 159 h 308"/>
                <a:gd name="T6" fmla="*/ 465 w 475"/>
                <a:gd name="T7" fmla="*/ 159 h 308"/>
                <a:gd name="T8" fmla="*/ 465 w 475"/>
                <a:gd name="T9" fmla="*/ 159 h 308"/>
                <a:gd name="T10" fmla="*/ 465 w 475"/>
                <a:gd name="T11" fmla="*/ 158 h 308"/>
                <a:gd name="T12" fmla="*/ 395 w 475"/>
                <a:gd name="T13" fmla="*/ 15 h 308"/>
                <a:gd name="T14" fmla="*/ 366 w 475"/>
                <a:gd name="T15" fmla="*/ 2 h 308"/>
                <a:gd name="T16" fmla="*/ 320 w 475"/>
                <a:gd name="T17" fmla="*/ 18 h 308"/>
                <a:gd name="T18" fmla="*/ 279 w 475"/>
                <a:gd name="T19" fmla="*/ 37 h 308"/>
                <a:gd name="T20" fmla="*/ 274 w 475"/>
                <a:gd name="T21" fmla="*/ 38 h 308"/>
                <a:gd name="T22" fmla="*/ 252 w 475"/>
                <a:gd name="T23" fmla="*/ 25 h 308"/>
                <a:gd name="T24" fmla="*/ 202 w 475"/>
                <a:gd name="T25" fmla="*/ 1 h 308"/>
                <a:gd name="T26" fmla="*/ 198 w 475"/>
                <a:gd name="T27" fmla="*/ 1 h 308"/>
                <a:gd name="T28" fmla="*/ 198 w 475"/>
                <a:gd name="T29" fmla="*/ 1 h 308"/>
                <a:gd name="T30" fmla="*/ 126 w 475"/>
                <a:gd name="T31" fmla="*/ 83 h 308"/>
                <a:gd name="T32" fmla="*/ 90 w 475"/>
                <a:gd name="T33" fmla="*/ 160 h 308"/>
                <a:gd name="T34" fmla="*/ 90 w 475"/>
                <a:gd name="T35" fmla="*/ 160 h 308"/>
                <a:gd name="T36" fmla="*/ 90 w 475"/>
                <a:gd name="T37" fmla="*/ 160 h 308"/>
                <a:gd name="T38" fmla="*/ 89 w 475"/>
                <a:gd name="T39" fmla="*/ 164 h 308"/>
                <a:gd name="T40" fmla="*/ 0 w 475"/>
                <a:gd name="T41" fmla="*/ 249 h 308"/>
                <a:gd name="T42" fmla="*/ 89 w 475"/>
                <a:gd name="T43" fmla="*/ 333 h 308"/>
                <a:gd name="T44" fmla="*/ 279 w 475"/>
                <a:gd name="T45" fmla="*/ 360 h 308"/>
                <a:gd name="T46" fmla="*/ 469 w 475"/>
                <a:gd name="T47" fmla="*/ 331 h 308"/>
                <a:gd name="T48" fmla="*/ 556 w 475"/>
                <a:gd name="T49" fmla="*/ 247 h 3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5"/>
                <a:gd name="T76" fmla="*/ 0 h 308"/>
                <a:gd name="T77" fmla="*/ 475 w 475"/>
                <a:gd name="T78" fmla="*/ 308 h 3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5" h="308">
                  <a:moveTo>
                    <a:pt x="475" y="211"/>
                  </a:moveTo>
                  <a:cubicBezTo>
                    <a:pt x="474" y="182"/>
                    <a:pt x="447" y="157"/>
                    <a:pt x="398" y="139"/>
                  </a:cubicBezTo>
                  <a:cubicBezTo>
                    <a:pt x="397" y="136"/>
                    <a:pt x="397" y="136"/>
                    <a:pt x="397" y="136"/>
                  </a:cubicBezTo>
                  <a:cubicBezTo>
                    <a:pt x="397" y="136"/>
                    <a:pt x="397" y="136"/>
                    <a:pt x="397" y="136"/>
                  </a:cubicBezTo>
                  <a:cubicBezTo>
                    <a:pt x="397" y="136"/>
                    <a:pt x="397" y="136"/>
                    <a:pt x="397" y="136"/>
                  </a:cubicBezTo>
                  <a:cubicBezTo>
                    <a:pt x="397" y="135"/>
                    <a:pt x="397" y="135"/>
                    <a:pt x="397" y="135"/>
                  </a:cubicBezTo>
                  <a:cubicBezTo>
                    <a:pt x="390" y="119"/>
                    <a:pt x="357" y="34"/>
                    <a:pt x="337" y="13"/>
                  </a:cubicBezTo>
                  <a:cubicBezTo>
                    <a:pt x="330" y="6"/>
                    <a:pt x="322" y="2"/>
                    <a:pt x="312" y="2"/>
                  </a:cubicBezTo>
                  <a:cubicBezTo>
                    <a:pt x="299" y="3"/>
                    <a:pt x="287" y="9"/>
                    <a:pt x="274" y="16"/>
                  </a:cubicBezTo>
                  <a:cubicBezTo>
                    <a:pt x="262" y="22"/>
                    <a:pt x="251" y="28"/>
                    <a:pt x="238" y="31"/>
                  </a:cubicBezTo>
                  <a:cubicBezTo>
                    <a:pt x="237" y="31"/>
                    <a:pt x="236" y="32"/>
                    <a:pt x="234" y="32"/>
                  </a:cubicBezTo>
                  <a:cubicBezTo>
                    <a:pt x="229" y="32"/>
                    <a:pt x="223" y="28"/>
                    <a:pt x="215" y="21"/>
                  </a:cubicBezTo>
                  <a:cubicBezTo>
                    <a:pt x="204" y="13"/>
                    <a:pt x="192" y="3"/>
                    <a:pt x="173" y="1"/>
                  </a:cubicBezTo>
                  <a:cubicBezTo>
                    <a:pt x="172" y="1"/>
                    <a:pt x="171" y="0"/>
                    <a:pt x="169" y="1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50" y="1"/>
                    <a:pt x="132" y="21"/>
                    <a:pt x="107" y="71"/>
                  </a:cubicBezTo>
                  <a:cubicBezTo>
                    <a:pt x="91" y="102"/>
                    <a:pt x="78" y="133"/>
                    <a:pt x="77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26" y="159"/>
                    <a:pt x="0" y="184"/>
                    <a:pt x="0" y="213"/>
                  </a:cubicBezTo>
                  <a:cubicBezTo>
                    <a:pt x="0" y="233"/>
                    <a:pt x="13" y="262"/>
                    <a:pt x="76" y="285"/>
                  </a:cubicBezTo>
                  <a:cubicBezTo>
                    <a:pt x="119" y="300"/>
                    <a:pt x="177" y="308"/>
                    <a:pt x="238" y="308"/>
                  </a:cubicBezTo>
                  <a:cubicBezTo>
                    <a:pt x="299" y="308"/>
                    <a:pt x="356" y="299"/>
                    <a:pt x="400" y="283"/>
                  </a:cubicBezTo>
                  <a:cubicBezTo>
                    <a:pt x="462" y="260"/>
                    <a:pt x="475" y="231"/>
                    <a:pt x="47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78" name="Freeform 1719">
              <a:extLst>
                <a:ext uri="{FF2B5EF4-FFF2-40B4-BE49-F238E27FC236}">
                  <a16:creationId xmlns:a16="http://schemas.microsoft.com/office/drawing/2014/main" id="{A62C1810-B728-4D09-9E4E-67BF260E5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437"/>
              <a:ext cx="478" cy="174"/>
            </a:xfrm>
            <a:custGeom>
              <a:avLst/>
              <a:gdLst>
                <a:gd name="T0" fmla="*/ 516 w 443"/>
                <a:gd name="T1" fmla="*/ 92 h 161"/>
                <a:gd name="T2" fmla="*/ 259 w 443"/>
                <a:gd name="T3" fmla="*/ 187 h 161"/>
                <a:gd name="T4" fmla="*/ 0 w 443"/>
                <a:gd name="T5" fmla="*/ 95 h 161"/>
                <a:gd name="T6" fmla="*/ 257 w 443"/>
                <a:gd name="T7" fmla="*/ 0 h 161"/>
                <a:gd name="T8" fmla="*/ 516 w 443"/>
                <a:gd name="T9" fmla="*/ 92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3"/>
                <a:gd name="T16" fmla="*/ 0 h 161"/>
                <a:gd name="T17" fmla="*/ 443 w 443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3" h="161">
                  <a:moveTo>
                    <a:pt x="443" y="79"/>
                  </a:moveTo>
                  <a:cubicBezTo>
                    <a:pt x="443" y="123"/>
                    <a:pt x="344" y="160"/>
                    <a:pt x="222" y="160"/>
                  </a:cubicBezTo>
                  <a:cubicBezTo>
                    <a:pt x="99" y="161"/>
                    <a:pt x="0" y="125"/>
                    <a:pt x="0" y="81"/>
                  </a:cubicBezTo>
                  <a:cubicBezTo>
                    <a:pt x="0" y="37"/>
                    <a:pt x="99" y="1"/>
                    <a:pt x="221" y="0"/>
                  </a:cubicBezTo>
                  <a:cubicBezTo>
                    <a:pt x="343" y="0"/>
                    <a:pt x="442" y="35"/>
                    <a:pt x="443" y="79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79" name="Freeform 1720">
              <a:extLst>
                <a:ext uri="{FF2B5EF4-FFF2-40B4-BE49-F238E27FC236}">
                  <a16:creationId xmlns:a16="http://schemas.microsoft.com/office/drawing/2014/main" id="{4811D1DB-1A63-447E-BF85-A263643AE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" y="448"/>
              <a:ext cx="347" cy="100"/>
            </a:xfrm>
            <a:custGeom>
              <a:avLst/>
              <a:gdLst>
                <a:gd name="T0" fmla="*/ 373 w 322"/>
                <a:gd name="T1" fmla="*/ 45 h 92"/>
                <a:gd name="T2" fmla="*/ 373 w 322"/>
                <a:gd name="T3" fmla="*/ 45 h 92"/>
                <a:gd name="T4" fmla="*/ 356 w 322"/>
                <a:gd name="T5" fmla="*/ 0 h 92"/>
                <a:gd name="T6" fmla="*/ 357 w 322"/>
                <a:gd name="T7" fmla="*/ 3 h 92"/>
                <a:gd name="T8" fmla="*/ 342 w 322"/>
                <a:gd name="T9" fmla="*/ 22 h 92"/>
                <a:gd name="T10" fmla="*/ 188 w 322"/>
                <a:gd name="T11" fmla="*/ 47 h 92"/>
                <a:gd name="T12" fmla="*/ 31 w 322"/>
                <a:gd name="T13" fmla="*/ 23 h 92"/>
                <a:gd name="T14" fmla="*/ 17 w 322"/>
                <a:gd name="T15" fmla="*/ 5 h 92"/>
                <a:gd name="T16" fmla="*/ 18 w 322"/>
                <a:gd name="T17" fmla="*/ 1 h 92"/>
                <a:gd name="T18" fmla="*/ 18 w 322"/>
                <a:gd name="T19" fmla="*/ 1 h 92"/>
                <a:gd name="T20" fmla="*/ 1 w 322"/>
                <a:gd name="T21" fmla="*/ 47 h 92"/>
                <a:gd name="T22" fmla="*/ 1 w 322"/>
                <a:gd name="T23" fmla="*/ 49 h 92"/>
                <a:gd name="T24" fmla="*/ 1 w 322"/>
                <a:gd name="T25" fmla="*/ 49 h 92"/>
                <a:gd name="T26" fmla="*/ 1 w 322"/>
                <a:gd name="T27" fmla="*/ 49 h 92"/>
                <a:gd name="T28" fmla="*/ 0 w 322"/>
                <a:gd name="T29" fmla="*/ 53 h 92"/>
                <a:gd name="T30" fmla="*/ 188 w 322"/>
                <a:gd name="T31" fmla="*/ 108 h 92"/>
                <a:gd name="T32" fmla="*/ 374 w 322"/>
                <a:gd name="T33" fmla="*/ 52 h 92"/>
                <a:gd name="T34" fmla="*/ 373 w 322"/>
                <a:gd name="T35" fmla="*/ 45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2"/>
                <a:gd name="T55" fmla="*/ 0 h 92"/>
                <a:gd name="T56" fmla="*/ 322 w 322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2" h="92">
                  <a:moveTo>
                    <a:pt x="321" y="38"/>
                  </a:moveTo>
                  <a:cubicBezTo>
                    <a:pt x="321" y="38"/>
                    <a:pt x="321" y="38"/>
                    <a:pt x="321" y="38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06" y="1"/>
                    <a:pt x="307" y="2"/>
                    <a:pt x="307" y="3"/>
                  </a:cubicBezTo>
                  <a:cubicBezTo>
                    <a:pt x="307" y="8"/>
                    <a:pt x="302" y="13"/>
                    <a:pt x="294" y="18"/>
                  </a:cubicBezTo>
                  <a:cubicBezTo>
                    <a:pt x="272" y="31"/>
                    <a:pt x="221" y="40"/>
                    <a:pt x="161" y="40"/>
                  </a:cubicBezTo>
                  <a:cubicBezTo>
                    <a:pt x="101" y="41"/>
                    <a:pt x="50" y="32"/>
                    <a:pt x="27" y="19"/>
                  </a:cubicBezTo>
                  <a:cubicBezTo>
                    <a:pt x="20" y="15"/>
                    <a:pt x="15" y="10"/>
                    <a:pt x="15" y="5"/>
                  </a:cubicBezTo>
                  <a:cubicBezTo>
                    <a:pt x="15" y="3"/>
                    <a:pt x="15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71"/>
                    <a:pt x="72" y="92"/>
                    <a:pt x="161" y="91"/>
                  </a:cubicBezTo>
                  <a:cubicBezTo>
                    <a:pt x="250" y="91"/>
                    <a:pt x="322" y="70"/>
                    <a:pt x="322" y="44"/>
                  </a:cubicBezTo>
                  <a:cubicBezTo>
                    <a:pt x="322" y="42"/>
                    <a:pt x="322" y="40"/>
                    <a:pt x="321" y="38"/>
                  </a:cubicBez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80" name="Freeform 1721">
              <a:extLst>
                <a:ext uri="{FF2B5EF4-FFF2-40B4-BE49-F238E27FC236}">
                  <a16:creationId xmlns:a16="http://schemas.microsoft.com/office/drawing/2014/main" id="{57DFB779-46BF-4665-B1E6-168D38EBB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" y="300"/>
              <a:ext cx="315" cy="193"/>
            </a:xfrm>
            <a:custGeom>
              <a:avLst/>
              <a:gdLst>
                <a:gd name="T0" fmla="*/ 339 w 292"/>
                <a:gd name="T1" fmla="*/ 162 h 178"/>
                <a:gd name="T2" fmla="*/ 339 w 292"/>
                <a:gd name="T3" fmla="*/ 159 h 178"/>
                <a:gd name="T4" fmla="*/ 339 w 292"/>
                <a:gd name="T5" fmla="*/ 159 h 178"/>
                <a:gd name="T6" fmla="*/ 274 w 292"/>
                <a:gd name="T7" fmla="*/ 23 h 178"/>
                <a:gd name="T8" fmla="*/ 176 w 292"/>
                <a:gd name="T9" fmla="*/ 50 h 178"/>
                <a:gd name="T10" fmla="*/ 93 w 292"/>
                <a:gd name="T11" fmla="*/ 14 h 178"/>
                <a:gd name="T12" fmla="*/ 1 w 292"/>
                <a:gd name="T13" fmla="*/ 163 h 178"/>
                <a:gd name="T14" fmla="*/ 1 w 292"/>
                <a:gd name="T15" fmla="*/ 163 h 178"/>
                <a:gd name="T16" fmla="*/ 0 w 292"/>
                <a:gd name="T17" fmla="*/ 167 h 178"/>
                <a:gd name="T18" fmla="*/ 14 w 292"/>
                <a:gd name="T19" fmla="*/ 183 h 178"/>
                <a:gd name="T20" fmla="*/ 170 w 292"/>
                <a:gd name="T21" fmla="*/ 208 h 178"/>
                <a:gd name="T22" fmla="*/ 325 w 292"/>
                <a:gd name="T23" fmla="*/ 182 h 178"/>
                <a:gd name="T24" fmla="*/ 340 w 292"/>
                <a:gd name="T25" fmla="*/ 165 h 178"/>
                <a:gd name="T26" fmla="*/ 339 w 292"/>
                <a:gd name="T27" fmla="*/ 162 h 1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2"/>
                <a:gd name="T43" fmla="*/ 0 h 178"/>
                <a:gd name="T44" fmla="*/ 292 w 292"/>
                <a:gd name="T45" fmla="*/ 178 h 1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2" h="178">
                  <a:moveTo>
                    <a:pt x="291" y="137"/>
                  </a:move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53" y="39"/>
                    <a:pt x="235" y="19"/>
                  </a:cubicBezTo>
                  <a:cubicBezTo>
                    <a:pt x="216" y="0"/>
                    <a:pt x="189" y="32"/>
                    <a:pt x="151" y="42"/>
                  </a:cubicBezTo>
                  <a:cubicBezTo>
                    <a:pt x="123" y="48"/>
                    <a:pt x="111" y="16"/>
                    <a:pt x="80" y="12"/>
                  </a:cubicBezTo>
                  <a:cubicBezTo>
                    <a:pt x="53" y="8"/>
                    <a:pt x="3" y="133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0" y="139"/>
                    <a:pt x="0" y="140"/>
                    <a:pt x="0" y="142"/>
                  </a:cubicBezTo>
                  <a:cubicBezTo>
                    <a:pt x="0" y="147"/>
                    <a:pt x="5" y="152"/>
                    <a:pt x="12" y="156"/>
                  </a:cubicBezTo>
                  <a:cubicBezTo>
                    <a:pt x="35" y="169"/>
                    <a:pt x="86" y="178"/>
                    <a:pt x="146" y="177"/>
                  </a:cubicBezTo>
                  <a:cubicBezTo>
                    <a:pt x="206" y="177"/>
                    <a:pt x="257" y="168"/>
                    <a:pt x="279" y="155"/>
                  </a:cubicBezTo>
                  <a:cubicBezTo>
                    <a:pt x="287" y="150"/>
                    <a:pt x="292" y="145"/>
                    <a:pt x="292" y="140"/>
                  </a:cubicBezTo>
                  <a:cubicBezTo>
                    <a:pt x="292" y="139"/>
                    <a:pt x="291" y="138"/>
                    <a:pt x="291" y="137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81" name="Freeform 1722">
              <a:extLst>
                <a:ext uri="{FF2B5EF4-FFF2-40B4-BE49-F238E27FC236}">
                  <a16:creationId xmlns:a16="http://schemas.microsoft.com/office/drawing/2014/main" id="{90ED47A7-4BE6-48BF-90EC-D1420FC36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639"/>
              <a:ext cx="496" cy="314"/>
            </a:xfrm>
            <a:custGeom>
              <a:avLst/>
              <a:gdLst>
                <a:gd name="T0" fmla="*/ 504 w 459"/>
                <a:gd name="T1" fmla="*/ 0 h 290"/>
                <a:gd name="T2" fmla="*/ 494 w 459"/>
                <a:gd name="T3" fmla="*/ 1 h 290"/>
                <a:gd name="T4" fmla="*/ 483 w 459"/>
                <a:gd name="T5" fmla="*/ 3 h 290"/>
                <a:gd name="T6" fmla="*/ 481 w 459"/>
                <a:gd name="T7" fmla="*/ 3 h 290"/>
                <a:gd name="T8" fmla="*/ 386 w 459"/>
                <a:gd name="T9" fmla="*/ 31 h 290"/>
                <a:gd name="T10" fmla="*/ 331 w 459"/>
                <a:gd name="T11" fmla="*/ 61 h 290"/>
                <a:gd name="T12" fmla="*/ 276 w 459"/>
                <a:gd name="T13" fmla="*/ 116 h 290"/>
                <a:gd name="T14" fmla="*/ 270 w 459"/>
                <a:gd name="T15" fmla="*/ 123 h 290"/>
                <a:gd name="T16" fmla="*/ 266 w 459"/>
                <a:gd name="T17" fmla="*/ 125 h 290"/>
                <a:gd name="T18" fmla="*/ 263 w 459"/>
                <a:gd name="T19" fmla="*/ 126 h 290"/>
                <a:gd name="T20" fmla="*/ 257 w 459"/>
                <a:gd name="T21" fmla="*/ 123 h 290"/>
                <a:gd name="T22" fmla="*/ 220 w 459"/>
                <a:gd name="T23" fmla="*/ 115 h 290"/>
                <a:gd name="T24" fmla="*/ 180 w 459"/>
                <a:gd name="T25" fmla="*/ 121 h 290"/>
                <a:gd name="T26" fmla="*/ 120 w 459"/>
                <a:gd name="T27" fmla="*/ 139 h 290"/>
                <a:gd name="T28" fmla="*/ 31 w 459"/>
                <a:gd name="T29" fmla="*/ 183 h 290"/>
                <a:gd name="T30" fmla="*/ 29 w 459"/>
                <a:gd name="T31" fmla="*/ 184 h 290"/>
                <a:gd name="T32" fmla="*/ 19 w 459"/>
                <a:gd name="T33" fmla="*/ 189 h 290"/>
                <a:gd name="T34" fmla="*/ 5 w 459"/>
                <a:gd name="T35" fmla="*/ 222 h 290"/>
                <a:gd name="T36" fmla="*/ 6 w 459"/>
                <a:gd name="T37" fmla="*/ 224 h 290"/>
                <a:gd name="T38" fmla="*/ 23 w 459"/>
                <a:gd name="T39" fmla="*/ 246 h 290"/>
                <a:gd name="T40" fmla="*/ 32 w 459"/>
                <a:gd name="T41" fmla="*/ 249 h 290"/>
                <a:gd name="T42" fmla="*/ 36 w 459"/>
                <a:gd name="T43" fmla="*/ 247 h 290"/>
                <a:gd name="T44" fmla="*/ 55 w 459"/>
                <a:gd name="T45" fmla="*/ 272 h 290"/>
                <a:gd name="T46" fmla="*/ 56 w 459"/>
                <a:gd name="T47" fmla="*/ 274 h 290"/>
                <a:gd name="T48" fmla="*/ 121 w 459"/>
                <a:gd name="T49" fmla="*/ 338 h 290"/>
                <a:gd name="T50" fmla="*/ 139 w 459"/>
                <a:gd name="T51" fmla="*/ 340 h 290"/>
                <a:gd name="T52" fmla="*/ 195 w 459"/>
                <a:gd name="T53" fmla="*/ 328 h 290"/>
                <a:gd name="T54" fmla="*/ 266 w 459"/>
                <a:gd name="T55" fmla="*/ 289 h 290"/>
                <a:gd name="T56" fmla="*/ 283 w 459"/>
                <a:gd name="T57" fmla="*/ 224 h 290"/>
                <a:gd name="T58" fmla="*/ 291 w 459"/>
                <a:gd name="T59" fmla="*/ 184 h 290"/>
                <a:gd name="T60" fmla="*/ 291 w 459"/>
                <a:gd name="T61" fmla="*/ 184 h 290"/>
                <a:gd name="T62" fmla="*/ 293 w 459"/>
                <a:gd name="T63" fmla="*/ 184 h 290"/>
                <a:gd name="T64" fmla="*/ 323 w 459"/>
                <a:gd name="T65" fmla="*/ 209 h 290"/>
                <a:gd name="T66" fmla="*/ 379 w 459"/>
                <a:gd name="T67" fmla="*/ 249 h 290"/>
                <a:gd name="T68" fmla="*/ 391 w 459"/>
                <a:gd name="T69" fmla="*/ 250 h 290"/>
                <a:gd name="T70" fmla="*/ 460 w 459"/>
                <a:gd name="T71" fmla="*/ 233 h 290"/>
                <a:gd name="T72" fmla="*/ 521 w 459"/>
                <a:gd name="T73" fmla="*/ 194 h 290"/>
                <a:gd name="T74" fmla="*/ 526 w 459"/>
                <a:gd name="T75" fmla="*/ 96 h 290"/>
                <a:gd name="T76" fmla="*/ 525 w 459"/>
                <a:gd name="T77" fmla="*/ 94 h 290"/>
                <a:gd name="T78" fmla="*/ 522 w 459"/>
                <a:gd name="T79" fmla="*/ 61 h 290"/>
                <a:gd name="T80" fmla="*/ 532 w 459"/>
                <a:gd name="T81" fmla="*/ 49 h 290"/>
                <a:gd name="T82" fmla="*/ 527 w 459"/>
                <a:gd name="T83" fmla="*/ 19 h 290"/>
                <a:gd name="T84" fmla="*/ 526 w 459"/>
                <a:gd name="T85" fmla="*/ 17 h 290"/>
                <a:gd name="T86" fmla="*/ 504 w 459"/>
                <a:gd name="T87" fmla="*/ 0 h 2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9"/>
                <a:gd name="T133" fmla="*/ 0 h 290"/>
                <a:gd name="T134" fmla="*/ 459 w 459"/>
                <a:gd name="T135" fmla="*/ 290 h 2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9" h="290">
                  <a:moveTo>
                    <a:pt x="431" y="0"/>
                  </a:moveTo>
                  <a:cubicBezTo>
                    <a:pt x="428" y="0"/>
                    <a:pt x="426" y="0"/>
                    <a:pt x="423" y="1"/>
                  </a:cubicBezTo>
                  <a:cubicBezTo>
                    <a:pt x="421" y="2"/>
                    <a:pt x="418" y="2"/>
                    <a:pt x="414" y="3"/>
                  </a:cubicBezTo>
                  <a:cubicBezTo>
                    <a:pt x="413" y="3"/>
                    <a:pt x="413" y="3"/>
                    <a:pt x="412" y="3"/>
                  </a:cubicBezTo>
                  <a:cubicBezTo>
                    <a:pt x="399" y="5"/>
                    <a:pt x="369" y="10"/>
                    <a:pt x="330" y="27"/>
                  </a:cubicBezTo>
                  <a:cubicBezTo>
                    <a:pt x="314" y="34"/>
                    <a:pt x="298" y="42"/>
                    <a:pt x="283" y="52"/>
                  </a:cubicBezTo>
                  <a:cubicBezTo>
                    <a:pt x="250" y="72"/>
                    <a:pt x="242" y="86"/>
                    <a:pt x="236" y="99"/>
                  </a:cubicBezTo>
                  <a:cubicBezTo>
                    <a:pt x="234" y="103"/>
                    <a:pt x="234" y="103"/>
                    <a:pt x="231" y="105"/>
                  </a:cubicBezTo>
                  <a:cubicBezTo>
                    <a:pt x="230" y="105"/>
                    <a:pt x="229" y="106"/>
                    <a:pt x="228" y="106"/>
                  </a:cubicBezTo>
                  <a:cubicBezTo>
                    <a:pt x="226" y="106"/>
                    <a:pt x="226" y="107"/>
                    <a:pt x="225" y="107"/>
                  </a:cubicBezTo>
                  <a:cubicBezTo>
                    <a:pt x="224" y="107"/>
                    <a:pt x="223" y="106"/>
                    <a:pt x="220" y="105"/>
                  </a:cubicBezTo>
                  <a:cubicBezTo>
                    <a:pt x="212" y="101"/>
                    <a:pt x="203" y="98"/>
                    <a:pt x="189" y="98"/>
                  </a:cubicBezTo>
                  <a:cubicBezTo>
                    <a:pt x="180" y="98"/>
                    <a:pt x="169" y="100"/>
                    <a:pt x="155" y="103"/>
                  </a:cubicBezTo>
                  <a:cubicBezTo>
                    <a:pt x="137" y="107"/>
                    <a:pt x="120" y="112"/>
                    <a:pt x="103" y="118"/>
                  </a:cubicBezTo>
                  <a:cubicBezTo>
                    <a:pt x="63" y="132"/>
                    <a:pt x="38" y="149"/>
                    <a:pt x="27" y="156"/>
                  </a:cubicBezTo>
                  <a:cubicBezTo>
                    <a:pt x="26" y="157"/>
                    <a:pt x="26" y="157"/>
                    <a:pt x="25" y="157"/>
                  </a:cubicBezTo>
                  <a:cubicBezTo>
                    <a:pt x="22" y="160"/>
                    <a:pt x="19" y="161"/>
                    <a:pt x="17" y="162"/>
                  </a:cubicBezTo>
                  <a:cubicBezTo>
                    <a:pt x="9" y="166"/>
                    <a:pt x="0" y="173"/>
                    <a:pt x="5" y="189"/>
                  </a:cubicBezTo>
                  <a:cubicBezTo>
                    <a:pt x="5" y="190"/>
                    <a:pt x="5" y="190"/>
                    <a:pt x="6" y="191"/>
                  </a:cubicBezTo>
                  <a:cubicBezTo>
                    <a:pt x="8" y="197"/>
                    <a:pt x="10" y="205"/>
                    <a:pt x="19" y="210"/>
                  </a:cubicBezTo>
                  <a:cubicBezTo>
                    <a:pt x="21" y="211"/>
                    <a:pt x="24" y="212"/>
                    <a:pt x="28" y="212"/>
                  </a:cubicBezTo>
                  <a:cubicBezTo>
                    <a:pt x="29" y="212"/>
                    <a:pt x="30" y="212"/>
                    <a:pt x="31" y="211"/>
                  </a:cubicBezTo>
                  <a:cubicBezTo>
                    <a:pt x="34" y="216"/>
                    <a:pt x="40" y="223"/>
                    <a:pt x="47" y="232"/>
                  </a:cubicBezTo>
                  <a:cubicBezTo>
                    <a:pt x="47" y="233"/>
                    <a:pt x="48" y="233"/>
                    <a:pt x="48" y="234"/>
                  </a:cubicBezTo>
                  <a:cubicBezTo>
                    <a:pt x="74" y="269"/>
                    <a:pt x="83" y="281"/>
                    <a:pt x="104" y="288"/>
                  </a:cubicBezTo>
                  <a:cubicBezTo>
                    <a:pt x="108" y="289"/>
                    <a:pt x="113" y="290"/>
                    <a:pt x="119" y="290"/>
                  </a:cubicBezTo>
                  <a:cubicBezTo>
                    <a:pt x="135" y="290"/>
                    <a:pt x="155" y="284"/>
                    <a:pt x="167" y="280"/>
                  </a:cubicBezTo>
                  <a:cubicBezTo>
                    <a:pt x="181" y="276"/>
                    <a:pt x="213" y="264"/>
                    <a:pt x="228" y="247"/>
                  </a:cubicBezTo>
                  <a:cubicBezTo>
                    <a:pt x="241" y="232"/>
                    <a:pt x="242" y="210"/>
                    <a:pt x="242" y="191"/>
                  </a:cubicBezTo>
                  <a:cubicBezTo>
                    <a:pt x="242" y="173"/>
                    <a:pt x="242" y="160"/>
                    <a:pt x="249" y="157"/>
                  </a:cubicBezTo>
                  <a:cubicBezTo>
                    <a:pt x="249" y="157"/>
                    <a:pt x="249" y="157"/>
                    <a:pt x="249" y="157"/>
                  </a:cubicBezTo>
                  <a:cubicBezTo>
                    <a:pt x="250" y="157"/>
                    <a:pt x="251" y="157"/>
                    <a:pt x="251" y="157"/>
                  </a:cubicBezTo>
                  <a:cubicBezTo>
                    <a:pt x="258" y="157"/>
                    <a:pt x="266" y="165"/>
                    <a:pt x="277" y="178"/>
                  </a:cubicBezTo>
                  <a:cubicBezTo>
                    <a:pt x="290" y="192"/>
                    <a:pt x="304" y="209"/>
                    <a:pt x="325" y="212"/>
                  </a:cubicBezTo>
                  <a:cubicBezTo>
                    <a:pt x="328" y="213"/>
                    <a:pt x="331" y="213"/>
                    <a:pt x="335" y="213"/>
                  </a:cubicBezTo>
                  <a:cubicBezTo>
                    <a:pt x="356" y="213"/>
                    <a:pt x="382" y="204"/>
                    <a:pt x="394" y="199"/>
                  </a:cubicBezTo>
                  <a:cubicBezTo>
                    <a:pt x="409" y="193"/>
                    <a:pt x="437" y="180"/>
                    <a:pt x="446" y="165"/>
                  </a:cubicBezTo>
                  <a:cubicBezTo>
                    <a:pt x="457" y="145"/>
                    <a:pt x="456" y="129"/>
                    <a:pt x="451" y="82"/>
                  </a:cubicBezTo>
                  <a:cubicBezTo>
                    <a:pt x="451" y="81"/>
                    <a:pt x="450" y="81"/>
                    <a:pt x="450" y="80"/>
                  </a:cubicBezTo>
                  <a:cubicBezTo>
                    <a:pt x="449" y="68"/>
                    <a:pt x="448" y="58"/>
                    <a:pt x="447" y="52"/>
                  </a:cubicBezTo>
                  <a:cubicBezTo>
                    <a:pt x="452" y="49"/>
                    <a:pt x="454" y="45"/>
                    <a:pt x="455" y="42"/>
                  </a:cubicBezTo>
                  <a:cubicBezTo>
                    <a:pt x="459" y="32"/>
                    <a:pt x="455" y="24"/>
                    <a:pt x="452" y="17"/>
                  </a:cubicBezTo>
                  <a:cubicBezTo>
                    <a:pt x="451" y="16"/>
                    <a:pt x="451" y="15"/>
                    <a:pt x="451" y="15"/>
                  </a:cubicBezTo>
                  <a:cubicBezTo>
                    <a:pt x="445" y="3"/>
                    <a:pt x="438" y="0"/>
                    <a:pt x="431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82" name="Freeform 1723">
              <a:extLst>
                <a:ext uri="{FF2B5EF4-FFF2-40B4-BE49-F238E27FC236}">
                  <a16:creationId xmlns:a16="http://schemas.microsoft.com/office/drawing/2014/main" id="{8915DA48-7A87-4E7A-8EFA-69187A3DD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" y="614"/>
              <a:ext cx="492" cy="311"/>
            </a:xfrm>
            <a:custGeom>
              <a:avLst/>
              <a:gdLst>
                <a:gd name="T0" fmla="*/ 492 w 456"/>
                <a:gd name="T1" fmla="*/ 2 h 288"/>
                <a:gd name="T2" fmla="*/ 482 w 456"/>
                <a:gd name="T3" fmla="*/ 3 h 288"/>
                <a:gd name="T4" fmla="*/ 480 w 456"/>
                <a:gd name="T5" fmla="*/ 3 h 288"/>
                <a:gd name="T6" fmla="*/ 382 w 456"/>
                <a:gd name="T7" fmla="*/ 26 h 288"/>
                <a:gd name="T8" fmla="*/ 326 w 456"/>
                <a:gd name="T9" fmla="*/ 53 h 288"/>
                <a:gd name="T10" fmla="*/ 271 w 456"/>
                <a:gd name="T11" fmla="*/ 105 h 288"/>
                <a:gd name="T12" fmla="*/ 265 w 456"/>
                <a:gd name="T13" fmla="*/ 112 h 288"/>
                <a:gd name="T14" fmla="*/ 262 w 456"/>
                <a:gd name="T15" fmla="*/ 113 h 288"/>
                <a:gd name="T16" fmla="*/ 252 w 456"/>
                <a:gd name="T17" fmla="*/ 112 h 288"/>
                <a:gd name="T18" fmla="*/ 177 w 456"/>
                <a:gd name="T19" fmla="*/ 110 h 288"/>
                <a:gd name="T20" fmla="*/ 117 w 456"/>
                <a:gd name="T21" fmla="*/ 127 h 288"/>
                <a:gd name="T22" fmla="*/ 29 w 456"/>
                <a:gd name="T23" fmla="*/ 174 h 288"/>
                <a:gd name="T24" fmla="*/ 28 w 456"/>
                <a:gd name="T25" fmla="*/ 176 h 288"/>
                <a:gd name="T26" fmla="*/ 18 w 456"/>
                <a:gd name="T27" fmla="*/ 181 h 288"/>
                <a:gd name="T28" fmla="*/ 6 w 456"/>
                <a:gd name="T29" fmla="*/ 215 h 288"/>
                <a:gd name="T30" fmla="*/ 9 w 456"/>
                <a:gd name="T31" fmla="*/ 217 h 288"/>
                <a:gd name="T32" fmla="*/ 25 w 456"/>
                <a:gd name="T33" fmla="*/ 239 h 288"/>
                <a:gd name="T34" fmla="*/ 40 w 456"/>
                <a:gd name="T35" fmla="*/ 242 h 288"/>
                <a:gd name="T36" fmla="*/ 58 w 456"/>
                <a:gd name="T37" fmla="*/ 265 h 288"/>
                <a:gd name="T38" fmla="*/ 60 w 456"/>
                <a:gd name="T39" fmla="*/ 267 h 288"/>
                <a:gd name="T40" fmla="*/ 129 w 456"/>
                <a:gd name="T41" fmla="*/ 330 h 288"/>
                <a:gd name="T42" fmla="*/ 197 w 456"/>
                <a:gd name="T43" fmla="*/ 320 h 288"/>
                <a:gd name="T44" fmla="*/ 264 w 456"/>
                <a:gd name="T45" fmla="*/ 279 h 288"/>
                <a:gd name="T46" fmla="*/ 278 w 456"/>
                <a:gd name="T47" fmla="*/ 214 h 288"/>
                <a:gd name="T48" fmla="*/ 286 w 456"/>
                <a:gd name="T49" fmla="*/ 174 h 288"/>
                <a:gd name="T50" fmla="*/ 286 w 456"/>
                <a:gd name="T51" fmla="*/ 174 h 288"/>
                <a:gd name="T52" fmla="*/ 318 w 456"/>
                <a:gd name="T53" fmla="*/ 199 h 288"/>
                <a:gd name="T54" fmla="*/ 372 w 456"/>
                <a:gd name="T55" fmla="*/ 238 h 288"/>
                <a:gd name="T56" fmla="*/ 448 w 456"/>
                <a:gd name="T57" fmla="*/ 224 h 288"/>
                <a:gd name="T58" fmla="*/ 507 w 456"/>
                <a:gd name="T59" fmla="*/ 187 h 288"/>
                <a:gd name="T60" fmla="*/ 517 w 456"/>
                <a:gd name="T61" fmla="*/ 94 h 288"/>
                <a:gd name="T62" fmla="*/ 517 w 456"/>
                <a:gd name="T63" fmla="*/ 91 h 288"/>
                <a:gd name="T64" fmla="*/ 516 w 456"/>
                <a:gd name="T65" fmla="*/ 60 h 288"/>
                <a:gd name="T66" fmla="*/ 527 w 456"/>
                <a:gd name="T67" fmla="*/ 49 h 288"/>
                <a:gd name="T68" fmla="*/ 524 w 456"/>
                <a:gd name="T69" fmla="*/ 21 h 288"/>
                <a:gd name="T70" fmla="*/ 522 w 456"/>
                <a:gd name="T71" fmla="*/ 18 h 288"/>
                <a:gd name="T72" fmla="*/ 492 w 456"/>
                <a:gd name="T73" fmla="*/ 2 h 2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6"/>
                <a:gd name="T112" fmla="*/ 0 h 288"/>
                <a:gd name="T113" fmla="*/ 456 w 456"/>
                <a:gd name="T114" fmla="*/ 288 h 2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6" h="288">
                  <a:moveTo>
                    <a:pt x="423" y="2"/>
                  </a:moveTo>
                  <a:cubicBezTo>
                    <a:pt x="420" y="2"/>
                    <a:pt x="418" y="3"/>
                    <a:pt x="414" y="3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399" y="4"/>
                    <a:pt x="368" y="7"/>
                    <a:pt x="328" y="22"/>
                  </a:cubicBezTo>
                  <a:cubicBezTo>
                    <a:pt x="312" y="28"/>
                    <a:pt x="296" y="36"/>
                    <a:pt x="280" y="45"/>
                  </a:cubicBezTo>
                  <a:cubicBezTo>
                    <a:pt x="247" y="63"/>
                    <a:pt x="238" y="77"/>
                    <a:pt x="233" y="90"/>
                  </a:cubicBezTo>
                  <a:cubicBezTo>
                    <a:pt x="231" y="95"/>
                    <a:pt x="231" y="95"/>
                    <a:pt x="228" y="96"/>
                  </a:cubicBezTo>
                  <a:cubicBezTo>
                    <a:pt x="225" y="97"/>
                    <a:pt x="225" y="97"/>
                    <a:pt x="225" y="97"/>
                  </a:cubicBezTo>
                  <a:cubicBezTo>
                    <a:pt x="222" y="98"/>
                    <a:pt x="221" y="98"/>
                    <a:pt x="217" y="96"/>
                  </a:cubicBezTo>
                  <a:cubicBezTo>
                    <a:pt x="204" y="90"/>
                    <a:pt x="189" y="85"/>
                    <a:pt x="152" y="94"/>
                  </a:cubicBezTo>
                  <a:cubicBezTo>
                    <a:pt x="134" y="97"/>
                    <a:pt x="116" y="103"/>
                    <a:pt x="100" y="109"/>
                  </a:cubicBezTo>
                  <a:cubicBezTo>
                    <a:pt x="60" y="124"/>
                    <a:pt x="36" y="142"/>
                    <a:pt x="25" y="149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0" y="153"/>
                    <a:pt x="18" y="154"/>
                    <a:pt x="16" y="156"/>
                  </a:cubicBezTo>
                  <a:cubicBezTo>
                    <a:pt x="8" y="160"/>
                    <a:pt x="0" y="168"/>
                    <a:pt x="6" y="184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9" y="193"/>
                    <a:pt x="12" y="201"/>
                    <a:pt x="21" y="205"/>
                  </a:cubicBezTo>
                  <a:cubicBezTo>
                    <a:pt x="24" y="206"/>
                    <a:pt x="28" y="207"/>
                    <a:pt x="34" y="207"/>
                  </a:cubicBezTo>
                  <a:cubicBezTo>
                    <a:pt x="37" y="211"/>
                    <a:pt x="43" y="218"/>
                    <a:pt x="50" y="227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80" y="265"/>
                    <a:pt x="90" y="277"/>
                    <a:pt x="111" y="283"/>
                  </a:cubicBezTo>
                  <a:cubicBezTo>
                    <a:pt x="128" y="288"/>
                    <a:pt x="155" y="279"/>
                    <a:pt x="170" y="274"/>
                  </a:cubicBezTo>
                  <a:cubicBezTo>
                    <a:pt x="183" y="269"/>
                    <a:pt x="214" y="256"/>
                    <a:pt x="227" y="239"/>
                  </a:cubicBezTo>
                  <a:cubicBezTo>
                    <a:pt x="239" y="223"/>
                    <a:pt x="239" y="202"/>
                    <a:pt x="239" y="183"/>
                  </a:cubicBezTo>
                  <a:cubicBezTo>
                    <a:pt x="239" y="164"/>
                    <a:pt x="239" y="151"/>
                    <a:pt x="246" y="149"/>
                  </a:cubicBezTo>
                  <a:cubicBezTo>
                    <a:pt x="246" y="149"/>
                    <a:pt x="246" y="149"/>
                    <a:pt x="246" y="149"/>
                  </a:cubicBezTo>
                  <a:cubicBezTo>
                    <a:pt x="253" y="146"/>
                    <a:pt x="261" y="155"/>
                    <a:pt x="273" y="170"/>
                  </a:cubicBezTo>
                  <a:cubicBezTo>
                    <a:pt x="286" y="184"/>
                    <a:pt x="300" y="200"/>
                    <a:pt x="320" y="204"/>
                  </a:cubicBezTo>
                  <a:cubicBezTo>
                    <a:pt x="341" y="208"/>
                    <a:pt x="372" y="197"/>
                    <a:pt x="385" y="192"/>
                  </a:cubicBezTo>
                  <a:cubicBezTo>
                    <a:pt x="400" y="187"/>
                    <a:pt x="427" y="175"/>
                    <a:pt x="436" y="160"/>
                  </a:cubicBezTo>
                  <a:cubicBezTo>
                    <a:pt x="448" y="142"/>
                    <a:pt x="447" y="126"/>
                    <a:pt x="444" y="81"/>
                  </a:cubicBezTo>
                  <a:cubicBezTo>
                    <a:pt x="444" y="78"/>
                    <a:pt x="444" y="78"/>
                    <a:pt x="444" y="78"/>
                  </a:cubicBezTo>
                  <a:cubicBezTo>
                    <a:pt x="444" y="67"/>
                    <a:pt x="443" y="57"/>
                    <a:pt x="443" y="52"/>
                  </a:cubicBezTo>
                  <a:cubicBezTo>
                    <a:pt x="448" y="49"/>
                    <a:pt x="450" y="45"/>
                    <a:pt x="452" y="42"/>
                  </a:cubicBezTo>
                  <a:cubicBezTo>
                    <a:pt x="456" y="33"/>
                    <a:pt x="452" y="25"/>
                    <a:pt x="450" y="18"/>
                  </a:cubicBezTo>
                  <a:cubicBezTo>
                    <a:pt x="450" y="18"/>
                    <a:pt x="449" y="17"/>
                    <a:pt x="449" y="16"/>
                  </a:cubicBezTo>
                  <a:cubicBezTo>
                    <a:pt x="443" y="0"/>
                    <a:pt x="432" y="0"/>
                    <a:pt x="4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83" name="Freeform 1724">
              <a:extLst>
                <a:ext uri="{FF2B5EF4-FFF2-40B4-BE49-F238E27FC236}">
                  <a16:creationId xmlns:a16="http://schemas.microsoft.com/office/drawing/2014/main" id="{4F5E22CB-7BF5-41D8-8462-3FF2B993A3D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59" y="629"/>
              <a:ext cx="456" cy="279"/>
            </a:xfrm>
            <a:custGeom>
              <a:avLst/>
              <a:gdLst>
                <a:gd name="T0" fmla="*/ 486 w 422"/>
                <a:gd name="T1" fmla="*/ 10 h 259"/>
                <a:gd name="T2" fmla="*/ 464 w 422"/>
                <a:gd name="T3" fmla="*/ 5 h 259"/>
                <a:gd name="T4" fmla="*/ 316 w 422"/>
                <a:gd name="T5" fmla="*/ 52 h 259"/>
                <a:gd name="T6" fmla="*/ 252 w 422"/>
                <a:gd name="T7" fmla="*/ 112 h 259"/>
                <a:gd name="T8" fmla="*/ 247 w 422"/>
                <a:gd name="T9" fmla="*/ 114 h 259"/>
                <a:gd name="T10" fmla="*/ 160 w 422"/>
                <a:gd name="T11" fmla="*/ 110 h 259"/>
                <a:gd name="T12" fmla="*/ 17 w 422"/>
                <a:gd name="T13" fmla="*/ 175 h 259"/>
                <a:gd name="T14" fmla="*/ 3 w 422"/>
                <a:gd name="T15" fmla="*/ 191 h 259"/>
                <a:gd name="T16" fmla="*/ 16 w 422"/>
                <a:gd name="T17" fmla="*/ 205 h 259"/>
                <a:gd name="T18" fmla="*/ 53 w 422"/>
                <a:gd name="T19" fmla="*/ 236 h 259"/>
                <a:gd name="T20" fmla="*/ 113 w 422"/>
                <a:gd name="T21" fmla="*/ 295 h 259"/>
                <a:gd name="T22" fmla="*/ 229 w 422"/>
                <a:gd name="T23" fmla="*/ 250 h 259"/>
                <a:gd name="T24" fmla="*/ 259 w 422"/>
                <a:gd name="T25" fmla="*/ 139 h 259"/>
                <a:gd name="T26" fmla="*/ 260 w 422"/>
                <a:gd name="T27" fmla="*/ 138 h 259"/>
                <a:gd name="T28" fmla="*/ 354 w 422"/>
                <a:gd name="T29" fmla="*/ 201 h 259"/>
                <a:gd name="T30" fmla="*/ 473 w 422"/>
                <a:gd name="T31" fmla="*/ 159 h 259"/>
                <a:gd name="T32" fmla="*/ 479 w 422"/>
                <a:gd name="T33" fmla="*/ 75 h 259"/>
                <a:gd name="T34" fmla="*/ 484 w 422"/>
                <a:gd name="T35" fmla="*/ 29 h 259"/>
                <a:gd name="T36" fmla="*/ 486 w 422"/>
                <a:gd name="T37" fmla="*/ 10 h 259"/>
                <a:gd name="T38" fmla="*/ 224 w 422"/>
                <a:gd name="T39" fmla="*/ 186 h 259"/>
                <a:gd name="T40" fmla="*/ 216 w 422"/>
                <a:gd name="T41" fmla="*/ 238 h 259"/>
                <a:gd name="T42" fmla="*/ 169 w 422"/>
                <a:gd name="T43" fmla="*/ 266 h 259"/>
                <a:gd name="T44" fmla="*/ 113 w 422"/>
                <a:gd name="T45" fmla="*/ 277 h 259"/>
                <a:gd name="T46" fmla="*/ 72 w 422"/>
                <a:gd name="T47" fmla="*/ 235 h 259"/>
                <a:gd name="T48" fmla="*/ 48 w 422"/>
                <a:gd name="T49" fmla="*/ 183 h 259"/>
                <a:gd name="T50" fmla="*/ 119 w 422"/>
                <a:gd name="T51" fmla="*/ 142 h 259"/>
                <a:gd name="T52" fmla="*/ 215 w 422"/>
                <a:gd name="T53" fmla="*/ 134 h 259"/>
                <a:gd name="T54" fmla="*/ 224 w 422"/>
                <a:gd name="T55" fmla="*/ 186 h 259"/>
                <a:gd name="T56" fmla="*/ 464 w 422"/>
                <a:gd name="T57" fmla="*/ 88 h 259"/>
                <a:gd name="T58" fmla="*/ 461 w 422"/>
                <a:gd name="T59" fmla="*/ 147 h 259"/>
                <a:gd name="T60" fmla="*/ 412 w 422"/>
                <a:gd name="T61" fmla="*/ 175 h 259"/>
                <a:gd name="T62" fmla="*/ 358 w 422"/>
                <a:gd name="T63" fmla="*/ 185 h 259"/>
                <a:gd name="T64" fmla="*/ 318 w 422"/>
                <a:gd name="T65" fmla="*/ 151 h 259"/>
                <a:gd name="T66" fmla="*/ 290 w 422"/>
                <a:gd name="T67" fmla="*/ 106 h 259"/>
                <a:gd name="T68" fmla="*/ 366 w 422"/>
                <a:gd name="T69" fmla="*/ 48 h 259"/>
                <a:gd name="T70" fmla="*/ 447 w 422"/>
                <a:gd name="T71" fmla="*/ 33 h 259"/>
                <a:gd name="T72" fmla="*/ 464 w 422"/>
                <a:gd name="T73" fmla="*/ 88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2"/>
                <a:gd name="T112" fmla="*/ 0 h 259"/>
                <a:gd name="T113" fmla="*/ 422 w 422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2" h="259">
                  <a:moveTo>
                    <a:pt x="416" y="8"/>
                  </a:moveTo>
                  <a:cubicBezTo>
                    <a:pt x="413" y="0"/>
                    <a:pt x="413" y="3"/>
                    <a:pt x="397" y="5"/>
                  </a:cubicBezTo>
                  <a:cubicBezTo>
                    <a:pt x="382" y="6"/>
                    <a:pt x="333" y="10"/>
                    <a:pt x="270" y="45"/>
                  </a:cubicBezTo>
                  <a:cubicBezTo>
                    <a:pt x="217" y="74"/>
                    <a:pt x="238" y="87"/>
                    <a:pt x="216" y="97"/>
                  </a:cubicBezTo>
                  <a:cubicBezTo>
                    <a:pt x="212" y="98"/>
                    <a:pt x="212" y="98"/>
                    <a:pt x="212" y="98"/>
                  </a:cubicBezTo>
                  <a:cubicBezTo>
                    <a:pt x="189" y="106"/>
                    <a:pt x="196" y="82"/>
                    <a:pt x="137" y="95"/>
                  </a:cubicBezTo>
                  <a:cubicBezTo>
                    <a:pt x="66" y="111"/>
                    <a:pt x="28" y="140"/>
                    <a:pt x="15" y="150"/>
                  </a:cubicBezTo>
                  <a:cubicBezTo>
                    <a:pt x="2" y="159"/>
                    <a:pt x="0" y="156"/>
                    <a:pt x="3" y="164"/>
                  </a:cubicBezTo>
                  <a:cubicBezTo>
                    <a:pt x="6" y="172"/>
                    <a:pt x="8" y="179"/>
                    <a:pt x="14" y="176"/>
                  </a:cubicBezTo>
                  <a:cubicBezTo>
                    <a:pt x="21" y="174"/>
                    <a:pt x="21" y="174"/>
                    <a:pt x="45" y="203"/>
                  </a:cubicBezTo>
                  <a:cubicBezTo>
                    <a:pt x="73" y="239"/>
                    <a:pt x="81" y="249"/>
                    <a:pt x="97" y="254"/>
                  </a:cubicBezTo>
                  <a:cubicBezTo>
                    <a:pt x="117" y="259"/>
                    <a:pt x="180" y="235"/>
                    <a:pt x="196" y="215"/>
                  </a:cubicBezTo>
                  <a:cubicBezTo>
                    <a:pt x="216" y="190"/>
                    <a:pt x="191" y="133"/>
                    <a:pt x="222" y="120"/>
                  </a:cubicBezTo>
                  <a:cubicBezTo>
                    <a:pt x="223" y="119"/>
                    <a:pt x="223" y="119"/>
                    <a:pt x="223" y="119"/>
                  </a:cubicBezTo>
                  <a:cubicBezTo>
                    <a:pt x="254" y="109"/>
                    <a:pt x="273" y="168"/>
                    <a:pt x="304" y="174"/>
                  </a:cubicBezTo>
                  <a:cubicBezTo>
                    <a:pt x="330" y="179"/>
                    <a:pt x="394" y="154"/>
                    <a:pt x="405" y="137"/>
                  </a:cubicBezTo>
                  <a:cubicBezTo>
                    <a:pt x="414" y="123"/>
                    <a:pt x="413" y="110"/>
                    <a:pt x="410" y="65"/>
                  </a:cubicBezTo>
                  <a:cubicBezTo>
                    <a:pt x="408" y="27"/>
                    <a:pt x="408" y="27"/>
                    <a:pt x="415" y="25"/>
                  </a:cubicBezTo>
                  <a:cubicBezTo>
                    <a:pt x="422" y="22"/>
                    <a:pt x="419" y="16"/>
                    <a:pt x="416" y="8"/>
                  </a:cubicBezTo>
                  <a:close/>
                  <a:moveTo>
                    <a:pt x="192" y="161"/>
                  </a:moveTo>
                  <a:cubicBezTo>
                    <a:pt x="192" y="179"/>
                    <a:pt x="192" y="196"/>
                    <a:pt x="185" y="205"/>
                  </a:cubicBezTo>
                  <a:cubicBezTo>
                    <a:pt x="178" y="215"/>
                    <a:pt x="165" y="222"/>
                    <a:pt x="144" y="229"/>
                  </a:cubicBezTo>
                  <a:cubicBezTo>
                    <a:pt x="127" y="236"/>
                    <a:pt x="108" y="243"/>
                    <a:pt x="97" y="239"/>
                  </a:cubicBezTo>
                  <a:cubicBezTo>
                    <a:pt x="88" y="235"/>
                    <a:pt x="74" y="218"/>
                    <a:pt x="62" y="202"/>
                  </a:cubicBezTo>
                  <a:cubicBezTo>
                    <a:pt x="45" y="181"/>
                    <a:pt x="36" y="168"/>
                    <a:pt x="41" y="158"/>
                  </a:cubicBezTo>
                  <a:cubicBezTo>
                    <a:pt x="48" y="145"/>
                    <a:pt x="72" y="134"/>
                    <a:pt x="102" y="123"/>
                  </a:cubicBezTo>
                  <a:cubicBezTo>
                    <a:pt x="132" y="111"/>
                    <a:pt x="174" y="105"/>
                    <a:pt x="184" y="115"/>
                  </a:cubicBezTo>
                  <a:cubicBezTo>
                    <a:pt x="191" y="122"/>
                    <a:pt x="192" y="144"/>
                    <a:pt x="192" y="161"/>
                  </a:cubicBezTo>
                  <a:close/>
                  <a:moveTo>
                    <a:pt x="397" y="76"/>
                  </a:moveTo>
                  <a:cubicBezTo>
                    <a:pt x="398" y="96"/>
                    <a:pt x="399" y="118"/>
                    <a:pt x="395" y="126"/>
                  </a:cubicBezTo>
                  <a:cubicBezTo>
                    <a:pt x="390" y="137"/>
                    <a:pt x="371" y="143"/>
                    <a:pt x="353" y="150"/>
                  </a:cubicBezTo>
                  <a:cubicBezTo>
                    <a:pt x="333" y="158"/>
                    <a:pt x="318" y="162"/>
                    <a:pt x="306" y="160"/>
                  </a:cubicBezTo>
                  <a:cubicBezTo>
                    <a:pt x="295" y="157"/>
                    <a:pt x="285" y="144"/>
                    <a:pt x="272" y="130"/>
                  </a:cubicBezTo>
                  <a:cubicBezTo>
                    <a:pt x="260" y="118"/>
                    <a:pt x="247" y="101"/>
                    <a:pt x="248" y="91"/>
                  </a:cubicBezTo>
                  <a:cubicBezTo>
                    <a:pt x="248" y="77"/>
                    <a:pt x="284" y="53"/>
                    <a:pt x="314" y="42"/>
                  </a:cubicBezTo>
                  <a:cubicBezTo>
                    <a:pt x="344" y="32"/>
                    <a:pt x="370" y="24"/>
                    <a:pt x="383" y="29"/>
                  </a:cubicBezTo>
                  <a:cubicBezTo>
                    <a:pt x="394" y="33"/>
                    <a:pt x="395" y="49"/>
                    <a:pt x="397" y="76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84" name="Freeform 1725">
              <a:extLst>
                <a:ext uri="{FF2B5EF4-FFF2-40B4-BE49-F238E27FC236}">
                  <a16:creationId xmlns:a16="http://schemas.microsoft.com/office/drawing/2014/main" id="{92E1979B-5EF2-4CEA-A90B-B329D332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935"/>
              <a:ext cx="537" cy="254"/>
            </a:xfrm>
            <a:custGeom>
              <a:avLst/>
              <a:gdLst>
                <a:gd name="T0" fmla="*/ 336 w 497"/>
                <a:gd name="T1" fmla="*/ 0 h 235"/>
                <a:gd name="T2" fmla="*/ 332 w 497"/>
                <a:gd name="T3" fmla="*/ 0 h 235"/>
                <a:gd name="T4" fmla="*/ 317 w 497"/>
                <a:gd name="T5" fmla="*/ 2 h 235"/>
                <a:gd name="T6" fmla="*/ 269 w 497"/>
                <a:gd name="T7" fmla="*/ 34 h 235"/>
                <a:gd name="T8" fmla="*/ 267 w 497"/>
                <a:gd name="T9" fmla="*/ 37 h 235"/>
                <a:gd name="T10" fmla="*/ 265 w 497"/>
                <a:gd name="T11" fmla="*/ 34 h 235"/>
                <a:gd name="T12" fmla="*/ 226 w 497"/>
                <a:gd name="T13" fmla="*/ 24 h 235"/>
                <a:gd name="T14" fmla="*/ 209 w 497"/>
                <a:gd name="T15" fmla="*/ 25 h 235"/>
                <a:gd name="T16" fmla="*/ 193 w 497"/>
                <a:gd name="T17" fmla="*/ 29 h 235"/>
                <a:gd name="T18" fmla="*/ 165 w 497"/>
                <a:gd name="T19" fmla="*/ 45 h 235"/>
                <a:gd name="T20" fmla="*/ 100 w 497"/>
                <a:gd name="T21" fmla="*/ 157 h 235"/>
                <a:gd name="T22" fmla="*/ 100 w 497"/>
                <a:gd name="T23" fmla="*/ 158 h 235"/>
                <a:gd name="T24" fmla="*/ 75 w 497"/>
                <a:gd name="T25" fmla="*/ 187 h 235"/>
                <a:gd name="T26" fmla="*/ 72 w 497"/>
                <a:gd name="T27" fmla="*/ 188 h 235"/>
                <a:gd name="T28" fmla="*/ 68 w 497"/>
                <a:gd name="T29" fmla="*/ 188 h 235"/>
                <a:gd name="T30" fmla="*/ 58 w 497"/>
                <a:gd name="T31" fmla="*/ 186 h 235"/>
                <a:gd name="T32" fmla="*/ 56 w 497"/>
                <a:gd name="T33" fmla="*/ 164 h 235"/>
                <a:gd name="T34" fmla="*/ 56 w 497"/>
                <a:gd name="T35" fmla="*/ 159 h 235"/>
                <a:gd name="T36" fmla="*/ 38 w 497"/>
                <a:gd name="T37" fmla="*/ 144 h 235"/>
                <a:gd name="T38" fmla="*/ 35 w 497"/>
                <a:gd name="T39" fmla="*/ 144 h 235"/>
                <a:gd name="T40" fmla="*/ 35 w 497"/>
                <a:gd name="T41" fmla="*/ 144 h 235"/>
                <a:gd name="T42" fmla="*/ 33 w 497"/>
                <a:gd name="T43" fmla="*/ 144 h 235"/>
                <a:gd name="T44" fmla="*/ 25 w 497"/>
                <a:gd name="T45" fmla="*/ 147 h 235"/>
                <a:gd name="T46" fmla="*/ 1 w 497"/>
                <a:gd name="T47" fmla="*/ 190 h 235"/>
                <a:gd name="T48" fmla="*/ 28 w 497"/>
                <a:gd name="T49" fmla="*/ 246 h 235"/>
                <a:gd name="T50" fmla="*/ 102 w 497"/>
                <a:gd name="T51" fmla="*/ 275 h 235"/>
                <a:gd name="T52" fmla="*/ 119 w 497"/>
                <a:gd name="T53" fmla="*/ 273 h 235"/>
                <a:gd name="T54" fmla="*/ 201 w 497"/>
                <a:gd name="T55" fmla="*/ 236 h 235"/>
                <a:gd name="T56" fmla="*/ 232 w 497"/>
                <a:gd name="T57" fmla="*/ 193 h 235"/>
                <a:gd name="T58" fmla="*/ 239 w 497"/>
                <a:gd name="T59" fmla="*/ 183 h 235"/>
                <a:gd name="T60" fmla="*/ 259 w 497"/>
                <a:gd name="T61" fmla="*/ 162 h 235"/>
                <a:gd name="T62" fmla="*/ 286 w 497"/>
                <a:gd name="T63" fmla="*/ 134 h 235"/>
                <a:gd name="T64" fmla="*/ 321 w 497"/>
                <a:gd name="T65" fmla="*/ 152 h 235"/>
                <a:gd name="T66" fmla="*/ 347 w 497"/>
                <a:gd name="T67" fmla="*/ 162 h 235"/>
                <a:gd name="T68" fmla="*/ 359 w 497"/>
                <a:gd name="T69" fmla="*/ 172 h 235"/>
                <a:gd name="T70" fmla="*/ 403 w 497"/>
                <a:gd name="T71" fmla="*/ 201 h 235"/>
                <a:gd name="T72" fmla="*/ 465 w 497"/>
                <a:gd name="T73" fmla="*/ 213 h 235"/>
                <a:gd name="T74" fmla="*/ 495 w 497"/>
                <a:gd name="T75" fmla="*/ 211 h 235"/>
                <a:gd name="T76" fmla="*/ 568 w 497"/>
                <a:gd name="T77" fmla="*/ 150 h 235"/>
                <a:gd name="T78" fmla="*/ 572 w 497"/>
                <a:gd name="T79" fmla="*/ 84 h 235"/>
                <a:gd name="T80" fmla="*/ 533 w 497"/>
                <a:gd name="T81" fmla="*/ 49 h 235"/>
                <a:gd name="T82" fmla="*/ 526 w 497"/>
                <a:gd name="T83" fmla="*/ 48 h 235"/>
                <a:gd name="T84" fmla="*/ 522 w 497"/>
                <a:gd name="T85" fmla="*/ 48 h 235"/>
                <a:gd name="T86" fmla="*/ 511 w 497"/>
                <a:gd name="T87" fmla="*/ 55 h 235"/>
                <a:gd name="T88" fmla="*/ 511 w 497"/>
                <a:gd name="T89" fmla="*/ 77 h 235"/>
                <a:gd name="T90" fmla="*/ 516 w 497"/>
                <a:gd name="T91" fmla="*/ 101 h 235"/>
                <a:gd name="T92" fmla="*/ 506 w 497"/>
                <a:gd name="T93" fmla="*/ 107 h 235"/>
                <a:gd name="T94" fmla="*/ 502 w 497"/>
                <a:gd name="T95" fmla="*/ 107 h 235"/>
                <a:gd name="T96" fmla="*/ 497 w 497"/>
                <a:gd name="T97" fmla="*/ 109 h 235"/>
                <a:gd name="T98" fmla="*/ 467 w 497"/>
                <a:gd name="T99" fmla="*/ 88 h 235"/>
                <a:gd name="T100" fmla="*/ 467 w 497"/>
                <a:gd name="T101" fmla="*/ 88 h 235"/>
                <a:gd name="T102" fmla="*/ 364 w 497"/>
                <a:gd name="T103" fmla="*/ 3 h 235"/>
                <a:gd name="T104" fmla="*/ 336 w 497"/>
                <a:gd name="T105" fmla="*/ 0 h 2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7"/>
                <a:gd name="T160" fmla="*/ 0 h 235"/>
                <a:gd name="T161" fmla="*/ 497 w 497"/>
                <a:gd name="T162" fmla="*/ 235 h 2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7" h="235">
                  <a:moveTo>
                    <a:pt x="288" y="0"/>
                  </a:moveTo>
                  <a:cubicBezTo>
                    <a:pt x="287" y="0"/>
                    <a:pt x="286" y="0"/>
                    <a:pt x="284" y="0"/>
                  </a:cubicBezTo>
                  <a:cubicBezTo>
                    <a:pt x="280" y="0"/>
                    <a:pt x="275" y="1"/>
                    <a:pt x="271" y="2"/>
                  </a:cubicBezTo>
                  <a:cubicBezTo>
                    <a:pt x="254" y="6"/>
                    <a:pt x="239" y="15"/>
                    <a:pt x="230" y="29"/>
                  </a:cubicBezTo>
                  <a:cubicBezTo>
                    <a:pt x="229" y="29"/>
                    <a:pt x="229" y="30"/>
                    <a:pt x="229" y="31"/>
                  </a:cubicBezTo>
                  <a:cubicBezTo>
                    <a:pt x="228" y="30"/>
                    <a:pt x="228" y="30"/>
                    <a:pt x="227" y="29"/>
                  </a:cubicBezTo>
                  <a:cubicBezTo>
                    <a:pt x="217" y="23"/>
                    <a:pt x="206" y="20"/>
                    <a:pt x="193" y="20"/>
                  </a:cubicBezTo>
                  <a:cubicBezTo>
                    <a:pt x="189" y="20"/>
                    <a:pt x="184" y="20"/>
                    <a:pt x="179" y="21"/>
                  </a:cubicBezTo>
                  <a:cubicBezTo>
                    <a:pt x="175" y="22"/>
                    <a:pt x="170" y="23"/>
                    <a:pt x="166" y="25"/>
                  </a:cubicBezTo>
                  <a:cubicBezTo>
                    <a:pt x="157" y="28"/>
                    <a:pt x="149" y="33"/>
                    <a:pt x="142" y="39"/>
                  </a:cubicBezTo>
                  <a:cubicBezTo>
                    <a:pt x="108" y="66"/>
                    <a:pt x="97" y="99"/>
                    <a:pt x="86" y="134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0" y="152"/>
                    <a:pt x="75" y="158"/>
                    <a:pt x="64" y="160"/>
                  </a:cubicBezTo>
                  <a:cubicBezTo>
                    <a:pt x="63" y="160"/>
                    <a:pt x="62" y="161"/>
                    <a:pt x="62" y="161"/>
                  </a:cubicBezTo>
                  <a:cubicBezTo>
                    <a:pt x="60" y="161"/>
                    <a:pt x="59" y="161"/>
                    <a:pt x="58" y="161"/>
                  </a:cubicBezTo>
                  <a:cubicBezTo>
                    <a:pt x="54" y="161"/>
                    <a:pt x="52" y="160"/>
                    <a:pt x="50" y="159"/>
                  </a:cubicBezTo>
                  <a:cubicBezTo>
                    <a:pt x="47" y="155"/>
                    <a:pt x="46" y="149"/>
                    <a:pt x="48" y="141"/>
                  </a:cubicBezTo>
                  <a:cubicBezTo>
                    <a:pt x="48" y="139"/>
                    <a:pt x="48" y="137"/>
                    <a:pt x="48" y="136"/>
                  </a:cubicBezTo>
                  <a:cubicBezTo>
                    <a:pt x="47" y="128"/>
                    <a:pt x="40" y="123"/>
                    <a:pt x="32" y="123"/>
                  </a:cubicBezTo>
                  <a:cubicBezTo>
                    <a:pt x="31" y="123"/>
                    <a:pt x="31" y="123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23"/>
                    <a:pt x="23" y="125"/>
                    <a:pt x="21" y="126"/>
                  </a:cubicBezTo>
                  <a:cubicBezTo>
                    <a:pt x="18" y="129"/>
                    <a:pt x="3" y="142"/>
                    <a:pt x="1" y="163"/>
                  </a:cubicBezTo>
                  <a:cubicBezTo>
                    <a:pt x="0" y="180"/>
                    <a:pt x="7" y="196"/>
                    <a:pt x="24" y="211"/>
                  </a:cubicBezTo>
                  <a:cubicBezTo>
                    <a:pt x="41" y="227"/>
                    <a:pt x="63" y="235"/>
                    <a:pt x="87" y="235"/>
                  </a:cubicBezTo>
                  <a:cubicBezTo>
                    <a:pt x="92" y="235"/>
                    <a:pt x="97" y="235"/>
                    <a:pt x="102" y="234"/>
                  </a:cubicBezTo>
                  <a:cubicBezTo>
                    <a:pt x="126" y="231"/>
                    <a:pt x="152" y="220"/>
                    <a:pt x="172" y="202"/>
                  </a:cubicBezTo>
                  <a:cubicBezTo>
                    <a:pt x="185" y="191"/>
                    <a:pt x="192" y="179"/>
                    <a:pt x="199" y="166"/>
                  </a:cubicBezTo>
                  <a:cubicBezTo>
                    <a:pt x="201" y="163"/>
                    <a:pt x="203" y="159"/>
                    <a:pt x="205" y="156"/>
                  </a:cubicBezTo>
                  <a:cubicBezTo>
                    <a:pt x="208" y="150"/>
                    <a:pt x="215" y="145"/>
                    <a:pt x="222" y="139"/>
                  </a:cubicBezTo>
                  <a:cubicBezTo>
                    <a:pt x="230" y="133"/>
                    <a:pt x="239" y="126"/>
                    <a:pt x="245" y="115"/>
                  </a:cubicBezTo>
                  <a:cubicBezTo>
                    <a:pt x="255" y="123"/>
                    <a:pt x="265" y="126"/>
                    <a:pt x="275" y="130"/>
                  </a:cubicBezTo>
                  <a:cubicBezTo>
                    <a:pt x="284" y="132"/>
                    <a:pt x="292" y="135"/>
                    <a:pt x="297" y="139"/>
                  </a:cubicBezTo>
                  <a:cubicBezTo>
                    <a:pt x="300" y="142"/>
                    <a:pt x="304" y="145"/>
                    <a:pt x="307" y="147"/>
                  </a:cubicBezTo>
                  <a:cubicBezTo>
                    <a:pt x="317" y="156"/>
                    <a:pt x="329" y="166"/>
                    <a:pt x="345" y="172"/>
                  </a:cubicBezTo>
                  <a:cubicBezTo>
                    <a:pt x="362" y="179"/>
                    <a:pt x="381" y="182"/>
                    <a:pt x="398" y="182"/>
                  </a:cubicBezTo>
                  <a:cubicBezTo>
                    <a:pt x="407" y="182"/>
                    <a:pt x="416" y="182"/>
                    <a:pt x="424" y="180"/>
                  </a:cubicBezTo>
                  <a:cubicBezTo>
                    <a:pt x="453" y="174"/>
                    <a:pt x="476" y="156"/>
                    <a:pt x="487" y="129"/>
                  </a:cubicBezTo>
                  <a:cubicBezTo>
                    <a:pt x="497" y="108"/>
                    <a:pt x="497" y="89"/>
                    <a:pt x="490" y="72"/>
                  </a:cubicBezTo>
                  <a:cubicBezTo>
                    <a:pt x="480" y="50"/>
                    <a:pt x="459" y="43"/>
                    <a:pt x="456" y="42"/>
                  </a:cubicBezTo>
                  <a:cubicBezTo>
                    <a:pt x="455" y="41"/>
                    <a:pt x="453" y="41"/>
                    <a:pt x="451" y="41"/>
                  </a:cubicBezTo>
                  <a:cubicBezTo>
                    <a:pt x="450" y="41"/>
                    <a:pt x="449" y="41"/>
                    <a:pt x="447" y="41"/>
                  </a:cubicBezTo>
                  <a:cubicBezTo>
                    <a:pt x="444" y="42"/>
                    <a:pt x="441" y="44"/>
                    <a:pt x="438" y="47"/>
                  </a:cubicBezTo>
                  <a:cubicBezTo>
                    <a:pt x="434" y="53"/>
                    <a:pt x="434" y="61"/>
                    <a:pt x="438" y="66"/>
                  </a:cubicBezTo>
                  <a:cubicBezTo>
                    <a:pt x="442" y="74"/>
                    <a:pt x="444" y="81"/>
                    <a:pt x="442" y="86"/>
                  </a:cubicBezTo>
                  <a:cubicBezTo>
                    <a:pt x="441" y="89"/>
                    <a:pt x="438" y="91"/>
                    <a:pt x="433" y="92"/>
                  </a:cubicBezTo>
                  <a:cubicBezTo>
                    <a:pt x="432" y="92"/>
                    <a:pt x="431" y="92"/>
                    <a:pt x="430" y="92"/>
                  </a:cubicBezTo>
                  <a:cubicBezTo>
                    <a:pt x="428" y="93"/>
                    <a:pt x="427" y="93"/>
                    <a:pt x="426" y="93"/>
                  </a:cubicBezTo>
                  <a:cubicBezTo>
                    <a:pt x="417" y="93"/>
                    <a:pt x="410" y="88"/>
                    <a:pt x="400" y="75"/>
                  </a:cubicBezTo>
                  <a:cubicBezTo>
                    <a:pt x="400" y="75"/>
                    <a:pt x="400" y="75"/>
                    <a:pt x="400" y="75"/>
                  </a:cubicBezTo>
                  <a:cubicBezTo>
                    <a:pt x="376" y="44"/>
                    <a:pt x="353" y="15"/>
                    <a:pt x="312" y="3"/>
                  </a:cubicBezTo>
                  <a:cubicBezTo>
                    <a:pt x="305" y="1"/>
                    <a:pt x="296" y="0"/>
                    <a:pt x="288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85" name="Freeform 1726">
              <a:extLst>
                <a:ext uri="{FF2B5EF4-FFF2-40B4-BE49-F238E27FC236}">
                  <a16:creationId xmlns:a16="http://schemas.microsoft.com/office/drawing/2014/main" id="{83A68276-A981-477B-A448-87F3CBF8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898"/>
              <a:ext cx="520" cy="262"/>
            </a:xfrm>
            <a:custGeom>
              <a:avLst/>
              <a:gdLst>
                <a:gd name="T0" fmla="*/ 548 w 481"/>
                <a:gd name="T1" fmla="*/ 154 h 243"/>
                <a:gd name="T2" fmla="*/ 556 w 481"/>
                <a:gd name="T3" fmla="*/ 92 h 243"/>
                <a:gd name="T4" fmla="*/ 519 w 481"/>
                <a:gd name="T5" fmla="*/ 56 h 243"/>
                <a:gd name="T6" fmla="*/ 508 w 481"/>
                <a:gd name="T7" fmla="*/ 55 h 243"/>
                <a:gd name="T8" fmla="*/ 498 w 481"/>
                <a:gd name="T9" fmla="*/ 60 h 243"/>
                <a:gd name="T10" fmla="*/ 495 w 481"/>
                <a:gd name="T11" fmla="*/ 83 h 243"/>
                <a:gd name="T12" fmla="*/ 501 w 481"/>
                <a:gd name="T13" fmla="*/ 104 h 243"/>
                <a:gd name="T14" fmla="*/ 489 w 481"/>
                <a:gd name="T15" fmla="*/ 110 h 243"/>
                <a:gd name="T16" fmla="*/ 486 w 481"/>
                <a:gd name="T17" fmla="*/ 110 h 243"/>
                <a:gd name="T18" fmla="*/ 452 w 481"/>
                <a:gd name="T19" fmla="*/ 89 h 243"/>
                <a:gd name="T20" fmla="*/ 452 w 481"/>
                <a:gd name="T21" fmla="*/ 89 h 243"/>
                <a:gd name="T22" fmla="*/ 355 w 481"/>
                <a:gd name="T23" fmla="*/ 4 h 243"/>
                <a:gd name="T24" fmla="*/ 321 w 481"/>
                <a:gd name="T25" fmla="*/ 0 h 243"/>
                <a:gd name="T26" fmla="*/ 306 w 481"/>
                <a:gd name="T27" fmla="*/ 1 h 243"/>
                <a:gd name="T28" fmla="*/ 258 w 481"/>
                <a:gd name="T29" fmla="*/ 31 h 243"/>
                <a:gd name="T30" fmla="*/ 257 w 481"/>
                <a:gd name="T31" fmla="*/ 33 h 243"/>
                <a:gd name="T32" fmla="*/ 255 w 481"/>
                <a:gd name="T33" fmla="*/ 32 h 243"/>
                <a:gd name="T34" fmla="*/ 199 w 481"/>
                <a:gd name="T35" fmla="*/ 22 h 243"/>
                <a:gd name="T36" fmla="*/ 184 w 481"/>
                <a:gd name="T37" fmla="*/ 26 h 243"/>
                <a:gd name="T38" fmla="*/ 156 w 481"/>
                <a:gd name="T39" fmla="*/ 42 h 243"/>
                <a:gd name="T40" fmla="*/ 95 w 481"/>
                <a:gd name="T41" fmla="*/ 157 h 243"/>
                <a:gd name="T42" fmla="*/ 95 w 481"/>
                <a:gd name="T43" fmla="*/ 157 h 243"/>
                <a:gd name="T44" fmla="*/ 72 w 481"/>
                <a:gd name="T45" fmla="*/ 189 h 243"/>
                <a:gd name="T46" fmla="*/ 69 w 481"/>
                <a:gd name="T47" fmla="*/ 190 h 243"/>
                <a:gd name="T48" fmla="*/ 56 w 481"/>
                <a:gd name="T49" fmla="*/ 188 h 243"/>
                <a:gd name="T50" fmla="*/ 52 w 481"/>
                <a:gd name="T51" fmla="*/ 166 h 243"/>
                <a:gd name="T52" fmla="*/ 52 w 481"/>
                <a:gd name="T53" fmla="*/ 161 h 243"/>
                <a:gd name="T54" fmla="*/ 30 w 481"/>
                <a:gd name="T55" fmla="*/ 146 h 243"/>
                <a:gd name="T56" fmla="*/ 30 w 481"/>
                <a:gd name="T57" fmla="*/ 146 h 243"/>
                <a:gd name="T58" fmla="*/ 29 w 481"/>
                <a:gd name="T59" fmla="*/ 146 h 243"/>
                <a:gd name="T60" fmla="*/ 21 w 481"/>
                <a:gd name="T61" fmla="*/ 150 h 243"/>
                <a:gd name="T62" fmla="*/ 1 w 481"/>
                <a:gd name="T63" fmla="*/ 196 h 243"/>
                <a:gd name="T64" fmla="*/ 30 w 481"/>
                <a:gd name="T65" fmla="*/ 252 h 243"/>
                <a:gd name="T66" fmla="*/ 118 w 481"/>
                <a:gd name="T67" fmla="*/ 277 h 243"/>
                <a:gd name="T68" fmla="*/ 196 w 481"/>
                <a:gd name="T69" fmla="*/ 235 h 243"/>
                <a:gd name="T70" fmla="*/ 225 w 481"/>
                <a:gd name="T71" fmla="*/ 192 h 243"/>
                <a:gd name="T72" fmla="*/ 230 w 481"/>
                <a:gd name="T73" fmla="*/ 180 h 243"/>
                <a:gd name="T74" fmla="*/ 250 w 481"/>
                <a:gd name="T75" fmla="*/ 161 h 243"/>
                <a:gd name="T76" fmla="*/ 276 w 481"/>
                <a:gd name="T77" fmla="*/ 133 h 243"/>
                <a:gd name="T78" fmla="*/ 309 w 481"/>
                <a:gd name="T79" fmla="*/ 149 h 243"/>
                <a:gd name="T80" fmla="*/ 334 w 481"/>
                <a:gd name="T81" fmla="*/ 161 h 243"/>
                <a:gd name="T82" fmla="*/ 345 w 481"/>
                <a:gd name="T83" fmla="*/ 169 h 243"/>
                <a:gd name="T84" fmla="*/ 388 w 481"/>
                <a:gd name="T85" fmla="*/ 198 h 243"/>
                <a:gd name="T86" fmla="*/ 475 w 481"/>
                <a:gd name="T87" fmla="*/ 209 h 243"/>
                <a:gd name="T88" fmla="*/ 548 w 481"/>
                <a:gd name="T89" fmla="*/ 154 h 2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1"/>
                <a:gd name="T136" fmla="*/ 0 h 243"/>
                <a:gd name="T137" fmla="*/ 481 w 481"/>
                <a:gd name="T138" fmla="*/ 243 h 2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1" h="243">
                  <a:moveTo>
                    <a:pt x="469" y="133"/>
                  </a:moveTo>
                  <a:cubicBezTo>
                    <a:pt x="479" y="113"/>
                    <a:pt x="481" y="95"/>
                    <a:pt x="475" y="79"/>
                  </a:cubicBezTo>
                  <a:cubicBezTo>
                    <a:pt x="466" y="57"/>
                    <a:pt x="446" y="49"/>
                    <a:pt x="444" y="48"/>
                  </a:cubicBezTo>
                  <a:cubicBezTo>
                    <a:pt x="441" y="47"/>
                    <a:pt x="438" y="47"/>
                    <a:pt x="435" y="47"/>
                  </a:cubicBezTo>
                  <a:cubicBezTo>
                    <a:pt x="432" y="48"/>
                    <a:pt x="429" y="50"/>
                    <a:pt x="426" y="52"/>
                  </a:cubicBezTo>
                  <a:cubicBezTo>
                    <a:pt x="422" y="58"/>
                    <a:pt x="421" y="65"/>
                    <a:pt x="424" y="71"/>
                  </a:cubicBezTo>
                  <a:cubicBezTo>
                    <a:pt x="429" y="78"/>
                    <a:pt x="430" y="85"/>
                    <a:pt x="428" y="89"/>
                  </a:cubicBezTo>
                  <a:cubicBezTo>
                    <a:pt x="427" y="92"/>
                    <a:pt x="423" y="94"/>
                    <a:pt x="418" y="95"/>
                  </a:cubicBezTo>
                  <a:cubicBezTo>
                    <a:pt x="418" y="95"/>
                    <a:pt x="417" y="95"/>
                    <a:pt x="416" y="95"/>
                  </a:cubicBezTo>
                  <a:cubicBezTo>
                    <a:pt x="405" y="96"/>
                    <a:pt x="398" y="92"/>
                    <a:pt x="387" y="77"/>
                  </a:cubicBezTo>
                  <a:cubicBezTo>
                    <a:pt x="387" y="77"/>
                    <a:pt x="387" y="77"/>
                    <a:pt x="387" y="77"/>
                  </a:cubicBezTo>
                  <a:cubicBezTo>
                    <a:pt x="365" y="46"/>
                    <a:pt x="344" y="18"/>
                    <a:pt x="303" y="4"/>
                  </a:cubicBezTo>
                  <a:cubicBezTo>
                    <a:pt x="295" y="1"/>
                    <a:pt x="285" y="0"/>
                    <a:pt x="275" y="0"/>
                  </a:cubicBezTo>
                  <a:cubicBezTo>
                    <a:pt x="271" y="0"/>
                    <a:pt x="267" y="0"/>
                    <a:pt x="262" y="1"/>
                  </a:cubicBezTo>
                  <a:cubicBezTo>
                    <a:pt x="245" y="4"/>
                    <a:pt x="230" y="13"/>
                    <a:pt x="221" y="27"/>
                  </a:cubicBezTo>
                  <a:cubicBezTo>
                    <a:pt x="220" y="28"/>
                    <a:pt x="220" y="28"/>
                    <a:pt x="220" y="29"/>
                  </a:cubicBezTo>
                  <a:cubicBezTo>
                    <a:pt x="219" y="29"/>
                    <a:pt x="219" y="28"/>
                    <a:pt x="218" y="28"/>
                  </a:cubicBezTo>
                  <a:cubicBezTo>
                    <a:pt x="204" y="18"/>
                    <a:pt x="188" y="15"/>
                    <a:pt x="170" y="19"/>
                  </a:cubicBezTo>
                  <a:cubicBezTo>
                    <a:pt x="166" y="19"/>
                    <a:pt x="161" y="21"/>
                    <a:pt x="157" y="22"/>
                  </a:cubicBezTo>
                  <a:cubicBezTo>
                    <a:pt x="148" y="26"/>
                    <a:pt x="140" y="30"/>
                    <a:pt x="133" y="36"/>
                  </a:cubicBezTo>
                  <a:cubicBezTo>
                    <a:pt x="100" y="64"/>
                    <a:pt x="91" y="98"/>
                    <a:pt x="81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77" y="153"/>
                    <a:pt x="72" y="160"/>
                    <a:pt x="62" y="162"/>
                  </a:cubicBezTo>
                  <a:cubicBezTo>
                    <a:pt x="61" y="163"/>
                    <a:pt x="60" y="163"/>
                    <a:pt x="59" y="163"/>
                  </a:cubicBezTo>
                  <a:cubicBezTo>
                    <a:pt x="54" y="164"/>
                    <a:pt x="50" y="163"/>
                    <a:pt x="48" y="161"/>
                  </a:cubicBezTo>
                  <a:cubicBezTo>
                    <a:pt x="45" y="158"/>
                    <a:pt x="43" y="151"/>
                    <a:pt x="44" y="143"/>
                  </a:cubicBezTo>
                  <a:cubicBezTo>
                    <a:pt x="45" y="141"/>
                    <a:pt x="45" y="140"/>
                    <a:pt x="44" y="138"/>
                  </a:cubicBezTo>
                  <a:cubicBezTo>
                    <a:pt x="43" y="129"/>
                    <a:pt x="34" y="123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2" y="126"/>
                    <a:pt x="20" y="127"/>
                    <a:pt x="18" y="129"/>
                  </a:cubicBezTo>
                  <a:cubicBezTo>
                    <a:pt x="15" y="132"/>
                    <a:pt x="0" y="146"/>
                    <a:pt x="1" y="169"/>
                  </a:cubicBezTo>
                  <a:cubicBezTo>
                    <a:pt x="1" y="186"/>
                    <a:pt x="9" y="202"/>
                    <a:pt x="26" y="217"/>
                  </a:cubicBezTo>
                  <a:cubicBezTo>
                    <a:pt x="47" y="236"/>
                    <a:pt x="73" y="243"/>
                    <a:pt x="101" y="238"/>
                  </a:cubicBezTo>
                  <a:cubicBezTo>
                    <a:pt x="125" y="233"/>
                    <a:pt x="149" y="220"/>
                    <a:pt x="167" y="202"/>
                  </a:cubicBezTo>
                  <a:cubicBezTo>
                    <a:pt x="180" y="191"/>
                    <a:pt x="186" y="178"/>
                    <a:pt x="192" y="165"/>
                  </a:cubicBezTo>
                  <a:cubicBezTo>
                    <a:pt x="194" y="162"/>
                    <a:pt x="196" y="158"/>
                    <a:pt x="197" y="155"/>
                  </a:cubicBezTo>
                  <a:cubicBezTo>
                    <a:pt x="201" y="149"/>
                    <a:pt x="207" y="143"/>
                    <a:pt x="214" y="138"/>
                  </a:cubicBezTo>
                  <a:cubicBezTo>
                    <a:pt x="221" y="131"/>
                    <a:pt x="230" y="124"/>
                    <a:pt x="236" y="114"/>
                  </a:cubicBezTo>
                  <a:cubicBezTo>
                    <a:pt x="245" y="121"/>
                    <a:pt x="256" y="125"/>
                    <a:pt x="265" y="128"/>
                  </a:cubicBezTo>
                  <a:cubicBezTo>
                    <a:pt x="273" y="131"/>
                    <a:pt x="281" y="133"/>
                    <a:pt x="286" y="138"/>
                  </a:cubicBezTo>
                  <a:cubicBezTo>
                    <a:pt x="289" y="140"/>
                    <a:pt x="292" y="143"/>
                    <a:pt x="295" y="146"/>
                  </a:cubicBezTo>
                  <a:cubicBezTo>
                    <a:pt x="306" y="155"/>
                    <a:pt x="316" y="165"/>
                    <a:pt x="332" y="171"/>
                  </a:cubicBezTo>
                  <a:cubicBezTo>
                    <a:pt x="356" y="181"/>
                    <a:pt x="383" y="184"/>
                    <a:pt x="406" y="180"/>
                  </a:cubicBezTo>
                  <a:cubicBezTo>
                    <a:pt x="435" y="174"/>
                    <a:pt x="456" y="158"/>
                    <a:pt x="4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86" name="Freeform 1727">
              <a:extLst>
                <a:ext uri="{FF2B5EF4-FFF2-40B4-BE49-F238E27FC236}">
                  <a16:creationId xmlns:a16="http://schemas.microsoft.com/office/drawing/2014/main" id="{949D835C-CCB5-40E5-91AD-E79F5F9A6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932"/>
              <a:ext cx="254" cy="226"/>
            </a:xfrm>
            <a:custGeom>
              <a:avLst/>
              <a:gdLst>
                <a:gd name="T0" fmla="*/ 193 w 235"/>
                <a:gd name="T1" fmla="*/ 5 h 209"/>
                <a:gd name="T2" fmla="*/ 171 w 235"/>
                <a:gd name="T3" fmla="*/ 19 h 209"/>
                <a:gd name="T4" fmla="*/ 117 w 235"/>
                <a:gd name="T5" fmla="*/ 125 h 209"/>
                <a:gd name="T6" fmla="*/ 81 w 235"/>
                <a:gd name="T7" fmla="*/ 171 h 209"/>
                <a:gd name="T8" fmla="*/ 38 w 235"/>
                <a:gd name="T9" fmla="*/ 128 h 209"/>
                <a:gd name="T10" fmla="*/ 45 w 235"/>
                <a:gd name="T11" fmla="*/ 202 h 209"/>
                <a:gd name="T12" fmla="*/ 186 w 235"/>
                <a:gd name="T13" fmla="*/ 186 h 209"/>
                <a:gd name="T14" fmla="*/ 217 w 235"/>
                <a:gd name="T15" fmla="*/ 134 h 209"/>
                <a:gd name="T16" fmla="*/ 266 w 235"/>
                <a:gd name="T17" fmla="*/ 78 h 209"/>
                <a:gd name="T18" fmla="*/ 248 w 235"/>
                <a:gd name="T19" fmla="*/ 11 h 209"/>
                <a:gd name="T20" fmla="*/ 193 w 235"/>
                <a:gd name="T21" fmla="*/ 5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5"/>
                <a:gd name="T34" fmla="*/ 0 h 209"/>
                <a:gd name="T35" fmla="*/ 235 w 235"/>
                <a:gd name="T36" fmla="*/ 209 h 2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5" h="209">
                  <a:moveTo>
                    <a:pt x="166" y="5"/>
                  </a:moveTo>
                  <a:cubicBezTo>
                    <a:pt x="159" y="8"/>
                    <a:pt x="152" y="12"/>
                    <a:pt x="146" y="17"/>
                  </a:cubicBezTo>
                  <a:cubicBezTo>
                    <a:pt x="117" y="41"/>
                    <a:pt x="109" y="72"/>
                    <a:pt x="100" y="107"/>
                  </a:cubicBezTo>
                  <a:cubicBezTo>
                    <a:pt x="95" y="125"/>
                    <a:pt x="88" y="140"/>
                    <a:pt x="69" y="146"/>
                  </a:cubicBezTo>
                  <a:cubicBezTo>
                    <a:pt x="42" y="153"/>
                    <a:pt x="28" y="134"/>
                    <a:pt x="32" y="109"/>
                  </a:cubicBezTo>
                  <a:cubicBezTo>
                    <a:pt x="32" y="109"/>
                    <a:pt x="0" y="138"/>
                    <a:pt x="39" y="173"/>
                  </a:cubicBezTo>
                  <a:cubicBezTo>
                    <a:pt x="79" y="209"/>
                    <a:pt x="131" y="186"/>
                    <a:pt x="159" y="159"/>
                  </a:cubicBezTo>
                  <a:cubicBezTo>
                    <a:pt x="173" y="146"/>
                    <a:pt x="178" y="131"/>
                    <a:pt x="186" y="115"/>
                  </a:cubicBezTo>
                  <a:cubicBezTo>
                    <a:pt x="197" y="96"/>
                    <a:pt x="221" y="88"/>
                    <a:pt x="228" y="67"/>
                  </a:cubicBezTo>
                  <a:cubicBezTo>
                    <a:pt x="235" y="48"/>
                    <a:pt x="229" y="20"/>
                    <a:pt x="212" y="9"/>
                  </a:cubicBezTo>
                  <a:cubicBezTo>
                    <a:pt x="198" y="0"/>
                    <a:pt x="181" y="0"/>
                    <a:pt x="166" y="5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87" name="Freeform 1728">
              <a:extLst>
                <a:ext uri="{FF2B5EF4-FFF2-40B4-BE49-F238E27FC236}">
                  <a16:creationId xmlns:a16="http://schemas.microsoft.com/office/drawing/2014/main" id="{96770F5D-F782-4CC8-996B-9CD9E2A0C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" y="915"/>
              <a:ext cx="277" cy="170"/>
            </a:xfrm>
            <a:custGeom>
              <a:avLst/>
              <a:gdLst>
                <a:gd name="T0" fmla="*/ 63 w 257"/>
                <a:gd name="T1" fmla="*/ 0 h 157"/>
                <a:gd name="T2" fmla="*/ 88 w 257"/>
                <a:gd name="T3" fmla="*/ 3 h 157"/>
                <a:gd name="T4" fmla="*/ 177 w 257"/>
                <a:gd name="T5" fmla="*/ 83 h 157"/>
                <a:gd name="T6" fmla="*/ 226 w 257"/>
                <a:gd name="T7" fmla="*/ 112 h 157"/>
                <a:gd name="T8" fmla="*/ 251 w 257"/>
                <a:gd name="T9" fmla="*/ 55 h 157"/>
                <a:gd name="T10" fmla="*/ 271 w 257"/>
                <a:gd name="T11" fmla="*/ 129 h 157"/>
                <a:gd name="T12" fmla="*/ 135 w 257"/>
                <a:gd name="T13" fmla="*/ 165 h 157"/>
                <a:gd name="T14" fmla="*/ 87 w 257"/>
                <a:gd name="T15" fmla="*/ 129 h 157"/>
                <a:gd name="T16" fmla="*/ 20 w 257"/>
                <a:gd name="T17" fmla="*/ 94 h 157"/>
                <a:gd name="T18" fmla="*/ 14 w 257"/>
                <a:gd name="T19" fmla="*/ 24 h 157"/>
                <a:gd name="T20" fmla="*/ 63 w 257"/>
                <a:gd name="T21" fmla="*/ 0 h 1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7"/>
                <a:gd name="T34" fmla="*/ 0 h 157"/>
                <a:gd name="T35" fmla="*/ 257 w 257"/>
                <a:gd name="T36" fmla="*/ 157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7" h="157">
                  <a:moveTo>
                    <a:pt x="54" y="0"/>
                  </a:moveTo>
                  <a:cubicBezTo>
                    <a:pt x="61" y="0"/>
                    <a:pt x="69" y="1"/>
                    <a:pt x="76" y="3"/>
                  </a:cubicBezTo>
                  <a:cubicBezTo>
                    <a:pt x="112" y="15"/>
                    <a:pt x="131" y="41"/>
                    <a:pt x="152" y="71"/>
                  </a:cubicBezTo>
                  <a:cubicBezTo>
                    <a:pt x="163" y="86"/>
                    <a:pt x="175" y="97"/>
                    <a:pt x="195" y="95"/>
                  </a:cubicBezTo>
                  <a:cubicBezTo>
                    <a:pt x="223" y="92"/>
                    <a:pt x="229" y="70"/>
                    <a:pt x="216" y="47"/>
                  </a:cubicBezTo>
                  <a:cubicBezTo>
                    <a:pt x="216" y="47"/>
                    <a:pt x="257" y="62"/>
                    <a:pt x="233" y="110"/>
                  </a:cubicBezTo>
                  <a:cubicBezTo>
                    <a:pt x="209" y="157"/>
                    <a:pt x="152" y="155"/>
                    <a:pt x="116" y="140"/>
                  </a:cubicBezTo>
                  <a:cubicBezTo>
                    <a:pt x="99" y="133"/>
                    <a:pt x="88" y="121"/>
                    <a:pt x="75" y="110"/>
                  </a:cubicBezTo>
                  <a:cubicBezTo>
                    <a:pt x="58" y="95"/>
                    <a:pt x="33" y="97"/>
                    <a:pt x="18" y="80"/>
                  </a:cubicBezTo>
                  <a:cubicBezTo>
                    <a:pt x="5" y="65"/>
                    <a:pt x="0" y="37"/>
                    <a:pt x="12" y="20"/>
                  </a:cubicBezTo>
                  <a:cubicBezTo>
                    <a:pt x="22" y="6"/>
                    <a:pt x="38" y="0"/>
                    <a:pt x="54" y="0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88" name="Freeform 1729">
              <a:extLst>
                <a:ext uri="{FF2B5EF4-FFF2-40B4-BE49-F238E27FC236}">
                  <a16:creationId xmlns:a16="http://schemas.microsoft.com/office/drawing/2014/main" id="{2CEE2E9C-B4F7-4EBD-8D48-64F58272580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15" y="386"/>
              <a:ext cx="845" cy="818"/>
            </a:xfrm>
            <a:custGeom>
              <a:avLst/>
              <a:gdLst>
                <a:gd name="T0" fmla="*/ 746 w 782"/>
                <a:gd name="T1" fmla="*/ 139 h 758"/>
                <a:gd name="T2" fmla="*/ 742 w 782"/>
                <a:gd name="T3" fmla="*/ 103 h 758"/>
                <a:gd name="T4" fmla="*/ 432 w 782"/>
                <a:gd name="T5" fmla="*/ 0 h 758"/>
                <a:gd name="T6" fmla="*/ 366 w 782"/>
                <a:gd name="T7" fmla="*/ 10 h 758"/>
                <a:gd name="T8" fmla="*/ 306 w 782"/>
                <a:gd name="T9" fmla="*/ 31 h 758"/>
                <a:gd name="T10" fmla="*/ 278 w 782"/>
                <a:gd name="T11" fmla="*/ 72 h 758"/>
                <a:gd name="T12" fmla="*/ 228 w 782"/>
                <a:gd name="T13" fmla="*/ 69 h 758"/>
                <a:gd name="T14" fmla="*/ 175 w 782"/>
                <a:gd name="T15" fmla="*/ 99 h 758"/>
                <a:gd name="T16" fmla="*/ 132 w 782"/>
                <a:gd name="T17" fmla="*/ 142 h 758"/>
                <a:gd name="T18" fmla="*/ 88 w 782"/>
                <a:gd name="T19" fmla="*/ 194 h 758"/>
                <a:gd name="T20" fmla="*/ 52 w 782"/>
                <a:gd name="T21" fmla="*/ 253 h 758"/>
                <a:gd name="T22" fmla="*/ 25 w 782"/>
                <a:gd name="T23" fmla="*/ 315 h 758"/>
                <a:gd name="T24" fmla="*/ 10 w 782"/>
                <a:gd name="T25" fmla="*/ 381 h 758"/>
                <a:gd name="T26" fmla="*/ 3 w 782"/>
                <a:gd name="T27" fmla="*/ 448 h 758"/>
                <a:gd name="T28" fmla="*/ 10 w 782"/>
                <a:gd name="T29" fmla="*/ 516 h 758"/>
                <a:gd name="T30" fmla="*/ 27 w 782"/>
                <a:gd name="T31" fmla="*/ 581 h 758"/>
                <a:gd name="T32" fmla="*/ 55 w 782"/>
                <a:gd name="T33" fmla="*/ 644 h 758"/>
                <a:gd name="T34" fmla="*/ 93 w 782"/>
                <a:gd name="T35" fmla="*/ 703 h 758"/>
                <a:gd name="T36" fmla="*/ 142 w 782"/>
                <a:gd name="T37" fmla="*/ 753 h 758"/>
                <a:gd name="T38" fmla="*/ 193 w 782"/>
                <a:gd name="T39" fmla="*/ 762 h 758"/>
                <a:gd name="T40" fmla="*/ 214 w 782"/>
                <a:gd name="T41" fmla="*/ 808 h 758"/>
                <a:gd name="T42" fmla="*/ 272 w 782"/>
                <a:gd name="T43" fmla="*/ 842 h 758"/>
                <a:gd name="T44" fmla="*/ 336 w 782"/>
                <a:gd name="T45" fmla="*/ 865 h 758"/>
                <a:gd name="T46" fmla="*/ 401 w 782"/>
                <a:gd name="T47" fmla="*/ 874 h 758"/>
                <a:gd name="T48" fmla="*/ 447 w 782"/>
                <a:gd name="T49" fmla="*/ 851 h 758"/>
                <a:gd name="T50" fmla="*/ 493 w 782"/>
                <a:gd name="T51" fmla="*/ 878 h 758"/>
                <a:gd name="T52" fmla="*/ 555 w 782"/>
                <a:gd name="T53" fmla="*/ 874 h 758"/>
                <a:gd name="T54" fmla="*/ 622 w 782"/>
                <a:gd name="T55" fmla="*/ 856 h 758"/>
                <a:gd name="T56" fmla="*/ 683 w 782"/>
                <a:gd name="T57" fmla="*/ 826 h 758"/>
                <a:gd name="T58" fmla="*/ 705 w 782"/>
                <a:gd name="T59" fmla="*/ 780 h 758"/>
                <a:gd name="T60" fmla="*/ 756 w 782"/>
                <a:gd name="T61" fmla="*/ 776 h 758"/>
                <a:gd name="T62" fmla="*/ 805 w 782"/>
                <a:gd name="T63" fmla="*/ 736 h 758"/>
                <a:gd name="T64" fmla="*/ 847 w 782"/>
                <a:gd name="T65" fmla="*/ 679 h 758"/>
                <a:gd name="T66" fmla="*/ 881 w 782"/>
                <a:gd name="T67" fmla="*/ 617 h 758"/>
                <a:gd name="T68" fmla="*/ 902 w 782"/>
                <a:gd name="T69" fmla="*/ 549 h 758"/>
                <a:gd name="T70" fmla="*/ 913 w 782"/>
                <a:gd name="T71" fmla="*/ 480 h 758"/>
                <a:gd name="T72" fmla="*/ 913 w 782"/>
                <a:gd name="T73" fmla="*/ 409 h 758"/>
                <a:gd name="T74" fmla="*/ 901 w 782"/>
                <a:gd name="T75" fmla="*/ 339 h 758"/>
                <a:gd name="T76" fmla="*/ 880 w 782"/>
                <a:gd name="T77" fmla="*/ 273 h 758"/>
                <a:gd name="T78" fmla="*/ 846 w 782"/>
                <a:gd name="T79" fmla="*/ 209 h 758"/>
                <a:gd name="T80" fmla="*/ 805 w 782"/>
                <a:gd name="T81" fmla="*/ 152 h 758"/>
                <a:gd name="T82" fmla="*/ 759 w 782"/>
                <a:gd name="T83" fmla="*/ 113 h 758"/>
                <a:gd name="T84" fmla="*/ 709 w 782"/>
                <a:gd name="T85" fmla="*/ 108 h 758"/>
                <a:gd name="T86" fmla="*/ 689 w 782"/>
                <a:gd name="T87" fmla="*/ 62 h 758"/>
                <a:gd name="T88" fmla="*/ 632 w 782"/>
                <a:gd name="T89" fmla="*/ 31 h 758"/>
                <a:gd name="T90" fmla="*/ 571 w 782"/>
                <a:gd name="T91" fmla="*/ 11 h 758"/>
                <a:gd name="T92" fmla="*/ 510 w 782"/>
                <a:gd name="T93" fmla="*/ 4 h 758"/>
                <a:gd name="T94" fmla="*/ 467 w 782"/>
                <a:gd name="T95" fmla="*/ 29 h 7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2"/>
                <a:gd name="T145" fmla="*/ 0 h 758"/>
                <a:gd name="T146" fmla="*/ 782 w 782"/>
                <a:gd name="T147" fmla="*/ 758 h 7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2" h="758">
                  <a:moveTo>
                    <a:pt x="639" y="120"/>
                  </a:moveTo>
                  <a:cubicBezTo>
                    <a:pt x="637" y="120"/>
                    <a:pt x="634" y="118"/>
                    <a:pt x="636" y="117"/>
                  </a:cubicBezTo>
                  <a:cubicBezTo>
                    <a:pt x="636" y="117"/>
                    <a:pt x="636" y="117"/>
                    <a:pt x="636" y="117"/>
                  </a:cubicBezTo>
                  <a:cubicBezTo>
                    <a:pt x="638" y="117"/>
                    <a:pt x="641" y="119"/>
                    <a:pt x="639" y="120"/>
                  </a:cubicBezTo>
                  <a:cubicBezTo>
                    <a:pt x="639" y="120"/>
                    <a:pt x="639" y="120"/>
                    <a:pt x="639" y="120"/>
                  </a:cubicBezTo>
                  <a:moveTo>
                    <a:pt x="639" y="91"/>
                  </a:moveTo>
                  <a:cubicBezTo>
                    <a:pt x="637" y="91"/>
                    <a:pt x="634" y="90"/>
                    <a:pt x="636" y="88"/>
                  </a:cubicBezTo>
                  <a:cubicBezTo>
                    <a:pt x="636" y="88"/>
                    <a:pt x="636" y="88"/>
                    <a:pt x="636" y="88"/>
                  </a:cubicBezTo>
                  <a:cubicBezTo>
                    <a:pt x="638" y="88"/>
                    <a:pt x="641" y="90"/>
                    <a:pt x="639" y="91"/>
                  </a:cubicBezTo>
                  <a:cubicBezTo>
                    <a:pt x="639" y="91"/>
                    <a:pt x="639" y="91"/>
                    <a:pt x="639" y="91"/>
                  </a:cubicBezTo>
                  <a:moveTo>
                    <a:pt x="371" y="0"/>
                  </a:moveTo>
                  <a:cubicBezTo>
                    <a:pt x="371" y="0"/>
                    <a:pt x="371" y="0"/>
                    <a:pt x="370" y="0"/>
                  </a:cubicBezTo>
                  <a:cubicBezTo>
                    <a:pt x="367" y="0"/>
                    <a:pt x="365" y="1"/>
                    <a:pt x="363" y="4"/>
                  </a:cubicBezTo>
                  <a:cubicBezTo>
                    <a:pt x="357" y="12"/>
                    <a:pt x="350" y="21"/>
                    <a:pt x="344" y="29"/>
                  </a:cubicBezTo>
                  <a:cubicBezTo>
                    <a:pt x="336" y="23"/>
                    <a:pt x="328" y="17"/>
                    <a:pt x="320" y="10"/>
                  </a:cubicBezTo>
                  <a:cubicBezTo>
                    <a:pt x="318" y="9"/>
                    <a:pt x="316" y="8"/>
                    <a:pt x="314" y="8"/>
                  </a:cubicBezTo>
                  <a:cubicBezTo>
                    <a:pt x="313" y="8"/>
                    <a:pt x="312" y="8"/>
                    <a:pt x="311" y="9"/>
                  </a:cubicBezTo>
                  <a:cubicBezTo>
                    <a:pt x="308" y="9"/>
                    <a:pt x="306" y="11"/>
                    <a:pt x="305" y="14"/>
                  </a:cubicBezTo>
                  <a:cubicBezTo>
                    <a:pt x="300" y="23"/>
                    <a:pt x="295" y="32"/>
                    <a:pt x="290" y="41"/>
                  </a:cubicBezTo>
                  <a:cubicBezTo>
                    <a:pt x="281" y="37"/>
                    <a:pt x="272" y="32"/>
                    <a:pt x="262" y="27"/>
                  </a:cubicBezTo>
                  <a:cubicBezTo>
                    <a:pt x="261" y="26"/>
                    <a:pt x="259" y="25"/>
                    <a:pt x="258" y="25"/>
                  </a:cubicBezTo>
                  <a:cubicBezTo>
                    <a:pt x="256" y="25"/>
                    <a:pt x="255" y="26"/>
                    <a:pt x="254" y="26"/>
                  </a:cubicBezTo>
                  <a:cubicBezTo>
                    <a:pt x="251" y="27"/>
                    <a:pt x="249" y="29"/>
                    <a:pt x="248" y="32"/>
                  </a:cubicBezTo>
                  <a:cubicBezTo>
                    <a:pt x="245" y="42"/>
                    <a:pt x="241" y="52"/>
                    <a:pt x="238" y="62"/>
                  </a:cubicBezTo>
                  <a:cubicBezTo>
                    <a:pt x="228" y="58"/>
                    <a:pt x="218" y="55"/>
                    <a:pt x="208" y="51"/>
                  </a:cubicBezTo>
                  <a:cubicBezTo>
                    <a:pt x="207" y="51"/>
                    <a:pt x="206" y="51"/>
                    <a:pt x="205" y="51"/>
                  </a:cubicBezTo>
                  <a:cubicBezTo>
                    <a:pt x="203" y="51"/>
                    <a:pt x="201" y="51"/>
                    <a:pt x="200" y="52"/>
                  </a:cubicBezTo>
                  <a:cubicBezTo>
                    <a:pt x="197" y="53"/>
                    <a:pt x="195" y="56"/>
                    <a:pt x="195" y="59"/>
                  </a:cubicBezTo>
                  <a:cubicBezTo>
                    <a:pt x="193" y="69"/>
                    <a:pt x="191" y="79"/>
                    <a:pt x="189" y="89"/>
                  </a:cubicBezTo>
                  <a:cubicBezTo>
                    <a:pt x="179" y="87"/>
                    <a:pt x="168" y="85"/>
                    <a:pt x="158" y="83"/>
                  </a:cubicBezTo>
                  <a:cubicBezTo>
                    <a:pt x="157" y="83"/>
                    <a:pt x="157" y="83"/>
                    <a:pt x="156" y="83"/>
                  </a:cubicBezTo>
                  <a:cubicBezTo>
                    <a:pt x="154" y="83"/>
                    <a:pt x="152" y="84"/>
                    <a:pt x="150" y="85"/>
                  </a:cubicBezTo>
                  <a:cubicBezTo>
                    <a:pt x="147" y="87"/>
                    <a:pt x="146" y="90"/>
                    <a:pt x="146" y="93"/>
                  </a:cubicBezTo>
                  <a:cubicBezTo>
                    <a:pt x="146" y="103"/>
                    <a:pt x="145" y="113"/>
                    <a:pt x="145" y="124"/>
                  </a:cubicBezTo>
                  <a:cubicBezTo>
                    <a:pt x="134" y="123"/>
                    <a:pt x="124" y="123"/>
                    <a:pt x="113" y="122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0" y="122"/>
                    <a:pt x="107" y="124"/>
                    <a:pt x="105" y="126"/>
                  </a:cubicBezTo>
                  <a:cubicBezTo>
                    <a:pt x="103" y="128"/>
                    <a:pt x="102" y="131"/>
                    <a:pt x="103" y="134"/>
                  </a:cubicBezTo>
                  <a:cubicBezTo>
                    <a:pt x="104" y="144"/>
                    <a:pt x="105" y="154"/>
                    <a:pt x="107" y="164"/>
                  </a:cubicBezTo>
                  <a:cubicBezTo>
                    <a:pt x="96" y="165"/>
                    <a:pt x="86" y="166"/>
                    <a:pt x="75" y="167"/>
                  </a:cubicBezTo>
                  <a:cubicBezTo>
                    <a:pt x="72" y="168"/>
                    <a:pt x="69" y="169"/>
                    <a:pt x="68" y="172"/>
                  </a:cubicBezTo>
                  <a:cubicBezTo>
                    <a:pt x="66" y="174"/>
                    <a:pt x="65" y="177"/>
                    <a:pt x="66" y="180"/>
                  </a:cubicBezTo>
                  <a:cubicBezTo>
                    <a:pt x="69" y="190"/>
                    <a:pt x="72" y="200"/>
                    <a:pt x="75" y="209"/>
                  </a:cubicBezTo>
                  <a:cubicBezTo>
                    <a:pt x="65" y="212"/>
                    <a:pt x="54" y="215"/>
                    <a:pt x="44" y="217"/>
                  </a:cubicBezTo>
                  <a:cubicBezTo>
                    <a:pt x="41" y="218"/>
                    <a:pt x="39" y="220"/>
                    <a:pt x="37" y="223"/>
                  </a:cubicBezTo>
                  <a:cubicBezTo>
                    <a:pt x="36" y="225"/>
                    <a:pt x="36" y="228"/>
                    <a:pt x="37" y="231"/>
                  </a:cubicBezTo>
                  <a:cubicBezTo>
                    <a:pt x="42" y="240"/>
                    <a:pt x="46" y="250"/>
                    <a:pt x="51" y="259"/>
                  </a:cubicBezTo>
                  <a:cubicBezTo>
                    <a:pt x="41" y="263"/>
                    <a:pt x="31" y="267"/>
                    <a:pt x="21" y="271"/>
                  </a:cubicBezTo>
                  <a:cubicBezTo>
                    <a:pt x="19" y="272"/>
                    <a:pt x="17" y="275"/>
                    <a:pt x="16" y="277"/>
                  </a:cubicBezTo>
                  <a:cubicBezTo>
                    <a:pt x="15" y="280"/>
                    <a:pt x="15" y="283"/>
                    <a:pt x="17" y="286"/>
                  </a:cubicBezTo>
                  <a:cubicBezTo>
                    <a:pt x="23" y="294"/>
                    <a:pt x="29" y="303"/>
                    <a:pt x="35" y="311"/>
                  </a:cubicBezTo>
                  <a:cubicBezTo>
                    <a:pt x="26" y="317"/>
                    <a:pt x="17" y="322"/>
                    <a:pt x="8" y="327"/>
                  </a:cubicBezTo>
                  <a:cubicBezTo>
                    <a:pt x="5" y="329"/>
                    <a:pt x="3" y="332"/>
                    <a:pt x="3" y="334"/>
                  </a:cubicBezTo>
                  <a:cubicBezTo>
                    <a:pt x="3" y="337"/>
                    <a:pt x="4" y="340"/>
                    <a:pt x="6" y="342"/>
                  </a:cubicBezTo>
                  <a:cubicBezTo>
                    <a:pt x="13" y="350"/>
                    <a:pt x="20" y="357"/>
                    <a:pt x="27" y="365"/>
                  </a:cubicBezTo>
                  <a:cubicBezTo>
                    <a:pt x="19" y="372"/>
                    <a:pt x="11" y="378"/>
                    <a:pt x="3" y="385"/>
                  </a:cubicBezTo>
                  <a:cubicBezTo>
                    <a:pt x="1" y="387"/>
                    <a:pt x="0" y="390"/>
                    <a:pt x="0" y="393"/>
                  </a:cubicBezTo>
                  <a:cubicBezTo>
                    <a:pt x="0" y="396"/>
                    <a:pt x="1" y="398"/>
                    <a:pt x="4" y="400"/>
                  </a:cubicBezTo>
                  <a:cubicBezTo>
                    <a:pt x="12" y="407"/>
                    <a:pt x="21" y="413"/>
                    <a:pt x="29" y="419"/>
                  </a:cubicBezTo>
                  <a:cubicBezTo>
                    <a:pt x="22" y="427"/>
                    <a:pt x="15" y="435"/>
                    <a:pt x="8" y="443"/>
                  </a:cubicBezTo>
                  <a:cubicBezTo>
                    <a:pt x="6" y="445"/>
                    <a:pt x="6" y="448"/>
                    <a:pt x="6" y="451"/>
                  </a:cubicBezTo>
                  <a:cubicBezTo>
                    <a:pt x="7" y="454"/>
                    <a:pt x="9" y="456"/>
                    <a:pt x="11" y="458"/>
                  </a:cubicBezTo>
                  <a:cubicBezTo>
                    <a:pt x="21" y="463"/>
                    <a:pt x="30" y="468"/>
                    <a:pt x="40" y="473"/>
                  </a:cubicBezTo>
                  <a:cubicBezTo>
                    <a:pt x="34" y="482"/>
                    <a:pt x="29" y="491"/>
                    <a:pt x="23" y="499"/>
                  </a:cubicBezTo>
                  <a:cubicBezTo>
                    <a:pt x="21" y="502"/>
                    <a:pt x="21" y="505"/>
                    <a:pt x="22" y="508"/>
                  </a:cubicBezTo>
                  <a:cubicBezTo>
                    <a:pt x="23" y="510"/>
                    <a:pt x="26" y="512"/>
                    <a:pt x="28" y="514"/>
                  </a:cubicBezTo>
                  <a:cubicBezTo>
                    <a:pt x="39" y="517"/>
                    <a:pt x="49" y="521"/>
                    <a:pt x="59" y="524"/>
                  </a:cubicBezTo>
                  <a:cubicBezTo>
                    <a:pt x="55" y="534"/>
                    <a:pt x="51" y="543"/>
                    <a:pt x="47" y="553"/>
                  </a:cubicBezTo>
                  <a:cubicBezTo>
                    <a:pt x="46" y="556"/>
                    <a:pt x="46" y="559"/>
                    <a:pt x="48" y="561"/>
                  </a:cubicBezTo>
                  <a:cubicBezTo>
                    <a:pt x="49" y="564"/>
                    <a:pt x="52" y="566"/>
                    <a:pt x="55" y="566"/>
                  </a:cubicBezTo>
                  <a:cubicBezTo>
                    <a:pt x="66" y="568"/>
                    <a:pt x="76" y="570"/>
                    <a:pt x="87" y="573"/>
                  </a:cubicBezTo>
                  <a:cubicBezTo>
                    <a:pt x="85" y="583"/>
                    <a:pt x="82" y="593"/>
                    <a:pt x="80" y="603"/>
                  </a:cubicBezTo>
                  <a:cubicBezTo>
                    <a:pt x="79" y="605"/>
                    <a:pt x="80" y="608"/>
                    <a:pt x="82" y="611"/>
                  </a:cubicBezTo>
                  <a:cubicBezTo>
                    <a:pt x="84" y="613"/>
                    <a:pt x="87" y="614"/>
                    <a:pt x="90" y="615"/>
                  </a:cubicBezTo>
                  <a:cubicBezTo>
                    <a:pt x="101" y="615"/>
                    <a:pt x="112" y="616"/>
                    <a:pt x="123" y="616"/>
                  </a:cubicBezTo>
                  <a:cubicBezTo>
                    <a:pt x="122" y="626"/>
                    <a:pt x="122" y="637"/>
                    <a:pt x="121" y="647"/>
                  </a:cubicBezTo>
                  <a:cubicBezTo>
                    <a:pt x="121" y="650"/>
                    <a:pt x="122" y="653"/>
                    <a:pt x="124" y="655"/>
                  </a:cubicBezTo>
                  <a:cubicBezTo>
                    <a:pt x="126" y="657"/>
                    <a:pt x="129" y="658"/>
                    <a:pt x="132" y="658"/>
                  </a:cubicBezTo>
                  <a:cubicBezTo>
                    <a:pt x="132" y="658"/>
                    <a:pt x="132" y="657"/>
                    <a:pt x="133" y="657"/>
                  </a:cubicBezTo>
                  <a:cubicBezTo>
                    <a:pt x="144" y="656"/>
                    <a:pt x="155" y="655"/>
                    <a:pt x="166" y="654"/>
                  </a:cubicBezTo>
                  <a:cubicBezTo>
                    <a:pt x="167" y="664"/>
                    <a:pt x="168" y="675"/>
                    <a:pt x="169" y="685"/>
                  </a:cubicBezTo>
                  <a:cubicBezTo>
                    <a:pt x="169" y="688"/>
                    <a:pt x="171" y="690"/>
                    <a:pt x="174" y="692"/>
                  </a:cubicBezTo>
                  <a:cubicBezTo>
                    <a:pt x="175" y="693"/>
                    <a:pt x="178" y="694"/>
                    <a:pt x="180" y="694"/>
                  </a:cubicBezTo>
                  <a:cubicBezTo>
                    <a:pt x="181" y="694"/>
                    <a:pt x="182" y="694"/>
                    <a:pt x="183" y="694"/>
                  </a:cubicBezTo>
                  <a:cubicBezTo>
                    <a:pt x="193" y="691"/>
                    <a:pt x="204" y="688"/>
                    <a:pt x="214" y="685"/>
                  </a:cubicBezTo>
                  <a:cubicBezTo>
                    <a:pt x="217" y="695"/>
                    <a:pt x="220" y="705"/>
                    <a:pt x="223" y="715"/>
                  </a:cubicBezTo>
                  <a:cubicBezTo>
                    <a:pt x="224" y="718"/>
                    <a:pt x="226" y="721"/>
                    <a:pt x="229" y="722"/>
                  </a:cubicBezTo>
                  <a:cubicBezTo>
                    <a:pt x="230" y="723"/>
                    <a:pt x="232" y="723"/>
                    <a:pt x="233" y="723"/>
                  </a:cubicBezTo>
                  <a:cubicBezTo>
                    <a:pt x="235" y="723"/>
                    <a:pt x="236" y="723"/>
                    <a:pt x="238" y="722"/>
                  </a:cubicBezTo>
                  <a:cubicBezTo>
                    <a:pt x="248" y="718"/>
                    <a:pt x="258" y="713"/>
                    <a:pt x="268" y="709"/>
                  </a:cubicBezTo>
                  <a:cubicBezTo>
                    <a:pt x="272" y="719"/>
                    <a:pt x="277" y="728"/>
                    <a:pt x="281" y="738"/>
                  </a:cubicBezTo>
                  <a:cubicBezTo>
                    <a:pt x="283" y="740"/>
                    <a:pt x="285" y="742"/>
                    <a:pt x="288" y="743"/>
                  </a:cubicBezTo>
                  <a:cubicBezTo>
                    <a:pt x="289" y="743"/>
                    <a:pt x="290" y="744"/>
                    <a:pt x="291" y="744"/>
                  </a:cubicBezTo>
                  <a:cubicBezTo>
                    <a:pt x="293" y="744"/>
                    <a:pt x="295" y="743"/>
                    <a:pt x="297" y="742"/>
                  </a:cubicBezTo>
                  <a:cubicBezTo>
                    <a:pt x="306" y="736"/>
                    <a:pt x="315" y="730"/>
                    <a:pt x="324" y="725"/>
                  </a:cubicBezTo>
                  <a:cubicBezTo>
                    <a:pt x="330" y="733"/>
                    <a:pt x="336" y="742"/>
                    <a:pt x="343" y="751"/>
                  </a:cubicBezTo>
                  <a:cubicBezTo>
                    <a:pt x="344" y="753"/>
                    <a:pt x="347" y="755"/>
                    <a:pt x="350" y="755"/>
                  </a:cubicBezTo>
                  <a:cubicBezTo>
                    <a:pt x="351" y="755"/>
                    <a:pt x="351" y="755"/>
                    <a:pt x="352" y="755"/>
                  </a:cubicBezTo>
                  <a:cubicBezTo>
                    <a:pt x="354" y="755"/>
                    <a:pt x="357" y="754"/>
                    <a:pt x="359" y="753"/>
                  </a:cubicBezTo>
                  <a:cubicBezTo>
                    <a:pt x="367" y="746"/>
                    <a:pt x="375" y="739"/>
                    <a:pt x="383" y="731"/>
                  </a:cubicBezTo>
                  <a:cubicBezTo>
                    <a:pt x="390" y="739"/>
                    <a:pt x="398" y="747"/>
                    <a:pt x="405" y="755"/>
                  </a:cubicBezTo>
                  <a:cubicBezTo>
                    <a:pt x="407" y="757"/>
                    <a:pt x="410" y="758"/>
                    <a:pt x="413" y="758"/>
                  </a:cubicBezTo>
                  <a:cubicBezTo>
                    <a:pt x="414" y="758"/>
                    <a:pt x="414" y="758"/>
                    <a:pt x="414" y="758"/>
                  </a:cubicBezTo>
                  <a:cubicBezTo>
                    <a:pt x="417" y="758"/>
                    <a:pt x="420" y="756"/>
                    <a:pt x="422" y="754"/>
                  </a:cubicBezTo>
                  <a:cubicBezTo>
                    <a:pt x="428" y="746"/>
                    <a:pt x="435" y="738"/>
                    <a:pt x="441" y="729"/>
                  </a:cubicBezTo>
                  <a:cubicBezTo>
                    <a:pt x="450" y="736"/>
                    <a:pt x="459" y="742"/>
                    <a:pt x="468" y="749"/>
                  </a:cubicBezTo>
                  <a:cubicBezTo>
                    <a:pt x="470" y="750"/>
                    <a:pt x="472" y="751"/>
                    <a:pt x="474" y="751"/>
                  </a:cubicBezTo>
                  <a:cubicBezTo>
                    <a:pt x="475" y="751"/>
                    <a:pt x="476" y="751"/>
                    <a:pt x="476" y="751"/>
                  </a:cubicBezTo>
                  <a:cubicBezTo>
                    <a:pt x="479" y="750"/>
                    <a:pt x="482" y="748"/>
                    <a:pt x="484" y="746"/>
                  </a:cubicBezTo>
                  <a:cubicBezTo>
                    <a:pt x="489" y="737"/>
                    <a:pt x="494" y="727"/>
                    <a:pt x="499" y="718"/>
                  </a:cubicBezTo>
                  <a:cubicBezTo>
                    <a:pt x="508" y="723"/>
                    <a:pt x="518" y="729"/>
                    <a:pt x="528" y="734"/>
                  </a:cubicBezTo>
                  <a:cubicBezTo>
                    <a:pt x="530" y="735"/>
                    <a:pt x="531" y="735"/>
                    <a:pt x="533" y="735"/>
                  </a:cubicBezTo>
                  <a:cubicBezTo>
                    <a:pt x="534" y="735"/>
                    <a:pt x="536" y="735"/>
                    <a:pt x="537" y="734"/>
                  </a:cubicBezTo>
                  <a:cubicBezTo>
                    <a:pt x="540" y="733"/>
                    <a:pt x="542" y="731"/>
                    <a:pt x="543" y="728"/>
                  </a:cubicBezTo>
                  <a:cubicBezTo>
                    <a:pt x="546" y="718"/>
                    <a:pt x="550" y="708"/>
                    <a:pt x="553" y="698"/>
                  </a:cubicBezTo>
                  <a:cubicBezTo>
                    <a:pt x="564" y="702"/>
                    <a:pt x="574" y="706"/>
                    <a:pt x="585" y="709"/>
                  </a:cubicBezTo>
                  <a:cubicBezTo>
                    <a:pt x="586" y="710"/>
                    <a:pt x="587" y="710"/>
                    <a:pt x="588" y="710"/>
                  </a:cubicBezTo>
                  <a:cubicBezTo>
                    <a:pt x="590" y="710"/>
                    <a:pt x="592" y="709"/>
                    <a:pt x="593" y="708"/>
                  </a:cubicBezTo>
                  <a:cubicBezTo>
                    <a:pt x="596" y="707"/>
                    <a:pt x="598" y="704"/>
                    <a:pt x="598" y="701"/>
                  </a:cubicBezTo>
                  <a:cubicBezTo>
                    <a:pt x="600" y="691"/>
                    <a:pt x="602" y="681"/>
                    <a:pt x="603" y="670"/>
                  </a:cubicBezTo>
                  <a:cubicBezTo>
                    <a:pt x="614" y="672"/>
                    <a:pt x="625" y="674"/>
                    <a:pt x="636" y="676"/>
                  </a:cubicBezTo>
                  <a:cubicBezTo>
                    <a:pt x="637" y="676"/>
                    <a:pt x="637" y="676"/>
                    <a:pt x="638" y="676"/>
                  </a:cubicBezTo>
                  <a:cubicBezTo>
                    <a:pt x="640" y="676"/>
                    <a:pt x="643" y="676"/>
                    <a:pt x="645" y="674"/>
                  </a:cubicBezTo>
                  <a:cubicBezTo>
                    <a:pt x="647" y="672"/>
                    <a:pt x="648" y="669"/>
                    <a:pt x="648" y="666"/>
                  </a:cubicBezTo>
                  <a:cubicBezTo>
                    <a:pt x="648" y="656"/>
                    <a:pt x="648" y="645"/>
                    <a:pt x="648" y="635"/>
                  </a:cubicBezTo>
                  <a:cubicBezTo>
                    <a:pt x="659" y="635"/>
                    <a:pt x="670" y="635"/>
                    <a:pt x="681" y="636"/>
                  </a:cubicBezTo>
                  <a:cubicBezTo>
                    <a:pt x="681" y="636"/>
                    <a:pt x="681" y="636"/>
                    <a:pt x="681" y="636"/>
                  </a:cubicBezTo>
                  <a:cubicBezTo>
                    <a:pt x="684" y="636"/>
                    <a:pt x="687" y="634"/>
                    <a:pt x="689" y="632"/>
                  </a:cubicBezTo>
                  <a:cubicBezTo>
                    <a:pt x="691" y="630"/>
                    <a:pt x="692" y="627"/>
                    <a:pt x="692" y="624"/>
                  </a:cubicBezTo>
                  <a:cubicBezTo>
                    <a:pt x="690" y="613"/>
                    <a:pt x="688" y="603"/>
                    <a:pt x="686" y="592"/>
                  </a:cubicBezTo>
                  <a:cubicBezTo>
                    <a:pt x="697" y="591"/>
                    <a:pt x="708" y="590"/>
                    <a:pt x="719" y="588"/>
                  </a:cubicBezTo>
                  <a:cubicBezTo>
                    <a:pt x="722" y="588"/>
                    <a:pt x="724" y="586"/>
                    <a:pt x="726" y="583"/>
                  </a:cubicBezTo>
                  <a:cubicBezTo>
                    <a:pt x="728" y="581"/>
                    <a:pt x="728" y="578"/>
                    <a:pt x="727" y="575"/>
                  </a:cubicBezTo>
                  <a:cubicBezTo>
                    <a:pt x="723" y="565"/>
                    <a:pt x="720" y="555"/>
                    <a:pt x="716" y="545"/>
                  </a:cubicBezTo>
                  <a:cubicBezTo>
                    <a:pt x="727" y="542"/>
                    <a:pt x="737" y="538"/>
                    <a:pt x="748" y="535"/>
                  </a:cubicBezTo>
                  <a:cubicBezTo>
                    <a:pt x="751" y="534"/>
                    <a:pt x="753" y="532"/>
                    <a:pt x="754" y="530"/>
                  </a:cubicBezTo>
                  <a:cubicBezTo>
                    <a:pt x="755" y="527"/>
                    <a:pt x="755" y="524"/>
                    <a:pt x="754" y="521"/>
                  </a:cubicBezTo>
                  <a:cubicBezTo>
                    <a:pt x="749" y="512"/>
                    <a:pt x="743" y="502"/>
                    <a:pt x="738" y="493"/>
                  </a:cubicBezTo>
                  <a:cubicBezTo>
                    <a:pt x="748" y="488"/>
                    <a:pt x="758" y="483"/>
                    <a:pt x="768" y="479"/>
                  </a:cubicBezTo>
                  <a:cubicBezTo>
                    <a:pt x="770" y="477"/>
                    <a:pt x="772" y="475"/>
                    <a:pt x="773" y="472"/>
                  </a:cubicBezTo>
                  <a:cubicBezTo>
                    <a:pt x="774" y="469"/>
                    <a:pt x="773" y="466"/>
                    <a:pt x="771" y="463"/>
                  </a:cubicBezTo>
                  <a:cubicBezTo>
                    <a:pt x="765" y="455"/>
                    <a:pt x="758" y="446"/>
                    <a:pt x="752" y="438"/>
                  </a:cubicBezTo>
                  <a:cubicBezTo>
                    <a:pt x="760" y="432"/>
                    <a:pt x="769" y="426"/>
                    <a:pt x="778" y="419"/>
                  </a:cubicBezTo>
                  <a:cubicBezTo>
                    <a:pt x="780" y="418"/>
                    <a:pt x="782" y="415"/>
                    <a:pt x="782" y="412"/>
                  </a:cubicBezTo>
                  <a:cubicBezTo>
                    <a:pt x="782" y="409"/>
                    <a:pt x="781" y="406"/>
                    <a:pt x="779" y="404"/>
                  </a:cubicBezTo>
                  <a:cubicBezTo>
                    <a:pt x="771" y="396"/>
                    <a:pt x="764" y="389"/>
                    <a:pt x="756" y="382"/>
                  </a:cubicBezTo>
                  <a:cubicBezTo>
                    <a:pt x="763" y="374"/>
                    <a:pt x="771" y="367"/>
                    <a:pt x="779" y="359"/>
                  </a:cubicBezTo>
                  <a:cubicBezTo>
                    <a:pt x="781" y="357"/>
                    <a:pt x="782" y="354"/>
                    <a:pt x="782" y="351"/>
                  </a:cubicBezTo>
                  <a:cubicBezTo>
                    <a:pt x="781" y="348"/>
                    <a:pt x="780" y="345"/>
                    <a:pt x="777" y="344"/>
                  </a:cubicBezTo>
                  <a:cubicBezTo>
                    <a:pt x="769" y="337"/>
                    <a:pt x="760" y="331"/>
                    <a:pt x="751" y="325"/>
                  </a:cubicBezTo>
                  <a:cubicBezTo>
                    <a:pt x="757" y="317"/>
                    <a:pt x="764" y="308"/>
                    <a:pt x="770" y="300"/>
                  </a:cubicBezTo>
                  <a:cubicBezTo>
                    <a:pt x="772" y="297"/>
                    <a:pt x="772" y="294"/>
                    <a:pt x="772" y="291"/>
                  </a:cubicBezTo>
                  <a:cubicBezTo>
                    <a:pt x="771" y="288"/>
                    <a:pt x="769" y="286"/>
                    <a:pt x="766" y="284"/>
                  </a:cubicBezTo>
                  <a:cubicBezTo>
                    <a:pt x="757" y="280"/>
                    <a:pt x="747" y="275"/>
                    <a:pt x="738" y="271"/>
                  </a:cubicBezTo>
                  <a:cubicBezTo>
                    <a:pt x="742" y="261"/>
                    <a:pt x="747" y="252"/>
                    <a:pt x="752" y="242"/>
                  </a:cubicBezTo>
                  <a:cubicBezTo>
                    <a:pt x="754" y="239"/>
                    <a:pt x="754" y="236"/>
                    <a:pt x="753" y="234"/>
                  </a:cubicBezTo>
                  <a:cubicBezTo>
                    <a:pt x="751" y="231"/>
                    <a:pt x="749" y="229"/>
                    <a:pt x="746" y="228"/>
                  </a:cubicBezTo>
                  <a:cubicBezTo>
                    <a:pt x="736" y="225"/>
                    <a:pt x="726" y="222"/>
                    <a:pt x="716" y="219"/>
                  </a:cubicBezTo>
                  <a:cubicBezTo>
                    <a:pt x="719" y="209"/>
                    <a:pt x="722" y="199"/>
                    <a:pt x="726" y="188"/>
                  </a:cubicBezTo>
                  <a:cubicBezTo>
                    <a:pt x="727" y="186"/>
                    <a:pt x="726" y="182"/>
                    <a:pt x="725" y="180"/>
                  </a:cubicBezTo>
                  <a:cubicBezTo>
                    <a:pt x="723" y="177"/>
                    <a:pt x="721" y="176"/>
                    <a:pt x="718" y="175"/>
                  </a:cubicBezTo>
                  <a:cubicBezTo>
                    <a:pt x="707" y="174"/>
                    <a:pt x="697" y="172"/>
                    <a:pt x="686" y="171"/>
                  </a:cubicBezTo>
                  <a:cubicBezTo>
                    <a:pt x="688" y="161"/>
                    <a:pt x="690" y="150"/>
                    <a:pt x="691" y="140"/>
                  </a:cubicBezTo>
                  <a:cubicBezTo>
                    <a:pt x="692" y="137"/>
                    <a:pt x="691" y="134"/>
                    <a:pt x="689" y="131"/>
                  </a:cubicBezTo>
                  <a:cubicBezTo>
                    <a:pt x="687" y="129"/>
                    <a:pt x="684" y="128"/>
                    <a:pt x="682" y="128"/>
                  </a:cubicBezTo>
                  <a:cubicBezTo>
                    <a:pt x="682" y="128"/>
                    <a:pt x="681" y="128"/>
                    <a:pt x="681" y="128"/>
                  </a:cubicBezTo>
                  <a:cubicBezTo>
                    <a:pt x="671" y="128"/>
                    <a:pt x="660" y="128"/>
                    <a:pt x="650" y="129"/>
                  </a:cubicBezTo>
                  <a:cubicBezTo>
                    <a:pt x="650" y="118"/>
                    <a:pt x="650" y="107"/>
                    <a:pt x="650" y="97"/>
                  </a:cubicBezTo>
                  <a:cubicBezTo>
                    <a:pt x="650" y="94"/>
                    <a:pt x="649" y="91"/>
                    <a:pt x="647" y="89"/>
                  </a:cubicBezTo>
                  <a:cubicBezTo>
                    <a:pt x="645" y="88"/>
                    <a:pt x="643" y="87"/>
                    <a:pt x="640" y="87"/>
                  </a:cubicBezTo>
                  <a:cubicBezTo>
                    <a:pt x="640" y="87"/>
                    <a:pt x="639" y="87"/>
                    <a:pt x="638" y="87"/>
                  </a:cubicBezTo>
                  <a:cubicBezTo>
                    <a:pt x="628" y="89"/>
                    <a:pt x="618" y="91"/>
                    <a:pt x="607" y="93"/>
                  </a:cubicBezTo>
                  <a:cubicBezTo>
                    <a:pt x="606" y="82"/>
                    <a:pt x="604" y="72"/>
                    <a:pt x="603" y="61"/>
                  </a:cubicBezTo>
                  <a:cubicBezTo>
                    <a:pt x="602" y="58"/>
                    <a:pt x="601" y="56"/>
                    <a:pt x="598" y="54"/>
                  </a:cubicBezTo>
                  <a:cubicBezTo>
                    <a:pt x="597" y="53"/>
                    <a:pt x="595" y="53"/>
                    <a:pt x="593" y="53"/>
                  </a:cubicBezTo>
                  <a:cubicBezTo>
                    <a:pt x="592" y="53"/>
                    <a:pt x="591" y="53"/>
                    <a:pt x="590" y="53"/>
                  </a:cubicBezTo>
                  <a:cubicBezTo>
                    <a:pt x="580" y="57"/>
                    <a:pt x="570" y="60"/>
                    <a:pt x="560" y="64"/>
                  </a:cubicBezTo>
                  <a:cubicBezTo>
                    <a:pt x="557" y="54"/>
                    <a:pt x="554" y="44"/>
                    <a:pt x="551" y="34"/>
                  </a:cubicBezTo>
                  <a:cubicBezTo>
                    <a:pt x="550" y="31"/>
                    <a:pt x="548" y="28"/>
                    <a:pt x="545" y="27"/>
                  </a:cubicBezTo>
                  <a:cubicBezTo>
                    <a:pt x="544" y="27"/>
                    <a:pt x="543" y="27"/>
                    <a:pt x="541" y="27"/>
                  </a:cubicBezTo>
                  <a:cubicBezTo>
                    <a:pt x="540" y="27"/>
                    <a:pt x="538" y="27"/>
                    <a:pt x="537" y="28"/>
                  </a:cubicBezTo>
                  <a:cubicBezTo>
                    <a:pt x="527" y="33"/>
                    <a:pt x="518" y="38"/>
                    <a:pt x="509" y="43"/>
                  </a:cubicBezTo>
                  <a:cubicBezTo>
                    <a:pt x="504" y="33"/>
                    <a:pt x="500" y="24"/>
                    <a:pt x="495" y="14"/>
                  </a:cubicBezTo>
                  <a:cubicBezTo>
                    <a:pt x="494" y="12"/>
                    <a:pt x="492" y="10"/>
                    <a:pt x="489" y="9"/>
                  </a:cubicBezTo>
                  <a:cubicBezTo>
                    <a:pt x="488" y="9"/>
                    <a:pt x="487" y="9"/>
                    <a:pt x="486" y="9"/>
                  </a:cubicBezTo>
                  <a:cubicBezTo>
                    <a:pt x="484" y="9"/>
                    <a:pt x="482" y="10"/>
                    <a:pt x="480" y="11"/>
                  </a:cubicBezTo>
                  <a:cubicBezTo>
                    <a:pt x="472" y="17"/>
                    <a:pt x="463" y="23"/>
                    <a:pt x="455" y="30"/>
                  </a:cubicBezTo>
                  <a:cubicBezTo>
                    <a:pt x="449" y="21"/>
                    <a:pt x="443" y="13"/>
                    <a:pt x="437" y="4"/>
                  </a:cubicBezTo>
                  <a:cubicBezTo>
                    <a:pt x="436" y="2"/>
                    <a:pt x="433" y="0"/>
                    <a:pt x="430" y="0"/>
                  </a:cubicBezTo>
                  <a:cubicBezTo>
                    <a:pt x="430" y="0"/>
                    <a:pt x="429" y="0"/>
                    <a:pt x="429" y="0"/>
                  </a:cubicBezTo>
                  <a:cubicBezTo>
                    <a:pt x="427" y="0"/>
                    <a:pt x="424" y="1"/>
                    <a:pt x="422" y="3"/>
                  </a:cubicBezTo>
                  <a:cubicBezTo>
                    <a:pt x="415" y="10"/>
                    <a:pt x="407" y="18"/>
                    <a:pt x="400" y="25"/>
                  </a:cubicBezTo>
                  <a:cubicBezTo>
                    <a:pt x="392" y="18"/>
                    <a:pt x="385" y="10"/>
                    <a:pt x="378" y="3"/>
                  </a:cubicBezTo>
                  <a:cubicBezTo>
                    <a:pt x="376" y="1"/>
                    <a:pt x="374" y="0"/>
                    <a:pt x="371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89" name="Freeform 1730">
              <a:extLst>
                <a:ext uri="{FF2B5EF4-FFF2-40B4-BE49-F238E27FC236}">
                  <a16:creationId xmlns:a16="http://schemas.microsoft.com/office/drawing/2014/main" id="{631A1C34-2C43-46FA-A22F-51D83F9E2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512"/>
              <a:ext cx="8" cy="3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7 w 7"/>
                <a:gd name="T5" fmla="*/ 3 h 3"/>
                <a:gd name="T6" fmla="*/ 7 w 7"/>
                <a:gd name="T7" fmla="*/ 3 h 3"/>
                <a:gd name="T8" fmla="*/ 2 w 7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"/>
                <a:gd name="T17" fmla="*/ 7 w 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3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90" name="Freeform 1731">
              <a:extLst>
                <a:ext uri="{FF2B5EF4-FFF2-40B4-BE49-F238E27FC236}">
                  <a16:creationId xmlns:a16="http://schemas.microsoft.com/office/drawing/2014/main" id="{3EA8AF89-0EE6-4CDF-810C-5D369B448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" y="481"/>
              <a:ext cx="8" cy="3"/>
            </a:xfrm>
            <a:custGeom>
              <a:avLst/>
              <a:gdLst>
                <a:gd name="T0" fmla="*/ 2 w 7"/>
                <a:gd name="T1" fmla="*/ 0 h 3"/>
                <a:gd name="T2" fmla="*/ 2 w 7"/>
                <a:gd name="T3" fmla="*/ 0 h 3"/>
                <a:gd name="T4" fmla="*/ 7 w 7"/>
                <a:gd name="T5" fmla="*/ 3 h 3"/>
                <a:gd name="T6" fmla="*/ 7 w 7"/>
                <a:gd name="T7" fmla="*/ 3 h 3"/>
                <a:gd name="T8" fmla="*/ 2 w 7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"/>
                <a:gd name="T17" fmla="*/ 7 w 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3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91" name="Freeform 1732">
              <a:extLst>
                <a:ext uri="{FF2B5EF4-FFF2-40B4-BE49-F238E27FC236}">
                  <a16:creationId xmlns:a16="http://schemas.microsoft.com/office/drawing/2014/main" id="{61E3D70D-B2ED-48CF-B2A1-BE6B92017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363"/>
              <a:ext cx="811" cy="811"/>
            </a:xfrm>
            <a:custGeom>
              <a:avLst/>
              <a:gdLst>
                <a:gd name="T0" fmla="*/ 875 w 751"/>
                <a:gd name="T1" fmla="*/ 414 h 751"/>
                <a:gd name="T2" fmla="*/ 864 w 751"/>
                <a:gd name="T3" fmla="*/ 354 h 751"/>
                <a:gd name="T4" fmla="*/ 828 w 751"/>
                <a:gd name="T5" fmla="*/ 321 h 751"/>
                <a:gd name="T6" fmla="*/ 840 w 751"/>
                <a:gd name="T7" fmla="*/ 273 h 751"/>
                <a:gd name="T8" fmla="*/ 816 w 751"/>
                <a:gd name="T9" fmla="*/ 218 h 751"/>
                <a:gd name="T10" fmla="*/ 780 w 751"/>
                <a:gd name="T11" fmla="*/ 171 h 751"/>
                <a:gd name="T12" fmla="*/ 732 w 751"/>
                <a:gd name="T13" fmla="*/ 158 h 751"/>
                <a:gd name="T14" fmla="*/ 720 w 751"/>
                <a:gd name="T15" fmla="*/ 108 h 751"/>
                <a:gd name="T16" fmla="*/ 675 w 751"/>
                <a:gd name="T17" fmla="*/ 70 h 751"/>
                <a:gd name="T18" fmla="*/ 621 w 751"/>
                <a:gd name="T19" fmla="*/ 44 h 751"/>
                <a:gd name="T20" fmla="*/ 572 w 751"/>
                <a:gd name="T21" fmla="*/ 54 h 751"/>
                <a:gd name="T22" fmla="*/ 541 w 751"/>
                <a:gd name="T23" fmla="*/ 16 h 751"/>
                <a:gd name="T24" fmla="*/ 483 w 751"/>
                <a:gd name="T25" fmla="*/ 2 h 751"/>
                <a:gd name="T26" fmla="*/ 422 w 751"/>
                <a:gd name="T27" fmla="*/ 4 h 751"/>
                <a:gd name="T28" fmla="*/ 383 w 751"/>
                <a:gd name="T29" fmla="*/ 35 h 751"/>
                <a:gd name="T30" fmla="*/ 338 w 751"/>
                <a:gd name="T31" fmla="*/ 15 h 751"/>
                <a:gd name="T32" fmla="*/ 280 w 751"/>
                <a:gd name="T33" fmla="*/ 29 h 751"/>
                <a:gd name="T34" fmla="*/ 228 w 751"/>
                <a:gd name="T35" fmla="*/ 58 h 751"/>
                <a:gd name="T36" fmla="*/ 206 w 751"/>
                <a:gd name="T37" fmla="*/ 103 h 751"/>
                <a:gd name="T38" fmla="*/ 158 w 751"/>
                <a:gd name="T39" fmla="*/ 107 h 751"/>
                <a:gd name="T40" fmla="*/ 112 w 751"/>
                <a:gd name="T41" fmla="*/ 146 h 751"/>
                <a:gd name="T42" fmla="*/ 78 w 751"/>
                <a:gd name="T43" fmla="*/ 195 h 751"/>
                <a:gd name="T44" fmla="*/ 79 w 751"/>
                <a:gd name="T45" fmla="*/ 245 h 751"/>
                <a:gd name="T46" fmla="*/ 38 w 751"/>
                <a:gd name="T47" fmla="*/ 271 h 751"/>
                <a:gd name="T48" fmla="*/ 14 w 751"/>
                <a:gd name="T49" fmla="*/ 325 h 751"/>
                <a:gd name="T50" fmla="*/ 6 w 751"/>
                <a:gd name="T51" fmla="*/ 384 h 751"/>
                <a:gd name="T52" fmla="*/ 30 w 751"/>
                <a:gd name="T53" fmla="*/ 428 h 751"/>
                <a:gd name="T54" fmla="*/ 4 w 751"/>
                <a:gd name="T55" fmla="*/ 470 h 751"/>
                <a:gd name="T56" fmla="*/ 10 w 751"/>
                <a:gd name="T57" fmla="*/ 530 h 751"/>
                <a:gd name="T58" fmla="*/ 30 w 751"/>
                <a:gd name="T59" fmla="*/ 586 h 751"/>
                <a:gd name="T60" fmla="*/ 71 w 751"/>
                <a:gd name="T61" fmla="*/ 614 h 751"/>
                <a:gd name="T62" fmla="*/ 67 w 751"/>
                <a:gd name="T63" fmla="*/ 663 h 751"/>
                <a:gd name="T64" fmla="*/ 98 w 751"/>
                <a:gd name="T65" fmla="*/ 715 h 751"/>
                <a:gd name="T66" fmla="*/ 143 w 751"/>
                <a:gd name="T67" fmla="*/ 756 h 751"/>
                <a:gd name="T68" fmla="*/ 191 w 751"/>
                <a:gd name="T69" fmla="*/ 761 h 751"/>
                <a:gd name="T70" fmla="*/ 209 w 751"/>
                <a:gd name="T71" fmla="*/ 807 h 751"/>
                <a:gd name="T72" fmla="*/ 261 w 751"/>
                <a:gd name="T73" fmla="*/ 838 h 751"/>
                <a:gd name="T74" fmla="*/ 319 w 751"/>
                <a:gd name="T75" fmla="*/ 856 h 751"/>
                <a:gd name="T76" fmla="*/ 365 w 751"/>
                <a:gd name="T77" fmla="*/ 838 h 751"/>
                <a:gd name="T78" fmla="*/ 403 w 751"/>
                <a:gd name="T79" fmla="*/ 871 h 751"/>
                <a:gd name="T80" fmla="*/ 462 w 751"/>
                <a:gd name="T81" fmla="*/ 876 h 751"/>
                <a:gd name="T82" fmla="*/ 492 w 751"/>
                <a:gd name="T83" fmla="*/ 842 h 751"/>
                <a:gd name="T84" fmla="*/ 538 w 751"/>
                <a:gd name="T85" fmla="*/ 861 h 751"/>
                <a:gd name="T86" fmla="*/ 596 w 751"/>
                <a:gd name="T87" fmla="*/ 847 h 751"/>
                <a:gd name="T88" fmla="*/ 648 w 751"/>
                <a:gd name="T89" fmla="*/ 817 h 751"/>
                <a:gd name="T90" fmla="*/ 670 w 751"/>
                <a:gd name="T91" fmla="*/ 773 h 751"/>
                <a:gd name="T92" fmla="*/ 718 w 751"/>
                <a:gd name="T93" fmla="*/ 770 h 751"/>
                <a:gd name="T94" fmla="*/ 763 w 751"/>
                <a:gd name="T95" fmla="*/ 730 h 751"/>
                <a:gd name="T96" fmla="*/ 798 w 751"/>
                <a:gd name="T97" fmla="*/ 681 h 751"/>
                <a:gd name="T98" fmla="*/ 797 w 751"/>
                <a:gd name="T99" fmla="*/ 631 h 751"/>
                <a:gd name="T100" fmla="*/ 838 w 751"/>
                <a:gd name="T101" fmla="*/ 605 h 751"/>
                <a:gd name="T102" fmla="*/ 862 w 751"/>
                <a:gd name="T103" fmla="*/ 551 h 751"/>
                <a:gd name="T104" fmla="*/ 869 w 751"/>
                <a:gd name="T105" fmla="*/ 491 h 751"/>
                <a:gd name="T106" fmla="*/ 844 w 751"/>
                <a:gd name="T107" fmla="*/ 448 h 7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1"/>
                <a:gd name="T163" fmla="*/ 0 h 751"/>
                <a:gd name="T164" fmla="*/ 751 w 751"/>
                <a:gd name="T165" fmla="*/ 751 h 7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1" h="751">
                  <a:moveTo>
                    <a:pt x="724" y="384"/>
                  </a:moveTo>
                  <a:cubicBezTo>
                    <a:pt x="747" y="362"/>
                    <a:pt x="747" y="362"/>
                    <a:pt x="747" y="362"/>
                  </a:cubicBezTo>
                  <a:cubicBezTo>
                    <a:pt x="749" y="360"/>
                    <a:pt x="751" y="358"/>
                    <a:pt x="750" y="355"/>
                  </a:cubicBezTo>
                  <a:cubicBezTo>
                    <a:pt x="750" y="352"/>
                    <a:pt x="749" y="350"/>
                    <a:pt x="747" y="348"/>
                  </a:cubicBezTo>
                  <a:cubicBezTo>
                    <a:pt x="721" y="329"/>
                    <a:pt x="721" y="329"/>
                    <a:pt x="721" y="329"/>
                  </a:cubicBezTo>
                  <a:cubicBezTo>
                    <a:pt x="741" y="304"/>
                    <a:pt x="741" y="304"/>
                    <a:pt x="741" y="304"/>
                  </a:cubicBezTo>
                  <a:cubicBezTo>
                    <a:pt x="743" y="302"/>
                    <a:pt x="743" y="299"/>
                    <a:pt x="743" y="296"/>
                  </a:cubicBezTo>
                  <a:cubicBezTo>
                    <a:pt x="742" y="294"/>
                    <a:pt x="740" y="291"/>
                    <a:pt x="738" y="290"/>
                  </a:cubicBezTo>
                  <a:cubicBezTo>
                    <a:pt x="710" y="275"/>
                    <a:pt x="710" y="275"/>
                    <a:pt x="710" y="275"/>
                  </a:cubicBezTo>
                  <a:cubicBezTo>
                    <a:pt x="725" y="248"/>
                    <a:pt x="725" y="248"/>
                    <a:pt x="725" y="248"/>
                  </a:cubicBezTo>
                  <a:cubicBezTo>
                    <a:pt x="727" y="246"/>
                    <a:pt x="727" y="243"/>
                    <a:pt x="726" y="240"/>
                  </a:cubicBezTo>
                  <a:cubicBezTo>
                    <a:pt x="725" y="237"/>
                    <a:pt x="723" y="235"/>
                    <a:pt x="720" y="234"/>
                  </a:cubicBezTo>
                  <a:cubicBezTo>
                    <a:pt x="690" y="224"/>
                    <a:pt x="690" y="224"/>
                    <a:pt x="690" y="224"/>
                  </a:cubicBezTo>
                  <a:cubicBezTo>
                    <a:pt x="701" y="195"/>
                    <a:pt x="701" y="195"/>
                    <a:pt x="701" y="195"/>
                  </a:cubicBezTo>
                  <a:cubicBezTo>
                    <a:pt x="702" y="192"/>
                    <a:pt x="702" y="189"/>
                    <a:pt x="700" y="187"/>
                  </a:cubicBezTo>
                  <a:cubicBezTo>
                    <a:pt x="699" y="184"/>
                    <a:pt x="696" y="183"/>
                    <a:pt x="694" y="182"/>
                  </a:cubicBezTo>
                  <a:cubicBezTo>
                    <a:pt x="663" y="177"/>
                    <a:pt x="663" y="177"/>
                    <a:pt x="663" y="177"/>
                  </a:cubicBezTo>
                  <a:cubicBezTo>
                    <a:pt x="669" y="146"/>
                    <a:pt x="669" y="146"/>
                    <a:pt x="669" y="146"/>
                  </a:cubicBezTo>
                  <a:cubicBezTo>
                    <a:pt x="669" y="143"/>
                    <a:pt x="668" y="141"/>
                    <a:pt x="667" y="138"/>
                  </a:cubicBezTo>
                  <a:cubicBezTo>
                    <a:pt x="665" y="136"/>
                    <a:pt x="662" y="135"/>
                    <a:pt x="659" y="135"/>
                  </a:cubicBezTo>
                  <a:cubicBezTo>
                    <a:pt x="628" y="135"/>
                    <a:pt x="628" y="135"/>
                    <a:pt x="628" y="135"/>
                  </a:cubicBezTo>
                  <a:cubicBezTo>
                    <a:pt x="629" y="103"/>
                    <a:pt x="629" y="103"/>
                    <a:pt x="629" y="103"/>
                  </a:cubicBezTo>
                  <a:cubicBezTo>
                    <a:pt x="629" y="100"/>
                    <a:pt x="628" y="98"/>
                    <a:pt x="626" y="96"/>
                  </a:cubicBezTo>
                  <a:cubicBezTo>
                    <a:pt x="624" y="94"/>
                    <a:pt x="621" y="93"/>
                    <a:pt x="618" y="93"/>
                  </a:cubicBezTo>
                  <a:cubicBezTo>
                    <a:pt x="587" y="98"/>
                    <a:pt x="587" y="98"/>
                    <a:pt x="587" y="98"/>
                  </a:cubicBezTo>
                  <a:cubicBezTo>
                    <a:pt x="583" y="67"/>
                    <a:pt x="583" y="67"/>
                    <a:pt x="583" y="67"/>
                  </a:cubicBezTo>
                  <a:cubicBezTo>
                    <a:pt x="583" y="64"/>
                    <a:pt x="581" y="62"/>
                    <a:pt x="579" y="60"/>
                  </a:cubicBezTo>
                  <a:cubicBezTo>
                    <a:pt x="577" y="58"/>
                    <a:pt x="574" y="58"/>
                    <a:pt x="571" y="59"/>
                  </a:cubicBezTo>
                  <a:cubicBezTo>
                    <a:pt x="541" y="68"/>
                    <a:pt x="541" y="68"/>
                    <a:pt x="541" y="68"/>
                  </a:cubicBezTo>
                  <a:cubicBezTo>
                    <a:pt x="532" y="38"/>
                    <a:pt x="532" y="38"/>
                    <a:pt x="532" y="38"/>
                  </a:cubicBezTo>
                  <a:cubicBezTo>
                    <a:pt x="532" y="35"/>
                    <a:pt x="530" y="33"/>
                    <a:pt x="527" y="32"/>
                  </a:cubicBezTo>
                  <a:cubicBezTo>
                    <a:pt x="525" y="31"/>
                    <a:pt x="522" y="31"/>
                    <a:pt x="519" y="32"/>
                  </a:cubicBezTo>
                  <a:cubicBezTo>
                    <a:pt x="491" y="46"/>
                    <a:pt x="491" y="46"/>
                    <a:pt x="491" y="46"/>
                  </a:cubicBezTo>
                  <a:cubicBezTo>
                    <a:pt x="478" y="18"/>
                    <a:pt x="478" y="18"/>
                    <a:pt x="478" y="18"/>
                  </a:cubicBezTo>
                  <a:cubicBezTo>
                    <a:pt x="477" y="15"/>
                    <a:pt x="474" y="13"/>
                    <a:pt x="472" y="13"/>
                  </a:cubicBezTo>
                  <a:cubicBezTo>
                    <a:pt x="469" y="12"/>
                    <a:pt x="466" y="12"/>
                    <a:pt x="464" y="14"/>
                  </a:cubicBezTo>
                  <a:cubicBezTo>
                    <a:pt x="438" y="32"/>
                    <a:pt x="438" y="32"/>
                    <a:pt x="438" y="32"/>
                  </a:cubicBezTo>
                  <a:cubicBezTo>
                    <a:pt x="421" y="6"/>
                    <a:pt x="421" y="6"/>
                    <a:pt x="421" y="6"/>
                  </a:cubicBezTo>
                  <a:cubicBezTo>
                    <a:pt x="419" y="4"/>
                    <a:pt x="416" y="2"/>
                    <a:pt x="414" y="2"/>
                  </a:cubicBezTo>
                  <a:cubicBezTo>
                    <a:pt x="411" y="2"/>
                    <a:pt x="408" y="3"/>
                    <a:pt x="406" y="5"/>
                  </a:cubicBezTo>
                  <a:cubicBezTo>
                    <a:pt x="384" y="27"/>
                    <a:pt x="384" y="27"/>
                    <a:pt x="384" y="27"/>
                  </a:cubicBezTo>
                  <a:cubicBezTo>
                    <a:pt x="362" y="4"/>
                    <a:pt x="362" y="4"/>
                    <a:pt x="362" y="4"/>
                  </a:cubicBezTo>
                  <a:cubicBezTo>
                    <a:pt x="360" y="1"/>
                    <a:pt x="358" y="0"/>
                    <a:pt x="355" y="1"/>
                  </a:cubicBezTo>
                  <a:cubicBezTo>
                    <a:pt x="352" y="1"/>
                    <a:pt x="349" y="2"/>
                    <a:pt x="348" y="4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04" y="10"/>
                    <a:pt x="304" y="10"/>
                    <a:pt x="304" y="10"/>
                  </a:cubicBezTo>
                  <a:cubicBezTo>
                    <a:pt x="302" y="8"/>
                    <a:pt x="299" y="8"/>
                    <a:pt x="296" y="8"/>
                  </a:cubicBezTo>
                  <a:cubicBezTo>
                    <a:pt x="294" y="9"/>
                    <a:pt x="291" y="11"/>
                    <a:pt x="290" y="13"/>
                  </a:cubicBezTo>
                  <a:cubicBezTo>
                    <a:pt x="275" y="41"/>
                    <a:pt x="275" y="41"/>
                    <a:pt x="275" y="41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45" y="24"/>
                    <a:pt x="242" y="24"/>
                    <a:pt x="240" y="25"/>
                  </a:cubicBezTo>
                  <a:cubicBezTo>
                    <a:pt x="237" y="26"/>
                    <a:pt x="235" y="28"/>
                    <a:pt x="234" y="31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2" y="49"/>
                    <a:pt x="189" y="49"/>
                    <a:pt x="187" y="51"/>
                  </a:cubicBezTo>
                  <a:cubicBezTo>
                    <a:pt x="184" y="52"/>
                    <a:pt x="183" y="55"/>
                    <a:pt x="182" y="57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3" y="82"/>
                    <a:pt x="140" y="83"/>
                    <a:pt x="138" y="84"/>
                  </a:cubicBezTo>
                  <a:cubicBezTo>
                    <a:pt x="136" y="86"/>
                    <a:pt x="135" y="89"/>
                    <a:pt x="135" y="92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0" y="122"/>
                    <a:pt x="97" y="123"/>
                    <a:pt x="96" y="125"/>
                  </a:cubicBezTo>
                  <a:cubicBezTo>
                    <a:pt x="94" y="127"/>
                    <a:pt x="93" y="130"/>
                    <a:pt x="93" y="13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4" y="168"/>
                    <a:pt x="61" y="170"/>
                    <a:pt x="60" y="172"/>
                  </a:cubicBezTo>
                  <a:cubicBezTo>
                    <a:pt x="58" y="174"/>
                    <a:pt x="58" y="177"/>
                    <a:pt x="59" y="180"/>
                  </a:cubicBezTo>
                  <a:cubicBezTo>
                    <a:pt x="68" y="210"/>
                    <a:pt x="68" y="210"/>
                    <a:pt x="68" y="210"/>
                  </a:cubicBezTo>
                  <a:cubicBezTo>
                    <a:pt x="38" y="219"/>
                    <a:pt x="38" y="219"/>
                    <a:pt x="38" y="219"/>
                  </a:cubicBezTo>
                  <a:cubicBezTo>
                    <a:pt x="35" y="219"/>
                    <a:pt x="33" y="221"/>
                    <a:pt x="32" y="224"/>
                  </a:cubicBezTo>
                  <a:cubicBezTo>
                    <a:pt x="31" y="226"/>
                    <a:pt x="31" y="229"/>
                    <a:pt x="32" y="232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17" y="273"/>
                    <a:pt x="17" y="273"/>
                    <a:pt x="17" y="273"/>
                  </a:cubicBezTo>
                  <a:cubicBezTo>
                    <a:pt x="15" y="274"/>
                    <a:pt x="13" y="277"/>
                    <a:pt x="12" y="279"/>
                  </a:cubicBezTo>
                  <a:cubicBezTo>
                    <a:pt x="12" y="282"/>
                    <a:pt x="12" y="285"/>
                    <a:pt x="14" y="287"/>
                  </a:cubicBezTo>
                  <a:cubicBezTo>
                    <a:pt x="32" y="313"/>
                    <a:pt x="32" y="313"/>
                    <a:pt x="32" y="313"/>
                  </a:cubicBezTo>
                  <a:cubicBezTo>
                    <a:pt x="6" y="330"/>
                    <a:pt x="6" y="330"/>
                    <a:pt x="6" y="330"/>
                  </a:cubicBezTo>
                  <a:cubicBezTo>
                    <a:pt x="4" y="332"/>
                    <a:pt x="2" y="335"/>
                    <a:pt x="2" y="337"/>
                  </a:cubicBezTo>
                  <a:cubicBezTo>
                    <a:pt x="1" y="340"/>
                    <a:pt x="2" y="343"/>
                    <a:pt x="4" y="345"/>
                  </a:cubicBezTo>
                  <a:cubicBezTo>
                    <a:pt x="26" y="367"/>
                    <a:pt x="26" y="367"/>
                    <a:pt x="26" y="367"/>
                  </a:cubicBezTo>
                  <a:cubicBezTo>
                    <a:pt x="3" y="389"/>
                    <a:pt x="3" y="389"/>
                    <a:pt x="3" y="389"/>
                  </a:cubicBezTo>
                  <a:cubicBezTo>
                    <a:pt x="1" y="391"/>
                    <a:pt x="0" y="393"/>
                    <a:pt x="0" y="396"/>
                  </a:cubicBezTo>
                  <a:cubicBezTo>
                    <a:pt x="1" y="399"/>
                    <a:pt x="2" y="402"/>
                    <a:pt x="4" y="403"/>
                  </a:cubicBezTo>
                  <a:cubicBezTo>
                    <a:pt x="29" y="422"/>
                    <a:pt x="29" y="422"/>
                    <a:pt x="29" y="422"/>
                  </a:cubicBezTo>
                  <a:cubicBezTo>
                    <a:pt x="10" y="447"/>
                    <a:pt x="10" y="447"/>
                    <a:pt x="10" y="447"/>
                  </a:cubicBezTo>
                  <a:cubicBezTo>
                    <a:pt x="8" y="449"/>
                    <a:pt x="8" y="452"/>
                    <a:pt x="8" y="455"/>
                  </a:cubicBezTo>
                  <a:cubicBezTo>
                    <a:pt x="9" y="457"/>
                    <a:pt x="11" y="460"/>
                    <a:pt x="13" y="461"/>
                  </a:cubicBezTo>
                  <a:cubicBezTo>
                    <a:pt x="41" y="476"/>
                    <a:pt x="41" y="476"/>
                    <a:pt x="41" y="476"/>
                  </a:cubicBezTo>
                  <a:cubicBezTo>
                    <a:pt x="26" y="503"/>
                    <a:pt x="26" y="503"/>
                    <a:pt x="26" y="503"/>
                  </a:cubicBezTo>
                  <a:cubicBezTo>
                    <a:pt x="24" y="506"/>
                    <a:pt x="24" y="509"/>
                    <a:pt x="25" y="511"/>
                  </a:cubicBezTo>
                  <a:cubicBezTo>
                    <a:pt x="26" y="514"/>
                    <a:pt x="28" y="516"/>
                    <a:pt x="31" y="517"/>
                  </a:cubicBezTo>
                  <a:cubicBezTo>
                    <a:pt x="61" y="527"/>
                    <a:pt x="61" y="527"/>
                    <a:pt x="61" y="527"/>
                  </a:cubicBezTo>
                  <a:cubicBezTo>
                    <a:pt x="50" y="556"/>
                    <a:pt x="50" y="556"/>
                    <a:pt x="50" y="556"/>
                  </a:cubicBezTo>
                  <a:cubicBezTo>
                    <a:pt x="49" y="559"/>
                    <a:pt x="49" y="562"/>
                    <a:pt x="51" y="564"/>
                  </a:cubicBezTo>
                  <a:cubicBezTo>
                    <a:pt x="52" y="567"/>
                    <a:pt x="54" y="568"/>
                    <a:pt x="57" y="569"/>
                  </a:cubicBezTo>
                  <a:cubicBezTo>
                    <a:pt x="88" y="574"/>
                    <a:pt x="88" y="574"/>
                    <a:pt x="88" y="574"/>
                  </a:cubicBezTo>
                  <a:cubicBezTo>
                    <a:pt x="82" y="605"/>
                    <a:pt x="82" y="605"/>
                    <a:pt x="82" y="605"/>
                  </a:cubicBezTo>
                  <a:cubicBezTo>
                    <a:pt x="82" y="608"/>
                    <a:pt x="82" y="611"/>
                    <a:pt x="84" y="613"/>
                  </a:cubicBezTo>
                  <a:cubicBezTo>
                    <a:pt x="86" y="615"/>
                    <a:pt x="89" y="616"/>
                    <a:pt x="91" y="616"/>
                  </a:cubicBezTo>
                  <a:cubicBezTo>
                    <a:pt x="123" y="617"/>
                    <a:pt x="123" y="617"/>
                    <a:pt x="123" y="617"/>
                  </a:cubicBezTo>
                  <a:cubicBezTo>
                    <a:pt x="122" y="648"/>
                    <a:pt x="122" y="648"/>
                    <a:pt x="122" y="648"/>
                  </a:cubicBezTo>
                  <a:cubicBezTo>
                    <a:pt x="122" y="651"/>
                    <a:pt x="123" y="654"/>
                    <a:pt x="125" y="655"/>
                  </a:cubicBezTo>
                  <a:cubicBezTo>
                    <a:pt x="127" y="657"/>
                    <a:pt x="130" y="658"/>
                    <a:pt x="133" y="658"/>
                  </a:cubicBezTo>
                  <a:cubicBezTo>
                    <a:pt x="164" y="653"/>
                    <a:pt x="164" y="653"/>
                    <a:pt x="164" y="653"/>
                  </a:cubicBezTo>
                  <a:cubicBezTo>
                    <a:pt x="167" y="684"/>
                    <a:pt x="167" y="684"/>
                    <a:pt x="167" y="684"/>
                  </a:cubicBezTo>
                  <a:cubicBezTo>
                    <a:pt x="168" y="687"/>
                    <a:pt x="169" y="690"/>
                    <a:pt x="172" y="691"/>
                  </a:cubicBezTo>
                  <a:cubicBezTo>
                    <a:pt x="174" y="693"/>
                    <a:pt x="177" y="693"/>
                    <a:pt x="180" y="692"/>
                  </a:cubicBezTo>
                  <a:cubicBezTo>
                    <a:pt x="210" y="683"/>
                    <a:pt x="210" y="683"/>
                    <a:pt x="210" y="683"/>
                  </a:cubicBezTo>
                  <a:cubicBezTo>
                    <a:pt x="218" y="713"/>
                    <a:pt x="218" y="713"/>
                    <a:pt x="218" y="713"/>
                  </a:cubicBezTo>
                  <a:cubicBezTo>
                    <a:pt x="219" y="716"/>
                    <a:pt x="221" y="718"/>
                    <a:pt x="224" y="719"/>
                  </a:cubicBezTo>
                  <a:cubicBezTo>
                    <a:pt x="226" y="720"/>
                    <a:pt x="229" y="720"/>
                    <a:pt x="232" y="719"/>
                  </a:cubicBezTo>
                  <a:cubicBezTo>
                    <a:pt x="260" y="705"/>
                    <a:pt x="260" y="705"/>
                    <a:pt x="260" y="705"/>
                  </a:cubicBezTo>
                  <a:cubicBezTo>
                    <a:pt x="273" y="734"/>
                    <a:pt x="273" y="734"/>
                    <a:pt x="273" y="734"/>
                  </a:cubicBezTo>
                  <a:cubicBezTo>
                    <a:pt x="274" y="736"/>
                    <a:pt x="277" y="738"/>
                    <a:pt x="279" y="739"/>
                  </a:cubicBezTo>
                  <a:cubicBezTo>
                    <a:pt x="282" y="739"/>
                    <a:pt x="285" y="739"/>
                    <a:pt x="287" y="737"/>
                  </a:cubicBezTo>
                  <a:cubicBezTo>
                    <a:pt x="313" y="719"/>
                    <a:pt x="313" y="719"/>
                    <a:pt x="313" y="719"/>
                  </a:cubicBezTo>
                  <a:cubicBezTo>
                    <a:pt x="330" y="745"/>
                    <a:pt x="330" y="745"/>
                    <a:pt x="330" y="745"/>
                  </a:cubicBezTo>
                  <a:cubicBezTo>
                    <a:pt x="332" y="747"/>
                    <a:pt x="334" y="749"/>
                    <a:pt x="337" y="749"/>
                  </a:cubicBezTo>
                  <a:cubicBezTo>
                    <a:pt x="340" y="750"/>
                    <a:pt x="343" y="749"/>
                    <a:pt x="345" y="747"/>
                  </a:cubicBezTo>
                  <a:cubicBezTo>
                    <a:pt x="367" y="725"/>
                    <a:pt x="367" y="725"/>
                    <a:pt x="367" y="725"/>
                  </a:cubicBezTo>
                  <a:cubicBezTo>
                    <a:pt x="389" y="748"/>
                    <a:pt x="389" y="748"/>
                    <a:pt x="389" y="748"/>
                  </a:cubicBezTo>
                  <a:cubicBezTo>
                    <a:pt x="390" y="750"/>
                    <a:pt x="393" y="751"/>
                    <a:pt x="396" y="751"/>
                  </a:cubicBezTo>
                  <a:cubicBezTo>
                    <a:pt x="396" y="751"/>
                    <a:pt x="396" y="751"/>
                    <a:pt x="396" y="751"/>
                  </a:cubicBezTo>
                  <a:cubicBezTo>
                    <a:pt x="399" y="750"/>
                    <a:pt x="401" y="749"/>
                    <a:pt x="403" y="747"/>
                  </a:cubicBezTo>
                  <a:cubicBezTo>
                    <a:pt x="422" y="722"/>
                    <a:pt x="422" y="722"/>
                    <a:pt x="422" y="722"/>
                  </a:cubicBezTo>
                  <a:cubicBezTo>
                    <a:pt x="447" y="741"/>
                    <a:pt x="447" y="741"/>
                    <a:pt x="447" y="741"/>
                  </a:cubicBezTo>
                  <a:cubicBezTo>
                    <a:pt x="449" y="743"/>
                    <a:pt x="452" y="743"/>
                    <a:pt x="455" y="743"/>
                  </a:cubicBezTo>
                  <a:cubicBezTo>
                    <a:pt x="457" y="742"/>
                    <a:pt x="460" y="740"/>
                    <a:pt x="461" y="738"/>
                  </a:cubicBezTo>
                  <a:cubicBezTo>
                    <a:pt x="475" y="710"/>
                    <a:pt x="475" y="710"/>
                    <a:pt x="475" y="710"/>
                  </a:cubicBezTo>
                  <a:cubicBezTo>
                    <a:pt x="503" y="725"/>
                    <a:pt x="503" y="725"/>
                    <a:pt x="503" y="725"/>
                  </a:cubicBezTo>
                  <a:cubicBezTo>
                    <a:pt x="505" y="727"/>
                    <a:pt x="508" y="727"/>
                    <a:pt x="511" y="726"/>
                  </a:cubicBezTo>
                  <a:cubicBezTo>
                    <a:pt x="514" y="725"/>
                    <a:pt x="516" y="723"/>
                    <a:pt x="517" y="720"/>
                  </a:cubicBezTo>
                  <a:cubicBezTo>
                    <a:pt x="527" y="690"/>
                    <a:pt x="527" y="690"/>
                    <a:pt x="527" y="690"/>
                  </a:cubicBezTo>
                  <a:cubicBezTo>
                    <a:pt x="556" y="701"/>
                    <a:pt x="556" y="701"/>
                    <a:pt x="556" y="701"/>
                  </a:cubicBezTo>
                  <a:cubicBezTo>
                    <a:pt x="559" y="702"/>
                    <a:pt x="562" y="702"/>
                    <a:pt x="564" y="700"/>
                  </a:cubicBezTo>
                  <a:cubicBezTo>
                    <a:pt x="567" y="699"/>
                    <a:pt x="568" y="697"/>
                    <a:pt x="569" y="694"/>
                  </a:cubicBezTo>
                  <a:cubicBezTo>
                    <a:pt x="574" y="663"/>
                    <a:pt x="574" y="663"/>
                    <a:pt x="574" y="663"/>
                  </a:cubicBezTo>
                  <a:cubicBezTo>
                    <a:pt x="605" y="669"/>
                    <a:pt x="605" y="669"/>
                    <a:pt x="605" y="669"/>
                  </a:cubicBezTo>
                  <a:cubicBezTo>
                    <a:pt x="608" y="669"/>
                    <a:pt x="610" y="669"/>
                    <a:pt x="613" y="667"/>
                  </a:cubicBezTo>
                  <a:cubicBezTo>
                    <a:pt x="615" y="665"/>
                    <a:pt x="616" y="662"/>
                    <a:pt x="616" y="660"/>
                  </a:cubicBezTo>
                  <a:cubicBezTo>
                    <a:pt x="616" y="628"/>
                    <a:pt x="616" y="628"/>
                    <a:pt x="616" y="628"/>
                  </a:cubicBezTo>
                  <a:cubicBezTo>
                    <a:pt x="648" y="629"/>
                    <a:pt x="648" y="629"/>
                    <a:pt x="648" y="629"/>
                  </a:cubicBezTo>
                  <a:cubicBezTo>
                    <a:pt x="651" y="629"/>
                    <a:pt x="653" y="628"/>
                    <a:pt x="655" y="626"/>
                  </a:cubicBezTo>
                  <a:cubicBezTo>
                    <a:pt x="657" y="624"/>
                    <a:pt x="658" y="621"/>
                    <a:pt x="658" y="619"/>
                  </a:cubicBezTo>
                  <a:cubicBezTo>
                    <a:pt x="653" y="587"/>
                    <a:pt x="653" y="587"/>
                    <a:pt x="653" y="587"/>
                  </a:cubicBezTo>
                  <a:cubicBezTo>
                    <a:pt x="684" y="584"/>
                    <a:pt x="684" y="584"/>
                    <a:pt x="684" y="584"/>
                  </a:cubicBezTo>
                  <a:cubicBezTo>
                    <a:pt x="687" y="583"/>
                    <a:pt x="689" y="582"/>
                    <a:pt x="691" y="579"/>
                  </a:cubicBezTo>
                  <a:cubicBezTo>
                    <a:pt x="692" y="577"/>
                    <a:pt x="693" y="574"/>
                    <a:pt x="692" y="571"/>
                  </a:cubicBezTo>
                  <a:cubicBezTo>
                    <a:pt x="683" y="541"/>
                    <a:pt x="683" y="541"/>
                    <a:pt x="683" y="541"/>
                  </a:cubicBezTo>
                  <a:cubicBezTo>
                    <a:pt x="713" y="533"/>
                    <a:pt x="713" y="533"/>
                    <a:pt x="713" y="533"/>
                  </a:cubicBezTo>
                  <a:cubicBezTo>
                    <a:pt x="716" y="532"/>
                    <a:pt x="718" y="530"/>
                    <a:pt x="719" y="527"/>
                  </a:cubicBezTo>
                  <a:cubicBezTo>
                    <a:pt x="720" y="525"/>
                    <a:pt x="720" y="522"/>
                    <a:pt x="719" y="519"/>
                  </a:cubicBezTo>
                  <a:cubicBezTo>
                    <a:pt x="705" y="491"/>
                    <a:pt x="705" y="491"/>
                    <a:pt x="705" y="491"/>
                  </a:cubicBezTo>
                  <a:cubicBezTo>
                    <a:pt x="733" y="478"/>
                    <a:pt x="733" y="478"/>
                    <a:pt x="733" y="478"/>
                  </a:cubicBezTo>
                  <a:cubicBezTo>
                    <a:pt x="736" y="477"/>
                    <a:pt x="738" y="475"/>
                    <a:pt x="739" y="472"/>
                  </a:cubicBezTo>
                  <a:cubicBezTo>
                    <a:pt x="739" y="469"/>
                    <a:pt x="739" y="466"/>
                    <a:pt x="737" y="464"/>
                  </a:cubicBezTo>
                  <a:cubicBezTo>
                    <a:pt x="719" y="438"/>
                    <a:pt x="719" y="438"/>
                    <a:pt x="719" y="438"/>
                  </a:cubicBezTo>
                  <a:cubicBezTo>
                    <a:pt x="745" y="421"/>
                    <a:pt x="745" y="421"/>
                    <a:pt x="745" y="421"/>
                  </a:cubicBezTo>
                  <a:cubicBezTo>
                    <a:pt x="747" y="419"/>
                    <a:pt x="749" y="417"/>
                    <a:pt x="749" y="414"/>
                  </a:cubicBezTo>
                  <a:cubicBezTo>
                    <a:pt x="749" y="411"/>
                    <a:pt x="748" y="408"/>
                    <a:pt x="746" y="406"/>
                  </a:cubicBezTo>
                  <a:lnTo>
                    <a:pt x="724" y="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92" name="Freeform 1733">
              <a:extLst>
                <a:ext uri="{FF2B5EF4-FFF2-40B4-BE49-F238E27FC236}">
                  <a16:creationId xmlns:a16="http://schemas.microsoft.com/office/drawing/2014/main" id="{1C16EF7F-85AF-4D36-B7BC-5D9849AFA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" y="378"/>
              <a:ext cx="781" cy="781"/>
            </a:xfrm>
            <a:custGeom>
              <a:avLst/>
              <a:gdLst>
                <a:gd name="T0" fmla="*/ 509 w 781"/>
                <a:gd name="T1" fmla="*/ 52 h 781"/>
                <a:gd name="T2" fmla="*/ 561 w 781"/>
                <a:gd name="T3" fmla="*/ 75 h 781"/>
                <a:gd name="T4" fmla="*/ 608 w 781"/>
                <a:gd name="T5" fmla="*/ 106 h 781"/>
                <a:gd name="T6" fmla="*/ 650 w 781"/>
                <a:gd name="T7" fmla="*/ 143 h 781"/>
                <a:gd name="T8" fmla="*/ 686 w 781"/>
                <a:gd name="T9" fmla="*/ 187 h 781"/>
                <a:gd name="T10" fmla="*/ 714 w 781"/>
                <a:gd name="T11" fmla="*/ 236 h 781"/>
                <a:gd name="T12" fmla="*/ 735 w 781"/>
                <a:gd name="T13" fmla="*/ 287 h 781"/>
                <a:gd name="T14" fmla="*/ 747 w 781"/>
                <a:gd name="T15" fmla="*/ 342 h 781"/>
                <a:gd name="T16" fmla="*/ 749 w 781"/>
                <a:gd name="T17" fmla="*/ 399 h 781"/>
                <a:gd name="T18" fmla="*/ 743 w 781"/>
                <a:gd name="T19" fmla="*/ 455 h 781"/>
                <a:gd name="T20" fmla="*/ 729 w 781"/>
                <a:gd name="T21" fmla="*/ 510 h 781"/>
                <a:gd name="T22" fmla="*/ 707 w 781"/>
                <a:gd name="T23" fmla="*/ 561 h 781"/>
                <a:gd name="T24" fmla="*/ 675 w 781"/>
                <a:gd name="T25" fmla="*/ 608 h 781"/>
                <a:gd name="T26" fmla="*/ 639 w 781"/>
                <a:gd name="T27" fmla="*/ 650 h 781"/>
                <a:gd name="T28" fmla="*/ 594 w 781"/>
                <a:gd name="T29" fmla="*/ 686 h 781"/>
                <a:gd name="T30" fmla="*/ 546 w 781"/>
                <a:gd name="T31" fmla="*/ 714 h 781"/>
                <a:gd name="T32" fmla="*/ 494 w 781"/>
                <a:gd name="T33" fmla="*/ 735 h 781"/>
                <a:gd name="T34" fmla="*/ 439 w 781"/>
                <a:gd name="T35" fmla="*/ 746 h 781"/>
                <a:gd name="T36" fmla="*/ 383 w 781"/>
                <a:gd name="T37" fmla="*/ 750 h 781"/>
                <a:gd name="T38" fmla="*/ 326 w 781"/>
                <a:gd name="T39" fmla="*/ 743 h 781"/>
                <a:gd name="T40" fmla="*/ 271 w 781"/>
                <a:gd name="T41" fmla="*/ 729 h 781"/>
                <a:gd name="T42" fmla="*/ 220 w 781"/>
                <a:gd name="T43" fmla="*/ 707 h 781"/>
                <a:gd name="T44" fmla="*/ 173 w 781"/>
                <a:gd name="T45" fmla="*/ 676 h 781"/>
                <a:gd name="T46" fmla="*/ 131 w 781"/>
                <a:gd name="T47" fmla="*/ 638 h 781"/>
                <a:gd name="T48" fmla="*/ 95 w 781"/>
                <a:gd name="T49" fmla="*/ 594 h 781"/>
                <a:gd name="T50" fmla="*/ 67 w 781"/>
                <a:gd name="T51" fmla="*/ 546 h 781"/>
                <a:gd name="T52" fmla="*/ 47 w 781"/>
                <a:gd name="T53" fmla="*/ 494 h 781"/>
                <a:gd name="T54" fmla="*/ 35 w 781"/>
                <a:gd name="T55" fmla="*/ 439 h 781"/>
                <a:gd name="T56" fmla="*/ 31 w 781"/>
                <a:gd name="T57" fmla="*/ 382 h 781"/>
                <a:gd name="T58" fmla="*/ 38 w 781"/>
                <a:gd name="T59" fmla="*/ 326 h 781"/>
                <a:gd name="T60" fmla="*/ 52 w 781"/>
                <a:gd name="T61" fmla="*/ 272 h 781"/>
                <a:gd name="T62" fmla="*/ 75 w 781"/>
                <a:gd name="T63" fmla="*/ 220 h 781"/>
                <a:gd name="T64" fmla="*/ 105 w 781"/>
                <a:gd name="T65" fmla="*/ 173 h 781"/>
                <a:gd name="T66" fmla="*/ 143 w 781"/>
                <a:gd name="T67" fmla="*/ 131 h 781"/>
                <a:gd name="T68" fmla="*/ 187 w 781"/>
                <a:gd name="T69" fmla="*/ 95 h 781"/>
                <a:gd name="T70" fmla="*/ 236 w 781"/>
                <a:gd name="T71" fmla="*/ 67 h 781"/>
                <a:gd name="T72" fmla="*/ 287 w 781"/>
                <a:gd name="T73" fmla="*/ 46 h 781"/>
                <a:gd name="T74" fmla="*/ 343 w 781"/>
                <a:gd name="T75" fmla="*/ 35 h 781"/>
                <a:gd name="T76" fmla="*/ 399 w 781"/>
                <a:gd name="T77" fmla="*/ 32 h 781"/>
                <a:gd name="T78" fmla="*/ 455 w 781"/>
                <a:gd name="T79" fmla="*/ 38 h 7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81"/>
                <a:gd name="T121" fmla="*/ 0 h 781"/>
                <a:gd name="T122" fmla="*/ 781 w 781"/>
                <a:gd name="T123" fmla="*/ 781 h 7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81" h="781">
                  <a:moveTo>
                    <a:pt x="491" y="12"/>
                  </a:moveTo>
                  <a:lnTo>
                    <a:pt x="509" y="52"/>
                  </a:lnTo>
                  <a:lnTo>
                    <a:pt x="549" y="32"/>
                  </a:lnTo>
                  <a:lnTo>
                    <a:pt x="561" y="75"/>
                  </a:lnTo>
                  <a:lnTo>
                    <a:pt x="603" y="62"/>
                  </a:lnTo>
                  <a:lnTo>
                    <a:pt x="608" y="106"/>
                  </a:lnTo>
                  <a:lnTo>
                    <a:pt x="652" y="99"/>
                  </a:lnTo>
                  <a:lnTo>
                    <a:pt x="650" y="143"/>
                  </a:lnTo>
                  <a:lnTo>
                    <a:pt x="694" y="144"/>
                  </a:lnTo>
                  <a:lnTo>
                    <a:pt x="686" y="187"/>
                  </a:lnTo>
                  <a:lnTo>
                    <a:pt x="729" y="194"/>
                  </a:lnTo>
                  <a:lnTo>
                    <a:pt x="714" y="236"/>
                  </a:lnTo>
                  <a:lnTo>
                    <a:pt x="755" y="250"/>
                  </a:lnTo>
                  <a:lnTo>
                    <a:pt x="735" y="287"/>
                  </a:lnTo>
                  <a:lnTo>
                    <a:pt x="774" y="308"/>
                  </a:lnTo>
                  <a:lnTo>
                    <a:pt x="747" y="342"/>
                  </a:lnTo>
                  <a:lnTo>
                    <a:pt x="781" y="369"/>
                  </a:lnTo>
                  <a:lnTo>
                    <a:pt x="749" y="399"/>
                  </a:lnTo>
                  <a:lnTo>
                    <a:pt x="780" y="430"/>
                  </a:lnTo>
                  <a:lnTo>
                    <a:pt x="743" y="455"/>
                  </a:lnTo>
                  <a:lnTo>
                    <a:pt x="769" y="490"/>
                  </a:lnTo>
                  <a:lnTo>
                    <a:pt x="729" y="510"/>
                  </a:lnTo>
                  <a:lnTo>
                    <a:pt x="749" y="549"/>
                  </a:lnTo>
                  <a:lnTo>
                    <a:pt x="707" y="561"/>
                  </a:lnTo>
                  <a:lnTo>
                    <a:pt x="720" y="603"/>
                  </a:lnTo>
                  <a:lnTo>
                    <a:pt x="675" y="608"/>
                  </a:lnTo>
                  <a:lnTo>
                    <a:pt x="682" y="651"/>
                  </a:lnTo>
                  <a:lnTo>
                    <a:pt x="639" y="650"/>
                  </a:lnTo>
                  <a:lnTo>
                    <a:pt x="637" y="694"/>
                  </a:lnTo>
                  <a:lnTo>
                    <a:pt x="594" y="686"/>
                  </a:lnTo>
                  <a:lnTo>
                    <a:pt x="587" y="729"/>
                  </a:lnTo>
                  <a:lnTo>
                    <a:pt x="546" y="714"/>
                  </a:lnTo>
                  <a:lnTo>
                    <a:pt x="532" y="755"/>
                  </a:lnTo>
                  <a:lnTo>
                    <a:pt x="494" y="735"/>
                  </a:lnTo>
                  <a:lnTo>
                    <a:pt x="473" y="773"/>
                  </a:lnTo>
                  <a:lnTo>
                    <a:pt x="439" y="746"/>
                  </a:lnTo>
                  <a:lnTo>
                    <a:pt x="412" y="781"/>
                  </a:lnTo>
                  <a:lnTo>
                    <a:pt x="383" y="750"/>
                  </a:lnTo>
                  <a:lnTo>
                    <a:pt x="351" y="780"/>
                  </a:lnTo>
                  <a:lnTo>
                    <a:pt x="326" y="743"/>
                  </a:lnTo>
                  <a:lnTo>
                    <a:pt x="291" y="769"/>
                  </a:lnTo>
                  <a:lnTo>
                    <a:pt x="271" y="729"/>
                  </a:lnTo>
                  <a:lnTo>
                    <a:pt x="232" y="749"/>
                  </a:lnTo>
                  <a:lnTo>
                    <a:pt x="220" y="707"/>
                  </a:lnTo>
                  <a:lnTo>
                    <a:pt x="178" y="719"/>
                  </a:lnTo>
                  <a:lnTo>
                    <a:pt x="173" y="676"/>
                  </a:lnTo>
                  <a:lnTo>
                    <a:pt x="130" y="682"/>
                  </a:lnTo>
                  <a:lnTo>
                    <a:pt x="131" y="638"/>
                  </a:lnTo>
                  <a:lnTo>
                    <a:pt x="88" y="637"/>
                  </a:lnTo>
                  <a:lnTo>
                    <a:pt x="95" y="594"/>
                  </a:lnTo>
                  <a:lnTo>
                    <a:pt x="52" y="588"/>
                  </a:lnTo>
                  <a:lnTo>
                    <a:pt x="67" y="546"/>
                  </a:lnTo>
                  <a:lnTo>
                    <a:pt x="26" y="532"/>
                  </a:lnTo>
                  <a:lnTo>
                    <a:pt x="47" y="494"/>
                  </a:lnTo>
                  <a:lnTo>
                    <a:pt x="8" y="473"/>
                  </a:lnTo>
                  <a:lnTo>
                    <a:pt x="35" y="439"/>
                  </a:lnTo>
                  <a:lnTo>
                    <a:pt x="0" y="413"/>
                  </a:lnTo>
                  <a:lnTo>
                    <a:pt x="31" y="382"/>
                  </a:lnTo>
                  <a:lnTo>
                    <a:pt x="1" y="351"/>
                  </a:lnTo>
                  <a:lnTo>
                    <a:pt x="38" y="326"/>
                  </a:lnTo>
                  <a:lnTo>
                    <a:pt x="12" y="291"/>
                  </a:lnTo>
                  <a:lnTo>
                    <a:pt x="52" y="272"/>
                  </a:lnTo>
                  <a:lnTo>
                    <a:pt x="33" y="232"/>
                  </a:lnTo>
                  <a:lnTo>
                    <a:pt x="75" y="220"/>
                  </a:lnTo>
                  <a:lnTo>
                    <a:pt x="62" y="178"/>
                  </a:lnTo>
                  <a:lnTo>
                    <a:pt x="105" y="173"/>
                  </a:lnTo>
                  <a:lnTo>
                    <a:pt x="99" y="130"/>
                  </a:lnTo>
                  <a:lnTo>
                    <a:pt x="143" y="131"/>
                  </a:lnTo>
                  <a:lnTo>
                    <a:pt x="144" y="88"/>
                  </a:lnTo>
                  <a:lnTo>
                    <a:pt x="187" y="95"/>
                  </a:lnTo>
                  <a:lnTo>
                    <a:pt x="193" y="52"/>
                  </a:lnTo>
                  <a:lnTo>
                    <a:pt x="236" y="67"/>
                  </a:lnTo>
                  <a:lnTo>
                    <a:pt x="250" y="26"/>
                  </a:lnTo>
                  <a:lnTo>
                    <a:pt x="287" y="46"/>
                  </a:lnTo>
                  <a:lnTo>
                    <a:pt x="308" y="8"/>
                  </a:lnTo>
                  <a:lnTo>
                    <a:pt x="343" y="35"/>
                  </a:lnTo>
                  <a:lnTo>
                    <a:pt x="368" y="0"/>
                  </a:lnTo>
                  <a:lnTo>
                    <a:pt x="399" y="32"/>
                  </a:lnTo>
                  <a:lnTo>
                    <a:pt x="430" y="1"/>
                  </a:lnTo>
                  <a:lnTo>
                    <a:pt x="455" y="38"/>
                  </a:lnTo>
                  <a:lnTo>
                    <a:pt x="491" y="12"/>
                  </a:ln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93" name="Freeform 1734">
              <a:extLst>
                <a:ext uri="{FF2B5EF4-FFF2-40B4-BE49-F238E27FC236}">
                  <a16:creationId xmlns:a16="http://schemas.microsoft.com/office/drawing/2014/main" id="{1DCE1562-607E-48E6-A6B3-57C0B6BAE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395"/>
              <a:ext cx="747" cy="747"/>
            </a:xfrm>
            <a:custGeom>
              <a:avLst/>
              <a:gdLst>
                <a:gd name="T0" fmla="*/ 756 w 691"/>
                <a:gd name="T1" fmla="*/ 496 h 691"/>
                <a:gd name="T2" fmla="*/ 311 w 691"/>
                <a:gd name="T3" fmla="*/ 756 h 691"/>
                <a:gd name="T4" fmla="*/ 52 w 691"/>
                <a:gd name="T5" fmla="*/ 311 h 691"/>
                <a:gd name="T6" fmla="*/ 496 w 691"/>
                <a:gd name="T7" fmla="*/ 52 h 691"/>
                <a:gd name="T8" fmla="*/ 756 w 691"/>
                <a:gd name="T9" fmla="*/ 496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1"/>
                <a:gd name="T16" fmla="*/ 0 h 691"/>
                <a:gd name="T17" fmla="*/ 691 w 691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1" h="691">
                  <a:moveTo>
                    <a:pt x="647" y="425"/>
                  </a:moveTo>
                  <a:cubicBezTo>
                    <a:pt x="603" y="592"/>
                    <a:pt x="432" y="691"/>
                    <a:pt x="266" y="647"/>
                  </a:cubicBezTo>
                  <a:cubicBezTo>
                    <a:pt x="99" y="603"/>
                    <a:pt x="0" y="432"/>
                    <a:pt x="44" y="266"/>
                  </a:cubicBezTo>
                  <a:cubicBezTo>
                    <a:pt x="88" y="99"/>
                    <a:pt x="259" y="0"/>
                    <a:pt x="425" y="44"/>
                  </a:cubicBezTo>
                  <a:cubicBezTo>
                    <a:pt x="592" y="88"/>
                    <a:pt x="691" y="259"/>
                    <a:pt x="647" y="425"/>
                  </a:cubicBez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94" name="Freeform 1735">
              <a:extLst>
                <a:ext uri="{FF2B5EF4-FFF2-40B4-BE49-F238E27FC236}">
                  <a16:creationId xmlns:a16="http://schemas.microsoft.com/office/drawing/2014/main" id="{4B4F161E-855F-497E-A3C7-346FB5030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466"/>
              <a:ext cx="606" cy="606"/>
            </a:xfrm>
            <a:custGeom>
              <a:avLst/>
              <a:gdLst>
                <a:gd name="T0" fmla="*/ 395 w 606"/>
                <a:gd name="T1" fmla="*/ 41 h 606"/>
                <a:gd name="T2" fmla="*/ 435 w 606"/>
                <a:gd name="T3" fmla="*/ 58 h 606"/>
                <a:gd name="T4" fmla="*/ 471 w 606"/>
                <a:gd name="T5" fmla="*/ 82 h 606"/>
                <a:gd name="T6" fmla="*/ 503 w 606"/>
                <a:gd name="T7" fmla="*/ 111 h 606"/>
                <a:gd name="T8" fmla="*/ 531 w 606"/>
                <a:gd name="T9" fmla="*/ 144 h 606"/>
                <a:gd name="T10" fmla="*/ 553 w 606"/>
                <a:gd name="T11" fmla="*/ 182 h 606"/>
                <a:gd name="T12" fmla="*/ 569 w 606"/>
                <a:gd name="T13" fmla="*/ 223 h 606"/>
                <a:gd name="T14" fmla="*/ 578 w 606"/>
                <a:gd name="T15" fmla="*/ 265 h 606"/>
                <a:gd name="T16" fmla="*/ 581 w 606"/>
                <a:gd name="T17" fmla="*/ 310 h 606"/>
                <a:gd name="T18" fmla="*/ 575 w 606"/>
                <a:gd name="T19" fmla="*/ 353 h 606"/>
                <a:gd name="T20" fmla="*/ 565 w 606"/>
                <a:gd name="T21" fmla="*/ 395 h 606"/>
                <a:gd name="T22" fmla="*/ 547 w 606"/>
                <a:gd name="T23" fmla="*/ 435 h 606"/>
                <a:gd name="T24" fmla="*/ 524 w 606"/>
                <a:gd name="T25" fmla="*/ 472 h 606"/>
                <a:gd name="T26" fmla="*/ 494 w 606"/>
                <a:gd name="T27" fmla="*/ 504 h 606"/>
                <a:gd name="T28" fmla="*/ 461 w 606"/>
                <a:gd name="T29" fmla="*/ 531 h 606"/>
                <a:gd name="T30" fmla="*/ 423 w 606"/>
                <a:gd name="T31" fmla="*/ 553 h 606"/>
                <a:gd name="T32" fmla="*/ 382 w 606"/>
                <a:gd name="T33" fmla="*/ 569 h 606"/>
                <a:gd name="T34" fmla="*/ 340 w 606"/>
                <a:gd name="T35" fmla="*/ 577 h 606"/>
                <a:gd name="T36" fmla="*/ 296 w 606"/>
                <a:gd name="T37" fmla="*/ 581 h 606"/>
                <a:gd name="T38" fmla="*/ 252 w 606"/>
                <a:gd name="T39" fmla="*/ 576 h 606"/>
                <a:gd name="T40" fmla="*/ 210 w 606"/>
                <a:gd name="T41" fmla="*/ 565 h 606"/>
                <a:gd name="T42" fmla="*/ 170 w 606"/>
                <a:gd name="T43" fmla="*/ 547 h 606"/>
                <a:gd name="T44" fmla="*/ 134 w 606"/>
                <a:gd name="T45" fmla="*/ 523 h 606"/>
                <a:gd name="T46" fmla="*/ 101 w 606"/>
                <a:gd name="T47" fmla="*/ 494 h 606"/>
                <a:gd name="T48" fmla="*/ 74 w 606"/>
                <a:gd name="T49" fmla="*/ 461 h 606"/>
                <a:gd name="T50" fmla="*/ 53 w 606"/>
                <a:gd name="T51" fmla="*/ 423 h 606"/>
                <a:gd name="T52" fmla="*/ 36 w 606"/>
                <a:gd name="T53" fmla="*/ 382 h 606"/>
                <a:gd name="T54" fmla="*/ 28 w 606"/>
                <a:gd name="T55" fmla="*/ 340 h 606"/>
                <a:gd name="T56" fmla="*/ 24 w 606"/>
                <a:gd name="T57" fmla="*/ 297 h 606"/>
                <a:gd name="T58" fmla="*/ 29 w 606"/>
                <a:gd name="T59" fmla="*/ 252 h 606"/>
                <a:gd name="T60" fmla="*/ 41 w 606"/>
                <a:gd name="T61" fmla="*/ 210 h 606"/>
                <a:gd name="T62" fmla="*/ 58 w 606"/>
                <a:gd name="T63" fmla="*/ 170 h 606"/>
                <a:gd name="T64" fmla="*/ 82 w 606"/>
                <a:gd name="T65" fmla="*/ 135 h 606"/>
                <a:gd name="T66" fmla="*/ 111 w 606"/>
                <a:gd name="T67" fmla="*/ 102 h 606"/>
                <a:gd name="T68" fmla="*/ 144 w 606"/>
                <a:gd name="T69" fmla="*/ 74 h 606"/>
                <a:gd name="T70" fmla="*/ 182 w 606"/>
                <a:gd name="T71" fmla="*/ 52 h 606"/>
                <a:gd name="T72" fmla="*/ 223 w 606"/>
                <a:gd name="T73" fmla="*/ 36 h 606"/>
                <a:gd name="T74" fmla="*/ 265 w 606"/>
                <a:gd name="T75" fmla="*/ 28 h 606"/>
                <a:gd name="T76" fmla="*/ 309 w 606"/>
                <a:gd name="T77" fmla="*/ 24 h 606"/>
                <a:gd name="T78" fmla="*/ 353 w 606"/>
                <a:gd name="T79" fmla="*/ 30 h 6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6"/>
                <a:gd name="T121" fmla="*/ 0 h 606"/>
                <a:gd name="T122" fmla="*/ 606 w 606"/>
                <a:gd name="T123" fmla="*/ 606 h 6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6" h="606">
                  <a:moveTo>
                    <a:pt x="380" y="9"/>
                  </a:moveTo>
                  <a:lnTo>
                    <a:pt x="395" y="41"/>
                  </a:lnTo>
                  <a:lnTo>
                    <a:pt x="425" y="25"/>
                  </a:lnTo>
                  <a:lnTo>
                    <a:pt x="435" y="58"/>
                  </a:lnTo>
                  <a:lnTo>
                    <a:pt x="467" y="48"/>
                  </a:lnTo>
                  <a:lnTo>
                    <a:pt x="471" y="82"/>
                  </a:lnTo>
                  <a:lnTo>
                    <a:pt x="505" y="77"/>
                  </a:lnTo>
                  <a:lnTo>
                    <a:pt x="503" y="111"/>
                  </a:lnTo>
                  <a:lnTo>
                    <a:pt x="538" y="111"/>
                  </a:lnTo>
                  <a:lnTo>
                    <a:pt x="531" y="144"/>
                  </a:lnTo>
                  <a:lnTo>
                    <a:pt x="565" y="151"/>
                  </a:lnTo>
                  <a:lnTo>
                    <a:pt x="553" y="182"/>
                  </a:lnTo>
                  <a:lnTo>
                    <a:pt x="585" y="193"/>
                  </a:lnTo>
                  <a:lnTo>
                    <a:pt x="569" y="223"/>
                  </a:lnTo>
                  <a:lnTo>
                    <a:pt x="599" y="239"/>
                  </a:lnTo>
                  <a:lnTo>
                    <a:pt x="578" y="265"/>
                  </a:lnTo>
                  <a:lnTo>
                    <a:pt x="606" y="286"/>
                  </a:lnTo>
                  <a:lnTo>
                    <a:pt x="581" y="310"/>
                  </a:lnTo>
                  <a:lnTo>
                    <a:pt x="605" y="333"/>
                  </a:lnTo>
                  <a:lnTo>
                    <a:pt x="575" y="353"/>
                  </a:lnTo>
                  <a:lnTo>
                    <a:pt x="596" y="380"/>
                  </a:lnTo>
                  <a:lnTo>
                    <a:pt x="565" y="395"/>
                  </a:lnTo>
                  <a:lnTo>
                    <a:pt x="580" y="425"/>
                  </a:lnTo>
                  <a:lnTo>
                    <a:pt x="547" y="435"/>
                  </a:lnTo>
                  <a:lnTo>
                    <a:pt x="557" y="467"/>
                  </a:lnTo>
                  <a:lnTo>
                    <a:pt x="524" y="472"/>
                  </a:lnTo>
                  <a:lnTo>
                    <a:pt x="528" y="505"/>
                  </a:lnTo>
                  <a:lnTo>
                    <a:pt x="494" y="504"/>
                  </a:lnTo>
                  <a:lnTo>
                    <a:pt x="494" y="537"/>
                  </a:lnTo>
                  <a:lnTo>
                    <a:pt x="461" y="531"/>
                  </a:lnTo>
                  <a:lnTo>
                    <a:pt x="454" y="565"/>
                  </a:lnTo>
                  <a:lnTo>
                    <a:pt x="423" y="553"/>
                  </a:lnTo>
                  <a:lnTo>
                    <a:pt x="412" y="585"/>
                  </a:lnTo>
                  <a:lnTo>
                    <a:pt x="382" y="569"/>
                  </a:lnTo>
                  <a:lnTo>
                    <a:pt x="366" y="599"/>
                  </a:lnTo>
                  <a:lnTo>
                    <a:pt x="340" y="577"/>
                  </a:lnTo>
                  <a:lnTo>
                    <a:pt x="319" y="606"/>
                  </a:lnTo>
                  <a:lnTo>
                    <a:pt x="296" y="581"/>
                  </a:lnTo>
                  <a:lnTo>
                    <a:pt x="272" y="604"/>
                  </a:lnTo>
                  <a:lnTo>
                    <a:pt x="252" y="576"/>
                  </a:lnTo>
                  <a:lnTo>
                    <a:pt x="225" y="596"/>
                  </a:lnTo>
                  <a:lnTo>
                    <a:pt x="210" y="565"/>
                  </a:lnTo>
                  <a:lnTo>
                    <a:pt x="180" y="580"/>
                  </a:lnTo>
                  <a:lnTo>
                    <a:pt x="170" y="547"/>
                  </a:lnTo>
                  <a:lnTo>
                    <a:pt x="138" y="557"/>
                  </a:lnTo>
                  <a:lnTo>
                    <a:pt x="134" y="523"/>
                  </a:lnTo>
                  <a:lnTo>
                    <a:pt x="100" y="529"/>
                  </a:lnTo>
                  <a:lnTo>
                    <a:pt x="101" y="494"/>
                  </a:lnTo>
                  <a:lnTo>
                    <a:pt x="68" y="494"/>
                  </a:lnTo>
                  <a:lnTo>
                    <a:pt x="74" y="461"/>
                  </a:lnTo>
                  <a:lnTo>
                    <a:pt x="41" y="455"/>
                  </a:lnTo>
                  <a:lnTo>
                    <a:pt x="53" y="423"/>
                  </a:lnTo>
                  <a:lnTo>
                    <a:pt x="20" y="412"/>
                  </a:lnTo>
                  <a:lnTo>
                    <a:pt x="36" y="382"/>
                  </a:lnTo>
                  <a:lnTo>
                    <a:pt x="6" y="367"/>
                  </a:lnTo>
                  <a:lnTo>
                    <a:pt x="28" y="340"/>
                  </a:lnTo>
                  <a:lnTo>
                    <a:pt x="0" y="319"/>
                  </a:lnTo>
                  <a:lnTo>
                    <a:pt x="24" y="297"/>
                  </a:lnTo>
                  <a:lnTo>
                    <a:pt x="1" y="272"/>
                  </a:lnTo>
                  <a:lnTo>
                    <a:pt x="29" y="252"/>
                  </a:lnTo>
                  <a:lnTo>
                    <a:pt x="9" y="225"/>
                  </a:lnTo>
                  <a:lnTo>
                    <a:pt x="41" y="210"/>
                  </a:lnTo>
                  <a:lnTo>
                    <a:pt x="26" y="180"/>
                  </a:lnTo>
                  <a:lnTo>
                    <a:pt x="58" y="170"/>
                  </a:lnTo>
                  <a:lnTo>
                    <a:pt x="48" y="138"/>
                  </a:lnTo>
                  <a:lnTo>
                    <a:pt x="82" y="135"/>
                  </a:lnTo>
                  <a:lnTo>
                    <a:pt x="76" y="100"/>
                  </a:lnTo>
                  <a:lnTo>
                    <a:pt x="111" y="102"/>
                  </a:lnTo>
                  <a:lnTo>
                    <a:pt x="111" y="68"/>
                  </a:lnTo>
                  <a:lnTo>
                    <a:pt x="144" y="74"/>
                  </a:lnTo>
                  <a:lnTo>
                    <a:pt x="150" y="41"/>
                  </a:lnTo>
                  <a:lnTo>
                    <a:pt x="182" y="52"/>
                  </a:lnTo>
                  <a:lnTo>
                    <a:pt x="193" y="20"/>
                  </a:lnTo>
                  <a:lnTo>
                    <a:pt x="223" y="36"/>
                  </a:lnTo>
                  <a:lnTo>
                    <a:pt x="238" y="6"/>
                  </a:lnTo>
                  <a:lnTo>
                    <a:pt x="265" y="28"/>
                  </a:lnTo>
                  <a:lnTo>
                    <a:pt x="286" y="0"/>
                  </a:lnTo>
                  <a:lnTo>
                    <a:pt x="309" y="24"/>
                  </a:lnTo>
                  <a:lnTo>
                    <a:pt x="333" y="1"/>
                  </a:lnTo>
                  <a:lnTo>
                    <a:pt x="353" y="30"/>
                  </a:lnTo>
                  <a:lnTo>
                    <a:pt x="380" y="9"/>
                  </a:ln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95" name="Freeform 1736">
              <a:extLst>
                <a:ext uri="{FF2B5EF4-FFF2-40B4-BE49-F238E27FC236}">
                  <a16:creationId xmlns:a16="http://schemas.microsoft.com/office/drawing/2014/main" id="{55523729-5A75-4E58-81FD-1BF40CAFC1C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328" y="554"/>
              <a:ext cx="170" cy="260"/>
            </a:xfrm>
            <a:custGeom>
              <a:avLst/>
              <a:gdLst>
                <a:gd name="T0" fmla="*/ 68 w 157"/>
                <a:gd name="T1" fmla="*/ 0 h 241"/>
                <a:gd name="T2" fmla="*/ 141 w 157"/>
                <a:gd name="T3" fmla="*/ 18 h 241"/>
                <a:gd name="T4" fmla="*/ 174 w 157"/>
                <a:gd name="T5" fmla="*/ 44 h 241"/>
                <a:gd name="T6" fmla="*/ 181 w 157"/>
                <a:gd name="T7" fmla="*/ 87 h 241"/>
                <a:gd name="T8" fmla="*/ 180 w 157"/>
                <a:gd name="T9" fmla="*/ 91 h 241"/>
                <a:gd name="T10" fmla="*/ 156 w 157"/>
                <a:gd name="T11" fmla="*/ 123 h 241"/>
                <a:gd name="T12" fmla="*/ 179 w 157"/>
                <a:gd name="T13" fmla="*/ 159 h 241"/>
                <a:gd name="T14" fmla="*/ 180 w 157"/>
                <a:gd name="T15" fmla="*/ 202 h 241"/>
                <a:gd name="T16" fmla="*/ 174 w 157"/>
                <a:gd name="T17" fmla="*/ 219 h 241"/>
                <a:gd name="T18" fmla="*/ 138 w 157"/>
                <a:gd name="T19" fmla="*/ 266 h 241"/>
                <a:gd name="T20" fmla="*/ 77 w 157"/>
                <a:gd name="T21" fmla="*/ 275 h 241"/>
                <a:gd name="T22" fmla="*/ 0 w 157"/>
                <a:gd name="T23" fmla="*/ 254 h 241"/>
                <a:gd name="T24" fmla="*/ 68 w 157"/>
                <a:gd name="T25" fmla="*/ 0 h 241"/>
                <a:gd name="T26" fmla="*/ 117 w 157"/>
                <a:gd name="T27" fmla="*/ 104 h 241"/>
                <a:gd name="T28" fmla="*/ 140 w 157"/>
                <a:gd name="T29" fmla="*/ 100 h 241"/>
                <a:gd name="T30" fmla="*/ 153 w 157"/>
                <a:gd name="T31" fmla="*/ 84 h 241"/>
                <a:gd name="T32" fmla="*/ 154 w 157"/>
                <a:gd name="T33" fmla="*/ 80 h 241"/>
                <a:gd name="T34" fmla="*/ 151 w 157"/>
                <a:gd name="T35" fmla="*/ 59 h 241"/>
                <a:gd name="T36" fmla="*/ 132 w 157"/>
                <a:gd name="T37" fmla="*/ 45 h 241"/>
                <a:gd name="T38" fmla="*/ 88 w 157"/>
                <a:gd name="T39" fmla="*/ 33 h 241"/>
                <a:gd name="T40" fmla="*/ 73 w 157"/>
                <a:gd name="T41" fmla="*/ 92 h 241"/>
                <a:gd name="T42" fmla="*/ 117 w 157"/>
                <a:gd name="T43" fmla="*/ 104 h 241"/>
                <a:gd name="T44" fmla="*/ 84 w 157"/>
                <a:gd name="T45" fmla="*/ 247 h 241"/>
                <a:gd name="T46" fmla="*/ 123 w 157"/>
                <a:gd name="T47" fmla="*/ 242 h 241"/>
                <a:gd name="T48" fmla="*/ 147 w 157"/>
                <a:gd name="T49" fmla="*/ 210 h 241"/>
                <a:gd name="T50" fmla="*/ 152 w 157"/>
                <a:gd name="T51" fmla="*/ 194 h 241"/>
                <a:gd name="T52" fmla="*/ 146 w 157"/>
                <a:gd name="T53" fmla="*/ 156 h 241"/>
                <a:gd name="T54" fmla="*/ 115 w 157"/>
                <a:gd name="T55" fmla="*/ 132 h 241"/>
                <a:gd name="T56" fmla="*/ 66 w 157"/>
                <a:gd name="T57" fmla="*/ 119 h 241"/>
                <a:gd name="T58" fmla="*/ 35 w 157"/>
                <a:gd name="T59" fmla="*/ 234 h 241"/>
                <a:gd name="T60" fmla="*/ 84 w 157"/>
                <a:gd name="T61" fmla="*/ 247 h 2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7"/>
                <a:gd name="T94" fmla="*/ 0 h 241"/>
                <a:gd name="T95" fmla="*/ 157 w 157"/>
                <a:gd name="T96" fmla="*/ 241 h 2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7" h="241">
                  <a:moveTo>
                    <a:pt x="58" y="0"/>
                  </a:moveTo>
                  <a:cubicBezTo>
                    <a:pt x="120" y="16"/>
                    <a:pt x="120" y="16"/>
                    <a:pt x="120" y="16"/>
                  </a:cubicBezTo>
                  <a:cubicBezTo>
                    <a:pt x="132" y="19"/>
                    <a:pt x="142" y="27"/>
                    <a:pt x="149" y="38"/>
                  </a:cubicBezTo>
                  <a:cubicBezTo>
                    <a:pt x="156" y="50"/>
                    <a:pt x="157" y="62"/>
                    <a:pt x="154" y="75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0" y="90"/>
                    <a:pt x="143" y="99"/>
                    <a:pt x="133" y="106"/>
                  </a:cubicBezTo>
                  <a:cubicBezTo>
                    <a:pt x="142" y="114"/>
                    <a:pt x="149" y="124"/>
                    <a:pt x="152" y="136"/>
                  </a:cubicBezTo>
                  <a:cubicBezTo>
                    <a:pt x="156" y="148"/>
                    <a:pt x="156" y="161"/>
                    <a:pt x="153" y="173"/>
                  </a:cubicBezTo>
                  <a:cubicBezTo>
                    <a:pt x="149" y="188"/>
                    <a:pt x="149" y="188"/>
                    <a:pt x="149" y="188"/>
                  </a:cubicBezTo>
                  <a:cubicBezTo>
                    <a:pt x="144" y="206"/>
                    <a:pt x="134" y="219"/>
                    <a:pt x="117" y="229"/>
                  </a:cubicBezTo>
                  <a:cubicBezTo>
                    <a:pt x="101" y="238"/>
                    <a:pt x="84" y="241"/>
                    <a:pt x="66" y="236"/>
                  </a:cubicBezTo>
                  <a:cubicBezTo>
                    <a:pt x="0" y="218"/>
                    <a:pt x="0" y="218"/>
                    <a:pt x="0" y="218"/>
                  </a:cubicBezTo>
                  <a:lnTo>
                    <a:pt x="58" y="0"/>
                  </a:lnTo>
                  <a:close/>
                  <a:moveTo>
                    <a:pt x="100" y="89"/>
                  </a:moveTo>
                  <a:cubicBezTo>
                    <a:pt x="107" y="90"/>
                    <a:pt x="113" y="90"/>
                    <a:pt x="119" y="86"/>
                  </a:cubicBezTo>
                  <a:cubicBezTo>
                    <a:pt x="124" y="83"/>
                    <a:pt x="128" y="78"/>
                    <a:pt x="130" y="72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2" y="62"/>
                    <a:pt x="131" y="56"/>
                    <a:pt x="128" y="51"/>
                  </a:cubicBezTo>
                  <a:cubicBezTo>
                    <a:pt x="125" y="45"/>
                    <a:pt x="120" y="41"/>
                    <a:pt x="113" y="3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62" y="79"/>
                    <a:pt x="62" y="79"/>
                    <a:pt x="62" y="79"/>
                  </a:cubicBezTo>
                  <a:lnTo>
                    <a:pt x="100" y="89"/>
                  </a:lnTo>
                  <a:close/>
                  <a:moveTo>
                    <a:pt x="72" y="212"/>
                  </a:moveTo>
                  <a:cubicBezTo>
                    <a:pt x="84" y="215"/>
                    <a:pt x="95" y="214"/>
                    <a:pt x="105" y="208"/>
                  </a:cubicBezTo>
                  <a:cubicBezTo>
                    <a:pt x="116" y="202"/>
                    <a:pt x="122" y="193"/>
                    <a:pt x="126" y="181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32" y="155"/>
                    <a:pt x="131" y="144"/>
                    <a:pt x="125" y="134"/>
                  </a:cubicBezTo>
                  <a:cubicBezTo>
                    <a:pt x="119" y="123"/>
                    <a:pt x="110" y="116"/>
                    <a:pt x="98" y="113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30" y="201"/>
                    <a:pt x="30" y="201"/>
                    <a:pt x="30" y="201"/>
                  </a:cubicBezTo>
                  <a:lnTo>
                    <a:pt x="72" y="21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96" name="Freeform 1737">
              <a:extLst>
                <a:ext uri="{FF2B5EF4-FFF2-40B4-BE49-F238E27FC236}">
                  <a16:creationId xmlns:a16="http://schemas.microsoft.com/office/drawing/2014/main" id="{BCBC37BC-A359-4A53-92B7-DB04A1C36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599"/>
              <a:ext cx="204" cy="274"/>
            </a:xfrm>
            <a:custGeom>
              <a:avLst/>
              <a:gdLst>
                <a:gd name="T0" fmla="*/ 0 w 204"/>
                <a:gd name="T1" fmla="*/ 236 h 274"/>
                <a:gd name="T2" fmla="*/ 63 w 204"/>
                <a:gd name="T3" fmla="*/ 0 h 274"/>
                <a:gd name="T4" fmla="*/ 204 w 204"/>
                <a:gd name="T5" fmla="*/ 38 h 274"/>
                <a:gd name="T6" fmla="*/ 198 w 204"/>
                <a:gd name="T7" fmla="*/ 63 h 274"/>
                <a:gd name="T8" fmla="*/ 81 w 204"/>
                <a:gd name="T9" fmla="*/ 32 h 274"/>
                <a:gd name="T10" fmla="*/ 67 w 204"/>
                <a:gd name="T11" fmla="*/ 86 h 274"/>
                <a:gd name="T12" fmla="*/ 158 w 204"/>
                <a:gd name="T13" fmla="*/ 110 h 274"/>
                <a:gd name="T14" fmla="*/ 151 w 204"/>
                <a:gd name="T15" fmla="*/ 136 h 274"/>
                <a:gd name="T16" fmla="*/ 61 w 204"/>
                <a:gd name="T17" fmla="*/ 111 h 274"/>
                <a:gd name="T18" fmla="*/ 31 w 204"/>
                <a:gd name="T19" fmla="*/ 218 h 274"/>
                <a:gd name="T20" fmla="*/ 148 w 204"/>
                <a:gd name="T21" fmla="*/ 249 h 274"/>
                <a:gd name="T22" fmla="*/ 142 w 204"/>
                <a:gd name="T23" fmla="*/ 274 h 274"/>
                <a:gd name="T24" fmla="*/ 0 w 204"/>
                <a:gd name="T25" fmla="*/ 236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274"/>
                <a:gd name="T41" fmla="*/ 204 w 204"/>
                <a:gd name="T42" fmla="*/ 274 h 2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274">
                  <a:moveTo>
                    <a:pt x="0" y="236"/>
                  </a:moveTo>
                  <a:lnTo>
                    <a:pt x="63" y="0"/>
                  </a:lnTo>
                  <a:lnTo>
                    <a:pt x="204" y="38"/>
                  </a:lnTo>
                  <a:lnTo>
                    <a:pt x="198" y="63"/>
                  </a:lnTo>
                  <a:lnTo>
                    <a:pt x="81" y="32"/>
                  </a:lnTo>
                  <a:lnTo>
                    <a:pt x="67" y="86"/>
                  </a:lnTo>
                  <a:lnTo>
                    <a:pt x="158" y="110"/>
                  </a:lnTo>
                  <a:lnTo>
                    <a:pt x="151" y="136"/>
                  </a:lnTo>
                  <a:lnTo>
                    <a:pt x="61" y="111"/>
                  </a:lnTo>
                  <a:lnTo>
                    <a:pt x="31" y="218"/>
                  </a:lnTo>
                  <a:lnTo>
                    <a:pt x="148" y="249"/>
                  </a:lnTo>
                  <a:lnTo>
                    <a:pt x="142" y="274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97" name="Freeform 1738">
              <a:extLst>
                <a:ext uri="{FF2B5EF4-FFF2-40B4-BE49-F238E27FC236}">
                  <a16:creationId xmlns:a16="http://schemas.microsoft.com/office/drawing/2014/main" id="{E8136958-23CA-4ACD-AE83-1E7E3DD05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824"/>
              <a:ext cx="46" cy="80"/>
            </a:xfrm>
            <a:custGeom>
              <a:avLst/>
              <a:gdLst>
                <a:gd name="T0" fmla="*/ 18 w 46"/>
                <a:gd name="T1" fmla="*/ 12 h 80"/>
                <a:gd name="T2" fmla="*/ 0 w 46"/>
                <a:gd name="T3" fmla="*/ 8 h 80"/>
                <a:gd name="T4" fmla="*/ 3 w 46"/>
                <a:gd name="T5" fmla="*/ 0 h 80"/>
                <a:gd name="T6" fmla="*/ 46 w 46"/>
                <a:gd name="T7" fmla="*/ 11 h 80"/>
                <a:gd name="T8" fmla="*/ 44 w 46"/>
                <a:gd name="T9" fmla="*/ 20 h 80"/>
                <a:gd name="T10" fmla="*/ 26 w 46"/>
                <a:gd name="T11" fmla="*/ 14 h 80"/>
                <a:gd name="T12" fmla="*/ 9 w 46"/>
                <a:gd name="T13" fmla="*/ 80 h 80"/>
                <a:gd name="T14" fmla="*/ 0 w 46"/>
                <a:gd name="T15" fmla="*/ 78 h 80"/>
                <a:gd name="T16" fmla="*/ 18 w 46"/>
                <a:gd name="T17" fmla="*/ 12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80"/>
                <a:gd name="T29" fmla="*/ 46 w 46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80">
                  <a:moveTo>
                    <a:pt x="18" y="12"/>
                  </a:moveTo>
                  <a:lnTo>
                    <a:pt x="0" y="8"/>
                  </a:lnTo>
                  <a:lnTo>
                    <a:pt x="3" y="0"/>
                  </a:lnTo>
                  <a:lnTo>
                    <a:pt x="46" y="11"/>
                  </a:lnTo>
                  <a:lnTo>
                    <a:pt x="44" y="20"/>
                  </a:lnTo>
                  <a:lnTo>
                    <a:pt x="26" y="14"/>
                  </a:lnTo>
                  <a:lnTo>
                    <a:pt x="9" y="80"/>
                  </a:lnTo>
                  <a:lnTo>
                    <a:pt x="0" y="78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98" name="Freeform 1739">
              <a:extLst>
                <a:ext uri="{FF2B5EF4-FFF2-40B4-BE49-F238E27FC236}">
                  <a16:creationId xmlns:a16="http://schemas.microsoft.com/office/drawing/2014/main" id="{2708E519-9F8C-4AF3-897D-070A12FAF31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353" y="838"/>
              <a:ext cx="60" cy="82"/>
            </a:xfrm>
            <a:custGeom>
              <a:avLst/>
              <a:gdLst>
                <a:gd name="T0" fmla="*/ 22 w 55"/>
                <a:gd name="T1" fmla="*/ 0 h 76"/>
                <a:gd name="T2" fmla="*/ 47 w 55"/>
                <a:gd name="T3" fmla="*/ 5 h 76"/>
                <a:gd name="T4" fmla="*/ 61 w 55"/>
                <a:gd name="T5" fmla="*/ 17 h 76"/>
                <a:gd name="T6" fmla="*/ 64 w 55"/>
                <a:gd name="T7" fmla="*/ 36 h 76"/>
                <a:gd name="T8" fmla="*/ 62 w 55"/>
                <a:gd name="T9" fmla="*/ 41 h 76"/>
                <a:gd name="T10" fmla="*/ 51 w 55"/>
                <a:gd name="T11" fmla="*/ 56 h 76"/>
                <a:gd name="T12" fmla="*/ 32 w 55"/>
                <a:gd name="T13" fmla="*/ 58 h 76"/>
                <a:gd name="T14" fmla="*/ 22 w 55"/>
                <a:gd name="T15" fmla="*/ 56 h 76"/>
                <a:gd name="T16" fmla="*/ 40 w 55"/>
                <a:gd name="T17" fmla="*/ 88 h 76"/>
                <a:gd name="T18" fmla="*/ 28 w 55"/>
                <a:gd name="T19" fmla="*/ 86 h 76"/>
                <a:gd name="T20" fmla="*/ 14 w 55"/>
                <a:gd name="T21" fmla="*/ 62 h 76"/>
                <a:gd name="T22" fmla="*/ 10 w 55"/>
                <a:gd name="T23" fmla="*/ 80 h 76"/>
                <a:gd name="T24" fmla="*/ 0 w 55"/>
                <a:gd name="T25" fmla="*/ 78 h 76"/>
                <a:gd name="T26" fmla="*/ 22 w 55"/>
                <a:gd name="T27" fmla="*/ 0 h 76"/>
                <a:gd name="T28" fmla="*/ 28 w 55"/>
                <a:gd name="T29" fmla="*/ 11 h 76"/>
                <a:gd name="T30" fmla="*/ 19 w 55"/>
                <a:gd name="T31" fmla="*/ 46 h 76"/>
                <a:gd name="T32" fmla="*/ 35 w 55"/>
                <a:gd name="T33" fmla="*/ 50 h 76"/>
                <a:gd name="T34" fmla="*/ 47 w 55"/>
                <a:gd name="T35" fmla="*/ 49 h 76"/>
                <a:gd name="T36" fmla="*/ 53 w 55"/>
                <a:gd name="T37" fmla="*/ 40 h 76"/>
                <a:gd name="T38" fmla="*/ 55 w 55"/>
                <a:gd name="T39" fmla="*/ 33 h 76"/>
                <a:gd name="T40" fmla="*/ 53 w 55"/>
                <a:gd name="T41" fmla="*/ 23 h 76"/>
                <a:gd name="T42" fmla="*/ 44 w 55"/>
                <a:gd name="T43" fmla="*/ 15 h 76"/>
                <a:gd name="T44" fmla="*/ 28 w 55"/>
                <a:gd name="T45" fmla="*/ 11 h 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76"/>
                <a:gd name="T71" fmla="*/ 55 w 55"/>
                <a:gd name="T72" fmla="*/ 76 h 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76">
                  <a:moveTo>
                    <a:pt x="18" y="0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44" y="7"/>
                    <a:pt x="49" y="10"/>
                    <a:pt x="51" y="15"/>
                  </a:cubicBezTo>
                  <a:cubicBezTo>
                    <a:pt x="54" y="20"/>
                    <a:pt x="55" y="25"/>
                    <a:pt x="54" y="31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1" y="41"/>
                    <a:pt x="48" y="45"/>
                    <a:pt x="43" y="48"/>
                  </a:cubicBezTo>
                  <a:cubicBezTo>
                    <a:pt x="38" y="51"/>
                    <a:pt x="32" y="52"/>
                    <a:pt x="27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18" y="0"/>
                  </a:lnTo>
                  <a:close/>
                  <a:moveTo>
                    <a:pt x="24" y="9"/>
                  </a:moveTo>
                  <a:cubicBezTo>
                    <a:pt x="16" y="40"/>
                    <a:pt x="16" y="40"/>
                    <a:pt x="16" y="40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2" y="44"/>
                    <a:pt x="36" y="44"/>
                    <a:pt x="39" y="42"/>
                  </a:cubicBezTo>
                  <a:cubicBezTo>
                    <a:pt x="42" y="40"/>
                    <a:pt x="44" y="37"/>
                    <a:pt x="45" y="34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5"/>
                    <a:pt x="47" y="22"/>
                    <a:pt x="45" y="19"/>
                  </a:cubicBezTo>
                  <a:cubicBezTo>
                    <a:pt x="43" y="16"/>
                    <a:pt x="40" y="13"/>
                    <a:pt x="37" y="13"/>
                  </a:cubicBezTo>
                  <a:lnTo>
                    <a:pt x="24" y="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99" name="Freeform 1740">
              <a:extLst>
                <a:ext uri="{FF2B5EF4-FFF2-40B4-BE49-F238E27FC236}">
                  <a16:creationId xmlns:a16="http://schemas.microsoft.com/office/drawing/2014/main" id="{0C961352-F3A9-49D7-BAB8-3436B8C49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852"/>
              <a:ext cx="64" cy="85"/>
            </a:xfrm>
            <a:custGeom>
              <a:avLst/>
              <a:gdLst>
                <a:gd name="T0" fmla="*/ 0 w 64"/>
                <a:gd name="T1" fmla="*/ 73 h 85"/>
                <a:gd name="T2" fmla="*/ 19 w 64"/>
                <a:gd name="T3" fmla="*/ 0 h 85"/>
                <a:gd name="T4" fmla="*/ 64 w 64"/>
                <a:gd name="T5" fmla="*/ 12 h 85"/>
                <a:gd name="T6" fmla="*/ 62 w 64"/>
                <a:gd name="T7" fmla="*/ 20 h 85"/>
                <a:gd name="T8" fmla="*/ 26 w 64"/>
                <a:gd name="T9" fmla="*/ 10 h 85"/>
                <a:gd name="T10" fmla="*/ 22 w 64"/>
                <a:gd name="T11" fmla="*/ 26 h 85"/>
                <a:gd name="T12" fmla="*/ 50 w 64"/>
                <a:gd name="T13" fmla="*/ 34 h 85"/>
                <a:gd name="T14" fmla="*/ 48 w 64"/>
                <a:gd name="T15" fmla="*/ 41 h 85"/>
                <a:gd name="T16" fmla="*/ 19 w 64"/>
                <a:gd name="T17" fmla="*/ 35 h 85"/>
                <a:gd name="T18" fmla="*/ 11 w 64"/>
                <a:gd name="T19" fmla="*/ 67 h 85"/>
                <a:gd name="T20" fmla="*/ 46 w 64"/>
                <a:gd name="T21" fmla="*/ 77 h 85"/>
                <a:gd name="T22" fmla="*/ 44 w 64"/>
                <a:gd name="T23" fmla="*/ 85 h 85"/>
                <a:gd name="T24" fmla="*/ 0 w 64"/>
                <a:gd name="T25" fmla="*/ 73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5"/>
                <a:gd name="T41" fmla="*/ 64 w 64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5">
                  <a:moveTo>
                    <a:pt x="0" y="73"/>
                  </a:moveTo>
                  <a:lnTo>
                    <a:pt x="19" y="0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26" y="10"/>
                  </a:lnTo>
                  <a:lnTo>
                    <a:pt x="22" y="26"/>
                  </a:lnTo>
                  <a:lnTo>
                    <a:pt x="50" y="34"/>
                  </a:lnTo>
                  <a:lnTo>
                    <a:pt x="48" y="41"/>
                  </a:lnTo>
                  <a:lnTo>
                    <a:pt x="19" y="35"/>
                  </a:lnTo>
                  <a:lnTo>
                    <a:pt x="11" y="67"/>
                  </a:lnTo>
                  <a:lnTo>
                    <a:pt x="46" y="77"/>
                  </a:lnTo>
                  <a:lnTo>
                    <a:pt x="44" y="8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00" name="Freeform 1741">
              <a:extLst>
                <a:ext uri="{FF2B5EF4-FFF2-40B4-BE49-F238E27FC236}">
                  <a16:creationId xmlns:a16="http://schemas.microsoft.com/office/drawing/2014/main" id="{0A28D0BF-A940-450A-906C-59051CD03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866"/>
              <a:ext cx="63" cy="85"/>
            </a:xfrm>
            <a:custGeom>
              <a:avLst/>
              <a:gdLst>
                <a:gd name="T0" fmla="*/ 55 w 63"/>
                <a:gd name="T1" fmla="*/ 10 h 85"/>
                <a:gd name="T2" fmla="*/ 63 w 63"/>
                <a:gd name="T3" fmla="*/ 12 h 85"/>
                <a:gd name="T4" fmla="*/ 43 w 63"/>
                <a:gd name="T5" fmla="*/ 85 h 85"/>
                <a:gd name="T6" fmla="*/ 35 w 63"/>
                <a:gd name="T7" fmla="*/ 82 h 85"/>
                <a:gd name="T8" fmla="*/ 23 w 63"/>
                <a:gd name="T9" fmla="*/ 19 h 85"/>
                <a:gd name="T10" fmla="*/ 8 w 63"/>
                <a:gd name="T11" fmla="*/ 76 h 85"/>
                <a:gd name="T12" fmla="*/ 0 w 63"/>
                <a:gd name="T13" fmla="*/ 74 h 85"/>
                <a:gd name="T14" fmla="*/ 20 w 63"/>
                <a:gd name="T15" fmla="*/ 0 h 85"/>
                <a:gd name="T16" fmla="*/ 28 w 63"/>
                <a:gd name="T17" fmla="*/ 2 h 85"/>
                <a:gd name="T18" fmla="*/ 40 w 63"/>
                <a:gd name="T19" fmla="*/ 67 h 85"/>
                <a:gd name="T20" fmla="*/ 55 w 63"/>
                <a:gd name="T21" fmla="*/ 1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85"/>
                <a:gd name="T35" fmla="*/ 63 w 63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85">
                  <a:moveTo>
                    <a:pt x="55" y="10"/>
                  </a:moveTo>
                  <a:lnTo>
                    <a:pt x="63" y="12"/>
                  </a:lnTo>
                  <a:lnTo>
                    <a:pt x="43" y="85"/>
                  </a:lnTo>
                  <a:lnTo>
                    <a:pt x="35" y="82"/>
                  </a:lnTo>
                  <a:lnTo>
                    <a:pt x="23" y="19"/>
                  </a:lnTo>
                  <a:lnTo>
                    <a:pt x="8" y="76"/>
                  </a:lnTo>
                  <a:lnTo>
                    <a:pt x="0" y="74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40" y="67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01" name="Freeform 1742">
              <a:extLst>
                <a:ext uri="{FF2B5EF4-FFF2-40B4-BE49-F238E27FC236}">
                  <a16:creationId xmlns:a16="http://schemas.microsoft.com/office/drawing/2014/main" id="{2DBC81A7-59C7-4595-8C41-0DBC79289B3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517" y="881"/>
              <a:ext cx="59" cy="79"/>
            </a:xfrm>
            <a:custGeom>
              <a:avLst/>
              <a:gdLst>
                <a:gd name="T0" fmla="*/ 22 w 54"/>
                <a:gd name="T1" fmla="*/ 0 h 73"/>
                <a:gd name="T2" fmla="*/ 38 w 54"/>
                <a:gd name="T3" fmla="*/ 4 h 73"/>
                <a:gd name="T4" fmla="*/ 59 w 54"/>
                <a:gd name="T5" fmla="*/ 19 h 73"/>
                <a:gd name="T6" fmla="*/ 62 w 54"/>
                <a:gd name="T7" fmla="*/ 44 h 73"/>
                <a:gd name="T8" fmla="*/ 57 w 54"/>
                <a:gd name="T9" fmla="*/ 60 h 73"/>
                <a:gd name="T10" fmla="*/ 42 w 54"/>
                <a:gd name="T11" fmla="*/ 80 h 73"/>
                <a:gd name="T12" fmla="*/ 16 w 54"/>
                <a:gd name="T13" fmla="*/ 83 h 73"/>
                <a:gd name="T14" fmla="*/ 0 w 54"/>
                <a:gd name="T15" fmla="*/ 80 h 73"/>
                <a:gd name="T16" fmla="*/ 22 w 54"/>
                <a:gd name="T17" fmla="*/ 0 h 73"/>
                <a:gd name="T18" fmla="*/ 19 w 54"/>
                <a:gd name="T19" fmla="*/ 75 h 73"/>
                <a:gd name="T20" fmla="*/ 37 w 54"/>
                <a:gd name="T21" fmla="*/ 73 h 73"/>
                <a:gd name="T22" fmla="*/ 49 w 54"/>
                <a:gd name="T23" fmla="*/ 58 h 73"/>
                <a:gd name="T24" fmla="*/ 52 w 54"/>
                <a:gd name="T25" fmla="*/ 42 h 73"/>
                <a:gd name="T26" fmla="*/ 50 w 54"/>
                <a:gd name="T27" fmla="*/ 25 h 73"/>
                <a:gd name="T28" fmla="*/ 36 w 54"/>
                <a:gd name="T29" fmla="*/ 13 h 73"/>
                <a:gd name="T30" fmla="*/ 28 w 54"/>
                <a:gd name="T31" fmla="*/ 11 h 73"/>
                <a:gd name="T32" fmla="*/ 12 w 54"/>
                <a:gd name="T33" fmla="*/ 73 h 73"/>
                <a:gd name="T34" fmla="*/ 19 w 54"/>
                <a:gd name="T35" fmla="*/ 75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73"/>
                <a:gd name="T56" fmla="*/ 54 w 54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73">
                  <a:moveTo>
                    <a:pt x="18" y="0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9" y="6"/>
                    <a:pt x="45" y="10"/>
                    <a:pt x="49" y="17"/>
                  </a:cubicBezTo>
                  <a:cubicBezTo>
                    <a:pt x="53" y="23"/>
                    <a:pt x="54" y="31"/>
                    <a:pt x="52" y="3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59"/>
                    <a:pt x="42" y="65"/>
                    <a:pt x="35" y="68"/>
                  </a:cubicBezTo>
                  <a:cubicBezTo>
                    <a:pt x="28" y="72"/>
                    <a:pt x="21" y="73"/>
                    <a:pt x="14" y="71"/>
                  </a:cubicBezTo>
                  <a:cubicBezTo>
                    <a:pt x="0" y="68"/>
                    <a:pt x="0" y="68"/>
                    <a:pt x="0" y="68"/>
                  </a:cubicBezTo>
                  <a:lnTo>
                    <a:pt x="18" y="0"/>
                  </a:lnTo>
                  <a:close/>
                  <a:moveTo>
                    <a:pt x="16" y="64"/>
                  </a:moveTo>
                  <a:cubicBezTo>
                    <a:pt x="21" y="66"/>
                    <a:pt x="26" y="65"/>
                    <a:pt x="31" y="62"/>
                  </a:cubicBezTo>
                  <a:cubicBezTo>
                    <a:pt x="36" y="59"/>
                    <a:pt x="39" y="55"/>
                    <a:pt x="41" y="50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6" y="31"/>
                    <a:pt x="45" y="25"/>
                    <a:pt x="42" y="21"/>
                  </a:cubicBezTo>
                  <a:cubicBezTo>
                    <a:pt x="39" y="16"/>
                    <a:pt x="35" y="12"/>
                    <a:pt x="30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6" y="64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02" name="Freeform 1743">
              <a:extLst>
                <a:ext uri="{FF2B5EF4-FFF2-40B4-BE49-F238E27FC236}">
                  <a16:creationId xmlns:a16="http://schemas.microsoft.com/office/drawing/2014/main" id="{FB31E70F-4620-4917-8A18-3F45E01A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895"/>
              <a:ext cx="53" cy="80"/>
            </a:xfrm>
            <a:custGeom>
              <a:avLst/>
              <a:gdLst>
                <a:gd name="T0" fmla="*/ 57 w 49"/>
                <a:gd name="T1" fmla="*/ 13 h 74"/>
                <a:gd name="T2" fmla="*/ 49 w 49"/>
                <a:gd name="T3" fmla="*/ 41 h 74"/>
                <a:gd name="T4" fmla="*/ 40 w 49"/>
                <a:gd name="T5" fmla="*/ 55 h 74"/>
                <a:gd name="T6" fmla="*/ 24 w 49"/>
                <a:gd name="T7" fmla="*/ 59 h 74"/>
                <a:gd name="T8" fmla="*/ 16 w 49"/>
                <a:gd name="T9" fmla="*/ 86 h 74"/>
                <a:gd name="T10" fmla="*/ 9 w 49"/>
                <a:gd name="T11" fmla="*/ 84 h 74"/>
                <a:gd name="T12" fmla="*/ 15 w 49"/>
                <a:gd name="T13" fmla="*/ 57 h 74"/>
                <a:gd name="T14" fmla="*/ 3 w 49"/>
                <a:gd name="T15" fmla="*/ 45 h 74"/>
                <a:gd name="T16" fmla="*/ 2 w 49"/>
                <a:gd name="T17" fmla="*/ 29 h 74"/>
                <a:gd name="T18" fmla="*/ 10 w 49"/>
                <a:gd name="T19" fmla="*/ 0 h 74"/>
                <a:gd name="T20" fmla="*/ 17 w 49"/>
                <a:gd name="T21" fmla="*/ 2 h 74"/>
                <a:gd name="T22" fmla="*/ 11 w 49"/>
                <a:gd name="T23" fmla="*/ 31 h 74"/>
                <a:gd name="T24" fmla="*/ 12 w 49"/>
                <a:gd name="T25" fmla="*/ 43 h 74"/>
                <a:gd name="T26" fmla="*/ 21 w 49"/>
                <a:gd name="T27" fmla="*/ 50 h 74"/>
                <a:gd name="T28" fmla="*/ 34 w 49"/>
                <a:gd name="T29" fmla="*/ 49 h 74"/>
                <a:gd name="T30" fmla="*/ 41 w 49"/>
                <a:gd name="T31" fmla="*/ 39 h 74"/>
                <a:gd name="T32" fmla="*/ 48 w 49"/>
                <a:gd name="T33" fmla="*/ 11 h 74"/>
                <a:gd name="T34" fmla="*/ 57 w 49"/>
                <a:gd name="T35" fmla="*/ 13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74"/>
                <a:gd name="T56" fmla="*/ 49 w 49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74">
                  <a:moveTo>
                    <a:pt x="49" y="11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1" y="40"/>
                    <a:pt x="38" y="44"/>
                    <a:pt x="34" y="47"/>
                  </a:cubicBezTo>
                  <a:cubicBezTo>
                    <a:pt x="30" y="50"/>
                    <a:pt x="25" y="51"/>
                    <a:pt x="20" y="51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8" y="47"/>
                    <a:pt x="5" y="44"/>
                    <a:pt x="3" y="39"/>
                  </a:cubicBezTo>
                  <a:cubicBezTo>
                    <a:pt x="1" y="34"/>
                    <a:pt x="0" y="30"/>
                    <a:pt x="2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3"/>
                    <a:pt x="10" y="37"/>
                  </a:cubicBezTo>
                  <a:cubicBezTo>
                    <a:pt x="12" y="40"/>
                    <a:pt x="15" y="42"/>
                    <a:pt x="18" y="43"/>
                  </a:cubicBezTo>
                  <a:cubicBezTo>
                    <a:pt x="22" y="44"/>
                    <a:pt x="25" y="44"/>
                    <a:pt x="29" y="42"/>
                  </a:cubicBezTo>
                  <a:cubicBezTo>
                    <a:pt x="32" y="40"/>
                    <a:pt x="34" y="37"/>
                    <a:pt x="35" y="33"/>
                  </a:cubicBezTo>
                  <a:cubicBezTo>
                    <a:pt x="41" y="9"/>
                    <a:pt x="41" y="9"/>
                    <a:pt x="41" y="9"/>
                  </a:cubicBezTo>
                  <a:lnTo>
                    <a:pt x="49" y="11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03" name="Freeform 1744">
              <a:extLst>
                <a:ext uri="{FF2B5EF4-FFF2-40B4-BE49-F238E27FC236}">
                  <a16:creationId xmlns:a16="http://schemas.microsoft.com/office/drawing/2014/main" id="{F09A7DD0-9606-41D3-B1F7-E2544B2398A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15" y="729"/>
              <a:ext cx="1491" cy="565"/>
            </a:xfrm>
            <a:custGeom>
              <a:avLst/>
              <a:gdLst>
                <a:gd name="T0" fmla="*/ 1575 w 1380"/>
                <a:gd name="T1" fmla="*/ 126 h 523"/>
                <a:gd name="T2" fmla="*/ 1535 w 1380"/>
                <a:gd name="T3" fmla="*/ 113 h 523"/>
                <a:gd name="T4" fmla="*/ 1528 w 1380"/>
                <a:gd name="T5" fmla="*/ 103 h 523"/>
                <a:gd name="T6" fmla="*/ 1118 w 1380"/>
                <a:gd name="T7" fmla="*/ 14 h 523"/>
                <a:gd name="T8" fmla="*/ 955 w 1380"/>
                <a:gd name="T9" fmla="*/ 59 h 523"/>
                <a:gd name="T10" fmla="*/ 883 w 1380"/>
                <a:gd name="T11" fmla="*/ 103 h 523"/>
                <a:gd name="T12" fmla="*/ 766 w 1380"/>
                <a:gd name="T13" fmla="*/ 132 h 523"/>
                <a:gd name="T14" fmla="*/ 679 w 1380"/>
                <a:gd name="T15" fmla="*/ 78 h 523"/>
                <a:gd name="T16" fmla="*/ 482 w 1380"/>
                <a:gd name="T17" fmla="*/ 14 h 523"/>
                <a:gd name="T18" fmla="*/ 82 w 1380"/>
                <a:gd name="T19" fmla="*/ 105 h 523"/>
                <a:gd name="T20" fmla="*/ 75 w 1380"/>
                <a:gd name="T21" fmla="*/ 115 h 523"/>
                <a:gd name="T22" fmla="*/ 36 w 1380"/>
                <a:gd name="T23" fmla="*/ 126 h 523"/>
                <a:gd name="T24" fmla="*/ 4 w 1380"/>
                <a:gd name="T25" fmla="*/ 156 h 523"/>
                <a:gd name="T26" fmla="*/ 25 w 1380"/>
                <a:gd name="T27" fmla="*/ 198 h 523"/>
                <a:gd name="T28" fmla="*/ 55 w 1380"/>
                <a:gd name="T29" fmla="*/ 219 h 523"/>
                <a:gd name="T30" fmla="*/ 59 w 1380"/>
                <a:gd name="T31" fmla="*/ 243 h 523"/>
                <a:gd name="T32" fmla="*/ 218 w 1380"/>
                <a:gd name="T33" fmla="*/ 562 h 523"/>
                <a:gd name="T34" fmla="*/ 616 w 1380"/>
                <a:gd name="T35" fmla="*/ 507 h 523"/>
                <a:gd name="T36" fmla="*/ 753 w 1380"/>
                <a:gd name="T37" fmla="*/ 251 h 523"/>
                <a:gd name="T38" fmla="*/ 806 w 1380"/>
                <a:gd name="T39" fmla="*/ 193 h 523"/>
                <a:gd name="T40" fmla="*/ 847 w 1380"/>
                <a:gd name="T41" fmla="*/ 251 h 523"/>
                <a:gd name="T42" fmla="*/ 985 w 1380"/>
                <a:gd name="T43" fmla="*/ 507 h 523"/>
                <a:gd name="T44" fmla="*/ 1383 w 1380"/>
                <a:gd name="T45" fmla="*/ 562 h 523"/>
                <a:gd name="T46" fmla="*/ 1549 w 1380"/>
                <a:gd name="T47" fmla="*/ 242 h 523"/>
                <a:gd name="T48" fmla="*/ 1554 w 1380"/>
                <a:gd name="T49" fmla="*/ 223 h 523"/>
                <a:gd name="T50" fmla="*/ 1586 w 1380"/>
                <a:gd name="T51" fmla="*/ 198 h 523"/>
                <a:gd name="T52" fmla="*/ 1607 w 1380"/>
                <a:gd name="T53" fmla="*/ 156 h 523"/>
                <a:gd name="T54" fmla="*/ 1575 w 1380"/>
                <a:gd name="T55" fmla="*/ 126 h 523"/>
                <a:gd name="T56" fmla="*/ 682 w 1380"/>
                <a:gd name="T57" fmla="*/ 306 h 523"/>
                <a:gd name="T58" fmla="*/ 596 w 1380"/>
                <a:gd name="T59" fmla="*/ 457 h 523"/>
                <a:gd name="T60" fmla="*/ 400 w 1380"/>
                <a:gd name="T61" fmla="*/ 533 h 523"/>
                <a:gd name="T62" fmla="*/ 232 w 1380"/>
                <a:gd name="T63" fmla="*/ 494 h 523"/>
                <a:gd name="T64" fmla="*/ 126 w 1380"/>
                <a:gd name="T65" fmla="*/ 200 h 523"/>
                <a:gd name="T66" fmla="*/ 407 w 1380"/>
                <a:gd name="T67" fmla="*/ 77 h 523"/>
                <a:gd name="T68" fmla="*/ 412 w 1380"/>
                <a:gd name="T69" fmla="*/ 77 h 523"/>
                <a:gd name="T70" fmla="*/ 680 w 1380"/>
                <a:gd name="T71" fmla="*/ 174 h 523"/>
                <a:gd name="T72" fmla="*/ 682 w 1380"/>
                <a:gd name="T73" fmla="*/ 306 h 523"/>
                <a:gd name="T74" fmla="*/ 1373 w 1380"/>
                <a:gd name="T75" fmla="*/ 494 h 523"/>
                <a:gd name="T76" fmla="*/ 1206 w 1380"/>
                <a:gd name="T77" fmla="*/ 533 h 523"/>
                <a:gd name="T78" fmla="*/ 1007 w 1380"/>
                <a:gd name="T79" fmla="*/ 457 h 523"/>
                <a:gd name="T80" fmla="*/ 926 w 1380"/>
                <a:gd name="T81" fmla="*/ 315 h 523"/>
                <a:gd name="T82" fmla="*/ 932 w 1380"/>
                <a:gd name="T83" fmla="*/ 162 h 523"/>
                <a:gd name="T84" fmla="*/ 1062 w 1380"/>
                <a:gd name="T85" fmla="*/ 91 h 523"/>
                <a:gd name="T86" fmla="*/ 1192 w 1380"/>
                <a:gd name="T87" fmla="*/ 77 h 523"/>
                <a:gd name="T88" fmla="*/ 1198 w 1380"/>
                <a:gd name="T89" fmla="*/ 77 h 523"/>
                <a:gd name="T90" fmla="*/ 1478 w 1380"/>
                <a:gd name="T91" fmla="*/ 200 h 523"/>
                <a:gd name="T92" fmla="*/ 1373 w 1380"/>
                <a:gd name="T93" fmla="*/ 494 h 5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80"/>
                <a:gd name="T142" fmla="*/ 0 h 523"/>
                <a:gd name="T143" fmla="*/ 1380 w 1380"/>
                <a:gd name="T144" fmla="*/ 523 h 5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80" h="523">
                  <a:moveTo>
                    <a:pt x="1349" y="108"/>
                  </a:moveTo>
                  <a:cubicBezTo>
                    <a:pt x="1331" y="109"/>
                    <a:pt x="1319" y="101"/>
                    <a:pt x="1315" y="97"/>
                  </a:cubicBezTo>
                  <a:cubicBezTo>
                    <a:pt x="1313" y="96"/>
                    <a:pt x="1310" y="91"/>
                    <a:pt x="1309" y="88"/>
                  </a:cubicBezTo>
                  <a:cubicBezTo>
                    <a:pt x="1254" y="0"/>
                    <a:pt x="1030" y="0"/>
                    <a:pt x="958" y="12"/>
                  </a:cubicBezTo>
                  <a:cubicBezTo>
                    <a:pt x="911" y="20"/>
                    <a:pt x="863" y="31"/>
                    <a:pt x="818" y="51"/>
                  </a:cubicBezTo>
                  <a:cubicBezTo>
                    <a:pt x="796" y="61"/>
                    <a:pt x="775" y="72"/>
                    <a:pt x="756" y="88"/>
                  </a:cubicBezTo>
                  <a:cubicBezTo>
                    <a:pt x="725" y="112"/>
                    <a:pt x="694" y="135"/>
                    <a:pt x="656" y="113"/>
                  </a:cubicBezTo>
                  <a:cubicBezTo>
                    <a:pt x="630" y="99"/>
                    <a:pt x="607" y="80"/>
                    <a:pt x="581" y="67"/>
                  </a:cubicBezTo>
                  <a:cubicBezTo>
                    <a:pt x="530" y="40"/>
                    <a:pt x="471" y="21"/>
                    <a:pt x="413" y="12"/>
                  </a:cubicBezTo>
                  <a:cubicBezTo>
                    <a:pt x="341" y="0"/>
                    <a:pt x="122" y="0"/>
                    <a:pt x="70" y="90"/>
                  </a:cubicBezTo>
                  <a:cubicBezTo>
                    <a:pt x="69" y="92"/>
                    <a:pt x="66" y="96"/>
                    <a:pt x="64" y="98"/>
                  </a:cubicBezTo>
                  <a:cubicBezTo>
                    <a:pt x="59" y="102"/>
                    <a:pt x="48" y="109"/>
                    <a:pt x="31" y="108"/>
                  </a:cubicBezTo>
                  <a:cubicBezTo>
                    <a:pt x="5" y="107"/>
                    <a:pt x="3" y="113"/>
                    <a:pt x="4" y="133"/>
                  </a:cubicBezTo>
                  <a:cubicBezTo>
                    <a:pt x="6" y="153"/>
                    <a:pt x="0" y="169"/>
                    <a:pt x="21" y="169"/>
                  </a:cubicBezTo>
                  <a:cubicBezTo>
                    <a:pt x="34" y="170"/>
                    <a:pt x="42" y="180"/>
                    <a:pt x="47" y="188"/>
                  </a:cubicBezTo>
                  <a:cubicBezTo>
                    <a:pt x="50" y="193"/>
                    <a:pt x="51" y="204"/>
                    <a:pt x="51" y="208"/>
                  </a:cubicBezTo>
                  <a:cubicBezTo>
                    <a:pt x="53" y="318"/>
                    <a:pt x="92" y="450"/>
                    <a:pt x="187" y="481"/>
                  </a:cubicBezTo>
                  <a:cubicBezTo>
                    <a:pt x="313" y="523"/>
                    <a:pt x="456" y="504"/>
                    <a:pt x="528" y="434"/>
                  </a:cubicBezTo>
                  <a:cubicBezTo>
                    <a:pt x="599" y="363"/>
                    <a:pt x="628" y="264"/>
                    <a:pt x="645" y="215"/>
                  </a:cubicBezTo>
                  <a:cubicBezTo>
                    <a:pt x="653" y="193"/>
                    <a:pt x="660" y="164"/>
                    <a:pt x="690" y="166"/>
                  </a:cubicBezTo>
                  <a:cubicBezTo>
                    <a:pt x="714" y="167"/>
                    <a:pt x="719" y="196"/>
                    <a:pt x="726" y="215"/>
                  </a:cubicBezTo>
                  <a:cubicBezTo>
                    <a:pt x="744" y="264"/>
                    <a:pt x="772" y="363"/>
                    <a:pt x="844" y="434"/>
                  </a:cubicBezTo>
                  <a:cubicBezTo>
                    <a:pt x="916" y="504"/>
                    <a:pt x="1059" y="523"/>
                    <a:pt x="1185" y="481"/>
                  </a:cubicBezTo>
                  <a:cubicBezTo>
                    <a:pt x="1280" y="450"/>
                    <a:pt x="1324" y="318"/>
                    <a:pt x="1327" y="207"/>
                  </a:cubicBezTo>
                  <a:cubicBezTo>
                    <a:pt x="1327" y="204"/>
                    <a:pt x="1328" y="195"/>
                    <a:pt x="1331" y="191"/>
                  </a:cubicBezTo>
                  <a:cubicBezTo>
                    <a:pt x="1335" y="183"/>
                    <a:pt x="1345" y="170"/>
                    <a:pt x="1359" y="169"/>
                  </a:cubicBezTo>
                  <a:cubicBezTo>
                    <a:pt x="1380" y="169"/>
                    <a:pt x="1374" y="153"/>
                    <a:pt x="1376" y="133"/>
                  </a:cubicBezTo>
                  <a:cubicBezTo>
                    <a:pt x="1377" y="113"/>
                    <a:pt x="1375" y="107"/>
                    <a:pt x="1349" y="108"/>
                  </a:cubicBezTo>
                  <a:close/>
                  <a:moveTo>
                    <a:pt x="584" y="262"/>
                  </a:moveTo>
                  <a:cubicBezTo>
                    <a:pt x="569" y="309"/>
                    <a:pt x="544" y="354"/>
                    <a:pt x="511" y="392"/>
                  </a:cubicBezTo>
                  <a:cubicBezTo>
                    <a:pt x="463" y="448"/>
                    <a:pt x="384" y="456"/>
                    <a:pt x="342" y="456"/>
                  </a:cubicBezTo>
                  <a:cubicBezTo>
                    <a:pt x="287" y="456"/>
                    <a:pt x="231" y="443"/>
                    <a:pt x="199" y="423"/>
                  </a:cubicBezTo>
                  <a:cubicBezTo>
                    <a:pt x="134" y="382"/>
                    <a:pt x="99" y="260"/>
                    <a:pt x="108" y="171"/>
                  </a:cubicBezTo>
                  <a:cubicBezTo>
                    <a:pt x="115" y="93"/>
                    <a:pt x="174" y="67"/>
                    <a:pt x="349" y="66"/>
                  </a:cubicBezTo>
                  <a:cubicBezTo>
                    <a:pt x="353" y="66"/>
                    <a:pt x="353" y="66"/>
                    <a:pt x="353" y="66"/>
                  </a:cubicBezTo>
                  <a:cubicBezTo>
                    <a:pt x="462" y="66"/>
                    <a:pt x="537" y="93"/>
                    <a:pt x="582" y="149"/>
                  </a:cubicBezTo>
                  <a:cubicBezTo>
                    <a:pt x="606" y="178"/>
                    <a:pt x="596" y="222"/>
                    <a:pt x="584" y="262"/>
                  </a:cubicBezTo>
                  <a:close/>
                  <a:moveTo>
                    <a:pt x="1176" y="423"/>
                  </a:moveTo>
                  <a:cubicBezTo>
                    <a:pt x="1143" y="443"/>
                    <a:pt x="1087" y="456"/>
                    <a:pt x="1033" y="456"/>
                  </a:cubicBezTo>
                  <a:cubicBezTo>
                    <a:pt x="990" y="456"/>
                    <a:pt x="911" y="448"/>
                    <a:pt x="863" y="392"/>
                  </a:cubicBezTo>
                  <a:cubicBezTo>
                    <a:pt x="832" y="356"/>
                    <a:pt x="808" y="314"/>
                    <a:pt x="793" y="270"/>
                  </a:cubicBezTo>
                  <a:cubicBezTo>
                    <a:pt x="780" y="229"/>
                    <a:pt x="766" y="170"/>
                    <a:pt x="799" y="139"/>
                  </a:cubicBezTo>
                  <a:cubicBezTo>
                    <a:pt x="831" y="109"/>
                    <a:pt x="871" y="87"/>
                    <a:pt x="910" y="78"/>
                  </a:cubicBezTo>
                  <a:cubicBezTo>
                    <a:pt x="942" y="70"/>
                    <a:pt x="980" y="66"/>
                    <a:pt x="1021" y="66"/>
                  </a:cubicBezTo>
                  <a:cubicBezTo>
                    <a:pt x="1026" y="66"/>
                    <a:pt x="1026" y="66"/>
                    <a:pt x="1026" y="66"/>
                  </a:cubicBezTo>
                  <a:cubicBezTo>
                    <a:pt x="1200" y="67"/>
                    <a:pt x="1259" y="93"/>
                    <a:pt x="1266" y="171"/>
                  </a:cubicBezTo>
                  <a:cubicBezTo>
                    <a:pt x="1275" y="260"/>
                    <a:pt x="1241" y="382"/>
                    <a:pt x="1176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04" name="Rectangle 1745">
              <a:extLst>
                <a:ext uri="{FF2B5EF4-FFF2-40B4-BE49-F238E27FC236}">
                  <a16:creationId xmlns:a16="http://schemas.microsoft.com/office/drawing/2014/main" id="{F3AA1444-E8F8-4EDA-A86D-27910FD64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" y="1450"/>
              <a:ext cx="4303" cy="1422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205" name="Rectangle 1746">
              <a:extLst>
                <a:ext uri="{FF2B5EF4-FFF2-40B4-BE49-F238E27FC236}">
                  <a16:creationId xmlns:a16="http://schemas.microsoft.com/office/drawing/2014/main" id="{8EFC8510-4EDD-464D-B874-1A6197F33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" y="1450"/>
              <a:ext cx="4303" cy="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206" name="Freeform 1747">
              <a:extLst>
                <a:ext uri="{FF2B5EF4-FFF2-40B4-BE49-F238E27FC236}">
                  <a16:creationId xmlns:a16="http://schemas.microsoft.com/office/drawing/2014/main" id="{DA53A8C4-F7C7-48D3-9A11-54A4A4568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451"/>
              <a:ext cx="128" cy="417"/>
            </a:xfrm>
            <a:custGeom>
              <a:avLst/>
              <a:gdLst>
                <a:gd name="T0" fmla="*/ 117 w 128"/>
                <a:gd name="T1" fmla="*/ 417 h 417"/>
                <a:gd name="T2" fmla="*/ 128 w 128"/>
                <a:gd name="T3" fmla="*/ 197 h 417"/>
                <a:gd name="T4" fmla="*/ 0 w 128"/>
                <a:gd name="T5" fmla="*/ 0 h 417"/>
                <a:gd name="T6" fmla="*/ 92 w 128"/>
                <a:gd name="T7" fmla="*/ 417 h 417"/>
                <a:gd name="T8" fmla="*/ 117 w 128"/>
                <a:gd name="T9" fmla="*/ 417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417"/>
                <a:gd name="T17" fmla="*/ 128 w 1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417">
                  <a:moveTo>
                    <a:pt x="117" y="417"/>
                  </a:moveTo>
                  <a:lnTo>
                    <a:pt x="128" y="197"/>
                  </a:lnTo>
                  <a:lnTo>
                    <a:pt x="0" y="0"/>
                  </a:lnTo>
                  <a:lnTo>
                    <a:pt x="92" y="417"/>
                  </a:lnTo>
                  <a:lnTo>
                    <a:pt x="117" y="417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07" name="Freeform 1748">
              <a:extLst>
                <a:ext uri="{FF2B5EF4-FFF2-40B4-BE49-F238E27FC236}">
                  <a16:creationId xmlns:a16="http://schemas.microsoft.com/office/drawing/2014/main" id="{A7F1D7FB-4E4F-4DCC-9F75-B7F057C66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625"/>
              <a:ext cx="159" cy="243"/>
            </a:xfrm>
            <a:custGeom>
              <a:avLst/>
              <a:gdLst>
                <a:gd name="T0" fmla="*/ 159 w 159"/>
                <a:gd name="T1" fmla="*/ 243 h 243"/>
                <a:gd name="T2" fmla="*/ 33 w 159"/>
                <a:gd name="T3" fmla="*/ 0 h 243"/>
                <a:gd name="T4" fmla="*/ 0 w 159"/>
                <a:gd name="T5" fmla="*/ 243 h 243"/>
                <a:gd name="T6" fmla="*/ 159 w 159"/>
                <a:gd name="T7" fmla="*/ 243 h 2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243"/>
                <a:gd name="T14" fmla="*/ 159 w 159"/>
                <a:gd name="T15" fmla="*/ 243 h 2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243">
                  <a:moveTo>
                    <a:pt x="159" y="243"/>
                  </a:moveTo>
                  <a:lnTo>
                    <a:pt x="33" y="0"/>
                  </a:lnTo>
                  <a:lnTo>
                    <a:pt x="0" y="243"/>
                  </a:lnTo>
                  <a:lnTo>
                    <a:pt x="159" y="243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08" name="Freeform 1749">
              <a:extLst>
                <a:ext uri="{FF2B5EF4-FFF2-40B4-BE49-F238E27FC236}">
                  <a16:creationId xmlns:a16="http://schemas.microsoft.com/office/drawing/2014/main" id="{60B1FBD1-27EF-4536-B0A8-3D4B1801F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2451"/>
              <a:ext cx="151" cy="417"/>
            </a:xfrm>
            <a:custGeom>
              <a:avLst/>
              <a:gdLst>
                <a:gd name="T0" fmla="*/ 151 w 151"/>
                <a:gd name="T1" fmla="*/ 417 h 417"/>
                <a:gd name="T2" fmla="*/ 59 w 151"/>
                <a:gd name="T3" fmla="*/ 0 h 417"/>
                <a:gd name="T4" fmla="*/ 0 w 151"/>
                <a:gd name="T5" fmla="*/ 174 h 417"/>
                <a:gd name="T6" fmla="*/ 126 w 151"/>
                <a:gd name="T7" fmla="*/ 417 h 417"/>
                <a:gd name="T8" fmla="*/ 151 w 151"/>
                <a:gd name="T9" fmla="*/ 417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417"/>
                <a:gd name="T17" fmla="*/ 151 w 151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417">
                  <a:moveTo>
                    <a:pt x="151" y="417"/>
                  </a:moveTo>
                  <a:lnTo>
                    <a:pt x="59" y="0"/>
                  </a:lnTo>
                  <a:lnTo>
                    <a:pt x="0" y="174"/>
                  </a:lnTo>
                  <a:lnTo>
                    <a:pt x="126" y="417"/>
                  </a:lnTo>
                  <a:lnTo>
                    <a:pt x="151" y="417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09" name="Freeform 1750">
              <a:extLst>
                <a:ext uri="{FF2B5EF4-FFF2-40B4-BE49-F238E27FC236}">
                  <a16:creationId xmlns:a16="http://schemas.microsoft.com/office/drawing/2014/main" id="{992AEC79-CA8E-4CEE-9704-8E8573EA3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1451"/>
              <a:ext cx="96" cy="170"/>
            </a:xfrm>
            <a:custGeom>
              <a:avLst/>
              <a:gdLst>
                <a:gd name="T0" fmla="*/ 0 w 96"/>
                <a:gd name="T1" fmla="*/ 0 h 170"/>
                <a:gd name="T2" fmla="*/ 31 w 96"/>
                <a:gd name="T3" fmla="*/ 170 h 170"/>
                <a:gd name="T4" fmla="*/ 96 w 96"/>
                <a:gd name="T5" fmla="*/ 0 h 170"/>
                <a:gd name="T6" fmla="*/ 0 w 96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70"/>
                <a:gd name="T14" fmla="*/ 96 w 96"/>
                <a:gd name="T15" fmla="*/ 170 h 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70">
                  <a:moveTo>
                    <a:pt x="0" y="0"/>
                  </a:moveTo>
                  <a:lnTo>
                    <a:pt x="31" y="17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10" name="Freeform 1751">
              <a:extLst>
                <a:ext uri="{FF2B5EF4-FFF2-40B4-BE49-F238E27FC236}">
                  <a16:creationId xmlns:a16="http://schemas.microsoft.com/office/drawing/2014/main" id="{819080BE-69CF-49DC-94F0-B9624C91D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2008"/>
              <a:ext cx="118" cy="246"/>
            </a:xfrm>
            <a:custGeom>
              <a:avLst/>
              <a:gdLst>
                <a:gd name="T0" fmla="*/ 118 w 118"/>
                <a:gd name="T1" fmla="*/ 88 h 246"/>
                <a:gd name="T2" fmla="*/ 92 w 118"/>
                <a:gd name="T3" fmla="*/ 0 h 246"/>
                <a:gd name="T4" fmla="*/ 0 w 118"/>
                <a:gd name="T5" fmla="*/ 244 h 246"/>
                <a:gd name="T6" fmla="*/ 118 w 118"/>
                <a:gd name="T7" fmla="*/ 246 h 246"/>
                <a:gd name="T8" fmla="*/ 118 w 118"/>
                <a:gd name="T9" fmla="*/ 88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246"/>
                <a:gd name="T17" fmla="*/ 118 w 118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246">
                  <a:moveTo>
                    <a:pt x="118" y="88"/>
                  </a:moveTo>
                  <a:lnTo>
                    <a:pt x="92" y="0"/>
                  </a:lnTo>
                  <a:lnTo>
                    <a:pt x="0" y="244"/>
                  </a:lnTo>
                  <a:lnTo>
                    <a:pt x="118" y="246"/>
                  </a:lnTo>
                  <a:lnTo>
                    <a:pt x="118" y="88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11" name="Freeform 1752">
              <a:extLst>
                <a:ext uri="{FF2B5EF4-FFF2-40B4-BE49-F238E27FC236}">
                  <a16:creationId xmlns:a16="http://schemas.microsoft.com/office/drawing/2014/main" id="{7689C1D0-2217-4950-B043-7912138BC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2008"/>
              <a:ext cx="26" cy="88"/>
            </a:xfrm>
            <a:custGeom>
              <a:avLst/>
              <a:gdLst>
                <a:gd name="T0" fmla="*/ 26 w 26"/>
                <a:gd name="T1" fmla="*/ 29 h 88"/>
                <a:gd name="T2" fmla="*/ 0 w 26"/>
                <a:gd name="T3" fmla="*/ 0 h 88"/>
                <a:gd name="T4" fmla="*/ 26 w 26"/>
                <a:gd name="T5" fmla="*/ 88 h 88"/>
                <a:gd name="T6" fmla="*/ 26 w 26"/>
                <a:gd name="T7" fmla="*/ 29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8"/>
                <a:gd name="T14" fmla="*/ 26 w 26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8">
                  <a:moveTo>
                    <a:pt x="26" y="29"/>
                  </a:moveTo>
                  <a:lnTo>
                    <a:pt x="0" y="0"/>
                  </a:lnTo>
                  <a:lnTo>
                    <a:pt x="26" y="88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12" name="Freeform 1753">
              <a:extLst>
                <a:ext uri="{FF2B5EF4-FFF2-40B4-BE49-F238E27FC236}">
                  <a16:creationId xmlns:a16="http://schemas.microsoft.com/office/drawing/2014/main" id="{0155F9AC-2DDD-44C3-A1AF-54154269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2594"/>
              <a:ext cx="126" cy="274"/>
            </a:xfrm>
            <a:custGeom>
              <a:avLst/>
              <a:gdLst>
                <a:gd name="T0" fmla="*/ 27 w 126"/>
                <a:gd name="T1" fmla="*/ 274 h 274"/>
                <a:gd name="T2" fmla="*/ 126 w 126"/>
                <a:gd name="T3" fmla="*/ 0 h 274"/>
                <a:gd name="T4" fmla="*/ 11 w 126"/>
                <a:gd name="T5" fmla="*/ 54 h 274"/>
                <a:gd name="T6" fmla="*/ 0 w 126"/>
                <a:gd name="T7" fmla="*/ 274 h 274"/>
                <a:gd name="T8" fmla="*/ 27 w 126"/>
                <a:gd name="T9" fmla="*/ 274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274"/>
                <a:gd name="T17" fmla="*/ 126 w 126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274">
                  <a:moveTo>
                    <a:pt x="27" y="274"/>
                  </a:moveTo>
                  <a:lnTo>
                    <a:pt x="126" y="0"/>
                  </a:lnTo>
                  <a:lnTo>
                    <a:pt x="11" y="54"/>
                  </a:lnTo>
                  <a:lnTo>
                    <a:pt x="0" y="274"/>
                  </a:lnTo>
                  <a:lnTo>
                    <a:pt x="27" y="274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13" name="Freeform 1754">
              <a:extLst>
                <a:ext uri="{FF2B5EF4-FFF2-40B4-BE49-F238E27FC236}">
                  <a16:creationId xmlns:a16="http://schemas.microsoft.com/office/drawing/2014/main" id="{10C319C5-A4C7-4FEA-B895-336DAD8A2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594"/>
              <a:ext cx="136" cy="274"/>
            </a:xfrm>
            <a:custGeom>
              <a:avLst/>
              <a:gdLst>
                <a:gd name="T0" fmla="*/ 136 w 136"/>
                <a:gd name="T1" fmla="*/ 274 h 274"/>
                <a:gd name="T2" fmla="*/ 99 w 136"/>
                <a:gd name="T3" fmla="*/ 0 h 274"/>
                <a:gd name="T4" fmla="*/ 0 w 136"/>
                <a:gd name="T5" fmla="*/ 274 h 274"/>
                <a:gd name="T6" fmla="*/ 136 w 136"/>
                <a:gd name="T7" fmla="*/ 27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274"/>
                <a:gd name="T14" fmla="*/ 136 w 136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274">
                  <a:moveTo>
                    <a:pt x="136" y="274"/>
                  </a:moveTo>
                  <a:lnTo>
                    <a:pt x="99" y="0"/>
                  </a:lnTo>
                  <a:lnTo>
                    <a:pt x="0" y="274"/>
                  </a:lnTo>
                  <a:lnTo>
                    <a:pt x="136" y="274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14" name="Freeform 1755">
              <a:extLst>
                <a:ext uri="{FF2B5EF4-FFF2-40B4-BE49-F238E27FC236}">
                  <a16:creationId xmlns:a16="http://schemas.microsoft.com/office/drawing/2014/main" id="{DCED1EEE-B451-40A7-BFCE-BA6A28E9E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2625"/>
              <a:ext cx="84" cy="243"/>
            </a:xfrm>
            <a:custGeom>
              <a:avLst/>
              <a:gdLst>
                <a:gd name="T0" fmla="*/ 51 w 84"/>
                <a:gd name="T1" fmla="*/ 243 h 243"/>
                <a:gd name="T2" fmla="*/ 84 w 84"/>
                <a:gd name="T3" fmla="*/ 0 h 243"/>
                <a:gd name="T4" fmla="*/ 0 w 84"/>
                <a:gd name="T5" fmla="*/ 29 h 243"/>
                <a:gd name="T6" fmla="*/ 8 w 84"/>
                <a:gd name="T7" fmla="*/ 243 h 243"/>
                <a:gd name="T8" fmla="*/ 51 w 84"/>
                <a:gd name="T9" fmla="*/ 243 h 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243"/>
                <a:gd name="T17" fmla="*/ 84 w 84"/>
                <a:gd name="T18" fmla="*/ 243 h 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243">
                  <a:moveTo>
                    <a:pt x="51" y="243"/>
                  </a:moveTo>
                  <a:lnTo>
                    <a:pt x="84" y="0"/>
                  </a:lnTo>
                  <a:lnTo>
                    <a:pt x="0" y="29"/>
                  </a:lnTo>
                  <a:lnTo>
                    <a:pt x="8" y="243"/>
                  </a:lnTo>
                  <a:lnTo>
                    <a:pt x="51" y="243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15" name="Freeform 1756">
              <a:extLst>
                <a:ext uri="{FF2B5EF4-FFF2-40B4-BE49-F238E27FC236}">
                  <a16:creationId xmlns:a16="http://schemas.microsoft.com/office/drawing/2014/main" id="{EF3246C9-244B-494C-810A-B25696A87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73"/>
              <a:ext cx="115" cy="75"/>
            </a:xfrm>
            <a:custGeom>
              <a:avLst/>
              <a:gdLst>
                <a:gd name="T0" fmla="*/ 0 w 115"/>
                <a:gd name="T1" fmla="*/ 75 h 75"/>
                <a:gd name="T2" fmla="*/ 115 w 115"/>
                <a:gd name="T3" fmla="*/ 21 h 75"/>
                <a:gd name="T4" fmla="*/ 15 w 115"/>
                <a:gd name="T5" fmla="*/ 0 h 75"/>
                <a:gd name="T6" fmla="*/ 0 w 115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5"/>
                <a:gd name="T14" fmla="*/ 115 w 115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5">
                  <a:moveTo>
                    <a:pt x="0" y="75"/>
                  </a:moveTo>
                  <a:lnTo>
                    <a:pt x="115" y="21"/>
                  </a:lnTo>
                  <a:lnTo>
                    <a:pt x="15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16" name="Freeform 1757">
              <a:extLst>
                <a:ext uri="{FF2B5EF4-FFF2-40B4-BE49-F238E27FC236}">
                  <a16:creationId xmlns:a16="http://schemas.microsoft.com/office/drawing/2014/main" id="{E3C2ECE7-6299-408D-AD56-DC69E9425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451"/>
              <a:ext cx="143" cy="197"/>
            </a:xfrm>
            <a:custGeom>
              <a:avLst/>
              <a:gdLst>
                <a:gd name="T0" fmla="*/ 0 w 143"/>
                <a:gd name="T1" fmla="*/ 0 h 197"/>
                <a:gd name="T2" fmla="*/ 128 w 143"/>
                <a:gd name="T3" fmla="*/ 197 h 197"/>
                <a:gd name="T4" fmla="*/ 143 w 143"/>
                <a:gd name="T5" fmla="*/ 122 h 197"/>
                <a:gd name="T6" fmla="*/ 0 w 143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197"/>
                <a:gd name="T14" fmla="*/ 143 w 143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197">
                  <a:moveTo>
                    <a:pt x="0" y="0"/>
                  </a:moveTo>
                  <a:lnTo>
                    <a:pt x="128" y="197"/>
                  </a:lnTo>
                  <a:lnTo>
                    <a:pt x="143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17" name="Freeform 1758">
              <a:extLst>
                <a:ext uri="{FF2B5EF4-FFF2-40B4-BE49-F238E27FC236}">
                  <a16:creationId xmlns:a16="http://schemas.microsoft.com/office/drawing/2014/main" id="{F371C0BA-0127-4728-83F5-40EA0F35B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2252"/>
              <a:ext cx="118" cy="342"/>
            </a:xfrm>
            <a:custGeom>
              <a:avLst/>
              <a:gdLst>
                <a:gd name="T0" fmla="*/ 118 w 118"/>
                <a:gd name="T1" fmla="*/ 139 h 342"/>
                <a:gd name="T2" fmla="*/ 0 w 118"/>
                <a:gd name="T3" fmla="*/ 0 h 342"/>
                <a:gd name="T4" fmla="*/ 1 w 118"/>
                <a:gd name="T5" fmla="*/ 342 h 342"/>
                <a:gd name="T6" fmla="*/ 118 w 118"/>
                <a:gd name="T7" fmla="*/ 252 h 342"/>
                <a:gd name="T8" fmla="*/ 118 w 118"/>
                <a:gd name="T9" fmla="*/ 139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342"/>
                <a:gd name="T17" fmla="*/ 118 w 118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342">
                  <a:moveTo>
                    <a:pt x="118" y="139"/>
                  </a:moveTo>
                  <a:lnTo>
                    <a:pt x="0" y="0"/>
                  </a:lnTo>
                  <a:lnTo>
                    <a:pt x="1" y="342"/>
                  </a:lnTo>
                  <a:lnTo>
                    <a:pt x="118" y="252"/>
                  </a:lnTo>
                  <a:lnTo>
                    <a:pt x="118" y="13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18" name="Freeform 1759">
              <a:extLst>
                <a:ext uri="{FF2B5EF4-FFF2-40B4-BE49-F238E27FC236}">
                  <a16:creationId xmlns:a16="http://schemas.microsoft.com/office/drawing/2014/main" id="{E6591D85-E39A-4261-A18A-EDB3552FE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2252"/>
              <a:ext cx="118" cy="139"/>
            </a:xfrm>
            <a:custGeom>
              <a:avLst/>
              <a:gdLst>
                <a:gd name="T0" fmla="*/ 118 w 118"/>
                <a:gd name="T1" fmla="*/ 2 h 139"/>
                <a:gd name="T2" fmla="*/ 0 w 118"/>
                <a:gd name="T3" fmla="*/ 0 h 139"/>
                <a:gd name="T4" fmla="*/ 118 w 118"/>
                <a:gd name="T5" fmla="*/ 139 h 139"/>
                <a:gd name="T6" fmla="*/ 118 w 118"/>
                <a:gd name="T7" fmla="*/ 2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39"/>
                <a:gd name="T14" fmla="*/ 118 w 118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39">
                  <a:moveTo>
                    <a:pt x="118" y="2"/>
                  </a:moveTo>
                  <a:lnTo>
                    <a:pt x="0" y="0"/>
                  </a:lnTo>
                  <a:lnTo>
                    <a:pt x="118" y="139"/>
                  </a:lnTo>
                  <a:lnTo>
                    <a:pt x="118" y="2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19" name="Freeform 1760">
              <a:extLst>
                <a:ext uri="{FF2B5EF4-FFF2-40B4-BE49-F238E27FC236}">
                  <a16:creationId xmlns:a16="http://schemas.microsoft.com/office/drawing/2014/main" id="{5B77141B-5BA1-447B-934F-937A98A8D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" y="1745"/>
              <a:ext cx="160" cy="507"/>
            </a:xfrm>
            <a:custGeom>
              <a:avLst/>
              <a:gdLst>
                <a:gd name="T0" fmla="*/ 100 w 160"/>
                <a:gd name="T1" fmla="*/ 0 h 507"/>
                <a:gd name="T2" fmla="*/ 0 w 160"/>
                <a:gd name="T3" fmla="*/ 444 h 507"/>
                <a:gd name="T4" fmla="*/ 160 w 160"/>
                <a:gd name="T5" fmla="*/ 507 h 507"/>
                <a:gd name="T6" fmla="*/ 100 w 160"/>
                <a:gd name="T7" fmla="*/ 0 h 5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507"/>
                <a:gd name="T14" fmla="*/ 160 w 160"/>
                <a:gd name="T15" fmla="*/ 507 h 5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507">
                  <a:moveTo>
                    <a:pt x="100" y="0"/>
                  </a:moveTo>
                  <a:lnTo>
                    <a:pt x="0" y="444"/>
                  </a:lnTo>
                  <a:lnTo>
                    <a:pt x="160" y="50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20" name="Freeform 1761">
              <a:extLst>
                <a:ext uri="{FF2B5EF4-FFF2-40B4-BE49-F238E27FC236}">
                  <a16:creationId xmlns:a16="http://schemas.microsoft.com/office/drawing/2014/main" id="{712E5943-DE89-4ECA-8BE8-8F508A9DE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1745"/>
              <a:ext cx="152" cy="507"/>
            </a:xfrm>
            <a:custGeom>
              <a:avLst/>
              <a:gdLst>
                <a:gd name="T0" fmla="*/ 152 w 152"/>
                <a:gd name="T1" fmla="*/ 263 h 507"/>
                <a:gd name="T2" fmla="*/ 0 w 152"/>
                <a:gd name="T3" fmla="*/ 0 h 507"/>
                <a:gd name="T4" fmla="*/ 60 w 152"/>
                <a:gd name="T5" fmla="*/ 507 h 507"/>
                <a:gd name="T6" fmla="*/ 152 w 152"/>
                <a:gd name="T7" fmla="*/ 263 h 5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507"/>
                <a:gd name="T14" fmla="*/ 152 w 152"/>
                <a:gd name="T15" fmla="*/ 507 h 5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507">
                  <a:moveTo>
                    <a:pt x="152" y="263"/>
                  </a:moveTo>
                  <a:lnTo>
                    <a:pt x="0" y="0"/>
                  </a:lnTo>
                  <a:lnTo>
                    <a:pt x="60" y="507"/>
                  </a:lnTo>
                  <a:lnTo>
                    <a:pt x="152" y="263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21" name="Freeform 1762">
              <a:extLst>
                <a:ext uri="{FF2B5EF4-FFF2-40B4-BE49-F238E27FC236}">
                  <a16:creationId xmlns:a16="http://schemas.microsoft.com/office/drawing/2014/main" id="{F71BD1B1-9930-44A4-B1FE-B61FFEEB5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745"/>
              <a:ext cx="410" cy="444"/>
            </a:xfrm>
            <a:custGeom>
              <a:avLst/>
              <a:gdLst>
                <a:gd name="T0" fmla="*/ 410 w 410"/>
                <a:gd name="T1" fmla="*/ 0 h 444"/>
                <a:gd name="T2" fmla="*/ 0 w 410"/>
                <a:gd name="T3" fmla="*/ 48 h 444"/>
                <a:gd name="T4" fmla="*/ 310 w 410"/>
                <a:gd name="T5" fmla="*/ 444 h 444"/>
                <a:gd name="T6" fmla="*/ 410 w 410"/>
                <a:gd name="T7" fmla="*/ 0 h 4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0"/>
                <a:gd name="T13" fmla="*/ 0 h 444"/>
                <a:gd name="T14" fmla="*/ 410 w 410"/>
                <a:gd name="T15" fmla="*/ 444 h 4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0" h="444">
                  <a:moveTo>
                    <a:pt x="410" y="0"/>
                  </a:moveTo>
                  <a:lnTo>
                    <a:pt x="0" y="48"/>
                  </a:lnTo>
                  <a:lnTo>
                    <a:pt x="310" y="444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22" name="Freeform 1763">
              <a:extLst>
                <a:ext uri="{FF2B5EF4-FFF2-40B4-BE49-F238E27FC236}">
                  <a16:creationId xmlns:a16="http://schemas.microsoft.com/office/drawing/2014/main" id="{004F5AEE-E3C2-4575-9DDC-1010E8C0F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21"/>
              <a:ext cx="410" cy="172"/>
            </a:xfrm>
            <a:custGeom>
              <a:avLst/>
              <a:gdLst>
                <a:gd name="T0" fmla="*/ 124 w 410"/>
                <a:gd name="T1" fmla="*/ 0 h 172"/>
                <a:gd name="T2" fmla="*/ 0 w 410"/>
                <a:gd name="T3" fmla="*/ 172 h 172"/>
                <a:gd name="T4" fmla="*/ 410 w 410"/>
                <a:gd name="T5" fmla="*/ 124 h 172"/>
                <a:gd name="T6" fmla="*/ 124 w 410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0"/>
                <a:gd name="T13" fmla="*/ 0 h 172"/>
                <a:gd name="T14" fmla="*/ 410 w 410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0" h="172">
                  <a:moveTo>
                    <a:pt x="124" y="0"/>
                  </a:moveTo>
                  <a:lnTo>
                    <a:pt x="0" y="172"/>
                  </a:lnTo>
                  <a:lnTo>
                    <a:pt x="410" y="12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23" name="Freeform 1764">
              <a:extLst>
                <a:ext uri="{FF2B5EF4-FFF2-40B4-BE49-F238E27FC236}">
                  <a16:creationId xmlns:a16="http://schemas.microsoft.com/office/drawing/2014/main" id="{C412DAE9-45D6-46A8-81E8-55D339E09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04"/>
              <a:ext cx="117" cy="98"/>
            </a:xfrm>
            <a:custGeom>
              <a:avLst/>
              <a:gdLst>
                <a:gd name="T0" fmla="*/ 117 w 117"/>
                <a:gd name="T1" fmla="*/ 0 h 98"/>
                <a:gd name="T2" fmla="*/ 0 w 117"/>
                <a:gd name="T3" fmla="*/ 90 h 98"/>
                <a:gd name="T4" fmla="*/ 117 w 117"/>
                <a:gd name="T5" fmla="*/ 98 h 98"/>
                <a:gd name="T6" fmla="*/ 117 w 117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8"/>
                <a:gd name="T14" fmla="*/ 117 w 117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8">
                  <a:moveTo>
                    <a:pt x="117" y="0"/>
                  </a:moveTo>
                  <a:lnTo>
                    <a:pt x="0" y="90"/>
                  </a:lnTo>
                  <a:lnTo>
                    <a:pt x="117" y="9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24" name="Freeform 1765">
              <a:extLst>
                <a:ext uri="{FF2B5EF4-FFF2-40B4-BE49-F238E27FC236}">
                  <a16:creationId xmlns:a16="http://schemas.microsoft.com/office/drawing/2014/main" id="{5740B1D5-01D4-467A-8051-00089108B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594"/>
              <a:ext cx="117" cy="274"/>
            </a:xfrm>
            <a:custGeom>
              <a:avLst/>
              <a:gdLst>
                <a:gd name="T0" fmla="*/ 117 w 117"/>
                <a:gd name="T1" fmla="*/ 274 h 274"/>
                <a:gd name="T2" fmla="*/ 117 w 117"/>
                <a:gd name="T3" fmla="*/ 8 h 274"/>
                <a:gd name="T4" fmla="*/ 0 w 117"/>
                <a:gd name="T5" fmla="*/ 0 h 274"/>
                <a:gd name="T6" fmla="*/ 37 w 117"/>
                <a:gd name="T7" fmla="*/ 274 h 274"/>
                <a:gd name="T8" fmla="*/ 117 w 117"/>
                <a:gd name="T9" fmla="*/ 274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274"/>
                <a:gd name="T17" fmla="*/ 117 w 117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274">
                  <a:moveTo>
                    <a:pt x="117" y="274"/>
                  </a:moveTo>
                  <a:lnTo>
                    <a:pt x="117" y="8"/>
                  </a:lnTo>
                  <a:lnTo>
                    <a:pt x="0" y="0"/>
                  </a:lnTo>
                  <a:lnTo>
                    <a:pt x="37" y="274"/>
                  </a:lnTo>
                  <a:lnTo>
                    <a:pt x="117" y="274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25" name="Freeform 1766">
              <a:extLst>
                <a:ext uri="{FF2B5EF4-FFF2-40B4-BE49-F238E27FC236}">
                  <a16:creationId xmlns:a16="http://schemas.microsoft.com/office/drawing/2014/main" id="{EFE72258-126E-4566-B9D3-D00F455A8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451"/>
              <a:ext cx="286" cy="294"/>
            </a:xfrm>
            <a:custGeom>
              <a:avLst/>
              <a:gdLst>
                <a:gd name="T0" fmla="*/ 139 w 286"/>
                <a:gd name="T1" fmla="*/ 0 h 294"/>
                <a:gd name="T2" fmla="*/ 0 w 286"/>
                <a:gd name="T3" fmla="*/ 170 h 294"/>
                <a:gd name="T4" fmla="*/ 286 w 286"/>
                <a:gd name="T5" fmla="*/ 294 h 294"/>
                <a:gd name="T6" fmla="*/ 231 w 286"/>
                <a:gd name="T7" fmla="*/ 0 h 294"/>
                <a:gd name="T8" fmla="*/ 139 w 286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294"/>
                <a:gd name="T17" fmla="*/ 286 w 286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294">
                  <a:moveTo>
                    <a:pt x="139" y="0"/>
                  </a:moveTo>
                  <a:lnTo>
                    <a:pt x="0" y="170"/>
                  </a:lnTo>
                  <a:lnTo>
                    <a:pt x="286" y="294"/>
                  </a:lnTo>
                  <a:lnTo>
                    <a:pt x="23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26" name="Freeform 1767">
              <a:extLst>
                <a:ext uri="{FF2B5EF4-FFF2-40B4-BE49-F238E27FC236}">
                  <a16:creationId xmlns:a16="http://schemas.microsoft.com/office/drawing/2014/main" id="{D77AF053-9856-48FC-8DF1-D9AD72857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1451"/>
              <a:ext cx="150" cy="137"/>
            </a:xfrm>
            <a:custGeom>
              <a:avLst/>
              <a:gdLst>
                <a:gd name="T0" fmla="*/ 0 w 150"/>
                <a:gd name="T1" fmla="*/ 0 h 137"/>
                <a:gd name="T2" fmla="*/ 150 w 150"/>
                <a:gd name="T3" fmla="*/ 137 h 137"/>
                <a:gd name="T4" fmla="*/ 150 w 150"/>
                <a:gd name="T5" fmla="*/ 0 h 137"/>
                <a:gd name="T6" fmla="*/ 0 w 150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37"/>
                <a:gd name="T14" fmla="*/ 150 w 150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37">
                  <a:moveTo>
                    <a:pt x="0" y="0"/>
                  </a:moveTo>
                  <a:lnTo>
                    <a:pt x="150" y="137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27" name="Freeform 1768">
              <a:extLst>
                <a:ext uri="{FF2B5EF4-FFF2-40B4-BE49-F238E27FC236}">
                  <a16:creationId xmlns:a16="http://schemas.microsoft.com/office/drawing/2014/main" id="{D2918035-E886-4188-8D0D-8D8F9C29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451"/>
              <a:ext cx="139" cy="170"/>
            </a:xfrm>
            <a:custGeom>
              <a:avLst/>
              <a:gdLst>
                <a:gd name="T0" fmla="*/ 65 w 139"/>
                <a:gd name="T1" fmla="*/ 0 h 170"/>
                <a:gd name="T2" fmla="*/ 0 w 139"/>
                <a:gd name="T3" fmla="*/ 170 h 170"/>
                <a:gd name="T4" fmla="*/ 139 w 139"/>
                <a:gd name="T5" fmla="*/ 0 h 170"/>
                <a:gd name="T6" fmla="*/ 65 w 139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70"/>
                <a:gd name="T14" fmla="*/ 139 w 139"/>
                <a:gd name="T15" fmla="*/ 170 h 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70">
                  <a:moveTo>
                    <a:pt x="65" y="0"/>
                  </a:moveTo>
                  <a:lnTo>
                    <a:pt x="0" y="170"/>
                  </a:lnTo>
                  <a:lnTo>
                    <a:pt x="139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28" name="Freeform 1769">
              <a:extLst>
                <a:ext uri="{FF2B5EF4-FFF2-40B4-BE49-F238E27FC236}">
                  <a16:creationId xmlns:a16="http://schemas.microsoft.com/office/drawing/2014/main" id="{794EB63D-6157-46CF-AC06-4C909E667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2518"/>
              <a:ext cx="100" cy="76"/>
            </a:xfrm>
            <a:custGeom>
              <a:avLst/>
              <a:gdLst>
                <a:gd name="T0" fmla="*/ 0 w 100"/>
                <a:gd name="T1" fmla="*/ 55 h 76"/>
                <a:gd name="T2" fmla="*/ 100 w 100"/>
                <a:gd name="T3" fmla="*/ 76 h 76"/>
                <a:gd name="T4" fmla="*/ 36 w 100"/>
                <a:gd name="T5" fmla="*/ 0 h 76"/>
                <a:gd name="T6" fmla="*/ 0 w 100"/>
                <a:gd name="T7" fmla="*/ 55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76"/>
                <a:gd name="T14" fmla="*/ 100 w 10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76">
                  <a:moveTo>
                    <a:pt x="0" y="55"/>
                  </a:moveTo>
                  <a:lnTo>
                    <a:pt x="100" y="76"/>
                  </a:lnTo>
                  <a:lnTo>
                    <a:pt x="3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29" name="Freeform 1770">
              <a:extLst>
                <a:ext uri="{FF2B5EF4-FFF2-40B4-BE49-F238E27FC236}">
                  <a16:creationId xmlns:a16="http://schemas.microsoft.com/office/drawing/2014/main" id="{10C0ED1E-5869-451F-8A27-24DF8AB83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451"/>
              <a:ext cx="179" cy="122"/>
            </a:xfrm>
            <a:custGeom>
              <a:avLst/>
              <a:gdLst>
                <a:gd name="T0" fmla="*/ 179 w 179"/>
                <a:gd name="T1" fmla="*/ 67 h 122"/>
                <a:gd name="T2" fmla="*/ 0 w 179"/>
                <a:gd name="T3" fmla="*/ 0 h 122"/>
                <a:gd name="T4" fmla="*/ 143 w 179"/>
                <a:gd name="T5" fmla="*/ 122 h 122"/>
                <a:gd name="T6" fmla="*/ 179 w 179"/>
                <a:gd name="T7" fmla="*/ 67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122"/>
                <a:gd name="T14" fmla="*/ 179 w 179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122">
                  <a:moveTo>
                    <a:pt x="179" y="67"/>
                  </a:moveTo>
                  <a:lnTo>
                    <a:pt x="0" y="0"/>
                  </a:lnTo>
                  <a:lnTo>
                    <a:pt x="143" y="122"/>
                  </a:lnTo>
                  <a:lnTo>
                    <a:pt x="179" y="67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30" name="Freeform 1771">
              <a:extLst>
                <a:ext uri="{FF2B5EF4-FFF2-40B4-BE49-F238E27FC236}">
                  <a16:creationId xmlns:a16="http://schemas.microsoft.com/office/drawing/2014/main" id="{D0141808-68E2-48A3-AACC-10DCF2526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" y="2252"/>
              <a:ext cx="64" cy="342"/>
            </a:xfrm>
            <a:custGeom>
              <a:avLst/>
              <a:gdLst>
                <a:gd name="T0" fmla="*/ 0 w 64"/>
                <a:gd name="T1" fmla="*/ 266 h 342"/>
                <a:gd name="T2" fmla="*/ 64 w 64"/>
                <a:gd name="T3" fmla="*/ 342 h 342"/>
                <a:gd name="T4" fmla="*/ 63 w 64"/>
                <a:gd name="T5" fmla="*/ 0 h 342"/>
                <a:gd name="T6" fmla="*/ 0 w 64"/>
                <a:gd name="T7" fmla="*/ 266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342"/>
                <a:gd name="T14" fmla="*/ 64 w 64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342">
                  <a:moveTo>
                    <a:pt x="0" y="266"/>
                  </a:moveTo>
                  <a:lnTo>
                    <a:pt x="64" y="342"/>
                  </a:lnTo>
                  <a:lnTo>
                    <a:pt x="63" y="0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31" name="Freeform 1772">
              <a:extLst>
                <a:ext uri="{FF2B5EF4-FFF2-40B4-BE49-F238E27FC236}">
                  <a16:creationId xmlns:a16="http://schemas.microsoft.com/office/drawing/2014/main" id="{57FFCE4F-8ED4-474F-A154-AFE3E6926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2251"/>
              <a:ext cx="179" cy="267"/>
            </a:xfrm>
            <a:custGeom>
              <a:avLst/>
              <a:gdLst>
                <a:gd name="T0" fmla="*/ 7 w 179"/>
                <a:gd name="T1" fmla="*/ 0 h 267"/>
                <a:gd name="T2" fmla="*/ 0 w 179"/>
                <a:gd name="T3" fmla="*/ 200 h 267"/>
                <a:gd name="T4" fmla="*/ 179 w 179"/>
                <a:gd name="T5" fmla="*/ 267 h 267"/>
                <a:gd name="T6" fmla="*/ 7 w 179"/>
                <a:gd name="T7" fmla="*/ 0 h 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267"/>
                <a:gd name="T14" fmla="*/ 179 w 179"/>
                <a:gd name="T15" fmla="*/ 267 h 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267">
                  <a:moveTo>
                    <a:pt x="7" y="0"/>
                  </a:moveTo>
                  <a:lnTo>
                    <a:pt x="0" y="200"/>
                  </a:lnTo>
                  <a:lnTo>
                    <a:pt x="179" y="26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32" name="Freeform 1773">
              <a:extLst>
                <a:ext uri="{FF2B5EF4-FFF2-40B4-BE49-F238E27FC236}">
                  <a16:creationId xmlns:a16="http://schemas.microsoft.com/office/drawing/2014/main" id="{640A9576-C978-4535-B2A2-8B2DB8D83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2189"/>
              <a:ext cx="172" cy="329"/>
            </a:xfrm>
            <a:custGeom>
              <a:avLst/>
              <a:gdLst>
                <a:gd name="T0" fmla="*/ 75 w 172"/>
                <a:gd name="T1" fmla="*/ 0 h 329"/>
                <a:gd name="T2" fmla="*/ 0 w 172"/>
                <a:gd name="T3" fmla="*/ 62 h 329"/>
                <a:gd name="T4" fmla="*/ 172 w 172"/>
                <a:gd name="T5" fmla="*/ 329 h 329"/>
                <a:gd name="T6" fmla="*/ 75 w 172"/>
                <a:gd name="T7" fmla="*/ 0 h 3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29"/>
                <a:gd name="T14" fmla="*/ 172 w 172"/>
                <a:gd name="T15" fmla="*/ 329 h 3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29">
                  <a:moveTo>
                    <a:pt x="75" y="0"/>
                  </a:moveTo>
                  <a:lnTo>
                    <a:pt x="0" y="62"/>
                  </a:lnTo>
                  <a:lnTo>
                    <a:pt x="172" y="32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33" name="Freeform 1774">
              <a:extLst>
                <a:ext uri="{FF2B5EF4-FFF2-40B4-BE49-F238E27FC236}">
                  <a16:creationId xmlns:a16="http://schemas.microsoft.com/office/drawing/2014/main" id="{9C613ECF-9791-4CE4-B7CF-8669DD8E4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4" y="2189"/>
              <a:ext cx="160" cy="329"/>
            </a:xfrm>
            <a:custGeom>
              <a:avLst/>
              <a:gdLst>
                <a:gd name="T0" fmla="*/ 160 w 160"/>
                <a:gd name="T1" fmla="*/ 63 h 329"/>
                <a:gd name="T2" fmla="*/ 0 w 160"/>
                <a:gd name="T3" fmla="*/ 0 h 329"/>
                <a:gd name="T4" fmla="*/ 97 w 160"/>
                <a:gd name="T5" fmla="*/ 329 h 329"/>
                <a:gd name="T6" fmla="*/ 160 w 160"/>
                <a:gd name="T7" fmla="*/ 63 h 3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329"/>
                <a:gd name="T14" fmla="*/ 160 w 160"/>
                <a:gd name="T15" fmla="*/ 329 h 3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329">
                  <a:moveTo>
                    <a:pt x="160" y="63"/>
                  </a:moveTo>
                  <a:lnTo>
                    <a:pt x="0" y="0"/>
                  </a:lnTo>
                  <a:lnTo>
                    <a:pt x="97" y="329"/>
                  </a:lnTo>
                  <a:lnTo>
                    <a:pt x="160" y="63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34" name="Freeform 1775">
              <a:extLst>
                <a:ext uri="{FF2B5EF4-FFF2-40B4-BE49-F238E27FC236}">
                  <a16:creationId xmlns:a16="http://schemas.microsoft.com/office/drawing/2014/main" id="{FA49DF27-6674-480A-8673-307975112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1975"/>
              <a:ext cx="26" cy="62"/>
            </a:xfrm>
            <a:custGeom>
              <a:avLst/>
              <a:gdLst>
                <a:gd name="T0" fmla="*/ 26 w 26"/>
                <a:gd name="T1" fmla="*/ 0 h 62"/>
                <a:gd name="T2" fmla="*/ 0 w 26"/>
                <a:gd name="T3" fmla="*/ 33 h 62"/>
                <a:gd name="T4" fmla="*/ 26 w 26"/>
                <a:gd name="T5" fmla="*/ 62 h 62"/>
                <a:gd name="T6" fmla="*/ 26 w 26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62"/>
                <a:gd name="T14" fmla="*/ 26 w 26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62">
                  <a:moveTo>
                    <a:pt x="26" y="0"/>
                  </a:moveTo>
                  <a:lnTo>
                    <a:pt x="0" y="33"/>
                  </a:lnTo>
                  <a:lnTo>
                    <a:pt x="26" y="6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35" name="Freeform 1776">
              <a:extLst>
                <a:ext uri="{FF2B5EF4-FFF2-40B4-BE49-F238E27FC236}">
                  <a16:creationId xmlns:a16="http://schemas.microsoft.com/office/drawing/2014/main" id="{E4202C30-A788-4891-8BB7-A10B46B92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1745"/>
              <a:ext cx="178" cy="263"/>
            </a:xfrm>
            <a:custGeom>
              <a:avLst/>
              <a:gdLst>
                <a:gd name="T0" fmla="*/ 178 w 178"/>
                <a:gd name="T1" fmla="*/ 46 h 263"/>
                <a:gd name="T2" fmla="*/ 0 w 178"/>
                <a:gd name="T3" fmla="*/ 0 h 263"/>
                <a:gd name="T4" fmla="*/ 152 w 178"/>
                <a:gd name="T5" fmla="*/ 263 h 263"/>
                <a:gd name="T6" fmla="*/ 178 w 178"/>
                <a:gd name="T7" fmla="*/ 230 h 263"/>
                <a:gd name="T8" fmla="*/ 178 w 178"/>
                <a:gd name="T9" fmla="*/ 46 h 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263"/>
                <a:gd name="T17" fmla="*/ 178 w 178"/>
                <a:gd name="T18" fmla="*/ 263 h 2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263">
                  <a:moveTo>
                    <a:pt x="178" y="46"/>
                  </a:moveTo>
                  <a:lnTo>
                    <a:pt x="0" y="0"/>
                  </a:lnTo>
                  <a:lnTo>
                    <a:pt x="152" y="263"/>
                  </a:lnTo>
                  <a:lnTo>
                    <a:pt x="178" y="230"/>
                  </a:lnTo>
                  <a:lnTo>
                    <a:pt x="178" y="46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36" name="Freeform 1777">
              <a:extLst>
                <a:ext uri="{FF2B5EF4-FFF2-40B4-BE49-F238E27FC236}">
                  <a16:creationId xmlns:a16="http://schemas.microsoft.com/office/drawing/2014/main" id="{BDF5D632-9B7C-4B63-9A7C-C9FF69F9D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451"/>
              <a:ext cx="233" cy="340"/>
            </a:xfrm>
            <a:custGeom>
              <a:avLst/>
              <a:gdLst>
                <a:gd name="T0" fmla="*/ 0 w 233"/>
                <a:gd name="T1" fmla="*/ 0 h 340"/>
                <a:gd name="T2" fmla="*/ 55 w 233"/>
                <a:gd name="T3" fmla="*/ 294 h 340"/>
                <a:gd name="T4" fmla="*/ 233 w 233"/>
                <a:gd name="T5" fmla="*/ 340 h 340"/>
                <a:gd name="T6" fmla="*/ 233 w 233"/>
                <a:gd name="T7" fmla="*/ 221 h 340"/>
                <a:gd name="T8" fmla="*/ 57 w 233"/>
                <a:gd name="T9" fmla="*/ 0 h 340"/>
                <a:gd name="T10" fmla="*/ 0 w 233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3"/>
                <a:gd name="T19" fmla="*/ 0 h 340"/>
                <a:gd name="T20" fmla="*/ 233 w 233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3" h="340">
                  <a:moveTo>
                    <a:pt x="0" y="0"/>
                  </a:moveTo>
                  <a:lnTo>
                    <a:pt x="55" y="294"/>
                  </a:lnTo>
                  <a:lnTo>
                    <a:pt x="233" y="340"/>
                  </a:lnTo>
                  <a:lnTo>
                    <a:pt x="233" y="221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37" name="Freeform 1778">
              <a:extLst>
                <a:ext uri="{FF2B5EF4-FFF2-40B4-BE49-F238E27FC236}">
                  <a16:creationId xmlns:a16="http://schemas.microsoft.com/office/drawing/2014/main" id="{48B0C353-0A4D-4F25-8725-5EF34264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1451"/>
              <a:ext cx="176" cy="221"/>
            </a:xfrm>
            <a:custGeom>
              <a:avLst/>
              <a:gdLst>
                <a:gd name="T0" fmla="*/ 0 w 176"/>
                <a:gd name="T1" fmla="*/ 0 h 221"/>
                <a:gd name="T2" fmla="*/ 176 w 176"/>
                <a:gd name="T3" fmla="*/ 221 h 221"/>
                <a:gd name="T4" fmla="*/ 176 w 176"/>
                <a:gd name="T5" fmla="*/ 137 h 221"/>
                <a:gd name="T6" fmla="*/ 26 w 176"/>
                <a:gd name="T7" fmla="*/ 0 h 221"/>
                <a:gd name="T8" fmla="*/ 0 w 176"/>
                <a:gd name="T9" fmla="*/ 0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221"/>
                <a:gd name="T17" fmla="*/ 176 w 176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221">
                  <a:moveTo>
                    <a:pt x="0" y="0"/>
                  </a:moveTo>
                  <a:lnTo>
                    <a:pt x="176" y="221"/>
                  </a:lnTo>
                  <a:lnTo>
                    <a:pt x="176" y="137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38" name="Freeform 1779">
              <a:extLst>
                <a:ext uri="{FF2B5EF4-FFF2-40B4-BE49-F238E27FC236}">
                  <a16:creationId xmlns:a16="http://schemas.microsoft.com/office/drawing/2014/main" id="{E7436DC3-1B2F-40EC-8A41-6E7BE288D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063"/>
              <a:ext cx="194" cy="188"/>
            </a:xfrm>
            <a:custGeom>
              <a:avLst/>
              <a:gdLst>
                <a:gd name="T0" fmla="*/ 194 w 194"/>
                <a:gd name="T1" fmla="*/ 126 h 188"/>
                <a:gd name="T2" fmla="*/ 0 w 194"/>
                <a:gd name="T3" fmla="*/ 0 h 188"/>
                <a:gd name="T4" fmla="*/ 119 w 194"/>
                <a:gd name="T5" fmla="*/ 188 h 188"/>
                <a:gd name="T6" fmla="*/ 194 w 194"/>
                <a:gd name="T7" fmla="*/ 126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"/>
                <a:gd name="T13" fmla="*/ 0 h 188"/>
                <a:gd name="T14" fmla="*/ 194 w 194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" h="188">
                  <a:moveTo>
                    <a:pt x="194" y="126"/>
                  </a:moveTo>
                  <a:lnTo>
                    <a:pt x="0" y="0"/>
                  </a:lnTo>
                  <a:lnTo>
                    <a:pt x="119" y="188"/>
                  </a:lnTo>
                  <a:lnTo>
                    <a:pt x="194" y="126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39" name="Freeform 1780">
              <a:extLst>
                <a:ext uri="{FF2B5EF4-FFF2-40B4-BE49-F238E27FC236}">
                  <a16:creationId xmlns:a16="http://schemas.microsoft.com/office/drawing/2014/main" id="{DBF9843F-7ECA-42C2-A6DE-52704D4A2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793"/>
              <a:ext cx="310" cy="396"/>
            </a:xfrm>
            <a:custGeom>
              <a:avLst/>
              <a:gdLst>
                <a:gd name="T0" fmla="*/ 0 w 310"/>
                <a:gd name="T1" fmla="*/ 0 h 396"/>
                <a:gd name="T2" fmla="*/ 116 w 310"/>
                <a:gd name="T3" fmla="*/ 270 h 396"/>
                <a:gd name="T4" fmla="*/ 310 w 310"/>
                <a:gd name="T5" fmla="*/ 396 h 396"/>
                <a:gd name="T6" fmla="*/ 0 w 310"/>
                <a:gd name="T7" fmla="*/ 0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396"/>
                <a:gd name="T14" fmla="*/ 310 w 310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396">
                  <a:moveTo>
                    <a:pt x="0" y="0"/>
                  </a:moveTo>
                  <a:lnTo>
                    <a:pt x="116" y="270"/>
                  </a:lnTo>
                  <a:lnTo>
                    <a:pt x="310" y="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40" name="Freeform 1781">
              <a:extLst>
                <a:ext uri="{FF2B5EF4-FFF2-40B4-BE49-F238E27FC236}">
                  <a16:creationId xmlns:a16="http://schemas.microsoft.com/office/drawing/2014/main" id="{1705D808-51B3-4C53-8F0B-84AD14499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2286"/>
              <a:ext cx="256" cy="368"/>
            </a:xfrm>
            <a:custGeom>
              <a:avLst/>
              <a:gdLst>
                <a:gd name="T0" fmla="*/ 0 w 256"/>
                <a:gd name="T1" fmla="*/ 0 h 368"/>
                <a:gd name="T2" fmla="*/ 172 w 256"/>
                <a:gd name="T3" fmla="*/ 368 h 368"/>
                <a:gd name="T4" fmla="*/ 256 w 256"/>
                <a:gd name="T5" fmla="*/ 339 h 368"/>
                <a:gd name="T6" fmla="*/ 0 w 256"/>
                <a:gd name="T7" fmla="*/ 0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368"/>
                <a:gd name="T14" fmla="*/ 256 w 256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368">
                  <a:moveTo>
                    <a:pt x="0" y="0"/>
                  </a:moveTo>
                  <a:lnTo>
                    <a:pt x="172" y="368"/>
                  </a:lnTo>
                  <a:lnTo>
                    <a:pt x="256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41" name="Freeform 1782">
              <a:extLst>
                <a:ext uri="{FF2B5EF4-FFF2-40B4-BE49-F238E27FC236}">
                  <a16:creationId xmlns:a16="http://schemas.microsoft.com/office/drawing/2014/main" id="{B1B7BA16-CA01-4BE2-B9BB-9A50ABE4E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2286"/>
              <a:ext cx="315" cy="339"/>
            </a:xfrm>
            <a:custGeom>
              <a:avLst/>
              <a:gdLst>
                <a:gd name="T0" fmla="*/ 315 w 315"/>
                <a:gd name="T1" fmla="*/ 165 h 339"/>
                <a:gd name="T2" fmla="*/ 0 w 315"/>
                <a:gd name="T3" fmla="*/ 0 h 339"/>
                <a:gd name="T4" fmla="*/ 256 w 315"/>
                <a:gd name="T5" fmla="*/ 339 h 339"/>
                <a:gd name="T6" fmla="*/ 315 w 315"/>
                <a:gd name="T7" fmla="*/ 165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"/>
                <a:gd name="T13" fmla="*/ 0 h 339"/>
                <a:gd name="T14" fmla="*/ 315 w 315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" h="339">
                  <a:moveTo>
                    <a:pt x="315" y="165"/>
                  </a:moveTo>
                  <a:lnTo>
                    <a:pt x="0" y="0"/>
                  </a:lnTo>
                  <a:lnTo>
                    <a:pt x="256" y="339"/>
                  </a:lnTo>
                  <a:lnTo>
                    <a:pt x="315" y="165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42" name="Freeform 1783">
              <a:extLst>
                <a:ext uri="{FF2B5EF4-FFF2-40B4-BE49-F238E27FC236}">
                  <a16:creationId xmlns:a16="http://schemas.microsoft.com/office/drawing/2014/main" id="{A91850D9-1705-4DF2-9AAC-249C5211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2251"/>
              <a:ext cx="322" cy="200"/>
            </a:xfrm>
            <a:custGeom>
              <a:avLst/>
              <a:gdLst>
                <a:gd name="T0" fmla="*/ 322 w 322"/>
                <a:gd name="T1" fmla="*/ 0 h 200"/>
                <a:gd name="T2" fmla="*/ 0 w 322"/>
                <a:gd name="T3" fmla="*/ 35 h 200"/>
                <a:gd name="T4" fmla="*/ 315 w 322"/>
                <a:gd name="T5" fmla="*/ 200 h 200"/>
                <a:gd name="T6" fmla="*/ 322 w 322"/>
                <a:gd name="T7" fmla="*/ 0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2"/>
                <a:gd name="T13" fmla="*/ 0 h 200"/>
                <a:gd name="T14" fmla="*/ 322 w 322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2" h="200">
                  <a:moveTo>
                    <a:pt x="322" y="0"/>
                  </a:moveTo>
                  <a:lnTo>
                    <a:pt x="0" y="35"/>
                  </a:lnTo>
                  <a:lnTo>
                    <a:pt x="315" y="20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43" name="Freeform 1784">
              <a:extLst>
                <a:ext uri="{FF2B5EF4-FFF2-40B4-BE49-F238E27FC236}">
                  <a16:creationId xmlns:a16="http://schemas.microsoft.com/office/drawing/2014/main" id="{57D38AB8-0DA9-4E59-AF53-A5B47BEDA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" y="2063"/>
              <a:ext cx="322" cy="223"/>
            </a:xfrm>
            <a:custGeom>
              <a:avLst/>
              <a:gdLst>
                <a:gd name="T0" fmla="*/ 203 w 322"/>
                <a:gd name="T1" fmla="*/ 0 h 223"/>
                <a:gd name="T2" fmla="*/ 0 w 322"/>
                <a:gd name="T3" fmla="*/ 223 h 223"/>
                <a:gd name="T4" fmla="*/ 322 w 322"/>
                <a:gd name="T5" fmla="*/ 188 h 223"/>
                <a:gd name="T6" fmla="*/ 203 w 322"/>
                <a:gd name="T7" fmla="*/ 0 h 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2"/>
                <a:gd name="T13" fmla="*/ 0 h 223"/>
                <a:gd name="T14" fmla="*/ 322 w 322"/>
                <a:gd name="T15" fmla="*/ 223 h 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2" h="223">
                  <a:moveTo>
                    <a:pt x="203" y="0"/>
                  </a:moveTo>
                  <a:lnTo>
                    <a:pt x="0" y="223"/>
                  </a:lnTo>
                  <a:lnTo>
                    <a:pt x="322" y="18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44" name="Freeform 1785">
              <a:extLst>
                <a:ext uri="{FF2B5EF4-FFF2-40B4-BE49-F238E27FC236}">
                  <a16:creationId xmlns:a16="http://schemas.microsoft.com/office/drawing/2014/main" id="{98677001-FAD9-434A-9E96-F1AC15F34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" y="2409"/>
              <a:ext cx="62" cy="364"/>
            </a:xfrm>
            <a:custGeom>
              <a:avLst/>
              <a:gdLst>
                <a:gd name="T0" fmla="*/ 0 w 62"/>
                <a:gd name="T1" fmla="*/ 0 h 364"/>
                <a:gd name="T2" fmla="*/ 0 w 62"/>
                <a:gd name="T3" fmla="*/ 163 h 364"/>
                <a:gd name="T4" fmla="*/ 47 w 62"/>
                <a:gd name="T5" fmla="*/ 364 h 364"/>
                <a:gd name="T6" fmla="*/ 62 w 62"/>
                <a:gd name="T7" fmla="*/ 90 h 364"/>
                <a:gd name="T8" fmla="*/ 0 w 62"/>
                <a:gd name="T9" fmla="*/ 0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64"/>
                <a:gd name="T17" fmla="*/ 62 w 62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64">
                  <a:moveTo>
                    <a:pt x="0" y="0"/>
                  </a:moveTo>
                  <a:lnTo>
                    <a:pt x="0" y="163"/>
                  </a:lnTo>
                  <a:lnTo>
                    <a:pt x="47" y="364"/>
                  </a:lnTo>
                  <a:lnTo>
                    <a:pt x="62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45" name="Freeform 1786">
              <a:extLst>
                <a:ext uri="{FF2B5EF4-FFF2-40B4-BE49-F238E27FC236}">
                  <a16:creationId xmlns:a16="http://schemas.microsoft.com/office/drawing/2014/main" id="{79B13539-144D-4C1D-BFD9-838525E4B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" y="2128"/>
              <a:ext cx="105" cy="394"/>
            </a:xfrm>
            <a:custGeom>
              <a:avLst/>
              <a:gdLst>
                <a:gd name="T0" fmla="*/ 0 w 105"/>
                <a:gd name="T1" fmla="*/ 394 h 394"/>
                <a:gd name="T2" fmla="*/ 105 w 105"/>
                <a:gd name="T3" fmla="*/ 388 h 394"/>
                <a:gd name="T4" fmla="*/ 20 w 105"/>
                <a:gd name="T5" fmla="*/ 0 h 394"/>
                <a:gd name="T6" fmla="*/ 0 w 105"/>
                <a:gd name="T7" fmla="*/ 394 h 3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394"/>
                <a:gd name="T14" fmla="*/ 105 w 105"/>
                <a:gd name="T15" fmla="*/ 394 h 3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394">
                  <a:moveTo>
                    <a:pt x="0" y="394"/>
                  </a:moveTo>
                  <a:lnTo>
                    <a:pt x="105" y="388"/>
                  </a:lnTo>
                  <a:lnTo>
                    <a:pt x="20" y="0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46" name="Freeform 1787">
              <a:extLst>
                <a:ext uri="{FF2B5EF4-FFF2-40B4-BE49-F238E27FC236}">
                  <a16:creationId xmlns:a16="http://schemas.microsoft.com/office/drawing/2014/main" id="{467F62CF-483D-4F5A-B615-DA8AFF541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" y="2687"/>
              <a:ext cx="47" cy="116"/>
            </a:xfrm>
            <a:custGeom>
              <a:avLst/>
              <a:gdLst>
                <a:gd name="T0" fmla="*/ 0 w 47"/>
                <a:gd name="T1" fmla="*/ 0 h 116"/>
                <a:gd name="T2" fmla="*/ 0 w 47"/>
                <a:gd name="T3" fmla="*/ 116 h 116"/>
                <a:gd name="T4" fmla="*/ 47 w 47"/>
                <a:gd name="T5" fmla="*/ 86 h 116"/>
                <a:gd name="T6" fmla="*/ 0 w 47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16"/>
                <a:gd name="T14" fmla="*/ 47 w 47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16">
                  <a:moveTo>
                    <a:pt x="0" y="0"/>
                  </a:moveTo>
                  <a:lnTo>
                    <a:pt x="0" y="116"/>
                  </a:lnTo>
                  <a:lnTo>
                    <a:pt x="47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47" name="Freeform 1788">
              <a:extLst>
                <a:ext uri="{FF2B5EF4-FFF2-40B4-BE49-F238E27FC236}">
                  <a16:creationId xmlns:a16="http://schemas.microsoft.com/office/drawing/2014/main" id="{417AA58C-144E-4ADB-BFA4-8BC8D2A90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" y="2572"/>
              <a:ext cx="47" cy="201"/>
            </a:xfrm>
            <a:custGeom>
              <a:avLst/>
              <a:gdLst>
                <a:gd name="T0" fmla="*/ 0 w 47"/>
                <a:gd name="T1" fmla="*/ 0 h 201"/>
                <a:gd name="T2" fmla="*/ 0 w 47"/>
                <a:gd name="T3" fmla="*/ 115 h 201"/>
                <a:gd name="T4" fmla="*/ 47 w 47"/>
                <a:gd name="T5" fmla="*/ 201 h 201"/>
                <a:gd name="T6" fmla="*/ 0 w 47"/>
                <a:gd name="T7" fmla="*/ 0 h 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201"/>
                <a:gd name="T14" fmla="*/ 47 w 47"/>
                <a:gd name="T15" fmla="*/ 201 h 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201">
                  <a:moveTo>
                    <a:pt x="0" y="0"/>
                  </a:moveTo>
                  <a:lnTo>
                    <a:pt x="0" y="115"/>
                  </a:lnTo>
                  <a:lnTo>
                    <a:pt x="47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48" name="Freeform 1789">
              <a:extLst>
                <a:ext uri="{FF2B5EF4-FFF2-40B4-BE49-F238E27FC236}">
                  <a16:creationId xmlns:a16="http://schemas.microsoft.com/office/drawing/2014/main" id="{10370695-D9B7-49A9-8A5D-6680AC83B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1626"/>
              <a:ext cx="161" cy="359"/>
            </a:xfrm>
            <a:custGeom>
              <a:avLst/>
              <a:gdLst>
                <a:gd name="T0" fmla="*/ 101 w 161"/>
                <a:gd name="T1" fmla="*/ 359 h 359"/>
                <a:gd name="T2" fmla="*/ 161 w 161"/>
                <a:gd name="T3" fmla="*/ 0 h 359"/>
                <a:gd name="T4" fmla="*/ 0 w 161"/>
                <a:gd name="T5" fmla="*/ 65 h 359"/>
                <a:gd name="T6" fmla="*/ 101 w 161"/>
                <a:gd name="T7" fmla="*/ 359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359"/>
                <a:gd name="T14" fmla="*/ 161 w 161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359">
                  <a:moveTo>
                    <a:pt x="101" y="359"/>
                  </a:moveTo>
                  <a:lnTo>
                    <a:pt x="161" y="0"/>
                  </a:lnTo>
                  <a:lnTo>
                    <a:pt x="0" y="65"/>
                  </a:lnTo>
                  <a:lnTo>
                    <a:pt x="101" y="35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49" name="Freeform 1790">
              <a:extLst>
                <a:ext uri="{FF2B5EF4-FFF2-40B4-BE49-F238E27FC236}">
                  <a16:creationId xmlns:a16="http://schemas.microsoft.com/office/drawing/2014/main" id="{58F68FC3-3F2E-42B4-9E37-D3C599358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1931"/>
              <a:ext cx="156" cy="220"/>
            </a:xfrm>
            <a:custGeom>
              <a:avLst/>
              <a:gdLst>
                <a:gd name="T0" fmla="*/ 88 w 156"/>
                <a:gd name="T1" fmla="*/ 0 h 220"/>
                <a:gd name="T2" fmla="*/ 0 w 156"/>
                <a:gd name="T3" fmla="*/ 218 h 220"/>
                <a:gd name="T4" fmla="*/ 156 w 156"/>
                <a:gd name="T5" fmla="*/ 220 h 220"/>
                <a:gd name="T6" fmla="*/ 88 w 156"/>
                <a:gd name="T7" fmla="*/ 0 h 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"/>
                <a:gd name="T13" fmla="*/ 0 h 220"/>
                <a:gd name="T14" fmla="*/ 156 w 156"/>
                <a:gd name="T15" fmla="*/ 220 h 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" h="220">
                  <a:moveTo>
                    <a:pt x="88" y="0"/>
                  </a:moveTo>
                  <a:lnTo>
                    <a:pt x="0" y="218"/>
                  </a:lnTo>
                  <a:lnTo>
                    <a:pt x="156" y="22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50" name="Freeform 1791">
              <a:extLst>
                <a:ext uri="{FF2B5EF4-FFF2-40B4-BE49-F238E27FC236}">
                  <a16:creationId xmlns:a16="http://schemas.microsoft.com/office/drawing/2014/main" id="{F31D6907-E4EB-451C-8961-6AED0ECE4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1931"/>
              <a:ext cx="98" cy="220"/>
            </a:xfrm>
            <a:custGeom>
              <a:avLst/>
              <a:gdLst>
                <a:gd name="T0" fmla="*/ 68 w 98"/>
                <a:gd name="T1" fmla="*/ 220 h 220"/>
                <a:gd name="T2" fmla="*/ 98 w 98"/>
                <a:gd name="T3" fmla="*/ 102 h 220"/>
                <a:gd name="T4" fmla="*/ 0 w 98"/>
                <a:gd name="T5" fmla="*/ 0 h 220"/>
                <a:gd name="T6" fmla="*/ 68 w 98"/>
                <a:gd name="T7" fmla="*/ 220 h 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220"/>
                <a:gd name="T14" fmla="*/ 98 w 98"/>
                <a:gd name="T15" fmla="*/ 220 h 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220">
                  <a:moveTo>
                    <a:pt x="68" y="220"/>
                  </a:moveTo>
                  <a:lnTo>
                    <a:pt x="98" y="102"/>
                  </a:lnTo>
                  <a:lnTo>
                    <a:pt x="0" y="0"/>
                  </a:lnTo>
                  <a:lnTo>
                    <a:pt x="68" y="22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51" name="Freeform 1792">
              <a:extLst>
                <a:ext uri="{FF2B5EF4-FFF2-40B4-BE49-F238E27FC236}">
                  <a16:creationId xmlns:a16="http://schemas.microsoft.com/office/drawing/2014/main" id="{8E5A00FC-06E8-46AD-9F4E-7AB0692A8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" y="2451"/>
              <a:ext cx="122" cy="322"/>
            </a:xfrm>
            <a:custGeom>
              <a:avLst/>
              <a:gdLst>
                <a:gd name="T0" fmla="*/ 15 w 122"/>
                <a:gd name="T1" fmla="*/ 48 h 322"/>
                <a:gd name="T2" fmla="*/ 0 w 122"/>
                <a:gd name="T3" fmla="*/ 322 h 322"/>
                <a:gd name="T4" fmla="*/ 122 w 122"/>
                <a:gd name="T5" fmla="*/ 0 h 322"/>
                <a:gd name="T6" fmla="*/ 15 w 122"/>
                <a:gd name="T7" fmla="*/ 48 h 3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322"/>
                <a:gd name="T14" fmla="*/ 122 w 122"/>
                <a:gd name="T15" fmla="*/ 322 h 3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322">
                  <a:moveTo>
                    <a:pt x="15" y="48"/>
                  </a:moveTo>
                  <a:lnTo>
                    <a:pt x="0" y="322"/>
                  </a:lnTo>
                  <a:lnTo>
                    <a:pt x="122" y="0"/>
                  </a:lnTo>
                  <a:lnTo>
                    <a:pt x="15" y="48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52" name="Freeform 1793">
              <a:extLst>
                <a:ext uri="{FF2B5EF4-FFF2-40B4-BE49-F238E27FC236}">
                  <a16:creationId xmlns:a16="http://schemas.microsoft.com/office/drawing/2014/main" id="{54C50CFC-081F-4CAA-9557-23B9924D6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" y="2451"/>
              <a:ext cx="185" cy="417"/>
            </a:xfrm>
            <a:custGeom>
              <a:avLst/>
              <a:gdLst>
                <a:gd name="T0" fmla="*/ 185 w 185"/>
                <a:gd name="T1" fmla="*/ 417 h 417"/>
                <a:gd name="T2" fmla="*/ 122 w 185"/>
                <a:gd name="T3" fmla="*/ 0 h 417"/>
                <a:gd name="T4" fmla="*/ 0 w 185"/>
                <a:gd name="T5" fmla="*/ 322 h 417"/>
                <a:gd name="T6" fmla="*/ 74 w 185"/>
                <a:gd name="T7" fmla="*/ 417 h 417"/>
                <a:gd name="T8" fmla="*/ 185 w 185"/>
                <a:gd name="T9" fmla="*/ 417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417"/>
                <a:gd name="T17" fmla="*/ 185 w 185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417">
                  <a:moveTo>
                    <a:pt x="185" y="417"/>
                  </a:moveTo>
                  <a:lnTo>
                    <a:pt x="122" y="0"/>
                  </a:lnTo>
                  <a:lnTo>
                    <a:pt x="0" y="322"/>
                  </a:lnTo>
                  <a:lnTo>
                    <a:pt x="74" y="417"/>
                  </a:lnTo>
                  <a:lnTo>
                    <a:pt x="185" y="417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53" name="Freeform 1794">
              <a:extLst>
                <a:ext uri="{FF2B5EF4-FFF2-40B4-BE49-F238E27FC236}">
                  <a16:creationId xmlns:a16="http://schemas.microsoft.com/office/drawing/2014/main" id="{F13B974B-89C6-4087-96CC-644C7E3C5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1626"/>
              <a:ext cx="210" cy="359"/>
            </a:xfrm>
            <a:custGeom>
              <a:avLst/>
              <a:gdLst>
                <a:gd name="T0" fmla="*/ 0 w 210"/>
                <a:gd name="T1" fmla="*/ 359 h 359"/>
                <a:gd name="T2" fmla="*/ 210 w 210"/>
                <a:gd name="T3" fmla="*/ 87 h 359"/>
                <a:gd name="T4" fmla="*/ 60 w 210"/>
                <a:gd name="T5" fmla="*/ 0 h 359"/>
                <a:gd name="T6" fmla="*/ 0 w 210"/>
                <a:gd name="T7" fmla="*/ 359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"/>
                <a:gd name="T13" fmla="*/ 0 h 359"/>
                <a:gd name="T14" fmla="*/ 210 w 210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" h="359">
                  <a:moveTo>
                    <a:pt x="0" y="359"/>
                  </a:moveTo>
                  <a:lnTo>
                    <a:pt x="210" y="87"/>
                  </a:lnTo>
                  <a:lnTo>
                    <a:pt x="60" y="0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54" name="Freeform 1795">
              <a:extLst>
                <a:ext uri="{FF2B5EF4-FFF2-40B4-BE49-F238E27FC236}">
                  <a16:creationId xmlns:a16="http://schemas.microsoft.com/office/drawing/2014/main" id="{BC564C0F-EA62-4665-9B2D-A1010A565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" y="1517"/>
              <a:ext cx="150" cy="196"/>
            </a:xfrm>
            <a:custGeom>
              <a:avLst/>
              <a:gdLst>
                <a:gd name="T0" fmla="*/ 0 w 150"/>
                <a:gd name="T1" fmla="*/ 109 h 196"/>
                <a:gd name="T2" fmla="*/ 150 w 150"/>
                <a:gd name="T3" fmla="*/ 196 h 196"/>
                <a:gd name="T4" fmla="*/ 2 w 150"/>
                <a:gd name="T5" fmla="*/ 0 h 196"/>
                <a:gd name="T6" fmla="*/ 0 w 150"/>
                <a:gd name="T7" fmla="*/ 109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96"/>
                <a:gd name="T14" fmla="*/ 150 w 150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96">
                  <a:moveTo>
                    <a:pt x="0" y="109"/>
                  </a:moveTo>
                  <a:lnTo>
                    <a:pt x="150" y="196"/>
                  </a:lnTo>
                  <a:lnTo>
                    <a:pt x="2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55" name="Freeform 1796">
              <a:extLst>
                <a:ext uri="{FF2B5EF4-FFF2-40B4-BE49-F238E27FC236}">
                  <a16:creationId xmlns:a16="http://schemas.microsoft.com/office/drawing/2014/main" id="{959AF5B5-7F51-4FC8-A0D0-EB4F04246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" y="2033"/>
              <a:ext cx="49" cy="118"/>
            </a:xfrm>
            <a:custGeom>
              <a:avLst/>
              <a:gdLst>
                <a:gd name="T0" fmla="*/ 49 w 49"/>
                <a:gd name="T1" fmla="*/ 31 h 118"/>
                <a:gd name="T2" fmla="*/ 30 w 49"/>
                <a:gd name="T3" fmla="*/ 0 h 118"/>
                <a:gd name="T4" fmla="*/ 0 w 49"/>
                <a:gd name="T5" fmla="*/ 118 h 118"/>
                <a:gd name="T6" fmla="*/ 49 w 49"/>
                <a:gd name="T7" fmla="*/ 31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8"/>
                <a:gd name="T14" fmla="*/ 49 w 49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8">
                  <a:moveTo>
                    <a:pt x="49" y="31"/>
                  </a:moveTo>
                  <a:lnTo>
                    <a:pt x="30" y="0"/>
                  </a:lnTo>
                  <a:lnTo>
                    <a:pt x="0" y="118"/>
                  </a:lnTo>
                  <a:lnTo>
                    <a:pt x="49" y="31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56" name="Freeform 1797">
              <a:extLst>
                <a:ext uri="{FF2B5EF4-FFF2-40B4-BE49-F238E27FC236}">
                  <a16:creationId xmlns:a16="http://schemas.microsoft.com/office/drawing/2014/main" id="{A475ACF8-3282-41B2-9908-425A3EBBE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1985"/>
              <a:ext cx="188" cy="143"/>
            </a:xfrm>
            <a:custGeom>
              <a:avLst/>
              <a:gdLst>
                <a:gd name="T0" fmla="*/ 188 w 188"/>
                <a:gd name="T1" fmla="*/ 143 h 143"/>
                <a:gd name="T2" fmla="*/ 161 w 188"/>
                <a:gd name="T3" fmla="*/ 0 h 143"/>
                <a:gd name="T4" fmla="*/ 0 w 188"/>
                <a:gd name="T5" fmla="*/ 79 h 143"/>
                <a:gd name="T6" fmla="*/ 188 w 188"/>
                <a:gd name="T7" fmla="*/ 143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"/>
                <a:gd name="T13" fmla="*/ 0 h 143"/>
                <a:gd name="T14" fmla="*/ 188 w 188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" h="143">
                  <a:moveTo>
                    <a:pt x="188" y="143"/>
                  </a:moveTo>
                  <a:lnTo>
                    <a:pt x="161" y="0"/>
                  </a:lnTo>
                  <a:lnTo>
                    <a:pt x="0" y="79"/>
                  </a:lnTo>
                  <a:lnTo>
                    <a:pt x="188" y="143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57" name="Freeform 1798">
              <a:extLst>
                <a:ext uri="{FF2B5EF4-FFF2-40B4-BE49-F238E27FC236}">
                  <a16:creationId xmlns:a16="http://schemas.microsoft.com/office/drawing/2014/main" id="{800692F4-A4BD-4204-9A97-EF1CA051B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" y="1985"/>
              <a:ext cx="180" cy="79"/>
            </a:xfrm>
            <a:custGeom>
              <a:avLst/>
              <a:gdLst>
                <a:gd name="T0" fmla="*/ 19 w 180"/>
                <a:gd name="T1" fmla="*/ 79 h 79"/>
                <a:gd name="T2" fmla="*/ 180 w 180"/>
                <a:gd name="T3" fmla="*/ 0 h 79"/>
                <a:gd name="T4" fmla="*/ 0 w 180"/>
                <a:gd name="T5" fmla="*/ 48 h 79"/>
                <a:gd name="T6" fmla="*/ 19 w 180"/>
                <a:gd name="T7" fmla="*/ 7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79"/>
                <a:gd name="T14" fmla="*/ 180 w 180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79">
                  <a:moveTo>
                    <a:pt x="19" y="79"/>
                  </a:moveTo>
                  <a:lnTo>
                    <a:pt x="180" y="0"/>
                  </a:lnTo>
                  <a:lnTo>
                    <a:pt x="0" y="48"/>
                  </a:lnTo>
                  <a:lnTo>
                    <a:pt x="19" y="79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58" name="Freeform 1799">
              <a:extLst>
                <a:ext uri="{FF2B5EF4-FFF2-40B4-BE49-F238E27FC236}">
                  <a16:creationId xmlns:a16="http://schemas.microsoft.com/office/drawing/2014/main" id="{02C6E81A-FA26-45EB-94C3-6663A56B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" y="2433"/>
              <a:ext cx="107" cy="66"/>
            </a:xfrm>
            <a:custGeom>
              <a:avLst/>
              <a:gdLst>
                <a:gd name="T0" fmla="*/ 0 w 107"/>
                <a:gd name="T1" fmla="*/ 66 h 66"/>
                <a:gd name="T2" fmla="*/ 107 w 107"/>
                <a:gd name="T3" fmla="*/ 18 h 66"/>
                <a:gd name="T4" fmla="*/ 14 w 107"/>
                <a:gd name="T5" fmla="*/ 0 h 66"/>
                <a:gd name="T6" fmla="*/ 0 w 107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66"/>
                <a:gd name="T14" fmla="*/ 107 w 107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66">
                  <a:moveTo>
                    <a:pt x="0" y="66"/>
                  </a:moveTo>
                  <a:lnTo>
                    <a:pt x="107" y="18"/>
                  </a:lnTo>
                  <a:lnTo>
                    <a:pt x="1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59" name="Freeform 1800">
              <a:extLst>
                <a:ext uri="{FF2B5EF4-FFF2-40B4-BE49-F238E27FC236}">
                  <a16:creationId xmlns:a16="http://schemas.microsoft.com/office/drawing/2014/main" id="{82A124F3-A265-49D1-B7D4-C86441DE5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" y="2371"/>
              <a:ext cx="76" cy="128"/>
            </a:xfrm>
            <a:custGeom>
              <a:avLst/>
              <a:gdLst>
                <a:gd name="T0" fmla="*/ 0 w 76"/>
                <a:gd name="T1" fmla="*/ 0 h 128"/>
                <a:gd name="T2" fmla="*/ 0 w 76"/>
                <a:gd name="T3" fmla="*/ 38 h 128"/>
                <a:gd name="T4" fmla="*/ 62 w 76"/>
                <a:gd name="T5" fmla="*/ 128 h 128"/>
                <a:gd name="T6" fmla="*/ 76 w 76"/>
                <a:gd name="T7" fmla="*/ 62 h 128"/>
                <a:gd name="T8" fmla="*/ 0 w 76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128"/>
                <a:gd name="T17" fmla="*/ 76 w 76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128">
                  <a:moveTo>
                    <a:pt x="0" y="0"/>
                  </a:moveTo>
                  <a:lnTo>
                    <a:pt x="0" y="38"/>
                  </a:lnTo>
                  <a:lnTo>
                    <a:pt x="62" y="128"/>
                  </a:lnTo>
                  <a:lnTo>
                    <a:pt x="76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60" name="Freeform 1801">
              <a:extLst>
                <a:ext uri="{FF2B5EF4-FFF2-40B4-BE49-F238E27FC236}">
                  <a16:creationId xmlns:a16="http://schemas.microsoft.com/office/drawing/2014/main" id="{5AE44540-44E6-4ABA-B484-F7B2DD568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2128"/>
              <a:ext cx="225" cy="394"/>
            </a:xfrm>
            <a:custGeom>
              <a:avLst/>
              <a:gdLst>
                <a:gd name="T0" fmla="*/ 205 w 225"/>
                <a:gd name="T1" fmla="*/ 394 h 394"/>
                <a:gd name="T2" fmla="*/ 225 w 225"/>
                <a:gd name="T3" fmla="*/ 0 h 394"/>
                <a:gd name="T4" fmla="*/ 0 w 225"/>
                <a:gd name="T5" fmla="*/ 204 h 394"/>
                <a:gd name="T6" fmla="*/ 205 w 225"/>
                <a:gd name="T7" fmla="*/ 394 h 3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394"/>
                <a:gd name="T14" fmla="*/ 225 w 225"/>
                <a:gd name="T15" fmla="*/ 394 h 3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394">
                  <a:moveTo>
                    <a:pt x="205" y="394"/>
                  </a:moveTo>
                  <a:lnTo>
                    <a:pt x="225" y="0"/>
                  </a:lnTo>
                  <a:lnTo>
                    <a:pt x="0" y="204"/>
                  </a:lnTo>
                  <a:lnTo>
                    <a:pt x="205" y="394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61" name="Freeform 1802">
              <a:extLst>
                <a:ext uri="{FF2B5EF4-FFF2-40B4-BE49-F238E27FC236}">
                  <a16:creationId xmlns:a16="http://schemas.microsoft.com/office/drawing/2014/main" id="{B9EDC687-0810-431E-A3E2-48390989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2149"/>
              <a:ext cx="168" cy="302"/>
            </a:xfrm>
            <a:custGeom>
              <a:avLst/>
              <a:gdLst>
                <a:gd name="T0" fmla="*/ 0 w 168"/>
                <a:gd name="T1" fmla="*/ 0 h 302"/>
                <a:gd name="T2" fmla="*/ 0 w 168"/>
                <a:gd name="T3" fmla="*/ 302 h 302"/>
                <a:gd name="T4" fmla="*/ 168 w 168"/>
                <a:gd name="T5" fmla="*/ 183 h 302"/>
                <a:gd name="T6" fmla="*/ 0 w 168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302"/>
                <a:gd name="T14" fmla="*/ 168 w 168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302">
                  <a:moveTo>
                    <a:pt x="0" y="0"/>
                  </a:moveTo>
                  <a:lnTo>
                    <a:pt x="0" y="302"/>
                  </a:lnTo>
                  <a:lnTo>
                    <a:pt x="168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62" name="Freeform 1803">
              <a:extLst>
                <a:ext uri="{FF2B5EF4-FFF2-40B4-BE49-F238E27FC236}">
                  <a16:creationId xmlns:a16="http://schemas.microsoft.com/office/drawing/2014/main" id="{483EDDC4-60AB-4882-8950-2DD2A5161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2149"/>
              <a:ext cx="168" cy="183"/>
            </a:xfrm>
            <a:custGeom>
              <a:avLst/>
              <a:gdLst>
                <a:gd name="T0" fmla="*/ 0 w 168"/>
                <a:gd name="T1" fmla="*/ 0 h 183"/>
                <a:gd name="T2" fmla="*/ 168 w 168"/>
                <a:gd name="T3" fmla="*/ 183 h 183"/>
                <a:gd name="T4" fmla="*/ 156 w 168"/>
                <a:gd name="T5" fmla="*/ 2 h 183"/>
                <a:gd name="T6" fmla="*/ 0 w 168"/>
                <a:gd name="T7" fmla="*/ 0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83"/>
                <a:gd name="T14" fmla="*/ 168 w 168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83">
                  <a:moveTo>
                    <a:pt x="0" y="0"/>
                  </a:moveTo>
                  <a:lnTo>
                    <a:pt x="168" y="183"/>
                  </a:lnTo>
                  <a:lnTo>
                    <a:pt x="15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63" name="Freeform 1804">
              <a:extLst>
                <a:ext uri="{FF2B5EF4-FFF2-40B4-BE49-F238E27FC236}">
                  <a16:creationId xmlns:a16="http://schemas.microsoft.com/office/drawing/2014/main" id="{7EFC9507-B12E-4F7D-A0B3-ED89FE330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" y="2064"/>
              <a:ext cx="49" cy="268"/>
            </a:xfrm>
            <a:custGeom>
              <a:avLst/>
              <a:gdLst>
                <a:gd name="T0" fmla="*/ 12 w 49"/>
                <a:gd name="T1" fmla="*/ 268 h 268"/>
                <a:gd name="T2" fmla="*/ 49 w 49"/>
                <a:gd name="T3" fmla="*/ 0 h 268"/>
                <a:gd name="T4" fmla="*/ 0 w 49"/>
                <a:gd name="T5" fmla="*/ 87 h 268"/>
                <a:gd name="T6" fmla="*/ 12 w 49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68"/>
                <a:gd name="T14" fmla="*/ 49 w 49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68">
                  <a:moveTo>
                    <a:pt x="12" y="268"/>
                  </a:moveTo>
                  <a:lnTo>
                    <a:pt x="49" y="0"/>
                  </a:lnTo>
                  <a:lnTo>
                    <a:pt x="0" y="87"/>
                  </a:lnTo>
                  <a:lnTo>
                    <a:pt x="12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64" name="Freeform 1805">
              <a:extLst>
                <a:ext uri="{FF2B5EF4-FFF2-40B4-BE49-F238E27FC236}">
                  <a16:creationId xmlns:a16="http://schemas.microsoft.com/office/drawing/2014/main" id="{63040728-DF1A-4473-98E4-583DF0746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2064"/>
              <a:ext cx="225" cy="268"/>
            </a:xfrm>
            <a:custGeom>
              <a:avLst/>
              <a:gdLst>
                <a:gd name="T0" fmla="*/ 0 w 225"/>
                <a:gd name="T1" fmla="*/ 268 h 268"/>
                <a:gd name="T2" fmla="*/ 225 w 225"/>
                <a:gd name="T3" fmla="*/ 64 h 268"/>
                <a:gd name="T4" fmla="*/ 37 w 225"/>
                <a:gd name="T5" fmla="*/ 0 h 268"/>
                <a:gd name="T6" fmla="*/ 0 w 225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268"/>
                <a:gd name="T14" fmla="*/ 225 w 225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268">
                  <a:moveTo>
                    <a:pt x="0" y="268"/>
                  </a:moveTo>
                  <a:lnTo>
                    <a:pt x="225" y="64"/>
                  </a:lnTo>
                  <a:lnTo>
                    <a:pt x="37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65" name="Freeform 1806">
              <a:extLst>
                <a:ext uri="{FF2B5EF4-FFF2-40B4-BE49-F238E27FC236}">
                  <a16:creationId xmlns:a16="http://schemas.microsoft.com/office/drawing/2014/main" id="{8EEB9E45-4407-4866-B954-3EE280BC9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" y="1697"/>
              <a:ext cx="151" cy="452"/>
            </a:xfrm>
            <a:custGeom>
              <a:avLst/>
              <a:gdLst>
                <a:gd name="T0" fmla="*/ 95 w 151"/>
                <a:gd name="T1" fmla="*/ 0 h 452"/>
                <a:gd name="T2" fmla="*/ 0 w 151"/>
                <a:gd name="T3" fmla="*/ 394 h 452"/>
                <a:gd name="T4" fmla="*/ 151 w 151"/>
                <a:gd name="T5" fmla="*/ 452 h 452"/>
                <a:gd name="T6" fmla="*/ 95 w 151"/>
                <a:gd name="T7" fmla="*/ 0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452"/>
                <a:gd name="T14" fmla="*/ 151 w 151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452">
                  <a:moveTo>
                    <a:pt x="95" y="0"/>
                  </a:moveTo>
                  <a:lnTo>
                    <a:pt x="0" y="394"/>
                  </a:lnTo>
                  <a:lnTo>
                    <a:pt x="151" y="45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66" name="Freeform 1807">
              <a:extLst>
                <a:ext uri="{FF2B5EF4-FFF2-40B4-BE49-F238E27FC236}">
                  <a16:creationId xmlns:a16="http://schemas.microsoft.com/office/drawing/2014/main" id="{EE3197B8-CCAE-450C-A9E0-9C15FF76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" y="1697"/>
              <a:ext cx="144" cy="452"/>
            </a:xfrm>
            <a:custGeom>
              <a:avLst/>
              <a:gdLst>
                <a:gd name="T0" fmla="*/ 144 w 144"/>
                <a:gd name="T1" fmla="*/ 234 h 452"/>
                <a:gd name="T2" fmla="*/ 0 w 144"/>
                <a:gd name="T3" fmla="*/ 0 h 452"/>
                <a:gd name="T4" fmla="*/ 56 w 144"/>
                <a:gd name="T5" fmla="*/ 452 h 452"/>
                <a:gd name="T6" fmla="*/ 144 w 144"/>
                <a:gd name="T7" fmla="*/ 234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452"/>
                <a:gd name="T14" fmla="*/ 144 w 144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452">
                  <a:moveTo>
                    <a:pt x="144" y="234"/>
                  </a:moveTo>
                  <a:lnTo>
                    <a:pt x="0" y="0"/>
                  </a:lnTo>
                  <a:lnTo>
                    <a:pt x="56" y="452"/>
                  </a:lnTo>
                  <a:lnTo>
                    <a:pt x="144" y="234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67" name="Freeform 1808">
              <a:extLst>
                <a:ext uri="{FF2B5EF4-FFF2-40B4-BE49-F238E27FC236}">
                  <a16:creationId xmlns:a16="http://schemas.microsoft.com/office/drawing/2014/main" id="{6F9430FF-609B-4083-9255-7D8CD23B7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" y="1697"/>
              <a:ext cx="113" cy="394"/>
            </a:xfrm>
            <a:custGeom>
              <a:avLst/>
              <a:gdLst>
                <a:gd name="T0" fmla="*/ 0 w 113"/>
                <a:gd name="T1" fmla="*/ 13 h 394"/>
                <a:gd name="T2" fmla="*/ 0 w 113"/>
                <a:gd name="T3" fmla="*/ 372 h 394"/>
                <a:gd name="T4" fmla="*/ 18 w 113"/>
                <a:gd name="T5" fmla="*/ 394 h 394"/>
                <a:gd name="T6" fmla="*/ 113 w 113"/>
                <a:gd name="T7" fmla="*/ 0 h 394"/>
                <a:gd name="T8" fmla="*/ 0 w 113"/>
                <a:gd name="T9" fmla="*/ 13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394"/>
                <a:gd name="T17" fmla="*/ 113 w 113"/>
                <a:gd name="T18" fmla="*/ 394 h 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394">
                  <a:moveTo>
                    <a:pt x="0" y="13"/>
                  </a:moveTo>
                  <a:lnTo>
                    <a:pt x="0" y="372"/>
                  </a:lnTo>
                  <a:lnTo>
                    <a:pt x="18" y="394"/>
                  </a:lnTo>
                  <a:lnTo>
                    <a:pt x="11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68" name="Freeform 1809">
              <a:extLst>
                <a:ext uri="{FF2B5EF4-FFF2-40B4-BE49-F238E27FC236}">
                  <a16:creationId xmlns:a16="http://schemas.microsoft.com/office/drawing/2014/main" id="{2D56485E-02FD-416C-B5F7-1BF4C7A9F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" y="1652"/>
              <a:ext cx="113" cy="58"/>
            </a:xfrm>
            <a:custGeom>
              <a:avLst/>
              <a:gdLst>
                <a:gd name="T0" fmla="*/ 0 w 113"/>
                <a:gd name="T1" fmla="*/ 0 h 58"/>
                <a:gd name="T2" fmla="*/ 0 w 113"/>
                <a:gd name="T3" fmla="*/ 58 h 58"/>
                <a:gd name="T4" fmla="*/ 113 w 113"/>
                <a:gd name="T5" fmla="*/ 45 h 58"/>
                <a:gd name="T6" fmla="*/ 0 w 113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58"/>
                <a:gd name="T14" fmla="*/ 113 w 113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58">
                  <a:moveTo>
                    <a:pt x="0" y="0"/>
                  </a:moveTo>
                  <a:lnTo>
                    <a:pt x="0" y="58"/>
                  </a:lnTo>
                  <a:lnTo>
                    <a:pt x="113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69" name="Freeform 1810">
              <a:extLst>
                <a:ext uri="{FF2B5EF4-FFF2-40B4-BE49-F238E27FC236}">
                  <a16:creationId xmlns:a16="http://schemas.microsoft.com/office/drawing/2014/main" id="{73A1FDF1-F5BB-455C-ACD5-A5A7946B4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2332"/>
              <a:ext cx="205" cy="190"/>
            </a:xfrm>
            <a:custGeom>
              <a:avLst/>
              <a:gdLst>
                <a:gd name="T0" fmla="*/ 54 w 205"/>
                <a:gd name="T1" fmla="*/ 134 h 190"/>
                <a:gd name="T2" fmla="*/ 205 w 205"/>
                <a:gd name="T3" fmla="*/ 190 h 190"/>
                <a:gd name="T4" fmla="*/ 0 w 205"/>
                <a:gd name="T5" fmla="*/ 0 h 190"/>
                <a:gd name="T6" fmla="*/ 54 w 205"/>
                <a:gd name="T7" fmla="*/ 134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5"/>
                <a:gd name="T13" fmla="*/ 0 h 190"/>
                <a:gd name="T14" fmla="*/ 205 w 205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5" h="190">
                  <a:moveTo>
                    <a:pt x="54" y="134"/>
                  </a:moveTo>
                  <a:lnTo>
                    <a:pt x="205" y="190"/>
                  </a:lnTo>
                  <a:lnTo>
                    <a:pt x="0" y="0"/>
                  </a:lnTo>
                  <a:lnTo>
                    <a:pt x="5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70" name="Freeform 1811">
              <a:extLst>
                <a:ext uri="{FF2B5EF4-FFF2-40B4-BE49-F238E27FC236}">
                  <a16:creationId xmlns:a16="http://schemas.microsoft.com/office/drawing/2014/main" id="{75DC242B-AC76-46FB-A7AD-58875C7C8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2332"/>
              <a:ext cx="222" cy="134"/>
            </a:xfrm>
            <a:custGeom>
              <a:avLst/>
              <a:gdLst>
                <a:gd name="T0" fmla="*/ 0 w 222"/>
                <a:gd name="T1" fmla="*/ 119 h 134"/>
                <a:gd name="T2" fmla="*/ 222 w 222"/>
                <a:gd name="T3" fmla="*/ 134 h 134"/>
                <a:gd name="T4" fmla="*/ 168 w 222"/>
                <a:gd name="T5" fmla="*/ 0 h 134"/>
                <a:gd name="T6" fmla="*/ 0 w 222"/>
                <a:gd name="T7" fmla="*/ 119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"/>
                <a:gd name="T13" fmla="*/ 0 h 134"/>
                <a:gd name="T14" fmla="*/ 222 w 222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" h="134">
                  <a:moveTo>
                    <a:pt x="0" y="119"/>
                  </a:moveTo>
                  <a:lnTo>
                    <a:pt x="222" y="134"/>
                  </a:lnTo>
                  <a:lnTo>
                    <a:pt x="168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71" name="Freeform 1812">
              <a:extLst>
                <a:ext uri="{FF2B5EF4-FFF2-40B4-BE49-F238E27FC236}">
                  <a16:creationId xmlns:a16="http://schemas.microsoft.com/office/drawing/2014/main" id="{7D89730E-980C-4AC9-8645-8D96A181A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" y="2466"/>
              <a:ext cx="243" cy="402"/>
            </a:xfrm>
            <a:custGeom>
              <a:avLst/>
              <a:gdLst>
                <a:gd name="T0" fmla="*/ 55 w 243"/>
                <a:gd name="T1" fmla="*/ 402 h 402"/>
                <a:gd name="T2" fmla="*/ 243 w 243"/>
                <a:gd name="T3" fmla="*/ 56 h 402"/>
                <a:gd name="T4" fmla="*/ 92 w 243"/>
                <a:gd name="T5" fmla="*/ 0 h 402"/>
                <a:gd name="T6" fmla="*/ 0 w 243"/>
                <a:gd name="T7" fmla="*/ 402 h 402"/>
                <a:gd name="T8" fmla="*/ 55 w 243"/>
                <a:gd name="T9" fmla="*/ 402 h 4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402"/>
                <a:gd name="T17" fmla="*/ 243 w 243"/>
                <a:gd name="T18" fmla="*/ 402 h 4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402">
                  <a:moveTo>
                    <a:pt x="55" y="402"/>
                  </a:moveTo>
                  <a:lnTo>
                    <a:pt x="243" y="56"/>
                  </a:lnTo>
                  <a:lnTo>
                    <a:pt x="92" y="0"/>
                  </a:lnTo>
                  <a:lnTo>
                    <a:pt x="0" y="402"/>
                  </a:lnTo>
                  <a:lnTo>
                    <a:pt x="55" y="402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86" name="Group 1450">
            <a:extLst>
              <a:ext uri="{FF2B5EF4-FFF2-40B4-BE49-F238E27FC236}">
                <a16:creationId xmlns:a16="http://schemas.microsoft.com/office/drawing/2014/main" id="{11B8755D-1F3C-46AA-BC64-D736DDDCE40D}"/>
              </a:ext>
            </a:extLst>
          </p:cNvPr>
          <p:cNvGrpSpPr>
            <a:grpSpLocks/>
          </p:cNvGrpSpPr>
          <p:nvPr/>
        </p:nvGrpSpPr>
        <p:grpSpPr bwMode="auto">
          <a:xfrm>
            <a:off x="-6915150" y="773113"/>
            <a:ext cx="6686550" cy="2249487"/>
            <a:chOff x="0" y="0"/>
            <a:chExt cx="4212" cy="1417"/>
          </a:xfrm>
        </p:grpSpPr>
        <p:sp>
          <p:nvSpPr>
            <p:cNvPr id="14872" name="Freeform 1814">
              <a:extLst>
                <a:ext uri="{FF2B5EF4-FFF2-40B4-BE49-F238E27FC236}">
                  <a16:creationId xmlns:a16="http://schemas.microsoft.com/office/drawing/2014/main" id="{DB47D52B-7060-4556-9032-A719981BA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" y="1000"/>
              <a:ext cx="222" cy="417"/>
            </a:xfrm>
            <a:custGeom>
              <a:avLst/>
              <a:gdLst>
                <a:gd name="T0" fmla="*/ 130 w 222"/>
                <a:gd name="T1" fmla="*/ 417 h 417"/>
                <a:gd name="T2" fmla="*/ 222 w 222"/>
                <a:gd name="T3" fmla="*/ 15 h 417"/>
                <a:gd name="T4" fmla="*/ 0 w 222"/>
                <a:gd name="T5" fmla="*/ 0 h 417"/>
                <a:gd name="T6" fmla="*/ 63 w 222"/>
                <a:gd name="T7" fmla="*/ 417 h 417"/>
                <a:gd name="T8" fmla="*/ 130 w 222"/>
                <a:gd name="T9" fmla="*/ 417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"/>
                <a:gd name="T16" fmla="*/ 0 h 417"/>
                <a:gd name="T17" fmla="*/ 222 w 222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" h="417">
                  <a:moveTo>
                    <a:pt x="130" y="417"/>
                  </a:moveTo>
                  <a:lnTo>
                    <a:pt x="222" y="15"/>
                  </a:lnTo>
                  <a:lnTo>
                    <a:pt x="0" y="0"/>
                  </a:lnTo>
                  <a:lnTo>
                    <a:pt x="63" y="417"/>
                  </a:lnTo>
                  <a:lnTo>
                    <a:pt x="130" y="417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73" name="Freeform 1815">
              <a:extLst>
                <a:ext uri="{FF2B5EF4-FFF2-40B4-BE49-F238E27FC236}">
                  <a16:creationId xmlns:a16="http://schemas.microsoft.com/office/drawing/2014/main" id="{B202BCB9-F25F-48BF-8D51-F9E03B10B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" y="573"/>
              <a:ext cx="253" cy="492"/>
            </a:xfrm>
            <a:custGeom>
              <a:avLst/>
              <a:gdLst>
                <a:gd name="T0" fmla="*/ 85 w 253"/>
                <a:gd name="T1" fmla="*/ 492 h 492"/>
                <a:gd name="T2" fmla="*/ 253 w 253"/>
                <a:gd name="T3" fmla="*/ 0 h 492"/>
                <a:gd name="T4" fmla="*/ 0 w 253"/>
                <a:gd name="T5" fmla="*/ 104 h 492"/>
                <a:gd name="T6" fmla="*/ 85 w 253"/>
                <a:gd name="T7" fmla="*/ 492 h 4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3"/>
                <a:gd name="T13" fmla="*/ 0 h 492"/>
                <a:gd name="T14" fmla="*/ 253 w 253"/>
                <a:gd name="T15" fmla="*/ 492 h 4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3" h="492">
                  <a:moveTo>
                    <a:pt x="85" y="492"/>
                  </a:moveTo>
                  <a:lnTo>
                    <a:pt x="253" y="0"/>
                  </a:lnTo>
                  <a:lnTo>
                    <a:pt x="0" y="104"/>
                  </a:lnTo>
                  <a:lnTo>
                    <a:pt x="85" y="492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74" name="Freeform 1816">
              <a:extLst>
                <a:ext uri="{FF2B5EF4-FFF2-40B4-BE49-F238E27FC236}">
                  <a16:creationId xmlns:a16="http://schemas.microsoft.com/office/drawing/2014/main" id="{7857F43C-1C6B-4012-B84E-542FD6212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" y="534"/>
              <a:ext cx="280" cy="143"/>
            </a:xfrm>
            <a:custGeom>
              <a:avLst/>
              <a:gdLst>
                <a:gd name="T0" fmla="*/ 27 w 280"/>
                <a:gd name="T1" fmla="*/ 143 h 143"/>
                <a:gd name="T2" fmla="*/ 280 w 280"/>
                <a:gd name="T3" fmla="*/ 39 h 143"/>
                <a:gd name="T4" fmla="*/ 0 w 280"/>
                <a:gd name="T5" fmla="*/ 0 h 143"/>
                <a:gd name="T6" fmla="*/ 27 w 280"/>
                <a:gd name="T7" fmla="*/ 143 h 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143"/>
                <a:gd name="T14" fmla="*/ 280 w 280"/>
                <a:gd name="T15" fmla="*/ 143 h 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143">
                  <a:moveTo>
                    <a:pt x="27" y="143"/>
                  </a:moveTo>
                  <a:lnTo>
                    <a:pt x="280" y="39"/>
                  </a:lnTo>
                  <a:lnTo>
                    <a:pt x="0" y="0"/>
                  </a:lnTo>
                  <a:lnTo>
                    <a:pt x="27" y="143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75" name="Freeform 1817">
              <a:extLst>
                <a:ext uri="{FF2B5EF4-FFF2-40B4-BE49-F238E27FC236}">
                  <a16:creationId xmlns:a16="http://schemas.microsoft.com/office/drawing/2014/main" id="{25D67292-40E1-476A-95BC-C238CE91D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" y="262"/>
              <a:ext cx="280" cy="311"/>
            </a:xfrm>
            <a:custGeom>
              <a:avLst/>
              <a:gdLst>
                <a:gd name="T0" fmla="*/ 280 w 280"/>
                <a:gd name="T1" fmla="*/ 311 h 311"/>
                <a:gd name="T2" fmla="*/ 210 w 280"/>
                <a:gd name="T3" fmla="*/ 0 h 311"/>
                <a:gd name="T4" fmla="*/ 0 w 280"/>
                <a:gd name="T5" fmla="*/ 272 h 311"/>
                <a:gd name="T6" fmla="*/ 280 w 280"/>
                <a:gd name="T7" fmla="*/ 311 h 3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311"/>
                <a:gd name="T14" fmla="*/ 280 w 280"/>
                <a:gd name="T15" fmla="*/ 311 h 3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311">
                  <a:moveTo>
                    <a:pt x="280" y="311"/>
                  </a:moveTo>
                  <a:lnTo>
                    <a:pt x="210" y="0"/>
                  </a:lnTo>
                  <a:lnTo>
                    <a:pt x="0" y="272"/>
                  </a:lnTo>
                  <a:lnTo>
                    <a:pt x="280" y="311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76" name="Freeform 1818">
              <a:extLst>
                <a:ext uri="{FF2B5EF4-FFF2-40B4-BE49-F238E27FC236}">
                  <a16:creationId xmlns:a16="http://schemas.microsoft.com/office/drawing/2014/main" id="{AB7B6257-0C1E-4CF2-A028-CBB1C7B96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" y="0"/>
              <a:ext cx="55" cy="66"/>
            </a:xfrm>
            <a:custGeom>
              <a:avLst/>
              <a:gdLst>
                <a:gd name="T0" fmla="*/ 0 w 55"/>
                <a:gd name="T1" fmla="*/ 0 h 66"/>
                <a:gd name="T2" fmla="*/ 55 w 55"/>
                <a:gd name="T3" fmla="*/ 66 h 66"/>
                <a:gd name="T4" fmla="*/ 34 w 55"/>
                <a:gd name="T5" fmla="*/ 0 h 66"/>
                <a:gd name="T6" fmla="*/ 0 w 55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66"/>
                <a:gd name="T14" fmla="*/ 55 w 55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66">
                  <a:moveTo>
                    <a:pt x="0" y="0"/>
                  </a:moveTo>
                  <a:lnTo>
                    <a:pt x="55" y="66"/>
                  </a:ln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77" name="Freeform 1819">
              <a:extLst>
                <a:ext uri="{FF2B5EF4-FFF2-40B4-BE49-F238E27FC236}">
                  <a16:creationId xmlns:a16="http://schemas.microsoft.com/office/drawing/2014/main" id="{841D3793-6D01-4A2C-A67B-025095D7E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" y="0"/>
              <a:ext cx="161" cy="240"/>
            </a:xfrm>
            <a:custGeom>
              <a:avLst/>
              <a:gdLst>
                <a:gd name="T0" fmla="*/ 53 w 161"/>
                <a:gd name="T1" fmla="*/ 0 h 240"/>
                <a:gd name="T2" fmla="*/ 0 w 161"/>
                <a:gd name="T3" fmla="*/ 240 h 240"/>
                <a:gd name="T4" fmla="*/ 161 w 161"/>
                <a:gd name="T5" fmla="*/ 175 h 240"/>
                <a:gd name="T6" fmla="*/ 86 w 161"/>
                <a:gd name="T7" fmla="*/ 0 h 240"/>
                <a:gd name="T8" fmla="*/ 53 w 161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240"/>
                <a:gd name="T17" fmla="*/ 161 w 161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240">
                  <a:moveTo>
                    <a:pt x="53" y="0"/>
                  </a:moveTo>
                  <a:lnTo>
                    <a:pt x="0" y="240"/>
                  </a:lnTo>
                  <a:lnTo>
                    <a:pt x="161" y="175"/>
                  </a:lnTo>
                  <a:lnTo>
                    <a:pt x="86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78" name="Freeform 1820">
              <a:extLst>
                <a:ext uri="{FF2B5EF4-FFF2-40B4-BE49-F238E27FC236}">
                  <a16:creationId xmlns:a16="http://schemas.microsoft.com/office/drawing/2014/main" id="{65FF10DD-F494-49F1-AB18-638B5BAFB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0"/>
              <a:ext cx="77" cy="175"/>
            </a:xfrm>
            <a:custGeom>
              <a:avLst/>
              <a:gdLst>
                <a:gd name="T0" fmla="*/ 0 w 77"/>
                <a:gd name="T1" fmla="*/ 0 h 175"/>
                <a:gd name="T2" fmla="*/ 75 w 77"/>
                <a:gd name="T3" fmla="*/ 175 h 175"/>
                <a:gd name="T4" fmla="*/ 77 w 77"/>
                <a:gd name="T5" fmla="*/ 66 h 175"/>
                <a:gd name="T6" fmla="*/ 22 w 77"/>
                <a:gd name="T7" fmla="*/ 0 h 175"/>
                <a:gd name="T8" fmla="*/ 0 w 77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75"/>
                <a:gd name="T17" fmla="*/ 77 w 77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75">
                  <a:moveTo>
                    <a:pt x="0" y="0"/>
                  </a:moveTo>
                  <a:lnTo>
                    <a:pt x="75" y="175"/>
                  </a:lnTo>
                  <a:lnTo>
                    <a:pt x="77" y="66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79" name="Freeform 1821">
              <a:extLst>
                <a:ext uri="{FF2B5EF4-FFF2-40B4-BE49-F238E27FC236}">
                  <a16:creationId xmlns:a16="http://schemas.microsoft.com/office/drawing/2014/main" id="{AC4CED17-7957-4577-A03B-4EB0F0983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3" cy="246"/>
            </a:xfrm>
            <a:custGeom>
              <a:avLst/>
              <a:gdLst>
                <a:gd name="T0" fmla="*/ 0 w 113"/>
                <a:gd name="T1" fmla="*/ 0 h 246"/>
                <a:gd name="T2" fmla="*/ 0 w 113"/>
                <a:gd name="T3" fmla="*/ 201 h 246"/>
                <a:gd name="T4" fmla="*/ 113 w 113"/>
                <a:gd name="T5" fmla="*/ 246 h 246"/>
                <a:gd name="T6" fmla="*/ 64 w 113"/>
                <a:gd name="T7" fmla="*/ 0 h 246"/>
                <a:gd name="T8" fmla="*/ 0 w 113"/>
                <a:gd name="T9" fmla="*/ 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246"/>
                <a:gd name="T17" fmla="*/ 113 w 113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246">
                  <a:moveTo>
                    <a:pt x="0" y="0"/>
                  </a:moveTo>
                  <a:lnTo>
                    <a:pt x="0" y="201"/>
                  </a:lnTo>
                  <a:lnTo>
                    <a:pt x="113" y="246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80" name="Freeform 1822">
              <a:extLst>
                <a:ext uri="{FF2B5EF4-FFF2-40B4-BE49-F238E27FC236}">
                  <a16:creationId xmlns:a16="http://schemas.microsoft.com/office/drawing/2014/main" id="{AEE83B27-387A-44EC-A5D6-E9E2C0402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" y="0"/>
              <a:ext cx="330" cy="240"/>
            </a:xfrm>
            <a:custGeom>
              <a:avLst/>
              <a:gdLst>
                <a:gd name="T0" fmla="*/ 0 w 330"/>
                <a:gd name="T1" fmla="*/ 0 h 240"/>
                <a:gd name="T2" fmla="*/ 277 w 330"/>
                <a:gd name="T3" fmla="*/ 240 h 240"/>
                <a:gd name="T4" fmla="*/ 330 w 330"/>
                <a:gd name="T5" fmla="*/ 0 h 240"/>
                <a:gd name="T6" fmla="*/ 0 w 330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0"/>
                <a:gd name="T13" fmla="*/ 0 h 240"/>
                <a:gd name="T14" fmla="*/ 330 w 330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0" h="240">
                  <a:moveTo>
                    <a:pt x="0" y="0"/>
                  </a:moveTo>
                  <a:lnTo>
                    <a:pt x="277" y="240"/>
                  </a:lnTo>
                  <a:lnTo>
                    <a:pt x="3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81" name="Freeform 1823">
              <a:extLst>
                <a:ext uri="{FF2B5EF4-FFF2-40B4-BE49-F238E27FC236}">
                  <a16:creationId xmlns:a16="http://schemas.microsoft.com/office/drawing/2014/main" id="{F7A70954-C915-4366-AE59-37CCD050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" y="1065"/>
              <a:ext cx="105" cy="352"/>
            </a:xfrm>
            <a:custGeom>
              <a:avLst/>
              <a:gdLst>
                <a:gd name="T0" fmla="*/ 67 w 105"/>
                <a:gd name="T1" fmla="*/ 352 h 352"/>
                <a:gd name="T2" fmla="*/ 105 w 105"/>
                <a:gd name="T3" fmla="*/ 0 h 352"/>
                <a:gd name="T4" fmla="*/ 0 w 105"/>
                <a:gd name="T5" fmla="*/ 6 h 352"/>
                <a:gd name="T6" fmla="*/ 34 w 105"/>
                <a:gd name="T7" fmla="*/ 352 h 352"/>
                <a:gd name="T8" fmla="*/ 67 w 105"/>
                <a:gd name="T9" fmla="*/ 352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52"/>
                <a:gd name="T17" fmla="*/ 105 w 105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52">
                  <a:moveTo>
                    <a:pt x="67" y="352"/>
                  </a:moveTo>
                  <a:lnTo>
                    <a:pt x="105" y="0"/>
                  </a:lnTo>
                  <a:lnTo>
                    <a:pt x="0" y="6"/>
                  </a:lnTo>
                  <a:lnTo>
                    <a:pt x="34" y="352"/>
                  </a:lnTo>
                  <a:lnTo>
                    <a:pt x="67" y="35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82" name="Freeform 1824">
              <a:extLst>
                <a:ext uri="{FF2B5EF4-FFF2-40B4-BE49-F238E27FC236}">
                  <a16:creationId xmlns:a16="http://schemas.microsoft.com/office/drawing/2014/main" id="{5D6A004C-56D3-4131-BC7F-C5152BD85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" y="1071"/>
              <a:ext cx="222" cy="346"/>
            </a:xfrm>
            <a:custGeom>
              <a:avLst/>
              <a:gdLst>
                <a:gd name="T0" fmla="*/ 222 w 222"/>
                <a:gd name="T1" fmla="*/ 346 h 346"/>
                <a:gd name="T2" fmla="*/ 188 w 222"/>
                <a:gd name="T3" fmla="*/ 0 h 346"/>
                <a:gd name="T4" fmla="*/ 0 w 222"/>
                <a:gd name="T5" fmla="*/ 346 h 346"/>
                <a:gd name="T6" fmla="*/ 222 w 222"/>
                <a:gd name="T7" fmla="*/ 346 h 3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"/>
                <a:gd name="T13" fmla="*/ 0 h 346"/>
                <a:gd name="T14" fmla="*/ 222 w 222"/>
                <a:gd name="T15" fmla="*/ 346 h 3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" h="346">
                  <a:moveTo>
                    <a:pt x="222" y="346"/>
                  </a:moveTo>
                  <a:lnTo>
                    <a:pt x="188" y="0"/>
                  </a:lnTo>
                  <a:lnTo>
                    <a:pt x="0" y="346"/>
                  </a:lnTo>
                  <a:lnTo>
                    <a:pt x="222" y="346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83" name="Freeform 1825">
              <a:extLst>
                <a:ext uri="{FF2B5EF4-FFF2-40B4-BE49-F238E27FC236}">
                  <a16:creationId xmlns:a16="http://schemas.microsoft.com/office/drawing/2014/main" id="{AFE6719B-4F83-4840-B85F-166D67E40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933"/>
              <a:ext cx="93" cy="67"/>
            </a:xfrm>
            <a:custGeom>
              <a:avLst/>
              <a:gdLst>
                <a:gd name="T0" fmla="*/ 0 w 93"/>
                <a:gd name="T1" fmla="*/ 49 h 67"/>
                <a:gd name="T2" fmla="*/ 93 w 93"/>
                <a:gd name="T3" fmla="*/ 67 h 67"/>
                <a:gd name="T4" fmla="*/ 35 w 93"/>
                <a:gd name="T5" fmla="*/ 0 h 67"/>
                <a:gd name="T6" fmla="*/ 0 w 93"/>
                <a:gd name="T7" fmla="*/ 49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67"/>
                <a:gd name="T14" fmla="*/ 93 w 93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67">
                  <a:moveTo>
                    <a:pt x="0" y="49"/>
                  </a:moveTo>
                  <a:lnTo>
                    <a:pt x="93" y="67"/>
                  </a:lnTo>
                  <a:lnTo>
                    <a:pt x="35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84" name="Freeform 1826">
              <a:extLst>
                <a:ext uri="{FF2B5EF4-FFF2-40B4-BE49-F238E27FC236}">
                  <a16:creationId xmlns:a16="http://schemas.microsoft.com/office/drawing/2014/main" id="{6C24FC77-E03F-45CB-8989-BBF5D45EB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94"/>
              <a:ext cx="111" cy="88"/>
            </a:xfrm>
            <a:custGeom>
              <a:avLst/>
              <a:gdLst>
                <a:gd name="T0" fmla="*/ 0 w 111"/>
                <a:gd name="T1" fmla="*/ 0 h 88"/>
                <a:gd name="T2" fmla="*/ 0 w 111"/>
                <a:gd name="T3" fmla="*/ 26 h 88"/>
                <a:gd name="T4" fmla="*/ 76 w 111"/>
                <a:gd name="T5" fmla="*/ 88 h 88"/>
                <a:gd name="T6" fmla="*/ 111 w 111"/>
                <a:gd name="T7" fmla="*/ 39 h 88"/>
                <a:gd name="T8" fmla="*/ 0 w 111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8"/>
                <a:gd name="T17" fmla="*/ 111 w 111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8">
                  <a:moveTo>
                    <a:pt x="0" y="0"/>
                  </a:moveTo>
                  <a:lnTo>
                    <a:pt x="0" y="26"/>
                  </a:lnTo>
                  <a:lnTo>
                    <a:pt x="76" y="88"/>
                  </a:lnTo>
                  <a:lnTo>
                    <a:pt x="11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85" name="Freeform 1827">
              <a:extLst>
                <a:ext uri="{FF2B5EF4-FFF2-40B4-BE49-F238E27FC236}">
                  <a16:creationId xmlns:a16="http://schemas.microsoft.com/office/drawing/2014/main" id="{CBCB496E-8A49-4FE2-82EC-74A30DD74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698"/>
              <a:ext cx="58" cy="302"/>
            </a:xfrm>
            <a:custGeom>
              <a:avLst/>
              <a:gdLst>
                <a:gd name="T0" fmla="*/ 0 w 58"/>
                <a:gd name="T1" fmla="*/ 235 h 302"/>
                <a:gd name="T2" fmla="*/ 58 w 58"/>
                <a:gd name="T3" fmla="*/ 302 h 302"/>
                <a:gd name="T4" fmla="*/ 58 w 58"/>
                <a:gd name="T5" fmla="*/ 0 h 302"/>
                <a:gd name="T6" fmla="*/ 0 w 58"/>
                <a:gd name="T7" fmla="*/ 235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302"/>
                <a:gd name="T14" fmla="*/ 58 w 58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302">
                  <a:moveTo>
                    <a:pt x="0" y="235"/>
                  </a:moveTo>
                  <a:lnTo>
                    <a:pt x="58" y="302"/>
                  </a:lnTo>
                  <a:lnTo>
                    <a:pt x="58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86" name="Freeform 1828">
              <a:extLst>
                <a:ext uri="{FF2B5EF4-FFF2-40B4-BE49-F238E27FC236}">
                  <a16:creationId xmlns:a16="http://schemas.microsoft.com/office/drawing/2014/main" id="{04A64850-64BE-49D5-A03D-08CAC1804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71"/>
              <a:ext cx="111" cy="162"/>
            </a:xfrm>
            <a:custGeom>
              <a:avLst/>
              <a:gdLst>
                <a:gd name="T0" fmla="*/ 0 w 111"/>
                <a:gd name="T1" fmla="*/ 0 h 162"/>
                <a:gd name="T2" fmla="*/ 0 w 111"/>
                <a:gd name="T3" fmla="*/ 123 h 162"/>
                <a:gd name="T4" fmla="*/ 111 w 111"/>
                <a:gd name="T5" fmla="*/ 162 h 162"/>
                <a:gd name="T6" fmla="*/ 0 w 111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162"/>
                <a:gd name="T14" fmla="*/ 111 w 111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162">
                  <a:moveTo>
                    <a:pt x="0" y="0"/>
                  </a:moveTo>
                  <a:lnTo>
                    <a:pt x="0" y="123"/>
                  </a:lnTo>
                  <a:lnTo>
                    <a:pt x="111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87" name="Freeform 1829">
              <a:extLst>
                <a:ext uri="{FF2B5EF4-FFF2-40B4-BE49-F238E27FC236}">
                  <a16:creationId xmlns:a16="http://schemas.microsoft.com/office/drawing/2014/main" id="{D59BB560-5CB0-46EA-A63C-C15439B7A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40"/>
              <a:ext cx="111" cy="293"/>
            </a:xfrm>
            <a:custGeom>
              <a:avLst/>
              <a:gdLst>
                <a:gd name="T0" fmla="*/ 0 w 111"/>
                <a:gd name="T1" fmla="*/ 131 h 293"/>
                <a:gd name="T2" fmla="*/ 111 w 111"/>
                <a:gd name="T3" fmla="*/ 293 h 293"/>
                <a:gd name="T4" fmla="*/ 18 w 111"/>
                <a:gd name="T5" fmla="*/ 0 h 293"/>
                <a:gd name="T6" fmla="*/ 0 w 111"/>
                <a:gd name="T7" fmla="*/ 15 h 293"/>
                <a:gd name="T8" fmla="*/ 0 w 111"/>
                <a:gd name="T9" fmla="*/ 131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293"/>
                <a:gd name="T17" fmla="*/ 111 w 111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293">
                  <a:moveTo>
                    <a:pt x="0" y="131"/>
                  </a:moveTo>
                  <a:lnTo>
                    <a:pt x="111" y="293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88" name="Freeform 1830">
              <a:extLst>
                <a:ext uri="{FF2B5EF4-FFF2-40B4-BE49-F238E27FC236}">
                  <a16:creationId xmlns:a16="http://schemas.microsoft.com/office/drawing/2014/main" id="{92005F66-BC09-4ACE-976B-7B302DD3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" y="640"/>
              <a:ext cx="151" cy="293"/>
            </a:xfrm>
            <a:custGeom>
              <a:avLst/>
              <a:gdLst>
                <a:gd name="T0" fmla="*/ 151 w 151"/>
                <a:gd name="T1" fmla="*/ 58 h 293"/>
                <a:gd name="T2" fmla="*/ 0 w 151"/>
                <a:gd name="T3" fmla="*/ 0 h 293"/>
                <a:gd name="T4" fmla="*/ 93 w 151"/>
                <a:gd name="T5" fmla="*/ 293 h 293"/>
                <a:gd name="T6" fmla="*/ 151 w 151"/>
                <a:gd name="T7" fmla="*/ 58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293"/>
                <a:gd name="T14" fmla="*/ 151 w 151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293">
                  <a:moveTo>
                    <a:pt x="151" y="58"/>
                  </a:moveTo>
                  <a:lnTo>
                    <a:pt x="0" y="0"/>
                  </a:lnTo>
                  <a:lnTo>
                    <a:pt x="93" y="293"/>
                  </a:lnTo>
                  <a:lnTo>
                    <a:pt x="151" y="58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89" name="Freeform 1831">
              <a:extLst>
                <a:ext uri="{FF2B5EF4-FFF2-40B4-BE49-F238E27FC236}">
                  <a16:creationId xmlns:a16="http://schemas.microsoft.com/office/drawing/2014/main" id="{022FBBEF-D374-4009-ADAE-91E16D2AF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" y="314"/>
              <a:ext cx="180" cy="268"/>
            </a:xfrm>
            <a:custGeom>
              <a:avLst/>
              <a:gdLst>
                <a:gd name="T0" fmla="*/ 0 w 180"/>
                <a:gd name="T1" fmla="*/ 268 h 268"/>
                <a:gd name="T2" fmla="*/ 180 w 180"/>
                <a:gd name="T3" fmla="*/ 220 h 268"/>
                <a:gd name="T4" fmla="*/ 38 w 180"/>
                <a:gd name="T5" fmla="*/ 0 h 268"/>
                <a:gd name="T6" fmla="*/ 0 w 180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"/>
                <a:gd name="T13" fmla="*/ 0 h 268"/>
                <a:gd name="T14" fmla="*/ 180 w 180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" h="268">
                  <a:moveTo>
                    <a:pt x="0" y="268"/>
                  </a:moveTo>
                  <a:lnTo>
                    <a:pt x="180" y="220"/>
                  </a:lnTo>
                  <a:lnTo>
                    <a:pt x="38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90" name="Freeform 1832">
              <a:extLst>
                <a:ext uri="{FF2B5EF4-FFF2-40B4-BE49-F238E27FC236}">
                  <a16:creationId xmlns:a16="http://schemas.microsoft.com/office/drawing/2014/main" id="{6B4D6839-9DFB-4C07-B988-B23EC5E5B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314"/>
              <a:ext cx="136" cy="268"/>
            </a:xfrm>
            <a:custGeom>
              <a:avLst/>
              <a:gdLst>
                <a:gd name="T0" fmla="*/ 98 w 136"/>
                <a:gd name="T1" fmla="*/ 268 h 268"/>
                <a:gd name="T2" fmla="*/ 136 w 136"/>
                <a:gd name="T3" fmla="*/ 0 h 268"/>
                <a:gd name="T4" fmla="*/ 0 w 136"/>
                <a:gd name="T5" fmla="*/ 166 h 268"/>
                <a:gd name="T6" fmla="*/ 98 w 136"/>
                <a:gd name="T7" fmla="*/ 268 h 2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268"/>
                <a:gd name="T14" fmla="*/ 136 w 136"/>
                <a:gd name="T15" fmla="*/ 268 h 2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268">
                  <a:moveTo>
                    <a:pt x="98" y="268"/>
                  </a:moveTo>
                  <a:lnTo>
                    <a:pt x="136" y="0"/>
                  </a:lnTo>
                  <a:lnTo>
                    <a:pt x="0" y="166"/>
                  </a:lnTo>
                  <a:lnTo>
                    <a:pt x="98" y="268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91" name="Freeform 1833">
              <a:extLst>
                <a:ext uri="{FF2B5EF4-FFF2-40B4-BE49-F238E27FC236}">
                  <a16:creationId xmlns:a16="http://schemas.microsoft.com/office/drawing/2014/main" id="{70EE96C8-DEE4-495A-A766-FF32696C7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40"/>
              <a:ext cx="142" cy="294"/>
            </a:xfrm>
            <a:custGeom>
              <a:avLst/>
              <a:gdLst>
                <a:gd name="T0" fmla="*/ 0 w 142"/>
                <a:gd name="T1" fmla="*/ 74 h 294"/>
                <a:gd name="T2" fmla="*/ 142 w 142"/>
                <a:gd name="T3" fmla="*/ 294 h 294"/>
                <a:gd name="T4" fmla="*/ 41 w 142"/>
                <a:gd name="T5" fmla="*/ 0 h 294"/>
                <a:gd name="T6" fmla="*/ 0 w 142"/>
                <a:gd name="T7" fmla="*/ 74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294"/>
                <a:gd name="T14" fmla="*/ 142 w 142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294">
                  <a:moveTo>
                    <a:pt x="0" y="74"/>
                  </a:moveTo>
                  <a:lnTo>
                    <a:pt x="142" y="294"/>
                  </a:lnTo>
                  <a:lnTo>
                    <a:pt x="41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92" name="Freeform 1834">
              <a:extLst>
                <a:ext uri="{FF2B5EF4-FFF2-40B4-BE49-F238E27FC236}">
                  <a16:creationId xmlns:a16="http://schemas.microsoft.com/office/drawing/2014/main" id="{1E84AFEE-F83D-429E-87E4-F3466D7DB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46"/>
              <a:ext cx="280" cy="234"/>
            </a:xfrm>
            <a:custGeom>
              <a:avLst/>
              <a:gdLst>
                <a:gd name="T0" fmla="*/ 280 w 280"/>
                <a:gd name="T1" fmla="*/ 68 h 234"/>
                <a:gd name="T2" fmla="*/ 0 w 280"/>
                <a:gd name="T3" fmla="*/ 0 h 234"/>
                <a:gd name="T4" fmla="*/ 144 w 280"/>
                <a:gd name="T5" fmla="*/ 234 h 234"/>
                <a:gd name="T6" fmla="*/ 280 w 280"/>
                <a:gd name="T7" fmla="*/ 68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234"/>
                <a:gd name="T14" fmla="*/ 280 w 280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234">
                  <a:moveTo>
                    <a:pt x="280" y="68"/>
                  </a:moveTo>
                  <a:lnTo>
                    <a:pt x="0" y="0"/>
                  </a:lnTo>
                  <a:lnTo>
                    <a:pt x="144" y="234"/>
                  </a:lnTo>
                  <a:lnTo>
                    <a:pt x="280" y="68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93" name="Freeform 1835">
              <a:extLst>
                <a:ext uri="{FF2B5EF4-FFF2-40B4-BE49-F238E27FC236}">
                  <a16:creationId xmlns:a16="http://schemas.microsoft.com/office/drawing/2014/main" id="{17AB415B-308B-467A-A1CD-E751BCC31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" y="0"/>
              <a:ext cx="329" cy="314"/>
            </a:xfrm>
            <a:custGeom>
              <a:avLst/>
              <a:gdLst>
                <a:gd name="T0" fmla="*/ 0 w 329"/>
                <a:gd name="T1" fmla="*/ 0 h 314"/>
                <a:gd name="T2" fmla="*/ 49 w 329"/>
                <a:gd name="T3" fmla="*/ 246 h 314"/>
                <a:gd name="T4" fmla="*/ 329 w 329"/>
                <a:gd name="T5" fmla="*/ 314 h 314"/>
                <a:gd name="T6" fmla="*/ 63 w 329"/>
                <a:gd name="T7" fmla="*/ 0 h 314"/>
                <a:gd name="T8" fmla="*/ 0 w 329"/>
                <a:gd name="T9" fmla="*/ 0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"/>
                <a:gd name="T16" fmla="*/ 0 h 314"/>
                <a:gd name="T17" fmla="*/ 329 w 329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" h="314">
                  <a:moveTo>
                    <a:pt x="0" y="0"/>
                  </a:moveTo>
                  <a:lnTo>
                    <a:pt x="49" y="246"/>
                  </a:lnTo>
                  <a:lnTo>
                    <a:pt x="329" y="314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94" name="Freeform 1836">
              <a:extLst>
                <a:ext uri="{FF2B5EF4-FFF2-40B4-BE49-F238E27FC236}">
                  <a16:creationId xmlns:a16="http://schemas.microsoft.com/office/drawing/2014/main" id="{A9200063-3E29-4148-A3C3-478592963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" y="0"/>
              <a:ext cx="307" cy="314"/>
            </a:xfrm>
            <a:custGeom>
              <a:avLst/>
              <a:gdLst>
                <a:gd name="T0" fmla="*/ 0 w 307"/>
                <a:gd name="T1" fmla="*/ 0 h 314"/>
                <a:gd name="T2" fmla="*/ 266 w 307"/>
                <a:gd name="T3" fmla="*/ 314 h 314"/>
                <a:gd name="T4" fmla="*/ 307 w 307"/>
                <a:gd name="T5" fmla="*/ 240 h 314"/>
                <a:gd name="T6" fmla="*/ 30 w 307"/>
                <a:gd name="T7" fmla="*/ 0 h 314"/>
                <a:gd name="T8" fmla="*/ 0 w 307"/>
                <a:gd name="T9" fmla="*/ 0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314"/>
                <a:gd name="T17" fmla="*/ 307 w 307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314">
                  <a:moveTo>
                    <a:pt x="0" y="0"/>
                  </a:moveTo>
                  <a:lnTo>
                    <a:pt x="266" y="314"/>
                  </a:lnTo>
                  <a:lnTo>
                    <a:pt x="307" y="24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95" name="Freeform 1837">
              <a:extLst>
                <a:ext uri="{FF2B5EF4-FFF2-40B4-BE49-F238E27FC236}">
                  <a16:creationId xmlns:a16="http://schemas.microsoft.com/office/drawing/2014/main" id="{E135A63F-B250-4F25-8B37-716583715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30"/>
              <a:ext cx="18" cy="25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25 h 25"/>
                <a:gd name="T4" fmla="*/ 18 w 18"/>
                <a:gd name="T5" fmla="*/ 10 h 25"/>
                <a:gd name="T6" fmla="*/ 0 w 18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0" y="0"/>
                  </a:moveTo>
                  <a:lnTo>
                    <a:pt x="0" y="25"/>
                  </a:lnTo>
                  <a:lnTo>
                    <a:pt x="1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96" name="Freeform 1838">
              <a:extLst>
                <a:ext uri="{FF2B5EF4-FFF2-40B4-BE49-F238E27FC236}">
                  <a16:creationId xmlns:a16="http://schemas.microsoft.com/office/drawing/2014/main" id="{DB1C3C34-CCB8-4D86-8BE8-127C222E2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18"/>
              <a:ext cx="18" cy="22"/>
            </a:xfrm>
            <a:custGeom>
              <a:avLst/>
              <a:gdLst>
                <a:gd name="T0" fmla="*/ 0 w 18"/>
                <a:gd name="T1" fmla="*/ 0 h 22"/>
                <a:gd name="T2" fmla="*/ 0 w 18"/>
                <a:gd name="T3" fmla="*/ 12 h 22"/>
                <a:gd name="T4" fmla="*/ 18 w 18"/>
                <a:gd name="T5" fmla="*/ 22 h 22"/>
                <a:gd name="T6" fmla="*/ 0 w 18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0"/>
                  </a:moveTo>
                  <a:lnTo>
                    <a:pt x="0" y="12"/>
                  </a:lnTo>
                  <a:lnTo>
                    <a:pt x="1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97" name="Freeform 1839">
              <a:extLst>
                <a:ext uri="{FF2B5EF4-FFF2-40B4-BE49-F238E27FC236}">
                  <a16:creationId xmlns:a16="http://schemas.microsoft.com/office/drawing/2014/main" id="{14EC7E3C-F5A1-441E-A268-9F1BF4930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72" cy="66"/>
            </a:xfrm>
            <a:custGeom>
              <a:avLst/>
              <a:gdLst>
                <a:gd name="T0" fmla="*/ 0 w 72"/>
                <a:gd name="T1" fmla="*/ 0 h 66"/>
                <a:gd name="T2" fmla="*/ 21 w 72"/>
                <a:gd name="T3" fmla="*/ 66 h 66"/>
                <a:gd name="T4" fmla="*/ 72 w 72"/>
                <a:gd name="T5" fmla="*/ 0 h 66"/>
                <a:gd name="T6" fmla="*/ 0 w 72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66"/>
                <a:gd name="T14" fmla="*/ 72 w 72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66">
                  <a:moveTo>
                    <a:pt x="0" y="0"/>
                  </a:moveTo>
                  <a:lnTo>
                    <a:pt x="21" y="66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98" name="Freeform 1840">
              <a:extLst>
                <a:ext uri="{FF2B5EF4-FFF2-40B4-BE49-F238E27FC236}">
                  <a16:creationId xmlns:a16="http://schemas.microsoft.com/office/drawing/2014/main" id="{2922EA29-008B-4F7E-87F1-F5CF8063E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0"/>
              <a:ext cx="158" cy="262"/>
            </a:xfrm>
            <a:custGeom>
              <a:avLst/>
              <a:gdLst>
                <a:gd name="T0" fmla="*/ 51 w 158"/>
                <a:gd name="T1" fmla="*/ 0 h 262"/>
                <a:gd name="T2" fmla="*/ 0 w 158"/>
                <a:gd name="T3" fmla="*/ 66 h 262"/>
                <a:gd name="T4" fmla="*/ 148 w 158"/>
                <a:gd name="T5" fmla="*/ 262 h 262"/>
                <a:gd name="T6" fmla="*/ 158 w 158"/>
                <a:gd name="T7" fmla="*/ 0 h 262"/>
                <a:gd name="T8" fmla="*/ 51 w 158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262"/>
                <a:gd name="T17" fmla="*/ 158 w 158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262">
                  <a:moveTo>
                    <a:pt x="51" y="0"/>
                  </a:moveTo>
                  <a:lnTo>
                    <a:pt x="0" y="66"/>
                  </a:lnTo>
                  <a:lnTo>
                    <a:pt x="148" y="262"/>
                  </a:lnTo>
                  <a:lnTo>
                    <a:pt x="158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99" name="Freeform 1841">
              <a:extLst>
                <a:ext uri="{FF2B5EF4-FFF2-40B4-BE49-F238E27FC236}">
                  <a16:creationId xmlns:a16="http://schemas.microsoft.com/office/drawing/2014/main" id="{EF19D62D-DBF6-458D-9736-66B6381A8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" y="1363"/>
              <a:ext cx="11" cy="5"/>
            </a:xfrm>
            <a:custGeom>
              <a:avLst/>
              <a:gdLst>
                <a:gd name="T0" fmla="*/ 11 w 10"/>
                <a:gd name="T1" fmla="*/ 4 h 5"/>
                <a:gd name="T2" fmla="*/ 2 w 10"/>
                <a:gd name="T3" fmla="*/ 1 h 5"/>
                <a:gd name="T4" fmla="*/ 11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4"/>
                  </a:moveTo>
                  <a:cubicBezTo>
                    <a:pt x="8" y="5"/>
                    <a:pt x="0" y="3"/>
                    <a:pt x="2" y="1"/>
                  </a:cubicBezTo>
                  <a:cubicBezTo>
                    <a:pt x="3" y="0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00" name="Freeform 1842">
              <a:extLst>
                <a:ext uri="{FF2B5EF4-FFF2-40B4-BE49-F238E27FC236}">
                  <a16:creationId xmlns:a16="http://schemas.microsoft.com/office/drawing/2014/main" id="{53400C39-DC52-4ADD-B96C-A12E03B5E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" y="1357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01" name="Freeform 1843">
              <a:extLst>
                <a:ext uri="{FF2B5EF4-FFF2-40B4-BE49-F238E27FC236}">
                  <a16:creationId xmlns:a16="http://schemas.microsoft.com/office/drawing/2014/main" id="{E21A40AF-BA9E-4756-8C64-6F7873B16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1331"/>
              <a:ext cx="40" cy="31"/>
            </a:xfrm>
            <a:custGeom>
              <a:avLst/>
              <a:gdLst>
                <a:gd name="T0" fmla="*/ 42 w 37"/>
                <a:gd name="T1" fmla="*/ 20 h 29"/>
                <a:gd name="T2" fmla="*/ 34 w 37"/>
                <a:gd name="T3" fmla="*/ 29 h 29"/>
                <a:gd name="T4" fmla="*/ 42 w 37"/>
                <a:gd name="T5" fmla="*/ 20 h 29"/>
                <a:gd name="T6" fmla="*/ 0 60000 65536"/>
                <a:gd name="T7" fmla="*/ 0 60000 65536"/>
                <a:gd name="T8" fmla="*/ 0 60000 65536"/>
                <a:gd name="T9" fmla="*/ 0 w 37"/>
                <a:gd name="T10" fmla="*/ 0 h 29"/>
                <a:gd name="T11" fmla="*/ 37 w 37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29">
                  <a:moveTo>
                    <a:pt x="36" y="18"/>
                  </a:moveTo>
                  <a:cubicBezTo>
                    <a:pt x="36" y="17"/>
                    <a:pt x="28" y="25"/>
                    <a:pt x="29" y="25"/>
                  </a:cubicBezTo>
                  <a:cubicBezTo>
                    <a:pt x="0" y="29"/>
                    <a:pt x="37" y="0"/>
                    <a:pt x="3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02" name="Freeform 1844">
              <a:extLst>
                <a:ext uri="{FF2B5EF4-FFF2-40B4-BE49-F238E27FC236}">
                  <a16:creationId xmlns:a16="http://schemas.microsoft.com/office/drawing/2014/main" id="{D022BCC5-F6E2-4175-AD5E-4B17A08F9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1350"/>
              <a:ext cx="11" cy="4"/>
            </a:xfrm>
            <a:custGeom>
              <a:avLst/>
              <a:gdLst>
                <a:gd name="T0" fmla="*/ 10 w 10"/>
                <a:gd name="T1" fmla="*/ 4 h 4"/>
                <a:gd name="T2" fmla="*/ 1 w 10"/>
                <a:gd name="T3" fmla="*/ 0 h 4"/>
                <a:gd name="T4" fmla="*/ 10 w 10"/>
                <a:gd name="T5" fmla="*/ 4 h 4"/>
                <a:gd name="T6" fmla="*/ 0 60000 65536"/>
                <a:gd name="T7" fmla="*/ 0 60000 65536"/>
                <a:gd name="T8" fmla="*/ 0 60000 65536"/>
                <a:gd name="T9" fmla="*/ 0 w 10"/>
                <a:gd name="T10" fmla="*/ 0 h 4"/>
                <a:gd name="T11" fmla="*/ 10 w 1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">
                  <a:moveTo>
                    <a:pt x="8" y="4"/>
                  </a:moveTo>
                  <a:cubicBezTo>
                    <a:pt x="7" y="4"/>
                    <a:pt x="0" y="2"/>
                    <a:pt x="1" y="0"/>
                  </a:cubicBezTo>
                  <a:cubicBezTo>
                    <a:pt x="2" y="0"/>
                    <a:pt x="10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03" name="Freeform 1845">
              <a:extLst>
                <a:ext uri="{FF2B5EF4-FFF2-40B4-BE49-F238E27FC236}">
                  <a16:creationId xmlns:a16="http://schemas.microsoft.com/office/drawing/2014/main" id="{7209CD5A-3169-4B36-88C4-DDCFA19D9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1350"/>
              <a:ext cx="11" cy="4"/>
            </a:xfrm>
            <a:custGeom>
              <a:avLst/>
              <a:gdLst>
                <a:gd name="T0" fmla="*/ 11 w 10"/>
                <a:gd name="T1" fmla="*/ 4 h 4"/>
                <a:gd name="T2" fmla="*/ 2 w 10"/>
                <a:gd name="T3" fmla="*/ 0 h 4"/>
                <a:gd name="T4" fmla="*/ 11 w 10"/>
                <a:gd name="T5" fmla="*/ 4 h 4"/>
                <a:gd name="T6" fmla="*/ 0 60000 65536"/>
                <a:gd name="T7" fmla="*/ 0 60000 65536"/>
                <a:gd name="T8" fmla="*/ 0 60000 65536"/>
                <a:gd name="T9" fmla="*/ 0 w 10"/>
                <a:gd name="T10" fmla="*/ 0 h 4"/>
                <a:gd name="T11" fmla="*/ 10 w 1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">
                  <a:moveTo>
                    <a:pt x="9" y="4"/>
                  </a:moveTo>
                  <a:cubicBezTo>
                    <a:pt x="8" y="4"/>
                    <a:pt x="0" y="2"/>
                    <a:pt x="2" y="0"/>
                  </a:cubicBezTo>
                  <a:cubicBezTo>
                    <a:pt x="3" y="0"/>
                    <a:pt x="10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04" name="Line 1846">
              <a:extLst>
                <a:ext uri="{FF2B5EF4-FFF2-40B4-BE49-F238E27FC236}">
                  <a16:creationId xmlns:a16="http://schemas.microsoft.com/office/drawing/2014/main" id="{47553AFD-905D-4E1C-93AE-520326AF9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9" y="134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05" name="Line 1847">
              <a:extLst>
                <a:ext uri="{FF2B5EF4-FFF2-40B4-BE49-F238E27FC236}">
                  <a16:creationId xmlns:a16="http://schemas.microsoft.com/office/drawing/2014/main" id="{3823D377-20A6-4505-9A83-A2D62828D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9" y="134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06" name="Freeform 1848">
              <a:extLst>
                <a:ext uri="{FF2B5EF4-FFF2-40B4-BE49-F238E27FC236}">
                  <a16:creationId xmlns:a16="http://schemas.microsoft.com/office/drawing/2014/main" id="{59F415D9-641C-48B4-B763-F78A3F779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" y="1340"/>
              <a:ext cx="17" cy="18"/>
            </a:xfrm>
            <a:custGeom>
              <a:avLst/>
              <a:gdLst>
                <a:gd name="T0" fmla="*/ 11 w 16"/>
                <a:gd name="T1" fmla="*/ 0 h 16"/>
                <a:gd name="T2" fmla="*/ 14 w 16"/>
                <a:gd name="T3" fmla="*/ 8 h 16"/>
                <a:gd name="T4" fmla="*/ 18 w 16"/>
                <a:gd name="T5" fmla="*/ 17 h 16"/>
                <a:gd name="T6" fmla="*/ 11 w 16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6"/>
                <a:gd name="T14" fmla="*/ 16 w 16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6">
                  <a:moveTo>
                    <a:pt x="9" y="0"/>
                  </a:moveTo>
                  <a:cubicBezTo>
                    <a:pt x="6" y="0"/>
                    <a:pt x="13" y="7"/>
                    <a:pt x="12" y="6"/>
                  </a:cubicBezTo>
                  <a:cubicBezTo>
                    <a:pt x="14" y="8"/>
                    <a:pt x="14" y="11"/>
                    <a:pt x="16" y="13"/>
                  </a:cubicBezTo>
                  <a:cubicBezTo>
                    <a:pt x="0" y="16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07" name="Freeform 1849">
              <a:extLst>
                <a:ext uri="{FF2B5EF4-FFF2-40B4-BE49-F238E27FC236}">
                  <a16:creationId xmlns:a16="http://schemas.microsoft.com/office/drawing/2014/main" id="{1F7D1A0D-7500-41B9-B355-8A753B6D1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" y="1346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08" name="Freeform 1850">
              <a:extLst>
                <a:ext uri="{FF2B5EF4-FFF2-40B4-BE49-F238E27FC236}">
                  <a16:creationId xmlns:a16="http://schemas.microsoft.com/office/drawing/2014/main" id="{B6D01EFD-2C6B-424F-84CE-A90DE5747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1337"/>
              <a:ext cx="19" cy="16"/>
            </a:xfrm>
            <a:custGeom>
              <a:avLst/>
              <a:gdLst>
                <a:gd name="T0" fmla="*/ 20 w 17"/>
                <a:gd name="T1" fmla="*/ 0 h 15"/>
                <a:gd name="T2" fmla="*/ 3 w 17"/>
                <a:gd name="T3" fmla="*/ 14 h 15"/>
                <a:gd name="T4" fmla="*/ 0 w 17"/>
                <a:gd name="T5" fmla="*/ 3 h 15"/>
                <a:gd name="T6" fmla="*/ 20 w 17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5"/>
                <a:gd name="T14" fmla="*/ 17 w 17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5">
                  <a:moveTo>
                    <a:pt x="16" y="0"/>
                  </a:moveTo>
                  <a:cubicBezTo>
                    <a:pt x="17" y="9"/>
                    <a:pt x="8" y="15"/>
                    <a:pt x="3" y="12"/>
                  </a:cubicBezTo>
                  <a:cubicBezTo>
                    <a:pt x="3" y="12"/>
                    <a:pt x="1" y="1"/>
                    <a:pt x="0" y="3"/>
                  </a:cubicBezTo>
                  <a:cubicBezTo>
                    <a:pt x="1" y="0"/>
                    <a:pt x="11" y="3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09" name="Freeform 1851">
              <a:extLst>
                <a:ext uri="{FF2B5EF4-FFF2-40B4-BE49-F238E27FC236}">
                  <a16:creationId xmlns:a16="http://schemas.microsoft.com/office/drawing/2014/main" id="{77829FC7-9BD4-4748-9C48-172FA2279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344"/>
              <a:ext cx="4" cy="7"/>
            </a:xfrm>
            <a:custGeom>
              <a:avLst/>
              <a:gdLst>
                <a:gd name="T0" fmla="*/ 5 w 3"/>
                <a:gd name="T1" fmla="*/ 3 h 7"/>
                <a:gd name="T2" fmla="*/ 0 w 3"/>
                <a:gd name="T3" fmla="*/ 3 h 7"/>
                <a:gd name="T4" fmla="*/ 5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5"/>
                    <a:pt x="0" y="7"/>
                    <a:pt x="0" y="3"/>
                  </a:cubicBezTo>
                  <a:cubicBezTo>
                    <a:pt x="0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10" name="Freeform 1852">
              <a:extLst>
                <a:ext uri="{FF2B5EF4-FFF2-40B4-BE49-F238E27FC236}">
                  <a16:creationId xmlns:a16="http://schemas.microsoft.com/office/drawing/2014/main" id="{E082B042-552C-478A-94C0-BA247370C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" y="1346"/>
              <a:ext cx="8" cy="5"/>
            </a:xfrm>
            <a:custGeom>
              <a:avLst/>
              <a:gdLst>
                <a:gd name="T0" fmla="*/ 7 w 7"/>
                <a:gd name="T1" fmla="*/ 4 h 5"/>
                <a:gd name="T2" fmla="*/ 1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11" name="Freeform 1853">
              <a:extLst>
                <a:ext uri="{FF2B5EF4-FFF2-40B4-BE49-F238E27FC236}">
                  <a16:creationId xmlns:a16="http://schemas.microsoft.com/office/drawing/2014/main" id="{AEB52DC4-28D3-4707-925C-6557FC868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1339"/>
              <a:ext cx="7" cy="10"/>
            </a:xfrm>
            <a:custGeom>
              <a:avLst/>
              <a:gdLst>
                <a:gd name="T0" fmla="*/ 7 w 7"/>
                <a:gd name="T1" fmla="*/ 4 h 9"/>
                <a:gd name="T2" fmla="*/ 0 w 7"/>
                <a:gd name="T3" fmla="*/ 4 h 9"/>
                <a:gd name="T4" fmla="*/ 7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3" y="4"/>
                    <a:pt x="1" y="9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12" name="Freeform 1854">
              <a:extLst>
                <a:ext uri="{FF2B5EF4-FFF2-40B4-BE49-F238E27FC236}">
                  <a16:creationId xmlns:a16="http://schemas.microsoft.com/office/drawing/2014/main" id="{3EC2A117-5A4D-496F-826D-EB8AAE9B7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1335"/>
              <a:ext cx="19" cy="12"/>
            </a:xfrm>
            <a:custGeom>
              <a:avLst/>
              <a:gdLst>
                <a:gd name="T0" fmla="*/ 19 w 17"/>
                <a:gd name="T1" fmla="*/ 10 h 11"/>
                <a:gd name="T2" fmla="*/ 10 w 17"/>
                <a:gd name="T3" fmla="*/ 10 h 11"/>
                <a:gd name="T4" fmla="*/ 19 w 17"/>
                <a:gd name="T5" fmla="*/ 10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15" y="8"/>
                  </a:moveTo>
                  <a:cubicBezTo>
                    <a:pt x="14" y="11"/>
                    <a:pt x="9" y="9"/>
                    <a:pt x="8" y="8"/>
                  </a:cubicBezTo>
                  <a:cubicBezTo>
                    <a:pt x="0" y="0"/>
                    <a:pt x="17" y="1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13" name="Freeform 1855">
              <a:extLst>
                <a:ext uri="{FF2B5EF4-FFF2-40B4-BE49-F238E27FC236}">
                  <a16:creationId xmlns:a16="http://schemas.microsoft.com/office/drawing/2014/main" id="{65F61AF1-FE87-4D46-9C4C-3D21818E2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1343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14" name="Freeform 1856">
              <a:extLst>
                <a:ext uri="{FF2B5EF4-FFF2-40B4-BE49-F238E27FC236}">
                  <a16:creationId xmlns:a16="http://schemas.microsoft.com/office/drawing/2014/main" id="{B44465FC-B4D2-4C07-BA36-09A0AE7E4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1335"/>
              <a:ext cx="13" cy="11"/>
            </a:xfrm>
            <a:custGeom>
              <a:avLst/>
              <a:gdLst>
                <a:gd name="T0" fmla="*/ 14 w 12"/>
                <a:gd name="T1" fmla="*/ 7 h 10"/>
                <a:gd name="T2" fmla="*/ 1 w 12"/>
                <a:gd name="T3" fmla="*/ 7 h 10"/>
                <a:gd name="T4" fmla="*/ 14 w 12"/>
                <a:gd name="T5" fmla="*/ 7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5"/>
                  </a:moveTo>
                  <a:cubicBezTo>
                    <a:pt x="11" y="6"/>
                    <a:pt x="0" y="10"/>
                    <a:pt x="1" y="5"/>
                  </a:cubicBezTo>
                  <a:cubicBezTo>
                    <a:pt x="2" y="1"/>
                    <a:pt x="12" y="0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15" name="Line 1857">
              <a:extLst>
                <a:ext uri="{FF2B5EF4-FFF2-40B4-BE49-F238E27FC236}">
                  <a16:creationId xmlns:a16="http://schemas.microsoft.com/office/drawing/2014/main" id="{903A434F-1E83-4942-9E95-0A95CD636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" y="13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16" name="Line 1858">
              <a:extLst>
                <a:ext uri="{FF2B5EF4-FFF2-40B4-BE49-F238E27FC236}">
                  <a16:creationId xmlns:a16="http://schemas.microsoft.com/office/drawing/2014/main" id="{0ACA6AD0-EE99-4AB6-B33D-5DCAC08E3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" y="13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17" name="Freeform 1859">
              <a:extLst>
                <a:ext uri="{FF2B5EF4-FFF2-40B4-BE49-F238E27FC236}">
                  <a16:creationId xmlns:a16="http://schemas.microsoft.com/office/drawing/2014/main" id="{C0A8FDD0-EB1F-49C1-B7C0-3DAEBE9E6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309"/>
              <a:ext cx="46" cy="31"/>
            </a:xfrm>
            <a:custGeom>
              <a:avLst/>
              <a:gdLst>
                <a:gd name="T0" fmla="*/ 17 w 43"/>
                <a:gd name="T1" fmla="*/ 0 h 29"/>
                <a:gd name="T2" fmla="*/ 48 w 43"/>
                <a:gd name="T3" fmla="*/ 7 h 29"/>
                <a:gd name="T4" fmla="*/ 36 w 43"/>
                <a:gd name="T5" fmla="*/ 18 h 29"/>
                <a:gd name="T6" fmla="*/ 32 w 43"/>
                <a:gd name="T7" fmla="*/ 33 h 29"/>
                <a:gd name="T8" fmla="*/ 29 w 43"/>
                <a:gd name="T9" fmla="*/ 12 h 29"/>
                <a:gd name="T10" fmla="*/ 17 w 43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9"/>
                <a:gd name="T20" fmla="*/ 43 w 4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9">
                  <a:moveTo>
                    <a:pt x="15" y="0"/>
                  </a:moveTo>
                  <a:cubicBezTo>
                    <a:pt x="18" y="8"/>
                    <a:pt x="30" y="7"/>
                    <a:pt x="42" y="7"/>
                  </a:cubicBezTo>
                  <a:cubicBezTo>
                    <a:pt x="43" y="16"/>
                    <a:pt x="34" y="11"/>
                    <a:pt x="32" y="16"/>
                  </a:cubicBezTo>
                  <a:cubicBezTo>
                    <a:pt x="31" y="18"/>
                    <a:pt x="40" y="29"/>
                    <a:pt x="28" y="29"/>
                  </a:cubicBezTo>
                  <a:cubicBezTo>
                    <a:pt x="21" y="25"/>
                    <a:pt x="29" y="16"/>
                    <a:pt x="25" y="10"/>
                  </a:cubicBezTo>
                  <a:cubicBezTo>
                    <a:pt x="23" y="7"/>
                    <a:pt x="0" y="6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18" name="Freeform 1860">
              <a:extLst>
                <a:ext uri="{FF2B5EF4-FFF2-40B4-BE49-F238E27FC236}">
                  <a16:creationId xmlns:a16="http://schemas.microsoft.com/office/drawing/2014/main" id="{D0315AB9-1452-4C50-893E-CA29D9EC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1322"/>
              <a:ext cx="17" cy="31"/>
            </a:xfrm>
            <a:custGeom>
              <a:avLst/>
              <a:gdLst>
                <a:gd name="T0" fmla="*/ 1 w 15"/>
                <a:gd name="T1" fmla="*/ 13 h 29"/>
                <a:gd name="T2" fmla="*/ 1 w 15"/>
                <a:gd name="T3" fmla="*/ 19 h 29"/>
                <a:gd name="T4" fmla="*/ 1 w 15"/>
                <a:gd name="T5" fmla="*/ 16 h 29"/>
                <a:gd name="T6" fmla="*/ 1 w 15"/>
                <a:gd name="T7" fmla="*/ 13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9"/>
                <a:gd name="T14" fmla="*/ 15 w 15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9">
                  <a:moveTo>
                    <a:pt x="1" y="11"/>
                  </a:moveTo>
                  <a:cubicBezTo>
                    <a:pt x="15" y="0"/>
                    <a:pt x="13" y="29"/>
                    <a:pt x="1" y="17"/>
                  </a:cubicBezTo>
                  <a:cubicBezTo>
                    <a:pt x="0" y="17"/>
                    <a:pt x="1" y="14"/>
                    <a:pt x="1" y="14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19" name="Freeform 1861">
              <a:extLst>
                <a:ext uri="{FF2B5EF4-FFF2-40B4-BE49-F238E27FC236}">
                  <a16:creationId xmlns:a16="http://schemas.microsoft.com/office/drawing/2014/main" id="{9DAA3AC3-12B2-4EB5-8CF5-418474CBB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336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1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1" y="1"/>
                  </a:cubicBezTo>
                  <a:cubicBezTo>
                    <a:pt x="2" y="0"/>
                    <a:pt x="10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20" name="Freeform 1862">
              <a:extLst>
                <a:ext uri="{FF2B5EF4-FFF2-40B4-BE49-F238E27FC236}">
                  <a16:creationId xmlns:a16="http://schemas.microsoft.com/office/drawing/2014/main" id="{344295B6-D983-4395-98B3-A76A82496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33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21" name="Freeform 1863">
              <a:extLst>
                <a:ext uri="{FF2B5EF4-FFF2-40B4-BE49-F238E27FC236}">
                  <a16:creationId xmlns:a16="http://schemas.microsoft.com/office/drawing/2014/main" id="{C3D39033-F4FF-4642-B5E0-50BDBDE0F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" y="1333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22" name="Line 1864">
              <a:extLst>
                <a:ext uri="{FF2B5EF4-FFF2-40B4-BE49-F238E27FC236}">
                  <a16:creationId xmlns:a16="http://schemas.microsoft.com/office/drawing/2014/main" id="{91E0DBCB-3897-434D-99BE-4DE2EB864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4" y="133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23" name="Line 1865">
              <a:extLst>
                <a:ext uri="{FF2B5EF4-FFF2-40B4-BE49-F238E27FC236}">
                  <a16:creationId xmlns:a16="http://schemas.microsoft.com/office/drawing/2014/main" id="{BA193D25-B79B-4B3E-B81C-5F36A3C3E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4" y="133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24" name="Freeform 1866">
              <a:extLst>
                <a:ext uri="{FF2B5EF4-FFF2-40B4-BE49-F238E27FC236}">
                  <a16:creationId xmlns:a16="http://schemas.microsoft.com/office/drawing/2014/main" id="{AA03BA10-CF99-4387-B714-171C143E4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1330"/>
              <a:ext cx="4" cy="7"/>
            </a:xfrm>
            <a:custGeom>
              <a:avLst/>
              <a:gdLst>
                <a:gd name="T0" fmla="*/ 5 w 3"/>
                <a:gd name="T1" fmla="*/ 4 h 7"/>
                <a:gd name="T2" fmla="*/ 0 w 3"/>
                <a:gd name="T3" fmla="*/ 4 h 7"/>
                <a:gd name="T4" fmla="*/ 5 w 3"/>
                <a:gd name="T5" fmla="*/ 4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5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25" name="Freeform 1867">
              <a:extLst>
                <a:ext uri="{FF2B5EF4-FFF2-40B4-BE49-F238E27FC236}">
                  <a16:creationId xmlns:a16="http://schemas.microsoft.com/office/drawing/2014/main" id="{DF32E89C-AD84-4FA5-9FE2-0F0387128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" y="1328"/>
              <a:ext cx="8" cy="6"/>
            </a:xfrm>
            <a:custGeom>
              <a:avLst/>
              <a:gdLst>
                <a:gd name="T0" fmla="*/ 7 w 7"/>
                <a:gd name="T1" fmla="*/ 7 h 5"/>
                <a:gd name="T2" fmla="*/ 2 w 7"/>
                <a:gd name="T3" fmla="*/ 1 h 5"/>
                <a:gd name="T4" fmla="*/ 7 w 7"/>
                <a:gd name="T5" fmla="*/ 7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5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26" name="Freeform 1868">
              <a:extLst>
                <a:ext uri="{FF2B5EF4-FFF2-40B4-BE49-F238E27FC236}">
                  <a16:creationId xmlns:a16="http://schemas.microsoft.com/office/drawing/2014/main" id="{BA34D0C5-2723-4513-A344-77466525D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" y="1309"/>
              <a:ext cx="25" cy="26"/>
            </a:xfrm>
            <a:custGeom>
              <a:avLst/>
              <a:gdLst>
                <a:gd name="T0" fmla="*/ 10 w 24"/>
                <a:gd name="T1" fmla="*/ 23 h 24"/>
                <a:gd name="T2" fmla="*/ 4 w 24"/>
                <a:gd name="T3" fmla="*/ 12 h 24"/>
                <a:gd name="T4" fmla="*/ 10 w 24"/>
                <a:gd name="T5" fmla="*/ 23 h 24"/>
                <a:gd name="T6" fmla="*/ 0 60000 65536"/>
                <a:gd name="T7" fmla="*/ 0 60000 65536"/>
                <a:gd name="T8" fmla="*/ 0 60000 65536"/>
                <a:gd name="T9" fmla="*/ 0 w 24"/>
                <a:gd name="T10" fmla="*/ 0 h 24"/>
                <a:gd name="T11" fmla="*/ 24 w 24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4">
                  <a:moveTo>
                    <a:pt x="10" y="19"/>
                  </a:moveTo>
                  <a:cubicBezTo>
                    <a:pt x="9" y="19"/>
                    <a:pt x="0" y="13"/>
                    <a:pt x="4" y="10"/>
                  </a:cubicBezTo>
                  <a:cubicBezTo>
                    <a:pt x="14" y="0"/>
                    <a:pt x="24" y="24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27" name="Freeform 1869">
              <a:extLst>
                <a:ext uri="{FF2B5EF4-FFF2-40B4-BE49-F238E27FC236}">
                  <a16:creationId xmlns:a16="http://schemas.microsoft.com/office/drawing/2014/main" id="{78733613-B0AC-4C5C-AA39-0B1DBF7AF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1328"/>
              <a:ext cx="7" cy="6"/>
            </a:xfrm>
            <a:custGeom>
              <a:avLst/>
              <a:gdLst>
                <a:gd name="T0" fmla="*/ 5 w 7"/>
                <a:gd name="T1" fmla="*/ 7 h 5"/>
                <a:gd name="T2" fmla="*/ 2 w 7"/>
                <a:gd name="T3" fmla="*/ 1 h 5"/>
                <a:gd name="T4" fmla="*/ 5 w 7"/>
                <a:gd name="T5" fmla="*/ 7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5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2" y="0"/>
                    <a:pt x="7" y="3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28" name="Freeform 1870">
              <a:extLst>
                <a:ext uri="{FF2B5EF4-FFF2-40B4-BE49-F238E27FC236}">
                  <a16:creationId xmlns:a16="http://schemas.microsoft.com/office/drawing/2014/main" id="{83F83DD6-0E0B-47F0-9EA9-C884590AC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328"/>
              <a:ext cx="11" cy="6"/>
            </a:xfrm>
            <a:custGeom>
              <a:avLst/>
              <a:gdLst>
                <a:gd name="T0" fmla="*/ 10 w 10"/>
                <a:gd name="T1" fmla="*/ 7 h 5"/>
                <a:gd name="T2" fmla="*/ 2 w 10"/>
                <a:gd name="T3" fmla="*/ 1 h 5"/>
                <a:gd name="T4" fmla="*/ 10 w 10"/>
                <a:gd name="T5" fmla="*/ 7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5"/>
                  </a:moveTo>
                  <a:cubicBezTo>
                    <a:pt x="7" y="5"/>
                    <a:pt x="0" y="3"/>
                    <a:pt x="2" y="1"/>
                  </a:cubicBezTo>
                  <a:cubicBezTo>
                    <a:pt x="2" y="0"/>
                    <a:pt x="10" y="3"/>
                    <a:pt x="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29" name="Freeform 1871">
              <a:extLst>
                <a:ext uri="{FF2B5EF4-FFF2-40B4-BE49-F238E27FC236}">
                  <a16:creationId xmlns:a16="http://schemas.microsoft.com/office/drawing/2014/main" id="{13B009CA-168C-4E56-BD98-8781A733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1326"/>
              <a:ext cx="3" cy="8"/>
            </a:xfrm>
            <a:custGeom>
              <a:avLst/>
              <a:gdLst>
                <a:gd name="T0" fmla="*/ 3 w 3"/>
                <a:gd name="T1" fmla="*/ 3 h 7"/>
                <a:gd name="T2" fmla="*/ 0 w 3"/>
                <a:gd name="T3" fmla="*/ 3 h 7"/>
                <a:gd name="T4" fmla="*/ 3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5"/>
                    <a:pt x="0" y="7"/>
                    <a:pt x="0" y="3"/>
                  </a:cubicBezTo>
                  <a:cubicBezTo>
                    <a:pt x="0" y="2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30" name="Line 1872">
              <a:extLst>
                <a:ext uri="{FF2B5EF4-FFF2-40B4-BE49-F238E27FC236}">
                  <a16:creationId xmlns:a16="http://schemas.microsoft.com/office/drawing/2014/main" id="{F6822EE7-71E3-4215-ABE2-1F3D08144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" y="13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31" name="Line 1873">
              <a:extLst>
                <a:ext uri="{FF2B5EF4-FFF2-40B4-BE49-F238E27FC236}">
                  <a16:creationId xmlns:a16="http://schemas.microsoft.com/office/drawing/2014/main" id="{01A26EE8-326F-4EB0-8579-1EC4C330B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" y="13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32" name="Line 1874">
              <a:extLst>
                <a:ext uri="{FF2B5EF4-FFF2-40B4-BE49-F238E27FC236}">
                  <a16:creationId xmlns:a16="http://schemas.microsoft.com/office/drawing/2014/main" id="{2200CA8A-FD26-4D74-BABB-0033AAC54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1" y="13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33" name="Line 1875">
              <a:extLst>
                <a:ext uri="{FF2B5EF4-FFF2-40B4-BE49-F238E27FC236}">
                  <a16:creationId xmlns:a16="http://schemas.microsoft.com/office/drawing/2014/main" id="{D699AE7C-D77E-4519-87F4-DCE8417EB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1" y="133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34" name="Freeform 1876">
              <a:extLst>
                <a:ext uri="{FF2B5EF4-FFF2-40B4-BE49-F238E27FC236}">
                  <a16:creationId xmlns:a16="http://schemas.microsoft.com/office/drawing/2014/main" id="{F750B039-D6AF-45DA-81F6-CECA81E0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" y="1309"/>
              <a:ext cx="14" cy="34"/>
            </a:xfrm>
            <a:custGeom>
              <a:avLst/>
              <a:gdLst>
                <a:gd name="T0" fmla="*/ 1 w 13"/>
                <a:gd name="T1" fmla="*/ 23 h 31"/>
                <a:gd name="T2" fmla="*/ 1 w 13"/>
                <a:gd name="T3" fmla="*/ 20 h 31"/>
                <a:gd name="T4" fmla="*/ 1 w 13"/>
                <a:gd name="T5" fmla="*/ 23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9"/>
                  </a:moveTo>
                  <a:cubicBezTo>
                    <a:pt x="0" y="19"/>
                    <a:pt x="1" y="17"/>
                    <a:pt x="1" y="16"/>
                  </a:cubicBezTo>
                  <a:cubicBezTo>
                    <a:pt x="1" y="0"/>
                    <a:pt x="13" y="31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35" name="Freeform 1877">
              <a:extLst>
                <a:ext uri="{FF2B5EF4-FFF2-40B4-BE49-F238E27FC236}">
                  <a16:creationId xmlns:a16="http://schemas.microsoft.com/office/drawing/2014/main" id="{8A402A2E-2E98-41FC-A0DB-D885757D1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1322"/>
              <a:ext cx="7" cy="9"/>
            </a:xfrm>
            <a:custGeom>
              <a:avLst/>
              <a:gdLst>
                <a:gd name="T0" fmla="*/ 7 w 7"/>
                <a:gd name="T1" fmla="*/ 6 h 8"/>
                <a:gd name="T2" fmla="*/ 0 w 7"/>
                <a:gd name="T3" fmla="*/ 6 h 8"/>
                <a:gd name="T4" fmla="*/ 7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7" y="7"/>
                    <a:pt x="1" y="8"/>
                    <a:pt x="0" y="4"/>
                  </a:cubicBezTo>
                  <a:cubicBezTo>
                    <a:pt x="1" y="0"/>
                    <a:pt x="4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36" name="Freeform 1878">
              <a:extLst>
                <a:ext uri="{FF2B5EF4-FFF2-40B4-BE49-F238E27FC236}">
                  <a16:creationId xmlns:a16="http://schemas.microsoft.com/office/drawing/2014/main" id="{86FE8FE9-25C6-4ECA-800B-F8F0B4B4B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" y="1311"/>
              <a:ext cx="17" cy="19"/>
            </a:xfrm>
            <a:custGeom>
              <a:avLst/>
              <a:gdLst>
                <a:gd name="T0" fmla="*/ 18 w 15"/>
                <a:gd name="T1" fmla="*/ 4 h 17"/>
                <a:gd name="T2" fmla="*/ 19 w 15"/>
                <a:gd name="T3" fmla="*/ 18 h 17"/>
                <a:gd name="T4" fmla="*/ 2 w 15"/>
                <a:gd name="T5" fmla="*/ 13 h 17"/>
                <a:gd name="T6" fmla="*/ 18 w 15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7"/>
                <a:gd name="T14" fmla="*/ 15 w 1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7">
                  <a:moveTo>
                    <a:pt x="14" y="4"/>
                  </a:moveTo>
                  <a:cubicBezTo>
                    <a:pt x="12" y="4"/>
                    <a:pt x="13" y="16"/>
                    <a:pt x="15" y="14"/>
                  </a:cubicBezTo>
                  <a:cubicBezTo>
                    <a:pt x="12" y="17"/>
                    <a:pt x="2" y="13"/>
                    <a:pt x="2" y="11"/>
                  </a:cubicBezTo>
                  <a:cubicBezTo>
                    <a:pt x="0" y="0"/>
                    <a:pt x="11" y="3"/>
                    <a:pt x="1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37" name="Freeform 1879">
              <a:extLst>
                <a:ext uri="{FF2B5EF4-FFF2-40B4-BE49-F238E27FC236}">
                  <a16:creationId xmlns:a16="http://schemas.microsoft.com/office/drawing/2014/main" id="{950AFFF7-D8FD-4582-AE36-C624A6EB1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" y="1316"/>
              <a:ext cx="2" cy="1"/>
            </a:xfrm>
            <a:custGeom>
              <a:avLst/>
              <a:gdLst>
                <a:gd name="T0" fmla="*/ 0 w 1"/>
                <a:gd name="T1" fmla="*/ 0 h 1"/>
                <a:gd name="T2" fmla="*/ 4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38" name="Freeform 1880">
              <a:extLst>
                <a:ext uri="{FF2B5EF4-FFF2-40B4-BE49-F238E27FC236}">
                  <a16:creationId xmlns:a16="http://schemas.microsoft.com/office/drawing/2014/main" id="{E0039B6E-1901-4414-A877-BC5A6DA40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1319"/>
              <a:ext cx="6" cy="5"/>
            </a:xfrm>
            <a:custGeom>
              <a:avLst/>
              <a:gdLst>
                <a:gd name="T0" fmla="*/ 5 w 6"/>
                <a:gd name="T1" fmla="*/ 4 h 5"/>
                <a:gd name="T2" fmla="*/ 1 w 6"/>
                <a:gd name="T3" fmla="*/ 1 h 5"/>
                <a:gd name="T4" fmla="*/ 5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39" name="Freeform 1881">
              <a:extLst>
                <a:ext uri="{FF2B5EF4-FFF2-40B4-BE49-F238E27FC236}">
                  <a16:creationId xmlns:a16="http://schemas.microsoft.com/office/drawing/2014/main" id="{555B1D7B-FE54-4D2A-AD3A-F7FB500DC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1319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40" name="Freeform 1882">
              <a:extLst>
                <a:ext uri="{FF2B5EF4-FFF2-40B4-BE49-F238E27FC236}">
                  <a16:creationId xmlns:a16="http://schemas.microsoft.com/office/drawing/2014/main" id="{61BCD43B-BEDA-42AE-8BC2-8C27710B7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1301"/>
              <a:ext cx="13" cy="34"/>
            </a:xfrm>
            <a:custGeom>
              <a:avLst/>
              <a:gdLst>
                <a:gd name="T0" fmla="*/ 0 w 12"/>
                <a:gd name="T1" fmla="*/ 24 h 31"/>
                <a:gd name="T2" fmla="*/ 0 w 12"/>
                <a:gd name="T3" fmla="*/ 21 h 31"/>
                <a:gd name="T4" fmla="*/ 0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41" name="Line 1883">
              <a:extLst>
                <a:ext uri="{FF2B5EF4-FFF2-40B4-BE49-F238E27FC236}">
                  <a16:creationId xmlns:a16="http://schemas.microsoft.com/office/drawing/2014/main" id="{A0ADE0D8-C516-4093-80E4-BD6DCD61F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7" y="13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42" name="Line 1884">
              <a:extLst>
                <a:ext uri="{FF2B5EF4-FFF2-40B4-BE49-F238E27FC236}">
                  <a16:creationId xmlns:a16="http://schemas.microsoft.com/office/drawing/2014/main" id="{E52FA436-90E6-4DD5-9CC0-41187A685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7" y="13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43" name="Freeform 1885">
              <a:extLst>
                <a:ext uri="{FF2B5EF4-FFF2-40B4-BE49-F238E27FC236}">
                  <a16:creationId xmlns:a16="http://schemas.microsoft.com/office/drawing/2014/main" id="{2370C816-9F53-4EC2-8CDF-C04913FBA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1312"/>
              <a:ext cx="4" cy="8"/>
            </a:xfrm>
            <a:custGeom>
              <a:avLst/>
              <a:gdLst>
                <a:gd name="T0" fmla="*/ 5 w 3"/>
                <a:gd name="T1" fmla="*/ 6 h 7"/>
                <a:gd name="T2" fmla="*/ 0 w 3"/>
                <a:gd name="T3" fmla="*/ 6 h 7"/>
                <a:gd name="T4" fmla="*/ 5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5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44" name="Freeform 1886">
              <a:extLst>
                <a:ext uri="{FF2B5EF4-FFF2-40B4-BE49-F238E27FC236}">
                  <a16:creationId xmlns:a16="http://schemas.microsoft.com/office/drawing/2014/main" id="{1DCECF84-6AB9-4A9A-B98E-B4BB017CA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1316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45" name="Freeform 1887">
              <a:extLst>
                <a:ext uri="{FF2B5EF4-FFF2-40B4-BE49-F238E27FC236}">
                  <a16:creationId xmlns:a16="http://schemas.microsoft.com/office/drawing/2014/main" id="{FAE3EC56-74BB-451C-AA07-56B04C8D8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1306"/>
              <a:ext cx="24" cy="17"/>
            </a:xfrm>
            <a:custGeom>
              <a:avLst/>
              <a:gdLst>
                <a:gd name="T0" fmla="*/ 23 w 22"/>
                <a:gd name="T1" fmla="*/ 3 h 16"/>
                <a:gd name="T2" fmla="*/ 11 w 22"/>
                <a:gd name="T3" fmla="*/ 12 h 16"/>
                <a:gd name="T4" fmla="*/ 23 w 22"/>
                <a:gd name="T5" fmla="*/ 3 h 16"/>
                <a:gd name="T6" fmla="*/ 0 60000 65536"/>
                <a:gd name="T7" fmla="*/ 0 60000 65536"/>
                <a:gd name="T8" fmla="*/ 0 60000 65536"/>
                <a:gd name="T9" fmla="*/ 0 w 22"/>
                <a:gd name="T10" fmla="*/ 0 h 16"/>
                <a:gd name="T11" fmla="*/ 22 w 2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6">
                  <a:moveTo>
                    <a:pt x="19" y="3"/>
                  </a:moveTo>
                  <a:cubicBezTo>
                    <a:pt x="22" y="7"/>
                    <a:pt x="15" y="16"/>
                    <a:pt x="9" y="10"/>
                  </a:cubicBezTo>
                  <a:cubicBezTo>
                    <a:pt x="0" y="2"/>
                    <a:pt x="15" y="0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46" name="Freeform 1888">
              <a:extLst>
                <a:ext uri="{FF2B5EF4-FFF2-40B4-BE49-F238E27FC236}">
                  <a16:creationId xmlns:a16="http://schemas.microsoft.com/office/drawing/2014/main" id="{15399774-D546-48BE-BB8A-95A1CBC9C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" y="1308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47" name="Freeform 1889">
              <a:extLst>
                <a:ext uri="{FF2B5EF4-FFF2-40B4-BE49-F238E27FC236}">
                  <a16:creationId xmlns:a16="http://schemas.microsoft.com/office/drawing/2014/main" id="{4E041829-71C6-4D06-8A80-EA38582EA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1308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48" name="Freeform 1890">
              <a:extLst>
                <a:ext uri="{FF2B5EF4-FFF2-40B4-BE49-F238E27FC236}">
                  <a16:creationId xmlns:a16="http://schemas.microsoft.com/office/drawing/2014/main" id="{68FD6757-117D-4FDB-9396-7C8552EEF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" y="1279"/>
              <a:ext cx="39" cy="31"/>
            </a:xfrm>
            <a:custGeom>
              <a:avLst/>
              <a:gdLst>
                <a:gd name="T0" fmla="*/ 41 w 36"/>
                <a:gd name="T1" fmla="*/ 29 h 29"/>
                <a:gd name="T2" fmla="*/ 28 w 36"/>
                <a:gd name="T3" fmla="*/ 32 h 29"/>
                <a:gd name="T4" fmla="*/ 16 w 36"/>
                <a:gd name="T5" fmla="*/ 11 h 29"/>
                <a:gd name="T6" fmla="*/ 4 w 36"/>
                <a:gd name="T7" fmla="*/ 0 h 29"/>
                <a:gd name="T8" fmla="*/ 41 w 36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9"/>
                <a:gd name="T17" fmla="*/ 36 w 3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9">
                  <a:moveTo>
                    <a:pt x="35" y="25"/>
                  </a:moveTo>
                  <a:cubicBezTo>
                    <a:pt x="30" y="25"/>
                    <a:pt x="30" y="29"/>
                    <a:pt x="24" y="28"/>
                  </a:cubicBezTo>
                  <a:cubicBezTo>
                    <a:pt x="25" y="18"/>
                    <a:pt x="20" y="14"/>
                    <a:pt x="14" y="9"/>
                  </a:cubicBezTo>
                  <a:cubicBezTo>
                    <a:pt x="12" y="7"/>
                    <a:pt x="0" y="8"/>
                    <a:pt x="4" y="0"/>
                  </a:cubicBezTo>
                  <a:cubicBezTo>
                    <a:pt x="16" y="6"/>
                    <a:pt x="36" y="5"/>
                    <a:pt x="3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49" name="Line 1891">
              <a:extLst>
                <a:ext uri="{FF2B5EF4-FFF2-40B4-BE49-F238E27FC236}">
                  <a16:creationId xmlns:a16="http://schemas.microsoft.com/office/drawing/2014/main" id="{F13BD7AF-A4D3-49FD-A60E-A611643BF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4" y="130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0" name="Line 1892">
              <a:extLst>
                <a:ext uri="{FF2B5EF4-FFF2-40B4-BE49-F238E27FC236}">
                  <a16:creationId xmlns:a16="http://schemas.microsoft.com/office/drawing/2014/main" id="{680F8417-6782-4AF7-817F-17A3FB2D7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4" y="130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1" name="Freeform 1893">
              <a:extLst>
                <a:ext uri="{FF2B5EF4-FFF2-40B4-BE49-F238E27FC236}">
                  <a16:creationId xmlns:a16="http://schemas.microsoft.com/office/drawing/2014/main" id="{B9478E0C-ABD9-4DAF-9538-E7177926C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305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2" name="Freeform 1894">
              <a:extLst>
                <a:ext uri="{FF2B5EF4-FFF2-40B4-BE49-F238E27FC236}">
                  <a16:creationId xmlns:a16="http://schemas.microsoft.com/office/drawing/2014/main" id="{8CF7B674-884D-40C2-8375-3AF0CDEBC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1285"/>
              <a:ext cx="28" cy="24"/>
            </a:xfrm>
            <a:custGeom>
              <a:avLst/>
              <a:gdLst>
                <a:gd name="T0" fmla="*/ 15 w 26"/>
                <a:gd name="T1" fmla="*/ 0 h 22"/>
                <a:gd name="T2" fmla="*/ 30 w 26"/>
                <a:gd name="T3" fmla="*/ 26 h 22"/>
                <a:gd name="T4" fmla="*/ 15 w 26"/>
                <a:gd name="T5" fmla="*/ 0 h 22"/>
                <a:gd name="T6" fmla="*/ 0 60000 65536"/>
                <a:gd name="T7" fmla="*/ 0 60000 65536"/>
                <a:gd name="T8" fmla="*/ 0 60000 65536"/>
                <a:gd name="T9" fmla="*/ 0 w 26"/>
                <a:gd name="T10" fmla="*/ 0 h 22"/>
                <a:gd name="T11" fmla="*/ 26 w 2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2">
                  <a:moveTo>
                    <a:pt x="13" y="0"/>
                  </a:moveTo>
                  <a:cubicBezTo>
                    <a:pt x="13" y="12"/>
                    <a:pt x="22" y="14"/>
                    <a:pt x="26" y="22"/>
                  </a:cubicBezTo>
                  <a:cubicBezTo>
                    <a:pt x="15" y="21"/>
                    <a:pt x="0" y="3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3" name="Freeform 1895">
              <a:extLst>
                <a:ext uri="{FF2B5EF4-FFF2-40B4-BE49-F238E27FC236}">
                  <a16:creationId xmlns:a16="http://schemas.microsoft.com/office/drawing/2014/main" id="{8929DD30-084F-4F69-95C3-6E8E4FA65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1301"/>
              <a:ext cx="7" cy="6"/>
            </a:xfrm>
            <a:custGeom>
              <a:avLst/>
              <a:gdLst>
                <a:gd name="T0" fmla="*/ 6 w 7"/>
                <a:gd name="T1" fmla="*/ 6 h 5"/>
                <a:gd name="T2" fmla="*/ 2 w 7"/>
                <a:gd name="T3" fmla="*/ 1 h 5"/>
                <a:gd name="T4" fmla="*/ 6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4" name="Freeform 1896">
              <a:extLst>
                <a:ext uri="{FF2B5EF4-FFF2-40B4-BE49-F238E27FC236}">
                  <a16:creationId xmlns:a16="http://schemas.microsoft.com/office/drawing/2014/main" id="{DB85CC20-0A38-40B2-A874-E46D9FEF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1301"/>
              <a:ext cx="8" cy="6"/>
            </a:xfrm>
            <a:custGeom>
              <a:avLst/>
              <a:gdLst>
                <a:gd name="T0" fmla="*/ 2 w 7"/>
                <a:gd name="T1" fmla="*/ 1 h 5"/>
                <a:gd name="T2" fmla="*/ 8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6" y="4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5" name="Freeform 1897">
              <a:extLst>
                <a:ext uri="{FF2B5EF4-FFF2-40B4-BE49-F238E27FC236}">
                  <a16:creationId xmlns:a16="http://schemas.microsoft.com/office/drawing/2014/main" id="{CC3721B5-C502-433F-B98F-5BC3EE58B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301"/>
              <a:ext cx="8" cy="6"/>
            </a:xfrm>
            <a:custGeom>
              <a:avLst/>
              <a:gdLst>
                <a:gd name="T0" fmla="*/ 8 w 7"/>
                <a:gd name="T1" fmla="*/ 6 h 5"/>
                <a:gd name="T2" fmla="*/ 2 w 7"/>
                <a:gd name="T3" fmla="*/ 1 h 5"/>
                <a:gd name="T4" fmla="*/ 8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6" name="Freeform 1898">
              <a:extLst>
                <a:ext uri="{FF2B5EF4-FFF2-40B4-BE49-F238E27FC236}">
                  <a16:creationId xmlns:a16="http://schemas.microsoft.com/office/drawing/2014/main" id="{8C6CA664-8F7E-45B6-9FD7-3196C0B34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1295"/>
              <a:ext cx="17" cy="14"/>
            </a:xfrm>
            <a:custGeom>
              <a:avLst/>
              <a:gdLst>
                <a:gd name="T0" fmla="*/ 14 w 16"/>
                <a:gd name="T1" fmla="*/ 12 h 13"/>
                <a:gd name="T2" fmla="*/ 2 w 16"/>
                <a:gd name="T3" fmla="*/ 9 h 13"/>
                <a:gd name="T4" fmla="*/ 14 w 16"/>
                <a:gd name="T5" fmla="*/ 12 h 13"/>
                <a:gd name="T6" fmla="*/ 0 60000 65536"/>
                <a:gd name="T7" fmla="*/ 0 60000 65536"/>
                <a:gd name="T8" fmla="*/ 0 60000 65536"/>
                <a:gd name="T9" fmla="*/ 0 w 16"/>
                <a:gd name="T10" fmla="*/ 0 h 13"/>
                <a:gd name="T11" fmla="*/ 16 w 1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3">
                  <a:moveTo>
                    <a:pt x="12" y="10"/>
                  </a:moveTo>
                  <a:cubicBezTo>
                    <a:pt x="10" y="13"/>
                    <a:pt x="2" y="8"/>
                    <a:pt x="2" y="7"/>
                  </a:cubicBezTo>
                  <a:cubicBezTo>
                    <a:pt x="0" y="0"/>
                    <a:pt x="16" y="6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7" name="Freeform 1899">
              <a:extLst>
                <a:ext uri="{FF2B5EF4-FFF2-40B4-BE49-F238E27FC236}">
                  <a16:creationId xmlns:a16="http://schemas.microsoft.com/office/drawing/2014/main" id="{968875B4-525F-4D6B-9C4F-ADC8A8CB4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1298"/>
              <a:ext cx="7" cy="6"/>
            </a:xfrm>
            <a:custGeom>
              <a:avLst/>
              <a:gdLst>
                <a:gd name="T0" fmla="*/ 5 w 7"/>
                <a:gd name="T1" fmla="*/ 6 h 5"/>
                <a:gd name="T2" fmla="*/ 1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8" name="Freeform 1900">
              <a:extLst>
                <a:ext uri="{FF2B5EF4-FFF2-40B4-BE49-F238E27FC236}">
                  <a16:creationId xmlns:a16="http://schemas.microsoft.com/office/drawing/2014/main" id="{CFF7ED93-2142-4ABD-9FF6-6A5784394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1294"/>
              <a:ext cx="21" cy="15"/>
            </a:xfrm>
            <a:custGeom>
              <a:avLst/>
              <a:gdLst>
                <a:gd name="T0" fmla="*/ 21 w 19"/>
                <a:gd name="T1" fmla="*/ 1 h 14"/>
                <a:gd name="T2" fmla="*/ 0 w 19"/>
                <a:gd name="T3" fmla="*/ 1 h 14"/>
                <a:gd name="T4" fmla="*/ 21 w 19"/>
                <a:gd name="T5" fmla="*/ 1 h 14"/>
                <a:gd name="T6" fmla="*/ 0 60000 65536"/>
                <a:gd name="T7" fmla="*/ 0 60000 65536"/>
                <a:gd name="T8" fmla="*/ 0 60000 65536"/>
                <a:gd name="T9" fmla="*/ 0 w 19"/>
                <a:gd name="T10" fmla="*/ 0 h 14"/>
                <a:gd name="T11" fmla="*/ 19 w 19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4">
                  <a:moveTo>
                    <a:pt x="17" y="1"/>
                  </a:moveTo>
                  <a:cubicBezTo>
                    <a:pt x="19" y="14"/>
                    <a:pt x="1" y="6"/>
                    <a:pt x="0" y="1"/>
                  </a:cubicBezTo>
                  <a:cubicBezTo>
                    <a:pt x="11" y="0"/>
                    <a:pt x="10" y="7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59" name="Freeform 1901">
              <a:extLst>
                <a:ext uri="{FF2B5EF4-FFF2-40B4-BE49-F238E27FC236}">
                  <a16:creationId xmlns:a16="http://schemas.microsoft.com/office/drawing/2014/main" id="{E6D36F58-4B2C-4083-89BA-214F8AD0C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" y="1295"/>
              <a:ext cx="8" cy="9"/>
            </a:xfrm>
            <a:custGeom>
              <a:avLst/>
              <a:gdLst>
                <a:gd name="T0" fmla="*/ 9 w 7"/>
                <a:gd name="T1" fmla="*/ 6 h 8"/>
                <a:gd name="T2" fmla="*/ 0 w 7"/>
                <a:gd name="T3" fmla="*/ 6 h 8"/>
                <a:gd name="T4" fmla="*/ 9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3" y="3"/>
                    <a:pt x="2" y="8"/>
                    <a:pt x="0" y="4"/>
                  </a:cubicBezTo>
                  <a:cubicBezTo>
                    <a:pt x="0" y="0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60" name="Freeform 1902">
              <a:extLst>
                <a:ext uri="{FF2B5EF4-FFF2-40B4-BE49-F238E27FC236}">
                  <a16:creationId xmlns:a16="http://schemas.microsoft.com/office/drawing/2014/main" id="{20DDE26D-F5D1-48E3-B24B-75A5E1B58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295"/>
              <a:ext cx="3" cy="8"/>
            </a:xfrm>
            <a:custGeom>
              <a:avLst/>
              <a:gdLst>
                <a:gd name="T0" fmla="*/ 0 w 3"/>
                <a:gd name="T1" fmla="*/ 6 h 7"/>
                <a:gd name="T2" fmla="*/ 3 w 3"/>
                <a:gd name="T3" fmla="*/ 6 h 7"/>
                <a:gd name="T4" fmla="*/ 0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61" name="Freeform 1903">
              <a:extLst>
                <a:ext uri="{FF2B5EF4-FFF2-40B4-BE49-F238E27FC236}">
                  <a16:creationId xmlns:a16="http://schemas.microsoft.com/office/drawing/2014/main" id="{1F459614-FD2D-41CC-A99C-701441B00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" y="1217"/>
              <a:ext cx="80" cy="84"/>
            </a:xfrm>
            <a:custGeom>
              <a:avLst/>
              <a:gdLst>
                <a:gd name="T0" fmla="*/ 19 w 74"/>
                <a:gd name="T1" fmla="*/ 73 h 78"/>
                <a:gd name="T2" fmla="*/ 9 w 74"/>
                <a:gd name="T3" fmla="*/ 88 h 78"/>
                <a:gd name="T4" fmla="*/ 24 w 74"/>
                <a:gd name="T5" fmla="*/ 51 h 78"/>
                <a:gd name="T6" fmla="*/ 40 w 74"/>
                <a:gd name="T7" fmla="*/ 43 h 78"/>
                <a:gd name="T8" fmla="*/ 59 w 74"/>
                <a:gd name="T9" fmla="*/ 29 h 78"/>
                <a:gd name="T10" fmla="*/ 86 w 74"/>
                <a:gd name="T11" fmla="*/ 6 h 78"/>
                <a:gd name="T12" fmla="*/ 19 w 74"/>
                <a:gd name="T13" fmla="*/ 73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78"/>
                <a:gd name="T23" fmla="*/ 74 w 74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78">
                  <a:moveTo>
                    <a:pt x="17" y="63"/>
                  </a:moveTo>
                  <a:cubicBezTo>
                    <a:pt x="13" y="68"/>
                    <a:pt x="21" y="78"/>
                    <a:pt x="7" y="76"/>
                  </a:cubicBezTo>
                  <a:cubicBezTo>
                    <a:pt x="0" y="61"/>
                    <a:pt x="14" y="49"/>
                    <a:pt x="20" y="44"/>
                  </a:cubicBezTo>
                  <a:cubicBezTo>
                    <a:pt x="28" y="37"/>
                    <a:pt x="27" y="32"/>
                    <a:pt x="34" y="37"/>
                  </a:cubicBezTo>
                  <a:cubicBezTo>
                    <a:pt x="40" y="42"/>
                    <a:pt x="44" y="36"/>
                    <a:pt x="51" y="25"/>
                  </a:cubicBezTo>
                  <a:cubicBezTo>
                    <a:pt x="60" y="9"/>
                    <a:pt x="58" y="0"/>
                    <a:pt x="74" y="6"/>
                  </a:cubicBezTo>
                  <a:cubicBezTo>
                    <a:pt x="69" y="37"/>
                    <a:pt x="33" y="41"/>
                    <a:pt x="17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62" name="Freeform 1904">
              <a:extLst>
                <a:ext uri="{FF2B5EF4-FFF2-40B4-BE49-F238E27FC236}">
                  <a16:creationId xmlns:a16="http://schemas.microsoft.com/office/drawing/2014/main" id="{736B2F8F-4606-4791-946E-C57EB55FF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1295"/>
              <a:ext cx="7" cy="5"/>
            </a:xfrm>
            <a:custGeom>
              <a:avLst/>
              <a:gdLst>
                <a:gd name="T0" fmla="*/ 7 w 6"/>
                <a:gd name="T1" fmla="*/ 4 h 5"/>
                <a:gd name="T2" fmla="*/ 1 w 6"/>
                <a:gd name="T3" fmla="*/ 0 h 5"/>
                <a:gd name="T4" fmla="*/ 7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2"/>
                    <a:pt x="1" y="0"/>
                  </a:cubicBezTo>
                  <a:cubicBezTo>
                    <a:pt x="2" y="0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63" name="Freeform 1905">
              <a:extLst>
                <a:ext uri="{FF2B5EF4-FFF2-40B4-BE49-F238E27FC236}">
                  <a16:creationId xmlns:a16="http://schemas.microsoft.com/office/drawing/2014/main" id="{A9603E58-4754-4B0E-A9D2-9C707496A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1295"/>
              <a:ext cx="8" cy="5"/>
            </a:xfrm>
            <a:custGeom>
              <a:avLst/>
              <a:gdLst>
                <a:gd name="T0" fmla="*/ 8 w 7"/>
                <a:gd name="T1" fmla="*/ 4 h 5"/>
                <a:gd name="T2" fmla="*/ 2 w 7"/>
                <a:gd name="T3" fmla="*/ 0 h 5"/>
                <a:gd name="T4" fmla="*/ 8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2"/>
                    <a:pt x="2" y="0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64" name="Freeform 1906">
              <a:extLst>
                <a:ext uri="{FF2B5EF4-FFF2-40B4-BE49-F238E27FC236}">
                  <a16:creationId xmlns:a16="http://schemas.microsoft.com/office/drawing/2014/main" id="{40B2A3F7-5327-4C49-B825-D89D21CE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1291"/>
              <a:ext cx="7" cy="5"/>
            </a:xfrm>
            <a:custGeom>
              <a:avLst/>
              <a:gdLst>
                <a:gd name="T0" fmla="*/ 1 w 7"/>
                <a:gd name="T1" fmla="*/ 1 h 5"/>
                <a:gd name="T2" fmla="*/ 5 w 7"/>
                <a:gd name="T3" fmla="*/ 4 h 5"/>
                <a:gd name="T4" fmla="*/ 1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1"/>
                  </a:moveTo>
                  <a:cubicBezTo>
                    <a:pt x="2" y="0"/>
                    <a:pt x="7" y="3"/>
                    <a:pt x="5" y="4"/>
                  </a:cubicBezTo>
                  <a:cubicBezTo>
                    <a:pt x="4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65" name="Freeform 1907">
              <a:extLst>
                <a:ext uri="{FF2B5EF4-FFF2-40B4-BE49-F238E27FC236}">
                  <a16:creationId xmlns:a16="http://schemas.microsoft.com/office/drawing/2014/main" id="{61D16194-BD83-4229-A379-139EF7FCF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1291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2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66" name="Freeform 1908">
              <a:extLst>
                <a:ext uri="{FF2B5EF4-FFF2-40B4-BE49-F238E27FC236}">
                  <a16:creationId xmlns:a16="http://schemas.microsoft.com/office/drawing/2014/main" id="{B1271916-0782-4CF5-8421-FB1E57303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283"/>
              <a:ext cx="8" cy="18"/>
            </a:xfrm>
            <a:custGeom>
              <a:avLst/>
              <a:gdLst>
                <a:gd name="T0" fmla="*/ 1 w 7"/>
                <a:gd name="T1" fmla="*/ 13 h 17"/>
                <a:gd name="T2" fmla="*/ 1 w 7"/>
                <a:gd name="T3" fmla="*/ 8 h 17"/>
                <a:gd name="T4" fmla="*/ 7 w 7"/>
                <a:gd name="T5" fmla="*/ 11 h 17"/>
                <a:gd name="T6" fmla="*/ 1 w 7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7"/>
                <a:gd name="T14" fmla="*/ 7 w 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7">
                  <a:moveTo>
                    <a:pt x="1" y="11"/>
                  </a:moveTo>
                  <a:cubicBezTo>
                    <a:pt x="0" y="11"/>
                    <a:pt x="1" y="9"/>
                    <a:pt x="1" y="8"/>
                  </a:cubicBezTo>
                  <a:cubicBezTo>
                    <a:pt x="1" y="0"/>
                    <a:pt x="4" y="4"/>
                    <a:pt x="5" y="9"/>
                  </a:cubicBezTo>
                  <a:cubicBezTo>
                    <a:pt x="7" y="13"/>
                    <a:pt x="6" y="17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67" name="Freeform 1909">
              <a:extLst>
                <a:ext uri="{FF2B5EF4-FFF2-40B4-BE49-F238E27FC236}">
                  <a16:creationId xmlns:a16="http://schemas.microsoft.com/office/drawing/2014/main" id="{FF0B49A6-E62D-41FC-B219-94517A893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1286"/>
              <a:ext cx="9" cy="10"/>
            </a:xfrm>
            <a:custGeom>
              <a:avLst/>
              <a:gdLst>
                <a:gd name="T0" fmla="*/ 4 w 9"/>
                <a:gd name="T1" fmla="*/ 7 h 9"/>
                <a:gd name="T2" fmla="*/ 6 w 9"/>
                <a:gd name="T3" fmla="*/ 7 h 9"/>
                <a:gd name="T4" fmla="*/ 4 w 9"/>
                <a:gd name="T5" fmla="*/ 7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4" y="5"/>
                  </a:moveTo>
                  <a:cubicBezTo>
                    <a:pt x="0" y="0"/>
                    <a:pt x="3" y="2"/>
                    <a:pt x="6" y="5"/>
                  </a:cubicBezTo>
                  <a:cubicBezTo>
                    <a:pt x="8" y="7"/>
                    <a:pt x="9" y="9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68" name="Freeform 1910">
              <a:extLst>
                <a:ext uri="{FF2B5EF4-FFF2-40B4-BE49-F238E27FC236}">
                  <a16:creationId xmlns:a16="http://schemas.microsoft.com/office/drawing/2014/main" id="{52D7F40E-DB47-480E-A95F-FE11CB4ED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291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69" name="Freeform 1911">
              <a:extLst>
                <a:ext uri="{FF2B5EF4-FFF2-40B4-BE49-F238E27FC236}">
                  <a16:creationId xmlns:a16="http://schemas.microsoft.com/office/drawing/2014/main" id="{462008BA-B15D-45D7-8444-7CB72EABA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" y="1291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70" name="Freeform 1912">
              <a:extLst>
                <a:ext uri="{FF2B5EF4-FFF2-40B4-BE49-F238E27FC236}">
                  <a16:creationId xmlns:a16="http://schemas.microsoft.com/office/drawing/2014/main" id="{FA615C41-AB25-4AB7-A92A-4F495388B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" y="1280"/>
              <a:ext cx="11" cy="14"/>
            </a:xfrm>
            <a:custGeom>
              <a:avLst/>
              <a:gdLst>
                <a:gd name="T0" fmla="*/ 8 w 10"/>
                <a:gd name="T1" fmla="*/ 2 h 13"/>
                <a:gd name="T2" fmla="*/ 8 w 10"/>
                <a:gd name="T3" fmla="*/ 13 h 13"/>
                <a:gd name="T4" fmla="*/ 8 w 10"/>
                <a:gd name="T5" fmla="*/ 10 h 13"/>
                <a:gd name="T6" fmla="*/ 8 w 10"/>
                <a:gd name="T7" fmla="*/ 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3"/>
                <a:gd name="T14" fmla="*/ 10 w 10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3">
                  <a:moveTo>
                    <a:pt x="6" y="2"/>
                  </a:moveTo>
                  <a:cubicBezTo>
                    <a:pt x="7" y="2"/>
                    <a:pt x="10" y="13"/>
                    <a:pt x="6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0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71" name="Freeform 1913">
              <a:extLst>
                <a:ext uri="{FF2B5EF4-FFF2-40B4-BE49-F238E27FC236}">
                  <a16:creationId xmlns:a16="http://schemas.microsoft.com/office/drawing/2014/main" id="{05BE895F-A71E-4B68-8C5F-33F67B42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1287"/>
              <a:ext cx="7" cy="6"/>
            </a:xfrm>
            <a:custGeom>
              <a:avLst/>
              <a:gdLst>
                <a:gd name="T0" fmla="*/ 1 w 6"/>
                <a:gd name="T1" fmla="*/ 1 h 5"/>
                <a:gd name="T2" fmla="*/ 7 w 6"/>
                <a:gd name="T3" fmla="*/ 6 h 5"/>
                <a:gd name="T4" fmla="*/ 1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1"/>
                  </a:moveTo>
                  <a:cubicBezTo>
                    <a:pt x="2" y="0"/>
                    <a:pt x="6" y="3"/>
                    <a:pt x="5" y="4"/>
                  </a:cubicBezTo>
                  <a:cubicBezTo>
                    <a:pt x="4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72" name="Freeform 1914">
              <a:extLst>
                <a:ext uri="{FF2B5EF4-FFF2-40B4-BE49-F238E27FC236}">
                  <a16:creationId xmlns:a16="http://schemas.microsoft.com/office/drawing/2014/main" id="{F550F999-9790-45AE-A1D9-E683FB44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" y="1283"/>
              <a:ext cx="7" cy="10"/>
            </a:xfrm>
            <a:custGeom>
              <a:avLst/>
              <a:gdLst>
                <a:gd name="T0" fmla="*/ 0 w 7"/>
                <a:gd name="T1" fmla="*/ 7 h 9"/>
                <a:gd name="T2" fmla="*/ 7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4" y="5"/>
                    <a:pt x="6" y="0"/>
                    <a:pt x="7" y="5"/>
                  </a:cubicBezTo>
                  <a:cubicBezTo>
                    <a:pt x="7" y="8"/>
                    <a:pt x="1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73" name="Freeform 1915">
              <a:extLst>
                <a:ext uri="{FF2B5EF4-FFF2-40B4-BE49-F238E27FC236}">
                  <a16:creationId xmlns:a16="http://schemas.microsoft.com/office/drawing/2014/main" id="{051A6E5F-7C4C-4879-87CA-43494EAD5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1287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74" name="Freeform 1916">
              <a:extLst>
                <a:ext uri="{FF2B5EF4-FFF2-40B4-BE49-F238E27FC236}">
                  <a16:creationId xmlns:a16="http://schemas.microsoft.com/office/drawing/2014/main" id="{76CD9C0E-275C-431F-8EA6-6E203B042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1287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75" name="Freeform 1917">
              <a:extLst>
                <a:ext uri="{FF2B5EF4-FFF2-40B4-BE49-F238E27FC236}">
                  <a16:creationId xmlns:a16="http://schemas.microsoft.com/office/drawing/2014/main" id="{D338E2F4-39E9-4438-8F30-5D25477A8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" y="1284"/>
              <a:ext cx="7" cy="10"/>
            </a:xfrm>
            <a:custGeom>
              <a:avLst/>
              <a:gdLst>
                <a:gd name="T0" fmla="*/ 0 w 7"/>
                <a:gd name="T1" fmla="*/ 4 h 9"/>
                <a:gd name="T2" fmla="*/ 7 w 7"/>
                <a:gd name="T3" fmla="*/ 4 h 9"/>
                <a:gd name="T4" fmla="*/ 0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4"/>
                  </a:moveTo>
                  <a:cubicBezTo>
                    <a:pt x="0" y="1"/>
                    <a:pt x="6" y="0"/>
                    <a:pt x="7" y="4"/>
                  </a:cubicBezTo>
                  <a:cubicBezTo>
                    <a:pt x="3" y="4"/>
                    <a:pt x="2" y="9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76" name="Freeform 1918">
              <a:extLst>
                <a:ext uri="{FF2B5EF4-FFF2-40B4-BE49-F238E27FC236}">
                  <a16:creationId xmlns:a16="http://schemas.microsoft.com/office/drawing/2014/main" id="{A35E5AEA-FD17-4B82-B33C-08C4C9504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1284"/>
              <a:ext cx="6" cy="6"/>
            </a:xfrm>
            <a:custGeom>
              <a:avLst/>
              <a:gdLst>
                <a:gd name="T0" fmla="*/ 5 w 6"/>
                <a:gd name="T1" fmla="*/ 6 h 5"/>
                <a:gd name="T2" fmla="*/ 1 w 6"/>
                <a:gd name="T3" fmla="*/ 1 h 5"/>
                <a:gd name="T4" fmla="*/ 5 w 6"/>
                <a:gd name="T5" fmla="*/ 6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77" name="Freeform 1919">
              <a:extLst>
                <a:ext uri="{FF2B5EF4-FFF2-40B4-BE49-F238E27FC236}">
                  <a16:creationId xmlns:a16="http://schemas.microsoft.com/office/drawing/2014/main" id="{F585A205-5C74-44FE-82B6-C869DE91C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" y="1274"/>
              <a:ext cx="13" cy="13"/>
            </a:xfrm>
            <a:custGeom>
              <a:avLst/>
              <a:gdLst>
                <a:gd name="T0" fmla="*/ 12 w 12"/>
                <a:gd name="T1" fmla="*/ 0 h 12"/>
                <a:gd name="T2" fmla="*/ 0 w 12"/>
                <a:gd name="T3" fmla="*/ 12 h 12"/>
                <a:gd name="T4" fmla="*/ 12 w 12"/>
                <a:gd name="T5" fmla="*/ 0 h 12"/>
                <a:gd name="T6" fmla="*/ 0 60000 65536"/>
                <a:gd name="T7" fmla="*/ 0 60000 65536"/>
                <a:gd name="T8" fmla="*/ 0 60000 65536"/>
                <a:gd name="T9" fmla="*/ 0 w 12"/>
                <a:gd name="T10" fmla="*/ 0 h 12"/>
                <a:gd name="T11" fmla="*/ 12 w 1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2">
                  <a:moveTo>
                    <a:pt x="10" y="0"/>
                  </a:moveTo>
                  <a:cubicBezTo>
                    <a:pt x="12" y="9"/>
                    <a:pt x="9" y="12"/>
                    <a:pt x="0" y="10"/>
                  </a:cubicBezTo>
                  <a:cubicBezTo>
                    <a:pt x="0" y="3"/>
                    <a:pt x="3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78" name="Freeform 1920">
              <a:extLst>
                <a:ext uri="{FF2B5EF4-FFF2-40B4-BE49-F238E27FC236}">
                  <a16:creationId xmlns:a16="http://schemas.microsoft.com/office/drawing/2014/main" id="{C21FEC80-136B-4D76-AA95-5AB3608CE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1273"/>
              <a:ext cx="19" cy="12"/>
            </a:xfrm>
            <a:custGeom>
              <a:avLst/>
              <a:gdLst>
                <a:gd name="T0" fmla="*/ 19 w 17"/>
                <a:gd name="T1" fmla="*/ 10 h 11"/>
                <a:gd name="T2" fmla="*/ 10 w 17"/>
                <a:gd name="T3" fmla="*/ 10 h 11"/>
                <a:gd name="T4" fmla="*/ 19 w 17"/>
                <a:gd name="T5" fmla="*/ 10 h 11"/>
                <a:gd name="T6" fmla="*/ 0 60000 65536"/>
                <a:gd name="T7" fmla="*/ 0 60000 65536"/>
                <a:gd name="T8" fmla="*/ 0 60000 65536"/>
                <a:gd name="T9" fmla="*/ 0 w 17"/>
                <a:gd name="T10" fmla="*/ 0 h 11"/>
                <a:gd name="T11" fmla="*/ 17 w 1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">
                  <a:moveTo>
                    <a:pt x="15" y="8"/>
                  </a:moveTo>
                  <a:cubicBezTo>
                    <a:pt x="13" y="11"/>
                    <a:pt x="9" y="8"/>
                    <a:pt x="8" y="8"/>
                  </a:cubicBezTo>
                  <a:cubicBezTo>
                    <a:pt x="0" y="0"/>
                    <a:pt x="17" y="1"/>
                    <a:pt x="1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79" name="Freeform 1921">
              <a:extLst>
                <a:ext uri="{FF2B5EF4-FFF2-40B4-BE49-F238E27FC236}">
                  <a16:creationId xmlns:a16="http://schemas.microsoft.com/office/drawing/2014/main" id="{74405A54-4B3A-4DBE-AEF8-E81397E2D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72"/>
              <a:ext cx="19" cy="14"/>
            </a:xfrm>
            <a:custGeom>
              <a:avLst/>
              <a:gdLst>
                <a:gd name="T0" fmla="*/ 19 w 18"/>
                <a:gd name="T1" fmla="*/ 11 h 13"/>
                <a:gd name="T2" fmla="*/ 8 w 18"/>
                <a:gd name="T3" fmla="*/ 12 h 13"/>
                <a:gd name="T4" fmla="*/ 0 w 18"/>
                <a:gd name="T5" fmla="*/ 14 h 13"/>
                <a:gd name="T6" fmla="*/ 19 w 18"/>
                <a:gd name="T7" fmla="*/ 1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3"/>
                <a:gd name="T14" fmla="*/ 18 w 18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3">
                  <a:moveTo>
                    <a:pt x="17" y="9"/>
                  </a:moveTo>
                  <a:cubicBezTo>
                    <a:pt x="12" y="7"/>
                    <a:pt x="10" y="9"/>
                    <a:pt x="8" y="10"/>
                  </a:cubicBezTo>
                  <a:cubicBezTo>
                    <a:pt x="6" y="11"/>
                    <a:pt x="4" y="13"/>
                    <a:pt x="0" y="12"/>
                  </a:cubicBezTo>
                  <a:cubicBezTo>
                    <a:pt x="0" y="3"/>
                    <a:pt x="18" y="0"/>
                    <a:pt x="17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80" name="Freeform 1922">
              <a:extLst>
                <a:ext uri="{FF2B5EF4-FFF2-40B4-BE49-F238E27FC236}">
                  <a16:creationId xmlns:a16="http://schemas.microsoft.com/office/drawing/2014/main" id="{6826586F-BA9E-4606-88C7-5753C53D0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" y="1281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81" name="Line 1923">
              <a:extLst>
                <a:ext uri="{FF2B5EF4-FFF2-40B4-BE49-F238E27FC236}">
                  <a16:creationId xmlns:a16="http://schemas.microsoft.com/office/drawing/2014/main" id="{4E8C37CD-E3D5-467C-B27C-8B8C1C0722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8" y="128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82" name="Line 1924">
              <a:extLst>
                <a:ext uri="{FF2B5EF4-FFF2-40B4-BE49-F238E27FC236}">
                  <a16:creationId xmlns:a16="http://schemas.microsoft.com/office/drawing/2014/main" id="{13EDDB86-46B2-4A5F-A32C-69D59A34B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8" y="128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83" name="Freeform 1925">
              <a:extLst>
                <a:ext uri="{FF2B5EF4-FFF2-40B4-BE49-F238E27FC236}">
                  <a16:creationId xmlns:a16="http://schemas.microsoft.com/office/drawing/2014/main" id="{A0BD192D-900E-4C4F-A16E-F556B572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1274"/>
              <a:ext cx="4" cy="8"/>
            </a:xfrm>
            <a:custGeom>
              <a:avLst/>
              <a:gdLst>
                <a:gd name="T0" fmla="*/ 0 w 3"/>
                <a:gd name="T1" fmla="*/ 6 h 7"/>
                <a:gd name="T2" fmla="*/ 5 w 3"/>
                <a:gd name="T3" fmla="*/ 6 h 7"/>
                <a:gd name="T4" fmla="*/ 0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84" name="Freeform 1926">
              <a:extLst>
                <a:ext uri="{FF2B5EF4-FFF2-40B4-BE49-F238E27FC236}">
                  <a16:creationId xmlns:a16="http://schemas.microsoft.com/office/drawing/2014/main" id="{1D8D176B-EF24-4A5B-AB7B-C3F3A293F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1278"/>
              <a:ext cx="7" cy="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85" name="Freeform 1927">
              <a:extLst>
                <a:ext uri="{FF2B5EF4-FFF2-40B4-BE49-F238E27FC236}">
                  <a16:creationId xmlns:a16="http://schemas.microsoft.com/office/drawing/2014/main" id="{863B516F-F523-4F89-B280-E52002B3E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" y="1274"/>
              <a:ext cx="8" cy="5"/>
            </a:xfrm>
            <a:custGeom>
              <a:avLst/>
              <a:gdLst>
                <a:gd name="T0" fmla="*/ 7 w 7"/>
                <a:gd name="T1" fmla="*/ 6 h 4"/>
                <a:gd name="T2" fmla="*/ 1 w 7"/>
                <a:gd name="T3" fmla="*/ 0 h 4"/>
                <a:gd name="T4" fmla="*/ 7 w 7"/>
                <a:gd name="T5" fmla="*/ 6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4"/>
                  </a:moveTo>
                  <a:cubicBezTo>
                    <a:pt x="4" y="4"/>
                    <a:pt x="0" y="2"/>
                    <a:pt x="1" y="0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86" name="Freeform 1928">
              <a:extLst>
                <a:ext uri="{FF2B5EF4-FFF2-40B4-BE49-F238E27FC236}">
                  <a16:creationId xmlns:a16="http://schemas.microsoft.com/office/drawing/2014/main" id="{CB670E41-F25F-4221-A53D-F3AE39AF1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1274"/>
              <a:ext cx="7" cy="5"/>
            </a:xfrm>
            <a:custGeom>
              <a:avLst/>
              <a:gdLst>
                <a:gd name="T0" fmla="*/ 5 w 7"/>
                <a:gd name="T1" fmla="*/ 6 h 4"/>
                <a:gd name="T2" fmla="*/ 2 w 7"/>
                <a:gd name="T3" fmla="*/ 0 h 4"/>
                <a:gd name="T4" fmla="*/ 5 w 7"/>
                <a:gd name="T5" fmla="*/ 6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4"/>
                  </a:moveTo>
                  <a:cubicBezTo>
                    <a:pt x="4" y="4"/>
                    <a:pt x="0" y="2"/>
                    <a:pt x="2" y="0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87" name="Freeform 1929">
              <a:extLst>
                <a:ext uri="{FF2B5EF4-FFF2-40B4-BE49-F238E27FC236}">
                  <a16:creationId xmlns:a16="http://schemas.microsoft.com/office/drawing/2014/main" id="{268F5B8D-A586-42BA-AFAA-7D4F5D328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1256"/>
              <a:ext cx="19" cy="21"/>
            </a:xfrm>
            <a:custGeom>
              <a:avLst/>
              <a:gdLst>
                <a:gd name="T0" fmla="*/ 10 w 17"/>
                <a:gd name="T1" fmla="*/ 1 h 19"/>
                <a:gd name="T2" fmla="*/ 10 w 17"/>
                <a:gd name="T3" fmla="*/ 17 h 19"/>
                <a:gd name="T4" fmla="*/ 10 w 17"/>
                <a:gd name="T5" fmla="*/ 1 h 19"/>
                <a:gd name="T6" fmla="*/ 0 60000 65536"/>
                <a:gd name="T7" fmla="*/ 0 60000 65536"/>
                <a:gd name="T8" fmla="*/ 0 60000 65536"/>
                <a:gd name="T9" fmla="*/ 0 w 17"/>
                <a:gd name="T10" fmla="*/ 0 h 19"/>
                <a:gd name="T11" fmla="*/ 17 w 17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9">
                  <a:moveTo>
                    <a:pt x="8" y="1"/>
                  </a:moveTo>
                  <a:cubicBezTo>
                    <a:pt x="14" y="3"/>
                    <a:pt x="17" y="19"/>
                    <a:pt x="8" y="14"/>
                  </a:cubicBezTo>
                  <a:cubicBezTo>
                    <a:pt x="2" y="11"/>
                    <a:pt x="0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88" name="Freeform 1930">
              <a:extLst>
                <a:ext uri="{FF2B5EF4-FFF2-40B4-BE49-F238E27FC236}">
                  <a16:creationId xmlns:a16="http://schemas.microsoft.com/office/drawing/2014/main" id="{DED7D6E9-D84B-4CDA-94EA-F492BCF15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1263"/>
              <a:ext cx="8" cy="18"/>
            </a:xfrm>
            <a:custGeom>
              <a:avLst/>
              <a:gdLst>
                <a:gd name="T0" fmla="*/ 1 w 7"/>
                <a:gd name="T1" fmla="*/ 8 h 17"/>
                <a:gd name="T2" fmla="*/ 7 w 7"/>
                <a:gd name="T3" fmla="*/ 11 h 17"/>
                <a:gd name="T4" fmla="*/ 1 w 7"/>
                <a:gd name="T5" fmla="*/ 13 h 17"/>
                <a:gd name="T6" fmla="*/ 1 w 7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7"/>
                <a:gd name="T14" fmla="*/ 7 w 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7">
                  <a:moveTo>
                    <a:pt x="1" y="8"/>
                  </a:moveTo>
                  <a:cubicBezTo>
                    <a:pt x="1" y="0"/>
                    <a:pt x="4" y="4"/>
                    <a:pt x="5" y="9"/>
                  </a:cubicBezTo>
                  <a:cubicBezTo>
                    <a:pt x="7" y="13"/>
                    <a:pt x="6" y="17"/>
                    <a:pt x="1" y="11"/>
                  </a:cubicBezTo>
                  <a:cubicBezTo>
                    <a:pt x="0" y="11"/>
                    <a:pt x="1" y="9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89" name="Freeform 1931">
              <a:extLst>
                <a:ext uri="{FF2B5EF4-FFF2-40B4-BE49-F238E27FC236}">
                  <a16:creationId xmlns:a16="http://schemas.microsoft.com/office/drawing/2014/main" id="{A2E3FDE7-2E12-4208-9AD9-9778DDA80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1270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90" name="Freeform 1932">
              <a:extLst>
                <a:ext uri="{FF2B5EF4-FFF2-40B4-BE49-F238E27FC236}">
                  <a16:creationId xmlns:a16="http://schemas.microsoft.com/office/drawing/2014/main" id="{F7BAB65E-6761-4057-9AEA-B35D9034F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1270"/>
              <a:ext cx="7" cy="6"/>
            </a:xfrm>
            <a:custGeom>
              <a:avLst/>
              <a:gdLst>
                <a:gd name="T0" fmla="*/ 6 w 7"/>
                <a:gd name="T1" fmla="*/ 6 h 5"/>
                <a:gd name="T2" fmla="*/ 2 w 7"/>
                <a:gd name="T3" fmla="*/ 1 h 5"/>
                <a:gd name="T4" fmla="*/ 6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3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91" name="Freeform 1933">
              <a:extLst>
                <a:ext uri="{FF2B5EF4-FFF2-40B4-BE49-F238E27FC236}">
                  <a16:creationId xmlns:a16="http://schemas.microsoft.com/office/drawing/2014/main" id="{D373B32B-3197-4423-A8E7-0B00AF929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67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92" name="Freeform 1934">
              <a:extLst>
                <a:ext uri="{FF2B5EF4-FFF2-40B4-BE49-F238E27FC236}">
                  <a16:creationId xmlns:a16="http://schemas.microsoft.com/office/drawing/2014/main" id="{73FAB437-4584-4EE4-9B8B-B70D92625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267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93" name="Freeform 1935">
              <a:extLst>
                <a:ext uri="{FF2B5EF4-FFF2-40B4-BE49-F238E27FC236}">
                  <a16:creationId xmlns:a16="http://schemas.microsoft.com/office/drawing/2014/main" id="{8C7B7959-458A-4ADD-90F6-3E80FA3C5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1267"/>
              <a:ext cx="8" cy="5"/>
            </a:xfrm>
            <a:custGeom>
              <a:avLst/>
              <a:gdLst>
                <a:gd name="T0" fmla="*/ 8 w 7"/>
                <a:gd name="T1" fmla="*/ 4 h 5"/>
                <a:gd name="T2" fmla="*/ 2 w 7"/>
                <a:gd name="T3" fmla="*/ 1 h 5"/>
                <a:gd name="T4" fmla="*/ 8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3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94" name="Line 1936">
              <a:extLst>
                <a:ext uri="{FF2B5EF4-FFF2-40B4-BE49-F238E27FC236}">
                  <a16:creationId xmlns:a16="http://schemas.microsoft.com/office/drawing/2014/main" id="{CB35137F-A9E1-4488-94D7-EA9B31DF0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8" y="126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95" name="Line 1937">
              <a:extLst>
                <a:ext uri="{FF2B5EF4-FFF2-40B4-BE49-F238E27FC236}">
                  <a16:creationId xmlns:a16="http://schemas.microsoft.com/office/drawing/2014/main" id="{25BAF527-8A53-425E-A134-4D69A35AD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8" y="126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96" name="Freeform 1938">
              <a:extLst>
                <a:ext uri="{FF2B5EF4-FFF2-40B4-BE49-F238E27FC236}">
                  <a16:creationId xmlns:a16="http://schemas.microsoft.com/office/drawing/2014/main" id="{AE8C70A0-45D0-4C97-B6E3-63A957168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1264"/>
              <a:ext cx="11" cy="5"/>
            </a:xfrm>
            <a:custGeom>
              <a:avLst/>
              <a:gdLst>
                <a:gd name="T0" fmla="*/ 2 w 10"/>
                <a:gd name="T1" fmla="*/ 1 h 5"/>
                <a:gd name="T2" fmla="*/ 11 w 10"/>
                <a:gd name="T3" fmla="*/ 4 h 5"/>
                <a:gd name="T4" fmla="*/ 2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1"/>
                  </a:moveTo>
                  <a:cubicBezTo>
                    <a:pt x="3" y="0"/>
                    <a:pt x="10" y="3"/>
                    <a:pt x="9" y="4"/>
                  </a:cubicBezTo>
                  <a:cubicBezTo>
                    <a:pt x="8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97" name="Freeform 1939">
              <a:extLst>
                <a:ext uri="{FF2B5EF4-FFF2-40B4-BE49-F238E27FC236}">
                  <a16:creationId xmlns:a16="http://schemas.microsoft.com/office/drawing/2014/main" id="{086962CC-0270-405B-913F-5F07BA3BA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" y="1264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2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2" y="1"/>
                  </a:cubicBezTo>
                  <a:cubicBezTo>
                    <a:pt x="3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98" name="Freeform 1940">
              <a:extLst>
                <a:ext uri="{FF2B5EF4-FFF2-40B4-BE49-F238E27FC236}">
                  <a16:creationId xmlns:a16="http://schemas.microsoft.com/office/drawing/2014/main" id="{EB9633B2-635E-4E80-ADDC-08BF2617D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253"/>
              <a:ext cx="19" cy="24"/>
            </a:xfrm>
            <a:custGeom>
              <a:avLst/>
              <a:gdLst>
                <a:gd name="T0" fmla="*/ 6 w 18"/>
                <a:gd name="T1" fmla="*/ 13 h 22"/>
                <a:gd name="T2" fmla="*/ 2 w 18"/>
                <a:gd name="T3" fmla="*/ 10 h 22"/>
                <a:gd name="T4" fmla="*/ 6 w 18"/>
                <a:gd name="T5" fmla="*/ 13 h 22"/>
                <a:gd name="T6" fmla="*/ 0 60000 65536"/>
                <a:gd name="T7" fmla="*/ 0 60000 65536"/>
                <a:gd name="T8" fmla="*/ 0 60000 65536"/>
                <a:gd name="T9" fmla="*/ 0 w 18"/>
                <a:gd name="T10" fmla="*/ 0 h 22"/>
                <a:gd name="T11" fmla="*/ 18 w 1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2">
                  <a:moveTo>
                    <a:pt x="6" y="11"/>
                  </a:moveTo>
                  <a:cubicBezTo>
                    <a:pt x="5" y="11"/>
                    <a:pt x="0" y="10"/>
                    <a:pt x="2" y="8"/>
                  </a:cubicBezTo>
                  <a:cubicBezTo>
                    <a:pt x="10" y="0"/>
                    <a:pt x="18" y="22"/>
                    <a:pt x="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99" name="Freeform 1941">
              <a:extLst>
                <a:ext uri="{FF2B5EF4-FFF2-40B4-BE49-F238E27FC236}">
                  <a16:creationId xmlns:a16="http://schemas.microsoft.com/office/drawing/2014/main" id="{AB957CD2-096A-4B99-B606-63DE4BBE0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1260"/>
              <a:ext cx="8" cy="6"/>
            </a:xfrm>
            <a:custGeom>
              <a:avLst/>
              <a:gdLst>
                <a:gd name="T0" fmla="*/ 2 w 7"/>
                <a:gd name="T1" fmla="*/ 1 h 5"/>
                <a:gd name="T2" fmla="*/ 8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6" y="4"/>
                  </a:cubicBezTo>
                  <a:cubicBezTo>
                    <a:pt x="5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00" name="Freeform 1942">
              <a:extLst>
                <a:ext uri="{FF2B5EF4-FFF2-40B4-BE49-F238E27FC236}">
                  <a16:creationId xmlns:a16="http://schemas.microsoft.com/office/drawing/2014/main" id="{EA95CB09-E8B9-4B38-848B-B3885005A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1260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01" name="Freeform 1943">
              <a:extLst>
                <a:ext uri="{FF2B5EF4-FFF2-40B4-BE49-F238E27FC236}">
                  <a16:creationId xmlns:a16="http://schemas.microsoft.com/office/drawing/2014/main" id="{917EF74F-2F51-4ABB-BFDF-E7524447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1260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02" name="Freeform 1944">
              <a:extLst>
                <a:ext uri="{FF2B5EF4-FFF2-40B4-BE49-F238E27FC236}">
                  <a16:creationId xmlns:a16="http://schemas.microsoft.com/office/drawing/2014/main" id="{26EC725C-E340-431E-9EF7-2FB167C4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1236"/>
              <a:ext cx="38" cy="25"/>
            </a:xfrm>
            <a:custGeom>
              <a:avLst/>
              <a:gdLst>
                <a:gd name="T0" fmla="*/ 41 w 35"/>
                <a:gd name="T1" fmla="*/ 26 h 24"/>
                <a:gd name="T2" fmla="*/ 41 w 35"/>
                <a:gd name="T3" fmla="*/ 26 h 24"/>
                <a:gd name="T4" fmla="*/ 0 60000 65536"/>
                <a:gd name="T5" fmla="*/ 0 60000 65536"/>
                <a:gd name="T6" fmla="*/ 0 w 35"/>
                <a:gd name="T7" fmla="*/ 0 h 24"/>
                <a:gd name="T8" fmla="*/ 35 w 35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24">
                  <a:moveTo>
                    <a:pt x="35" y="24"/>
                  </a:moveTo>
                  <a:cubicBezTo>
                    <a:pt x="0" y="19"/>
                    <a:pt x="29" y="0"/>
                    <a:pt x="35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03" name="Freeform 1945">
              <a:extLst>
                <a:ext uri="{FF2B5EF4-FFF2-40B4-BE49-F238E27FC236}">
                  <a16:creationId xmlns:a16="http://schemas.microsoft.com/office/drawing/2014/main" id="{98F63BBC-216B-4030-814D-2B1E02DDC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1253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2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3"/>
                    <a:pt x="2" y="1"/>
                  </a:cubicBezTo>
                  <a:cubicBezTo>
                    <a:pt x="3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04" name="Freeform 1946">
              <a:extLst>
                <a:ext uri="{FF2B5EF4-FFF2-40B4-BE49-F238E27FC236}">
                  <a16:creationId xmlns:a16="http://schemas.microsoft.com/office/drawing/2014/main" id="{EE5B6849-8E6B-4CD3-A988-E1617DE6D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" y="1253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05" name="Freeform 1947">
              <a:extLst>
                <a:ext uri="{FF2B5EF4-FFF2-40B4-BE49-F238E27FC236}">
                  <a16:creationId xmlns:a16="http://schemas.microsoft.com/office/drawing/2014/main" id="{4CF3E7CC-712F-4196-873C-DEF73B1D4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1244"/>
              <a:ext cx="25" cy="13"/>
            </a:xfrm>
            <a:custGeom>
              <a:avLst/>
              <a:gdLst>
                <a:gd name="T0" fmla="*/ 2 w 23"/>
                <a:gd name="T1" fmla="*/ 14 h 12"/>
                <a:gd name="T2" fmla="*/ 14 w 23"/>
                <a:gd name="T3" fmla="*/ 14 h 12"/>
                <a:gd name="T4" fmla="*/ 2 w 23"/>
                <a:gd name="T5" fmla="*/ 14 h 12"/>
                <a:gd name="T6" fmla="*/ 0 60000 65536"/>
                <a:gd name="T7" fmla="*/ 0 60000 65536"/>
                <a:gd name="T8" fmla="*/ 0 60000 65536"/>
                <a:gd name="T9" fmla="*/ 0 w 23"/>
                <a:gd name="T10" fmla="*/ 0 h 12"/>
                <a:gd name="T11" fmla="*/ 23 w 2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2">
                  <a:moveTo>
                    <a:pt x="2" y="12"/>
                  </a:moveTo>
                  <a:cubicBezTo>
                    <a:pt x="0" y="0"/>
                    <a:pt x="23" y="4"/>
                    <a:pt x="12" y="12"/>
                  </a:cubicBezTo>
                  <a:cubicBezTo>
                    <a:pt x="14" y="11"/>
                    <a:pt x="5" y="10"/>
                    <a:pt x="2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06" name="Freeform 1948">
              <a:extLst>
                <a:ext uri="{FF2B5EF4-FFF2-40B4-BE49-F238E27FC236}">
                  <a16:creationId xmlns:a16="http://schemas.microsoft.com/office/drawing/2014/main" id="{0647F7EB-19A9-476A-A657-E9FF260C0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1251"/>
              <a:ext cx="4" cy="7"/>
            </a:xfrm>
            <a:custGeom>
              <a:avLst/>
              <a:gdLst>
                <a:gd name="T0" fmla="*/ 5 w 3"/>
                <a:gd name="T1" fmla="*/ 3 h 7"/>
                <a:gd name="T2" fmla="*/ 0 w 3"/>
                <a:gd name="T3" fmla="*/ 3 h 7"/>
                <a:gd name="T4" fmla="*/ 5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5"/>
                    <a:pt x="0" y="7"/>
                    <a:pt x="0" y="3"/>
                  </a:cubicBezTo>
                  <a:cubicBezTo>
                    <a:pt x="0" y="2"/>
                    <a:pt x="3" y="0"/>
                    <a:pt x="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07" name="Freeform 1949">
              <a:extLst>
                <a:ext uri="{FF2B5EF4-FFF2-40B4-BE49-F238E27FC236}">
                  <a16:creationId xmlns:a16="http://schemas.microsoft.com/office/drawing/2014/main" id="{09C56CA3-7AF8-40B0-AD33-3A977FB34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253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08" name="Freeform 1950">
              <a:extLst>
                <a:ext uri="{FF2B5EF4-FFF2-40B4-BE49-F238E27FC236}">
                  <a16:creationId xmlns:a16="http://schemas.microsoft.com/office/drawing/2014/main" id="{191E51ED-1310-43F5-B2E7-242C234B1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250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09" name="Freeform 1951">
              <a:extLst>
                <a:ext uri="{FF2B5EF4-FFF2-40B4-BE49-F238E27FC236}">
                  <a16:creationId xmlns:a16="http://schemas.microsoft.com/office/drawing/2014/main" id="{6F180DEC-9D03-47D6-A4C9-DB81BA26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" y="1250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10" name="Freeform 1952">
              <a:extLst>
                <a:ext uri="{FF2B5EF4-FFF2-40B4-BE49-F238E27FC236}">
                  <a16:creationId xmlns:a16="http://schemas.microsoft.com/office/drawing/2014/main" id="{031E3E76-D231-41E1-8B11-49C0E57D0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2" y="1250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11" name="Line 1953">
              <a:extLst>
                <a:ext uri="{FF2B5EF4-FFF2-40B4-BE49-F238E27FC236}">
                  <a16:creationId xmlns:a16="http://schemas.microsoft.com/office/drawing/2014/main" id="{BC0E54A8-2D5F-4652-B38E-6F1BC005B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" y="124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12" name="Line 1954">
              <a:extLst>
                <a:ext uri="{FF2B5EF4-FFF2-40B4-BE49-F238E27FC236}">
                  <a16:creationId xmlns:a16="http://schemas.microsoft.com/office/drawing/2014/main" id="{181B1AF1-E31C-4987-B112-F974B6B8C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" y="124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13" name="Freeform 1955">
              <a:extLst>
                <a:ext uri="{FF2B5EF4-FFF2-40B4-BE49-F238E27FC236}">
                  <a16:creationId xmlns:a16="http://schemas.microsoft.com/office/drawing/2014/main" id="{A32B3650-9E50-4715-B67F-32BF7715A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1226"/>
              <a:ext cx="33" cy="27"/>
            </a:xfrm>
            <a:custGeom>
              <a:avLst/>
              <a:gdLst>
                <a:gd name="T0" fmla="*/ 35 w 31"/>
                <a:gd name="T1" fmla="*/ 9 h 25"/>
                <a:gd name="T2" fmla="*/ 16 w 31"/>
                <a:gd name="T3" fmla="*/ 16 h 25"/>
                <a:gd name="T4" fmla="*/ 12 w 31"/>
                <a:gd name="T5" fmla="*/ 27 h 25"/>
                <a:gd name="T6" fmla="*/ 0 w 31"/>
                <a:gd name="T7" fmla="*/ 19 h 25"/>
                <a:gd name="T8" fmla="*/ 35 w 31"/>
                <a:gd name="T9" fmla="*/ 9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5"/>
                <a:gd name="T17" fmla="*/ 31 w 3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5">
                  <a:moveTo>
                    <a:pt x="31" y="7"/>
                  </a:moveTo>
                  <a:cubicBezTo>
                    <a:pt x="28" y="12"/>
                    <a:pt x="20" y="10"/>
                    <a:pt x="14" y="14"/>
                  </a:cubicBezTo>
                  <a:cubicBezTo>
                    <a:pt x="12" y="15"/>
                    <a:pt x="12" y="22"/>
                    <a:pt x="10" y="23"/>
                  </a:cubicBezTo>
                  <a:cubicBezTo>
                    <a:pt x="6" y="25"/>
                    <a:pt x="1" y="19"/>
                    <a:pt x="0" y="17"/>
                  </a:cubicBezTo>
                  <a:cubicBezTo>
                    <a:pt x="9" y="15"/>
                    <a:pt x="22" y="0"/>
                    <a:pt x="3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14" name="Freeform 1956">
              <a:extLst>
                <a:ext uri="{FF2B5EF4-FFF2-40B4-BE49-F238E27FC236}">
                  <a16:creationId xmlns:a16="http://schemas.microsoft.com/office/drawing/2014/main" id="{3DA9912B-00CF-447D-A2B0-D98213C83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" y="1232"/>
              <a:ext cx="20" cy="17"/>
            </a:xfrm>
            <a:custGeom>
              <a:avLst/>
              <a:gdLst>
                <a:gd name="T0" fmla="*/ 8 w 18"/>
                <a:gd name="T1" fmla="*/ 14 h 15"/>
                <a:gd name="T2" fmla="*/ 2 w 18"/>
                <a:gd name="T3" fmla="*/ 6 h 15"/>
                <a:gd name="T4" fmla="*/ 8 w 18"/>
                <a:gd name="T5" fmla="*/ 18 h 15"/>
                <a:gd name="T6" fmla="*/ 8 w 18"/>
                <a:gd name="T7" fmla="*/ 1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5"/>
                <a:gd name="T14" fmla="*/ 18 w 1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5">
                  <a:moveTo>
                    <a:pt x="6" y="11"/>
                  </a:moveTo>
                  <a:cubicBezTo>
                    <a:pt x="5" y="10"/>
                    <a:pt x="0" y="8"/>
                    <a:pt x="2" y="4"/>
                  </a:cubicBezTo>
                  <a:cubicBezTo>
                    <a:pt x="6" y="0"/>
                    <a:pt x="18" y="15"/>
                    <a:pt x="6" y="14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15" name="Freeform 1957">
              <a:extLst>
                <a:ext uri="{FF2B5EF4-FFF2-40B4-BE49-F238E27FC236}">
                  <a16:creationId xmlns:a16="http://schemas.microsoft.com/office/drawing/2014/main" id="{317CB4DB-FAE0-4790-93F3-839527F86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1243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16" name="Freeform 1958">
              <a:extLst>
                <a:ext uri="{FF2B5EF4-FFF2-40B4-BE49-F238E27FC236}">
                  <a16:creationId xmlns:a16="http://schemas.microsoft.com/office/drawing/2014/main" id="{CDFD9EE1-94E6-426C-B518-D7D3618A8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1231"/>
              <a:ext cx="8" cy="23"/>
            </a:xfrm>
            <a:custGeom>
              <a:avLst/>
              <a:gdLst>
                <a:gd name="T0" fmla="*/ 1 w 7"/>
                <a:gd name="T1" fmla="*/ 14 h 21"/>
                <a:gd name="T2" fmla="*/ 1 w 7"/>
                <a:gd name="T3" fmla="*/ 5 h 21"/>
                <a:gd name="T4" fmla="*/ 9 w 7"/>
                <a:gd name="T5" fmla="*/ 12 h 21"/>
                <a:gd name="T6" fmla="*/ 1 w 7"/>
                <a:gd name="T7" fmla="*/ 14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21"/>
                <a:gd name="T14" fmla="*/ 7 w 7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21">
                  <a:moveTo>
                    <a:pt x="1" y="12"/>
                  </a:moveTo>
                  <a:cubicBezTo>
                    <a:pt x="1" y="11"/>
                    <a:pt x="0" y="6"/>
                    <a:pt x="1" y="5"/>
                  </a:cubicBezTo>
                  <a:cubicBezTo>
                    <a:pt x="6" y="0"/>
                    <a:pt x="7" y="5"/>
                    <a:pt x="7" y="10"/>
                  </a:cubicBezTo>
                  <a:cubicBezTo>
                    <a:pt x="6" y="15"/>
                    <a:pt x="3" y="21"/>
                    <a:pt x="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17" name="Freeform 1959">
              <a:extLst>
                <a:ext uri="{FF2B5EF4-FFF2-40B4-BE49-F238E27FC236}">
                  <a16:creationId xmlns:a16="http://schemas.microsoft.com/office/drawing/2014/main" id="{A4337693-093C-436B-86B0-184E4DB4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1236"/>
              <a:ext cx="9" cy="22"/>
            </a:xfrm>
            <a:custGeom>
              <a:avLst/>
              <a:gdLst>
                <a:gd name="T0" fmla="*/ 8 w 8"/>
                <a:gd name="T1" fmla="*/ 1 h 21"/>
                <a:gd name="T2" fmla="*/ 0 w 8"/>
                <a:gd name="T3" fmla="*/ 8 h 21"/>
                <a:gd name="T4" fmla="*/ 8 w 8"/>
                <a:gd name="T5" fmla="*/ 1 h 21"/>
                <a:gd name="T6" fmla="*/ 0 60000 65536"/>
                <a:gd name="T7" fmla="*/ 0 60000 65536"/>
                <a:gd name="T8" fmla="*/ 0 60000 65536"/>
                <a:gd name="T9" fmla="*/ 0 w 8"/>
                <a:gd name="T10" fmla="*/ 0 h 21"/>
                <a:gd name="T11" fmla="*/ 8 w 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1">
                  <a:moveTo>
                    <a:pt x="6" y="1"/>
                  </a:moveTo>
                  <a:cubicBezTo>
                    <a:pt x="8" y="3"/>
                    <a:pt x="0" y="21"/>
                    <a:pt x="0" y="8"/>
                  </a:cubicBezTo>
                  <a:cubicBezTo>
                    <a:pt x="0" y="6"/>
                    <a:pt x="5" y="0"/>
                    <a:pt x="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18" name="Freeform 1960">
              <a:extLst>
                <a:ext uri="{FF2B5EF4-FFF2-40B4-BE49-F238E27FC236}">
                  <a16:creationId xmlns:a16="http://schemas.microsoft.com/office/drawing/2014/main" id="{B72B1AB4-061B-4795-9AD1-A4ABCF8A2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1243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19" name="Freeform 1961">
              <a:extLst>
                <a:ext uri="{FF2B5EF4-FFF2-40B4-BE49-F238E27FC236}">
                  <a16:creationId xmlns:a16="http://schemas.microsoft.com/office/drawing/2014/main" id="{579AF483-FABC-4339-86A0-7EB0AA1E9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1233"/>
              <a:ext cx="17" cy="23"/>
            </a:xfrm>
            <a:custGeom>
              <a:avLst/>
              <a:gdLst>
                <a:gd name="T0" fmla="*/ 0 w 16"/>
                <a:gd name="T1" fmla="*/ 12 h 21"/>
                <a:gd name="T2" fmla="*/ 15 w 16"/>
                <a:gd name="T3" fmla="*/ 3 h 21"/>
                <a:gd name="T4" fmla="*/ 0 w 16"/>
                <a:gd name="T5" fmla="*/ 12 h 21"/>
                <a:gd name="T6" fmla="*/ 0 60000 65536"/>
                <a:gd name="T7" fmla="*/ 0 60000 65536"/>
                <a:gd name="T8" fmla="*/ 0 60000 65536"/>
                <a:gd name="T9" fmla="*/ 0 w 16"/>
                <a:gd name="T10" fmla="*/ 0 h 21"/>
                <a:gd name="T11" fmla="*/ 16 w 1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1">
                  <a:moveTo>
                    <a:pt x="0" y="10"/>
                  </a:moveTo>
                  <a:cubicBezTo>
                    <a:pt x="0" y="6"/>
                    <a:pt x="10" y="0"/>
                    <a:pt x="13" y="3"/>
                  </a:cubicBezTo>
                  <a:cubicBezTo>
                    <a:pt x="16" y="6"/>
                    <a:pt x="0" y="21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20" name="Freeform 1962">
              <a:extLst>
                <a:ext uri="{FF2B5EF4-FFF2-40B4-BE49-F238E27FC236}">
                  <a16:creationId xmlns:a16="http://schemas.microsoft.com/office/drawing/2014/main" id="{E905E584-1C78-4F25-B05C-1E46DB1FE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1236"/>
              <a:ext cx="7" cy="5"/>
            </a:xfrm>
            <a:custGeom>
              <a:avLst/>
              <a:gdLst>
                <a:gd name="T0" fmla="*/ 5 w 7"/>
                <a:gd name="T1" fmla="*/ 5 h 5"/>
                <a:gd name="T2" fmla="*/ 2 w 7"/>
                <a:gd name="T3" fmla="*/ 1 h 5"/>
                <a:gd name="T4" fmla="*/ 5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5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21" name="Freeform 1963">
              <a:extLst>
                <a:ext uri="{FF2B5EF4-FFF2-40B4-BE49-F238E27FC236}">
                  <a16:creationId xmlns:a16="http://schemas.microsoft.com/office/drawing/2014/main" id="{8E4FB717-1891-48C9-936D-B906100E8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232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22" name="Freeform 1964">
              <a:extLst>
                <a:ext uri="{FF2B5EF4-FFF2-40B4-BE49-F238E27FC236}">
                  <a16:creationId xmlns:a16="http://schemas.microsoft.com/office/drawing/2014/main" id="{DCE01A9A-DD48-4419-B3C5-AD73F3826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1232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23" name="Freeform 1965">
              <a:extLst>
                <a:ext uri="{FF2B5EF4-FFF2-40B4-BE49-F238E27FC236}">
                  <a16:creationId xmlns:a16="http://schemas.microsoft.com/office/drawing/2014/main" id="{E5BFB9CF-7641-4353-A733-2C61E3279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1230"/>
              <a:ext cx="3" cy="8"/>
            </a:xfrm>
            <a:custGeom>
              <a:avLst/>
              <a:gdLst>
                <a:gd name="T0" fmla="*/ 3 w 3"/>
                <a:gd name="T1" fmla="*/ 3 h 7"/>
                <a:gd name="T2" fmla="*/ 0 w 3"/>
                <a:gd name="T3" fmla="*/ 3 h 7"/>
                <a:gd name="T4" fmla="*/ 3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5"/>
                    <a:pt x="0" y="7"/>
                    <a:pt x="0" y="3"/>
                  </a:cubicBezTo>
                  <a:cubicBezTo>
                    <a:pt x="0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24" name="Freeform 1966">
              <a:extLst>
                <a:ext uri="{FF2B5EF4-FFF2-40B4-BE49-F238E27FC236}">
                  <a16:creationId xmlns:a16="http://schemas.microsoft.com/office/drawing/2014/main" id="{68457DB0-D77F-4549-8878-EDF0A8E69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229"/>
              <a:ext cx="8" cy="9"/>
            </a:xfrm>
            <a:custGeom>
              <a:avLst/>
              <a:gdLst>
                <a:gd name="T0" fmla="*/ 9 w 7"/>
                <a:gd name="T1" fmla="*/ 6 h 8"/>
                <a:gd name="T2" fmla="*/ 0 w 7"/>
                <a:gd name="T3" fmla="*/ 6 h 8"/>
                <a:gd name="T4" fmla="*/ 9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7" y="7"/>
                    <a:pt x="1" y="8"/>
                    <a:pt x="0" y="4"/>
                  </a:cubicBezTo>
                  <a:cubicBezTo>
                    <a:pt x="4" y="5"/>
                    <a:pt x="5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25" name="Freeform 1967">
              <a:extLst>
                <a:ext uri="{FF2B5EF4-FFF2-40B4-BE49-F238E27FC236}">
                  <a16:creationId xmlns:a16="http://schemas.microsoft.com/office/drawing/2014/main" id="{CF67AAEB-58FE-4583-92DB-564F106E5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1226"/>
              <a:ext cx="7" cy="5"/>
            </a:xfrm>
            <a:custGeom>
              <a:avLst/>
              <a:gdLst>
                <a:gd name="T0" fmla="*/ 7 w 6"/>
                <a:gd name="T1" fmla="*/ 4 h 5"/>
                <a:gd name="T2" fmla="*/ 1 w 6"/>
                <a:gd name="T3" fmla="*/ 1 h 5"/>
                <a:gd name="T4" fmla="*/ 7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26" name="Freeform 1968">
              <a:extLst>
                <a:ext uri="{FF2B5EF4-FFF2-40B4-BE49-F238E27FC236}">
                  <a16:creationId xmlns:a16="http://schemas.microsoft.com/office/drawing/2014/main" id="{7E5F0EE7-8DD0-4508-9C5C-86A290C1C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" y="1226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27" name="Freeform 1969">
              <a:extLst>
                <a:ext uri="{FF2B5EF4-FFF2-40B4-BE49-F238E27FC236}">
                  <a16:creationId xmlns:a16="http://schemas.microsoft.com/office/drawing/2014/main" id="{72CDAD90-8D96-4F2D-B8B5-A7BCAC8A6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1212"/>
              <a:ext cx="16" cy="31"/>
            </a:xfrm>
            <a:custGeom>
              <a:avLst/>
              <a:gdLst>
                <a:gd name="T0" fmla="*/ 0 w 15"/>
                <a:gd name="T1" fmla="*/ 19 h 29"/>
                <a:gd name="T2" fmla="*/ 0 w 15"/>
                <a:gd name="T3" fmla="*/ 16 h 29"/>
                <a:gd name="T4" fmla="*/ 0 w 15"/>
                <a:gd name="T5" fmla="*/ 13 h 29"/>
                <a:gd name="T6" fmla="*/ 0 w 15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9"/>
                <a:gd name="T14" fmla="*/ 15 w 15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9">
                  <a:moveTo>
                    <a:pt x="0" y="17"/>
                  </a:moveTo>
                  <a:cubicBezTo>
                    <a:pt x="0" y="17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0"/>
                    <a:pt x="13" y="29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28" name="Freeform 1970">
              <a:extLst>
                <a:ext uri="{FF2B5EF4-FFF2-40B4-BE49-F238E27FC236}">
                  <a16:creationId xmlns:a16="http://schemas.microsoft.com/office/drawing/2014/main" id="{EA143398-D097-4202-BED4-7F8CDDE79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1223"/>
              <a:ext cx="7" cy="5"/>
            </a:xfrm>
            <a:custGeom>
              <a:avLst/>
              <a:gdLst>
                <a:gd name="T0" fmla="*/ 1 w 7"/>
                <a:gd name="T1" fmla="*/ 1 h 5"/>
                <a:gd name="T2" fmla="*/ 5 w 7"/>
                <a:gd name="T3" fmla="*/ 4 h 5"/>
                <a:gd name="T4" fmla="*/ 1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1"/>
                  </a:moveTo>
                  <a:cubicBezTo>
                    <a:pt x="2" y="0"/>
                    <a:pt x="7" y="2"/>
                    <a:pt x="5" y="4"/>
                  </a:cubicBezTo>
                  <a:cubicBezTo>
                    <a:pt x="4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29" name="Line 1971">
              <a:extLst>
                <a:ext uri="{FF2B5EF4-FFF2-40B4-BE49-F238E27FC236}">
                  <a16:creationId xmlns:a16="http://schemas.microsoft.com/office/drawing/2014/main" id="{2E27DBA3-D142-4B00-B33D-83F090DE4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" y="121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30" name="Line 1972">
              <a:extLst>
                <a:ext uri="{FF2B5EF4-FFF2-40B4-BE49-F238E27FC236}">
                  <a16:creationId xmlns:a16="http://schemas.microsoft.com/office/drawing/2014/main" id="{9AE9E9EE-C966-46D4-A852-D4426C571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" y="121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31" name="Freeform 1973">
              <a:extLst>
                <a:ext uri="{FF2B5EF4-FFF2-40B4-BE49-F238E27FC236}">
                  <a16:creationId xmlns:a16="http://schemas.microsoft.com/office/drawing/2014/main" id="{A92D4F88-7626-43C2-940A-2B1C36701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1215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32" name="Freeform 1974">
              <a:extLst>
                <a:ext uri="{FF2B5EF4-FFF2-40B4-BE49-F238E27FC236}">
                  <a16:creationId xmlns:a16="http://schemas.microsoft.com/office/drawing/2014/main" id="{02663A01-1DBD-4562-859C-46D83F506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1215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33" name="Freeform 1975">
              <a:extLst>
                <a:ext uri="{FF2B5EF4-FFF2-40B4-BE49-F238E27FC236}">
                  <a16:creationId xmlns:a16="http://schemas.microsoft.com/office/drawing/2014/main" id="{016BE381-9857-4277-91BE-03F2C061F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1215"/>
              <a:ext cx="7" cy="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34" name="Freeform 1976">
              <a:extLst>
                <a:ext uri="{FF2B5EF4-FFF2-40B4-BE49-F238E27FC236}">
                  <a16:creationId xmlns:a16="http://schemas.microsoft.com/office/drawing/2014/main" id="{F1F1BE76-5833-4C25-BB2F-4B7D700D5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213"/>
              <a:ext cx="4" cy="7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2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35" name="Freeform 1977">
              <a:extLst>
                <a:ext uri="{FF2B5EF4-FFF2-40B4-BE49-F238E27FC236}">
                  <a16:creationId xmlns:a16="http://schemas.microsoft.com/office/drawing/2014/main" id="{05E40611-DDF8-4FC9-B23F-B2A172636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" y="1209"/>
              <a:ext cx="3" cy="8"/>
            </a:xfrm>
            <a:custGeom>
              <a:avLst/>
              <a:gdLst>
                <a:gd name="T0" fmla="*/ 0 w 3"/>
                <a:gd name="T1" fmla="*/ 4 h 8"/>
                <a:gd name="T2" fmla="*/ 3 w 3"/>
                <a:gd name="T3" fmla="*/ 4 h 8"/>
                <a:gd name="T4" fmla="*/ 0 w 3"/>
                <a:gd name="T5" fmla="*/ 4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6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36" name="Freeform 1978">
              <a:extLst>
                <a:ext uri="{FF2B5EF4-FFF2-40B4-BE49-F238E27FC236}">
                  <a16:creationId xmlns:a16="http://schemas.microsoft.com/office/drawing/2014/main" id="{E41B27E4-DA3E-4450-BAD5-32D1E0FCD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1212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37" name="Freeform 1979">
              <a:extLst>
                <a:ext uri="{FF2B5EF4-FFF2-40B4-BE49-F238E27FC236}">
                  <a16:creationId xmlns:a16="http://schemas.microsoft.com/office/drawing/2014/main" id="{28A71977-007D-45BE-9AA3-B49E031B2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1205"/>
              <a:ext cx="18" cy="21"/>
            </a:xfrm>
            <a:custGeom>
              <a:avLst/>
              <a:gdLst>
                <a:gd name="T0" fmla="*/ 8 w 17"/>
                <a:gd name="T1" fmla="*/ 1 h 19"/>
                <a:gd name="T2" fmla="*/ 1 w 17"/>
                <a:gd name="T3" fmla="*/ 9 h 19"/>
                <a:gd name="T4" fmla="*/ 8 w 17"/>
                <a:gd name="T5" fmla="*/ 1 h 19"/>
                <a:gd name="T6" fmla="*/ 0 60000 65536"/>
                <a:gd name="T7" fmla="*/ 0 60000 65536"/>
                <a:gd name="T8" fmla="*/ 0 60000 65536"/>
                <a:gd name="T9" fmla="*/ 0 w 17"/>
                <a:gd name="T10" fmla="*/ 0 h 19"/>
                <a:gd name="T11" fmla="*/ 17 w 17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9">
                  <a:moveTo>
                    <a:pt x="8" y="1"/>
                  </a:moveTo>
                  <a:cubicBezTo>
                    <a:pt x="17" y="3"/>
                    <a:pt x="6" y="19"/>
                    <a:pt x="1" y="7"/>
                  </a:cubicBezTo>
                  <a:cubicBezTo>
                    <a:pt x="0" y="5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38" name="Freeform 1980">
              <a:extLst>
                <a:ext uri="{FF2B5EF4-FFF2-40B4-BE49-F238E27FC236}">
                  <a16:creationId xmlns:a16="http://schemas.microsoft.com/office/drawing/2014/main" id="{2B9B24D4-8815-4DBA-A36C-BB1EB4C6F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1184"/>
              <a:ext cx="112" cy="34"/>
            </a:xfrm>
            <a:custGeom>
              <a:avLst/>
              <a:gdLst>
                <a:gd name="T0" fmla="*/ 37 w 104"/>
                <a:gd name="T1" fmla="*/ 5 h 32"/>
                <a:gd name="T2" fmla="*/ 44 w 104"/>
                <a:gd name="T3" fmla="*/ 16 h 32"/>
                <a:gd name="T4" fmla="*/ 75 w 104"/>
                <a:gd name="T5" fmla="*/ 16 h 32"/>
                <a:gd name="T6" fmla="*/ 100 w 104"/>
                <a:gd name="T7" fmla="*/ 5 h 32"/>
                <a:gd name="T8" fmla="*/ 120 w 104"/>
                <a:gd name="T9" fmla="*/ 28 h 32"/>
                <a:gd name="T10" fmla="*/ 72 w 104"/>
                <a:gd name="T11" fmla="*/ 34 h 32"/>
                <a:gd name="T12" fmla="*/ 52 w 104"/>
                <a:gd name="T13" fmla="*/ 31 h 32"/>
                <a:gd name="T14" fmla="*/ 29 w 104"/>
                <a:gd name="T15" fmla="*/ 34 h 32"/>
                <a:gd name="T16" fmla="*/ 32 w 104"/>
                <a:gd name="T17" fmla="*/ 20 h 32"/>
                <a:gd name="T18" fmla="*/ 1 w 104"/>
                <a:gd name="T19" fmla="*/ 5 h 32"/>
                <a:gd name="T20" fmla="*/ 37 w 104"/>
                <a:gd name="T21" fmla="*/ 5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32"/>
                <a:gd name="T35" fmla="*/ 104 w 104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32">
                  <a:moveTo>
                    <a:pt x="32" y="5"/>
                  </a:moveTo>
                  <a:cubicBezTo>
                    <a:pt x="35" y="6"/>
                    <a:pt x="34" y="14"/>
                    <a:pt x="38" y="14"/>
                  </a:cubicBezTo>
                  <a:cubicBezTo>
                    <a:pt x="45" y="15"/>
                    <a:pt x="58" y="16"/>
                    <a:pt x="65" y="14"/>
                  </a:cubicBezTo>
                  <a:cubicBezTo>
                    <a:pt x="76" y="12"/>
                    <a:pt x="78" y="4"/>
                    <a:pt x="86" y="5"/>
                  </a:cubicBezTo>
                  <a:cubicBezTo>
                    <a:pt x="94" y="6"/>
                    <a:pt x="104" y="13"/>
                    <a:pt x="103" y="24"/>
                  </a:cubicBezTo>
                  <a:cubicBezTo>
                    <a:pt x="86" y="15"/>
                    <a:pt x="75" y="29"/>
                    <a:pt x="62" y="30"/>
                  </a:cubicBezTo>
                  <a:cubicBezTo>
                    <a:pt x="58" y="31"/>
                    <a:pt x="52" y="27"/>
                    <a:pt x="45" y="27"/>
                  </a:cubicBezTo>
                  <a:cubicBezTo>
                    <a:pt x="36" y="27"/>
                    <a:pt x="30" y="32"/>
                    <a:pt x="25" y="30"/>
                  </a:cubicBezTo>
                  <a:cubicBezTo>
                    <a:pt x="22" y="29"/>
                    <a:pt x="28" y="17"/>
                    <a:pt x="28" y="18"/>
                  </a:cubicBezTo>
                  <a:cubicBezTo>
                    <a:pt x="24" y="11"/>
                    <a:pt x="0" y="16"/>
                    <a:pt x="1" y="5"/>
                  </a:cubicBezTo>
                  <a:cubicBezTo>
                    <a:pt x="12" y="9"/>
                    <a:pt x="21" y="0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39" name="Freeform 1981">
              <a:extLst>
                <a:ext uri="{FF2B5EF4-FFF2-40B4-BE49-F238E27FC236}">
                  <a16:creationId xmlns:a16="http://schemas.microsoft.com/office/drawing/2014/main" id="{4A48669B-A583-4A86-B414-F07964F5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1196"/>
              <a:ext cx="14" cy="33"/>
            </a:xfrm>
            <a:custGeom>
              <a:avLst/>
              <a:gdLst>
                <a:gd name="T0" fmla="*/ 1 w 13"/>
                <a:gd name="T1" fmla="*/ 21 h 31"/>
                <a:gd name="T2" fmla="*/ 1 w 13"/>
                <a:gd name="T3" fmla="*/ 18 h 31"/>
                <a:gd name="T4" fmla="*/ 1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9"/>
                  </a:moveTo>
                  <a:cubicBezTo>
                    <a:pt x="0" y="19"/>
                    <a:pt x="1" y="17"/>
                    <a:pt x="1" y="16"/>
                  </a:cubicBezTo>
                  <a:cubicBezTo>
                    <a:pt x="1" y="0"/>
                    <a:pt x="13" y="31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40" name="Freeform 1982">
              <a:extLst>
                <a:ext uri="{FF2B5EF4-FFF2-40B4-BE49-F238E27FC236}">
                  <a16:creationId xmlns:a16="http://schemas.microsoft.com/office/drawing/2014/main" id="{988A5F9C-FAE2-4B22-A4F8-1E3715326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209"/>
              <a:ext cx="7" cy="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41" name="Freeform 1983">
              <a:extLst>
                <a:ext uri="{FF2B5EF4-FFF2-40B4-BE49-F238E27FC236}">
                  <a16:creationId xmlns:a16="http://schemas.microsoft.com/office/drawing/2014/main" id="{37B51391-53DE-4D14-BE85-799FC84A8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1202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5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42" name="Freeform 1984">
              <a:extLst>
                <a:ext uri="{FF2B5EF4-FFF2-40B4-BE49-F238E27FC236}">
                  <a16:creationId xmlns:a16="http://schemas.microsoft.com/office/drawing/2014/main" id="{1B7A93F3-FABA-4DD1-B5AF-33EF21809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1185"/>
              <a:ext cx="14" cy="33"/>
            </a:xfrm>
            <a:custGeom>
              <a:avLst/>
              <a:gdLst>
                <a:gd name="T0" fmla="*/ 0 w 13"/>
                <a:gd name="T1" fmla="*/ 22 h 31"/>
                <a:gd name="T2" fmla="*/ 0 w 13"/>
                <a:gd name="T3" fmla="*/ 19 h 31"/>
                <a:gd name="T4" fmla="*/ 0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0" y="20"/>
                  </a:moveTo>
                  <a:cubicBezTo>
                    <a:pt x="0" y="19"/>
                    <a:pt x="0" y="17"/>
                    <a:pt x="0" y="17"/>
                  </a:cubicBezTo>
                  <a:cubicBezTo>
                    <a:pt x="0" y="0"/>
                    <a:pt x="13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43" name="Freeform 1985">
              <a:extLst>
                <a:ext uri="{FF2B5EF4-FFF2-40B4-BE49-F238E27FC236}">
                  <a16:creationId xmlns:a16="http://schemas.microsoft.com/office/drawing/2014/main" id="{0C46AA6D-23B3-4F2E-B0E0-CFD498F76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" y="1187"/>
              <a:ext cx="24" cy="14"/>
            </a:xfrm>
            <a:custGeom>
              <a:avLst/>
              <a:gdLst>
                <a:gd name="T0" fmla="*/ 15 w 22"/>
                <a:gd name="T1" fmla="*/ 2 h 13"/>
                <a:gd name="T2" fmla="*/ 12 w 22"/>
                <a:gd name="T3" fmla="*/ 13 h 13"/>
                <a:gd name="T4" fmla="*/ 3 w 22"/>
                <a:gd name="T5" fmla="*/ 13 h 13"/>
                <a:gd name="T6" fmla="*/ 15 w 22"/>
                <a:gd name="T7" fmla="*/ 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3"/>
                <a:gd name="T14" fmla="*/ 22 w 22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3">
                  <a:moveTo>
                    <a:pt x="13" y="2"/>
                  </a:moveTo>
                  <a:cubicBezTo>
                    <a:pt x="22" y="6"/>
                    <a:pt x="14" y="13"/>
                    <a:pt x="10" y="11"/>
                  </a:cubicBezTo>
                  <a:cubicBezTo>
                    <a:pt x="9" y="11"/>
                    <a:pt x="3" y="12"/>
                    <a:pt x="3" y="11"/>
                  </a:cubicBezTo>
                  <a:cubicBezTo>
                    <a:pt x="0" y="5"/>
                    <a:pt x="8" y="0"/>
                    <a:pt x="1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44" name="Freeform 1986">
              <a:extLst>
                <a:ext uri="{FF2B5EF4-FFF2-40B4-BE49-F238E27FC236}">
                  <a16:creationId xmlns:a16="http://schemas.microsoft.com/office/drawing/2014/main" id="{309EB5A2-C883-49D7-B5C2-170F90C23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1198"/>
              <a:ext cx="11" cy="5"/>
            </a:xfrm>
            <a:custGeom>
              <a:avLst/>
              <a:gdLst>
                <a:gd name="T0" fmla="*/ 10 w 10"/>
                <a:gd name="T1" fmla="*/ 5 h 5"/>
                <a:gd name="T2" fmla="*/ 1 w 10"/>
                <a:gd name="T3" fmla="*/ 1 h 5"/>
                <a:gd name="T4" fmla="*/ 10 w 10"/>
                <a:gd name="T5" fmla="*/ 5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5"/>
                  </a:moveTo>
                  <a:cubicBezTo>
                    <a:pt x="7" y="5"/>
                    <a:pt x="0" y="3"/>
                    <a:pt x="1" y="1"/>
                  </a:cubicBezTo>
                  <a:cubicBezTo>
                    <a:pt x="2" y="0"/>
                    <a:pt x="10" y="3"/>
                    <a:pt x="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45" name="Freeform 1987">
              <a:extLst>
                <a:ext uri="{FF2B5EF4-FFF2-40B4-BE49-F238E27FC236}">
                  <a16:creationId xmlns:a16="http://schemas.microsoft.com/office/drawing/2014/main" id="{0F57C904-133D-4D9E-B1A6-3039DF39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" y="1188"/>
              <a:ext cx="4" cy="9"/>
            </a:xfrm>
            <a:custGeom>
              <a:avLst/>
              <a:gdLst>
                <a:gd name="T0" fmla="*/ 0 w 4"/>
                <a:gd name="T1" fmla="*/ 6 h 8"/>
                <a:gd name="T2" fmla="*/ 4 w 4"/>
                <a:gd name="T3" fmla="*/ 6 h 8"/>
                <a:gd name="T4" fmla="*/ 0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6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46" name="Freeform 1988">
              <a:extLst>
                <a:ext uri="{FF2B5EF4-FFF2-40B4-BE49-F238E27FC236}">
                  <a16:creationId xmlns:a16="http://schemas.microsoft.com/office/drawing/2014/main" id="{DEDB1B09-BEFC-4FF6-8B03-58BF09578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174"/>
              <a:ext cx="25" cy="23"/>
            </a:xfrm>
            <a:custGeom>
              <a:avLst/>
              <a:gdLst>
                <a:gd name="T0" fmla="*/ 10 w 23"/>
                <a:gd name="T1" fmla="*/ 24 h 21"/>
                <a:gd name="T2" fmla="*/ 5 w 23"/>
                <a:gd name="T3" fmla="*/ 21 h 21"/>
                <a:gd name="T4" fmla="*/ 10 w 23"/>
                <a:gd name="T5" fmla="*/ 24 h 21"/>
                <a:gd name="T6" fmla="*/ 0 60000 65536"/>
                <a:gd name="T7" fmla="*/ 0 60000 65536"/>
                <a:gd name="T8" fmla="*/ 0 60000 65536"/>
                <a:gd name="T9" fmla="*/ 0 w 23"/>
                <a:gd name="T10" fmla="*/ 0 h 21"/>
                <a:gd name="T11" fmla="*/ 23 w 2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1">
                  <a:moveTo>
                    <a:pt x="8" y="20"/>
                  </a:moveTo>
                  <a:cubicBezTo>
                    <a:pt x="11" y="20"/>
                    <a:pt x="4" y="15"/>
                    <a:pt x="5" y="17"/>
                  </a:cubicBezTo>
                  <a:cubicBezTo>
                    <a:pt x="0" y="0"/>
                    <a:pt x="23" y="21"/>
                    <a:pt x="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47" name="Freeform 1989">
              <a:extLst>
                <a:ext uri="{FF2B5EF4-FFF2-40B4-BE49-F238E27FC236}">
                  <a16:creationId xmlns:a16="http://schemas.microsoft.com/office/drawing/2014/main" id="{E64C57C7-0DB3-4439-AEE6-A9B6BC34E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1185"/>
              <a:ext cx="4" cy="7"/>
            </a:xfrm>
            <a:custGeom>
              <a:avLst/>
              <a:gdLst>
                <a:gd name="T0" fmla="*/ 0 w 3"/>
                <a:gd name="T1" fmla="*/ 4 h 7"/>
                <a:gd name="T2" fmla="*/ 5 w 3"/>
                <a:gd name="T3" fmla="*/ 4 h 7"/>
                <a:gd name="T4" fmla="*/ 0 w 3"/>
                <a:gd name="T5" fmla="*/ 4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6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48" name="Freeform 1990">
              <a:extLst>
                <a:ext uri="{FF2B5EF4-FFF2-40B4-BE49-F238E27FC236}">
                  <a16:creationId xmlns:a16="http://schemas.microsoft.com/office/drawing/2014/main" id="{3C251875-E909-40D7-B5A0-956F4165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1185"/>
              <a:ext cx="7" cy="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49" name="Freeform 1991">
              <a:extLst>
                <a:ext uri="{FF2B5EF4-FFF2-40B4-BE49-F238E27FC236}">
                  <a16:creationId xmlns:a16="http://schemas.microsoft.com/office/drawing/2014/main" id="{837E2987-6893-4B6E-97D0-0D60DF03E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1185"/>
              <a:ext cx="8" cy="5"/>
            </a:xfrm>
            <a:custGeom>
              <a:avLst/>
              <a:gdLst>
                <a:gd name="T0" fmla="*/ 8 w 7"/>
                <a:gd name="T1" fmla="*/ 4 h 5"/>
                <a:gd name="T2" fmla="*/ 2 w 7"/>
                <a:gd name="T3" fmla="*/ 1 h 5"/>
                <a:gd name="T4" fmla="*/ 8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0" name="Freeform 1992">
              <a:extLst>
                <a:ext uri="{FF2B5EF4-FFF2-40B4-BE49-F238E27FC236}">
                  <a16:creationId xmlns:a16="http://schemas.microsoft.com/office/drawing/2014/main" id="{4B558E36-319D-4DFF-9A6A-6921510E0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1182"/>
              <a:ext cx="8" cy="4"/>
            </a:xfrm>
            <a:custGeom>
              <a:avLst/>
              <a:gdLst>
                <a:gd name="T0" fmla="*/ 7 w 7"/>
                <a:gd name="T1" fmla="*/ 4 h 4"/>
                <a:gd name="T2" fmla="*/ 1 w 7"/>
                <a:gd name="T3" fmla="*/ 0 h 4"/>
                <a:gd name="T4" fmla="*/ 7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4"/>
                  </a:moveTo>
                  <a:cubicBezTo>
                    <a:pt x="4" y="4"/>
                    <a:pt x="0" y="2"/>
                    <a:pt x="1" y="0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1" name="Freeform 1993">
              <a:extLst>
                <a:ext uri="{FF2B5EF4-FFF2-40B4-BE49-F238E27FC236}">
                  <a16:creationId xmlns:a16="http://schemas.microsoft.com/office/drawing/2014/main" id="{EA6F83A3-FFDF-4873-BBC3-A5CAEF927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177"/>
              <a:ext cx="7" cy="6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2" name="Freeform 1994">
              <a:extLst>
                <a:ext uri="{FF2B5EF4-FFF2-40B4-BE49-F238E27FC236}">
                  <a16:creationId xmlns:a16="http://schemas.microsoft.com/office/drawing/2014/main" id="{D8913A41-2449-4FCF-872E-37AA93B3E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1161"/>
              <a:ext cx="14" cy="34"/>
            </a:xfrm>
            <a:custGeom>
              <a:avLst/>
              <a:gdLst>
                <a:gd name="T0" fmla="*/ 1 w 13"/>
                <a:gd name="T1" fmla="*/ 23 h 31"/>
                <a:gd name="T2" fmla="*/ 1 w 13"/>
                <a:gd name="T3" fmla="*/ 20 h 31"/>
                <a:gd name="T4" fmla="*/ 1 w 13"/>
                <a:gd name="T5" fmla="*/ 23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9"/>
                  </a:moveTo>
                  <a:cubicBezTo>
                    <a:pt x="0" y="19"/>
                    <a:pt x="1" y="17"/>
                    <a:pt x="1" y="16"/>
                  </a:cubicBezTo>
                  <a:cubicBezTo>
                    <a:pt x="1" y="0"/>
                    <a:pt x="13" y="31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3" name="Freeform 1995">
              <a:extLst>
                <a:ext uri="{FF2B5EF4-FFF2-40B4-BE49-F238E27FC236}">
                  <a16:creationId xmlns:a16="http://schemas.microsoft.com/office/drawing/2014/main" id="{19F25B2E-E336-4238-BD32-001CBFF25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1174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4" name="Freeform 1996">
              <a:extLst>
                <a:ext uri="{FF2B5EF4-FFF2-40B4-BE49-F238E27FC236}">
                  <a16:creationId xmlns:a16="http://schemas.microsoft.com/office/drawing/2014/main" id="{C041C463-BF9A-4770-B337-0C1891DB1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" y="1168"/>
              <a:ext cx="7" cy="8"/>
            </a:xfrm>
            <a:custGeom>
              <a:avLst/>
              <a:gdLst>
                <a:gd name="T0" fmla="*/ 0 w 7"/>
                <a:gd name="T1" fmla="*/ 4 h 8"/>
                <a:gd name="T2" fmla="*/ 7 w 7"/>
                <a:gd name="T3" fmla="*/ 4 h 8"/>
                <a:gd name="T4" fmla="*/ 0 w 7"/>
                <a:gd name="T5" fmla="*/ 4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1" y="0"/>
                    <a:pt x="4" y="2"/>
                    <a:pt x="7" y="4"/>
                  </a:cubicBezTo>
                  <a:cubicBezTo>
                    <a:pt x="7" y="7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5" name="Freeform 1997">
              <a:extLst>
                <a:ext uri="{FF2B5EF4-FFF2-40B4-BE49-F238E27FC236}">
                  <a16:creationId xmlns:a16="http://schemas.microsoft.com/office/drawing/2014/main" id="{F0230377-E5FF-428F-B3B7-AE14A0A2A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1171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6" name="Freeform 1998">
              <a:extLst>
                <a:ext uri="{FF2B5EF4-FFF2-40B4-BE49-F238E27FC236}">
                  <a16:creationId xmlns:a16="http://schemas.microsoft.com/office/drawing/2014/main" id="{AAA2CE98-52BA-4AC9-9094-C68058072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1171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7" name="Freeform 1999">
              <a:extLst>
                <a:ext uri="{FF2B5EF4-FFF2-40B4-BE49-F238E27FC236}">
                  <a16:creationId xmlns:a16="http://schemas.microsoft.com/office/drawing/2014/main" id="{AE24175D-BEEA-4E10-9D74-EE448ECFD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158"/>
              <a:ext cx="4" cy="7"/>
            </a:xfrm>
            <a:custGeom>
              <a:avLst/>
              <a:gdLst>
                <a:gd name="T0" fmla="*/ 4 w 4"/>
                <a:gd name="T1" fmla="*/ 3 h 7"/>
                <a:gd name="T2" fmla="*/ 0 w 4"/>
                <a:gd name="T3" fmla="*/ 3 h 7"/>
                <a:gd name="T4" fmla="*/ 4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3"/>
                  </a:moveTo>
                  <a:cubicBezTo>
                    <a:pt x="4" y="5"/>
                    <a:pt x="0" y="7"/>
                    <a:pt x="0" y="3"/>
                  </a:cubicBezTo>
                  <a:cubicBezTo>
                    <a:pt x="0" y="2"/>
                    <a:pt x="4" y="0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8" name="Freeform 2000">
              <a:extLst>
                <a:ext uri="{FF2B5EF4-FFF2-40B4-BE49-F238E27FC236}">
                  <a16:creationId xmlns:a16="http://schemas.microsoft.com/office/drawing/2014/main" id="{75F26145-3FBD-4270-B50F-8A1B2FED7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" y="1150"/>
              <a:ext cx="8" cy="9"/>
            </a:xfrm>
            <a:custGeom>
              <a:avLst/>
              <a:gdLst>
                <a:gd name="T0" fmla="*/ 0 w 7"/>
                <a:gd name="T1" fmla="*/ 6 h 8"/>
                <a:gd name="T2" fmla="*/ 9 w 7"/>
                <a:gd name="T3" fmla="*/ 6 h 8"/>
                <a:gd name="T4" fmla="*/ 0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1" y="0"/>
                    <a:pt x="4" y="2"/>
                    <a:pt x="7" y="4"/>
                  </a:cubicBezTo>
                  <a:cubicBezTo>
                    <a:pt x="7" y="7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59" name="Freeform 2001">
              <a:extLst>
                <a:ext uri="{FF2B5EF4-FFF2-40B4-BE49-F238E27FC236}">
                  <a16:creationId xmlns:a16="http://schemas.microsoft.com/office/drawing/2014/main" id="{46944B1E-3CC6-4229-AFAD-E783B6539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144"/>
              <a:ext cx="7" cy="4"/>
            </a:xfrm>
            <a:custGeom>
              <a:avLst/>
              <a:gdLst>
                <a:gd name="T0" fmla="*/ 2 w 7"/>
                <a:gd name="T1" fmla="*/ 0 h 4"/>
                <a:gd name="T2" fmla="*/ 5 w 7"/>
                <a:gd name="T3" fmla="*/ 4 h 4"/>
                <a:gd name="T4" fmla="*/ 2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0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60" name="Freeform 2002">
              <a:extLst>
                <a:ext uri="{FF2B5EF4-FFF2-40B4-BE49-F238E27FC236}">
                  <a16:creationId xmlns:a16="http://schemas.microsoft.com/office/drawing/2014/main" id="{5C759A89-4AAC-4C72-B9B3-3BD572791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139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61" name="Freeform 2003">
              <a:extLst>
                <a:ext uri="{FF2B5EF4-FFF2-40B4-BE49-F238E27FC236}">
                  <a16:creationId xmlns:a16="http://schemas.microsoft.com/office/drawing/2014/main" id="{A9EEA259-065F-41C9-9EE3-45D819362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1137"/>
              <a:ext cx="4" cy="8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1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62" name="Freeform 2004">
              <a:extLst>
                <a:ext uri="{FF2B5EF4-FFF2-40B4-BE49-F238E27FC236}">
                  <a16:creationId xmlns:a16="http://schemas.microsoft.com/office/drawing/2014/main" id="{E6CC1A47-3B07-4BDC-AB9F-B26432744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" y="1133"/>
              <a:ext cx="3" cy="9"/>
            </a:xfrm>
            <a:custGeom>
              <a:avLst/>
              <a:gdLst>
                <a:gd name="T0" fmla="*/ 0 w 3"/>
                <a:gd name="T1" fmla="*/ 6 h 8"/>
                <a:gd name="T2" fmla="*/ 3 w 3"/>
                <a:gd name="T3" fmla="*/ 6 h 8"/>
                <a:gd name="T4" fmla="*/ 0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6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63" name="Freeform 2005">
              <a:extLst>
                <a:ext uri="{FF2B5EF4-FFF2-40B4-BE49-F238E27FC236}">
                  <a16:creationId xmlns:a16="http://schemas.microsoft.com/office/drawing/2014/main" id="{5E025C4A-4150-44FD-994F-06CB3836C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1130"/>
              <a:ext cx="10" cy="5"/>
            </a:xfrm>
            <a:custGeom>
              <a:avLst/>
              <a:gdLst>
                <a:gd name="T0" fmla="*/ 9 w 10"/>
                <a:gd name="T1" fmla="*/ 4 h 5"/>
                <a:gd name="T2" fmla="*/ 2 w 10"/>
                <a:gd name="T3" fmla="*/ 1 h 5"/>
                <a:gd name="T4" fmla="*/ 9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4"/>
                  </a:moveTo>
                  <a:cubicBezTo>
                    <a:pt x="8" y="5"/>
                    <a:pt x="0" y="2"/>
                    <a:pt x="2" y="1"/>
                  </a:cubicBezTo>
                  <a:cubicBezTo>
                    <a:pt x="3" y="0"/>
                    <a:pt x="10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64" name="Line 2006">
              <a:extLst>
                <a:ext uri="{FF2B5EF4-FFF2-40B4-BE49-F238E27FC236}">
                  <a16:creationId xmlns:a16="http://schemas.microsoft.com/office/drawing/2014/main" id="{4A1AFD7B-7AAA-4C7C-8576-F45020FC0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" y="113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65" name="Line 2007">
              <a:extLst>
                <a:ext uri="{FF2B5EF4-FFF2-40B4-BE49-F238E27FC236}">
                  <a16:creationId xmlns:a16="http://schemas.microsoft.com/office/drawing/2014/main" id="{5EF4E198-4CA2-4B9F-92B3-0CFCD22DC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" y="113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66" name="Freeform 2008">
              <a:extLst>
                <a:ext uri="{FF2B5EF4-FFF2-40B4-BE49-F238E27FC236}">
                  <a16:creationId xmlns:a16="http://schemas.microsoft.com/office/drawing/2014/main" id="{E0B9D494-498C-4DB1-ADD6-1204CDD36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" y="1103"/>
              <a:ext cx="22" cy="23"/>
            </a:xfrm>
            <a:custGeom>
              <a:avLst/>
              <a:gdLst>
                <a:gd name="T0" fmla="*/ 14 w 20"/>
                <a:gd name="T1" fmla="*/ 0 h 22"/>
                <a:gd name="T2" fmla="*/ 7 w 20"/>
                <a:gd name="T3" fmla="*/ 24 h 22"/>
                <a:gd name="T4" fmla="*/ 14 w 20"/>
                <a:gd name="T5" fmla="*/ 0 h 22"/>
                <a:gd name="T6" fmla="*/ 0 60000 65536"/>
                <a:gd name="T7" fmla="*/ 0 60000 65536"/>
                <a:gd name="T8" fmla="*/ 0 60000 65536"/>
                <a:gd name="T9" fmla="*/ 0 w 20"/>
                <a:gd name="T10" fmla="*/ 0 h 22"/>
                <a:gd name="T11" fmla="*/ 20 w 2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2">
                  <a:moveTo>
                    <a:pt x="12" y="0"/>
                  </a:moveTo>
                  <a:cubicBezTo>
                    <a:pt x="20" y="8"/>
                    <a:pt x="11" y="18"/>
                    <a:pt x="5" y="22"/>
                  </a:cubicBezTo>
                  <a:cubicBezTo>
                    <a:pt x="3" y="15"/>
                    <a:pt x="0" y="5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67" name="Line 2009">
              <a:extLst>
                <a:ext uri="{FF2B5EF4-FFF2-40B4-BE49-F238E27FC236}">
                  <a16:creationId xmlns:a16="http://schemas.microsoft.com/office/drawing/2014/main" id="{731F3C80-204A-4744-A641-472805B86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" y="112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68" name="Line 2010">
              <a:extLst>
                <a:ext uri="{FF2B5EF4-FFF2-40B4-BE49-F238E27FC236}">
                  <a16:creationId xmlns:a16="http://schemas.microsoft.com/office/drawing/2014/main" id="{F009CDC5-DBB8-405A-9B0C-5B5ED9044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" y="112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69" name="Freeform 2011">
              <a:extLst>
                <a:ext uri="{FF2B5EF4-FFF2-40B4-BE49-F238E27FC236}">
                  <a16:creationId xmlns:a16="http://schemas.microsoft.com/office/drawing/2014/main" id="{71C28A8D-494B-42EF-A215-FBAAF3467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1102"/>
              <a:ext cx="7" cy="5"/>
            </a:xfrm>
            <a:custGeom>
              <a:avLst/>
              <a:gdLst>
                <a:gd name="T0" fmla="*/ 2 w 7"/>
                <a:gd name="T1" fmla="*/ 1 h 5"/>
                <a:gd name="T2" fmla="*/ 6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6" y="4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70" name="Freeform 2012">
              <a:extLst>
                <a:ext uri="{FF2B5EF4-FFF2-40B4-BE49-F238E27FC236}">
                  <a16:creationId xmlns:a16="http://schemas.microsoft.com/office/drawing/2014/main" id="{CD107750-9DE4-475F-A5BC-FB1231087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1083"/>
              <a:ext cx="19" cy="20"/>
            </a:xfrm>
            <a:custGeom>
              <a:avLst/>
              <a:gdLst>
                <a:gd name="T0" fmla="*/ 20 w 18"/>
                <a:gd name="T1" fmla="*/ 11 h 18"/>
                <a:gd name="T2" fmla="*/ 5 w 18"/>
                <a:gd name="T3" fmla="*/ 22 h 18"/>
                <a:gd name="T4" fmla="*/ 20 w 18"/>
                <a:gd name="T5" fmla="*/ 11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18" y="9"/>
                  </a:moveTo>
                  <a:cubicBezTo>
                    <a:pt x="11" y="10"/>
                    <a:pt x="12" y="17"/>
                    <a:pt x="5" y="18"/>
                  </a:cubicBezTo>
                  <a:cubicBezTo>
                    <a:pt x="0" y="8"/>
                    <a:pt x="14" y="0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71" name="Freeform 2013">
              <a:extLst>
                <a:ext uri="{FF2B5EF4-FFF2-40B4-BE49-F238E27FC236}">
                  <a16:creationId xmlns:a16="http://schemas.microsoft.com/office/drawing/2014/main" id="{2BF37B41-6CED-43BA-9905-AFF8B0A70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1092"/>
              <a:ext cx="8" cy="5"/>
            </a:xfrm>
            <a:custGeom>
              <a:avLst/>
              <a:gdLst>
                <a:gd name="T0" fmla="*/ 7 w 7"/>
                <a:gd name="T1" fmla="*/ 4 h 5"/>
                <a:gd name="T2" fmla="*/ 1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87" name="Group 1651">
            <a:extLst>
              <a:ext uri="{FF2B5EF4-FFF2-40B4-BE49-F238E27FC236}">
                <a16:creationId xmlns:a16="http://schemas.microsoft.com/office/drawing/2014/main" id="{49266A0A-9CF3-48BB-AB7F-CF1B5912C2B6}"/>
              </a:ext>
            </a:extLst>
          </p:cNvPr>
          <p:cNvGrpSpPr>
            <a:grpSpLocks/>
          </p:cNvGrpSpPr>
          <p:nvPr/>
        </p:nvGrpSpPr>
        <p:grpSpPr bwMode="auto">
          <a:xfrm>
            <a:off x="-6838950" y="1322388"/>
            <a:ext cx="6740525" cy="1174750"/>
            <a:chOff x="0" y="0"/>
            <a:chExt cx="4246" cy="740"/>
          </a:xfrm>
        </p:grpSpPr>
        <p:sp>
          <p:nvSpPr>
            <p:cNvPr id="14672" name="Freeform 2015">
              <a:extLst>
                <a:ext uri="{FF2B5EF4-FFF2-40B4-BE49-F238E27FC236}">
                  <a16:creationId xmlns:a16="http://schemas.microsoft.com/office/drawing/2014/main" id="{624EC5FC-F7F6-435F-A7C8-B37FA583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733"/>
              <a:ext cx="15" cy="7"/>
            </a:xfrm>
            <a:custGeom>
              <a:avLst/>
              <a:gdLst>
                <a:gd name="T0" fmla="*/ 16 w 14"/>
                <a:gd name="T1" fmla="*/ 6 h 7"/>
                <a:gd name="T2" fmla="*/ 0 w 14"/>
                <a:gd name="T3" fmla="*/ 0 h 7"/>
                <a:gd name="T4" fmla="*/ 16 w 14"/>
                <a:gd name="T5" fmla="*/ 6 h 7"/>
                <a:gd name="T6" fmla="*/ 0 60000 65536"/>
                <a:gd name="T7" fmla="*/ 0 60000 65536"/>
                <a:gd name="T8" fmla="*/ 0 60000 65536"/>
                <a:gd name="T9" fmla="*/ 0 w 14"/>
                <a:gd name="T10" fmla="*/ 0 h 7"/>
                <a:gd name="T11" fmla="*/ 14 w 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7">
                  <a:moveTo>
                    <a:pt x="14" y="6"/>
                  </a:moveTo>
                  <a:cubicBezTo>
                    <a:pt x="6" y="7"/>
                    <a:pt x="1" y="6"/>
                    <a:pt x="0" y="0"/>
                  </a:cubicBezTo>
                  <a:cubicBezTo>
                    <a:pt x="7" y="0"/>
                    <a:pt x="12" y="2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73" name="Freeform 2016">
              <a:extLst>
                <a:ext uri="{FF2B5EF4-FFF2-40B4-BE49-F238E27FC236}">
                  <a16:creationId xmlns:a16="http://schemas.microsoft.com/office/drawing/2014/main" id="{7AD78ED9-7674-41BD-9886-9533BFB3D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" y="718"/>
              <a:ext cx="38" cy="20"/>
            </a:xfrm>
            <a:custGeom>
              <a:avLst/>
              <a:gdLst>
                <a:gd name="T0" fmla="*/ 25 w 35"/>
                <a:gd name="T1" fmla="*/ 19 h 19"/>
                <a:gd name="T2" fmla="*/ 17 w 35"/>
                <a:gd name="T3" fmla="*/ 16 h 19"/>
                <a:gd name="T4" fmla="*/ 25 w 35"/>
                <a:gd name="T5" fmla="*/ 19 h 19"/>
                <a:gd name="T6" fmla="*/ 0 60000 65536"/>
                <a:gd name="T7" fmla="*/ 0 60000 65536"/>
                <a:gd name="T8" fmla="*/ 0 60000 65536"/>
                <a:gd name="T9" fmla="*/ 0 w 35"/>
                <a:gd name="T10" fmla="*/ 0 h 19"/>
                <a:gd name="T11" fmla="*/ 35 w 3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9">
                  <a:moveTo>
                    <a:pt x="21" y="17"/>
                  </a:moveTo>
                  <a:cubicBezTo>
                    <a:pt x="19" y="19"/>
                    <a:pt x="15" y="14"/>
                    <a:pt x="15" y="14"/>
                  </a:cubicBezTo>
                  <a:cubicBezTo>
                    <a:pt x="0" y="0"/>
                    <a:pt x="35" y="4"/>
                    <a:pt x="2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74" name="Freeform 2017">
              <a:extLst>
                <a:ext uri="{FF2B5EF4-FFF2-40B4-BE49-F238E27FC236}">
                  <a16:creationId xmlns:a16="http://schemas.microsoft.com/office/drawing/2014/main" id="{276433F8-DAB4-46AB-9C3F-99C3DA13B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" y="719"/>
              <a:ext cx="8" cy="11"/>
            </a:xfrm>
            <a:custGeom>
              <a:avLst/>
              <a:gdLst>
                <a:gd name="T0" fmla="*/ 2 w 7"/>
                <a:gd name="T1" fmla="*/ 9 h 10"/>
                <a:gd name="T2" fmla="*/ 7 w 7"/>
                <a:gd name="T3" fmla="*/ 3 h 10"/>
                <a:gd name="T4" fmla="*/ 2 w 7"/>
                <a:gd name="T5" fmla="*/ 9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2" y="7"/>
                  </a:moveTo>
                  <a:cubicBezTo>
                    <a:pt x="0" y="5"/>
                    <a:pt x="2" y="0"/>
                    <a:pt x="5" y="3"/>
                  </a:cubicBezTo>
                  <a:cubicBezTo>
                    <a:pt x="7" y="5"/>
                    <a:pt x="6" y="10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75" name="Freeform 2018">
              <a:extLst>
                <a:ext uri="{FF2B5EF4-FFF2-40B4-BE49-F238E27FC236}">
                  <a16:creationId xmlns:a16="http://schemas.microsoft.com/office/drawing/2014/main" id="{3279860B-F761-417C-865E-4B5FB9F87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711"/>
              <a:ext cx="4" cy="9"/>
            </a:xfrm>
            <a:custGeom>
              <a:avLst/>
              <a:gdLst>
                <a:gd name="T0" fmla="*/ 5 w 3"/>
                <a:gd name="T1" fmla="*/ 6 h 8"/>
                <a:gd name="T2" fmla="*/ 0 w 3"/>
                <a:gd name="T3" fmla="*/ 6 h 8"/>
                <a:gd name="T4" fmla="*/ 5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6"/>
                    <a:pt x="0" y="8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76" name="Freeform 2019">
              <a:extLst>
                <a:ext uri="{FF2B5EF4-FFF2-40B4-BE49-F238E27FC236}">
                  <a16:creationId xmlns:a16="http://schemas.microsoft.com/office/drawing/2014/main" id="{43DAE56A-442F-4705-9C86-724E3C6FC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715"/>
              <a:ext cx="8" cy="5"/>
            </a:xfrm>
            <a:custGeom>
              <a:avLst/>
              <a:gdLst>
                <a:gd name="T0" fmla="*/ 7 w 7"/>
                <a:gd name="T1" fmla="*/ 4 h 5"/>
                <a:gd name="T2" fmla="*/ 1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77" name="Freeform 2020">
              <a:extLst>
                <a:ext uri="{FF2B5EF4-FFF2-40B4-BE49-F238E27FC236}">
                  <a16:creationId xmlns:a16="http://schemas.microsoft.com/office/drawing/2014/main" id="{A71C584D-CB72-48B9-B3D5-31C12D41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711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78" name="Freeform 2021">
              <a:extLst>
                <a:ext uri="{FF2B5EF4-FFF2-40B4-BE49-F238E27FC236}">
                  <a16:creationId xmlns:a16="http://schemas.microsoft.com/office/drawing/2014/main" id="{E82124F7-3F08-4737-AB6C-EEE50EDBC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708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79" name="Freeform 2022">
              <a:extLst>
                <a:ext uri="{FF2B5EF4-FFF2-40B4-BE49-F238E27FC236}">
                  <a16:creationId xmlns:a16="http://schemas.microsoft.com/office/drawing/2014/main" id="{AE3B76F4-FCFE-42B7-A603-D0337D0E8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708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80" name="Freeform 2023">
              <a:extLst>
                <a:ext uri="{FF2B5EF4-FFF2-40B4-BE49-F238E27FC236}">
                  <a16:creationId xmlns:a16="http://schemas.microsoft.com/office/drawing/2014/main" id="{7D22F057-A455-47FC-BE27-52AA760AB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" y="695"/>
              <a:ext cx="22" cy="22"/>
            </a:xfrm>
            <a:custGeom>
              <a:avLst/>
              <a:gdLst>
                <a:gd name="T0" fmla="*/ 23 w 21"/>
                <a:gd name="T1" fmla="*/ 11 h 20"/>
                <a:gd name="T2" fmla="*/ 16 w 21"/>
                <a:gd name="T3" fmla="*/ 0 h 20"/>
                <a:gd name="T4" fmla="*/ 23 w 21"/>
                <a:gd name="T5" fmla="*/ 11 h 20"/>
                <a:gd name="T6" fmla="*/ 0 60000 65536"/>
                <a:gd name="T7" fmla="*/ 0 60000 65536"/>
                <a:gd name="T8" fmla="*/ 0 60000 65536"/>
                <a:gd name="T9" fmla="*/ 0 w 21"/>
                <a:gd name="T10" fmla="*/ 0 h 20"/>
                <a:gd name="T11" fmla="*/ 21 w 21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0">
                  <a:moveTo>
                    <a:pt x="21" y="9"/>
                  </a:moveTo>
                  <a:cubicBezTo>
                    <a:pt x="13" y="20"/>
                    <a:pt x="0" y="2"/>
                    <a:pt x="14" y="0"/>
                  </a:cubicBezTo>
                  <a:cubicBezTo>
                    <a:pt x="15" y="4"/>
                    <a:pt x="20" y="5"/>
                    <a:pt x="2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81" name="Freeform 2024">
              <a:extLst>
                <a:ext uri="{FF2B5EF4-FFF2-40B4-BE49-F238E27FC236}">
                  <a16:creationId xmlns:a16="http://schemas.microsoft.com/office/drawing/2014/main" id="{BF37ECAF-3825-4547-BBF3-962B8A4C0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" y="701"/>
              <a:ext cx="12" cy="6"/>
            </a:xfrm>
            <a:custGeom>
              <a:avLst/>
              <a:gdLst>
                <a:gd name="T0" fmla="*/ 4 w 11"/>
                <a:gd name="T1" fmla="*/ 1 h 6"/>
                <a:gd name="T2" fmla="*/ 9 w 11"/>
                <a:gd name="T3" fmla="*/ 4 h 6"/>
                <a:gd name="T4" fmla="*/ 4 w 11"/>
                <a:gd name="T5" fmla="*/ 1 h 6"/>
                <a:gd name="T6" fmla="*/ 0 60000 65536"/>
                <a:gd name="T7" fmla="*/ 0 60000 65536"/>
                <a:gd name="T8" fmla="*/ 0 60000 65536"/>
                <a:gd name="T9" fmla="*/ 0 w 11"/>
                <a:gd name="T10" fmla="*/ 0 h 6"/>
                <a:gd name="T11" fmla="*/ 11 w 1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">
                  <a:moveTo>
                    <a:pt x="4" y="1"/>
                  </a:moveTo>
                  <a:cubicBezTo>
                    <a:pt x="6" y="0"/>
                    <a:pt x="11" y="1"/>
                    <a:pt x="7" y="4"/>
                  </a:cubicBezTo>
                  <a:cubicBezTo>
                    <a:pt x="5" y="6"/>
                    <a:pt x="0" y="5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82" name="Freeform 2025">
              <a:extLst>
                <a:ext uri="{FF2B5EF4-FFF2-40B4-BE49-F238E27FC236}">
                  <a16:creationId xmlns:a16="http://schemas.microsoft.com/office/drawing/2014/main" id="{54366F69-FFC8-4B37-9A30-0B1B30BF5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697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83" name="Freeform 2026">
              <a:extLst>
                <a:ext uri="{FF2B5EF4-FFF2-40B4-BE49-F238E27FC236}">
                  <a16:creationId xmlns:a16="http://schemas.microsoft.com/office/drawing/2014/main" id="{560AC59A-0B4B-4E2C-8526-234EEED0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691"/>
              <a:ext cx="8" cy="5"/>
            </a:xfrm>
            <a:custGeom>
              <a:avLst/>
              <a:gdLst>
                <a:gd name="T0" fmla="*/ 8 w 7"/>
                <a:gd name="T1" fmla="*/ 4 h 5"/>
                <a:gd name="T2" fmla="*/ 2 w 7"/>
                <a:gd name="T3" fmla="*/ 1 h 5"/>
                <a:gd name="T4" fmla="*/ 8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84" name="Freeform 2027">
              <a:extLst>
                <a:ext uri="{FF2B5EF4-FFF2-40B4-BE49-F238E27FC236}">
                  <a16:creationId xmlns:a16="http://schemas.microsoft.com/office/drawing/2014/main" id="{EB7CB4B7-8BBC-4197-8BE3-40C0F7CF4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" y="691"/>
              <a:ext cx="8" cy="5"/>
            </a:xfrm>
            <a:custGeom>
              <a:avLst/>
              <a:gdLst>
                <a:gd name="T0" fmla="*/ 8 w 7"/>
                <a:gd name="T1" fmla="*/ 4 h 5"/>
                <a:gd name="T2" fmla="*/ 2 w 7"/>
                <a:gd name="T3" fmla="*/ 1 h 5"/>
                <a:gd name="T4" fmla="*/ 8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85" name="Freeform 2028">
              <a:extLst>
                <a:ext uri="{FF2B5EF4-FFF2-40B4-BE49-F238E27FC236}">
                  <a16:creationId xmlns:a16="http://schemas.microsoft.com/office/drawing/2014/main" id="{73354E26-2184-451E-86FA-500A86DD8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691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86" name="Freeform 2029">
              <a:extLst>
                <a:ext uri="{FF2B5EF4-FFF2-40B4-BE49-F238E27FC236}">
                  <a16:creationId xmlns:a16="http://schemas.microsoft.com/office/drawing/2014/main" id="{24EA7BAE-EDFF-4F7F-9E4A-83F8B258A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" y="688"/>
              <a:ext cx="6" cy="5"/>
            </a:xfrm>
            <a:custGeom>
              <a:avLst/>
              <a:gdLst>
                <a:gd name="T0" fmla="*/ 5 w 6"/>
                <a:gd name="T1" fmla="*/ 4 h 5"/>
                <a:gd name="T2" fmla="*/ 1 w 6"/>
                <a:gd name="T3" fmla="*/ 1 h 5"/>
                <a:gd name="T4" fmla="*/ 5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87" name="Freeform 2030">
              <a:extLst>
                <a:ext uri="{FF2B5EF4-FFF2-40B4-BE49-F238E27FC236}">
                  <a16:creationId xmlns:a16="http://schemas.microsoft.com/office/drawing/2014/main" id="{ACEFEF66-4E90-4BFE-B53E-B3CB36A4E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2" y="683"/>
              <a:ext cx="11" cy="6"/>
            </a:xfrm>
            <a:custGeom>
              <a:avLst/>
              <a:gdLst>
                <a:gd name="T0" fmla="*/ 11 w 10"/>
                <a:gd name="T1" fmla="*/ 7 h 5"/>
                <a:gd name="T2" fmla="*/ 2 w 10"/>
                <a:gd name="T3" fmla="*/ 1 h 5"/>
                <a:gd name="T4" fmla="*/ 11 w 10"/>
                <a:gd name="T5" fmla="*/ 7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5"/>
                  </a:moveTo>
                  <a:cubicBezTo>
                    <a:pt x="8" y="5"/>
                    <a:pt x="0" y="3"/>
                    <a:pt x="2" y="1"/>
                  </a:cubicBezTo>
                  <a:cubicBezTo>
                    <a:pt x="3" y="0"/>
                    <a:pt x="10" y="3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88" name="Freeform 2031">
              <a:extLst>
                <a:ext uri="{FF2B5EF4-FFF2-40B4-BE49-F238E27FC236}">
                  <a16:creationId xmlns:a16="http://schemas.microsoft.com/office/drawing/2014/main" id="{75E3B028-7B2C-420B-A1FF-83FE242F5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74"/>
              <a:ext cx="3" cy="8"/>
            </a:xfrm>
            <a:custGeom>
              <a:avLst/>
              <a:gdLst>
                <a:gd name="T0" fmla="*/ 3 w 3"/>
                <a:gd name="T1" fmla="*/ 4 h 8"/>
                <a:gd name="T2" fmla="*/ 0 w 3"/>
                <a:gd name="T3" fmla="*/ 4 h 8"/>
                <a:gd name="T4" fmla="*/ 3 w 3"/>
                <a:gd name="T5" fmla="*/ 4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6"/>
                    <a:pt x="0" y="8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89" name="Freeform 2032">
              <a:extLst>
                <a:ext uri="{FF2B5EF4-FFF2-40B4-BE49-F238E27FC236}">
                  <a16:creationId xmlns:a16="http://schemas.microsoft.com/office/drawing/2014/main" id="{A7A111F3-B277-4BBA-85CD-00FBA6E80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" y="655"/>
              <a:ext cx="19" cy="29"/>
            </a:xfrm>
            <a:custGeom>
              <a:avLst/>
              <a:gdLst>
                <a:gd name="T0" fmla="*/ 8 w 18"/>
                <a:gd name="T1" fmla="*/ 20 h 27"/>
                <a:gd name="T2" fmla="*/ 4 w 18"/>
                <a:gd name="T3" fmla="*/ 10 h 27"/>
                <a:gd name="T4" fmla="*/ 8 w 18"/>
                <a:gd name="T5" fmla="*/ 2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8" y="18"/>
                  </a:moveTo>
                  <a:cubicBezTo>
                    <a:pt x="7" y="17"/>
                    <a:pt x="0" y="12"/>
                    <a:pt x="4" y="8"/>
                  </a:cubicBezTo>
                  <a:cubicBezTo>
                    <a:pt x="13" y="0"/>
                    <a:pt x="18" y="27"/>
                    <a:pt x="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90" name="Freeform 2033">
              <a:extLst>
                <a:ext uri="{FF2B5EF4-FFF2-40B4-BE49-F238E27FC236}">
                  <a16:creationId xmlns:a16="http://schemas.microsoft.com/office/drawing/2014/main" id="{17587E83-9B34-4B29-9B83-6D354BF96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" y="670"/>
              <a:ext cx="4" cy="8"/>
            </a:xfrm>
            <a:custGeom>
              <a:avLst/>
              <a:gdLst>
                <a:gd name="T0" fmla="*/ 4 w 4"/>
                <a:gd name="T1" fmla="*/ 6 h 7"/>
                <a:gd name="T2" fmla="*/ 0 w 4"/>
                <a:gd name="T3" fmla="*/ 6 h 7"/>
                <a:gd name="T4" fmla="*/ 4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6"/>
                    <a:pt x="0" y="7"/>
                    <a:pt x="0" y="4"/>
                  </a:cubicBezTo>
                  <a:cubicBezTo>
                    <a:pt x="0" y="2"/>
                    <a:pt x="4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91" name="Freeform 2034">
              <a:extLst>
                <a:ext uri="{FF2B5EF4-FFF2-40B4-BE49-F238E27FC236}">
                  <a16:creationId xmlns:a16="http://schemas.microsoft.com/office/drawing/2014/main" id="{600D2B68-6063-4158-9B8E-B773D1F71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670"/>
              <a:ext cx="8" cy="6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92" name="Freeform 2035">
              <a:extLst>
                <a:ext uri="{FF2B5EF4-FFF2-40B4-BE49-F238E27FC236}">
                  <a16:creationId xmlns:a16="http://schemas.microsoft.com/office/drawing/2014/main" id="{50056673-7899-4CA9-923B-BE8A5FA6C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" y="650"/>
              <a:ext cx="47" cy="22"/>
            </a:xfrm>
            <a:custGeom>
              <a:avLst/>
              <a:gdLst>
                <a:gd name="T0" fmla="*/ 28 w 44"/>
                <a:gd name="T1" fmla="*/ 22 h 21"/>
                <a:gd name="T2" fmla="*/ 19 w 44"/>
                <a:gd name="T3" fmla="*/ 18 h 21"/>
                <a:gd name="T4" fmla="*/ 28 w 44"/>
                <a:gd name="T5" fmla="*/ 22 h 21"/>
                <a:gd name="T6" fmla="*/ 0 60000 65536"/>
                <a:gd name="T7" fmla="*/ 0 60000 65536"/>
                <a:gd name="T8" fmla="*/ 0 60000 65536"/>
                <a:gd name="T9" fmla="*/ 0 w 44"/>
                <a:gd name="T10" fmla="*/ 0 h 21"/>
                <a:gd name="T11" fmla="*/ 44 w 4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21">
                  <a:moveTo>
                    <a:pt x="24" y="20"/>
                  </a:moveTo>
                  <a:cubicBezTo>
                    <a:pt x="20" y="21"/>
                    <a:pt x="18" y="17"/>
                    <a:pt x="17" y="16"/>
                  </a:cubicBezTo>
                  <a:cubicBezTo>
                    <a:pt x="0" y="0"/>
                    <a:pt x="44" y="11"/>
                    <a:pt x="2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93" name="Freeform 2036">
              <a:extLst>
                <a:ext uri="{FF2B5EF4-FFF2-40B4-BE49-F238E27FC236}">
                  <a16:creationId xmlns:a16="http://schemas.microsoft.com/office/drawing/2014/main" id="{EC3A63EA-AEF7-46B6-BFDC-735CF6E7D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667"/>
              <a:ext cx="10" cy="5"/>
            </a:xfrm>
            <a:custGeom>
              <a:avLst/>
              <a:gdLst>
                <a:gd name="T0" fmla="*/ 8 w 10"/>
                <a:gd name="T1" fmla="*/ 4 h 5"/>
                <a:gd name="T2" fmla="*/ 1 w 10"/>
                <a:gd name="T3" fmla="*/ 0 h 5"/>
                <a:gd name="T4" fmla="*/ 8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1" y="0"/>
                  </a:cubicBezTo>
                  <a:cubicBezTo>
                    <a:pt x="2" y="0"/>
                    <a:pt x="10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94" name="Freeform 2037">
              <a:extLst>
                <a:ext uri="{FF2B5EF4-FFF2-40B4-BE49-F238E27FC236}">
                  <a16:creationId xmlns:a16="http://schemas.microsoft.com/office/drawing/2014/main" id="{3D55CE1E-F310-4A37-9E70-1D4221BC2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667"/>
              <a:ext cx="7" cy="5"/>
            </a:xfrm>
            <a:custGeom>
              <a:avLst/>
              <a:gdLst>
                <a:gd name="T0" fmla="*/ 1 w 6"/>
                <a:gd name="T1" fmla="*/ 0 h 5"/>
                <a:gd name="T2" fmla="*/ 7 w 6"/>
                <a:gd name="T3" fmla="*/ 4 h 5"/>
                <a:gd name="T4" fmla="*/ 1 w 6"/>
                <a:gd name="T5" fmla="*/ 0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0"/>
                  </a:moveTo>
                  <a:cubicBezTo>
                    <a:pt x="2" y="0"/>
                    <a:pt x="6" y="2"/>
                    <a:pt x="5" y="4"/>
                  </a:cubicBezTo>
                  <a:cubicBezTo>
                    <a:pt x="4" y="5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95" name="Freeform 2038">
              <a:extLst>
                <a:ext uri="{FF2B5EF4-FFF2-40B4-BE49-F238E27FC236}">
                  <a16:creationId xmlns:a16="http://schemas.microsoft.com/office/drawing/2014/main" id="{86CA0C0D-35FE-4843-81AB-62DD63990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659"/>
              <a:ext cx="8" cy="6"/>
            </a:xfrm>
            <a:custGeom>
              <a:avLst/>
              <a:gdLst>
                <a:gd name="T0" fmla="*/ 8 w 7"/>
                <a:gd name="T1" fmla="*/ 6 h 5"/>
                <a:gd name="T2" fmla="*/ 2 w 7"/>
                <a:gd name="T3" fmla="*/ 1 h 5"/>
                <a:gd name="T4" fmla="*/ 8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3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96" name="Freeform 2039">
              <a:extLst>
                <a:ext uri="{FF2B5EF4-FFF2-40B4-BE49-F238E27FC236}">
                  <a16:creationId xmlns:a16="http://schemas.microsoft.com/office/drawing/2014/main" id="{D1916BB3-A738-4694-95C2-EB6E1C405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659"/>
              <a:ext cx="8" cy="6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97" name="Freeform 2040">
              <a:extLst>
                <a:ext uri="{FF2B5EF4-FFF2-40B4-BE49-F238E27FC236}">
                  <a16:creationId xmlns:a16="http://schemas.microsoft.com/office/drawing/2014/main" id="{23AB8274-2920-429F-97B7-DFE7837E9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" y="650"/>
              <a:ext cx="4" cy="7"/>
            </a:xfrm>
            <a:custGeom>
              <a:avLst/>
              <a:gdLst>
                <a:gd name="T0" fmla="*/ 5 w 3"/>
                <a:gd name="T1" fmla="*/ 4 h 7"/>
                <a:gd name="T2" fmla="*/ 0 w 3"/>
                <a:gd name="T3" fmla="*/ 4 h 7"/>
                <a:gd name="T4" fmla="*/ 5 w 3"/>
                <a:gd name="T5" fmla="*/ 4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5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98" name="Freeform 2041">
              <a:extLst>
                <a:ext uri="{FF2B5EF4-FFF2-40B4-BE49-F238E27FC236}">
                  <a16:creationId xmlns:a16="http://schemas.microsoft.com/office/drawing/2014/main" id="{32421383-2A00-4AFF-8B93-D3CE4ABCC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653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99" name="Freeform 2042">
              <a:extLst>
                <a:ext uri="{FF2B5EF4-FFF2-40B4-BE49-F238E27FC236}">
                  <a16:creationId xmlns:a16="http://schemas.microsoft.com/office/drawing/2014/main" id="{717E2AB6-2554-4EC6-A3BE-D0778FA16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653"/>
              <a:ext cx="11" cy="5"/>
            </a:xfrm>
            <a:custGeom>
              <a:avLst/>
              <a:gdLst>
                <a:gd name="T0" fmla="*/ 2 w 10"/>
                <a:gd name="T1" fmla="*/ 1 h 5"/>
                <a:gd name="T2" fmla="*/ 11 w 10"/>
                <a:gd name="T3" fmla="*/ 4 h 5"/>
                <a:gd name="T4" fmla="*/ 2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1"/>
                  </a:moveTo>
                  <a:cubicBezTo>
                    <a:pt x="3" y="0"/>
                    <a:pt x="10" y="2"/>
                    <a:pt x="9" y="4"/>
                  </a:cubicBezTo>
                  <a:cubicBezTo>
                    <a:pt x="8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00" name="Freeform 2043">
              <a:extLst>
                <a:ext uri="{FF2B5EF4-FFF2-40B4-BE49-F238E27FC236}">
                  <a16:creationId xmlns:a16="http://schemas.microsoft.com/office/drawing/2014/main" id="{34F0CC04-5168-48FF-AC06-03BB2C3D8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653"/>
              <a:ext cx="8" cy="5"/>
            </a:xfrm>
            <a:custGeom>
              <a:avLst/>
              <a:gdLst>
                <a:gd name="T0" fmla="*/ 7 w 7"/>
                <a:gd name="T1" fmla="*/ 4 h 5"/>
                <a:gd name="T2" fmla="*/ 1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01" name="Freeform 2044">
              <a:extLst>
                <a:ext uri="{FF2B5EF4-FFF2-40B4-BE49-F238E27FC236}">
                  <a16:creationId xmlns:a16="http://schemas.microsoft.com/office/drawing/2014/main" id="{4775D893-3D5E-4750-A1D4-FD04BC192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634"/>
              <a:ext cx="49" cy="21"/>
            </a:xfrm>
            <a:custGeom>
              <a:avLst/>
              <a:gdLst>
                <a:gd name="T0" fmla="*/ 28 w 45"/>
                <a:gd name="T1" fmla="*/ 21 h 20"/>
                <a:gd name="T2" fmla="*/ 21 w 45"/>
                <a:gd name="T3" fmla="*/ 18 h 20"/>
                <a:gd name="T4" fmla="*/ 28 w 45"/>
                <a:gd name="T5" fmla="*/ 21 h 20"/>
                <a:gd name="T6" fmla="*/ 0 60000 65536"/>
                <a:gd name="T7" fmla="*/ 0 60000 65536"/>
                <a:gd name="T8" fmla="*/ 0 60000 65536"/>
                <a:gd name="T9" fmla="*/ 0 w 45"/>
                <a:gd name="T10" fmla="*/ 0 h 20"/>
                <a:gd name="T11" fmla="*/ 45 w 4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0">
                  <a:moveTo>
                    <a:pt x="24" y="19"/>
                  </a:moveTo>
                  <a:cubicBezTo>
                    <a:pt x="20" y="20"/>
                    <a:pt x="18" y="17"/>
                    <a:pt x="17" y="16"/>
                  </a:cubicBezTo>
                  <a:cubicBezTo>
                    <a:pt x="0" y="0"/>
                    <a:pt x="45" y="10"/>
                    <a:pt x="2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02" name="Freeform 2045">
              <a:extLst>
                <a:ext uri="{FF2B5EF4-FFF2-40B4-BE49-F238E27FC236}">
                  <a16:creationId xmlns:a16="http://schemas.microsoft.com/office/drawing/2014/main" id="{B3554B1F-CF64-4E39-90DC-69C1126B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" y="638"/>
              <a:ext cx="16" cy="23"/>
            </a:xfrm>
            <a:custGeom>
              <a:avLst/>
              <a:gdLst>
                <a:gd name="T0" fmla="*/ 10 w 14"/>
                <a:gd name="T1" fmla="*/ 2 h 21"/>
                <a:gd name="T2" fmla="*/ 7 w 14"/>
                <a:gd name="T3" fmla="*/ 14 h 21"/>
                <a:gd name="T4" fmla="*/ 10 w 14"/>
                <a:gd name="T5" fmla="*/ 2 h 21"/>
                <a:gd name="T6" fmla="*/ 0 60000 65536"/>
                <a:gd name="T7" fmla="*/ 0 60000 65536"/>
                <a:gd name="T8" fmla="*/ 0 60000 65536"/>
                <a:gd name="T9" fmla="*/ 0 w 14"/>
                <a:gd name="T10" fmla="*/ 0 h 21"/>
                <a:gd name="T11" fmla="*/ 14 w 1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1">
                  <a:moveTo>
                    <a:pt x="8" y="2"/>
                  </a:moveTo>
                  <a:cubicBezTo>
                    <a:pt x="12" y="4"/>
                    <a:pt x="14" y="21"/>
                    <a:pt x="5" y="12"/>
                  </a:cubicBezTo>
                  <a:cubicBezTo>
                    <a:pt x="0" y="7"/>
                    <a:pt x="4" y="0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03" name="Freeform 2046">
              <a:extLst>
                <a:ext uri="{FF2B5EF4-FFF2-40B4-BE49-F238E27FC236}">
                  <a16:creationId xmlns:a16="http://schemas.microsoft.com/office/drawing/2014/main" id="{065638DA-1B55-4EC8-BA64-F1F319EE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650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04" name="Line 2047">
              <a:extLst>
                <a:ext uri="{FF2B5EF4-FFF2-40B4-BE49-F238E27FC236}">
                  <a16:creationId xmlns:a16="http://schemas.microsoft.com/office/drawing/2014/main" id="{BE5FFC5B-F479-4451-8833-367E39E0E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3" y="64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05" name="Line 2048">
              <a:extLst>
                <a:ext uri="{FF2B5EF4-FFF2-40B4-BE49-F238E27FC236}">
                  <a16:creationId xmlns:a16="http://schemas.microsoft.com/office/drawing/2014/main" id="{DEECD071-79CA-483D-82CE-D0472EA1F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3" y="64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06" name="Freeform 2049">
              <a:extLst>
                <a:ext uri="{FF2B5EF4-FFF2-40B4-BE49-F238E27FC236}">
                  <a16:creationId xmlns:a16="http://schemas.microsoft.com/office/drawing/2014/main" id="{CCAE7C44-F850-44D0-BAC8-00817B56C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645"/>
              <a:ext cx="11" cy="6"/>
            </a:xfrm>
            <a:custGeom>
              <a:avLst/>
              <a:gdLst>
                <a:gd name="T0" fmla="*/ 1 w 10"/>
                <a:gd name="T1" fmla="*/ 1 h 5"/>
                <a:gd name="T2" fmla="*/ 10 w 10"/>
                <a:gd name="T3" fmla="*/ 7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3"/>
                    <a:pt x="8" y="5"/>
                  </a:cubicBezTo>
                  <a:cubicBezTo>
                    <a:pt x="7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07" name="Freeform 2050">
              <a:extLst>
                <a:ext uri="{FF2B5EF4-FFF2-40B4-BE49-F238E27FC236}">
                  <a16:creationId xmlns:a16="http://schemas.microsoft.com/office/drawing/2014/main" id="{C2F0527A-3ACA-4715-A367-666A940E2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645"/>
              <a:ext cx="11" cy="6"/>
            </a:xfrm>
            <a:custGeom>
              <a:avLst/>
              <a:gdLst>
                <a:gd name="T0" fmla="*/ 1 w 10"/>
                <a:gd name="T1" fmla="*/ 1 h 5"/>
                <a:gd name="T2" fmla="*/ 10 w 10"/>
                <a:gd name="T3" fmla="*/ 7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3"/>
                    <a:pt x="8" y="5"/>
                  </a:cubicBezTo>
                  <a:cubicBezTo>
                    <a:pt x="7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08" name="Freeform 2051">
              <a:extLst>
                <a:ext uri="{FF2B5EF4-FFF2-40B4-BE49-F238E27FC236}">
                  <a16:creationId xmlns:a16="http://schemas.microsoft.com/office/drawing/2014/main" id="{D5A1AE07-0F93-4BF6-BA5F-2782810DE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642"/>
              <a:ext cx="10" cy="6"/>
            </a:xfrm>
            <a:custGeom>
              <a:avLst/>
              <a:gdLst>
                <a:gd name="T0" fmla="*/ 8 w 10"/>
                <a:gd name="T1" fmla="*/ 6 h 5"/>
                <a:gd name="T2" fmla="*/ 1 w 10"/>
                <a:gd name="T3" fmla="*/ 1 h 5"/>
                <a:gd name="T4" fmla="*/ 8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3"/>
                    <a:pt x="1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09" name="Freeform 2052">
              <a:extLst>
                <a:ext uri="{FF2B5EF4-FFF2-40B4-BE49-F238E27FC236}">
                  <a16:creationId xmlns:a16="http://schemas.microsoft.com/office/drawing/2014/main" id="{4F38B088-AF85-4306-A9E5-18DB186B6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" y="608"/>
              <a:ext cx="43" cy="32"/>
            </a:xfrm>
            <a:custGeom>
              <a:avLst/>
              <a:gdLst>
                <a:gd name="T0" fmla="*/ 43 w 40"/>
                <a:gd name="T1" fmla="*/ 13 h 30"/>
                <a:gd name="T2" fmla="*/ 28 w 40"/>
                <a:gd name="T3" fmla="*/ 34 h 30"/>
                <a:gd name="T4" fmla="*/ 24 w 40"/>
                <a:gd name="T5" fmla="*/ 19 h 30"/>
                <a:gd name="T6" fmla="*/ 3 w 40"/>
                <a:gd name="T7" fmla="*/ 13 h 30"/>
                <a:gd name="T8" fmla="*/ 43 w 40"/>
                <a:gd name="T9" fmla="*/ 13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0"/>
                <a:gd name="T17" fmla="*/ 40 w 4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0">
                  <a:moveTo>
                    <a:pt x="37" y="11"/>
                  </a:moveTo>
                  <a:cubicBezTo>
                    <a:pt x="40" y="18"/>
                    <a:pt x="31" y="29"/>
                    <a:pt x="24" y="30"/>
                  </a:cubicBezTo>
                  <a:cubicBezTo>
                    <a:pt x="20" y="30"/>
                    <a:pt x="22" y="19"/>
                    <a:pt x="20" y="17"/>
                  </a:cubicBezTo>
                  <a:cubicBezTo>
                    <a:pt x="13" y="11"/>
                    <a:pt x="0" y="23"/>
                    <a:pt x="3" y="11"/>
                  </a:cubicBezTo>
                  <a:cubicBezTo>
                    <a:pt x="18" y="4"/>
                    <a:pt x="33" y="0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10" name="Freeform 2053">
              <a:extLst>
                <a:ext uri="{FF2B5EF4-FFF2-40B4-BE49-F238E27FC236}">
                  <a16:creationId xmlns:a16="http://schemas.microsoft.com/office/drawing/2014/main" id="{51CE3DD6-285D-4548-AA2A-3B3FF0DD4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" y="617"/>
              <a:ext cx="20" cy="28"/>
            </a:xfrm>
            <a:custGeom>
              <a:avLst/>
              <a:gdLst>
                <a:gd name="T0" fmla="*/ 3 w 18"/>
                <a:gd name="T1" fmla="*/ 17 h 26"/>
                <a:gd name="T2" fmla="*/ 16 w 18"/>
                <a:gd name="T3" fmla="*/ 5 h 26"/>
                <a:gd name="T4" fmla="*/ 3 w 18"/>
                <a:gd name="T5" fmla="*/ 17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3" y="15"/>
                  </a:moveTo>
                  <a:cubicBezTo>
                    <a:pt x="0" y="7"/>
                    <a:pt x="7" y="0"/>
                    <a:pt x="13" y="5"/>
                  </a:cubicBezTo>
                  <a:cubicBezTo>
                    <a:pt x="18" y="10"/>
                    <a:pt x="7" y="26"/>
                    <a:pt x="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11" name="Freeform 2054">
              <a:extLst>
                <a:ext uri="{FF2B5EF4-FFF2-40B4-BE49-F238E27FC236}">
                  <a16:creationId xmlns:a16="http://schemas.microsoft.com/office/drawing/2014/main" id="{ABB53265-6311-4DEC-9E55-E83AB4464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632"/>
              <a:ext cx="7" cy="6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12" name="Freeform 2055">
              <a:extLst>
                <a:ext uri="{FF2B5EF4-FFF2-40B4-BE49-F238E27FC236}">
                  <a16:creationId xmlns:a16="http://schemas.microsoft.com/office/drawing/2014/main" id="{89C8B3A2-8561-43A2-AD91-D4A33E124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" y="632"/>
              <a:ext cx="11" cy="6"/>
            </a:xfrm>
            <a:custGeom>
              <a:avLst/>
              <a:gdLst>
                <a:gd name="T0" fmla="*/ 1 w 10"/>
                <a:gd name="T1" fmla="*/ 1 h 5"/>
                <a:gd name="T2" fmla="*/ 10 w 10"/>
                <a:gd name="T3" fmla="*/ 6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2"/>
                    <a:pt x="8" y="4"/>
                  </a:cubicBezTo>
                  <a:cubicBezTo>
                    <a:pt x="7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13" name="Freeform 2056">
              <a:extLst>
                <a:ext uri="{FF2B5EF4-FFF2-40B4-BE49-F238E27FC236}">
                  <a16:creationId xmlns:a16="http://schemas.microsoft.com/office/drawing/2014/main" id="{A8AFCAA9-F6D4-427A-81F7-63CFE4D5B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629"/>
              <a:ext cx="4" cy="8"/>
            </a:xfrm>
            <a:custGeom>
              <a:avLst/>
              <a:gdLst>
                <a:gd name="T0" fmla="*/ 4 w 4"/>
                <a:gd name="T1" fmla="*/ 6 h 7"/>
                <a:gd name="T2" fmla="*/ 0 w 4"/>
                <a:gd name="T3" fmla="*/ 6 h 7"/>
                <a:gd name="T4" fmla="*/ 4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5"/>
                    <a:pt x="0" y="7"/>
                    <a:pt x="0" y="4"/>
                  </a:cubicBezTo>
                  <a:cubicBezTo>
                    <a:pt x="0" y="2"/>
                    <a:pt x="4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14" name="Freeform 2057">
              <a:extLst>
                <a:ext uri="{FF2B5EF4-FFF2-40B4-BE49-F238E27FC236}">
                  <a16:creationId xmlns:a16="http://schemas.microsoft.com/office/drawing/2014/main" id="{1EED5384-FB49-4F1A-9A72-F17B27832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632"/>
              <a:ext cx="7" cy="6"/>
            </a:xfrm>
            <a:custGeom>
              <a:avLst/>
              <a:gdLst>
                <a:gd name="T0" fmla="*/ 1 w 6"/>
                <a:gd name="T1" fmla="*/ 1 h 5"/>
                <a:gd name="T2" fmla="*/ 7 w 6"/>
                <a:gd name="T3" fmla="*/ 6 h 5"/>
                <a:gd name="T4" fmla="*/ 1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1"/>
                  </a:moveTo>
                  <a:cubicBezTo>
                    <a:pt x="2" y="0"/>
                    <a:pt x="6" y="2"/>
                    <a:pt x="5" y="4"/>
                  </a:cubicBezTo>
                  <a:cubicBezTo>
                    <a:pt x="4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15" name="Freeform 2058">
              <a:extLst>
                <a:ext uri="{FF2B5EF4-FFF2-40B4-BE49-F238E27FC236}">
                  <a16:creationId xmlns:a16="http://schemas.microsoft.com/office/drawing/2014/main" id="{8F7CE79F-44FE-4BEC-9A08-2491A6EDA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" y="608"/>
              <a:ext cx="23" cy="24"/>
            </a:xfrm>
            <a:custGeom>
              <a:avLst/>
              <a:gdLst>
                <a:gd name="T0" fmla="*/ 4 w 21"/>
                <a:gd name="T1" fmla="*/ 19 h 23"/>
                <a:gd name="T2" fmla="*/ 16 w 21"/>
                <a:gd name="T3" fmla="*/ 22 h 23"/>
                <a:gd name="T4" fmla="*/ 4 w 21"/>
                <a:gd name="T5" fmla="*/ 19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4" y="17"/>
                  </a:moveTo>
                  <a:cubicBezTo>
                    <a:pt x="0" y="0"/>
                    <a:pt x="21" y="15"/>
                    <a:pt x="14" y="20"/>
                  </a:cubicBezTo>
                  <a:cubicBezTo>
                    <a:pt x="11" y="23"/>
                    <a:pt x="4" y="19"/>
                    <a:pt x="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16" name="Freeform 2059">
              <a:extLst>
                <a:ext uri="{FF2B5EF4-FFF2-40B4-BE49-F238E27FC236}">
                  <a16:creationId xmlns:a16="http://schemas.microsoft.com/office/drawing/2014/main" id="{1C7FA91F-3E6F-4247-BD69-7BB7A273F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" y="625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17" name="Freeform 2060">
              <a:extLst>
                <a:ext uri="{FF2B5EF4-FFF2-40B4-BE49-F238E27FC236}">
                  <a16:creationId xmlns:a16="http://schemas.microsoft.com/office/drawing/2014/main" id="{04B1103D-D56F-4F51-B9F9-25FE62540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" y="605"/>
              <a:ext cx="14" cy="34"/>
            </a:xfrm>
            <a:custGeom>
              <a:avLst/>
              <a:gdLst>
                <a:gd name="T0" fmla="*/ 1 w 13"/>
                <a:gd name="T1" fmla="*/ 20 h 31"/>
                <a:gd name="T2" fmla="*/ 1 w 13"/>
                <a:gd name="T3" fmla="*/ 23 h 31"/>
                <a:gd name="T4" fmla="*/ 1 w 13"/>
                <a:gd name="T5" fmla="*/ 20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6"/>
                  </a:moveTo>
                  <a:cubicBezTo>
                    <a:pt x="1" y="0"/>
                    <a:pt x="13" y="31"/>
                    <a:pt x="1" y="19"/>
                  </a:cubicBezTo>
                  <a:cubicBezTo>
                    <a:pt x="0" y="19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18" name="Freeform 2061">
              <a:extLst>
                <a:ext uri="{FF2B5EF4-FFF2-40B4-BE49-F238E27FC236}">
                  <a16:creationId xmlns:a16="http://schemas.microsoft.com/office/drawing/2014/main" id="{985CACE9-4B85-41C5-B7DE-7CB291B17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615"/>
              <a:ext cx="10" cy="6"/>
            </a:xfrm>
            <a:custGeom>
              <a:avLst/>
              <a:gdLst>
                <a:gd name="T0" fmla="*/ 8 w 10"/>
                <a:gd name="T1" fmla="*/ 6 h 5"/>
                <a:gd name="T2" fmla="*/ 1 w 10"/>
                <a:gd name="T3" fmla="*/ 1 h 5"/>
                <a:gd name="T4" fmla="*/ 8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1" y="1"/>
                  </a:cubicBezTo>
                  <a:cubicBezTo>
                    <a:pt x="2" y="0"/>
                    <a:pt x="10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19" name="Freeform 2062">
              <a:extLst>
                <a:ext uri="{FF2B5EF4-FFF2-40B4-BE49-F238E27FC236}">
                  <a16:creationId xmlns:a16="http://schemas.microsoft.com/office/drawing/2014/main" id="{6A859B4F-8EDC-4789-A151-6607C6B17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596"/>
              <a:ext cx="49" cy="21"/>
            </a:xfrm>
            <a:custGeom>
              <a:avLst/>
              <a:gdLst>
                <a:gd name="T0" fmla="*/ 21 w 45"/>
                <a:gd name="T1" fmla="*/ 18 h 20"/>
                <a:gd name="T2" fmla="*/ 28 w 45"/>
                <a:gd name="T3" fmla="*/ 21 h 20"/>
                <a:gd name="T4" fmla="*/ 21 w 45"/>
                <a:gd name="T5" fmla="*/ 18 h 20"/>
                <a:gd name="T6" fmla="*/ 0 60000 65536"/>
                <a:gd name="T7" fmla="*/ 0 60000 65536"/>
                <a:gd name="T8" fmla="*/ 0 60000 65536"/>
                <a:gd name="T9" fmla="*/ 0 w 45"/>
                <a:gd name="T10" fmla="*/ 0 h 20"/>
                <a:gd name="T11" fmla="*/ 45 w 4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0">
                  <a:moveTo>
                    <a:pt x="17" y="16"/>
                  </a:moveTo>
                  <a:cubicBezTo>
                    <a:pt x="0" y="0"/>
                    <a:pt x="45" y="10"/>
                    <a:pt x="24" y="19"/>
                  </a:cubicBezTo>
                  <a:cubicBezTo>
                    <a:pt x="21" y="20"/>
                    <a:pt x="18" y="16"/>
                    <a:pt x="1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20" name="Freeform 2063">
              <a:extLst>
                <a:ext uri="{FF2B5EF4-FFF2-40B4-BE49-F238E27FC236}">
                  <a16:creationId xmlns:a16="http://schemas.microsoft.com/office/drawing/2014/main" id="{D3F6F68E-19A5-4D6A-9CA2-E5458CB40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605"/>
              <a:ext cx="5" cy="8"/>
            </a:xfrm>
            <a:custGeom>
              <a:avLst/>
              <a:gdLst>
                <a:gd name="T0" fmla="*/ 6 w 4"/>
                <a:gd name="T1" fmla="*/ 3 h 7"/>
                <a:gd name="T2" fmla="*/ 0 w 4"/>
                <a:gd name="T3" fmla="*/ 3 h 7"/>
                <a:gd name="T4" fmla="*/ 6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3"/>
                  </a:moveTo>
                  <a:cubicBezTo>
                    <a:pt x="4" y="5"/>
                    <a:pt x="0" y="7"/>
                    <a:pt x="0" y="3"/>
                  </a:cubicBezTo>
                  <a:cubicBezTo>
                    <a:pt x="0" y="2"/>
                    <a:pt x="4" y="0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21" name="Freeform 2064">
              <a:extLst>
                <a:ext uri="{FF2B5EF4-FFF2-40B4-BE49-F238E27FC236}">
                  <a16:creationId xmlns:a16="http://schemas.microsoft.com/office/drawing/2014/main" id="{55A47634-7C15-44F0-8AC3-B5D752566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" y="602"/>
              <a:ext cx="4" cy="8"/>
            </a:xfrm>
            <a:custGeom>
              <a:avLst/>
              <a:gdLst>
                <a:gd name="T0" fmla="*/ 0 w 3"/>
                <a:gd name="T1" fmla="*/ 3 h 7"/>
                <a:gd name="T2" fmla="*/ 5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1"/>
                    <a:pt x="3" y="0"/>
                    <a:pt x="3" y="3"/>
                  </a:cubicBezTo>
                  <a:cubicBezTo>
                    <a:pt x="3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22" name="Freeform 2065">
              <a:extLst>
                <a:ext uri="{FF2B5EF4-FFF2-40B4-BE49-F238E27FC236}">
                  <a16:creationId xmlns:a16="http://schemas.microsoft.com/office/drawing/2014/main" id="{4D903706-68D3-4B28-9FF6-76B9EB489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585"/>
              <a:ext cx="13" cy="33"/>
            </a:xfrm>
            <a:custGeom>
              <a:avLst/>
              <a:gdLst>
                <a:gd name="T0" fmla="*/ 0 w 12"/>
                <a:gd name="T1" fmla="*/ 21 h 31"/>
                <a:gd name="T2" fmla="*/ 0 w 12"/>
                <a:gd name="T3" fmla="*/ 18 h 31"/>
                <a:gd name="T4" fmla="*/ 0 w 12"/>
                <a:gd name="T5" fmla="*/ 21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9"/>
                  </a:moveTo>
                  <a:cubicBezTo>
                    <a:pt x="0" y="19"/>
                    <a:pt x="0" y="16"/>
                    <a:pt x="0" y="16"/>
                  </a:cubicBezTo>
                  <a:cubicBezTo>
                    <a:pt x="0" y="0"/>
                    <a:pt x="12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23" name="Freeform 2066">
              <a:extLst>
                <a:ext uri="{FF2B5EF4-FFF2-40B4-BE49-F238E27FC236}">
                  <a16:creationId xmlns:a16="http://schemas.microsoft.com/office/drawing/2014/main" id="{E1A03E48-6A17-4C69-BD06-BBB96BD8A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" y="588"/>
              <a:ext cx="19" cy="17"/>
            </a:xfrm>
            <a:custGeom>
              <a:avLst/>
              <a:gdLst>
                <a:gd name="T0" fmla="*/ 2 w 18"/>
                <a:gd name="T1" fmla="*/ 12 h 16"/>
                <a:gd name="T2" fmla="*/ 18 w 18"/>
                <a:gd name="T3" fmla="*/ 12 h 16"/>
                <a:gd name="T4" fmla="*/ 2 w 18"/>
                <a:gd name="T5" fmla="*/ 12 h 16"/>
                <a:gd name="T6" fmla="*/ 0 60000 65536"/>
                <a:gd name="T7" fmla="*/ 0 60000 65536"/>
                <a:gd name="T8" fmla="*/ 0 60000 65536"/>
                <a:gd name="T9" fmla="*/ 0 w 18"/>
                <a:gd name="T10" fmla="*/ 0 h 16"/>
                <a:gd name="T11" fmla="*/ 18 w 18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6">
                  <a:moveTo>
                    <a:pt x="2" y="10"/>
                  </a:moveTo>
                  <a:cubicBezTo>
                    <a:pt x="0" y="0"/>
                    <a:pt x="18" y="1"/>
                    <a:pt x="16" y="10"/>
                  </a:cubicBezTo>
                  <a:cubicBezTo>
                    <a:pt x="14" y="16"/>
                    <a:pt x="3" y="13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24" name="Freeform 2067">
              <a:extLst>
                <a:ext uri="{FF2B5EF4-FFF2-40B4-BE49-F238E27FC236}">
                  <a16:creationId xmlns:a16="http://schemas.microsoft.com/office/drawing/2014/main" id="{6DF36762-0C15-4BF7-9E04-AC3A40D58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598"/>
              <a:ext cx="7" cy="5"/>
            </a:xfrm>
            <a:custGeom>
              <a:avLst/>
              <a:gdLst>
                <a:gd name="T0" fmla="*/ 1 w 6"/>
                <a:gd name="T1" fmla="*/ 1 h 5"/>
                <a:gd name="T2" fmla="*/ 7 w 6"/>
                <a:gd name="T3" fmla="*/ 4 h 5"/>
                <a:gd name="T4" fmla="*/ 1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1"/>
                  </a:moveTo>
                  <a:cubicBezTo>
                    <a:pt x="2" y="0"/>
                    <a:pt x="6" y="2"/>
                    <a:pt x="5" y="4"/>
                  </a:cubicBezTo>
                  <a:cubicBezTo>
                    <a:pt x="4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25" name="Freeform 2068">
              <a:extLst>
                <a:ext uri="{FF2B5EF4-FFF2-40B4-BE49-F238E27FC236}">
                  <a16:creationId xmlns:a16="http://schemas.microsoft.com/office/drawing/2014/main" id="{8ED04EEF-D117-435E-A9D2-A3627D24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590"/>
              <a:ext cx="12" cy="13"/>
            </a:xfrm>
            <a:custGeom>
              <a:avLst/>
              <a:gdLst>
                <a:gd name="T0" fmla="*/ 8 w 11"/>
                <a:gd name="T1" fmla="*/ 10 h 12"/>
                <a:gd name="T2" fmla="*/ 8 w 11"/>
                <a:gd name="T3" fmla="*/ 1 h 12"/>
                <a:gd name="T4" fmla="*/ 8 w 11"/>
                <a:gd name="T5" fmla="*/ 13 h 12"/>
                <a:gd name="T6" fmla="*/ 8 w 11"/>
                <a:gd name="T7" fmla="*/ 1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6" y="8"/>
                  </a:moveTo>
                  <a:cubicBezTo>
                    <a:pt x="6" y="8"/>
                    <a:pt x="0" y="0"/>
                    <a:pt x="6" y="1"/>
                  </a:cubicBezTo>
                  <a:cubicBezTo>
                    <a:pt x="8" y="2"/>
                    <a:pt x="11" y="12"/>
                    <a:pt x="6" y="11"/>
                  </a:cubicBezTo>
                  <a:cubicBezTo>
                    <a:pt x="6" y="11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26" name="Freeform 2069">
              <a:extLst>
                <a:ext uri="{FF2B5EF4-FFF2-40B4-BE49-F238E27FC236}">
                  <a16:creationId xmlns:a16="http://schemas.microsoft.com/office/drawing/2014/main" id="{4553C12C-6794-43D0-BCCC-60531530F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" y="576"/>
              <a:ext cx="21" cy="25"/>
            </a:xfrm>
            <a:custGeom>
              <a:avLst/>
              <a:gdLst>
                <a:gd name="T0" fmla="*/ 15 w 20"/>
                <a:gd name="T1" fmla="*/ 2 h 23"/>
                <a:gd name="T2" fmla="*/ 7 w 20"/>
                <a:gd name="T3" fmla="*/ 16 h 23"/>
                <a:gd name="T4" fmla="*/ 15 w 20"/>
                <a:gd name="T5" fmla="*/ 2 h 23"/>
                <a:gd name="T6" fmla="*/ 0 60000 65536"/>
                <a:gd name="T7" fmla="*/ 0 60000 65536"/>
                <a:gd name="T8" fmla="*/ 0 60000 65536"/>
                <a:gd name="T9" fmla="*/ 0 w 20"/>
                <a:gd name="T10" fmla="*/ 0 h 23"/>
                <a:gd name="T11" fmla="*/ 20 w 20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3">
                  <a:moveTo>
                    <a:pt x="13" y="2"/>
                  </a:moveTo>
                  <a:cubicBezTo>
                    <a:pt x="20" y="4"/>
                    <a:pt x="16" y="23"/>
                    <a:pt x="7" y="14"/>
                  </a:cubicBezTo>
                  <a:cubicBezTo>
                    <a:pt x="0" y="8"/>
                    <a:pt x="9" y="0"/>
                    <a:pt x="1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27" name="Freeform 2070">
              <a:extLst>
                <a:ext uri="{FF2B5EF4-FFF2-40B4-BE49-F238E27FC236}">
                  <a16:creationId xmlns:a16="http://schemas.microsoft.com/office/drawing/2014/main" id="{5892F925-68E1-4D5A-A217-4961471C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" y="564"/>
              <a:ext cx="37" cy="26"/>
            </a:xfrm>
            <a:custGeom>
              <a:avLst/>
              <a:gdLst>
                <a:gd name="T0" fmla="*/ 37 w 34"/>
                <a:gd name="T1" fmla="*/ 8 h 24"/>
                <a:gd name="T2" fmla="*/ 4 w 34"/>
                <a:gd name="T3" fmla="*/ 18 h 24"/>
                <a:gd name="T4" fmla="*/ 37 w 34"/>
                <a:gd name="T5" fmla="*/ 8 h 24"/>
                <a:gd name="T6" fmla="*/ 0 60000 65536"/>
                <a:gd name="T7" fmla="*/ 0 60000 65536"/>
                <a:gd name="T8" fmla="*/ 0 60000 65536"/>
                <a:gd name="T9" fmla="*/ 0 w 34"/>
                <a:gd name="T10" fmla="*/ 0 h 24"/>
                <a:gd name="T11" fmla="*/ 34 w 34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24">
                  <a:moveTo>
                    <a:pt x="31" y="6"/>
                  </a:moveTo>
                  <a:cubicBezTo>
                    <a:pt x="34" y="14"/>
                    <a:pt x="8" y="24"/>
                    <a:pt x="4" y="16"/>
                  </a:cubicBezTo>
                  <a:cubicBezTo>
                    <a:pt x="0" y="6"/>
                    <a:pt x="29" y="0"/>
                    <a:pt x="3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28" name="Freeform 2071">
              <a:extLst>
                <a:ext uri="{FF2B5EF4-FFF2-40B4-BE49-F238E27FC236}">
                  <a16:creationId xmlns:a16="http://schemas.microsoft.com/office/drawing/2014/main" id="{E43F1483-EAE9-4837-8706-4C498448B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" y="562"/>
              <a:ext cx="37" cy="40"/>
            </a:xfrm>
            <a:custGeom>
              <a:avLst/>
              <a:gdLst>
                <a:gd name="T0" fmla="*/ 10 w 34"/>
                <a:gd name="T1" fmla="*/ 17 h 37"/>
                <a:gd name="T2" fmla="*/ 22 w 34"/>
                <a:gd name="T3" fmla="*/ 21 h 37"/>
                <a:gd name="T4" fmla="*/ 37 w 34"/>
                <a:gd name="T5" fmla="*/ 31 h 37"/>
                <a:gd name="T6" fmla="*/ 21 w 34"/>
                <a:gd name="T7" fmla="*/ 21 h 37"/>
                <a:gd name="T8" fmla="*/ 10 w 34"/>
                <a:gd name="T9" fmla="*/ 1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7"/>
                <a:gd name="T17" fmla="*/ 34 w 3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7">
                  <a:moveTo>
                    <a:pt x="8" y="15"/>
                  </a:moveTo>
                  <a:cubicBezTo>
                    <a:pt x="0" y="0"/>
                    <a:pt x="28" y="8"/>
                    <a:pt x="18" y="18"/>
                  </a:cubicBezTo>
                  <a:cubicBezTo>
                    <a:pt x="26" y="14"/>
                    <a:pt x="34" y="22"/>
                    <a:pt x="31" y="27"/>
                  </a:cubicBezTo>
                  <a:cubicBezTo>
                    <a:pt x="26" y="37"/>
                    <a:pt x="6" y="24"/>
                    <a:pt x="17" y="18"/>
                  </a:cubicBezTo>
                  <a:cubicBezTo>
                    <a:pt x="15" y="19"/>
                    <a:pt x="8" y="15"/>
                    <a:pt x="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29" name="Freeform 2072">
              <a:extLst>
                <a:ext uri="{FF2B5EF4-FFF2-40B4-BE49-F238E27FC236}">
                  <a16:creationId xmlns:a16="http://schemas.microsoft.com/office/drawing/2014/main" id="{EA2A248A-E70C-46F1-811F-42E7C1C2F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577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30" name="Freeform 2073">
              <a:extLst>
                <a:ext uri="{FF2B5EF4-FFF2-40B4-BE49-F238E27FC236}">
                  <a16:creationId xmlns:a16="http://schemas.microsoft.com/office/drawing/2014/main" id="{980F5BB7-E76A-410E-A00E-A4F71E1FA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562"/>
              <a:ext cx="19" cy="16"/>
            </a:xfrm>
            <a:custGeom>
              <a:avLst/>
              <a:gdLst>
                <a:gd name="T0" fmla="*/ 14 w 18"/>
                <a:gd name="T1" fmla="*/ 2 h 15"/>
                <a:gd name="T2" fmla="*/ 5 w 18"/>
                <a:gd name="T3" fmla="*/ 17 h 15"/>
                <a:gd name="T4" fmla="*/ 14 w 18"/>
                <a:gd name="T5" fmla="*/ 2 h 15"/>
                <a:gd name="T6" fmla="*/ 0 60000 65536"/>
                <a:gd name="T7" fmla="*/ 0 60000 65536"/>
                <a:gd name="T8" fmla="*/ 0 60000 65536"/>
                <a:gd name="T9" fmla="*/ 0 w 18"/>
                <a:gd name="T10" fmla="*/ 0 h 15"/>
                <a:gd name="T11" fmla="*/ 18 w 18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5">
                  <a:moveTo>
                    <a:pt x="12" y="2"/>
                  </a:moveTo>
                  <a:cubicBezTo>
                    <a:pt x="18" y="8"/>
                    <a:pt x="11" y="12"/>
                    <a:pt x="5" y="15"/>
                  </a:cubicBezTo>
                  <a:cubicBezTo>
                    <a:pt x="0" y="10"/>
                    <a:pt x="1" y="0"/>
                    <a:pt x="1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31" name="Freeform 2074">
              <a:extLst>
                <a:ext uri="{FF2B5EF4-FFF2-40B4-BE49-F238E27FC236}">
                  <a16:creationId xmlns:a16="http://schemas.microsoft.com/office/drawing/2014/main" id="{3CA944C5-A275-4F87-8003-B6A327E0A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" y="553"/>
              <a:ext cx="27" cy="23"/>
            </a:xfrm>
            <a:custGeom>
              <a:avLst/>
              <a:gdLst>
                <a:gd name="T0" fmla="*/ 12 w 25"/>
                <a:gd name="T1" fmla="*/ 16 h 22"/>
                <a:gd name="T2" fmla="*/ 28 w 25"/>
                <a:gd name="T3" fmla="*/ 13 h 22"/>
                <a:gd name="T4" fmla="*/ 12 w 25"/>
                <a:gd name="T5" fmla="*/ 16 h 22"/>
                <a:gd name="T6" fmla="*/ 0 60000 65536"/>
                <a:gd name="T7" fmla="*/ 0 60000 65536"/>
                <a:gd name="T8" fmla="*/ 0 60000 65536"/>
                <a:gd name="T9" fmla="*/ 0 w 25"/>
                <a:gd name="T10" fmla="*/ 0 h 22"/>
                <a:gd name="T11" fmla="*/ 25 w 25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2">
                  <a:moveTo>
                    <a:pt x="10" y="14"/>
                  </a:moveTo>
                  <a:cubicBezTo>
                    <a:pt x="0" y="4"/>
                    <a:pt x="25" y="0"/>
                    <a:pt x="24" y="11"/>
                  </a:cubicBezTo>
                  <a:cubicBezTo>
                    <a:pt x="24" y="16"/>
                    <a:pt x="19" y="22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32" name="Freeform 2075">
              <a:extLst>
                <a:ext uri="{FF2B5EF4-FFF2-40B4-BE49-F238E27FC236}">
                  <a16:creationId xmlns:a16="http://schemas.microsoft.com/office/drawing/2014/main" id="{2C78E051-FF8F-4D37-BA99-5D3251771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" y="529"/>
              <a:ext cx="23" cy="25"/>
            </a:xfrm>
            <a:custGeom>
              <a:avLst/>
              <a:gdLst>
                <a:gd name="T0" fmla="*/ 16 w 21"/>
                <a:gd name="T1" fmla="*/ 24 h 23"/>
                <a:gd name="T2" fmla="*/ 4 w 21"/>
                <a:gd name="T3" fmla="*/ 20 h 23"/>
                <a:gd name="T4" fmla="*/ 16 w 21"/>
                <a:gd name="T5" fmla="*/ 24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14" y="20"/>
                  </a:moveTo>
                  <a:cubicBezTo>
                    <a:pt x="12" y="23"/>
                    <a:pt x="5" y="18"/>
                    <a:pt x="4" y="17"/>
                  </a:cubicBezTo>
                  <a:cubicBezTo>
                    <a:pt x="0" y="0"/>
                    <a:pt x="21" y="15"/>
                    <a:pt x="1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33" name="Freeform 2076">
              <a:extLst>
                <a:ext uri="{FF2B5EF4-FFF2-40B4-BE49-F238E27FC236}">
                  <a16:creationId xmlns:a16="http://schemas.microsoft.com/office/drawing/2014/main" id="{27D9A5A8-E8B8-4402-83A2-504477FB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532"/>
              <a:ext cx="27" cy="23"/>
            </a:xfrm>
            <a:custGeom>
              <a:avLst/>
              <a:gdLst>
                <a:gd name="T0" fmla="*/ 12 w 25"/>
                <a:gd name="T1" fmla="*/ 16 h 21"/>
                <a:gd name="T2" fmla="*/ 24 w 25"/>
                <a:gd name="T3" fmla="*/ 4 h 21"/>
                <a:gd name="T4" fmla="*/ 12 w 25"/>
                <a:gd name="T5" fmla="*/ 16 h 21"/>
                <a:gd name="T6" fmla="*/ 0 60000 65536"/>
                <a:gd name="T7" fmla="*/ 0 60000 65536"/>
                <a:gd name="T8" fmla="*/ 0 60000 65536"/>
                <a:gd name="T9" fmla="*/ 0 w 25"/>
                <a:gd name="T10" fmla="*/ 0 h 21"/>
                <a:gd name="T11" fmla="*/ 25 w 2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1">
                  <a:moveTo>
                    <a:pt x="10" y="14"/>
                  </a:moveTo>
                  <a:cubicBezTo>
                    <a:pt x="0" y="5"/>
                    <a:pt x="15" y="0"/>
                    <a:pt x="20" y="4"/>
                  </a:cubicBezTo>
                  <a:cubicBezTo>
                    <a:pt x="25" y="9"/>
                    <a:pt x="17" y="21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34" name="Freeform 2077">
              <a:extLst>
                <a:ext uri="{FF2B5EF4-FFF2-40B4-BE49-F238E27FC236}">
                  <a16:creationId xmlns:a16="http://schemas.microsoft.com/office/drawing/2014/main" id="{73745A09-2250-4D36-A0C6-91768AF3B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" y="531"/>
              <a:ext cx="24" cy="26"/>
            </a:xfrm>
            <a:custGeom>
              <a:avLst/>
              <a:gdLst>
                <a:gd name="T0" fmla="*/ 10 w 22"/>
                <a:gd name="T1" fmla="*/ 17 h 24"/>
                <a:gd name="T2" fmla="*/ 17 w 22"/>
                <a:gd name="T3" fmla="*/ 2 h 24"/>
                <a:gd name="T4" fmla="*/ 10 w 22"/>
                <a:gd name="T5" fmla="*/ 17 h 24"/>
                <a:gd name="T6" fmla="*/ 0 60000 65536"/>
                <a:gd name="T7" fmla="*/ 0 60000 65536"/>
                <a:gd name="T8" fmla="*/ 0 60000 65536"/>
                <a:gd name="T9" fmla="*/ 0 w 22"/>
                <a:gd name="T10" fmla="*/ 0 h 24"/>
                <a:gd name="T11" fmla="*/ 22 w 22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4">
                  <a:moveTo>
                    <a:pt x="8" y="15"/>
                  </a:moveTo>
                  <a:cubicBezTo>
                    <a:pt x="0" y="8"/>
                    <a:pt x="9" y="0"/>
                    <a:pt x="15" y="2"/>
                  </a:cubicBezTo>
                  <a:cubicBezTo>
                    <a:pt x="22" y="5"/>
                    <a:pt x="18" y="24"/>
                    <a:pt x="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35" name="Freeform 2078">
              <a:extLst>
                <a:ext uri="{FF2B5EF4-FFF2-40B4-BE49-F238E27FC236}">
                  <a16:creationId xmlns:a16="http://schemas.microsoft.com/office/drawing/2014/main" id="{CC88FD37-15AA-4CD9-AB5D-595DE403D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" y="540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36" name="Freeform 2079">
              <a:extLst>
                <a:ext uri="{FF2B5EF4-FFF2-40B4-BE49-F238E27FC236}">
                  <a16:creationId xmlns:a16="http://schemas.microsoft.com/office/drawing/2014/main" id="{4D03AE8F-37D0-42FF-98A8-06ECB050F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" y="505"/>
              <a:ext cx="29" cy="50"/>
            </a:xfrm>
            <a:custGeom>
              <a:avLst/>
              <a:gdLst>
                <a:gd name="T0" fmla="*/ 4 w 27"/>
                <a:gd name="T1" fmla="*/ 39 h 46"/>
                <a:gd name="T2" fmla="*/ 0 w 27"/>
                <a:gd name="T3" fmla="*/ 35 h 46"/>
                <a:gd name="T4" fmla="*/ 9 w 27"/>
                <a:gd name="T5" fmla="*/ 12 h 46"/>
                <a:gd name="T6" fmla="*/ 4 w 27"/>
                <a:gd name="T7" fmla="*/ 39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6"/>
                <a:gd name="T14" fmla="*/ 27 w 2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6">
                  <a:moveTo>
                    <a:pt x="4" y="33"/>
                  </a:moveTo>
                  <a:cubicBezTo>
                    <a:pt x="1" y="31"/>
                    <a:pt x="2" y="33"/>
                    <a:pt x="0" y="29"/>
                  </a:cubicBezTo>
                  <a:cubicBezTo>
                    <a:pt x="5" y="38"/>
                    <a:pt x="4" y="13"/>
                    <a:pt x="7" y="10"/>
                  </a:cubicBezTo>
                  <a:cubicBezTo>
                    <a:pt x="21" y="0"/>
                    <a:pt x="27" y="46"/>
                    <a:pt x="4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37" name="Freeform 2080">
              <a:extLst>
                <a:ext uri="{FF2B5EF4-FFF2-40B4-BE49-F238E27FC236}">
                  <a16:creationId xmlns:a16="http://schemas.microsoft.com/office/drawing/2014/main" id="{44C4032B-D7AA-40D2-ACC2-0A6B1DDAA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" y="521"/>
              <a:ext cx="41" cy="23"/>
            </a:xfrm>
            <a:custGeom>
              <a:avLst/>
              <a:gdLst>
                <a:gd name="T0" fmla="*/ 29 w 38"/>
                <a:gd name="T1" fmla="*/ 22 h 21"/>
                <a:gd name="T2" fmla="*/ 17 w 38"/>
                <a:gd name="T3" fmla="*/ 16 h 21"/>
                <a:gd name="T4" fmla="*/ 29 w 38"/>
                <a:gd name="T5" fmla="*/ 22 h 21"/>
                <a:gd name="T6" fmla="*/ 0 60000 65536"/>
                <a:gd name="T7" fmla="*/ 0 60000 65536"/>
                <a:gd name="T8" fmla="*/ 0 60000 65536"/>
                <a:gd name="T9" fmla="*/ 0 w 38"/>
                <a:gd name="T10" fmla="*/ 0 h 21"/>
                <a:gd name="T11" fmla="*/ 38 w 3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21">
                  <a:moveTo>
                    <a:pt x="25" y="18"/>
                  </a:moveTo>
                  <a:cubicBezTo>
                    <a:pt x="22" y="21"/>
                    <a:pt x="15" y="15"/>
                    <a:pt x="15" y="14"/>
                  </a:cubicBezTo>
                  <a:cubicBezTo>
                    <a:pt x="0" y="0"/>
                    <a:pt x="38" y="5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38" name="Freeform 2081">
              <a:extLst>
                <a:ext uri="{FF2B5EF4-FFF2-40B4-BE49-F238E27FC236}">
                  <a16:creationId xmlns:a16="http://schemas.microsoft.com/office/drawing/2014/main" id="{6C094475-0A8A-4C5C-BDFC-8342105BE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" y="516"/>
              <a:ext cx="24" cy="21"/>
            </a:xfrm>
            <a:custGeom>
              <a:avLst/>
              <a:gdLst>
                <a:gd name="T0" fmla="*/ 10 w 22"/>
                <a:gd name="T1" fmla="*/ 15 h 20"/>
                <a:gd name="T2" fmla="*/ 22 w 22"/>
                <a:gd name="T3" fmla="*/ 4 h 20"/>
                <a:gd name="T4" fmla="*/ 10 w 22"/>
                <a:gd name="T5" fmla="*/ 15 h 20"/>
                <a:gd name="T6" fmla="*/ 0 60000 65536"/>
                <a:gd name="T7" fmla="*/ 0 60000 65536"/>
                <a:gd name="T8" fmla="*/ 0 60000 65536"/>
                <a:gd name="T9" fmla="*/ 0 w 22"/>
                <a:gd name="T10" fmla="*/ 0 h 20"/>
                <a:gd name="T11" fmla="*/ 22 w 2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0">
                  <a:moveTo>
                    <a:pt x="8" y="13"/>
                  </a:moveTo>
                  <a:cubicBezTo>
                    <a:pt x="0" y="6"/>
                    <a:pt x="14" y="0"/>
                    <a:pt x="18" y="4"/>
                  </a:cubicBezTo>
                  <a:cubicBezTo>
                    <a:pt x="22" y="7"/>
                    <a:pt x="16" y="20"/>
                    <a:pt x="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39" name="Freeform 2082">
              <a:extLst>
                <a:ext uri="{FF2B5EF4-FFF2-40B4-BE49-F238E27FC236}">
                  <a16:creationId xmlns:a16="http://schemas.microsoft.com/office/drawing/2014/main" id="{496C5FA1-94D6-469A-B0F5-B93EC1B3C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" y="481"/>
              <a:ext cx="23" cy="51"/>
            </a:xfrm>
            <a:custGeom>
              <a:avLst/>
              <a:gdLst>
                <a:gd name="T0" fmla="*/ 10 w 21"/>
                <a:gd name="T1" fmla="*/ 18 h 47"/>
                <a:gd name="T2" fmla="*/ 13 w 21"/>
                <a:gd name="T3" fmla="*/ 9 h 47"/>
                <a:gd name="T4" fmla="*/ 25 w 21"/>
                <a:gd name="T5" fmla="*/ 46 h 47"/>
                <a:gd name="T6" fmla="*/ 1 w 21"/>
                <a:gd name="T7" fmla="*/ 34 h 47"/>
                <a:gd name="T8" fmla="*/ 10 w 21"/>
                <a:gd name="T9" fmla="*/ 1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7"/>
                <a:gd name="T17" fmla="*/ 21 w 21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7">
                  <a:moveTo>
                    <a:pt x="8" y="16"/>
                  </a:moveTo>
                  <a:cubicBezTo>
                    <a:pt x="8" y="14"/>
                    <a:pt x="2" y="0"/>
                    <a:pt x="11" y="7"/>
                  </a:cubicBezTo>
                  <a:cubicBezTo>
                    <a:pt x="13" y="19"/>
                    <a:pt x="14" y="27"/>
                    <a:pt x="21" y="39"/>
                  </a:cubicBezTo>
                  <a:cubicBezTo>
                    <a:pt x="11" y="47"/>
                    <a:pt x="2" y="38"/>
                    <a:pt x="1" y="29"/>
                  </a:cubicBezTo>
                  <a:cubicBezTo>
                    <a:pt x="0" y="23"/>
                    <a:pt x="5" y="24"/>
                    <a:pt x="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40" name="Freeform 2083">
              <a:extLst>
                <a:ext uri="{FF2B5EF4-FFF2-40B4-BE49-F238E27FC236}">
                  <a16:creationId xmlns:a16="http://schemas.microsoft.com/office/drawing/2014/main" id="{514E8E14-05A8-45F6-85A1-C296BA20D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" y="499"/>
              <a:ext cx="41" cy="28"/>
            </a:xfrm>
            <a:custGeom>
              <a:avLst/>
              <a:gdLst>
                <a:gd name="T0" fmla="*/ 18 w 38"/>
                <a:gd name="T1" fmla="*/ 24 h 26"/>
                <a:gd name="T2" fmla="*/ 6 w 38"/>
                <a:gd name="T3" fmla="*/ 4 h 26"/>
                <a:gd name="T4" fmla="*/ 35 w 38"/>
                <a:gd name="T5" fmla="*/ 27 h 26"/>
                <a:gd name="T6" fmla="*/ 18 w 38"/>
                <a:gd name="T7" fmla="*/ 2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6"/>
                <a:gd name="T14" fmla="*/ 38 w 3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6">
                  <a:moveTo>
                    <a:pt x="16" y="20"/>
                  </a:moveTo>
                  <a:cubicBezTo>
                    <a:pt x="15" y="19"/>
                    <a:pt x="0" y="11"/>
                    <a:pt x="6" y="4"/>
                  </a:cubicBezTo>
                  <a:cubicBezTo>
                    <a:pt x="9" y="0"/>
                    <a:pt x="38" y="15"/>
                    <a:pt x="30" y="23"/>
                  </a:cubicBezTo>
                  <a:cubicBezTo>
                    <a:pt x="26" y="26"/>
                    <a:pt x="17" y="20"/>
                    <a:pt x="1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41" name="Freeform 2084">
              <a:extLst>
                <a:ext uri="{FF2B5EF4-FFF2-40B4-BE49-F238E27FC236}">
                  <a16:creationId xmlns:a16="http://schemas.microsoft.com/office/drawing/2014/main" id="{911CFB7C-FFC1-4D73-94E0-B51F30F05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" y="491"/>
              <a:ext cx="23" cy="25"/>
            </a:xfrm>
            <a:custGeom>
              <a:avLst/>
              <a:gdLst>
                <a:gd name="T0" fmla="*/ 16 w 21"/>
                <a:gd name="T1" fmla="*/ 24 h 23"/>
                <a:gd name="T2" fmla="*/ 4 w 21"/>
                <a:gd name="T3" fmla="*/ 20 h 23"/>
                <a:gd name="T4" fmla="*/ 16 w 21"/>
                <a:gd name="T5" fmla="*/ 24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14" y="20"/>
                  </a:moveTo>
                  <a:cubicBezTo>
                    <a:pt x="11" y="23"/>
                    <a:pt x="4" y="18"/>
                    <a:pt x="4" y="17"/>
                  </a:cubicBezTo>
                  <a:cubicBezTo>
                    <a:pt x="0" y="0"/>
                    <a:pt x="21" y="15"/>
                    <a:pt x="1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42" name="Freeform 2085">
              <a:extLst>
                <a:ext uri="{FF2B5EF4-FFF2-40B4-BE49-F238E27FC236}">
                  <a16:creationId xmlns:a16="http://schemas.microsoft.com/office/drawing/2014/main" id="{35D2650F-1384-40E6-8C22-BDF47168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508"/>
              <a:ext cx="7" cy="6"/>
            </a:xfrm>
            <a:custGeom>
              <a:avLst/>
              <a:gdLst>
                <a:gd name="T0" fmla="*/ 7 w 6"/>
                <a:gd name="T1" fmla="*/ 6 h 5"/>
                <a:gd name="T2" fmla="*/ 1 w 6"/>
                <a:gd name="T3" fmla="*/ 1 h 5"/>
                <a:gd name="T4" fmla="*/ 7 w 6"/>
                <a:gd name="T5" fmla="*/ 6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43" name="Freeform 2086">
              <a:extLst>
                <a:ext uri="{FF2B5EF4-FFF2-40B4-BE49-F238E27FC236}">
                  <a16:creationId xmlns:a16="http://schemas.microsoft.com/office/drawing/2014/main" id="{5DD3A9BC-887D-4C74-A163-C2C96DB9B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" y="486"/>
              <a:ext cx="49" cy="31"/>
            </a:xfrm>
            <a:custGeom>
              <a:avLst/>
              <a:gdLst>
                <a:gd name="T0" fmla="*/ 21 w 45"/>
                <a:gd name="T1" fmla="*/ 14 h 29"/>
                <a:gd name="T2" fmla="*/ 4 w 45"/>
                <a:gd name="T3" fmla="*/ 26 h 29"/>
                <a:gd name="T4" fmla="*/ 9 w 45"/>
                <a:gd name="T5" fmla="*/ 0 h 29"/>
                <a:gd name="T6" fmla="*/ 40 w 45"/>
                <a:gd name="T7" fmla="*/ 18 h 29"/>
                <a:gd name="T8" fmla="*/ 21 w 45"/>
                <a:gd name="T9" fmla="*/ 1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9"/>
                <a:gd name="T17" fmla="*/ 45 w 4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9">
                  <a:moveTo>
                    <a:pt x="17" y="12"/>
                  </a:moveTo>
                  <a:cubicBezTo>
                    <a:pt x="14" y="13"/>
                    <a:pt x="14" y="29"/>
                    <a:pt x="4" y="22"/>
                  </a:cubicBezTo>
                  <a:cubicBezTo>
                    <a:pt x="5" y="10"/>
                    <a:pt x="0" y="4"/>
                    <a:pt x="7" y="0"/>
                  </a:cubicBezTo>
                  <a:cubicBezTo>
                    <a:pt x="4" y="2"/>
                    <a:pt x="45" y="5"/>
                    <a:pt x="34" y="16"/>
                  </a:cubicBezTo>
                  <a:cubicBezTo>
                    <a:pt x="27" y="23"/>
                    <a:pt x="23" y="11"/>
                    <a:pt x="1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44" name="Freeform 2087">
              <a:extLst>
                <a:ext uri="{FF2B5EF4-FFF2-40B4-BE49-F238E27FC236}">
                  <a16:creationId xmlns:a16="http://schemas.microsoft.com/office/drawing/2014/main" id="{B4E2F16F-F116-44B1-853E-6F0FAB4FE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494"/>
              <a:ext cx="8" cy="6"/>
            </a:xfrm>
            <a:custGeom>
              <a:avLst/>
              <a:gdLst>
                <a:gd name="T0" fmla="*/ 7 w 7"/>
                <a:gd name="T1" fmla="*/ 6 h 5"/>
                <a:gd name="T2" fmla="*/ 1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45" name="Freeform 2088">
              <a:extLst>
                <a:ext uri="{FF2B5EF4-FFF2-40B4-BE49-F238E27FC236}">
                  <a16:creationId xmlns:a16="http://schemas.microsoft.com/office/drawing/2014/main" id="{DBBD1A20-7484-4ED6-9C59-4AAB98A0E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474"/>
              <a:ext cx="24" cy="25"/>
            </a:xfrm>
            <a:custGeom>
              <a:avLst/>
              <a:gdLst>
                <a:gd name="T0" fmla="*/ 5 w 22"/>
                <a:gd name="T1" fmla="*/ 20 h 23"/>
                <a:gd name="T2" fmla="*/ 17 w 22"/>
                <a:gd name="T3" fmla="*/ 24 h 23"/>
                <a:gd name="T4" fmla="*/ 5 w 22"/>
                <a:gd name="T5" fmla="*/ 20 h 23"/>
                <a:gd name="T6" fmla="*/ 0 60000 65536"/>
                <a:gd name="T7" fmla="*/ 0 60000 65536"/>
                <a:gd name="T8" fmla="*/ 0 60000 65536"/>
                <a:gd name="T9" fmla="*/ 0 w 22"/>
                <a:gd name="T10" fmla="*/ 0 h 23"/>
                <a:gd name="T11" fmla="*/ 22 w 22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3">
                  <a:moveTo>
                    <a:pt x="5" y="17"/>
                  </a:moveTo>
                  <a:cubicBezTo>
                    <a:pt x="0" y="0"/>
                    <a:pt x="22" y="15"/>
                    <a:pt x="15" y="20"/>
                  </a:cubicBezTo>
                  <a:cubicBezTo>
                    <a:pt x="12" y="23"/>
                    <a:pt x="5" y="18"/>
                    <a:pt x="5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46" name="Freeform 2089">
              <a:extLst>
                <a:ext uri="{FF2B5EF4-FFF2-40B4-BE49-F238E27FC236}">
                  <a16:creationId xmlns:a16="http://schemas.microsoft.com/office/drawing/2014/main" id="{E99A285D-6709-45FE-9FFF-0C62CCAA0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" y="468"/>
              <a:ext cx="40" cy="24"/>
            </a:xfrm>
            <a:custGeom>
              <a:avLst/>
              <a:gdLst>
                <a:gd name="T0" fmla="*/ 27 w 37"/>
                <a:gd name="T1" fmla="*/ 26 h 22"/>
                <a:gd name="T2" fmla="*/ 27 w 37"/>
                <a:gd name="T3" fmla="*/ 23 h 22"/>
                <a:gd name="T4" fmla="*/ 23 w 37"/>
                <a:gd name="T5" fmla="*/ 15 h 22"/>
                <a:gd name="T6" fmla="*/ 3 w 37"/>
                <a:gd name="T7" fmla="*/ 11 h 22"/>
                <a:gd name="T8" fmla="*/ 15 w 37"/>
                <a:gd name="T9" fmla="*/ 0 h 22"/>
                <a:gd name="T10" fmla="*/ 27 w 37"/>
                <a:gd name="T11" fmla="*/ 11 h 22"/>
                <a:gd name="T12" fmla="*/ 39 w 37"/>
                <a:gd name="T13" fmla="*/ 11 h 22"/>
                <a:gd name="T14" fmla="*/ 27 w 37"/>
                <a:gd name="T15" fmla="*/ 26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2"/>
                <a:gd name="T26" fmla="*/ 37 w 37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2">
                  <a:moveTo>
                    <a:pt x="23" y="22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18" y="18"/>
                    <a:pt x="22" y="14"/>
                    <a:pt x="19" y="13"/>
                  </a:cubicBezTo>
                  <a:cubicBezTo>
                    <a:pt x="14" y="9"/>
                    <a:pt x="6" y="16"/>
                    <a:pt x="3" y="9"/>
                  </a:cubicBezTo>
                  <a:cubicBezTo>
                    <a:pt x="0" y="4"/>
                    <a:pt x="4" y="0"/>
                    <a:pt x="13" y="0"/>
                  </a:cubicBezTo>
                  <a:cubicBezTo>
                    <a:pt x="17" y="0"/>
                    <a:pt x="16" y="8"/>
                    <a:pt x="23" y="9"/>
                  </a:cubicBezTo>
                  <a:cubicBezTo>
                    <a:pt x="24" y="10"/>
                    <a:pt x="32" y="8"/>
                    <a:pt x="33" y="9"/>
                  </a:cubicBezTo>
                  <a:cubicBezTo>
                    <a:pt x="37" y="15"/>
                    <a:pt x="24" y="22"/>
                    <a:pt x="2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47" name="Freeform 2090">
              <a:extLst>
                <a:ext uri="{FF2B5EF4-FFF2-40B4-BE49-F238E27FC236}">
                  <a16:creationId xmlns:a16="http://schemas.microsoft.com/office/drawing/2014/main" id="{9CCE6D72-73D1-4F8B-A64C-EA6759E4E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470"/>
              <a:ext cx="16" cy="18"/>
            </a:xfrm>
            <a:custGeom>
              <a:avLst/>
              <a:gdLst>
                <a:gd name="T0" fmla="*/ 3 w 15"/>
                <a:gd name="T1" fmla="*/ 18 h 16"/>
                <a:gd name="T2" fmla="*/ 3 w 15"/>
                <a:gd name="T3" fmla="*/ 14 h 16"/>
                <a:gd name="T4" fmla="*/ 0 w 15"/>
                <a:gd name="T5" fmla="*/ 6 h 16"/>
                <a:gd name="T6" fmla="*/ 3 w 15"/>
                <a:gd name="T7" fmla="*/ 1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6"/>
                <a:gd name="T14" fmla="*/ 15 w 15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6">
                  <a:moveTo>
                    <a:pt x="3" y="14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0"/>
                    <a:pt x="15" y="16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48" name="Freeform 2091">
              <a:extLst>
                <a:ext uri="{FF2B5EF4-FFF2-40B4-BE49-F238E27FC236}">
                  <a16:creationId xmlns:a16="http://schemas.microsoft.com/office/drawing/2014/main" id="{AFA83723-FFCC-4601-9F1D-9218E0090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467"/>
              <a:ext cx="8" cy="6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49" name="Line 2092">
              <a:extLst>
                <a:ext uri="{FF2B5EF4-FFF2-40B4-BE49-F238E27FC236}">
                  <a16:creationId xmlns:a16="http://schemas.microsoft.com/office/drawing/2014/main" id="{83D05618-F879-4E74-BD8B-DE42F9208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" y="44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50" name="Line 2093">
              <a:extLst>
                <a:ext uri="{FF2B5EF4-FFF2-40B4-BE49-F238E27FC236}">
                  <a16:creationId xmlns:a16="http://schemas.microsoft.com/office/drawing/2014/main" id="{A0961B1C-8C52-4BA3-8C77-D1B1AA70F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" y="44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51" name="Freeform 2094">
              <a:extLst>
                <a:ext uri="{FF2B5EF4-FFF2-40B4-BE49-F238E27FC236}">
                  <a16:creationId xmlns:a16="http://schemas.microsoft.com/office/drawing/2014/main" id="{CE6D9CAE-35A6-4270-A93E-9C827A459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" y="449"/>
              <a:ext cx="5" cy="14"/>
            </a:xfrm>
            <a:custGeom>
              <a:avLst/>
              <a:gdLst>
                <a:gd name="T0" fmla="*/ 4 w 5"/>
                <a:gd name="T1" fmla="*/ 5 h 13"/>
                <a:gd name="T2" fmla="*/ 1 w 5"/>
                <a:gd name="T3" fmla="*/ 10 h 13"/>
                <a:gd name="T4" fmla="*/ 4 w 5"/>
                <a:gd name="T5" fmla="*/ 5 h 13"/>
                <a:gd name="T6" fmla="*/ 0 60000 65536"/>
                <a:gd name="T7" fmla="*/ 0 60000 65536"/>
                <a:gd name="T8" fmla="*/ 0 60000 65536"/>
                <a:gd name="T9" fmla="*/ 0 w 5"/>
                <a:gd name="T10" fmla="*/ 0 h 13"/>
                <a:gd name="T11" fmla="*/ 5 w 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3">
                  <a:moveTo>
                    <a:pt x="4" y="5"/>
                  </a:moveTo>
                  <a:cubicBezTo>
                    <a:pt x="5" y="8"/>
                    <a:pt x="2" y="13"/>
                    <a:pt x="1" y="8"/>
                  </a:cubicBezTo>
                  <a:cubicBezTo>
                    <a:pt x="0" y="5"/>
                    <a:pt x="3" y="0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52" name="Line 2095">
              <a:extLst>
                <a:ext uri="{FF2B5EF4-FFF2-40B4-BE49-F238E27FC236}">
                  <a16:creationId xmlns:a16="http://schemas.microsoft.com/office/drawing/2014/main" id="{CDC771B8-3FA4-4F1C-B147-568C115E7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" y="45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53" name="Line 2096">
              <a:extLst>
                <a:ext uri="{FF2B5EF4-FFF2-40B4-BE49-F238E27FC236}">
                  <a16:creationId xmlns:a16="http://schemas.microsoft.com/office/drawing/2014/main" id="{85D82CC6-E4AA-489A-B42F-81A1BF204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" y="45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54" name="Line 2097">
              <a:extLst>
                <a:ext uri="{FF2B5EF4-FFF2-40B4-BE49-F238E27FC236}">
                  <a16:creationId xmlns:a16="http://schemas.microsoft.com/office/drawing/2014/main" id="{8B90327B-7A85-47D7-B83E-5A4489A1B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" y="45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55" name="Line 2098">
              <a:extLst>
                <a:ext uri="{FF2B5EF4-FFF2-40B4-BE49-F238E27FC236}">
                  <a16:creationId xmlns:a16="http://schemas.microsoft.com/office/drawing/2014/main" id="{BFDCE358-B886-4228-9DBE-A0E73A750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" y="45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56" name="Freeform 2099">
              <a:extLst>
                <a:ext uri="{FF2B5EF4-FFF2-40B4-BE49-F238E27FC236}">
                  <a16:creationId xmlns:a16="http://schemas.microsoft.com/office/drawing/2014/main" id="{A26BE861-33E4-42DF-A8B6-3BD25B635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439"/>
              <a:ext cx="8" cy="10"/>
            </a:xfrm>
            <a:custGeom>
              <a:avLst/>
              <a:gdLst>
                <a:gd name="T0" fmla="*/ 0 w 7"/>
                <a:gd name="T1" fmla="*/ 7 h 9"/>
                <a:gd name="T2" fmla="*/ 9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4" y="5"/>
                    <a:pt x="5" y="0"/>
                    <a:pt x="7" y="5"/>
                  </a:cubicBezTo>
                  <a:cubicBezTo>
                    <a:pt x="7" y="8"/>
                    <a:pt x="1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57" name="Freeform 2100">
              <a:extLst>
                <a:ext uri="{FF2B5EF4-FFF2-40B4-BE49-F238E27FC236}">
                  <a16:creationId xmlns:a16="http://schemas.microsoft.com/office/drawing/2014/main" id="{0A6E3569-5205-4C65-8A62-4650468C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" y="433"/>
              <a:ext cx="10" cy="5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4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3"/>
                    <a:pt x="8" y="4"/>
                  </a:cubicBezTo>
                  <a:cubicBezTo>
                    <a:pt x="7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58" name="Freeform 2101">
              <a:extLst>
                <a:ext uri="{FF2B5EF4-FFF2-40B4-BE49-F238E27FC236}">
                  <a16:creationId xmlns:a16="http://schemas.microsoft.com/office/drawing/2014/main" id="{1AC8B0EB-B891-49C5-B61A-CE4F33AF3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" y="426"/>
              <a:ext cx="11" cy="6"/>
            </a:xfrm>
            <a:custGeom>
              <a:avLst/>
              <a:gdLst>
                <a:gd name="T0" fmla="*/ 11 w 10"/>
                <a:gd name="T1" fmla="*/ 6 h 5"/>
                <a:gd name="T2" fmla="*/ 2 w 10"/>
                <a:gd name="T3" fmla="*/ 1 h 5"/>
                <a:gd name="T4" fmla="*/ 11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4"/>
                  </a:moveTo>
                  <a:cubicBezTo>
                    <a:pt x="8" y="5"/>
                    <a:pt x="0" y="2"/>
                    <a:pt x="2" y="1"/>
                  </a:cubicBezTo>
                  <a:cubicBezTo>
                    <a:pt x="3" y="0"/>
                    <a:pt x="10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59" name="Freeform 2102">
              <a:extLst>
                <a:ext uri="{FF2B5EF4-FFF2-40B4-BE49-F238E27FC236}">
                  <a16:creationId xmlns:a16="http://schemas.microsoft.com/office/drawing/2014/main" id="{DE7F1758-12C8-4C12-8963-8BF6DECB6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419"/>
              <a:ext cx="7" cy="5"/>
            </a:xfrm>
            <a:custGeom>
              <a:avLst/>
              <a:gdLst>
                <a:gd name="T0" fmla="*/ 2 w 7"/>
                <a:gd name="T1" fmla="*/ 1 h 5"/>
                <a:gd name="T2" fmla="*/ 6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6" y="4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60" name="Freeform 2103">
              <a:extLst>
                <a:ext uri="{FF2B5EF4-FFF2-40B4-BE49-F238E27FC236}">
                  <a16:creationId xmlns:a16="http://schemas.microsoft.com/office/drawing/2014/main" id="{2CCC5E03-B547-41CC-B5FE-F62D9BA8C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" y="412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1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1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61" name="Freeform 2104">
              <a:extLst>
                <a:ext uri="{FF2B5EF4-FFF2-40B4-BE49-F238E27FC236}">
                  <a16:creationId xmlns:a16="http://schemas.microsoft.com/office/drawing/2014/main" id="{DECBEEA8-F64D-405D-B9D6-F725F803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406"/>
              <a:ext cx="5" cy="7"/>
            </a:xfrm>
            <a:custGeom>
              <a:avLst/>
              <a:gdLst>
                <a:gd name="T0" fmla="*/ 0 w 4"/>
                <a:gd name="T1" fmla="*/ 4 h 7"/>
                <a:gd name="T2" fmla="*/ 6 w 4"/>
                <a:gd name="T3" fmla="*/ 4 h 7"/>
                <a:gd name="T4" fmla="*/ 0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62" name="Freeform 2105">
              <a:extLst>
                <a:ext uri="{FF2B5EF4-FFF2-40B4-BE49-F238E27FC236}">
                  <a16:creationId xmlns:a16="http://schemas.microsoft.com/office/drawing/2014/main" id="{656A28E4-31FF-4599-8D8D-F2D201154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402"/>
              <a:ext cx="3" cy="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2"/>
                    <a:pt x="3" y="0"/>
                    <a:pt x="3" y="3"/>
                  </a:cubicBezTo>
                  <a:cubicBezTo>
                    <a:pt x="3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63" name="Freeform 2106">
              <a:extLst>
                <a:ext uri="{FF2B5EF4-FFF2-40B4-BE49-F238E27FC236}">
                  <a16:creationId xmlns:a16="http://schemas.microsoft.com/office/drawing/2014/main" id="{90E99894-065C-4BA9-843A-6BFA7A51C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401"/>
              <a:ext cx="8" cy="6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64" name="Freeform 2107">
              <a:extLst>
                <a:ext uri="{FF2B5EF4-FFF2-40B4-BE49-F238E27FC236}">
                  <a16:creationId xmlns:a16="http://schemas.microsoft.com/office/drawing/2014/main" id="{3151E489-AD03-4504-BF10-C00BA2B8A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65" name="Freeform 2108">
              <a:extLst>
                <a:ext uri="{FF2B5EF4-FFF2-40B4-BE49-F238E27FC236}">
                  <a16:creationId xmlns:a16="http://schemas.microsoft.com/office/drawing/2014/main" id="{936C54CC-8EFB-4B02-8C60-112326E2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92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66" name="Freeform 2109">
              <a:extLst>
                <a:ext uri="{FF2B5EF4-FFF2-40B4-BE49-F238E27FC236}">
                  <a16:creationId xmlns:a16="http://schemas.microsoft.com/office/drawing/2014/main" id="{5187EE28-A8A8-456F-A453-CED943CC4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73"/>
              <a:ext cx="16" cy="23"/>
            </a:xfrm>
            <a:custGeom>
              <a:avLst/>
              <a:gdLst>
                <a:gd name="T0" fmla="*/ 4 w 15"/>
                <a:gd name="T1" fmla="*/ 25 h 21"/>
                <a:gd name="T2" fmla="*/ 0 w 15"/>
                <a:gd name="T3" fmla="*/ 2 h 21"/>
                <a:gd name="T4" fmla="*/ 4 w 15"/>
                <a:gd name="T5" fmla="*/ 25 h 21"/>
                <a:gd name="T6" fmla="*/ 0 60000 65536"/>
                <a:gd name="T7" fmla="*/ 0 60000 65536"/>
                <a:gd name="T8" fmla="*/ 0 60000 65536"/>
                <a:gd name="T9" fmla="*/ 0 w 15"/>
                <a:gd name="T10" fmla="*/ 0 h 21"/>
                <a:gd name="T11" fmla="*/ 15 w 1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1">
                  <a:moveTo>
                    <a:pt x="4" y="21"/>
                  </a:moveTo>
                  <a:cubicBezTo>
                    <a:pt x="6" y="11"/>
                    <a:pt x="0" y="9"/>
                    <a:pt x="0" y="2"/>
                  </a:cubicBezTo>
                  <a:cubicBezTo>
                    <a:pt x="12" y="0"/>
                    <a:pt x="15" y="20"/>
                    <a:pt x="4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67" name="Freeform 2110">
              <a:extLst>
                <a:ext uri="{FF2B5EF4-FFF2-40B4-BE49-F238E27FC236}">
                  <a16:creationId xmlns:a16="http://schemas.microsoft.com/office/drawing/2014/main" id="{3E5D9CF0-E28A-40B2-ACDD-B61093AF4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385"/>
              <a:ext cx="7" cy="4"/>
            </a:xfrm>
            <a:custGeom>
              <a:avLst/>
              <a:gdLst>
                <a:gd name="T0" fmla="*/ 5 w 7"/>
                <a:gd name="T1" fmla="*/ 4 h 4"/>
                <a:gd name="T2" fmla="*/ 2 w 7"/>
                <a:gd name="T3" fmla="*/ 0 h 4"/>
                <a:gd name="T4" fmla="*/ 5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4"/>
                  </a:moveTo>
                  <a:cubicBezTo>
                    <a:pt x="5" y="4"/>
                    <a:pt x="0" y="2"/>
                    <a:pt x="2" y="0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68" name="Freeform 2111">
              <a:extLst>
                <a:ext uri="{FF2B5EF4-FFF2-40B4-BE49-F238E27FC236}">
                  <a16:creationId xmlns:a16="http://schemas.microsoft.com/office/drawing/2014/main" id="{E3972CCF-12F6-4F9E-BECE-34BB5AD38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378"/>
              <a:ext cx="7" cy="5"/>
            </a:xfrm>
            <a:custGeom>
              <a:avLst/>
              <a:gdLst>
                <a:gd name="T0" fmla="*/ 7 w 6"/>
                <a:gd name="T1" fmla="*/ 4 h 5"/>
                <a:gd name="T2" fmla="*/ 1 w 6"/>
                <a:gd name="T3" fmla="*/ 1 h 5"/>
                <a:gd name="T4" fmla="*/ 7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69" name="Freeform 2112">
              <a:extLst>
                <a:ext uri="{FF2B5EF4-FFF2-40B4-BE49-F238E27FC236}">
                  <a16:creationId xmlns:a16="http://schemas.microsoft.com/office/drawing/2014/main" id="{7E2EA232-8E17-4C5D-BE37-1C035B9C9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17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70" name="Freeform 2113">
              <a:extLst>
                <a:ext uri="{FF2B5EF4-FFF2-40B4-BE49-F238E27FC236}">
                  <a16:creationId xmlns:a16="http://schemas.microsoft.com/office/drawing/2014/main" id="{A72285C3-22D6-43E7-BA78-34AB706CC86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05" y="207"/>
              <a:ext cx="185" cy="172"/>
            </a:xfrm>
            <a:custGeom>
              <a:avLst/>
              <a:gdLst>
                <a:gd name="T0" fmla="*/ 25 w 171"/>
                <a:gd name="T1" fmla="*/ 180 h 159"/>
                <a:gd name="T2" fmla="*/ 37 w 171"/>
                <a:gd name="T3" fmla="*/ 186 h 159"/>
                <a:gd name="T4" fmla="*/ 48 w 171"/>
                <a:gd name="T5" fmla="*/ 180 h 159"/>
                <a:gd name="T6" fmla="*/ 76 w 171"/>
                <a:gd name="T7" fmla="*/ 180 h 159"/>
                <a:gd name="T8" fmla="*/ 88 w 171"/>
                <a:gd name="T9" fmla="*/ 168 h 159"/>
                <a:gd name="T10" fmla="*/ 100 w 171"/>
                <a:gd name="T11" fmla="*/ 168 h 159"/>
                <a:gd name="T12" fmla="*/ 103 w 171"/>
                <a:gd name="T13" fmla="*/ 160 h 159"/>
                <a:gd name="T14" fmla="*/ 119 w 171"/>
                <a:gd name="T15" fmla="*/ 163 h 159"/>
                <a:gd name="T16" fmla="*/ 167 w 171"/>
                <a:gd name="T17" fmla="*/ 130 h 159"/>
                <a:gd name="T18" fmla="*/ 155 w 171"/>
                <a:gd name="T19" fmla="*/ 119 h 159"/>
                <a:gd name="T20" fmla="*/ 162 w 171"/>
                <a:gd name="T21" fmla="*/ 116 h 159"/>
                <a:gd name="T22" fmla="*/ 171 w 171"/>
                <a:gd name="T23" fmla="*/ 82 h 159"/>
                <a:gd name="T24" fmla="*/ 198 w 171"/>
                <a:gd name="T25" fmla="*/ 92 h 159"/>
                <a:gd name="T26" fmla="*/ 195 w 171"/>
                <a:gd name="T27" fmla="*/ 78 h 159"/>
                <a:gd name="T28" fmla="*/ 189 w 171"/>
                <a:gd name="T29" fmla="*/ 89 h 159"/>
                <a:gd name="T30" fmla="*/ 183 w 171"/>
                <a:gd name="T31" fmla="*/ 70 h 159"/>
                <a:gd name="T32" fmla="*/ 190 w 171"/>
                <a:gd name="T33" fmla="*/ 67 h 159"/>
                <a:gd name="T34" fmla="*/ 186 w 171"/>
                <a:gd name="T35" fmla="*/ 38 h 159"/>
                <a:gd name="T36" fmla="*/ 186 w 171"/>
                <a:gd name="T37" fmla="*/ 29 h 159"/>
                <a:gd name="T38" fmla="*/ 195 w 171"/>
                <a:gd name="T39" fmla="*/ 29 h 159"/>
                <a:gd name="T40" fmla="*/ 189 w 171"/>
                <a:gd name="T41" fmla="*/ 12 h 159"/>
                <a:gd name="T42" fmla="*/ 167 w 171"/>
                <a:gd name="T43" fmla="*/ 0 h 159"/>
                <a:gd name="T44" fmla="*/ 162 w 171"/>
                <a:gd name="T45" fmla="*/ 6 h 159"/>
                <a:gd name="T46" fmla="*/ 159 w 171"/>
                <a:gd name="T47" fmla="*/ 23 h 159"/>
                <a:gd name="T48" fmla="*/ 177 w 171"/>
                <a:gd name="T49" fmla="*/ 29 h 159"/>
                <a:gd name="T50" fmla="*/ 159 w 171"/>
                <a:gd name="T51" fmla="*/ 38 h 159"/>
                <a:gd name="T52" fmla="*/ 159 w 171"/>
                <a:gd name="T53" fmla="*/ 63 h 159"/>
                <a:gd name="T54" fmla="*/ 151 w 171"/>
                <a:gd name="T55" fmla="*/ 63 h 159"/>
                <a:gd name="T56" fmla="*/ 134 w 171"/>
                <a:gd name="T57" fmla="*/ 56 h 159"/>
                <a:gd name="T58" fmla="*/ 143 w 171"/>
                <a:gd name="T59" fmla="*/ 89 h 159"/>
                <a:gd name="T60" fmla="*/ 119 w 171"/>
                <a:gd name="T61" fmla="*/ 123 h 159"/>
                <a:gd name="T62" fmla="*/ 134 w 171"/>
                <a:gd name="T63" fmla="*/ 133 h 159"/>
                <a:gd name="T64" fmla="*/ 128 w 171"/>
                <a:gd name="T65" fmla="*/ 142 h 159"/>
                <a:gd name="T66" fmla="*/ 119 w 171"/>
                <a:gd name="T67" fmla="*/ 153 h 159"/>
                <a:gd name="T68" fmla="*/ 100 w 171"/>
                <a:gd name="T69" fmla="*/ 148 h 159"/>
                <a:gd name="T70" fmla="*/ 91 w 171"/>
                <a:gd name="T71" fmla="*/ 160 h 159"/>
                <a:gd name="T72" fmla="*/ 76 w 171"/>
                <a:gd name="T73" fmla="*/ 163 h 159"/>
                <a:gd name="T74" fmla="*/ 63 w 171"/>
                <a:gd name="T75" fmla="*/ 168 h 159"/>
                <a:gd name="T76" fmla="*/ 60 w 171"/>
                <a:gd name="T77" fmla="*/ 171 h 159"/>
                <a:gd name="T78" fmla="*/ 52 w 171"/>
                <a:gd name="T79" fmla="*/ 168 h 159"/>
                <a:gd name="T80" fmla="*/ 40 w 171"/>
                <a:gd name="T81" fmla="*/ 174 h 159"/>
                <a:gd name="T82" fmla="*/ 19 w 171"/>
                <a:gd name="T83" fmla="*/ 168 h 159"/>
                <a:gd name="T84" fmla="*/ 19 w 171"/>
                <a:gd name="T85" fmla="*/ 174 h 159"/>
                <a:gd name="T86" fmla="*/ 0 w 171"/>
                <a:gd name="T87" fmla="*/ 174 h 159"/>
                <a:gd name="T88" fmla="*/ 13 w 171"/>
                <a:gd name="T89" fmla="*/ 186 h 159"/>
                <a:gd name="T90" fmla="*/ 25 w 171"/>
                <a:gd name="T91" fmla="*/ 180 h 159"/>
                <a:gd name="T92" fmla="*/ 183 w 171"/>
                <a:gd name="T93" fmla="*/ 23 h 159"/>
                <a:gd name="T94" fmla="*/ 186 w 171"/>
                <a:gd name="T95" fmla="*/ 26 h 159"/>
                <a:gd name="T96" fmla="*/ 183 w 171"/>
                <a:gd name="T97" fmla="*/ 23 h 1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1"/>
                <a:gd name="T148" fmla="*/ 0 h 159"/>
                <a:gd name="T149" fmla="*/ 171 w 171"/>
                <a:gd name="T150" fmla="*/ 159 h 1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1" h="159">
                  <a:moveTo>
                    <a:pt x="21" y="153"/>
                  </a:moveTo>
                  <a:cubicBezTo>
                    <a:pt x="27" y="153"/>
                    <a:pt x="29" y="159"/>
                    <a:pt x="31" y="159"/>
                  </a:cubicBezTo>
                  <a:cubicBezTo>
                    <a:pt x="35" y="159"/>
                    <a:pt x="37" y="153"/>
                    <a:pt x="41" y="153"/>
                  </a:cubicBezTo>
                  <a:cubicBezTo>
                    <a:pt x="47" y="152"/>
                    <a:pt x="54" y="156"/>
                    <a:pt x="65" y="153"/>
                  </a:cubicBezTo>
                  <a:cubicBezTo>
                    <a:pt x="69" y="151"/>
                    <a:pt x="71" y="145"/>
                    <a:pt x="75" y="143"/>
                  </a:cubicBezTo>
                  <a:cubicBezTo>
                    <a:pt x="77" y="142"/>
                    <a:pt x="82" y="144"/>
                    <a:pt x="85" y="143"/>
                  </a:cubicBezTo>
                  <a:cubicBezTo>
                    <a:pt x="86" y="143"/>
                    <a:pt x="87" y="137"/>
                    <a:pt x="88" y="137"/>
                  </a:cubicBezTo>
                  <a:cubicBezTo>
                    <a:pt x="94" y="135"/>
                    <a:pt x="96" y="142"/>
                    <a:pt x="102" y="140"/>
                  </a:cubicBezTo>
                  <a:cubicBezTo>
                    <a:pt x="107" y="138"/>
                    <a:pt x="142" y="120"/>
                    <a:pt x="142" y="111"/>
                  </a:cubicBezTo>
                  <a:cubicBezTo>
                    <a:pt x="142" y="108"/>
                    <a:pt x="132" y="104"/>
                    <a:pt x="132" y="102"/>
                  </a:cubicBezTo>
                  <a:cubicBezTo>
                    <a:pt x="133" y="98"/>
                    <a:pt x="137" y="101"/>
                    <a:pt x="139" y="99"/>
                  </a:cubicBezTo>
                  <a:cubicBezTo>
                    <a:pt x="144" y="90"/>
                    <a:pt x="140" y="76"/>
                    <a:pt x="146" y="70"/>
                  </a:cubicBezTo>
                  <a:cubicBezTo>
                    <a:pt x="155" y="75"/>
                    <a:pt x="156" y="87"/>
                    <a:pt x="169" y="79"/>
                  </a:cubicBezTo>
                  <a:cubicBezTo>
                    <a:pt x="170" y="74"/>
                    <a:pt x="165" y="73"/>
                    <a:pt x="166" y="67"/>
                  </a:cubicBezTo>
                  <a:cubicBezTo>
                    <a:pt x="164" y="65"/>
                    <a:pt x="162" y="74"/>
                    <a:pt x="162" y="76"/>
                  </a:cubicBezTo>
                  <a:cubicBezTo>
                    <a:pt x="161" y="74"/>
                    <a:pt x="156" y="62"/>
                    <a:pt x="156" y="60"/>
                  </a:cubicBezTo>
                  <a:cubicBezTo>
                    <a:pt x="156" y="56"/>
                    <a:pt x="161" y="60"/>
                    <a:pt x="163" y="57"/>
                  </a:cubicBezTo>
                  <a:cubicBezTo>
                    <a:pt x="171" y="46"/>
                    <a:pt x="159" y="42"/>
                    <a:pt x="159" y="32"/>
                  </a:cubicBezTo>
                  <a:cubicBezTo>
                    <a:pt x="159" y="31"/>
                    <a:pt x="158" y="26"/>
                    <a:pt x="159" y="25"/>
                  </a:cubicBezTo>
                  <a:cubicBezTo>
                    <a:pt x="160" y="25"/>
                    <a:pt x="166" y="26"/>
                    <a:pt x="166" y="25"/>
                  </a:cubicBezTo>
                  <a:cubicBezTo>
                    <a:pt x="167" y="24"/>
                    <a:pt x="163" y="13"/>
                    <a:pt x="162" y="10"/>
                  </a:cubicBezTo>
                  <a:cubicBezTo>
                    <a:pt x="160" y="10"/>
                    <a:pt x="138" y="0"/>
                    <a:pt x="142" y="0"/>
                  </a:cubicBezTo>
                  <a:cubicBezTo>
                    <a:pt x="135" y="0"/>
                    <a:pt x="139" y="6"/>
                    <a:pt x="139" y="6"/>
                  </a:cubicBezTo>
                  <a:cubicBezTo>
                    <a:pt x="138" y="9"/>
                    <a:pt x="133" y="14"/>
                    <a:pt x="136" y="19"/>
                  </a:cubicBezTo>
                  <a:cubicBezTo>
                    <a:pt x="134" y="15"/>
                    <a:pt x="149" y="29"/>
                    <a:pt x="152" y="25"/>
                  </a:cubicBezTo>
                  <a:cubicBezTo>
                    <a:pt x="164" y="34"/>
                    <a:pt x="140" y="26"/>
                    <a:pt x="136" y="32"/>
                  </a:cubicBezTo>
                  <a:cubicBezTo>
                    <a:pt x="130" y="39"/>
                    <a:pt x="135" y="48"/>
                    <a:pt x="136" y="54"/>
                  </a:cubicBezTo>
                  <a:cubicBezTo>
                    <a:pt x="133" y="49"/>
                    <a:pt x="128" y="54"/>
                    <a:pt x="129" y="54"/>
                  </a:cubicBezTo>
                  <a:cubicBezTo>
                    <a:pt x="120" y="51"/>
                    <a:pt x="123" y="45"/>
                    <a:pt x="115" y="48"/>
                  </a:cubicBezTo>
                  <a:cubicBezTo>
                    <a:pt x="104" y="52"/>
                    <a:pt x="101" y="74"/>
                    <a:pt x="122" y="76"/>
                  </a:cubicBezTo>
                  <a:cubicBezTo>
                    <a:pt x="107" y="89"/>
                    <a:pt x="102" y="86"/>
                    <a:pt x="102" y="105"/>
                  </a:cubicBezTo>
                  <a:cubicBezTo>
                    <a:pt x="102" y="103"/>
                    <a:pt x="114" y="110"/>
                    <a:pt x="115" y="114"/>
                  </a:cubicBezTo>
                  <a:cubicBezTo>
                    <a:pt x="117" y="122"/>
                    <a:pt x="110" y="118"/>
                    <a:pt x="109" y="121"/>
                  </a:cubicBezTo>
                  <a:cubicBezTo>
                    <a:pt x="107" y="126"/>
                    <a:pt x="116" y="131"/>
                    <a:pt x="102" y="130"/>
                  </a:cubicBezTo>
                  <a:cubicBezTo>
                    <a:pt x="98" y="130"/>
                    <a:pt x="90" y="126"/>
                    <a:pt x="85" y="127"/>
                  </a:cubicBezTo>
                  <a:cubicBezTo>
                    <a:pt x="83" y="128"/>
                    <a:pt x="80" y="136"/>
                    <a:pt x="78" y="137"/>
                  </a:cubicBezTo>
                  <a:cubicBezTo>
                    <a:pt x="72" y="138"/>
                    <a:pt x="71" y="130"/>
                    <a:pt x="65" y="140"/>
                  </a:cubicBezTo>
                  <a:cubicBezTo>
                    <a:pt x="60" y="147"/>
                    <a:pt x="61" y="143"/>
                    <a:pt x="54" y="143"/>
                  </a:cubicBezTo>
                  <a:cubicBezTo>
                    <a:pt x="52" y="143"/>
                    <a:pt x="50" y="146"/>
                    <a:pt x="51" y="146"/>
                  </a:cubicBezTo>
                  <a:cubicBezTo>
                    <a:pt x="49" y="146"/>
                    <a:pt x="47" y="143"/>
                    <a:pt x="44" y="143"/>
                  </a:cubicBezTo>
                  <a:cubicBezTo>
                    <a:pt x="40" y="144"/>
                    <a:pt x="34" y="149"/>
                    <a:pt x="34" y="149"/>
                  </a:cubicBezTo>
                  <a:cubicBezTo>
                    <a:pt x="27" y="149"/>
                    <a:pt x="25" y="142"/>
                    <a:pt x="17" y="143"/>
                  </a:cubicBezTo>
                  <a:cubicBezTo>
                    <a:pt x="17" y="143"/>
                    <a:pt x="18" y="149"/>
                    <a:pt x="17" y="149"/>
                  </a:cubicBezTo>
                  <a:cubicBezTo>
                    <a:pt x="14" y="152"/>
                    <a:pt x="4" y="147"/>
                    <a:pt x="0" y="149"/>
                  </a:cubicBezTo>
                  <a:cubicBezTo>
                    <a:pt x="5" y="154"/>
                    <a:pt x="3" y="158"/>
                    <a:pt x="11" y="159"/>
                  </a:cubicBezTo>
                  <a:cubicBezTo>
                    <a:pt x="17" y="159"/>
                    <a:pt x="19" y="153"/>
                    <a:pt x="21" y="153"/>
                  </a:cubicBezTo>
                  <a:close/>
                  <a:moveTo>
                    <a:pt x="156" y="19"/>
                  </a:moveTo>
                  <a:cubicBezTo>
                    <a:pt x="157" y="18"/>
                    <a:pt x="161" y="20"/>
                    <a:pt x="159" y="22"/>
                  </a:cubicBezTo>
                  <a:cubicBezTo>
                    <a:pt x="158" y="23"/>
                    <a:pt x="154" y="21"/>
                    <a:pt x="1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71" name="Freeform 2114">
              <a:extLst>
                <a:ext uri="{FF2B5EF4-FFF2-40B4-BE49-F238E27FC236}">
                  <a16:creationId xmlns:a16="http://schemas.microsoft.com/office/drawing/2014/main" id="{C53F48F8-E268-4EB8-8A1B-A52425B1D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36"/>
              <a:ext cx="27" cy="47"/>
            </a:xfrm>
            <a:custGeom>
              <a:avLst/>
              <a:gdLst>
                <a:gd name="T0" fmla="*/ 14 w 25"/>
                <a:gd name="T1" fmla="*/ 35 h 43"/>
                <a:gd name="T2" fmla="*/ 1 w 25"/>
                <a:gd name="T3" fmla="*/ 21 h 43"/>
                <a:gd name="T4" fmla="*/ 29 w 25"/>
                <a:gd name="T5" fmla="*/ 9 h 43"/>
                <a:gd name="T6" fmla="*/ 26 w 25"/>
                <a:gd name="T7" fmla="*/ 43 h 43"/>
                <a:gd name="T8" fmla="*/ 14 w 25"/>
                <a:gd name="T9" fmla="*/ 3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3"/>
                <a:gd name="T17" fmla="*/ 25 w 2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3">
                  <a:moveTo>
                    <a:pt x="12" y="29"/>
                  </a:moveTo>
                  <a:cubicBezTo>
                    <a:pt x="9" y="22"/>
                    <a:pt x="2" y="21"/>
                    <a:pt x="1" y="17"/>
                  </a:cubicBezTo>
                  <a:cubicBezTo>
                    <a:pt x="0" y="9"/>
                    <a:pt x="16" y="0"/>
                    <a:pt x="25" y="7"/>
                  </a:cubicBezTo>
                  <a:cubicBezTo>
                    <a:pt x="11" y="14"/>
                    <a:pt x="17" y="24"/>
                    <a:pt x="22" y="36"/>
                  </a:cubicBezTo>
                  <a:cubicBezTo>
                    <a:pt x="12" y="43"/>
                    <a:pt x="14" y="37"/>
                    <a:pt x="1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72" name="Freeform 2115">
              <a:extLst>
                <a:ext uri="{FF2B5EF4-FFF2-40B4-BE49-F238E27FC236}">
                  <a16:creationId xmlns:a16="http://schemas.microsoft.com/office/drawing/2014/main" id="{79C01E1C-CD97-43AA-AA5C-3A4B27DE8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368"/>
              <a:ext cx="7" cy="5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4 h 5"/>
                <a:gd name="T4" fmla="*/ 1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0"/>
                  </a:moveTo>
                  <a:cubicBezTo>
                    <a:pt x="2" y="0"/>
                    <a:pt x="7" y="2"/>
                    <a:pt x="5" y="4"/>
                  </a:cubicBezTo>
                  <a:cubicBezTo>
                    <a:pt x="4" y="5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73" name="Freeform 2116">
              <a:extLst>
                <a:ext uri="{FF2B5EF4-FFF2-40B4-BE49-F238E27FC236}">
                  <a16:creationId xmlns:a16="http://schemas.microsoft.com/office/drawing/2014/main" id="{8A6677B9-5B7D-485E-8A7D-88EC5399A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365"/>
              <a:ext cx="5" cy="7"/>
            </a:xfrm>
            <a:custGeom>
              <a:avLst/>
              <a:gdLst>
                <a:gd name="T0" fmla="*/ 0 w 4"/>
                <a:gd name="T1" fmla="*/ 3 h 7"/>
                <a:gd name="T2" fmla="*/ 6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2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74" name="Freeform 2117">
              <a:extLst>
                <a:ext uri="{FF2B5EF4-FFF2-40B4-BE49-F238E27FC236}">
                  <a16:creationId xmlns:a16="http://schemas.microsoft.com/office/drawing/2014/main" id="{8D1DF52D-0A36-4602-8EF4-DBFE8AAC1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354"/>
              <a:ext cx="7" cy="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1" y="1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75" name="Freeform 2118">
              <a:extLst>
                <a:ext uri="{FF2B5EF4-FFF2-40B4-BE49-F238E27FC236}">
                  <a16:creationId xmlns:a16="http://schemas.microsoft.com/office/drawing/2014/main" id="{3098B049-D825-48B0-BCD9-E5B996DA6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" y="333"/>
              <a:ext cx="3" cy="8"/>
            </a:xfrm>
            <a:custGeom>
              <a:avLst/>
              <a:gdLst>
                <a:gd name="T0" fmla="*/ 3 w 3"/>
                <a:gd name="T1" fmla="*/ 6 h 7"/>
                <a:gd name="T2" fmla="*/ 0 w 3"/>
                <a:gd name="T3" fmla="*/ 6 h 7"/>
                <a:gd name="T4" fmla="*/ 3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6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76" name="Freeform 2119">
              <a:extLst>
                <a:ext uri="{FF2B5EF4-FFF2-40B4-BE49-F238E27FC236}">
                  <a16:creationId xmlns:a16="http://schemas.microsoft.com/office/drawing/2014/main" id="{4643C28E-044B-4565-8197-D698F531F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330"/>
              <a:ext cx="13" cy="11"/>
            </a:xfrm>
            <a:custGeom>
              <a:avLst/>
              <a:gdLst>
                <a:gd name="T0" fmla="*/ 5 w 12"/>
                <a:gd name="T1" fmla="*/ 12 h 10"/>
                <a:gd name="T2" fmla="*/ 14 w 12"/>
                <a:gd name="T3" fmla="*/ 0 h 10"/>
                <a:gd name="T4" fmla="*/ 5 w 12"/>
                <a:gd name="T5" fmla="*/ 12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5" y="10"/>
                  </a:moveTo>
                  <a:cubicBezTo>
                    <a:pt x="0" y="5"/>
                    <a:pt x="3" y="0"/>
                    <a:pt x="12" y="0"/>
                  </a:cubicBezTo>
                  <a:cubicBezTo>
                    <a:pt x="12" y="6"/>
                    <a:pt x="9" y="9"/>
                    <a:pt x="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77" name="Freeform 2120">
              <a:extLst>
                <a:ext uri="{FF2B5EF4-FFF2-40B4-BE49-F238E27FC236}">
                  <a16:creationId xmlns:a16="http://schemas.microsoft.com/office/drawing/2014/main" id="{EC7AFE37-DFE8-4FA8-A552-DF695BA94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336"/>
              <a:ext cx="11" cy="6"/>
            </a:xfrm>
            <a:custGeom>
              <a:avLst/>
              <a:gdLst>
                <a:gd name="T0" fmla="*/ 11 w 10"/>
                <a:gd name="T1" fmla="*/ 6 h 5"/>
                <a:gd name="T2" fmla="*/ 2 w 10"/>
                <a:gd name="T3" fmla="*/ 1 h 5"/>
                <a:gd name="T4" fmla="*/ 11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4"/>
                  </a:moveTo>
                  <a:cubicBezTo>
                    <a:pt x="8" y="5"/>
                    <a:pt x="0" y="2"/>
                    <a:pt x="2" y="1"/>
                  </a:cubicBezTo>
                  <a:cubicBezTo>
                    <a:pt x="3" y="0"/>
                    <a:pt x="10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78" name="Freeform 2121">
              <a:extLst>
                <a:ext uri="{FF2B5EF4-FFF2-40B4-BE49-F238E27FC236}">
                  <a16:creationId xmlns:a16="http://schemas.microsoft.com/office/drawing/2014/main" id="{206F2D51-74C2-4119-9455-51D1A9B52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" y="324"/>
              <a:ext cx="8" cy="10"/>
            </a:xfrm>
            <a:custGeom>
              <a:avLst/>
              <a:gdLst>
                <a:gd name="T0" fmla="*/ 2 w 7"/>
                <a:gd name="T1" fmla="*/ 6 h 10"/>
                <a:gd name="T2" fmla="*/ 7 w 7"/>
                <a:gd name="T3" fmla="*/ 3 h 10"/>
                <a:gd name="T4" fmla="*/ 2 w 7"/>
                <a:gd name="T5" fmla="*/ 6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2" y="6"/>
                  </a:moveTo>
                  <a:cubicBezTo>
                    <a:pt x="0" y="5"/>
                    <a:pt x="2" y="0"/>
                    <a:pt x="5" y="3"/>
                  </a:cubicBezTo>
                  <a:cubicBezTo>
                    <a:pt x="7" y="5"/>
                    <a:pt x="5" y="10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79" name="Freeform 2122">
              <a:extLst>
                <a:ext uri="{FF2B5EF4-FFF2-40B4-BE49-F238E27FC236}">
                  <a16:creationId xmlns:a16="http://schemas.microsoft.com/office/drawing/2014/main" id="{8DCC2668-D728-4610-844C-2F309E2BD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" y="312"/>
              <a:ext cx="20" cy="31"/>
            </a:xfrm>
            <a:custGeom>
              <a:avLst/>
              <a:gdLst>
                <a:gd name="T0" fmla="*/ 2 w 18"/>
                <a:gd name="T1" fmla="*/ 19 h 29"/>
                <a:gd name="T2" fmla="*/ 14 w 18"/>
                <a:gd name="T3" fmla="*/ 5 h 29"/>
                <a:gd name="T4" fmla="*/ 2 w 18"/>
                <a:gd name="T5" fmla="*/ 19 h 29"/>
                <a:gd name="T6" fmla="*/ 0 60000 65536"/>
                <a:gd name="T7" fmla="*/ 0 60000 65536"/>
                <a:gd name="T8" fmla="*/ 0 60000 65536"/>
                <a:gd name="T9" fmla="*/ 0 w 18"/>
                <a:gd name="T10" fmla="*/ 0 h 29"/>
                <a:gd name="T11" fmla="*/ 18 w 18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9">
                  <a:moveTo>
                    <a:pt x="2" y="17"/>
                  </a:moveTo>
                  <a:cubicBezTo>
                    <a:pt x="0" y="11"/>
                    <a:pt x="7" y="0"/>
                    <a:pt x="12" y="5"/>
                  </a:cubicBezTo>
                  <a:cubicBezTo>
                    <a:pt x="18" y="10"/>
                    <a:pt x="7" y="29"/>
                    <a:pt x="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80" name="Freeform 2123">
              <a:extLst>
                <a:ext uri="{FF2B5EF4-FFF2-40B4-BE49-F238E27FC236}">
                  <a16:creationId xmlns:a16="http://schemas.microsoft.com/office/drawing/2014/main" id="{98C88A64-4EE3-4D3A-8284-E16770AE0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" y="326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81" name="Line 2124">
              <a:extLst>
                <a:ext uri="{FF2B5EF4-FFF2-40B4-BE49-F238E27FC236}">
                  <a16:creationId xmlns:a16="http://schemas.microsoft.com/office/drawing/2014/main" id="{9EFE441E-27FE-44C5-8132-DBF02ACB0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" y="30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82" name="Line 2125">
              <a:extLst>
                <a:ext uri="{FF2B5EF4-FFF2-40B4-BE49-F238E27FC236}">
                  <a16:creationId xmlns:a16="http://schemas.microsoft.com/office/drawing/2014/main" id="{635D2B02-64E3-48A2-8386-D835D46DE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" y="30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83" name="Line 2126">
              <a:extLst>
                <a:ext uri="{FF2B5EF4-FFF2-40B4-BE49-F238E27FC236}">
                  <a16:creationId xmlns:a16="http://schemas.microsoft.com/office/drawing/2014/main" id="{434590EB-3A75-468A-A105-2DBA4872D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" y="3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84" name="Line 2127">
              <a:extLst>
                <a:ext uri="{FF2B5EF4-FFF2-40B4-BE49-F238E27FC236}">
                  <a16:creationId xmlns:a16="http://schemas.microsoft.com/office/drawing/2014/main" id="{9ADD223E-E1B2-4F27-9C7A-A6671F1F2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" y="3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85" name="Line 2128">
              <a:extLst>
                <a:ext uri="{FF2B5EF4-FFF2-40B4-BE49-F238E27FC236}">
                  <a16:creationId xmlns:a16="http://schemas.microsoft.com/office/drawing/2014/main" id="{9C0E7D63-3229-4F35-A8F6-CCE191029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" y="3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86" name="Line 2129">
              <a:extLst>
                <a:ext uri="{FF2B5EF4-FFF2-40B4-BE49-F238E27FC236}">
                  <a16:creationId xmlns:a16="http://schemas.microsoft.com/office/drawing/2014/main" id="{22068B3A-7538-47FF-BDE6-7D0A5324F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" y="31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87" name="Line 2130">
              <a:extLst>
                <a:ext uri="{FF2B5EF4-FFF2-40B4-BE49-F238E27FC236}">
                  <a16:creationId xmlns:a16="http://schemas.microsoft.com/office/drawing/2014/main" id="{85416F8B-C16B-40E6-AA37-6FE66D9F4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" y="30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88" name="Line 2131">
              <a:extLst>
                <a:ext uri="{FF2B5EF4-FFF2-40B4-BE49-F238E27FC236}">
                  <a16:creationId xmlns:a16="http://schemas.microsoft.com/office/drawing/2014/main" id="{7FDBC5A6-7CA0-44CC-9CDC-06A7E8031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" y="300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89" name="Freeform 2132">
              <a:extLst>
                <a:ext uri="{FF2B5EF4-FFF2-40B4-BE49-F238E27FC236}">
                  <a16:creationId xmlns:a16="http://schemas.microsoft.com/office/drawing/2014/main" id="{6187338B-20C8-4A8A-8870-7F74DB9D6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81"/>
              <a:ext cx="13" cy="11"/>
            </a:xfrm>
            <a:custGeom>
              <a:avLst/>
              <a:gdLst>
                <a:gd name="T0" fmla="*/ 14 w 12"/>
                <a:gd name="T1" fmla="*/ 1 h 10"/>
                <a:gd name="T2" fmla="*/ 5 w 12"/>
                <a:gd name="T3" fmla="*/ 12 h 10"/>
                <a:gd name="T4" fmla="*/ 14 w 12"/>
                <a:gd name="T5" fmla="*/ 1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1"/>
                  </a:moveTo>
                  <a:cubicBezTo>
                    <a:pt x="12" y="6"/>
                    <a:pt x="9" y="9"/>
                    <a:pt x="5" y="10"/>
                  </a:cubicBezTo>
                  <a:cubicBezTo>
                    <a:pt x="0" y="6"/>
                    <a:pt x="2" y="0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90" name="Freeform 2133">
              <a:extLst>
                <a:ext uri="{FF2B5EF4-FFF2-40B4-BE49-F238E27FC236}">
                  <a16:creationId xmlns:a16="http://schemas.microsoft.com/office/drawing/2014/main" id="{54B9B8AD-9BDB-4490-936E-91B87030C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" y="277"/>
              <a:ext cx="5" cy="14"/>
            </a:xfrm>
            <a:custGeom>
              <a:avLst/>
              <a:gdLst>
                <a:gd name="T0" fmla="*/ 4 w 5"/>
                <a:gd name="T1" fmla="*/ 5 h 13"/>
                <a:gd name="T2" fmla="*/ 1 w 5"/>
                <a:gd name="T3" fmla="*/ 10 h 13"/>
                <a:gd name="T4" fmla="*/ 4 w 5"/>
                <a:gd name="T5" fmla="*/ 5 h 13"/>
                <a:gd name="T6" fmla="*/ 0 60000 65536"/>
                <a:gd name="T7" fmla="*/ 0 60000 65536"/>
                <a:gd name="T8" fmla="*/ 0 60000 65536"/>
                <a:gd name="T9" fmla="*/ 0 w 5"/>
                <a:gd name="T10" fmla="*/ 0 h 13"/>
                <a:gd name="T11" fmla="*/ 5 w 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3">
                  <a:moveTo>
                    <a:pt x="4" y="5"/>
                  </a:moveTo>
                  <a:cubicBezTo>
                    <a:pt x="5" y="8"/>
                    <a:pt x="2" y="13"/>
                    <a:pt x="1" y="8"/>
                  </a:cubicBezTo>
                  <a:cubicBezTo>
                    <a:pt x="0" y="5"/>
                    <a:pt x="4" y="0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91" name="Freeform 2134">
              <a:extLst>
                <a:ext uri="{FF2B5EF4-FFF2-40B4-BE49-F238E27FC236}">
                  <a16:creationId xmlns:a16="http://schemas.microsoft.com/office/drawing/2014/main" id="{2E26E9B6-E841-467D-B59D-53F42B254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" y="275"/>
              <a:ext cx="8" cy="11"/>
            </a:xfrm>
            <a:custGeom>
              <a:avLst/>
              <a:gdLst>
                <a:gd name="T0" fmla="*/ 2 w 7"/>
                <a:gd name="T1" fmla="*/ 9 h 10"/>
                <a:gd name="T2" fmla="*/ 7 w 7"/>
                <a:gd name="T3" fmla="*/ 4 h 10"/>
                <a:gd name="T4" fmla="*/ 2 w 7"/>
                <a:gd name="T5" fmla="*/ 9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2" y="7"/>
                  </a:moveTo>
                  <a:cubicBezTo>
                    <a:pt x="0" y="5"/>
                    <a:pt x="2" y="0"/>
                    <a:pt x="5" y="4"/>
                  </a:cubicBezTo>
                  <a:cubicBezTo>
                    <a:pt x="7" y="5"/>
                    <a:pt x="5" y="10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92" name="Freeform 2135">
              <a:extLst>
                <a:ext uri="{FF2B5EF4-FFF2-40B4-BE49-F238E27FC236}">
                  <a16:creationId xmlns:a16="http://schemas.microsoft.com/office/drawing/2014/main" id="{60C3956D-1BFC-457F-8BE8-A27AC84DC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" y="278"/>
              <a:ext cx="11" cy="6"/>
            </a:xfrm>
            <a:custGeom>
              <a:avLst/>
              <a:gdLst>
                <a:gd name="T0" fmla="*/ 11 w 10"/>
                <a:gd name="T1" fmla="*/ 6 h 5"/>
                <a:gd name="T2" fmla="*/ 2 w 10"/>
                <a:gd name="T3" fmla="*/ 1 h 5"/>
                <a:gd name="T4" fmla="*/ 11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4"/>
                  </a:moveTo>
                  <a:cubicBezTo>
                    <a:pt x="8" y="5"/>
                    <a:pt x="0" y="2"/>
                    <a:pt x="2" y="1"/>
                  </a:cubicBezTo>
                  <a:cubicBezTo>
                    <a:pt x="3" y="0"/>
                    <a:pt x="10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93" name="Freeform 2136">
              <a:extLst>
                <a:ext uri="{FF2B5EF4-FFF2-40B4-BE49-F238E27FC236}">
                  <a16:creationId xmlns:a16="http://schemas.microsoft.com/office/drawing/2014/main" id="{F8768FB0-7CE2-4B99-B4D4-8691F798C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75"/>
              <a:ext cx="10" cy="5"/>
            </a:xfrm>
            <a:custGeom>
              <a:avLst/>
              <a:gdLst>
                <a:gd name="T0" fmla="*/ 1 w 9"/>
                <a:gd name="T1" fmla="*/ 1 h 5"/>
                <a:gd name="T2" fmla="*/ 10 w 9"/>
                <a:gd name="T3" fmla="*/ 4 h 5"/>
                <a:gd name="T4" fmla="*/ 1 w 9"/>
                <a:gd name="T5" fmla="*/ 1 h 5"/>
                <a:gd name="T6" fmla="*/ 0 60000 65536"/>
                <a:gd name="T7" fmla="*/ 0 60000 65536"/>
                <a:gd name="T8" fmla="*/ 0 60000 65536"/>
                <a:gd name="T9" fmla="*/ 0 w 9"/>
                <a:gd name="T10" fmla="*/ 0 h 5"/>
                <a:gd name="T11" fmla="*/ 9 w 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5">
                  <a:moveTo>
                    <a:pt x="1" y="1"/>
                  </a:moveTo>
                  <a:cubicBezTo>
                    <a:pt x="2" y="0"/>
                    <a:pt x="9" y="2"/>
                    <a:pt x="8" y="4"/>
                  </a:cubicBezTo>
                  <a:cubicBezTo>
                    <a:pt x="7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94" name="Freeform 2137">
              <a:extLst>
                <a:ext uri="{FF2B5EF4-FFF2-40B4-BE49-F238E27FC236}">
                  <a16:creationId xmlns:a16="http://schemas.microsoft.com/office/drawing/2014/main" id="{02AFFD70-24AE-4509-BDF1-123C081C0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" y="267"/>
              <a:ext cx="7" cy="6"/>
            </a:xfrm>
            <a:custGeom>
              <a:avLst/>
              <a:gdLst>
                <a:gd name="T0" fmla="*/ 5 w 7"/>
                <a:gd name="T1" fmla="*/ 6 h 5"/>
                <a:gd name="T2" fmla="*/ 1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95" name="Freeform 2138">
              <a:extLst>
                <a:ext uri="{FF2B5EF4-FFF2-40B4-BE49-F238E27FC236}">
                  <a16:creationId xmlns:a16="http://schemas.microsoft.com/office/drawing/2014/main" id="{581537FF-300E-4811-AB4C-6F35A0806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267"/>
              <a:ext cx="7" cy="6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5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96" name="Freeform 2139">
              <a:extLst>
                <a:ext uri="{FF2B5EF4-FFF2-40B4-BE49-F238E27FC236}">
                  <a16:creationId xmlns:a16="http://schemas.microsoft.com/office/drawing/2014/main" id="{EE66655B-083B-479F-B54D-72802DA89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64"/>
              <a:ext cx="7" cy="5"/>
            </a:xfrm>
            <a:custGeom>
              <a:avLst/>
              <a:gdLst>
                <a:gd name="T0" fmla="*/ 6 w 7"/>
                <a:gd name="T1" fmla="*/ 4 h 5"/>
                <a:gd name="T2" fmla="*/ 2 w 7"/>
                <a:gd name="T3" fmla="*/ 1 h 5"/>
                <a:gd name="T4" fmla="*/ 6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3"/>
                    <a:pt x="2" y="1"/>
                  </a:cubicBezTo>
                  <a:cubicBezTo>
                    <a:pt x="3" y="0"/>
                    <a:pt x="7" y="3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97" name="Freeform 2140">
              <a:extLst>
                <a:ext uri="{FF2B5EF4-FFF2-40B4-BE49-F238E27FC236}">
                  <a16:creationId xmlns:a16="http://schemas.microsoft.com/office/drawing/2014/main" id="{DB7F8DFB-504A-4ECD-8DA6-F11F62F95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" y="250"/>
              <a:ext cx="19" cy="16"/>
            </a:xfrm>
            <a:custGeom>
              <a:avLst/>
              <a:gdLst>
                <a:gd name="T0" fmla="*/ 6 w 18"/>
                <a:gd name="T1" fmla="*/ 16 h 15"/>
                <a:gd name="T2" fmla="*/ 6 w 18"/>
                <a:gd name="T3" fmla="*/ 13 h 15"/>
                <a:gd name="T4" fmla="*/ 3 w 18"/>
                <a:gd name="T5" fmla="*/ 4 h 15"/>
                <a:gd name="T6" fmla="*/ 6 w 18"/>
                <a:gd name="T7" fmla="*/ 16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5"/>
                <a:gd name="T14" fmla="*/ 18 w 1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5">
                  <a:moveTo>
                    <a:pt x="6" y="14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0" y="8"/>
                    <a:pt x="3" y="4"/>
                  </a:cubicBezTo>
                  <a:cubicBezTo>
                    <a:pt x="6" y="0"/>
                    <a:pt x="18" y="15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98" name="Freeform 2141">
              <a:extLst>
                <a:ext uri="{FF2B5EF4-FFF2-40B4-BE49-F238E27FC236}">
                  <a16:creationId xmlns:a16="http://schemas.microsoft.com/office/drawing/2014/main" id="{32B4387C-3F14-482A-91EF-DE864CB45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" y="254"/>
              <a:ext cx="3" cy="8"/>
            </a:xfrm>
            <a:custGeom>
              <a:avLst/>
              <a:gdLst>
                <a:gd name="T0" fmla="*/ 3 w 3"/>
                <a:gd name="T1" fmla="*/ 6 h 7"/>
                <a:gd name="T2" fmla="*/ 0 w 3"/>
                <a:gd name="T3" fmla="*/ 6 h 7"/>
                <a:gd name="T4" fmla="*/ 3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5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99" name="Freeform 2142">
              <a:extLst>
                <a:ext uri="{FF2B5EF4-FFF2-40B4-BE49-F238E27FC236}">
                  <a16:creationId xmlns:a16="http://schemas.microsoft.com/office/drawing/2014/main" id="{A5FD15B0-2F89-4CC3-96CA-377496602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251"/>
              <a:ext cx="3" cy="8"/>
            </a:xfrm>
            <a:custGeom>
              <a:avLst/>
              <a:gdLst>
                <a:gd name="T0" fmla="*/ 3 w 3"/>
                <a:gd name="T1" fmla="*/ 3 h 7"/>
                <a:gd name="T2" fmla="*/ 0 w 3"/>
                <a:gd name="T3" fmla="*/ 3 h 7"/>
                <a:gd name="T4" fmla="*/ 3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3"/>
                  </a:moveTo>
                  <a:cubicBezTo>
                    <a:pt x="3" y="5"/>
                    <a:pt x="0" y="7"/>
                    <a:pt x="0" y="3"/>
                  </a:cubicBezTo>
                  <a:cubicBezTo>
                    <a:pt x="0" y="2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00" name="Freeform 2143">
              <a:extLst>
                <a:ext uri="{FF2B5EF4-FFF2-40B4-BE49-F238E27FC236}">
                  <a16:creationId xmlns:a16="http://schemas.microsoft.com/office/drawing/2014/main" id="{4B153E62-8EF5-4F20-A25B-B178B95BA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254"/>
              <a:ext cx="8" cy="5"/>
            </a:xfrm>
            <a:custGeom>
              <a:avLst/>
              <a:gdLst>
                <a:gd name="T0" fmla="*/ 2 w 7"/>
                <a:gd name="T1" fmla="*/ 0 h 4"/>
                <a:gd name="T2" fmla="*/ 7 w 7"/>
                <a:gd name="T3" fmla="*/ 6 h 4"/>
                <a:gd name="T4" fmla="*/ 2 w 7"/>
                <a:gd name="T5" fmla="*/ 0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0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01" name="Freeform 2144">
              <a:extLst>
                <a:ext uri="{FF2B5EF4-FFF2-40B4-BE49-F238E27FC236}">
                  <a16:creationId xmlns:a16="http://schemas.microsoft.com/office/drawing/2014/main" id="{F26AB34F-48D7-4984-9A20-C2FF11F52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244"/>
              <a:ext cx="3" cy="8"/>
            </a:xfrm>
            <a:custGeom>
              <a:avLst/>
              <a:gdLst>
                <a:gd name="T0" fmla="*/ 3 w 3"/>
                <a:gd name="T1" fmla="*/ 4 h 8"/>
                <a:gd name="T2" fmla="*/ 0 w 3"/>
                <a:gd name="T3" fmla="*/ 4 h 8"/>
                <a:gd name="T4" fmla="*/ 3 w 3"/>
                <a:gd name="T5" fmla="*/ 4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6"/>
                    <a:pt x="0" y="8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02" name="Freeform 2145">
              <a:extLst>
                <a:ext uri="{FF2B5EF4-FFF2-40B4-BE49-F238E27FC236}">
                  <a16:creationId xmlns:a16="http://schemas.microsoft.com/office/drawing/2014/main" id="{6EDF322E-ABA9-4773-9634-81CC1229E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244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2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8" y="5"/>
                    <a:pt x="0" y="2"/>
                    <a:pt x="2" y="1"/>
                  </a:cubicBezTo>
                  <a:cubicBezTo>
                    <a:pt x="3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03" name="Freeform 2146">
              <a:extLst>
                <a:ext uri="{FF2B5EF4-FFF2-40B4-BE49-F238E27FC236}">
                  <a16:creationId xmlns:a16="http://schemas.microsoft.com/office/drawing/2014/main" id="{835EA658-DCF9-4D48-84EA-AEBEFF36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240"/>
              <a:ext cx="4" cy="8"/>
            </a:xfrm>
            <a:custGeom>
              <a:avLst/>
              <a:gdLst>
                <a:gd name="T0" fmla="*/ 4 w 4"/>
                <a:gd name="T1" fmla="*/ 6 h 7"/>
                <a:gd name="T2" fmla="*/ 0 w 4"/>
                <a:gd name="T3" fmla="*/ 6 h 7"/>
                <a:gd name="T4" fmla="*/ 4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6"/>
                    <a:pt x="0" y="7"/>
                    <a:pt x="0" y="4"/>
                  </a:cubicBezTo>
                  <a:cubicBezTo>
                    <a:pt x="0" y="2"/>
                    <a:pt x="4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04" name="Freeform 2147">
              <a:extLst>
                <a:ext uri="{FF2B5EF4-FFF2-40B4-BE49-F238E27FC236}">
                  <a16:creationId xmlns:a16="http://schemas.microsoft.com/office/drawing/2014/main" id="{DEFC6ACF-F33E-4E11-8C1B-C142E98E4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230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05" name="Freeform 2148">
              <a:extLst>
                <a:ext uri="{FF2B5EF4-FFF2-40B4-BE49-F238E27FC236}">
                  <a16:creationId xmlns:a16="http://schemas.microsoft.com/office/drawing/2014/main" id="{F40A1D88-BE14-42EF-A5A9-850A47302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" y="223"/>
              <a:ext cx="18" cy="16"/>
            </a:xfrm>
            <a:custGeom>
              <a:avLst/>
              <a:gdLst>
                <a:gd name="T0" fmla="*/ 0 w 17"/>
                <a:gd name="T1" fmla="*/ 4 h 15"/>
                <a:gd name="T2" fmla="*/ 19 w 17"/>
                <a:gd name="T3" fmla="*/ 7 h 15"/>
                <a:gd name="T4" fmla="*/ 0 w 17"/>
                <a:gd name="T5" fmla="*/ 4 h 15"/>
                <a:gd name="T6" fmla="*/ 0 60000 65536"/>
                <a:gd name="T7" fmla="*/ 0 60000 65536"/>
                <a:gd name="T8" fmla="*/ 0 60000 65536"/>
                <a:gd name="T9" fmla="*/ 0 w 17"/>
                <a:gd name="T10" fmla="*/ 0 h 15"/>
                <a:gd name="T11" fmla="*/ 17 w 1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">
                  <a:moveTo>
                    <a:pt x="0" y="4"/>
                  </a:moveTo>
                  <a:cubicBezTo>
                    <a:pt x="5" y="6"/>
                    <a:pt x="17" y="0"/>
                    <a:pt x="17" y="7"/>
                  </a:cubicBezTo>
                  <a:cubicBezTo>
                    <a:pt x="6" y="6"/>
                    <a:pt x="3" y="15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06" name="Freeform 2149">
              <a:extLst>
                <a:ext uri="{FF2B5EF4-FFF2-40B4-BE49-F238E27FC236}">
                  <a16:creationId xmlns:a16="http://schemas.microsoft.com/office/drawing/2014/main" id="{095BCE20-2FD1-45DC-9F1A-64E6C0E95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222"/>
              <a:ext cx="19" cy="12"/>
            </a:xfrm>
            <a:custGeom>
              <a:avLst/>
              <a:gdLst>
                <a:gd name="T0" fmla="*/ 17 w 18"/>
                <a:gd name="T1" fmla="*/ 10 h 11"/>
                <a:gd name="T2" fmla="*/ 11 w 18"/>
                <a:gd name="T3" fmla="*/ 10 h 11"/>
                <a:gd name="T4" fmla="*/ 17 w 18"/>
                <a:gd name="T5" fmla="*/ 10 h 11"/>
                <a:gd name="T6" fmla="*/ 0 60000 65536"/>
                <a:gd name="T7" fmla="*/ 0 60000 65536"/>
                <a:gd name="T8" fmla="*/ 0 60000 65536"/>
                <a:gd name="T9" fmla="*/ 0 w 18"/>
                <a:gd name="T10" fmla="*/ 0 h 11"/>
                <a:gd name="T11" fmla="*/ 18 w 1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1">
                  <a:moveTo>
                    <a:pt x="15" y="8"/>
                  </a:moveTo>
                  <a:cubicBezTo>
                    <a:pt x="14" y="11"/>
                    <a:pt x="9" y="9"/>
                    <a:pt x="9" y="8"/>
                  </a:cubicBezTo>
                  <a:cubicBezTo>
                    <a:pt x="0" y="0"/>
                    <a:pt x="18" y="2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07" name="Freeform 2150">
              <a:extLst>
                <a:ext uri="{FF2B5EF4-FFF2-40B4-BE49-F238E27FC236}">
                  <a16:creationId xmlns:a16="http://schemas.microsoft.com/office/drawing/2014/main" id="{C16A77DC-F503-471C-8342-361CE394D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226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08" name="Freeform 2151">
              <a:extLst>
                <a:ext uri="{FF2B5EF4-FFF2-40B4-BE49-F238E27FC236}">
                  <a16:creationId xmlns:a16="http://schemas.microsoft.com/office/drawing/2014/main" id="{0A124776-B9B2-4E54-A4C1-06BD98BEE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" y="226"/>
              <a:ext cx="6" cy="6"/>
            </a:xfrm>
            <a:custGeom>
              <a:avLst/>
              <a:gdLst>
                <a:gd name="T0" fmla="*/ 1 w 6"/>
                <a:gd name="T1" fmla="*/ 1 h 5"/>
                <a:gd name="T2" fmla="*/ 5 w 6"/>
                <a:gd name="T3" fmla="*/ 6 h 5"/>
                <a:gd name="T4" fmla="*/ 1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1"/>
                  </a:moveTo>
                  <a:cubicBezTo>
                    <a:pt x="2" y="0"/>
                    <a:pt x="6" y="2"/>
                    <a:pt x="5" y="4"/>
                  </a:cubicBezTo>
                  <a:cubicBezTo>
                    <a:pt x="4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09" name="Freeform 2152">
              <a:extLst>
                <a:ext uri="{FF2B5EF4-FFF2-40B4-BE49-F238E27FC236}">
                  <a16:creationId xmlns:a16="http://schemas.microsoft.com/office/drawing/2014/main" id="{4DF3B7BE-056C-4F70-B384-34A63573D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" y="223"/>
              <a:ext cx="11" cy="5"/>
            </a:xfrm>
            <a:custGeom>
              <a:avLst/>
              <a:gdLst>
                <a:gd name="T0" fmla="*/ 2 w 10"/>
                <a:gd name="T1" fmla="*/ 1 h 5"/>
                <a:gd name="T2" fmla="*/ 10 w 10"/>
                <a:gd name="T3" fmla="*/ 4 h 5"/>
                <a:gd name="T4" fmla="*/ 2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1"/>
                  </a:moveTo>
                  <a:cubicBezTo>
                    <a:pt x="3" y="0"/>
                    <a:pt x="10" y="2"/>
                    <a:pt x="8" y="4"/>
                  </a:cubicBezTo>
                  <a:cubicBezTo>
                    <a:pt x="7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10" name="Freeform 2153">
              <a:extLst>
                <a:ext uri="{FF2B5EF4-FFF2-40B4-BE49-F238E27FC236}">
                  <a16:creationId xmlns:a16="http://schemas.microsoft.com/office/drawing/2014/main" id="{3E12534E-257D-4201-B060-4306F70F0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207"/>
              <a:ext cx="5" cy="20"/>
            </a:xfrm>
            <a:custGeom>
              <a:avLst/>
              <a:gdLst>
                <a:gd name="T0" fmla="*/ 4 w 5"/>
                <a:gd name="T1" fmla="*/ 6 h 19"/>
                <a:gd name="T2" fmla="*/ 1 w 5"/>
                <a:gd name="T3" fmla="*/ 15 h 19"/>
                <a:gd name="T4" fmla="*/ 4 w 5"/>
                <a:gd name="T5" fmla="*/ 6 h 19"/>
                <a:gd name="T6" fmla="*/ 0 60000 65536"/>
                <a:gd name="T7" fmla="*/ 0 60000 65536"/>
                <a:gd name="T8" fmla="*/ 0 60000 65536"/>
                <a:gd name="T9" fmla="*/ 0 w 5"/>
                <a:gd name="T10" fmla="*/ 0 h 19"/>
                <a:gd name="T11" fmla="*/ 5 w 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9">
                  <a:moveTo>
                    <a:pt x="4" y="6"/>
                  </a:moveTo>
                  <a:cubicBezTo>
                    <a:pt x="5" y="11"/>
                    <a:pt x="2" y="19"/>
                    <a:pt x="1" y="13"/>
                  </a:cubicBezTo>
                  <a:cubicBezTo>
                    <a:pt x="0" y="8"/>
                    <a:pt x="3" y="0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11" name="Freeform 2154">
              <a:extLst>
                <a:ext uri="{FF2B5EF4-FFF2-40B4-BE49-F238E27FC236}">
                  <a16:creationId xmlns:a16="http://schemas.microsoft.com/office/drawing/2014/main" id="{9E92E79D-C714-4C4B-9EDE-8F7BDD063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198"/>
              <a:ext cx="4" cy="14"/>
            </a:xfrm>
            <a:custGeom>
              <a:avLst/>
              <a:gdLst>
                <a:gd name="T0" fmla="*/ 0 w 4"/>
                <a:gd name="T1" fmla="*/ 10 h 13"/>
                <a:gd name="T2" fmla="*/ 3 w 4"/>
                <a:gd name="T3" fmla="*/ 5 h 13"/>
                <a:gd name="T4" fmla="*/ 0 w 4"/>
                <a:gd name="T5" fmla="*/ 10 h 13"/>
                <a:gd name="T6" fmla="*/ 0 60000 65536"/>
                <a:gd name="T7" fmla="*/ 0 60000 65536"/>
                <a:gd name="T8" fmla="*/ 0 60000 65536"/>
                <a:gd name="T9" fmla="*/ 0 w 4"/>
                <a:gd name="T10" fmla="*/ 0 h 13"/>
                <a:gd name="T11" fmla="*/ 4 w 4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3">
                  <a:moveTo>
                    <a:pt x="0" y="8"/>
                  </a:moveTo>
                  <a:cubicBezTo>
                    <a:pt x="0" y="5"/>
                    <a:pt x="3" y="0"/>
                    <a:pt x="3" y="5"/>
                  </a:cubicBezTo>
                  <a:cubicBezTo>
                    <a:pt x="4" y="8"/>
                    <a:pt x="1" y="13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12" name="Freeform 2155">
              <a:extLst>
                <a:ext uri="{FF2B5EF4-FFF2-40B4-BE49-F238E27FC236}">
                  <a16:creationId xmlns:a16="http://schemas.microsoft.com/office/drawing/2014/main" id="{FA5B8349-2562-4353-BB2E-B8C1D4114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" y="193"/>
              <a:ext cx="9" cy="11"/>
            </a:xfrm>
            <a:custGeom>
              <a:avLst/>
              <a:gdLst>
                <a:gd name="T0" fmla="*/ 8 w 8"/>
                <a:gd name="T1" fmla="*/ 3 h 10"/>
                <a:gd name="T2" fmla="*/ 2 w 8"/>
                <a:gd name="T3" fmla="*/ 8 h 10"/>
                <a:gd name="T4" fmla="*/ 8 w 8"/>
                <a:gd name="T5" fmla="*/ 3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6" y="3"/>
                  </a:moveTo>
                  <a:cubicBezTo>
                    <a:pt x="8" y="5"/>
                    <a:pt x="6" y="10"/>
                    <a:pt x="2" y="6"/>
                  </a:cubicBezTo>
                  <a:cubicBezTo>
                    <a:pt x="0" y="5"/>
                    <a:pt x="2" y="0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13" name="Line 2156">
              <a:extLst>
                <a:ext uri="{FF2B5EF4-FFF2-40B4-BE49-F238E27FC236}">
                  <a16:creationId xmlns:a16="http://schemas.microsoft.com/office/drawing/2014/main" id="{E052D722-0E6D-4A71-884C-DB66D73E5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" y="19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14" name="Line 2157">
              <a:extLst>
                <a:ext uri="{FF2B5EF4-FFF2-40B4-BE49-F238E27FC236}">
                  <a16:creationId xmlns:a16="http://schemas.microsoft.com/office/drawing/2014/main" id="{FD03988F-460A-4283-9765-359F20CBD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" y="19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15" name="Freeform 2158">
              <a:extLst>
                <a:ext uri="{FF2B5EF4-FFF2-40B4-BE49-F238E27FC236}">
                  <a16:creationId xmlns:a16="http://schemas.microsoft.com/office/drawing/2014/main" id="{A031A1AB-D2E2-4F44-9C44-F77E05C6E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" y="199"/>
              <a:ext cx="11" cy="6"/>
            </a:xfrm>
            <a:custGeom>
              <a:avLst/>
              <a:gdLst>
                <a:gd name="T0" fmla="*/ 2 w 10"/>
                <a:gd name="T1" fmla="*/ 0 h 5"/>
                <a:gd name="T2" fmla="*/ 11 w 10"/>
                <a:gd name="T3" fmla="*/ 6 h 5"/>
                <a:gd name="T4" fmla="*/ 2 w 10"/>
                <a:gd name="T5" fmla="*/ 0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0"/>
                  </a:moveTo>
                  <a:cubicBezTo>
                    <a:pt x="3" y="0"/>
                    <a:pt x="10" y="2"/>
                    <a:pt x="9" y="4"/>
                  </a:cubicBezTo>
                  <a:cubicBezTo>
                    <a:pt x="8" y="5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16" name="Freeform 2159">
              <a:extLst>
                <a:ext uri="{FF2B5EF4-FFF2-40B4-BE49-F238E27FC236}">
                  <a16:creationId xmlns:a16="http://schemas.microsoft.com/office/drawing/2014/main" id="{37FC6441-5036-4B53-B347-7B36B0213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182"/>
              <a:ext cx="14" cy="33"/>
            </a:xfrm>
            <a:custGeom>
              <a:avLst/>
              <a:gdLst>
                <a:gd name="T0" fmla="*/ 1 w 13"/>
                <a:gd name="T1" fmla="*/ 22 h 31"/>
                <a:gd name="T2" fmla="*/ 1 w 13"/>
                <a:gd name="T3" fmla="*/ 18 h 31"/>
                <a:gd name="T4" fmla="*/ 1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20"/>
                  </a:moveTo>
                  <a:cubicBezTo>
                    <a:pt x="0" y="19"/>
                    <a:pt x="1" y="17"/>
                    <a:pt x="1" y="16"/>
                  </a:cubicBezTo>
                  <a:cubicBezTo>
                    <a:pt x="1" y="0"/>
                    <a:pt x="13" y="31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17" name="Freeform 2160">
              <a:extLst>
                <a:ext uri="{FF2B5EF4-FFF2-40B4-BE49-F238E27FC236}">
                  <a16:creationId xmlns:a16="http://schemas.microsoft.com/office/drawing/2014/main" id="{5BC26FBF-3B74-478A-8136-491542419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188"/>
              <a:ext cx="12" cy="11"/>
            </a:xfrm>
            <a:custGeom>
              <a:avLst/>
              <a:gdLst>
                <a:gd name="T0" fmla="*/ 4 w 11"/>
                <a:gd name="T1" fmla="*/ 12 h 10"/>
                <a:gd name="T2" fmla="*/ 13 w 11"/>
                <a:gd name="T3" fmla="*/ 1 h 10"/>
                <a:gd name="T4" fmla="*/ 4 w 11"/>
                <a:gd name="T5" fmla="*/ 12 h 10"/>
                <a:gd name="T6" fmla="*/ 0 60000 65536"/>
                <a:gd name="T7" fmla="*/ 0 60000 65536"/>
                <a:gd name="T8" fmla="*/ 0 60000 65536"/>
                <a:gd name="T9" fmla="*/ 0 w 11"/>
                <a:gd name="T10" fmla="*/ 0 h 10"/>
                <a:gd name="T11" fmla="*/ 11 w 1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0">
                  <a:moveTo>
                    <a:pt x="4" y="10"/>
                  </a:moveTo>
                  <a:cubicBezTo>
                    <a:pt x="0" y="6"/>
                    <a:pt x="2" y="0"/>
                    <a:pt x="11" y="1"/>
                  </a:cubicBezTo>
                  <a:cubicBezTo>
                    <a:pt x="11" y="6"/>
                    <a:pt x="9" y="9"/>
                    <a:pt x="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18" name="Freeform 2161">
              <a:extLst>
                <a:ext uri="{FF2B5EF4-FFF2-40B4-BE49-F238E27FC236}">
                  <a16:creationId xmlns:a16="http://schemas.microsoft.com/office/drawing/2014/main" id="{4F6894AB-96F7-4286-9C15-9EB2C76F9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" y="188"/>
              <a:ext cx="4" cy="9"/>
            </a:xfrm>
            <a:custGeom>
              <a:avLst/>
              <a:gdLst>
                <a:gd name="T0" fmla="*/ 0 w 4"/>
                <a:gd name="T1" fmla="*/ 6 h 8"/>
                <a:gd name="T2" fmla="*/ 4 w 4"/>
                <a:gd name="T3" fmla="*/ 6 h 8"/>
                <a:gd name="T4" fmla="*/ 0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6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19" name="Line 2162">
              <a:extLst>
                <a:ext uri="{FF2B5EF4-FFF2-40B4-BE49-F238E27FC236}">
                  <a16:creationId xmlns:a16="http://schemas.microsoft.com/office/drawing/2014/main" id="{45FCF085-730C-48B0-9916-2E77FF1E0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18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20" name="Line 2163">
              <a:extLst>
                <a:ext uri="{FF2B5EF4-FFF2-40B4-BE49-F238E27FC236}">
                  <a16:creationId xmlns:a16="http://schemas.microsoft.com/office/drawing/2014/main" id="{CBB64CB6-A814-4F5C-BF13-5830BB9A9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18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21" name="Freeform 2164">
              <a:extLst>
                <a:ext uri="{FF2B5EF4-FFF2-40B4-BE49-F238E27FC236}">
                  <a16:creationId xmlns:a16="http://schemas.microsoft.com/office/drawing/2014/main" id="{87A14D53-B99C-4F36-8E52-D3686D77E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" y="179"/>
              <a:ext cx="3" cy="7"/>
            </a:xfrm>
            <a:custGeom>
              <a:avLst/>
              <a:gdLst>
                <a:gd name="T0" fmla="*/ 3 w 3"/>
                <a:gd name="T1" fmla="*/ 4 h 7"/>
                <a:gd name="T2" fmla="*/ 0 w 3"/>
                <a:gd name="T3" fmla="*/ 4 h 7"/>
                <a:gd name="T4" fmla="*/ 3 w 3"/>
                <a:gd name="T5" fmla="*/ 4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5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22" name="Freeform 2165">
              <a:extLst>
                <a:ext uri="{FF2B5EF4-FFF2-40B4-BE49-F238E27FC236}">
                  <a16:creationId xmlns:a16="http://schemas.microsoft.com/office/drawing/2014/main" id="{D745AA65-BE9A-408C-8A4D-7B38E8D28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" y="178"/>
              <a:ext cx="11" cy="5"/>
            </a:xfrm>
            <a:custGeom>
              <a:avLst/>
              <a:gdLst>
                <a:gd name="T0" fmla="*/ 11 w 10"/>
                <a:gd name="T1" fmla="*/ 5 h 5"/>
                <a:gd name="T2" fmla="*/ 2 w 10"/>
                <a:gd name="T3" fmla="*/ 1 h 5"/>
                <a:gd name="T4" fmla="*/ 11 w 10"/>
                <a:gd name="T5" fmla="*/ 5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5"/>
                  </a:moveTo>
                  <a:cubicBezTo>
                    <a:pt x="8" y="5"/>
                    <a:pt x="0" y="3"/>
                    <a:pt x="2" y="1"/>
                  </a:cubicBezTo>
                  <a:cubicBezTo>
                    <a:pt x="3" y="0"/>
                    <a:pt x="10" y="3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23" name="Freeform 2166">
              <a:extLst>
                <a:ext uri="{FF2B5EF4-FFF2-40B4-BE49-F238E27FC236}">
                  <a16:creationId xmlns:a16="http://schemas.microsoft.com/office/drawing/2014/main" id="{36410D1A-927B-49AE-B915-933AC85EF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178"/>
              <a:ext cx="8" cy="5"/>
            </a:xfrm>
            <a:custGeom>
              <a:avLst/>
              <a:gdLst>
                <a:gd name="T0" fmla="*/ 7 w 7"/>
                <a:gd name="T1" fmla="*/ 5 h 5"/>
                <a:gd name="T2" fmla="*/ 2 w 7"/>
                <a:gd name="T3" fmla="*/ 1 h 5"/>
                <a:gd name="T4" fmla="*/ 7 w 7"/>
                <a:gd name="T5" fmla="*/ 5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5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24" name="Freeform 2167">
              <a:extLst>
                <a:ext uri="{FF2B5EF4-FFF2-40B4-BE49-F238E27FC236}">
                  <a16:creationId xmlns:a16="http://schemas.microsoft.com/office/drawing/2014/main" id="{DC31EC5B-1BBD-4BBB-B18E-AD7E11024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178"/>
              <a:ext cx="11" cy="5"/>
            </a:xfrm>
            <a:custGeom>
              <a:avLst/>
              <a:gdLst>
                <a:gd name="T0" fmla="*/ 10 w 10"/>
                <a:gd name="T1" fmla="*/ 5 h 5"/>
                <a:gd name="T2" fmla="*/ 1 w 10"/>
                <a:gd name="T3" fmla="*/ 1 h 5"/>
                <a:gd name="T4" fmla="*/ 10 w 10"/>
                <a:gd name="T5" fmla="*/ 5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5"/>
                  </a:moveTo>
                  <a:cubicBezTo>
                    <a:pt x="7" y="5"/>
                    <a:pt x="0" y="3"/>
                    <a:pt x="1" y="1"/>
                  </a:cubicBezTo>
                  <a:cubicBezTo>
                    <a:pt x="2" y="0"/>
                    <a:pt x="10" y="3"/>
                    <a:pt x="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25" name="Freeform 2168">
              <a:extLst>
                <a:ext uri="{FF2B5EF4-FFF2-40B4-BE49-F238E27FC236}">
                  <a16:creationId xmlns:a16="http://schemas.microsoft.com/office/drawing/2014/main" id="{5DC4FA52-3752-45D4-87ED-E1484D875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171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26" name="Freeform 2169">
              <a:extLst>
                <a:ext uri="{FF2B5EF4-FFF2-40B4-BE49-F238E27FC236}">
                  <a16:creationId xmlns:a16="http://schemas.microsoft.com/office/drawing/2014/main" id="{227C854C-0A63-4C6E-9F3A-B2C34346F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" y="171"/>
              <a:ext cx="11" cy="6"/>
            </a:xfrm>
            <a:custGeom>
              <a:avLst/>
              <a:gdLst>
                <a:gd name="T0" fmla="*/ 2 w 10"/>
                <a:gd name="T1" fmla="*/ 1 h 5"/>
                <a:gd name="T2" fmla="*/ 10 w 10"/>
                <a:gd name="T3" fmla="*/ 6 h 5"/>
                <a:gd name="T4" fmla="*/ 2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1"/>
                  </a:moveTo>
                  <a:cubicBezTo>
                    <a:pt x="3" y="0"/>
                    <a:pt x="10" y="3"/>
                    <a:pt x="8" y="4"/>
                  </a:cubicBezTo>
                  <a:cubicBezTo>
                    <a:pt x="8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27" name="Freeform 2170">
              <a:extLst>
                <a:ext uri="{FF2B5EF4-FFF2-40B4-BE49-F238E27FC236}">
                  <a16:creationId xmlns:a16="http://schemas.microsoft.com/office/drawing/2014/main" id="{0B4A0682-60B5-4F14-8266-72E6AE4A9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6"/>
              <a:ext cx="16" cy="15"/>
            </a:xfrm>
            <a:custGeom>
              <a:avLst/>
              <a:gdLst>
                <a:gd name="T0" fmla="*/ 10 w 15"/>
                <a:gd name="T1" fmla="*/ 0 h 14"/>
                <a:gd name="T2" fmla="*/ 17 w 15"/>
                <a:gd name="T3" fmla="*/ 11 h 14"/>
                <a:gd name="T4" fmla="*/ 10 w 15"/>
                <a:gd name="T5" fmla="*/ 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8" y="0"/>
                  </a:moveTo>
                  <a:cubicBezTo>
                    <a:pt x="9" y="4"/>
                    <a:pt x="14" y="5"/>
                    <a:pt x="15" y="9"/>
                  </a:cubicBezTo>
                  <a:cubicBezTo>
                    <a:pt x="5" y="14"/>
                    <a:pt x="0" y="1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28" name="Freeform 2171">
              <a:extLst>
                <a:ext uri="{FF2B5EF4-FFF2-40B4-BE49-F238E27FC236}">
                  <a16:creationId xmlns:a16="http://schemas.microsoft.com/office/drawing/2014/main" id="{417F8FD6-9CB4-4F67-8788-D2D9DD3D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168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29" name="Freeform 2172">
              <a:extLst>
                <a:ext uri="{FF2B5EF4-FFF2-40B4-BE49-F238E27FC236}">
                  <a16:creationId xmlns:a16="http://schemas.microsoft.com/office/drawing/2014/main" id="{301607FD-A34B-40D7-AC82-F21ED1249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" y="161"/>
              <a:ext cx="8" cy="11"/>
            </a:xfrm>
            <a:custGeom>
              <a:avLst/>
              <a:gdLst>
                <a:gd name="T0" fmla="*/ 8 w 7"/>
                <a:gd name="T1" fmla="*/ 4 h 10"/>
                <a:gd name="T2" fmla="*/ 2 w 7"/>
                <a:gd name="T3" fmla="*/ 9 h 10"/>
                <a:gd name="T4" fmla="*/ 8 w 7"/>
                <a:gd name="T5" fmla="*/ 4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6" y="4"/>
                  </a:moveTo>
                  <a:cubicBezTo>
                    <a:pt x="7" y="5"/>
                    <a:pt x="6" y="10"/>
                    <a:pt x="2" y="7"/>
                  </a:cubicBezTo>
                  <a:cubicBezTo>
                    <a:pt x="0" y="5"/>
                    <a:pt x="2" y="0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30" name="Freeform 2173">
              <a:extLst>
                <a:ext uri="{FF2B5EF4-FFF2-40B4-BE49-F238E27FC236}">
                  <a16:creationId xmlns:a16="http://schemas.microsoft.com/office/drawing/2014/main" id="{2C360FE0-A897-4935-B115-EFA41DA6E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139"/>
              <a:ext cx="39" cy="40"/>
            </a:xfrm>
            <a:custGeom>
              <a:avLst/>
              <a:gdLst>
                <a:gd name="T0" fmla="*/ 20 w 36"/>
                <a:gd name="T1" fmla="*/ 21 h 37"/>
                <a:gd name="T2" fmla="*/ 31 w 36"/>
                <a:gd name="T3" fmla="*/ 17 h 37"/>
                <a:gd name="T4" fmla="*/ 36 w 36"/>
                <a:gd name="T5" fmla="*/ 29 h 37"/>
                <a:gd name="T6" fmla="*/ 40 w 36"/>
                <a:gd name="T7" fmla="*/ 37 h 37"/>
                <a:gd name="T8" fmla="*/ 24 w 36"/>
                <a:gd name="T9" fmla="*/ 29 h 37"/>
                <a:gd name="T10" fmla="*/ 12 w 36"/>
                <a:gd name="T11" fmla="*/ 32 h 37"/>
                <a:gd name="T12" fmla="*/ 0 w 36"/>
                <a:gd name="T13" fmla="*/ 11 h 37"/>
                <a:gd name="T14" fmla="*/ 20 w 36"/>
                <a:gd name="T15" fmla="*/ 21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7"/>
                <a:gd name="T26" fmla="*/ 36 w 36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7">
                  <a:moveTo>
                    <a:pt x="17" y="18"/>
                  </a:moveTo>
                  <a:cubicBezTo>
                    <a:pt x="21" y="20"/>
                    <a:pt x="24" y="15"/>
                    <a:pt x="27" y="15"/>
                  </a:cubicBezTo>
                  <a:cubicBezTo>
                    <a:pt x="36" y="16"/>
                    <a:pt x="30" y="25"/>
                    <a:pt x="30" y="25"/>
                  </a:cubicBezTo>
                  <a:cubicBezTo>
                    <a:pt x="30" y="26"/>
                    <a:pt x="34" y="31"/>
                    <a:pt x="34" y="31"/>
                  </a:cubicBezTo>
                  <a:cubicBezTo>
                    <a:pt x="22" y="37"/>
                    <a:pt x="35" y="25"/>
                    <a:pt x="20" y="25"/>
                  </a:cubicBezTo>
                  <a:cubicBezTo>
                    <a:pt x="20" y="25"/>
                    <a:pt x="15" y="31"/>
                    <a:pt x="10" y="28"/>
                  </a:cubicBezTo>
                  <a:cubicBezTo>
                    <a:pt x="5" y="25"/>
                    <a:pt x="2" y="14"/>
                    <a:pt x="0" y="9"/>
                  </a:cubicBezTo>
                  <a:cubicBezTo>
                    <a:pt x="7" y="0"/>
                    <a:pt x="8" y="15"/>
                    <a:pt x="1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31" name="Freeform 2174">
              <a:extLst>
                <a:ext uri="{FF2B5EF4-FFF2-40B4-BE49-F238E27FC236}">
                  <a16:creationId xmlns:a16="http://schemas.microsoft.com/office/drawing/2014/main" id="{1F44AC9B-4603-494C-B90C-317FE4420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168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32" name="Freeform 2175">
              <a:extLst>
                <a:ext uri="{FF2B5EF4-FFF2-40B4-BE49-F238E27FC236}">
                  <a16:creationId xmlns:a16="http://schemas.microsoft.com/office/drawing/2014/main" id="{43B5C2C6-2E08-4661-B073-39CBDDEB9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155"/>
              <a:ext cx="10" cy="6"/>
            </a:xfrm>
            <a:custGeom>
              <a:avLst/>
              <a:gdLst>
                <a:gd name="T0" fmla="*/ 4 w 9"/>
                <a:gd name="T1" fmla="*/ 0 h 6"/>
                <a:gd name="T2" fmla="*/ 4 w 9"/>
                <a:gd name="T3" fmla="*/ 6 h 6"/>
                <a:gd name="T4" fmla="*/ 4 w 9"/>
                <a:gd name="T5" fmla="*/ 0 h 6"/>
                <a:gd name="T6" fmla="*/ 0 60000 65536"/>
                <a:gd name="T7" fmla="*/ 0 60000 65536"/>
                <a:gd name="T8" fmla="*/ 0 60000 65536"/>
                <a:gd name="T9" fmla="*/ 0 w 9"/>
                <a:gd name="T10" fmla="*/ 0 h 6"/>
                <a:gd name="T11" fmla="*/ 9 w 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6">
                  <a:moveTo>
                    <a:pt x="4" y="0"/>
                  </a:moveTo>
                  <a:cubicBezTo>
                    <a:pt x="4" y="4"/>
                    <a:pt x="9" y="5"/>
                    <a:pt x="4" y="6"/>
                  </a:cubicBezTo>
                  <a:cubicBezTo>
                    <a:pt x="1" y="6"/>
                    <a:pt x="0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33" name="Freeform 2176">
              <a:extLst>
                <a:ext uri="{FF2B5EF4-FFF2-40B4-BE49-F238E27FC236}">
                  <a16:creationId xmlns:a16="http://schemas.microsoft.com/office/drawing/2014/main" id="{A01029B6-EFED-4F75-8C20-C0D1FA8A5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54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34" name="Freeform 2177">
              <a:extLst>
                <a:ext uri="{FF2B5EF4-FFF2-40B4-BE49-F238E27FC236}">
                  <a16:creationId xmlns:a16="http://schemas.microsoft.com/office/drawing/2014/main" id="{6A0089D0-88A9-4CA5-B52A-5EAE4CE0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" y="145"/>
              <a:ext cx="20" cy="11"/>
            </a:xfrm>
            <a:custGeom>
              <a:avLst/>
              <a:gdLst>
                <a:gd name="T0" fmla="*/ 2 w 19"/>
                <a:gd name="T1" fmla="*/ 0 h 10"/>
                <a:gd name="T2" fmla="*/ 21 w 19"/>
                <a:gd name="T3" fmla="*/ 11 h 10"/>
                <a:gd name="T4" fmla="*/ 2 w 19"/>
                <a:gd name="T5" fmla="*/ 0 h 10"/>
                <a:gd name="T6" fmla="*/ 0 60000 65536"/>
                <a:gd name="T7" fmla="*/ 0 60000 65536"/>
                <a:gd name="T8" fmla="*/ 0 60000 65536"/>
                <a:gd name="T9" fmla="*/ 0 w 19"/>
                <a:gd name="T10" fmla="*/ 0 h 10"/>
                <a:gd name="T11" fmla="*/ 19 w 1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0">
                  <a:moveTo>
                    <a:pt x="2" y="0"/>
                  </a:moveTo>
                  <a:cubicBezTo>
                    <a:pt x="11" y="0"/>
                    <a:pt x="19" y="0"/>
                    <a:pt x="19" y="9"/>
                  </a:cubicBezTo>
                  <a:cubicBezTo>
                    <a:pt x="9" y="10"/>
                    <a:pt x="0" y="9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35" name="Freeform 2178">
              <a:extLst>
                <a:ext uri="{FF2B5EF4-FFF2-40B4-BE49-F238E27FC236}">
                  <a16:creationId xmlns:a16="http://schemas.microsoft.com/office/drawing/2014/main" id="{856DD84E-AAA8-4A06-8D8A-6C9AAA633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" y="147"/>
              <a:ext cx="8" cy="6"/>
            </a:xfrm>
            <a:custGeom>
              <a:avLst/>
              <a:gdLst>
                <a:gd name="T0" fmla="*/ 2 w 7"/>
                <a:gd name="T1" fmla="*/ 1 h 5"/>
                <a:gd name="T2" fmla="*/ 8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6" y="4"/>
                  </a:cubicBezTo>
                  <a:cubicBezTo>
                    <a:pt x="5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36" name="Freeform 2179">
              <a:extLst>
                <a:ext uri="{FF2B5EF4-FFF2-40B4-BE49-F238E27FC236}">
                  <a16:creationId xmlns:a16="http://schemas.microsoft.com/office/drawing/2014/main" id="{67E94BA3-B1E2-4FE6-B822-946D1D9F5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144"/>
              <a:ext cx="5" cy="8"/>
            </a:xfrm>
            <a:custGeom>
              <a:avLst/>
              <a:gdLst>
                <a:gd name="T0" fmla="*/ 0 w 4"/>
                <a:gd name="T1" fmla="*/ 6 h 7"/>
                <a:gd name="T2" fmla="*/ 6 w 4"/>
                <a:gd name="T3" fmla="*/ 6 h 7"/>
                <a:gd name="T4" fmla="*/ 0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37" name="Freeform 2180">
              <a:extLst>
                <a:ext uri="{FF2B5EF4-FFF2-40B4-BE49-F238E27FC236}">
                  <a16:creationId xmlns:a16="http://schemas.microsoft.com/office/drawing/2014/main" id="{2DCDA85F-FB3C-44CC-A3EA-BAC6204E8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" y="130"/>
              <a:ext cx="8" cy="6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38" name="Freeform 2181">
              <a:extLst>
                <a:ext uri="{FF2B5EF4-FFF2-40B4-BE49-F238E27FC236}">
                  <a16:creationId xmlns:a16="http://schemas.microsoft.com/office/drawing/2014/main" id="{7111A96E-6286-4DD9-AB7E-1002A8A34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24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0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0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39" name="Freeform 2182">
              <a:extLst>
                <a:ext uri="{FF2B5EF4-FFF2-40B4-BE49-F238E27FC236}">
                  <a16:creationId xmlns:a16="http://schemas.microsoft.com/office/drawing/2014/main" id="{D37FF2AD-A8DF-4ACB-AECC-18735C35E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119"/>
              <a:ext cx="8" cy="6"/>
            </a:xfrm>
            <a:custGeom>
              <a:avLst/>
              <a:gdLst>
                <a:gd name="T0" fmla="*/ 7 w 7"/>
                <a:gd name="T1" fmla="*/ 6 h 5"/>
                <a:gd name="T2" fmla="*/ 2 w 7"/>
                <a:gd name="T3" fmla="*/ 1 h 5"/>
                <a:gd name="T4" fmla="*/ 7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40" name="Freeform 2183">
              <a:extLst>
                <a:ext uri="{FF2B5EF4-FFF2-40B4-BE49-F238E27FC236}">
                  <a16:creationId xmlns:a16="http://schemas.microsoft.com/office/drawing/2014/main" id="{3A4342EE-F8C1-4922-8D15-7E9834FF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106"/>
              <a:ext cx="3" cy="8"/>
            </a:xfrm>
            <a:custGeom>
              <a:avLst/>
              <a:gdLst>
                <a:gd name="T0" fmla="*/ 3 w 3"/>
                <a:gd name="T1" fmla="*/ 6 h 7"/>
                <a:gd name="T2" fmla="*/ 0 w 3"/>
                <a:gd name="T3" fmla="*/ 6 h 7"/>
                <a:gd name="T4" fmla="*/ 3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5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41" name="Freeform 2184">
              <a:extLst>
                <a:ext uri="{FF2B5EF4-FFF2-40B4-BE49-F238E27FC236}">
                  <a16:creationId xmlns:a16="http://schemas.microsoft.com/office/drawing/2014/main" id="{21E8D645-36EA-474A-A369-B74324B94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110"/>
              <a:ext cx="10" cy="5"/>
            </a:xfrm>
            <a:custGeom>
              <a:avLst/>
              <a:gdLst>
                <a:gd name="T0" fmla="*/ 9 w 10"/>
                <a:gd name="T1" fmla="*/ 4 h 5"/>
                <a:gd name="T2" fmla="*/ 2 w 10"/>
                <a:gd name="T3" fmla="*/ 1 h 5"/>
                <a:gd name="T4" fmla="*/ 9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4"/>
                  </a:moveTo>
                  <a:cubicBezTo>
                    <a:pt x="8" y="5"/>
                    <a:pt x="0" y="2"/>
                    <a:pt x="2" y="1"/>
                  </a:cubicBezTo>
                  <a:cubicBezTo>
                    <a:pt x="3" y="0"/>
                    <a:pt x="10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42" name="Freeform 2185">
              <a:extLst>
                <a:ext uri="{FF2B5EF4-FFF2-40B4-BE49-F238E27FC236}">
                  <a16:creationId xmlns:a16="http://schemas.microsoft.com/office/drawing/2014/main" id="{6DA3D16E-BB8A-4759-9FA2-C9B047D07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103"/>
              <a:ext cx="7" cy="9"/>
            </a:xfrm>
            <a:custGeom>
              <a:avLst/>
              <a:gdLst>
                <a:gd name="T0" fmla="*/ 8 w 6"/>
                <a:gd name="T1" fmla="*/ 6 h 8"/>
                <a:gd name="T2" fmla="*/ 0 w 6"/>
                <a:gd name="T3" fmla="*/ 6 h 8"/>
                <a:gd name="T4" fmla="*/ 8 w 6"/>
                <a:gd name="T5" fmla="*/ 6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6" y="4"/>
                  </a:moveTo>
                  <a:cubicBezTo>
                    <a:pt x="3" y="3"/>
                    <a:pt x="1" y="8"/>
                    <a:pt x="0" y="4"/>
                  </a:cubicBezTo>
                  <a:cubicBezTo>
                    <a:pt x="0" y="0"/>
                    <a:pt x="6" y="0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43" name="Freeform 2186">
              <a:extLst>
                <a:ext uri="{FF2B5EF4-FFF2-40B4-BE49-F238E27FC236}">
                  <a16:creationId xmlns:a16="http://schemas.microsoft.com/office/drawing/2014/main" id="{C9302632-11AA-46EF-86FA-0F722433A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" y="102"/>
              <a:ext cx="10" cy="5"/>
            </a:xfrm>
            <a:custGeom>
              <a:avLst/>
              <a:gdLst>
                <a:gd name="T0" fmla="*/ 9 w 10"/>
                <a:gd name="T1" fmla="*/ 5 h 5"/>
                <a:gd name="T2" fmla="*/ 2 w 10"/>
                <a:gd name="T3" fmla="*/ 1 h 5"/>
                <a:gd name="T4" fmla="*/ 9 w 10"/>
                <a:gd name="T5" fmla="*/ 5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5"/>
                  </a:moveTo>
                  <a:cubicBezTo>
                    <a:pt x="8" y="5"/>
                    <a:pt x="0" y="3"/>
                    <a:pt x="2" y="1"/>
                  </a:cubicBezTo>
                  <a:cubicBezTo>
                    <a:pt x="3" y="0"/>
                    <a:pt x="10" y="3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44" name="Freeform 2187">
              <a:extLst>
                <a:ext uri="{FF2B5EF4-FFF2-40B4-BE49-F238E27FC236}">
                  <a16:creationId xmlns:a16="http://schemas.microsoft.com/office/drawing/2014/main" id="{CC2EF988-5D93-4737-AF8B-93234F7E7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102"/>
              <a:ext cx="10" cy="5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1 h 5"/>
                <a:gd name="T4" fmla="*/ 8 w 10"/>
                <a:gd name="T5" fmla="*/ 5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5"/>
                  </a:moveTo>
                  <a:cubicBezTo>
                    <a:pt x="7" y="5"/>
                    <a:pt x="0" y="3"/>
                    <a:pt x="2" y="1"/>
                  </a:cubicBezTo>
                  <a:cubicBezTo>
                    <a:pt x="3" y="0"/>
                    <a:pt x="10" y="3"/>
                    <a:pt x="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45" name="Freeform 2188">
              <a:extLst>
                <a:ext uri="{FF2B5EF4-FFF2-40B4-BE49-F238E27FC236}">
                  <a16:creationId xmlns:a16="http://schemas.microsoft.com/office/drawing/2014/main" id="{7A678FA7-8C10-4AC8-B585-D94A803F9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99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1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3"/>
                    <a:pt x="1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46" name="Freeform 2189">
              <a:extLst>
                <a:ext uri="{FF2B5EF4-FFF2-40B4-BE49-F238E27FC236}">
                  <a16:creationId xmlns:a16="http://schemas.microsoft.com/office/drawing/2014/main" id="{D1375ACA-1858-4A9B-9E3B-6175229C7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92"/>
              <a:ext cx="3" cy="9"/>
            </a:xfrm>
            <a:custGeom>
              <a:avLst/>
              <a:gdLst>
                <a:gd name="T0" fmla="*/ 3 w 3"/>
                <a:gd name="T1" fmla="*/ 6 h 8"/>
                <a:gd name="T2" fmla="*/ 0 w 3"/>
                <a:gd name="T3" fmla="*/ 6 h 8"/>
                <a:gd name="T4" fmla="*/ 3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6"/>
                    <a:pt x="0" y="8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47" name="Freeform 2190">
              <a:extLst>
                <a:ext uri="{FF2B5EF4-FFF2-40B4-BE49-F238E27FC236}">
                  <a16:creationId xmlns:a16="http://schemas.microsoft.com/office/drawing/2014/main" id="{17CD0AC0-A922-410E-BD76-17DDE0CE2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71"/>
              <a:ext cx="36" cy="35"/>
            </a:xfrm>
            <a:custGeom>
              <a:avLst/>
              <a:gdLst>
                <a:gd name="T0" fmla="*/ 8 w 33"/>
                <a:gd name="T1" fmla="*/ 23 h 33"/>
                <a:gd name="T2" fmla="*/ 36 w 33"/>
                <a:gd name="T3" fmla="*/ 8 h 33"/>
                <a:gd name="T4" fmla="*/ 8 w 33"/>
                <a:gd name="T5" fmla="*/ 23 h 33"/>
                <a:gd name="T6" fmla="*/ 0 60000 65536"/>
                <a:gd name="T7" fmla="*/ 0 60000 65536"/>
                <a:gd name="T8" fmla="*/ 0 60000 65536"/>
                <a:gd name="T9" fmla="*/ 0 w 33"/>
                <a:gd name="T10" fmla="*/ 0 h 33"/>
                <a:gd name="T11" fmla="*/ 33 w 33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3">
                  <a:moveTo>
                    <a:pt x="6" y="21"/>
                  </a:moveTo>
                  <a:cubicBezTo>
                    <a:pt x="0" y="10"/>
                    <a:pt x="26" y="0"/>
                    <a:pt x="30" y="8"/>
                  </a:cubicBezTo>
                  <a:cubicBezTo>
                    <a:pt x="33" y="16"/>
                    <a:pt x="13" y="33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48" name="Freeform 2191">
              <a:extLst>
                <a:ext uri="{FF2B5EF4-FFF2-40B4-BE49-F238E27FC236}">
                  <a16:creationId xmlns:a16="http://schemas.microsoft.com/office/drawing/2014/main" id="{F563FEBC-9009-4C92-B29C-3E1956838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" y="89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49" name="Freeform 2192">
              <a:extLst>
                <a:ext uri="{FF2B5EF4-FFF2-40B4-BE49-F238E27FC236}">
                  <a16:creationId xmlns:a16="http://schemas.microsoft.com/office/drawing/2014/main" id="{2C2A6C8A-AF43-4F67-9C2F-5B4CE0F5A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82"/>
              <a:ext cx="6" cy="5"/>
            </a:xfrm>
            <a:custGeom>
              <a:avLst/>
              <a:gdLst>
                <a:gd name="T0" fmla="*/ 5 w 6"/>
                <a:gd name="T1" fmla="*/ 4 h 5"/>
                <a:gd name="T2" fmla="*/ 1 w 6"/>
                <a:gd name="T3" fmla="*/ 1 h 5"/>
                <a:gd name="T4" fmla="*/ 5 w 6"/>
                <a:gd name="T5" fmla="*/ 4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0" name="Freeform 2193">
              <a:extLst>
                <a:ext uri="{FF2B5EF4-FFF2-40B4-BE49-F238E27FC236}">
                  <a16:creationId xmlns:a16="http://schemas.microsoft.com/office/drawing/2014/main" id="{3492CB4C-7071-47E0-86F5-1D5769F4D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" y="62"/>
              <a:ext cx="13" cy="34"/>
            </a:xfrm>
            <a:custGeom>
              <a:avLst/>
              <a:gdLst>
                <a:gd name="T0" fmla="*/ 0 w 12"/>
                <a:gd name="T1" fmla="*/ 20 h 31"/>
                <a:gd name="T2" fmla="*/ 0 w 12"/>
                <a:gd name="T3" fmla="*/ 23 h 31"/>
                <a:gd name="T4" fmla="*/ 0 w 12"/>
                <a:gd name="T5" fmla="*/ 20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6"/>
                  </a:moveTo>
                  <a:cubicBezTo>
                    <a:pt x="0" y="0"/>
                    <a:pt x="12" y="31"/>
                    <a:pt x="0" y="19"/>
                  </a:cubicBezTo>
                  <a:cubicBezTo>
                    <a:pt x="0" y="19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1" name="Freeform 2194">
              <a:extLst>
                <a:ext uri="{FF2B5EF4-FFF2-40B4-BE49-F238E27FC236}">
                  <a16:creationId xmlns:a16="http://schemas.microsoft.com/office/drawing/2014/main" id="{A3363322-1F6E-4CBC-9979-31D16F459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" y="61"/>
              <a:ext cx="24" cy="23"/>
            </a:xfrm>
            <a:custGeom>
              <a:avLst/>
              <a:gdLst>
                <a:gd name="T0" fmla="*/ 10 w 22"/>
                <a:gd name="T1" fmla="*/ 16 h 21"/>
                <a:gd name="T2" fmla="*/ 22 w 22"/>
                <a:gd name="T3" fmla="*/ 4 h 21"/>
                <a:gd name="T4" fmla="*/ 10 w 22"/>
                <a:gd name="T5" fmla="*/ 16 h 21"/>
                <a:gd name="T6" fmla="*/ 0 60000 65536"/>
                <a:gd name="T7" fmla="*/ 0 60000 65536"/>
                <a:gd name="T8" fmla="*/ 0 60000 65536"/>
                <a:gd name="T9" fmla="*/ 0 w 22"/>
                <a:gd name="T10" fmla="*/ 0 h 21"/>
                <a:gd name="T11" fmla="*/ 22 w 22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1">
                  <a:moveTo>
                    <a:pt x="8" y="14"/>
                  </a:moveTo>
                  <a:cubicBezTo>
                    <a:pt x="0" y="7"/>
                    <a:pt x="14" y="0"/>
                    <a:pt x="18" y="4"/>
                  </a:cubicBezTo>
                  <a:cubicBezTo>
                    <a:pt x="22" y="8"/>
                    <a:pt x="16" y="21"/>
                    <a:pt x="8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2" name="Freeform 2195">
              <a:extLst>
                <a:ext uri="{FF2B5EF4-FFF2-40B4-BE49-F238E27FC236}">
                  <a16:creationId xmlns:a16="http://schemas.microsoft.com/office/drawing/2014/main" id="{9A70A878-3AEA-46C1-B948-44540BBAA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75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1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1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3" name="Freeform 2196">
              <a:extLst>
                <a:ext uri="{FF2B5EF4-FFF2-40B4-BE49-F238E27FC236}">
                  <a16:creationId xmlns:a16="http://schemas.microsoft.com/office/drawing/2014/main" id="{BE6B0F9F-13C8-4171-B74B-9F2600C8D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59"/>
              <a:ext cx="13" cy="33"/>
            </a:xfrm>
            <a:custGeom>
              <a:avLst/>
              <a:gdLst>
                <a:gd name="T0" fmla="*/ 0 w 12"/>
                <a:gd name="T1" fmla="*/ 18 h 31"/>
                <a:gd name="T2" fmla="*/ 0 w 12"/>
                <a:gd name="T3" fmla="*/ 21 h 31"/>
                <a:gd name="T4" fmla="*/ 0 w 12"/>
                <a:gd name="T5" fmla="*/ 18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6"/>
                  </a:moveTo>
                  <a:cubicBezTo>
                    <a:pt x="0" y="0"/>
                    <a:pt x="12" y="31"/>
                    <a:pt x="0" y="19"/>
                  </a:cubicBezTo>
                  <a:cubicBezTo>
                    <a:pt x="0" y="19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4" name="Freeform 2197">
              <a:extLst>
                <a:ext uri="{FF2B5EF4-FFF2-40B4-BE49-F238E27FC236}">
                  <a16:creationId xmlns:a16="http://schemas.microsoft.com/office/drawing/2014/main" id="{3160CDD2-2862-4E51-919D-A8AD5B35F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69"/>
              <a:ext cx="4" cy="7"/>
            </a:xfrm>
            <a:custGeom>
              <a:avLst/>
              <a:gdLst>
                <a:gd name="T0" fmla="*/ 0 w 4"/>
                <a:gd name="T1" fmla="*/ 4 h 7"/>
                <a:gd name="T2" fmla="*/ 4 w 4"/>
                <a:gd name="T3" fmla="*/ 4 h 7"/>
                <a:gd name="T4" fmla="*/ 0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5" name="Freeform 2198">
              <a:extLst>
                <a:ext uri="{FF2B5EF4-FFF2-40B4-BE49-F238E27FC236}">
                  <a16:creationId xmlns:a16="http://schemas.microsoft.com/office/drawing/2014/main" id="{77B8C5B5-B8BB-4351-B796-5A05FA35D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" y="72"/>
              <a:ext cx="11" cy="5"/>
            </a:xfrm>
            <a:custGeom>
              <a:avLst/>
              <a:gdLst>
                <a:gd name="T0" fmla="*/ 10 w 10"/>
                <a:gd name="T1" fmla="*/ 4 h 5"/>
                <a:gd name="T2" fmla="*/ 2 w 10"/>
                <a:gd name="T3" fmla="*/ 1 h 5"/>
                <a:gd name="T4" fmla="*/ 10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2" y="1"/>
                  </a:cubicBezTo>
                  <a:cubicBezTo>
                    <a:pt x="3" y="0"/>
                    <a:pt x="10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6" name="Freeform 2199">
              <a:extLst>
                <a:ext uri="{FF2B5EF4-FFF2-40B4-BE49-F238E27FC236}">
                  <a16:creationId xmlns:a16="http://schemas.microsoft.com/office/drawing/2014/main" id="{0956E163-325D-42E3-B529-477B0D867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" y="42"/>
              <a:ext cx="33" cy="31"/>
            </a:xfrm>
            <a:custGeom>
              <a:avLst/>
              <a:gdLst>
                <a:gd name="T0" fmla="*/ 28 w 31"/>
                <a:gd name="T1" fmla="*/ 6 h 29"/>
                <a:gd name="T2" fmla="*/ 20 w 31"/>
                <a:gd name="T3" fmla="*/ 33 h 29"/>
                <a:gd name="T4" fmla="*/ 20 w 31"/>
                <a:gd name="T5" fmla="*/ 30 h 29"/>
                <a:gd name="T6" fmla="*/ 28 w 31"/>
                <a:gd name="T7" fmla="*/ 6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9"/>
                <a:gd name="T14" fmla="*/ 31 w 3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9">
                  <a:moveTo>
                    <a:pt x="24" y="6"/>
                  </a:moveTo>
                  <a:cubicBezTo>
                    <a:pt x="31" y="14"/>
                    <a:pt x="21" y="28"/>
                    <a:pt x="18" y="29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0" y="19"/>
                    <a:pt x="18" y="0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7" name="Freeform 2200">
              <a:extLst>
                <a:ext uri="{FF2B5EF4-FFF2-40B4-BE49-F238E27FC236}">
                  <a16:creationId xmlns:a16="http://schemas.microsoft.com/office/drawing/2014/main" id="{A153208F-651D-4121-BC9D-7AC0A8646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" y="64"/>
              <a:ext cx="7" cy="6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7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5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8" name="Freeform 2201">
              <a:extLst>
                <a:ext uri="{FF2B5EF4-FFF2-40B4-BE49-F238E27FC236}">
                  <a16:creationId xmlns:a16="http://schemas.microsoft.com/office/drawing/2014/main" id="{35F60A8D-A857-4C87-9D81-8BAD62512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61"/>
              <a:ext cx="7" cy="10"/>
            </a:xfrm>
            <a:custGeom>
              <a:avLst/>
              <a:gdLst>
                <a:gd name="T0" fmla="*/ 7 w 7"/>
                <a:gd name="T1" fmla="*/ 4 h 9"/>
                <a:gd name="T2" fmla="*/ 0 w 7"/>
                <a:gd name="T3" fmla="*/ 4 h 9"/>
                <a:gd name="T4" fmla="*/ 7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3" y="4"/>
                    <a:pt x="1" y="9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9" name="Freeform 2202">
              <a:extLst>
                <a:ext uri="{FF2B5EF4-FFF2-40B4-BE49-F238E27FC236}">
                  <a16:creationId xmlns:a16="http://schemas.microsoft.com/office/drawing/2014/main" id="{F4CEA44C-41C9-4DDB-976D-7BA4F3057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55"/>
              <a:ext cx="11" cy="5"/>
            </a:xfrm>
            <a:custGeom>
              <a:avLst/>
              <a:gdLst>
                <a:gd name="T0" fmla="*/ 2 w 10"/>
                <a:gd name="T1" fmla="*/ 1 h 5"/>
                <a:gd name="T2" fmla="*/ 11 w 10"/>
                <a:gd name="T3" fmla="*/ 4 h 5"/>
                <a:gd name="T4" fmla="*/ 2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1"/>
                  </a:moveTo>
                  <a:cubicBezTo>
                    <a:pt x="3" y="0"/>
                    <a:pt x="10" y="2"/>
                    <a:pt x="9" y="4"/>
                  </a:cubicBezTo>
                  <a:cubicBezTo>
                    <a:pt x="8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60" name="Freeform 2203">
              <a:extLst>
                <a:ext uri="{FF2B5EF4-FFF2-40B4-BE49-F238E27FC236}">
                  <a16:creationId xmlns:a16="http://schemas.microsoft.com/office/drawing/2014/main" id="{6CDB4E83-F3C8-47FD-BCD0-FD13D38B6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" y="47"/>
              <a:ext cx="15" cy="13"/>
            </a:xfrm>
            <a:custGeom>
              <a:avLst/>
              <a:gdLst>
                <a:gd name="T0" fmla="*/ 0 w 14"/>
                <a:gd name="T1" fmla="*/ 5 h 12"/>
                <a:gd name="T2" fmla="*/ 16 w 14"/>
                <a:gd name="T3" fmla="*/ 10 h 12"/>
                <a:gd name="T4" fmla="*/ 0 w 14"/>
                <a:gd name="T5" fmla="*/ 5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5"/>
                  </a:moveTo>
                  <a:cubicBezTo>
                    <a:pt x="5" y="0"/>
                    <a:pt x="10" y="3"/>
                    <a:pt x="14" y="8"/>
                  </a:cubicBezTo>
                  <a:cubicBezTo>
                    <a:pt x="9" y="12"/>
                    <a:pt x="3" y="10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61" name="Freeform 2204">
              <a:extLst>
                <a:ext uri="{FF2B5EF4-FFF2-40B4-BE49-F238E27FC236}">
                  <a16:creationId xmlns:a16="http://schemas.microsoft.com/office/drawing/2014/main" id="{8ABDF328-DA57-45D4-A09B-6B136387E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" y="48"/>
              <a:ext cx="16" cy="16"/>
            </a:xfrm>
            <a:custGeom>
              <a:avLst/>
              <a:gdLst>
                <a:gd name="T0" fmla="*/ 0 w 15"/>
                <a:gd name="T1" fmla="*/ 7 h 15"/>
                <a:gd name="T2" fmla="*/ 7 w 15"/>
                <a:gd name="T3" fmla="*/ 0 h 15"/>
                <a:gd name="T4" fmla="*/ 0 w 15"/>
                <a:gd name="T5" fmla="*/ 7 h 15"/>
                <a:gd name="T6" fmla="*/ 0 60000 65536"/>
                <a:gd name="T7" fmla="*/ 0 60000 65536"/>
                <a:gd name="T8" fmla="*/ 0 60000 65536"/>
                <a:gd name="T9" fmla="*/ 0 w 15"/>
                <a:gd name="T10" fmla="*/ 0 h 15"/>
                <a:gd name="T11" fmla="*/ 15 w 1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5">
                  <a:moveTo>
                    <a:pt x="0" y="7"/>
                  </a:moveTo>
                  <a:cubicBezTo>
                    <a:pt x="5" y="7"/>
                    <a:pt x="4" y="1"/>
                    <a:pt x="7" y="0"/>
                  </a:cubicBezTo>
                  <a:cubicBezTo>
                    <a:pt x="15" y="4"/>
                    <a:pt x="3" y="15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62" name="Freeform 2205">
              <a:extLst>
                <a:ext uri="{FF2B5EF4-FFF2-40B4-BE49-F238E27FC236}">
                  <a16:creationId xmlns:a16="http://schemas.microsoft.com/office/drawing/2014/main" id="{C9C8D97B-9DA7-49AF-B112-95C5978BD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" y="48"/>
              <a:ext cx="4" cy="8"/>
            </a:xfrm>
            <a:custGeom>
              <a:avLst/>
              <a:gdLst>
                <a:gd name="T0" fmla="*/ 4 w 4"/>
                <a:gd name="T1" fmla="*/ 6 h 7"/>
                <a:gd name="T2" fmla="*/ 0 w 4"/>
                <a:gd name="T3" fmla="*/ 6 h 7"/>
                <a:gd name="T4" fmla="*/ 4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4"/>
                  </a:moveTo>
                  <a:cubicBezTo>
                    <a:pt x="4" y="5"/>
                    <a:pt x="0" y="7"/>
                    <a:pt x="0" y="4"/>
                  </a:cubicBezTo>
                  <a:cubicBezTo>
                    <a:pt x="0" y="2"/>
                    <a:pt x="4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63" name="Freeform 2206">
              <a:extLst>
                <a:ext uri="{FF2B5EF4-FFF2-40B4-BE49-F238E27FC236}">
                  <a16:creationId xmlns:a16="http://schemas.microsoft.com/office/drawing/2014/main" id="{361C1EA0-7032-41F6-A6AF-FF14410BA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31"/>
              <a:ext cx="13" cy="20"/>
            </a:xfrm>
            <a:custGeom>
              <a:avLst/>
              <a:gdLst>
                <a:gd name="T0" fmla="*/ 0 w 12"/>
                <a:gd name="T1" fmla="*/ 12 h 19"/>
                <a:gd name="T2" fmla="*/ 9 w 12"/>
                <a:gd name="T3" fmla="*/ 0 h 19"/>
                <a:gd name="T4" fmla="*/ 0 w 12"/>
                <a:gd name="T5" fmla="*/ 12 h 19"/>
                <a:gd name="T6" fmla="*/ 0 60000 65536"/>
                <a:gd name="T7" fmla="*/ 0 60000 65536"/>
                <a:gd name="T8" fmla="*/ 0 60000 65536"/>
                <a:gd name="T9" fmla="*/ 0 w 12"/>
                <a:gd name="T10" fmla="*/ 0 h 19"/>
                <a:gd name="T11" fmla="*/ 12 w 12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9">
                  <a:moveTo>
                    <a:pt x="0" y="10"/>
                  </a:moveTo>
                  <a:cubicBezTo>
                    <a:pt x="1" y="11"/>
                    <a:pt x="7" y="0"/>
                    <a:pt x="7" y="0"/>
                  </a:cubicBezTo>
                  <a:cubicBezTo>
                    <a:pt x="12" y="5"/>
                    <a:pt x="2" y="19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64" name="Freeform 2207">
              <a:extLst>
                <a:ext uri="{FF2B5EF4-FFF2-40B4-BE49-F238E27FC236}">
                  <a16:creationId xmlns:a16="http://schemas.microsoft.com/office/drawing/2014/main" id="{4DA65A9F-1847-4159-A594-5A1FD59EB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36"/>
              <a:ext cx="7" cy="10"/>
            </a:xfrm>
            <a:custGeom>
              <a:avLst/>
              <a:gdLst>
                <a:gd name="T0" fmla="*/ 8 w 6"/>
                <a:gd name="T1" fmla="*/ 7 h 9"/>
                <a:gd name="T2" fmla="*/ 0 w 6"/>
                <a:gd name="T3" fmla="*/ 7 h 9"/>
                <a:gd name="T4" fmla="*/ 8 w 6"/>
                <a:gd name="T5" fmla="*/ 7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6" y="5"/>
                  </a:moveTo>
                  <a:cubicBezTo>
                    <a:pt x="6" y="8"/>
                    <a:pt x="1" y="9"/>
                    <a:pt x="0" y="5"/>
                  </a:cubicBezTo>
                  <a:cubicBezTo>
                    <a:pt x="3" y="5"/>
                    <a:pt x="5" y="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65" name="Freeform 2208">
              <a:extLst>
                <a:ext uri="{FF2B5EF4-FFF2-40B4-BE49-F238E27FC236}">
                  <a16:creationId xmlns:a16="http://schemas.microsoft.com/office/drawing/2014/main" id="{E7F3D171-915F-4BD1-AA47-A57552E7D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" y="16"/>
              <a:ext cx="22" cy="24"/>
            </a:xfrm>
            <a:custGeom>
              <a:avLst/>
              <a:gdLst>
                <a:gd name="T0" fmla="*/ 16 w 21"/>
                <a:gd name="T1" fmla="*/ 23 h 23"/>
                <a:gd name="T2" fmla="*/ 4 w 21"/>
                <a:gd name="T3" fmla="*/ 20 h 23"/>
                <a:gd name="T4" fmla="*/ 16 w 21"/>
                <a:gd name="T5" fmla="*/ 23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14" y="21"/>
                  </a:moveTo>
                  <a:cubicBezTo>
                    <a:pt x="11" y="23"/>
                    <a:pt x="4" y="19"/>
                    <a:pt x="4" y="18"/>
                  </a:cubicBezTo>
                  <a:cubicBezTo>
                    <a:pt x="0" y="0"/>
                    <a:pt x="21" y="15"/>
                    <a:pt x="14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66" name="Freeform 2209">
              <a:extLst>
                <a:ext uri="{FF2B5EF4-FFF2-40B4-BE49-F238E27FC236}">
                  <a16:creationId xmlns:a16="http://schemas.microsoft.com/office/drawing/2014/main" id="{732BF2DB-49CE-4792-A7BF-1D719E7B8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20"/>
              <a:ext cx="23" cy="25"/>
            </a:xfrm>
            <a:custGeom>
              <a:avLst/>
              <a:gdLst>
                <a:gd name="T0" fmla="*/ 8 w 22"/>
                <a:gd name="T1" fmla="*/ 16 h 23"/>
                <a:gd name="T2" fmla="*/ 20 w 22"/>
                <a:gd name="T3" fmla="*/ 4 h 23"/>
                <a:gd name="T4" fmla="*/ 8 w 22"/>
                <a:gd name="T5" fmla="*/ 16 h 23"/>
                <a:gd name="T6" fmla="*/ 0 60000 65536"/>
                <a:gd name="T7" fmla="*/ 0 60000 65536"/>
                <a:gd name="T8" fmla="*/ 0 60000 65536"/>
                <a:gd name="T9" fmla="*/ 0 w 22"/>
                <a:gd name="T10" fmla="*/ 0 h 23"/>
                <a:gd name="T11" fmla="*/ 22 w 22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3">
                  <a:moveTo>
                    <a:pt x="8" y="14"/>
                  </a:moveTo>
                  <a:cubicBezTo>
                    <a:pt x="0" y="7"/>
                    <a:pt x="13" y="0"/>
                    <a:pt x="18" y="4"/>
                  </a:cubicBezTo>
                  <a:cubicBezTo>
                    <a:pt x="22" y="9"/>
                    <a:pt x="18" y="23"/>
                    <a:pt x="8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67" name="Freeform 2210">
              <a:extLst>
                <a:ext uri="{FF2B5EF4-FFF2-40B4-BE49-F238E27FC236}">
                  <a16:creationId xmlns:a16="http://schemas.microsoft.com/office/drawing/2014/main" id="{0D8B93D1-BDF5-441B-B6F5-78A6D6FF0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" y="34"/>
              <a:ext cx="11" cy="5"/>
            </a:xfrm>
            <a:custGeom>
              <a:avLst/>
              <a:gdLst>
                <a:gd name="T0" fmla="*/ 2 w 10"/>
                <a:gd name="T1" fmla="*/ 1 h 5"/>
                <a:gd name="T2" fmla="*/ 10 w 10"/>
                <a:gd name="T3" fmla="*/ 4 h 5"/>
                <a:gd name="T4" fmla="*/ 2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1"/>
                  </a:moveTo>
                  <a:cubicBezTo>
                    <a:pt x="2" y="0"/>
                    <a:pt x="10" y="2"/>
                    <a:pt x="8" y="4"/>
                  </a:cubicBezTo>
                  <a:cubicBezTo>
                    <a:pt x="7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68" name="Freeform 2211">
              <a:extLst>
                <a:ext uri="{FF2B5EF4-FFF2-40B4-BE49-F238E27FC236}">
                  <a16:creationId xmlns:a16="http://schemas.microsoft.com/office/drawing/2014/main" id="{631726BC-5AAD-4AA8-B269-5B2666CED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23"/>
              <a:ext cx="7" cy="6"/>
            </a:xfrm>
            <a:custGeom>
              <a:avLst/>
              <a:gdLst>
                <a:gd name="T0" fmla="*/ 5 w 7"/>
                <a:gd name="T1" fmla="*/ 6 h 5"/>
                <a:gd name="T2" fmla="*/ 2 w 7"/>
                <a:gd name="T3" fmla="*/ 1 h 5"/>
                <a:gd name="T4" fmla="*/ 5 w 7"/>
                <a:gd name="T5" fmla="*/ 6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69" name="Freeform 2212">
              <a:extLst>
                <a:ext uri="{FF2B5EF4-FFF2-40B4-BE49-F238E27FC236}">
                  <a16:creationId xmlns:a16="http://schemas.microsoft.com/office/drawing/2014/main" id="{EE09FFEE-5D9F-48AB-9652-ED9E65B4D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21"/>
              <a:ext cx="5" cy="8"/>
            </a:xfrm>
            <a:custGeom>
              <a:avLst/>
              <a:gdLst>
                <a:gd name="T0" fmla="*/ 6 w 4"/>
                <a:gd name="T1" fmla="*/ 3 h 7"/>
                <a:gd name="T2" fmla="*/ 0 w 4"/>
                <a:gd name="T3" fmla="*/ 3 h 7"/>
                <a:gd name="T4" fmla="*/ 6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3"/>
                  </a:moveTo>
                  <a:cubicBezTo>
                    <a:pt x="4" y="5"/>
                    <a:pt x="0" y="7"/>
                    <a:pt x="0" y="3"/>
                  </a:cubicBezTo>
                  <a:cubicBezTo>
                    <a:pt x="0" y="1"/>
                    <a:pt x="4" y="0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70" name="Freeform 2213">
              <a:extLst>
                <a:ext uri="{FF2B5EF4-FFF2-40B4-BE49-F238E27FC236}">
                  <a16:creationId xmlns:a16="http://schemas.microsoft.com/office/drawing/2014/main" id="{56CC6DD9-B9BB-4657-AECE-1DE9DDDD4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" y="17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71" name="Freeform 2214">
              <a:extLst>
                <a:ext uri="{FF2B5EF4-FFF2-40B4-BE49-F238E27FC236}">
                  <a16:creationId xmlns:a16="http://schemas.microsoft.com/office/drawing/2014/main" id="{5EE5E660-7849-43B0-A13E-19C194307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" y="0"/>
              <a:ext cx="22" cy="28"/>
            </a:xfrm>
            <a:custGeom>
              <a:avLst/>
              <a:gdLst>
                <a:gd name="T0" fmla="*/ 16 w 21"/>
                <a:gd name="T1" fmla="*/ 3 h 25"/>
                <a:gd name="T2" fmla="*/ 8 w 21"/>
                <a:gd name="T3" fmla="*/ 20 h 25"/>
                <a:gd name="T4" fmla="*/ 16 w 21"/>
                <a:gd name="T5" fmla="*/ 3 h 25"/>
                <a:gd name="T6" fmla="*/ 0 60000 65536"/>
                <a:gd name="T7" fmla="*/ 0 60000 65536"/>
                <a:gd name="T8" fmla="*/ 0 60000 65536"/>
                <a:gd name="T9" fmla="*/ 0 w 21"/>
                <a:gd name="T10" fmla="*/ 0 h 25"/>
                <a:gd name="T11" fmla="*/ 21 w 2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5">
                  <a:moveTo>
                    <a:pt x="14" y="3"/>
                  </a:moveTo>
                  <a:cubicBezTo>
                    <a:pt x="21" y="6"/>
                    <a:pt x="17" y="25"/>
                    <a:pt x="8" y="16"/>
                  </a:cubicBezTo>
                  <a:cubicBezTo>
                    <a:pt x="0" y="8"/>
                    <a:pt x="9" y="0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88" name="Group 1852">
            <a:extLst>
              <a:ext uri="{FF2B5EF4-FFF2-40B4-BE49-F238E27FC236}">
                <a16:creationId xmlns:a16="http://schemas.microsoft.com/office/drawing/2014/main" id="{09015220-F442-4377-91E2-43F6A1389002}"/>
              </a:ext>
            </a:extLst>
          </p:cNvPr>
          <p:cNvGrpSpPr>
            <a:grpSpLocks/>
          </p:cNvGrpSpPr>
          <p:nvPr/>
        </p:nvGrpSpPr>
        <p:grpSpPr bwMode="auto">
          <a:xfrm>
            <a:off x="-6794500" y="944563"/>
            <a:ext cx="6545262" cy="411162"/>
            <a:chOff x="0" y="0"/>
            <a:chExt cx="4123" cy="259"/>
          </a:xfrm>
        </p:grpSpPr>
        <p:sp>
          <p:nvSpPr>
            <p:cNvPr id="14472" name="Freeform 2216">
              <a:extLst>
                <a:ext uri="{FF2B5EF4-FFF2-40B4-BE49-F238E27FC236}">
                  <a16:creationId xmlns:a16="http://schemas.microsoft.com/office/drawing/2014/main" id="{44E56AAE-B8DF-404B-B402-088C4D102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251"/>
              <a:ext cx="4" cy="8"/>
            </a:xfrm>
            <a:custGeom>
              <a:avLst/>
              <a:gdLst>
                <a:gd name="T0" fmla="*/ 5 w 3"/>
                <a:gd name="T1" fmla="*/ 6 h 7"/>
                <a:gd name="T2" fmla="*/ 0 w 3"/>
                <a:gd name="T3" fmla="*/ 6 h 7"/>
                <a:gd name="T4" fmla="*/ 5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3" y="4"/>
                  </a:moveTo>
                  <a:cubicBezTo>
                    <a:pt x="3" y="6"/>
                    <a:pt x="0" y="7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3" name="Freeform 2217">
              <a:extLst>
                <a:ext uri="{FF2B5EF4-FFF2-40B4-BE49-F238E27FC236}">
                  <a16:creationId xmlns:a16="http://schemas.microsoft.com/office/drawing/2014/main" id="{6B116810-5491-4F4B-80C4-6A867B6C8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" y="251"/>
              <a:ext cx="8" cy="6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4" name="Line 2218">
              <a:extLst>
                <a:ext uri="{FF2B5EF4-FFF2-40B4-BE49-F238E27FC236}">
                  <a16:creationId xmlns:a16="http://schemas.microsoft.com/office/drawing/2014/main" id="{5381D235-3783-43C6-BC7E-EE3BBC5DA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24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5" name="Line 2219">
              <a:extLst>
                <a:ext uri="{FF2B5EF4-FFF2-40B4-BE49-F238E27FC236}">
                  <a16:creationId xmlns:a16="http://schemas.microsoft.com/office/drawing/2014/main" id="{06BF9EB1-FF0D-4340-83E5-C02462170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24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6" name="Freeform 2220">
              <a:extLst>
                <a:ext uri="{FF2B5EF4-FFF2-40B4-BE49-F238E27FC236}">
                  <a16:creationId xmlns:a16="http://schemas.microsoft.com/office/drawing/2014/main" id="{1C5B2FFF-40A4-4A44-AB1C-087F1D36D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242"/>
              <a:ext cx="4" cy="7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1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7" name="Line 2221">
              <a:extLst>
                <a:ext uri="{FF2B5EF4-FFF2-40B4-BE49-F238E27FC236}">
                  <a16:creationId xmlns:a16="http://schemas.microsoft.com/office/drawing/2014/main" id="{8EF3D39D-A5CA-4A6F-A5DF-164257042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2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8" name="Line 2222">
              <a:extLst>
                <a:ext uri="{FF2B5EF4-FFF2-40B4-BE49-F238E27FC236}">
                  <a16:creationId xmlns:a16="http://schemas.microsoft.com/office/drawing/2014/main" id="{03C73635-3482-4178-BF4C-409C176A0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2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79" name="Freeform 2223">
              <a:extLst>
                <a:ext uri="{FF2B5EF4-FFF2-40B4-BE49-F238E27FC236}">
                  <a16:creationId xmlns:a16="http://schemas.microsoft.com/office/drawing/2014/main" id="{F1F3B579-23C0-44AE-9459-84DB849A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37"/>
              <a:ext cx="5" cy="9"/>
            </a:xfrm>
            <a:custGeom>
              <a:avLst/>
              <a:gdLst>
                <a:gd name="T0" fmla="*/ 6 w 4"/>
                <a:gd name="T1" fmla="*/ 6 h 8"/>
                <a:gd name="T2" fmla="*/ 0 w 4"/>
                <a:gd name="T3" fmla="*/ 6 h 8"/>
                <a:gd name="T4" fmla="*/ 6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4" y="4"/>
                  </a:moveTo>
                  <a:cubicBezTo>
                    <a:pt x="4" y="6"/>
                    <a:pt x="0" y="8"/>
                    <a:pt x="0" y="4"/>
                  </a:cubicBezTo>
                  <a:cubicBezTo>
                    <a:pt x="0" y="2"/>
                    <a:pt x="4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0" name="Freeform 2224">
              <a:extLst>
                <a:ext uri="{FF2B5EF4-FFF2-40B4-BE49-F238E27FC236}">
                  <a16:creationId xmlns:a16="http://schemas.microsoft.com/office/drawing/2014/main" id="{2F48383E-E607-4FB9-AFBF-DAC98BDB0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31"/>
              <a:ext cx="3" cy="7"/>
            </a:xfrm>
            <a:custGeom>
              <a:avLst/>
              <a:gdLst>
                <a:gd name="T0" fmla="*/ 0 w 3"/>
                <a:gd name="T1" fmla="*/ 4 h 7"/>
                <a:gd name="T2" fmla="*/ 3 w 3"/>
                <a:gd name="T3" fmla="*/ 4 h 7"/>
                <a:gd name="T4" fmla="*/ 0 w 3"/>
                <a:gd name="T5" fmla="*/ 4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1" name="Freeform 2225">
              <a:extLst>
                <a:ext uri="{FF2B5EF4-FFF2-40B4-BE49-F238E27FC236}">
                  <a16:creationId xmlns:a16="http://schemas.microsoft.com/office/drawing/2014/main" id="{92FC36FB-E6D4-40AD-AF99-568CD6576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7" y="231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0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0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2" name="Freeform 2226">
              <a:extLst>
                <a:ext uri="{FF2B5EF4-FFF2-40B4-BE49-F238E27FC236}">
                  <a16:creationId xmlns:a16="http://schemas.microsoft.com/office/drawing/2014/main" id="{F46110A4-F952-4339-AB0E-7A08630B2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23"/>
              <a:ext cx="6" cy="6"/>
            </a:xfrm>
            <a:custGeom>
              <a:avLst/>
              <a:gdLst>
                <a:gd name="T0" fmla="*/ 1 w 6"/>
                <a:gd name="T1" fmla="*/ 1 h 5"/>
                <a:gd name="T2" fmla="*/ 5 w 6"/>
                <a:gd name="T3" fmla="*/ 6 h 5"/>
                <a:gd name="T4" fmla="*/ 1 w 6"/>
                <a:gd name="T5" fmla="*/ 1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1" y="1"/>
                  </a:moveTo>
                  <a:cubicBezTo>
                    <a:pt x="2" y="0"/>
                    <a:pt x="6" y="3"/>
                    <a:pt x="5" y="4"/>
                  </a:cubicBezTo>
                  <a:cubicBezTo>
                    <a:pt x="4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3" name="Freeform 2227">
              <a:extLst>
                <a:ext uri="{FF2B5EF4-FFF2-40B4-BE49-F238E27FC236}">
                  <a16:creationId xmlns:a16="http://schemas.microsoft.com/office/drawing/2014/main" id="{0D009017-E27B-447A-95BD-08FB52693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217"/>
              <a:ext cx="8" cy="10"/>
            </a:xfrm>
            <a:custGeom>
              <a:avLst/>
              <a:gdLst>
                <a:gd name="T0" fmla="*/ 0 w 7"/>
                <a:gd name="T1" fmla="*/ 4 h 9"/>
                <a:gd name="T2" fmla="*/ 9 w 7"/>
                <a:gd name="T3" fmla="*/ 4 h 9"/>
                <a:gd name="T4" fmla="*/ 0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4"/>
                  </a:moveTo>
                  <a:cubicBezTo>
                    <a:pt x="0" y="1"/>
                    <a:pt x="6" y="0"/>
                    <a:pt x="7" y="4"/>
                  </a:cubicBezTo>
                  <a:cubicBezTo>
                    <a:pt x="3" y="4"/>
                    <a:pt x="2" y="9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4" name="Freeform 2228">
              <a:extLst>
                <a:ext uri="{FF2B5EF4-FFF2-40B4-BE49-F238E27FC236}">
                  <a16:creationId xmlns:a16="http://schemas.microsoft.com/office/drawing/2014/main" id="{6D7CEB9C-FCCF-4BAF-B147-7837EF42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180"/>
              <a:ext cx="53" cy="37"/>
            </a:xfrm>
            <a:custGeom>
              <a:avLst/>
              <a:gdLst>
                <a:gd name="T0" fmla="*/ 23 w 49"/>
                <a:gd name="T1" fmla="*/ 33 h 34"/>
                <a:gd name="T2" fmla="*/ 23 w 49"/>
                <a:gd name="T3" fmla="*/ 26 h 34"/>
                <a:gd name="T4" fmla="*/ 6 w 49"/>
                <a:gd name="T5" fmla="*/ 11 h 34"/>
                <a:gd name="T6" fmla="*/ 30 w 49"/>
                <a:gd name="T7" fmla="*/ 14 h 34"/>
                <a:gd name="T8" fmla="*/ 45 w 49"/>
                <a:gd name="T9" fmla="*/ 11 h 34"/>
                <a:gd name="T10" fmla="*/ 23 w 49"/>
                <a:gd name="T11" fmla="*/ 33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4"/>
                <a:gd name="T20" fmla="*/ 49 w 4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4">
                  <a:moveTo>
                    <a:pt x="19" y="28"/>
                  </a:moveTo>
                  <a:cubicBezTo>
                    <a:pt x="18" y="28"/>
                    <a:pt x="20" y="23"/>
                    <a:pt x="19" y="22"/>
                  </a:cubicBezTo>
                  <a:cubicBezTo>
                    <a:pt x="14" y="18"/>
                    <a:pt x="0" y="16"/>
                    <a:pt x="6" y="9"/>
                  </a:cubicBezTo>
                  <a:cubicBezTo>
                    <a:pt x="14" y="0"/>
                    <a:pt x="21" y="12"/>
                    <a:pt x="26" y="12"/>
                  </a:cubicBezTo>
                  <a:cubicBezTo>
                    <a:pt x="25" y="12"/>
                    <a:pt x="36" y="5"/>
                    <a:pt x="39" y="9"/>
                  </a:cubicBezTo>
                  <a:cubicBezTo>
                    <a:pt x="49" y="19"/>
                    <a:pt x="33" y="34"/>
                    <a:pt x="1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5" name="Freeform 2229">
              <a:extLst>
                <a:ext uri="{FF2B5EF4-FFF2-40B4-BE49-F238E27FC236}">
                  <a16:creationId xmlns:a16="http://schemas.microsoft.com/office/drawing/2014/main" id="{61841547-80F3-44D1-ACE8-9F40F9127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32"/>
              <a:ext cx="40" cy="75"/>
            </a:xfrm>
            <a:custGeom>
              <a:avLst/>
              <a:gdLst>
                <a:gd name="T0" fmla="*/ 42 w 37"/>
                <a:gd name="T1" fmla="*/ 36 h 70"/>
                <a:gd name="T2" fmla="*/ 27 w 37"/>
                <a:gd name="T3" fmla="*/ 59 h 70"/>
                <a:gd name="T4" fmla="*/ 14 w 37"/>
                <a:gd name="T5" fmla="*/ 80 h 70"/>
                <a:gd name="T6" fmla="*/ 18 w 37"/>
                <a:gd name="T7" fmla="*/ 59 h 70"/>
                <a:gd name="T8" fmla="*/ 23 w 37"/>
                <a:gd name="T9" fmla="*/ 44 h 70"/>
                <a:gd name="T10" fmla="*/ 34 w 37"/>
                <a:gd name="T11" fmla="*/ 26 h 70"/>
                <a:gd name="T12" fmla="*/ 27 w 37"/>
                <a:gd name="T13" fmla="*/ 0 h 70"/>
                <a:gd name="T14" fmla="*/ 42 w 37"/>
                <a:gd name="T15" fmla="*/ 36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70"/>
                <a:gd name="T26" fmla="*/ 37 w 37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70">
                  <a:moveTo>
                    <a:pt x="36" y="32"/>
                  </a:moveTo>
                  <a:cubicBezTo>
                    <a:pt x="35" y="39"/>
                    <a:pt x="24" y="48"/>
                    <a:pt x="23" y="51"/>
                  </a:cubicBezTo>
                  <a:cubicBezTo>
                    <a:pt x="16" y="62"/>
                    <a:pt x="17" y="67"/>
                    <a:pt x="12" y="70"/>
                  </a:cubicBezTo>
                  <a:cubicBezTo>
                    <a:pt x="0" y="59"/>
                    <a:pt x="12" y="57"/>
                    <a:pt x="16" y="51"/>
                  </a:cubicBezTo>
                  <a:cubicBezTo>
                    <a:pt x="19" y="47"/>
                    <a:pt x="16" y="42"/>
                    <a:pt x="19" y="38"/>
                  </a:cubicBezTo>
                  <a:cubicBezTo>
                    <a:pt x="25" y="33"/>
                    <a:pt x="29" y="31"/>
                    <a:pt x="29" y="22"/>
                  </a:cubicBezTo>
                  <a:cubicBezTo>
                    <a:pt x="30" y="14"/>
                    <a:pt x="21" y="12"/>
                    <a:pt x="23" y="0"/>
                  </a:cubicBezTo>
                  <a:cubicBezTo>
                    <a:pt x="36" y="1"/>
                    <a:pt x="37" y="25"/>
                    <a:pt x="3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6" name="Freeform 2230">
              <a:extLst>
                <a:ext uri="{FF2B5EF4-FFF2-40B4-BE49-F238E27FC236}">
                  <a16:creationId xmlns:a16="http://schemas.microsoft.com/office/drawing/2014/main" id="{08A66DBD-29EB-4656-A154-7281FB736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" y="195"/>
              <a:ext cx="8" cy="10"/>
            </a:xfrm>
            <a:custGeom>
              <a:avLst/>
              <a:gdLst>
                <a:gd name="T0" fmla="*/ 0 w 7"/>
                <a:gd name="T1" fmla="*/ 7 h 9"/>
                <a:gd name="T2" fmla="*/ 9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4" y="5"/>
                    <a:pt x="5" y="0"/>
                    <a:pt x="7" y="5"/>
                  </a:cubicBezTo>
                  <a:cubicBezTo>
                    <a:pt x="7" y="8"/>
                    <a:pt x="1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7" name="Freeform 2231">
              <a:extLst>
                <a:ext uri="{FF2B5EF4-FFF2-40B4-BE49-F238E27FC236}">
                  <a16:creationId xmlns:a16="http://schemas.microsoft.com/office/drawing/2014/main" id="{13A150EE-FC82-40F1-806F-920D9A752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175"/>
              <a:ext cx="22" cy="25"/>
            </a:xfrm>
            <a:custGeom>
              <a:avLst/>
              <a:gdLst>
                <a:gd name="T0" fmla="*/ 4 w 21"/>
                <a:gd name="T1" fmla="*/ 20 h 23"/>
                <a:gd name="T2" fmla="*/ 16 w 21"/>
                <a:gd name="T3" fmla="*/ 25 h 23"/>
                <a:gd name="T4" fmla="*/ 4 w 21"/>
                <a:gd name="T5" fmla="*/ 20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4" y="17"/>
                  </a:moveTo>
                  <a:cubicBezTo>
                    <a:pt x="0" y="0"/>
                    <a:pt x="21" y="15"/>
                    <a:pt x="14" y="21"/>
                  </a:cubicBezTo>
                  <a:cubicBezTo>
                    <a:pt x="11" y="23"/>
                    <a:pt x="4" y="19"/>
                    <a:pt x="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8" name="Freeform 2232">
              <a:extLst>
                <a:ext uri="{FF2B5EF4-FFF2-40B4-BE49-F238E27FC236}">
                  <a16:creationId xmlns:a16="http://schemas.microsoft.com/office/drawing/2014/main" id="{0E8E861F-EA8A-4672-9864-FCC946B6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" y="176"/>
              <a:ext cx="14" cy="33"/>
            </a:xfrm>
            <a:custGeom>
              <a:avLst/>
              <a:gdLst>
                <a:gd name="T0" fmla="*/ 1 w 13"/>
                <a:gd name="T1" fmla="*/ 22 h 31"/>
                <a:gd name="T2" fmla="*/ 1 w 13"/>
                <a:gd name="T3" fmla="*/ 18 h 31"/>
                <a:gd name="T4" fmla="*/ 1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20"/>
                  </a:moveTo>
                  <a:cubicBezTo>
                    <a:pt x="0" y="19"/>
                    <a:pt x="1" y="17"/>
                    <a:pt x="1" y="16"/>
                  </a:cubicBezTo>
                  <a:cubicBezTo>
                    <a:pt x="1" y="0"/>
                    <a:pt x="13" y="31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9" name="Freeform 2233">
              <a:extLst>
                <a:ext uri="{FF2B5EF4-FFF2-40B4-BE49-F238E27FC236}">
                  <a16:creationId xmlns:a16="http://schemas.microsoft.com/office/drawing/2014/main" id="{40468159-0B40-42C7-8CAC-71701192A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163"/>
              <a:ext cx="24" cy="33"/>
            </a:xfrm>
            <a:custGeom>
              <a:avLst/>
              <a:gdLst>
                <a:gd name="T0" fmla="*/ 5 w 22"/>
                <a:gd name="T1" fmla="*/ 11 h 31"/>
                <a:gd name="T2" fmla="*/ 11 w 22"/>
                <a:gd name="T3" fmla="*/ 29 h 31"/>
                <a:gd name="T4" fmla="*/ 5 w 22"/>
                <a:gd name="T5" fmla="*/ 11 h 31"/>
                <a:gd name="T6" fmla="*/ 0 60000 65536"/>
                <a:gd name="T7" fmla="*/ 0 60000 65536"/>
                <a:gd name="T8" fmla="*/ 0 60000 65536"/>
                <a:gd name="T9" fmla="*/ 0 w 22"/>
                <a:gd name="T10" fmla="*/ 0 h 31"/>
                <a:gd name="T11" fmla="*/ 22 w 2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1">
                  <a:moveTo>
                    <a:pt x="5" y="9"/>
                  </a:moveTo>
                  <a:cubicBezTo>
                    <a:pt x="22" y="0"/>
                    <a:pt x="21" y="31"/>
                    <a:pt x="9" y="25"/>
                  </a:cubicBezTo>
                  <a:cubicBezTo>
                    <a:pt x="2" y="22"/>
                    <a:pt x="0" y="12"/>
                    <a:pt x="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0" name="Freeform 2234">
              <a:extLst>
                <a:ext uri="{FF2B5EF4-FFF2-40B4-BE49-F238E27FC236}">
                  <a16:creationId xmlns:a16="http://schemas.microsoft.com/office/drawing/2014/main" id="{A2A31399-3854-4066-B9CC-4E4B635FF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" y="187"/>
              <a:ext cx="4" cy="7"/>
            </a:xfrm>
            <a:custGeom>
              <a:avLst/>
              <a:gdLst>
                <a:gd name="T0" fmla="*/ 4 w 4"/>
                <a:gd name="T1" fmla="*/ 3 h 7"/>
                <a:gd name="T2" fmla="*/ 0 w 4"/>
                <a:gd name="T3" fmla="*/ 3 h 7"/>
                <a:gd name="T4" fmla="*/ 4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4" y="3"/>
                  </a:moveTo>
                  <a:cubicBezTo>
                    <a:pt x="4" y="5"/>
                    <a:pt x="0" y="7"/>
                    <a:pt x="0" y="3"/>
                  </a:cubicBezTo>
                  <a:cubicBezTo>
                    <a:pt x="0" y="1"/>
                    <a:pt x="4" y="0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1" name="Freeform 2235">
              <a:extLst>
                <a:ext uri="{FF2B5EF4-FFF2-40B4-BE49-F238E27FC236}">
                  <a16:creationId xmlns:a16="http://schemas.microsoft.com/office/drawing/2014/main" id="{9E35017E-CBAE-4A68-956A-FF0C7D232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" y="163"/>
              <a:ext cx="47" cy="21"/>
            </a:xfrm>
            <a:custGeom>
              <a:avLst/>
              <a:gdLst>
                <a:gd name="T0" fmla="*/ 27 w 44"/>
                <a:gd name="T1" fmla="*/ 21 h 20"/>
                <a:gd name="T2" fmla="*/ 18 w 44"/>
                <a:gd name="T3" fmla="*/ 18 h 20"/>
                <a:gd name="T4" fmla="*/ 27 w 44"/>
                <a:gd name="T5" fmla="*/ 21 h 20"/>
                <a:gd name="T6" fmla="*/ 0 60000 65536"/>
                <a:gd name="T7" fmla="*/ 0 60000 65536"/>
                <a:gd name="T8" fmla="*/ 0 60000 65536"/>
                <a:gd name="T9" fmla="*/ 0 w 44"/>
                <a:gd name="T10" fmla="*/ 0 h 20"/>
                <a:gd name="T11" fmla="*/ 44 w 4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20">
                  <a:moveTo>
                    <a:pt x="23" y="19"/>
                  </a:moveTo>
                  <a:cubicBezTo>
                    <a:pt x="20" y="20"/>
                    <a:pt x="18" y="17"/>
                    <a:pt x="16" y="16"/>
                  </a:cubicBezTo>
                  <a:cubicBezTo>
                    <a:pt x="0" y="0"/>
                    <a:pt x="44" y="10"/>
                    <a:pt x="2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2" name="Freeform 2236">
              <a:extLst>
                <a:ext uri="{FF2B5EF4-FFF2-40B4-BE49-F238E27FC236}">
                  <a16:creationId xmlns:a16="http://schemas.microsoft.com/office/drawing/2014/main" id="{05D149B6-0F62-43D3-8E5A-F00CE1B3D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160"/>
              <a:ext cx="29" cy="23"/>
            </a:xfrm>
            <a:custGeom>
              <a:avLst/>
              <a:gdLst>
                <a:gd name="T0" fmla="*/ 31 w 27"/>
                <a:gd name="T1" fmla="*/ 0 h 22"/>
                <a:gd name="T2" fmla="*/ 0 w 27"/>
                <a:gd name="T3" fmla="*/ 24 h 22"/>
                <a:gd name="T4" fmla="*/ 31 w 27"/>
                <a:gd name="T5" fmla="*/ 0 h 22"/>
                <a:gd name="T6" fmla="*/ 0 60000 65536"/>
                <a:gd name="T7" fmla="*/ 0 60000 65536"/>
                <a:gd name="T8" fmla="*/ 0 60000 65536"/>
                <a:gd name="T9" fmla="*/ 0 w 27"/>
                <a:gd name="T10" fmla="*/ 0 h 22"/>
                <a:gd name="T11" fmla="*/ 27 w 27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22">
                  <a:moveTo>
                    <a:pt x="27" y="0"/>
                  </a:moveTo>
                  <a:cubicBezTo>
                    <a:pt x="26" y="15"/>
                    <a:pt x="15" y="21"/>
                    <a:pt x="0" y="22"/>
                  </a:cubicBezTo>
                  <a:cubicBezTo>
                    <a:pt x="1" y="7"/>
                    <a:pt x="17" y="6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3" name="Freeform 2237">
              <a:extLst>
                <a:ext uri="{FF2B5EF4-FFF2-40B4-BE49-F238E27FC236}">
                  <a16:creationId xmlns:a16="http://schemas.microsoft.com/office/drawing/2014/main" id="{F27F124A-6A7B-44A0-B192-AA8D535B0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166"/>
              <a:ext cx="17" cy="20"/>
            </a:xfrm>
            <a:custGeom>
              <a:avLst/>
              <a:gdLst>
                <a:gd name="T0" fmla="*/ 15 w 16"/>
                <a:gd name="T1" fmla="*/ 3 h 18"/>
                <a:gd name="T2" fmla="*/ 6 w 16"/>
                <a:gd name="T3" fmla="*/ 16 h 18"/>
                <a:gd name="T4" fmla="*/ 15 w 16"/>
                <a:gd name="T5" fmla="*/ 3 h 18"/>
                <a:gd name="T6" fmla="*/ 0 60000 65536"/>
                <a:gd name="T7" fmla="*/ 0 60000 65536"/>
                <a:gd name="T8" fmla="*/ 0 60000 65536"/>
                <a:gd name="T9" fmla="*/ 0 w 16"/>
                <a:gd name="T10" fmla="*/ 0 h 18"/>
                <a:gd name="T11" fmla="*/ 16 w 1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8">
                  <a:moveTo>
                    <a:pt x="13" y="3"/>
                  </a:moveTo>
                  <a:cubicBezTo>
                    <a:pt x="16" y="6"/>
                    <a:pt x="12" y="18"/>
                    <a:pt x="6" y="13"/>
                  </a:cubicBezTo>
                  <a:cubicBezTo>
                    <a:pt x="0" y="7"/>
                    <a:pt x="10" y="0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4" name="Freeform 2238">
              <a:extLst>
                <a:ext uri="{FF2B5EF4-FFF2-40B4-BE49-F238E27FC236}">
                  <a16:creationId xmlns:a16="http://schemas.microsoft.com/office/drawing/2014/main" id="{B2005453-7258-4949-A94B-8D65664D9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162"/>
              <a:ext cx="14" cy="33"/>
            </a:xfrm>
            <a:custGeom>
              <a:avLst/>
              <a:gdLst>
                <a:gd name="T0" fmla="*/ 1 w 13"/>
                <a:gd name="T1" fmla="*/ 19 h 31"/>
                <a:gd name="T2" fmla="*/ 1 w 13"/>
                <a:gd name="T3" fmla="*/ 22 h 31"/>
                <a:gd name="T4" fmla="*/ 1 w 13"/>
                <a:gd name="T5" fmla="*/ 19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7"/>
                  </a:moveTo>
                  <a:cubicBezTo>
                    <a:pt x="1" y="0"/>
                    <a:pt x="13" y="31"/>
                    <a:pt x="1" y="20"/>
                  </a:cubicBezTo>
                  <a:cubicBezTo>
                    <a:pt x="0" y="20"/>
                    <a:pt x="1" y="17"/>
                    <a:pt x="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5" name="Freeform 2239">
              <a:extLst>
                <a:ext uri="{FF2B5EF4-FFF2-40B4-BE49-F238E27FC236}">
                  <a16:creationId xmlns:a16="http://schemas.microsoft.com/office/drawing/2014/main" id="{38A0A7EB-804E-482C-907A-DE3280603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159"/>
              <a:ext cx="23" cy="28"/>
            </a:xfrm>
            <a:custGeom>
              <a:avLst/>
              <a:gdLst>
                <a:gd name="T0" fmla="*/ 13 w 21"/>
                <a:gd name="T1" fmla="*/ 1 h 26"/>
                <a:gd name="T2" fmla="*/ 4 w 21"/>
                <a:gd name="T3" fmla="*/ 19 h 26"/>
                <a:gd name="T4" fmla="*/ 13 w 21"/>
                <a:gd name="T5" fmla="*/ 1 h 26"/>
                <a:gd name="T6" fmla="*/ 0 60000 65536"/>
                <a:gd name="T7" fmla="*/ 0 60000 65536"/>
                <a:gd name="T8" fmla="*/ 0 60000 65536"/>
                <a:gd name="T9" fmla="*/ 0 w 21"/>
                <a:gd name="T10" fmla="*/ 0 h 26"/>
                <a:gd name="T11" fmla="*/ 21 w 21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6">
                  <a:moveTo>
                    <a:pt x="11" y="1"/>
                  </a:moveTo>
                  <a:cubicBezTo>
                    <a:pt x="21" y="1"/>
                    <a:pt x="14" y="26"/>
                    <a:pt x="4" y="17"/>
                  </a:cubicBezTo>
                  <a:cubicBezTo>
                    <a:pt x="0" y="13"/>
                    <a:pt x="0" y="0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6" name="Freeform 2240">
              <a:extLst>
                <a:ext uri="{FF2B5EF4-FFF2-40B4-BE49-F238E27FC236}">
                  <a16:creationId xmlns:a16="http://schemas.microsoft.com/office/drawing/2014/main" id="{F5DA998D-1163-4D7B-816B-95BBE570C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169"/>
              <a:ext cx="12" cy="11"/>
            </a:xfrm>
            <a:custGeom>
              <a:avLst/>
              <a:gdLst>
                <a:gd name="T0" fmla="*/ 0 w 11"/>
                <a:gd name="T1" fmla="*/ 12 h 10"/>
                <a:gd name="T2" fmla="*/ 12 w 11"/>
                <a:gd name="T3" fmla="*/ 0 h 10"/>
                <a:gd name="T4" fmla="*/ 0 w 11"/>
                <a:gd name="T5" fmla="*/ 12 h 10"/>
                <a:gd name="T6" fmla="*/ 0 60000 65536"/>
                <a:gd name="T7" fmla="*/ 0 60000 65536"/>
                <a:gd name="T8" fmla="*/ 0 60000 65536"/>
                <a:gd name="T9" fmla="*/ 0 w 11"/>
                <a:gd name="T10" fmla="*/ 0 h 10"/>
                <a:gd name="T11" fmla="*/ 11 w 1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0">
                  <a:moveTo>
                    <a:pt x="0" y="10"/>
                  </a:moveTo>
                  <a:cubicBezTo>
                    <a:pt x="0" y="3"/>
                    <a:pt x="3" y="0"/>
                    <a:pt x="10" y="0"/>
                  </a:cubicBezTo>
                  <a:cubicBezTo>
                    <a:pt x="11" y="7"/>
                    <a:pt x="7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7" name="Freeform 2241">
              <a:extLst>
                <a:ext uri="{FF2B5EF4-FFF2-40B4-BE49-F238E27FC236}">
                  <a16:creationId xmlns:a16="http://schemas.microsoft.com/office/drawing/2014/main" id="{374680DB-59C3-4521-ACB8-3FCE0001C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" y="135"/>
              <a:ext cx="48" cy="45"/>
            </a:xfrm>
            <a:custGeom>
              <a:avLst/>
              <a:gdLst>
                <a:gd name="T0" fmla="*/ 40 w 44"/>
                <a:gd name="T1" fmla="*/ 27 h 42"/>
                <a:gd name="T2" fmla="*/ 32 w 44"/>
                <a:gd name="T3" fmla="*/ 45 h 42"/>
                <a:gd name="T4" fmla="*/ 28 w 44"/>
                <a:gd name="T5" fmla="*/ 27 h 42"/>
                <a:gd name="T6" fmla="*/ 28 w 44"/>
                <a:gd name="T7" fmla="*/ 0 h 42"/>
                <a:gd name="T8" fmla="*/ 40 w 44"/>
                <a:gd name="T9" fmla="*/ 2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2"/>
                <a:gd name="T17" fmla="*/ 44 w 4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2">
                  <a:moveTo>
                    <a:pt x="34" y="23"/>
                  </a:moveTo>
                  <a:cubicBezTo>
                    <a:pt x="44" y="29"/>
                    <a:pt x="34" y="42"/>
                    <a:pt x="27" y="39"/>
                  </a:cubicBezTo>
                  <a:cubicBezTo>
                    <a:pt x="23" y="36"/>
                    <a:pt x="26" y="27"/>
                    <a:pt x="24" y="23"/>
                  </a:cubicBezTo>
                  <a:cubicBezTo>
                    <a:pt x="21" y="17"/>
                    <a:pt x="0" y="2"/>
                    <a:pt x="24" y="0"/>
                  </a:cubicBezTo>
                  <a:cubicBezTo>
                    <a:pt x="23" y="7"/>
                    <a:pt x="31" y="21"/>
                    <a:pt x="3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8" name="Freeform 2242">
              <a:extLst>
                <a:ext uri="{FF2B5EF4-FFF2-40B4-BE49-F238E27FC236}">
                  <a16:creationId xmlns:a16="http://schemas.microsoft.com/office/drawing/2014/main" id="{077D6874-1C70-4641-8613-D958A508B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6"/>
              <a:ext cx="4" cy="8"/>
            </a:xfrm>
            <a:custGeom>
              <a:avLst/>
              <a:gdLst>
                <a:gd name="T0" fmla="*/ 0 w 3"/>
                <a:gd name="T1" fmla="*/ 3 h 7"/>
                <a:gd name="T2" fmla="*/ 5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1"/>
                    <a:pt x="3" y="0"/>
                    <a:pt x="3" y="3"/>
                  </a:cubicBezTo>
                  <a:cubicBezTo>
                    <a:pt x="3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9" name="Freeform 2243">
              <a:extLst>
                <a:ext uri="{FF2B5EF4-FFF2-40B4-BE49-F238E27FC236}">
                  <a16:creationId xmlns:a16="http://schemas.microsoft.com/office/drawing/2014/main" id="{DA4D1D7F-E941-498B-AC36-2AC915FF6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59"/>
              <a:ext cx="19" cy="23"/>
            </a:xfrm>
            <a:custGeom>
              <a:avLst/>
              <a:gdLst>
                <a:gd name="T0" fmla="*/ 2 w 18"/>
                <a:gd name="T1" fmla="*/ 10 h 22"/>
                <a:gd name="T2" fmla="*/ 11 w 18"/>
                <a:gd name="T3" fmla="*/ 1 h 22"/>
                <a:gd name="T4" fmla="*/ 2 w 18"/>
                <a:gd name="T5" fmla="*/ 10 h 22"/>
                <a:gd name="T6" fmla="*/ 0 60000 65536"/>
                <a:gd name="T7" fmla="*/ 0 60000 65536"/>
                <a:gd name="T8" fmla="*/ 0 60000 65536"/>
                <a:gd name="T9" fmla="*/ 0 w 18"/>
                <a:gd name="T10" fmla="*/ 0 h 22"/>
                <a:gd name="T11" fmla="*/ 18 w 1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2">
                  <a:moveTo>
                    <a:pt x="2" y="10"/>
                  </a:moveTo>
                  <a:cubicBezTo>
                    <a:pt x="0" y="6"/>
                    <a:pt x="6" y="0"/>
                    <a:pt x="9" y="1"/>
                  </a:cubicBezTo>
                  <a:cubicBezTo>
                    <a:pt x="18" y="3"/>
                    <a:pt x="8" y="22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0" name="Freeform 2244">
              <a:extLst>
                <a:ext uri="{FF2B5EF4-FFF2-40B4-BE49-F238E27FC236}">
                  <a16:creationId xmlns:a16="http://schemas.microsoft.com/office/drawing/2014/main" id="{B695E219-B363-4901-9244-4E06AF165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132"/>
              <a:ext cx="47" cy="48"/>
            </a:xfrm>
            <a:custGeom>
              <a:avLst/>
              <a:gdLst>
                <a:gd name="T0" fmla="*/ 20 w 44"/>
                <a:gd name="T1" fmla="*/ 30 h 45"/>
                <a:gd name="T2" fmla="*/ 20 w 44"/>
                <a:gd name="T3" fmla="*/ 39 h 45"/>
                <a:gd name="T4" fmla="*/ 1 w 44"/>
                <a:gd name="T5" fmla="*/ 30 h 45"/>
                <a:gd name="T6" fmla="*/ 20 w 44"/>
                <a:gd name="T7" fmla="*/ 18 h 45"/>
                <a:gd name="T8" fmla="*/ 20 w 44"/>
                <a:gd name="T9" fmla="*/ 12 h 45"/>
                <a:gd name="T10" fmla="*/ 40 w 44"/>
                <a:gd name="T11" fmla="*/ 0 h 45"/>
                <a:gd name="T12" fmla="*/ 20 w 44"/>
                <a:gd name="T13" fmla="*/ 3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5"/>
                <a:gd name="T23" fmla="*/ 44 w 44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5">
                  <a:moveTo>
                    <a:pt x="18" y="26"/>
                  </a:moveTo>
                  <a:cubicBezTo>
                    <a:pt x="17" y="28"/>
                    <a:pt x="19" y="33"/>
                    <a:pt x="18" y="35"/>
                  </a:cubicBezTo>
                  <a:cubicBezTo>
                    <a:pt x="12" y="45"/>
                    <a:pt x="0" y="31"/>
                    <a:pt x="1" y="26"/>
                  </a:cubicBezTo>
                  <a:cubicBezTo>
                    <a:pt x="3" y="16"/>
                    <a:pt x="10" y="22"/>
                    <a:pt x="18" y="16"/>
                  </a:cubicBezTo>
                  <a:cubicBezTo>
                    <a:pt x="19" y="15"/>
                    <a:pt x="18" y="11"/>
                    <a:pt x="18" y="10"/>
                  </a:cubicBezTo>
                  <a:cubicBezTo>
                    <a:pt x="20" y="5"/>
                    <a:pt x="29" y="1"/>
                    <a:pt x="35" y="0"/>
                  </a:cubicBezTo>
                  <a:cubicBezTo>
                    <a:pt x="44" y="5"/>
                    <a:pt x="25" y="15"/>
                    <a:pt x="1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1" name="Freeform 2245">
              <a:extLst>
                <a:ext uri="{FF2B5EF4-FFF2-40B4-BE49-F238E27FC236}">
                  <a16:creationId xmlns:a16="http://schemas.microsoft.com/office/drawing/2014/main" id="{DF51ABBC-11F4-45D6-A287-09F8DA6B2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165"/>
              <a:ext cx="10" cy="5"/>
            </a:xfrm>
            <a:custGeom>
              <a:avLst/>
              <a:gdLst>
                <a:gd name="T0" fmla="*/ 9 w 10"/>
                <a:gd name="T1" fmla="*/ 4 h 5"/>
                <a:gd name="T2" fmla="*/ 2 w 10"/>
                <a:gd name="T3" fmla="*/ 1 h 5"/>
                <a:gd name="T4" fmla="*/ 9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9" y="4"/>
                  </a:moveTo>
                  <a:cubicBezTo>
                    <a:pt x="8" y="5"/>
                    <a:pt x="0" y="2"/>
                    <a:pt x="2" y="1"/>
                  </a:cubicBezTo>
                  <a:cubicBezTo>
                    <a:pt x="3" y="0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2" name="Freeform 2246">
              <a:extLst>
                <a:ext uri="{FF2B5EF4-FFF2-40B4-BE49-F238E27FC236}">
                  <a16:creationId xmlns:a16="http://schemas.microsoft.com/office/drawing/2014/main" id="{B1A83A53-E8FD-4E5A-BD83-238288E1B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142"/>
              <a:ext cx="30" cy="25"/>
            </a:xfrm>
            <a:custGeom>
              <a:avLst/>
              <a:gdLst>
                <a:gd name="T0" fmla="*/ 25 w 28"/>
                <a:gd name="T1" fmla="*/ 3 h 23"/>
                <a:gd name="T2" fmla="*/ 16 w 28"/>
                <a:gd name="T3" fmla="*/ 23 h 23"/>
                <a:gd name="T4" fmla="*/ 25 w 28"/>
                <a:gd name="T5" fmla="*/ 3 h 23"/>
                <a:gd name="T6" fmla="*/ 0 60000 65536"/>
                <a:gd name="T7" fmla="*/ 0 60000 65536"/>
                <a:gd name="T8" fmla="*/ 0 60000 65536"/>
                <a:gd name="T9" fmla="*/ 0 w 28"/>
                <a:gd name="T10" fmla="*/ 0 h 23"/>
                <a:gd name="T11" fmla="*/ 28 w 2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23">
                  <a:moveTo>
                    <a:pt x="21" y="3"/>
                  </a:moveTo>
                  <a:cubicBezTo>
                    <a:pt x="28" y="7"/>
                    <a:pt x="24" y="23"/>
                    <a:pt x="14" y="19"/>
                  </a:cubicBezTo>
                  <a:cubicBezTo>
                    <a:pt x="0" y="12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3" name="Freeform 2247">
              <a:extLst>
                <a:ext uri="{FF2B5EF4-FFF2-40B4-BE49-F238E27FC236}">
                  <a16:creationId xmlns:a16="http://schemas.microsoft.com/office/drawing/2014/main" id="{CF9432BD-693E-4DF4-A31D-95BC18D9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9" y="152"/>
              <a:ext cx="18" cy="24"/>
            </a:xfrm>
            <a:custGeom>
              <a:avLst/>
              <a:gdLst>
                <a:gd name="T0" fmla="*/ 8 w 17"/>
                <a:gd name="T1" fmla="*/ 0 h 22"/>
                <a:gd name="T2" fmla="*/ 1 w 17"/>
                <a:gd name="T3" fmla="*/ 12 h 22"/>
                <a:gd name="T4" fmla="*/ 8 w 17"/>
                <a:gd name="T5" fmla="*/ 0 h 22"/>
                <a:gd name="T6" fmla="*/ 0 60000 65536"/>
                <a:gd name="T7" fmla="*/ 0 60000 65536"/>
                <a:gd name="T8" fmla="*/ 0 60000 65536"/>
                <a:gd name="T9" fmla="*/ 0 w 17"/>
                <a:gd name="T10" fmla="*/ 0 h 22"/>
                <a:gd name="T11" fmla="*/ 17 w 17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2">
                  <a:moveTo>
                    <a:pt x="8" y="0"/>
                  </a:moveTo>
                  <a:cubicBezTo>
                    <a:pt x="17" y="2"/>
                    <a:pt x="7" y="22"/>
                    <a:pt x="1" y="10"/>
                  </a:cubicBezTo>
                  <a:cubicBezTo>
                    <a:pt x="0" y="6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4" name="Freeform 2248">
              <a:extLst>
                <a:ext uri="{FF2B5EF4-FFF2-40B4-BE49-F238E27FC236}">
                  <a16:creationId xmlns:a16="http://schemas.microsoft.com/office/drawing/2014/main" id="{EFA5C7A0-EDB1-4610-8658-93AEA65E2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" y="151"/>
              <a:ext cx="8" cy="10"/>
            </a:xfrm>
            <a:custGeom>
              <a:avLst/>
              <a:gdLst>
                <a:gd name="T0" fmla="*/ 9 w 7"/>
                <a:gd name="T1" fmla="*/ 4 h 9"/>
                <a:gd name="T2" fmla="*/ 0 w 7"/>
                <a:gd name="T3" fmla="*/ 4 h 9"/>
                <a:gd name="T4" fmla="*/ 9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3" y="4"/>
                    <a:pt x="2" y="9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5" name="Freeform 2249">
              <a:extLst>
                <a:ext uri="{FF2B5EF4-FFF2-40B4-BE49-F238E27FC236}">
                  <a16:creationId xmlns:a16="http://schemas.microsoft.com/office/drawing/2014/main" id="{0F2AABA9-BAF8-4AF8-9755-6B8B286B4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146"/>
              <a:ext cx="11" cy="15"/>
            </a:xfrm>
            <a:custGeom>
              <a:avLst/>
              <a:gdLst>
                <a:gd name="T0" fmla="*/ 0 w 10"/>
                <a:gd name="T1" fmla="*/ 15 h 14"/>
                <a:gd name="T2" fmla="*/ 12 w 10"/>
                <a:gd name="T3" fmla="*/ 0 h 14"/>
                <a:gd name="T4" fmla="*/ 0 w 10"/>
                <a:gd name="T5" fmla="*/ 15 h 14"/>
                <a:gd name="T6" fmla="*/ 0 60000 65536"/>
                <a:gd name="T7" fmla="*/ 0 60000 65536"/>
                <a:gd name="T8" fmla="*/ 0 60000 65536"/>
                <a:gd name="T9" fmla="*/ 0 w 10"/>
                <a:gd name="T10" fmla="*/ 0 h 14"/>
                <a:gd name="T11" fmla="*/ 10 w 1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4">
                  <a:moveTo>
                    <a:pt x="0" y="13"/>
                  </a:moveTo>
                  <a:cubicBezTo>
                    <a:pt x="0" y="5"/>
                    <a:pt x="5" y="3"/>
                    <a:pt x="10" y="0"/>
                  </a:cubicBezTo>
                  <a:cubicBezTo>
                    <a:pt x="9" y="6"/>
                    <a:pt x="9" y="14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6" name="Freeform 2250">
              <a:extLst>
                <a:ext uri="{FF2B5EF4-FFF2-40B4-BE49-F238E27FC236}">
                  <a16:creationId xmlns:a16="http://schemas.microsoft.com/office/drawing/2014/main" id="{89718EBF-B207-4E76-8EA8-FA33D982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145"/>
              <a:ext cx="18" cy="20"/>
            </a:xfrm>
            <a:custGeom>
              <a:avLst/>
              <a:gdLst>
                <a:gd name="T0" fmla="*/ 9 w 16"/>
                <a:gd name="T1" fmla="*/ 1 h 19"/>
                <a:gd name="T2" fmla="*/ 1 w 16"/>
                <a:gd name="T3" fmla="*/ 7 h 19"/>
                <a:gd name="T4" fmla="*/ 9 w 16"/>
                <a:gd name="T5" fmla="*/ 1 h 19"/>
                <a:gd name="T6" fmla="*/ 0 60000 65536"/>
                <a:gd name="T7" fmla="*/ 0 60000 65536"/>
                <a:gd name="T8" fmla="*/ 0 60000 65536"/>
                <a:gd name="T9" fmla="*/ 0 w 16"/>
                <a:gd name="T10" fmla="*/ 0 h 19"/>
                <a:gd name="T11" fmla="*/ 16 w 16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9">
                  <a:moveTo>
                    <a:pt x="7" y="1"/>
                  </a:moveTo>
                  <a:cubicBezTo>
                    <a:pt x="16" y="3"/>
                    <a:pt x="5" y="19"/>
                    <a:pt x="1" y="7"/>
                  </a:cubicBezTo>
                  <a:cubicBezTo>
                    <a:pt x="0" y="5"/>
                    <a:pt x="6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7" name="Freeform 2251">
              <a:extLst>
                <a:ext uri="{FF2B5EF4-FFF2-40B4-BE49-F238E27FC236}">
                  <a16:creationId xmlns:a16="http://schemas.microsoft.com/office/drawing/2014/main" id="{1BEC560A-CAD8-4DB4-89AF-7EC3F874E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148"/>
              <a:ext cx="8" cy="9"/>
            </a:xfrm>
            <a:custGeom>
              <a:avLst/>
              <a:gdLst>
                <a:gd name="T0" fmla="*/ 9 w 7"/>
                <a:gd name="T1" fmla="*/ 4 h 9"/>
                <a:gd name="T2" fmla="*/ 0 w 7"/>
                <a:gd name="T3" fmla="*/ 4 h 9"/>
                <a:gd name="T4" fmla="*/ 9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3" y="4"/>
                    <a:pt x="1" y="9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8" name="Freeform 2252">
              <a:extLst>
                <a:ext uri="{FF2B5EF4-FFF2-40B4-BE49-F238E27FC236}">
                  <a16:creationId xmlns:a16="http://schemas.microsoft.com/office/drawing/2014/main" id="{9615F82D-54E9-42D6-A511-39EDFD6F2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129"/>
              <a:ext cx="24" cy="20"/>
            </a:xfrm>
            <a:custGeom>
              <a:avLst/>
              <a:gdLst>
                <a:gd name="T0" fmla="*/ 11 w 22"/>
                <a:gd name="T1" fmla="*/ 19 h 18"/>
                <a:gd name="T2" fmla="*/ 19 w 22"/>
                <a:gd name="T3" fmla="*/ 7 h 18"/>
                <a:gd name="T4" fmla="*/ 11 w 22"/>
                <a:gd name="T5" fmla="*/ 19 h 18"/>
                <a:gd name="T6" fmla="*/ 0 60000 65536"/>
                <a:gd name="T7" fmla="*/ 0 60000 65536"/>
                <a:gd name="T8" fmla="*/ 0 60000 65536"/>
                <a:gd name="T9" fmla="*/ 0 w 22"/>
                <a:gd name="T10" fmla="*/ 0 h 18"/>
                <a:gd name="T11" fmla="*/ 22 w 2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8">
                  <a:moveTo>
                    <a:pt x="9" y="15"/>
                  </a:moveTo>
                  <a:cubicBezTo>
                    <a:pt x="0" y="7"/>
                    <a:pt x="10" y="0"/>
                    <a:pt x="16" y="5"/>
                  </a:cubicBezTo>
                  <a:cubicBezTo>
                    <a:pt x="22" y="11"/>
                    <a:pt x="13" y="18"/>
                    <a:pt x="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09" name="Freeform 2253">
              <a:extLst>
                <a:ext uri="{FF2B5EF4-FFF2-40B4-BE49-F238E27FC236}">
                  <a16:creationId xmlns:a16="http://schemas.microsoft.com/office/drawing/2014/main" id="{FDEEF41B-BB4D-4612-A6BE-3F96599C2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" y="141"/>
              <a:ext cx="7" cy="6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0" name="Freeform 2254">
              <a:extLst>
                <a:ext uri="{FF2B5EF4-FFF2-40B4-BE49-F238E27FC236}">
                  <a16:creationId xmlns:a16="http://schemas.microsoft.com/office/drawing/2014/main" id="{DD69F3BB-0AFC-449C-8851-0CA33B935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125"/>
              <a:ext cx="22" cy="26"/>
            </a:xfrm>
            <a:custGeom>
              <a:avLst/>
              <a:gdLst>
                <a:gd name="T0" fmla="*/ 1 w 20"/>
                <a:gd name="T1" fmla="*/ 15 h 24"/>
                <a:gd name="T2" fmla="*/ 10 w 20"/>
                <a:gd name="T3" fmla="*/ 8 h 24"/>
                <a:gd name="T4" fmla="*/ 1 w 20"/>
                <a:gd name="T5" fmla="*/ 15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1" y="13"/>
                  </a:moveTo>
                  <a:cubicBezTo>
                    <a:pt x="0" y="6"/>
                    <a:pt x="4" y="8"/>
                    <a:pt x="8" y="6"/>
                  </a:cubicBezTo>
                  <a:cubicBezTo>
                    <a:pt x="20" y="0"/>
                    <a:pt x="4" y="24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1" name="Freeform 2255">
              <a:extLst>
                <a:ext uri="{FF2B5EF4-FFF2-40B4-BE49-F238E27FC236}">
                  <a16:creationId xmlns:a16="http://schemas.microsoft.com/office/drawing/2014/main" id="{617B35EE-18C7-405F-B5FC-839587086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" y="130"/>
              <a:ext cx="7" cy="6"/>
            </a:xfrm>
            <a:custGeom>
              <a:avLst/>
              <a:gdLst>
                <a:gd name="T0" fmla="*/ 1 w 7"/>
                <a:gd name="T1" fmla="*/ 1 h 5"/>
                <a:gd name="T2" fmla="*/ 5 w 7"/>
                <a:gd name="T3" fmla="*/ 6 h 5"/>
                <a:gd name="T4" fmla="*/ 1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1" y="1"/>
                  </a:moveTo>
                  <a:cubicBezTo>
                    <a:pt x="2" y="0"/>
                    <a:pt x="7" y="3"/>
                    <a:pt x="5" y="4"/>
                  </a:cubicBezTo>
                  <a:cubicBezTo>
                    <a:pt x="4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2" name="Freeform 2256">
              <a:extLst>
                <a:ext uri="{FF2B5EF4-FFF2-40B4-BE49-F238E27FC236}">
                  <a16:creationId xmlns:a16="http://schemas.microsoft.com/office/drawing/2014/main" id="{42C49F2F-C5BF-45D9-AB66-B0BB07B97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1" y="111"/>
              <a:ext cx="13" cy="34"/>
            </a:xfrm>
            <a:custGeom>
              <a:avLst/>
              <a:gdLst>
                <a:gd name="T0" fmla="*/ 0 w 12"/>
                <a:gd name="T1" fmla="*/ 20 h 31"/>
                <a:gd name="T2" fmla="*/ 0 w 12"/>
                <a:gd name="T3" fmla="*/ 23 h 31"/>
                <a:gd name="T4" fmla="*/ 0 w 12"/>
                <a:gd name="T5" fmla="*/ 20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6"/>
                  </a:moveTo>
                  <a:cubicBezTo>
                    <a:pt x="0" y="0"/>
                    <a:pt x="12" y="31"/>
                    <a:pt x="0" y="19"/>
                  </a:cubicBezTo>
                  <a:cubicBezTo>
                    <a:pt x="0" y="19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3" name="Freeform 2257">
              <a:extLst>
                <a:ext uri="{FF2B5EF4-FFF2-40B4-BE49-F238E27FC236}">
                  <a16:creationId xmlns:a16="http://schemas.microsoft.com/office/drawing/2014/main" id="{D302747B-C78C-4B89-9FB0-8B474DF76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" y="112"/>
              <a:ext cx="25" cy="27"/>
            </a:xfrm>
            <a:custGeom>
              <a:avLst/>
              <a:gdLst>
                <a:gd name="T0" fmla="*/ 20 w 24"/>
                <a:gd name="T1" fmla="*/ 5 h 25"/>
                <a:gd name="T2" fmla="*/ 5 w 24"/>
                <a:gd name="T3" fmla="*/ 17 h 25"/>
                <a:gd name="T4" fmla="*/ 20 w 24"/>
                <a:gd name="T5" fmla="*/ 5 h 25"/>
                <a:gd name="T6" fmla="*/ 0 60000 65536"/>
                <a:gd name="T7" fmla="*/ 0 60000 65536"/>
                <a:gd name="T8" fmla="*/ 0 60000 65536"/>
                <a:gd name="T9" fmla="*/ 0 w 24"/>
                <a:gd name="T10" fmla="*/ 0 h 25"/>
                <a:gd name="T11" fmla="*/ 24 w 2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5">
                  <a:moveTo>
                    <a:pt x="18" y="5"/>
                  </a:moveTo>
                  <a:cubicBezTo>
                    <a:pt x="24" y="11"/>
                    <a:pt x="16" y="25"/>
                    <a:pt x="5" y="15"/>
                  </a:cubicBezTo>
                  <a:cubicBezTo>
                    <a:pt x="0" y="10"/>
                    <a:pt x="13" y="0"/>
                    <a:pt x="1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4" name="Freeform 2258">
              <a:extLst>
                <a:ext uri="{FF2B5EF4-FFF2-40B4-BE49-F238E27FC236}">
                  <a16:creationId xmlns:a16="http://schemas.microsoft.com/office/drawing/2014/main" id="{32D6D9B3-9205-43E1-80F2-11566850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" y="93"/>
              <a:ext cx="33" cy="39"/>
            </a:xfrm>
            <a:custGeom>
              <a:avLst/>
              <a:gdLst>
                <a:gd name="T0" fmla="*/ 18 w 31"/>
                <a:gd name="T1" fmla="*/ 31 h 36"/>
                <a:gd name="T2" fmla="*/ 11 w 31"/>
                <a:gd name="T3" fmla="*/ 42 h 36"/>
                <a:gd name="T4" fmla="*/ 14 w 31"/>
                <a:gd name="T5" fmla="*/ 20 h 36"/>
                <a:gd name="T6" fmla="*/ 14 w 31"/>
                <a:gd name="T7" fmla="*/ 4 h 36"/>
                <a:gd name="T8" fmla="*/ 33 w 31"/>
                <a:gd name="T9" fmla="*/ 9 h 36"/>
                <a:gd name="T10" fmla="*/ 18 w 31"/>
                <a:gd name="T11" fmla="*/ 3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6"/>
                <a:gd name="T20" fmla="*/ 31 w 31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6">
                  <a:moveTo>
                    <a:pt x="16" y="27"/>
                  </a:moveTo>
                  <a:cubicBezTo>
                    <a:pt x="13" y="30"/>
                    <a:pt x="15" y="36"/>
                    <a:pt x="9" y="36"/>
                  </a:cubicBezTo>
                  <a:cubicBezTo>
                    <a:pt x="0" y="28"/>
                    <a:pt x="11" y="22"/>
                    <a:pt x="12" y="17"/>
                  </a:cubicBezTo>
                  <a:cubicBezTo>
                    <a:pt x="13" y="15"/>
                    <a:pt x="11" y="6"/>
                    <a:pt x="12" y="4"/>
                  </a:cubicBezTo>
                  <a:cubicBezTo>
                    <a:pt x="18" y="0"/>
                    <a:pt x="29" y="4"/>
                    <a:pt x="29" y="7"/>
                  </a:cubicBezTo>
                  <a:cubicBezTo>
                    <a:pt x="31" y="16"/>
                    <a:pt x="21" y="19"/>
                    <a:pt x="1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5" name="Freeform 2259">
              <a:extLst>
                <a:ext uri="{FF2B5EF4-FFF2-40B4-BE49-F238E27FC236}">
                  <a16:creationId xmlns:a16="http://schemas.microsoft.com/office/drawing/2014/main" id="{1AC978C1-D356-4C6D-8BF3-DB6D8B709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113"/>
              <a:ext cx="19" cy="16"/>
            </a:xfrm>
            <a:custGeom>
              <a:avLst/>
              <a:gdLst>
                <a:gd name="T0" fmla="*/ 6 w 18"/>
                <a:gd name="T1" fmla="*/ 16 h 15"/>
                <a:gd name="T2" fmla="*/ 6 w 18"/>
                <a:gd name="T3" fmla="*/ 13 h 15"/>
                <a:gd name="T4" fmla="*/ 2 w 18"/>
                <a:gd name="T5" fmla="*/ 4 h 15"/>
                <a:gd name="T6" fmla="*/ 6 w 18"/>
                <a:gd name="T7" fmla="*/ 16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5"/>
                <a:gd name="T14" fmla="*/ 18 w 1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5">
                  <a:moveTo>
                    <a:pt x="6" y="14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0" y="8"/>
                    <a:pt x="2" y="4"/>
                  </a:cubicBezTo>
                  <a:cubicBezTo>
                    <a:pt x="6" y="0"/>
                    <a:pt x="18" y="15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6" name="Freeform 2260">
              <a:extLst>
                <a:ext uri="{FF2B5EF4-FFF2-40B4-BE49-F238E27FC236}">
                  <a16:creationId xmlns:a16="http://schemas.microsoft.com/office/drawing/2014/main" id="{43302F34-4622-4969-BD00-ECCF0E726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" y="113"/>
              <a:ext cx="19" cy="16"/>
            </a:xfrm>
            <a:custGeom>
              <a:avLst/>
              <a:gdLst>
                <a:gd name="T0" fmla="*/ 6 w 18"/>
                <a:gd name="T1" fmla="*/ 16 h 15"/>
                <a:gd name="T2" fmla="*/ 6 w 18"/>
                <a:gd name="T3" fmla="*/ 13 h 15"/>
                <a:gd name="T4" fmla="*/ 3 w 18"/>
                <a:gd name="T5" fmla="*/ 4 h 15"/>
                <a:gd name="T6" fmla="*/ 6 w 18"/>
                <a:gd name="T7" fmla="*/ 16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5"/>
                <a:gd name="T14" fmla="*/ 18 w 1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5">
                  <a:moveTo>
                    <a:pt x="6" y="14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0" y="8"/>
                    <a:pt x="3" y="4"/>
                  </a:cubicBezTo>
                  <a:cubicBezTo>
                    <a:pt x="6" y="0"/>
                    <a:pt x="18" y="15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7" name="Freeform 2261">
              <a:extLst>
                <a:ext uri="{FF2B5EF4-FFF2-40B4-BE49-F238E27FC236}">
                  <a16:creationId xmlns:a16="http://schemas.microsoft.com/office/drawing/2014/main" id="{A3002489-6EB2-48BB-87EF-747D1A342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108"/>
              <a:ext cx="20" cy="29"/>
            </a:xfrm>
            <a:custGeom>
              <a:avLst/>
              <a:gdLst>
                <a:gd name="T0" fmla="*/ 7 w 18"/>
                <a:gd name="T1" fmla="*/ 18 h 27"/>
                <a:gd name="T2" fmla="*/ 7 w 18"/>
                <a:gd name="T3" fmla="*/ 6 h 27"/>
                <a:gd name="T4" fmla="*/ 7 w 18"/>
                <a:gd name="T5" fmla="*/ 18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5" y="16"/>
                  </a:moveTo>
                  <a:cubicBezTo>
                    <a:pt x="4" y="16"/>
                    <a:pt x="0" y="8"/>
                    <a:pt x="5" y="6"/>
                  </a:cubicBezTo>
                  <a:cubicBezTo>
                    <a:pt x="18" y="0"/>
                    <a:pt x="16" y="27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8" name="Freeform 2262">
              <a:extLst>
                <a:ext uri="{FF2B5EF4-FFF2-40B4-BE49-F238E27FC236}">
                  <a16:creationId xmlns:a16="http://schemas.microsoft.com/office/drawing/2014/main" id="{97776AC2-697E-4DB5-96AA-2A09279FB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" y="108"/>
              <a:ext cx="12" cy="20"/>
            </a:xfrm>
            <a:custGeom>
              <a:avLst/>
              <a:gdLst>
                <a:gd name="T0" fmla="*/ 4 w 11"/>
                <a:gd name="T1" fmla="*/ 21 h 19"/>
                <a:gd name="T2" fmla="*/ 13 w 11"/>
                <a:gd name="T3" fmla="*/ 3 h 19"/>
                <a:gd name="T4" fmla="*/ 4 w 11"/>
                <a:gd name="T5" fmla="*/ 21 h 19"/>
                <a:gd name="T6" fmla="*/ 0 60000 65536"/>
                <a:gd name="T7" fmla="*/ 0 60000 65536"/>
                <a:gd name="T8" fmla="*/ 0 60000 65536"/>
                <a:gd name="T9" fmla="*/ 0 w 11"/>
                <a:gd name="T10" fmla="*/ 0 h 19"/>
                <a:gd name="T11" fmla="*/ 11 w 1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9">
                  <a:moveTo>
                    <a:pt x="4" y="19"/>
                  </a:moveTo>
                  <a:cubicBezTo>
                    <a:pt x="6" y="13"/>
                    <a:pt x="0" y="0"/>
                    <a:pt x="11" y="3"/>
                  </a:cubicBezTo>
                  <a:cubicBezTo>
                    <a:pt x="9" y="9"/>
                    <a:pt x="9" y="16"/>
                    <a:pt x="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9" name="Freeform 2263">
              <a:extLst>
                <a:ext uri="{FF2B5EF4-FFF2-40B4-BE49-F238E27FC236}">
                  <a16:creationId xmlns:a16="http://schemas.microsoft.com/office/drawing/2014/main" id="{890B54DE-4FC5-476B-BE14-23C1D471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" y="97"/>
              <a:ext cx="24" cy="22"/>
            </a:xfrm>
            <a:custGeom>
              <a:avLst/>
              <a:gdLst>
                <a:gd name="T0" fmla="*/ 10 w 22"/>
                <a:gd name="T1" fmla="*/ 15 h 20"/>
                <a:gd name="T2" fmla="*/ 22 w 22"/>
                <a:gd name="T3" fmla="*/ 3 h 20"/>
                <a:gd name="T4" fmla="*/ 10 w 22"/>
                <a:gd name="T5" fmla="*/ 15 h 20"/>
                <a:gd name="T6" fmla="*/ 0 60000 65536"/>
                <a:gd name="T7" fmla="*/ 0 60000 65536"/>
                <a:gd name="T8" fmla="*/ 0 60000 65536"/>
                <a:gd name="T9" fmla="*/ 0 w 22"/>
                <a:gd name="T10" fmla="*/ 0 h 20"/>
                <a:gd name="T11" fmla="*/ 22 w 2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0">
                  <a:moveTo>
                    <a:pt x="8" y="13"/>
                  </a:moveTo>
                  <a:cubicBezTo>
                    <a:pt x="0" y="6"/>
                    <a:pt x="14" y="0"/>
                    <a:pt x="18" y="3"/>
                  </a:cubicBezTo>
                  <a:cubicBezTo>
                    <a:pt x="22" y="7"/>
                    <a:pt x="15" y="20"/>
                    <a:pt x="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0" name="Freeform 2264">
              <a:extLst>
                <a:ext uri="{FF2B5EF4-FFF2-40B4-BE49-F238E27FC236}">
                  <a16:creationId xmlns:a16="http://schemas.microsoft.com/office/drawing/2014/main" id="{DD761726-9C3B-4387-835E-6E2601F1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" y="87"/>
              <a:ext cx="25" cy="33"/>
            </a:xfrm>
            <a:custGeom>
              <a:avLst/>
              <a:gdLst>
                <a:gd name="T0" fmla="*/ 20 w 23"/>
                <a:gd name="T1" fmla="*/ 8 h 30"/>
                <a:gd name="T2" fmla="*/ 3 w 23"/>
                <a:gd name="T3" fmla="*/ 23 h 30"/>
                <a:gd name="T4" fmla="*/ 20 w 23"/>
                <a:gd name="T5" fmla="*/ 8 h 30"/>
                <a:gd name="T6" fmla="*/ 0 60000 65536"/>
                <a:gd name="T7" fmla="*/ 0 60000 65536"/>
                <a:gd name="T8" fmla="*/ 0 60000 65536"/>
                <a:gd name="T9" fmla="*/ 0 w 23"/>
                <a:gd name="T10" fmla="*/ 0 h 30"/>
                <a:gd name="T11" fmla="*/ 23 w 2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30">
                  <a:moveTo>
                    <a:pt x="17" y="6"/>
                  </a:moveTo>
                  <a:cubicBezTo>
                    <a:pt x="23" y="12"/>
                    <a:pt x="8" y="30"/>
                    <a:pt x="3" y="19"/>
                  </a:cubicBezTo>
                  <a:cubicBezTo>
                    <a:pt x="0" y="12"/>
                    <a:pt x="10" y="0"/>
                    <a:pt x="1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1" name="Freeform 2265">
              <a:extLst>
                <a:ext uri="{FF2B5EF4-FFF2-40B4-BE49-F238E27FC236}">
                  <a16:creationId xmlns:a16="http://schemas.microsoft.com/office/drawing/2014/main" id="{373AF735-D5DD-410D-AD3C-186B34B74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89"/>
              <a:ext cx="13" cy="34"/>
            </a:xfrm>
            <a:custGeom>
              <a:avLst/>
              <a:gdLst>
                <a:gd name="T0" fmla="*/ 0 w 12"/>
                <a:gd name="T1" fmla="*/ 24 h 31"/>
                <a:gd name="T2" fmla="*/ 0 w 12"/>
                <a:gd name="T3" fmla="*/ 21 h 31"/>
                <a:gd name="T4" fmla="*/ 0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2" name="Freeform 2266">
              <a:extLst>
                <a:ext uri="{FF2B5EF4-FFF2-40B4-BE49-F238E27FC236}">
                  <a16:creationId xmlns:a16="http://schemas.microsoft.com/office/drawing/2014/main" id="{9D93F340-C765-48C2-A304-023E37B07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3" y="107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3" name="Freeform 2267">
              <a:extLst>
                <a:ext uri="{FF2B5EF4-FFF2-40B4-BE49-F238E27FC236}">
                  <a16:creationId xmlns:a16="http://schemas.microsoft.com/office/drawing/2014/main" id="{86297CAF-D341-404E-80C3-21BDCF264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87"/>
              <a:ext cx="49" cy="22"/>
            </a:xfrm>
            <a:custGeom>
              <a:avLst/>
              <a:gdLst>
                <a:gd name="T0" fmla="*/ 28 w 45"/>
                <a:gd name="T1" fmla="*/ 23 h 20"/>
                <a:gd name="T2" fmla="*/ 21 w 45"/>
                <a:gd name="T3" fmla="*/ 20 h 20"/>
                <a:gd name="T4" fmla="*/ 28 w 45"/>
                <a:gd name="T5" fmla="*/ 23 h 20"/>
                <a:gd name="T6" fmla="*/ 0 60000 65536"/>
                <a:gd name="T7" fmla="*/ 0 60000 65536"/>
                <a:gd name="T8" fmla="*/ 0 60000 65536"/>
                <a:gd name="T9" fmla="*/ 0 w 45"/>
                <a:gd name="T10" fmla="*/ 0 h 20"/>
                <a:gd name="T11" fmla="*/ 45 w 4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0">
                  <a:moveTo>
                    <a:pt x="24" y="19"/>
                  </a:moveTo>
                  <a:cubicBezTo>
                    <a:pt x="21" y="20"/>
                    <a:pt x="18" y="17"/>
                    <a:pt x="17" y="16"/>
                  </a:cubicBezTo>
                  <a:cubicBezTo>
                    <a:pt x="0" y="0"/>
                    <a:pt x="45" y="10"/>
                    <a:pt x="2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4" name="Freeform 2268">
              <a:extLst>
                <a:ext uri="{FF2B5EF4-FFF2-40B4-BE49-F238E27FC236}">
                  <a16:creationId xmlns:a16="http://schemas.microsoft.com/office/drawing/2014/main" id="{EC33050E-5AA4-4457-8F8E-DF10DDA3E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60"/>
              <a:ext cx="29" cy="58"/>
            </a:xfrm>
            <a:custGeom>
              <a:avLst/>
              <a:gdLst>
                <a:gd name="T0" fmla="*/ 10 w 27"/>
                <a:gd name="T1" fmla="*/ 49 h 53"/>
                <a:gd name="T2" fmla="*/ 1 w 27"/>
                <a:gd name="T3" fmla="*/ 37 h 53"/>
                <a:gd name="T4" fmla="*/ 10 w 27"/>
                <a:gd name="T5" fmla="*/ 49 h 53"/>
                <a:gd name="T6" fmla="*/ 0 60000 65536"/>
                <a:gd name="T7" fmla="*/ 0 60000 65536"/>
                <a:gd name="T8" fmla="*/ 0 60000 65536"/>
                <a:gd name="T9" fmla="*/ 0 w 27"/>
                <a:gd name="T10" fmla="*/ 0 h 53"/>
                <a:gd name="T11" fmla="*/ 27 w 27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3">
                  <a:moveTo>
                    <a:pt x="8" y="41"/>
                  </a:moveTo>
                  <a:cubicBezTo>
                    <a:pt x="6" y="39"/>
                    <a:pt x="1" y="34"/>
                    <a:pt x="1" y="31"/>
                  </a:cubicBezTo>
                  <a:cubicBezTo>
                    <a:pt x="0" y="0"/>
                    <a:pt x="27" y="53"/>
                    <a:pt x="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5" name="Freeform 2269">
              <a:extLst>
                <a:ext uri="{FF2B5EF4-FFF2-40B4-BE49-F238E27FC236}">
                  <a16:creationId xmlns:a16="http://schemas.microsoft.com/office/drawing/2014/main" id="{17555C71-D796-4CA9-8A5D-AB86BD537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85"/>
              <a:ext cx="41" cy="26"/>
            </a:xfrm>
            <a:custGeom>
              <a:avLst/>
              <a:gdLst>
                <a:gd name="T0" fmla="*/ 30 w 38"/>
                <a:gd name="T1" fmla="*/ 25 h 24"/>
                <a:gd name="T2" fmla="*/ 15 w 38"/>
                <a:gd name="T3" fmla="*/ 22 h 24"/>
                <a:gd name="T4" fmla="*/ 3 w 38"/>
                <a:gd name="T5" fmla="*/ 10 h 24"/>
                <a:gd name="T6" fmla="*/ 30 w 38"/>
                <a:gd name="T7" fmla="*/ 2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4"/>
                <a:gd name="T14" fmla="*/ 38 w 3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4">
                  <a:moveTo>
                    <a:pt x="26" y="21"/>
                  </a:moveTo>
                  <a:cubicBezTo>
                    <a:pt x="23" y="24"/>
                    <a:pt x="13" y="18"/>
                    <a:pt x="13" y="18"/>
                  </a:cubicBezTo>
                  <a:cubicBezTo>
                    <a:pt x="0" y="13"/>
                    <a:pt x="1" y="13"/>
                    <a:pt x="3" y="8"/>
                  </a:cubicBezTo>
                  <a:cubicBezTo>
                    <a:pt x="6" y="0"/>
                    <a:pt x="38" y="10"/>
                    <a:pt x="2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6" name="Freeform 2270">
              <a:extLst>
                <a:ext uri="{FF2B5EF4-FFF2-40B4-BE49-F238E27FC236}">
                  <a16:creationId xmlns:a16="http://schemas.microsoft.com/office/drawing/2014/main" id="{BE1B73E4-7A46-4332-9321-7297229B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100"/>
              <a:ext cx="7" cy="6"/>
            </a:xfrm>
            <a:custGeom>
              <a:avLst/>
              <a:gdLst>
                <a:gd name="T0" fmla="*/ 2 w 7"/>
                <a:gd name="T1" fmla="*/ 0 h 5"/>
                <a:gd name="T2" fmla="*/ 5 w 7"/>
                <a:gd name="T3" fmla="*/ 6 h 5"/>
                <a:gd name="T4" fmla="*/ 2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0"/>
                  </a:moveTo>
                  <a:cubicBezTo>
                    <a:pt x="2" y="0"/>
                    <a:pt x="7" y="2"/>
                    <a:pt x="5" y="4"/>
                  </a:cubicBezTo>
                  <a:cubicBezTo>
                    <a:pt x="4" y="5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7" name="Freeform 2271">
              <a:extLst>
                <a:ext uri="{FF2B5EF4-FFF2-40B4-BE49-F238E27FC236}">
                  <a16:creationId xmlns:a16="http://schemas.microsoft.com/office/drawing/2014/main" id="{630B9454-DAED-41A7-AB26-0D1D124F5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" y="97"/>
              <a:ext cx="5" cy="8"/>
            </a:xfrm>
            <a:custGeom>
              <a:avLst/>
              <a:gdLst>
                <a:gd name="T0" fmla="*/ 0 w 4"/>
                <a:gd name="T1" fmla="*/ 3 h 7"/>
                <a:gd name="T2" fmla="*/ 6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2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8" name="Freeform 2272">
              <a:extLst>
                <a:ext uri="{FF2B5EF4-FFF2-40B4-BE49-F238E27FC236}">
                  <a16:creationId xmlns:a16="http://schemas.microsoft.com/office/drawing/2014/main" id="{61632872-7B59-419D-87E1-1B7CB2D3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87"/>
              <a:ext cx="22" cy="23"/>
            </a:xfrm>
            <a:custGeom>
              <a:avLst/>
              <a:gdLst>
                <a:gd name="T0" fmla="*/ 13 w 20"/>
                <a:gd name="T1" fmla="*/ 14 h 21"/>
                <a:gd name="T2" fmla="*/ 17 w 20"/>
                <a:gd name="T3" fmla="*/ 0 h 21"/>
                <a:gd name="T4" fmla="*/ 13 w 20"/>
                <a:gd name="T5" fmla="*/ 14 h 21"/>
                <a:gd name="T6" fmla="*/ 0 60000 65536"/>
                <a:gd name="T7" fmla="*/ 0 60000 65536"/>
                <a:gd name="T8" fmla="*/ 0 60000 65536"/>
                <a:gd name="T9" fmla="*/ 0 w 20"/>
                <a:gd name="T10" fmla="*/ 0 h 21"/>
                <a:gd name="T11" fmla="*/ 20 w 20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1">
                  <a:moveTo>
                    <a:pt x="11" y="12"/>
                  </a:moveTo>
                  <a:cubicBezTo>
                    <a:pt x="0" y="3"/>
                    <a:pt x="14" y="0"/>
                    <a:pt x="14" y="0"/>
                  </a:cubicBezTo>
                  <a:cubicBezTo>
                    <a:pt x="19" y="1"/>
                    <a:pt x="20" y="21"/>
                    <a:pt x="1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29" name="Freeform 2273">
              <a:extLst>
                <a:ext uri="{FF2B5EF4-FFF2-40B4-BE49-F238E27FC236}">
                  <a16:creationId xmlns:a16="http://schemas.microsoft.com/office/drawing/2014/main" id="{9999A219-EAC2-409D-B4D8-D3BD19C9C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91"/>
              <a:ext cx="13" cy="14"/>
            </a:xfrm>
            <a:custGeom>
              <a:avLst/>
              <a:gdLst>
                <a:gd name="T0" fmla="*/ 0 w 12"/>
                <a:gd name="T1" fmla="*/ 15 h 13"/>
                <a:gd name="T2" fmla="*/ 9 w 12"/>
                <a:gd name="T3" fmla="*/ 0 h 13"/>
                <a:gd name="T4" fmla="*/ 0 w 12"/>
                <a:gd name="T5" fmla="*/ 15 h 13"/>
                <a:gd name="T6" fmla="*/ 0 60000 65536"/>
                <a:gd name="T7" fmla="*/ 0 60000 65536"/>
                <a:gd name="T8" fmla="*/ 0 60000 65536"/>
                <a:gd name="T9" fmla="*/ 0 w 12"/>
                <a:gd name="T10" fmla="*/ 0 h 13"/>
                <a:gd name="T11" fmla="*/ 12 w 12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3">
                  <a:moveTo>
                    <a:pt x="0" y="13"/>
                  </a:moveTo>
                  <a:cubicBezTo>
                    <a:pt x="0" y="5"/>
                    <a:pt x="1" y="1"/>
                    <a:pt x="7" y="0"/>
                  </a:cubicBezTo>
                  <a:cubicBezTo>
                    <a:pt x="12" y="4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0" name="Line 2274">
              <a:extLst>
                <a:ext uri="{FF2B5EF4-FFF2-40B4-BE49-F238E27FC236}">
                  <a16:creationId xmlns:a16="http://schemas.microsoft.com/office/drawing/2014/main" id="{AC513C09-417A-49F1-B192-D673C5FC5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9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1" name="Line 2275">
              <a:extLst>
                <a:ext uri="{FF2B5EF4-FFF2-40B4-BE49-F238E27FC236}">
                  <a16:creationId xmlns:a16="http://schemas.microsoft.com/office/drawing/2014/main" id="{537982ED-FC42-4787-B43F-933B5C49E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97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2" name="Freeform 2276">
              <a:extLst>
                <a:ext uri="{FF2B5EF4-FFF2-40B4-BE49-F238E27FC236}">
                  <a16:creationId xmlns:a16="http://schemas.microsoft.com/office/drawing/2014/main" id="{8AFDA976-787B-4584-A599-19258AFA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80"/>
              <a:ext cx="14" cy="33"/>
            </a:xfrm>
            <a:custGeom>
              <a:avLst/>
              <a:gdLst>
                <a:gd name="T0" fmla="*/ 0 w 13"/>
                <a:gd name="T1" fmla="*/ 21 h 31"/>
                <a:gd name="T2" fmla="*/ 0 w 13"/>
                <a:gd name="T3" fmla="*/ 18 h 31"/>
                <a:gd name="T4" fmla="*/ 0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3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3" name="Freeform 2277">
              <a:extLst>
                <a:ext uri="{FF2B5EF4-FFF2-40B4-BE49-F238E27FC236}">
                  <a16:creationId xmlns:a16="http://schemas.microsoft.com/office/drawing/2014/main" id="{5022531E-577F-411C-8431-A17E99D09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80"/>
              <a:ext cx="22" cy="20"/>
            </a:xfrm>
            <a:custGeom>
              <a:avLst/>
              <a:gdLst>
                <a:gd name="T0" fmla="*/ 1 w 20"/>
                <a:gd name="T1" fmla="*/ 21 h 19"/>
                <a:gd name="T2" fmla="*/ 17 w 20"/>
                <a:gd name="T3" fmla="*/ 0 h 19"/>
                <a:gd name="T4" fmla="*/ 1 w 20"/>
                <a:gd name="T5" fmla="*/ 21 h 19"/>
                <a:gd name="T6" fmla="*/ 0 60000 65536"/>
                <a:gd name="T7" fmla="*/ 0 60000 65536"/>
                <a:gd name="T8" fmla="*/ 0 60000 65536"/>
                <a:gd name="T9" fmla="*/ 0 w 20"/>
                <a:gd name="T10" fmla="*/ 0 h 19"/>
                <a:gd name="T11" fmla="*/ 20 w 20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9">
                  <a:moveTo>
                    <a:pt x="1" y="19"/>
                  </a:moveTo>
                  <a:cubicBezTo>
                    <a:pt x="0" y="8"/>
                    <a:pt x="4" y="1"/>
                    <a:pt x="14" y="0"/>
                  </a:cubicBezTo>
                  <a:cubicBezTo>
                    <a:pt x="20" y="7"/>
                    <a:pt x="9" y="17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4" name="Freeform 2278">
              <a:extLst>
                <a:ext uri="{FF2B5EF4-FFF2-40B4-BE49-F238E27FC236}">
                  <a16:creationId xmlns:a16="http://schemas.microsoft.com/office/drawing/2014/main" id="{EC3A83CB-F387-464C-B0DE-B8CA544B4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93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5" name="Freeform 2279">
              <a:extLst>
                <a:ext uri="{FF2B5EF4-FFF2-40B4-BE49-F238E27FC236}">
                  <a16:creationId xmlns:a16="http://schemas.microsoft.com/office/drawing/2014/main" id="{BCED7F02-D1E5-4050-B3EB-8AAD8308F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" y="75"/>
              <a:ext cx="19" cy="26"/>
            </a:xfrm>
            <a:custGeom>
              <a:avLst/>
              <a:gdLst>
                <a:gd name="T0" fmla="*/ 1 w 17"/>
                <a:gd name="T1" fmla="*/ 16 h 24"/>
                <a:gd name="T2" fmla="*/ 13 w 17"/>
                <a:gd name="T3" fmla="*/ 4 h 24"/>
                <a:gd name="T4" fmla="*/ 1 w 17"/>
                <a:gd name="T5" fmla="*/ 16 h 24"/>
                <a:gd name="T6" fmla="*/ 0 60000 65536"/>
                <a:gd name="T7" fmla="*/ 0 60000 65536"/>
                <a:gd name="T8" fmla="*/ 0 60000 65536"/>
                <a:gd name="T9" fmla="*/ 0 w 17"/>
                <a:gd name="T10" fmla="*/ 0 h 24"/>
                <a:gd name="T11" fmla="*/ 17 w 17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4">
                  <a:moveTo>
                    <a:pt x="1" y="14"/>
                  </a:moveTo>
                  <a:cubicBezTo>
                    <a:pt x="0" y="10"/>
                    <a:pt x="7" y="0"/>
                    <a:pt x="11" y="4"/>
                  </a:cubicBezTo>
                  <a:cubicBezTo>
                    <a:pt x="17" y="10"/>
                    <a:pt x="5" y="2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6" name="Freeform 2280">
              <a:extLst>
                <a:ext uri="{FF2B5EF4-FFF2-40B4-BE49-F238E27FC236}">
                  <a16:creationId xmlns:a16="http://schemas.microsoft.com/office/drawing/2014/main" id="{1A1EB3E1-9199-4924-8AE2-F0F4794B8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" y="89"/>
              <a:ext cx="6" cy="6"/>
            </a:xfrm>
            <a:custGeom>
              <a:avLst/>
              <a:gdLst>
                <a:gd name="T0" fmla="*/ 5 w 6"/>
                <a:gd name="T1" fmla="*/ 6 h 5"/>
                <a:gd name="T2" fmla="*/ 1 w 6"/>
                <a:gd name="T3" fmla="*/ 1 h 5"/>
                <a:gd name="T4" fmla="*/ 5 w 6"/>
                <a:gd name="T5" fmla="*/ 6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5" y="4"/>
                  </a:moveTo>
                  <a:cubicBezTo>
                    <a:pt x="4" y="5"/>
                    <a:pt x="0" y="3"/>
                    <a:pt x="1" y="1"/>
                  </a:cubicBezTo>
                  <a:cubicBezTo>
                    <a:pt x="2" y="0"/>
                    <a:pt x="6" y="2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7" name="Freeform 2281">
              <a:extLst>
                <a:ext uri="{FF2B5EF4-FFF2-40B4-BE49-F238E27FC236}">
                  <a16:creationId xmlns:a16="http://schemas.microsoft.com/office/drawing/2014/main" id="{1D2FFC01-FC6A-4582-B6C3-7F0814E4E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74"/>
              <a:ext cx="20" cy="24"/>
            </a:xfrm>
            <a:custGeom>
              <a:avLst/>
              <a:gdLst>
                <a:gd name="T0" fmla="*/ 18 w 18"/>
                <a:gd name="T1" fmla="*/ 5 h 22"/>
                <a:gd name="T2" fmla="*/ 4 w 18"/>
                <a:gd name="T3" fmla="*/ 17 h 22"/>
                <a:gd name="T4" fmla="*/ 18 w 18"/>
                <a:gd name="T5" fmla="*/ 5 h 22"/>
                <a:gd name="T6" fmla="*/ 0 60000 65536"/>
                <a:gd name="T7" fmla="*/ 0 60000 65536"/>
                <a:gd name="T8" fmla="*/ 0 60000 65536"/>
                <a:gd name="T9" fmla="*/ 0 w 18"/>
                <a:gd name="T10" fmla="*/ 0 h 22"/>
                <a:gd name="T11" fmla="*/ 18 w 1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2">
                  <a:moveTo>
                    <a:pt x="14" y="5"/>
                  </a:moveTo>
                  <a:cubicBezTo>
                    <a:pt x="18" y="9"/>
                    <a:pt x="12" y="22"/>
                    <a:pt x="4" y="15"/>
                  </a:cubicBezTo>
                  <a:cubicBezTo>
                    <a:pt x="0" y="11"/>
                    <a:pt x="9" y="0"/>
                    <a:pt x="1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8" name="Freeform 2282">
              <a:extLst>
                <a:ext uri="{FF2B5EF4-FFF2-40B4-BE49-F238E27FC236}">
                  <a16:creationId xmlns:a16="http://schemas.microsoft.com/office/drawing/2014/main" id="{41818597-05D2-4FC4-B72C-34132D4F2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83"/>
              <a:ext cx="4" cy="8"/>
            </a:xfrm>
            <a:custGeom>
              <a:avLst/>
              <a:gdLst>
                <a:gd name="T0" fmla="*/ 0 w 4"/>
                <a:gd name="T1" fmla="*/ 6 h 7"/>
                <a:gd name="T2" fmla="*/ 4 w 4"/>
                <a:gd name="T3" fmla="*/ 6 h 7"/>
                <a:gd name="T4" fmla="*/ 0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6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9" name="Freeform 2283">
              <a:extLst>
                <a:ext uri="{FF2B5EF4-FFF2-40B4-BE49-F238E27FC236}">
                  <a16:creationId xmlns:a16="http://schemas.microsoft.com/office/drawing/2014/main" id="{F6484158-7EEC-4A0C-8FA8-C58BEB2B3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86"/>
              <a:ext cx="11" cy="6"/>
            </a:xfrm>
            <a:custGeom>
              <a:avLst/>
              <a:gdLst>
                <a:gd name="T0" fmla="*/ 10 w 10"/>
                <a:gd name="T1" fmla="*/ 6 h 5"/>
                <a:gd name="T2" fmla="*/ 2 w 10"/>
                <a:gd name="T3" fmla="*/ 1 h 5"/>
                <a:gd name="T4" fmla="*/ 10 w 10"/>
                <a:gd name="T5" fmla="*/ 6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2"/>
                    <a:pt x="2" y="1"/>
                  </a:cubicBezTo>
                  <a:cubicBezTo>
                    <a:pt x="2" y="0"/>
                    <a:pt x="10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0" name="Freeform 2284">
              <a:extLst>
                <a:ext uri="{FF2B5EF4-FFF2-40B4-BE49-F238E27FC236}">
                  <a16:creationId xmlns:a16="http://schemas.microsoft.com/office/drawing/2014/main" id="{18F992D7-92E1-4EAC-AD94-AA1AD4D30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71"/>
              <a:ext cx="21" cy="23"/>
            </a:xfrm>
            <a:custGeom>
              <a:avLst/>
              <a:gdLst>
                <a:gd name="T0" fmla="*/ 16 w 20"/>
                <a:gd name="T1" fmla="*/ 2 h 21"/>
                <a:gd name="T2" fmla="*/ 7 w 20"/>
                <a:gd name="T3" fmla="*/ 18 h 21"/>
                <a:gd name="T4" fmla="*/ 16 w 20"/>
                <a:gd name="T5" fmla="*/ 2 h 21"/>
                <a:gd name="T6" fmla="*/ 0 60000 65536"/>
                <a:gd name="T7" fmla="*/ 0 60000 65536"/>
                <a:gd name="T8" fmla="*/ 0 60000 65536"/>
                <a:gd name="T9" fmla="*/ 0 w 20"/>
                <a:gd name="T10" fmla="*/ 0 h 21"/>
                <a:gd name="T11" fmla="*/ 20 w 20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1">
                  <a:moveTo>
                    <a:pt x="14" y="2"/>
                  </a:moveTo>
                  <a:cubicBezTo>
                    <a:pt x="20" y="4"/>
                    <a:pt x="14" y="21"/>
                    <a:pt x="7" y="15"/>
                  </a:cubicBezTo>
                  <a:cubicBezTo>
                    <a:pt x="0" y="8"/>
                    <a:pt x="7" y="0"/>
                    <a:pt x="1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1" name="Freeform 2285">
              <a:extLst>
                <a:ext uri="{FF2B5EF4-FFF2-40B4-BE49-F238E27FC236}">
                  <a16:creationId xmlns:a16="http://schemas.microsoft.com/office/drawing/2014/main" id="{421BE16A-EFF1-41C3-9D11-83B5C5782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83"/>
              <a:ext cx="3" cy="8"/>
            </a:xfrm>
            <a:custGeom>
              <a:avLst/>
              <a:gdLst>
                <a:gd name="T0" fmla="*/ 0 w 3"/>
                <a:gd name="T1" fmla="*/ 6 h 7"/>
                <a:gd name="T2" fmla="*/ 3 w 3"/>
                <a:gd name="T3" fmla="*/ 6 h 7"/>
                <a:gd name="T4" fmla="*/ 0 w 3"/>
                <a:gd name="T5" fmla="*/ 6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6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2" name="Freeform 2286">
              <a:extLst>
                <a:ext uri="{FF2B5EF4-FFF2-40B4-BE49-F238E27FC236}">
                  <a16:creationId xmlns:a16="http://schemas.microsoft.com/office/drawing/2014/main" id="{0657A1E4-CD98-4FC4-8871-BEC3FAA05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" y="67"/>
              <a:ext cx="36" cy="22"/>
            </a:xfrm>
            <a:custGeom>
              <a:avLst/>
              <a:gdLst>
                <a:gd name="T0" fmla="*/ 14 w 33"/>
                <a:gd name="T1" fmla="*/ 0 h 21"/>
                <a:gd name="T2" fmla="*/ 17 w 33"/>
                <a:gd name="T3" fmla="*/ 21 h 21"/>
                <a:gd name="T4" fmla="*/ 17 w 33"/>
                <a:gd name="T5" fmla="*/ 9 h 21"/>
                <a:gd name="T6" fmla="*/ 14 w 33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12" y="0"/>
                  </a:moveTo>
                  <a:cubicBezTo>
                    <a:pt x="33" y="1"/>
                    <a:pt x="24" y="21"/>
                    <a:pt x="15" y="19"/>
                  </a:cubicBezTo>
                  <a:cubicBezTo>
                    <a:pt x="15" y="19"/>
                    <a:pt x="16" y="10"/>
                    <a:pt x="15" y="9"/>
                  </a:cubicBezTo>
                  <a:cubicBezTo>
                    <a:pt x="14" y="6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3" name="Freeform 2287">
              <a:extLst>
                <a:ext uri="{FF2B5EF4-FFF2-40B4-BE49-F238E27FC236}">
                  <a16:creationId xmlns:a16="http://schemas.microsoft.com/office/drawing/2014/main" id="{AB247DBF-4E3A-448B-8E01-1C820179D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59"/>
              <a:ext cx="28" cy="37"/>
            </a:xfrm>
            <a:custGeom>
              <a:avLst/>
              <a:gdLst>
                <a:gd name="T0" fmla="*/ 17 w 26"/>
                <a:gd name="T1" fmla="*/ 0 h 34"/>
                <a:gd name="T2" fmla="*/ 14 w 26"/>
                <a:gd name="T3" fmla="*/ 27 h 34"/>
                <a:gd name="T4" fmla="*/ 5 w 26"/>
                <a:gd name="T5" fmla="*/ 27 h 34"/>
                <a:gd name="T6" fmla="*/ 17 w 2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4"/>
                <a:gd name="T14" fmla="*/ 26 w 2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4">
                  <a:moveTo>
                    <a:pt x="15" y="0"/>
                  </a:moveTo>
                  <a:cubicBezTo>
                    <a:pt x="23" y="1"/>
                    <a:pt x="26" y="34"/>
                    <a:pt x="12" y="23"/>
                  </a:cubicBezTo>
                  <a:cubicBezTo>
                    <a:pt x="11" y="22"/>
                    <a:pt x="6" y="23"/>
                    <a:pt x="5" y="23"/>
                  </a:cubicBezTo>
                  <a:cubicBezTo>
                    <a:pt x="0" y="14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4" name="Freeform 2288">
              <a:extLst>
                <a:ext uri="{FF2B5EF4-FFF2-40B4-BE49-F238E27FC236}">
                  <a16:creationId xmlns:a16="http://schemas.microsoft.com/office/drawing/2014/main" id="{68A17ED4-75F4-49A3-929B-6C098B3DA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" y="72"/>
              <a:ext cx="15" cy="22"/>
            </a:xfrm>
            <a:custGeom>
              <a:avLst/>
              <a:gdLst>
                <a:gd name="T0" fmla="*/ 0 w 14"/>
                <a:gd name="T1" fmla="*/ 13 h 20"/>
                <a:gd name="T2" fmla="*/ 12 w 14"/>
                <a:gd name="T3" fmla="*/ 4 h 20"/>
                <a:gd name="T4" fmla="*/ 0 w 14"/>
                <a:gd name="T5" fmla="*/ 13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0" y="11"/>
                  </a:moveTo>
                  <a:cubicBezTo>
                    <a:pt x="0" y="7"/>
                    <a:pt x="5" y="0"/>
                    <a:pt x="10" y="4"/>
                  </a:cubicBezTo>
                  <a:cubicBezTo>
                    <a:pt x="14" y="8"/>
                    <a:pt x="2" y="20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5" name="Freeform 2289">
              <a:extLst>
                <a:ext uri="{FF2B5EF4-FFF2-40B4-BE49-F238E27FC236}">
                  <a16:creationId xmlns:a16="http://schemas.microsoft.com/office/drawing/2014/main" id="{739DF0AA-4E54-4E15-89DA-F1B6EB291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80"/>
              <a:ext cx="11" cy="4"/>
            </a:xfrm>
            <a:custGeom>
              <a:avLst/>
              <a:gdLst>
                <a:gd name="T0" fmla="*/ 10 w 10"/>
                <a:gd name="T1" fmla="*/ 4 h 4"/>
                <a:gd name="T2" fmla="*/ 2 w 10"/>
                <a:gd name="T3" fmla="*/ 0 h 4"/>
                <a:gd name="T4" fmla="*/ 10 w 10"/>
                <a:gd name="T5" fmla="*/ 4 h 4"/>
                <a:gd name="T6" fmla="*/ 0 60000 65536"/>
                <a:gd name="T7" fmla="*/ 0 60000 65536"/>
                <a:gd name="T8" fmla="*/ 0 60000 65536"/>
                <a:gd name="T9" fmla="*/ 0 w 10"/>
                <a:gd name="T10" fmla="*/ 0 h 4"/>
                <a:gd name="T11" fmla="*/ 10 w 10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">
                  <a:moveTo>
                    <a:pt x="8" y="4"/>
                  </a:moveTo>
                  <a:cubicBezTo>
                    <a:pt x="7" y="4"/>
                    <a:pt x="0" y="2"/>
                    <a:pt x="2" y="0"/>
                  </a:cubicBezTo>
                  <a:cubicBezTo>
                    <a:pt x="2" y="0"/>
                    <a:pt x="10" y="2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6" name="Freeform 2290">
              <a:extLst>
                <a:ext uri="{FF2B5EF4-FFF2-40B4-BE49-F238E27FC236}">
                  <a16:creationId xmlns:a16="http://schemas.microsoft.com/office/drawing/2014/main" id="{3C788CCF-06A7-4DB6-BF3C-1C56F449F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80"/>
              <a:ext cx="7" cy="4"/>
            </a:xfrm>
            <a:custGeom>
              <a:avLst/>
              <a:gdLst>
                <a:gd name="T0" fmla="*/ 5 w 7"/>
                <a:gd name="T1" fmla="*/ 4 h 4"/>
                <a:gd name="T2" fmla="*/ 2 w 7"/>
                <a:gd name="T3" fmla="*/ 0 h 4"/>
                <a:gd name="T4" fmla="*/ 5 w 7"/>
                <a:gd name="T5" fmla="*/ 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4"/>
                  </a:moveTo>
                  <a:cubicBezTo>
                    <a:pt x="4" y="4"/>
                    <a:pt x="0" y="2"/>
                    <a:pt x="2" y="0"/>
                  </a:cubicBezTo>
                  <a:cubicBezTo>
                    <a:pt x="2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7" name="Freeform 2291">
              <a:extLst>
                <a:ext uri="{FF2B5EF4-FFF2-40B4-BE49-F238E27FC236}">
                  <a16:creationId xmlns:a16="http://schemas.microsoft.com/office/drawing/2014/main" id="{40806B66-E017-4ABF-8890-ACD495723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75"/>
              <a:ext cx="6" cy="10"/>
            </a:xfrm>
            <a:custGeom>
              <a:avLst/>
              <a:gdLst>
                <a:gd name="T0" fmla="*/ 6 w 6"/>
                <a:gd name="T1" fmla="*/ 4 h 9"/>
                <a:gd name="T2" fmla="*/ 0 w 6"/>
                <a:gd name="T3" fmla="*/ 4 h 9"/>
                <a:gd name="T4" fmla="*/ 6 w 6"/>
                <a:gd name="T5" fmla="*/ 4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6" y="4"/>
                  </a:moveTo>
                  <a:cubicBezTo>
                    <a:pt x="3" y="4"/>
                    <a:pt x="1" y="9"/>
                    <a:pt x="0" y="4"/>
                  </a:cubicBezTo>
                  <a:cubicBezTo>
                    <a:pt x="0" y="1"/>
                    <a:pt x="6" y="0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8" name="Freeform 2292">
              <a:extLst>
                <a:ext uri="{FF2B5EF4-FFF2-40B4-BE49-F238E27FC236}">
                  <a16:creationId xmlns:a16="http://schemas.microsoft.com/office/drawing/2014/main" id="{2C48767E-8069-4D53-A9A7-C8B4622AC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59"/>
              <a:ext cx="48" cy="23"/>
            </a:xfrm>
            <a:custGeom>
              <a:avLst/>
              <a:gdLst>
                <a:gd name="T0" fmla="*/ 28 w 45"/>
                <a:gd name="T1" fmla="*/ 23 h 21"/>
                <a:gd name="T2" fmla="*/ 19 w 45"/>
                <a:gd name="T3" fmla="*/ 20 h 21"/>
                <a:gd name="T4" fmla="*/ 28 w 45"/>
                <a:gd name="T5" fmla="*/ 23 h 21"/>
                <a:gd name="T6" fmla="*/ 0 60000 65536"/>
                <a:gd name="T7" fmla="*/ 0 60000 65536"/>
                <a:gd name="T8" fmla="*/ 0 60000 65536"/>
                <a:gd name="T9" fmla="*/ 0 w 45"/>
                <a:gd name="T10" fmla="*/ 0 h 21"/>
                <a:gd name="T11" fmla="*/ 45 w 4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21">
                  <a:moveTo>
                    <a:pt x="24" y="19"/>
                  </a:moveTo>
                  <a:cubicBezTo>
                    <a:pt x="21" y="21"/>
                    <a:pt x="18" y="17"/>
                    <a:pt x="17" y="16"/>
                  </a:cubicBezTo>
                  <a:cubicBezTo>
                    <a:pt x="0" y="0"/>
                    <a:pt x="45" y="11"/>
                    <a:pt x="2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9" name="Freeform 2293">
              <a:extLst>
                <a:ext uri="{FF2B5EF4-FFF2-40B4-BE49-F238E27FC236}">
                  <a16:creationId xmlns:a16="http://schemas.microsoft.com/office/drawing/2014/main" id="{80499FAD-7C6F-4A13-B040-08CECAA6B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56"/>
              <a:ext cx="14" cy="33"/>
            </a:xfrm>
            <a:custGeom>
              <a:avLst/>
              <a:gdLst>
                <a:gd name="T0" fmla="*/ 1 w 13"/>
                <a:gd name="T1" fmla="*/ 21 h 31"/>
                <a:gd name="T2" fmla="*/ 1 w 13"/>
                <a:gd name="T3" fmla="*/ 18 h 31"/>
                <a:gd name="T4" fmla="*/ 1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9"/>
                  </a:moveTo>
                  <a:cubicBezTo>
                    <a:pt x="0" y="19"/>
                    <a:pt x="1" y="16"/>
                    <a:pt x="1" y="16"/>
                  </a:cubicBezTo>
                  <a:cubicBezTo>
                    <a:pt x="1" y="0"/>
                    <a:pt x="13" y="31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0" name="Freeform 2294">
              <a:extLst>
                <a:ext uri="{FF2B5EF4-FFF2-40B4-BE49-F238E27FC236}">
                  <a16:creationId xmlns:a16="http://schemas.microsoft.com/office/drawing/2014/main" id="{77F80757-3423-4E2D-A395-8E234E566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43"/>
              <a:ext cx="24" cy="48"/>
            </a:xfrm>
            <a:custGeom>
              <a:avLst/>
              <a:gdLst>
                <a:gd name="T0" fmla="*/ 4 w 22"/>
                <a:gd name="T1" fmla="*/ 34 h 44"/>
                <a:gd name="T2" fmla="*/ 4 w 22"/>
                <a:gd name="T3" fmla="*/ 11 h 44"/>
                <a:gd name="T4" fmla="*/ 4 w 22"/>
                <a:gd name="T5" fmla="*/ 34 h 44"/>
                <a:gd name="T6" fmla="*/ 0 60000 65536"/>
                <a:gd name="T7" fmla="*/ 0 60000 65536"/>
                <a:gd name="T8" fmla="*/ 0 60000 65536"/>
                <a:gd name="T9" fmla="*/ 0 w 22"/>
                <a:gd name="T10" fmla="*/ 0 h 44"/>
                <a:gd name="T11" fmla="*/ 22 w 2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44">
                  <a:moveTo>
                    <a:pt x="4" y="28"/>
                  </a:moveTo>
                  <a:cubicBezTo>
                    <a:pt x="1" y="25"/>
                    <a:pt x="0" y="11"/>
                    <a:pt x="4" y="9"/>
                  </a:cubicBezTo>
                  <a:cubicBezTo>
                    <a:pt x="22" y="0"/>
                    <a:pt x="20" y="44"/>
                    <a:pt x="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1" name="Freeform 2295">
              <a:extLst>
                <a:ext uri="{FF2B5EF4-FFF2-40B4-BE49-F238E27FC236}">
                  <a16:creationId xmlns:a16="http://schemas.microsoft.com/office/drawing/2014/main" id="{F5E74E59-22A4-476E-B92D-BBB113CE3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62"/>
              <a:ext cx="9" cy="11"/>
            </a:xfrm>
            <a:custGeom>
              <a:avLst/>
              <a:gdLst>
                <a:gd name="T0" fmla="*/ 8 w 8"/>
                <a:gd name="T1" fmla="*/ 4 h 10"/>
                <a:gd name="T2" fmla="*/ 2 w 8"/>
                <a:gd name="T3" fmla="*/ 9 h 10"/>
                <a:gd name="T4" fmla="*/ 8 w 8"/>
                <a:gd name="T5" fmla="*/ 4 h 10"/>
                <a:gd name="T6" fmla="*/ 0 60000 65536"/>
                <a:gd name="T7" fmla="*/ 0 60000 65536"/>
                <a:gd name="T8" fmla="*/ 0 60000 65536"/>
                <a:gd name="T9" fmla="*/ 0 w 8"/>
                <a:gd name="T10" fmla="*/ 0 h 10"/>
                <a:gd name="T11" fmla="*/ 8 w 8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0">
                  <a:moveTo>
                    <a:pt x="6" y="4"/>
                  </a:moveTo>
                  <a:cubicBezTo>
                    <a:pt x="8" y="5"/>
                    <a:pt x="6" y="10"/>
                    <a:pt x="2" y="7"/>
                  </a:cubicBezTo>
                  <a:cubicBezTo>
                    <a:pt x="0" y="5"/>
                    <a:pt x="2" y="0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2" name="Line 2296">
              <a:extLst>
                <a:ext uri="{FF2B5EF4-FFF2-40B4-BE49-F238E27FC236}">
                  <a16:creationId xmlns:a16="http://schemas.microsoft.com/office/drawing/2014/main" id="{FD8D423F-431A-43C9-9741-2D1C45B0B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7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3" name="Line 2297">
              <a:extLst>
                <a:ext uri="{FF2B5EF4-FFF2-40B4-BE49-F238E27FC236}">
                  <a16:creationId xmlns:a16="http://schemas.microsoft.com/office/drawing/2014/main" id="{E656C824-F0CB-4E09-996C-5AB6EBC11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7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4" name="Freeform 2298">
              <a:extLst>
                <a:ext uri="{FF2B5EF4-FFF2-40B4-BE49-F238E27FC236}">
                  <a16:creationId xmlns:a16="http://schemas.microsoft.com/office/drawing/2014/main" id="{9651C213-F039-4C8C-B5C6-0F6FE0C7F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" y="38"/>
              <a:ext cx="31" cy="36"/>
            </a:xfrm>
            <a:custGeom>
              <a:avLst/>
              <a:gdLst>
                <a:gd name="T0" fmla="*/ 6 w 29"/>
                <a:gd name="T1" fmla="*/ 34 h 34"/>
                <a:gd name="T2" fmla="*/ 15 w 29"/>
                <a:gd name="T3" fmla="*/ 16 h 34"/>
                <a:gd name="T4" fmla="*/ 27 w 29"/>
                <a:gd name="T5" fmla="*/ 4 h 34"/>
                <a:gd name="T6" fmla="*/ 18 w 29"/>
                <a:gd name="T7" fmla="*/ 22 h 34"/>
                <a:gd name="T8" fmla="*/ 6 w 29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4"/>
                <a:gd name="T17" fmla="*/ 29 w 2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4">
                  <a:moveTo>
                    <a:pt x="6" y="30"/>
                  </a:moveTo>
                  <a:cubicBezTo>
                    <a:pt x="0" y="26"/>
                    <a:pt x="10" y="18"/>
                    <a:pt x="13" y="14"/>
                  </a:cubicBezTo>
                  <a:cubicBezTo>
                    <a:pt x="16" y="10"/>
                    <a:pt x="14" y="0"/>
                    <a:pt x="23" y="4"/>
                  </a:cubicBezTo>
                  <a:cubicBezTo>
                    <a:pt x="29" y="8"/>
                    <a:pt x="20" y="16"/>
                    <a:pt x="16" y="20"/>
                  </a:cubicBezTo>
                  <a:cubicBezTo>
                    <a:pt x="13" y="24"/>
                    <a:pt x="15" y="34"/>
                    <a:pt x="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5" name="Freeform 2299">
              <a:extLst>
                <a:ext uri="{FF2B5EF4-FFF2-40B4-BE49-F238E27FC236}">
                  <a16:creationId xmlns:a16="http://schemas.microsoft.com/office/drawing/2014/main" id="{E0D73D1A-6C1E-4871-B877-D08AC138F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" y="49"/>
              <a:ext cx="22" cy="23"/>
            </a:xfrm>
            <a:custGeom>
              <a:avLst/>
              <a:gdLst>
                <a:gd name="T0" fmla="*/ 22 w 21"/>
                <a:gd name="T1" fmla="*/ 14 h 21"/>
                <a:gd name="T2" fmla="*/ 6 w 21"/>
                <a:gd name="T3" fmla="*/ 20 h 21"/>
                <a:gd name="T4" fmla="*/ 22 w 21"/>
                <a:gd name="T5" fmla="*/ 14 h 21"/>
                <a:gd name="T6" fmla="*/ 0 60000 65536"/>
                <a:gd name="T7" fmla="*/ 0 60000 65536"/>
                <a:gd name="T8" fmla="*/ 0 60000 65536"/>
                <a:gd name="T9" fmla="*/ 0 w 21"/>
                <a:gd name="T10" fmla="*/ 0 h 21"/>
                <a:gd name="T11" fmla="*/ 21 w 2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1">
                  <a:moveTo>
                    <a:pt x="20" y="12"/>
                  </a:moveTo>
                  <a:cubicBezTo>
                    <a:pt x="19" y="21"/>
                    <a:pt x="8" y="19"/>
                    <a:pt x="6" y="16"/>
                  </a:cubicBezTo>
                  <a:cubicBezTo>
                    <a:pt x="0" y="0"/>
                    <a:pt x="21" y="2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6" name="Freeform 2300">
              <a:extLst>
                <a:ext uri="{FF2B5EF4-FFF2-40B4-BE49-F238E27FC236}">
                  <a16:creationId xmlns:a16="http://schemas.microsoft.com/office/drawing/2014/main" id="{47268012-F052-49B7-BAB1-2EEB2D17A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66"/>
              <a:ext cx="8" cy="5"/>
            </a:xfrm>
            <a:custGeom>
              <a:avLst/>
              <a:gdLst>
                <a:gd name="T0" fmla="*/ 8 w 7"/>
                <a:gd name="T1" fmla="*/ 4 h 5"/>
                <a:gd name="T2" fmla="*/ 2 w 7"/>
                <a:gd name="T3" fmla="*/ 1 h 5"/>
                <a:gd name="T4" fmla="*/ 8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6" y="4"/>
                  </a:moveTo>
                  <a:cubicBezTo>
                    <a:pt x="5" y="5"/>
                    <a:pt x="0" y="2"/>
                    <a:pt x="2" y="1"/>
                  </a:cubicBezTo>
                  <a:cubicBezTo>
                    <a:pt x="3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7" name="Freeform 2301">
              <a:extLst>
                <a:ext uri="{FF2B5EF4-FFF2-40B4-BE49-F238E27FC236}">
                  <a16:creationId xmlns:a16="http://schemas.microsoft.com/office/drawing/2014/main" id="{C24B8D71-4009-4DF6-9204-E17FC3548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62"/>
              <a:ext cx="4" cy="8"/>
            </a:xfrm>
            <a:custGeom>
              <a:avLst/>
              <a:gdLst>
                <a:gd name="T0" fmla="*/ 0 w 4"/>
                <a:gd name="T1" fmla="*/ 6 h 7"/>
                <a:gd name="T2" fmla="*/ 4 w 4"/>
                <a:gd name="T3" fmla="*/ 6 h 7"/>
                <a:gd name="T4" fmla="*/ 0 w 4"/>
                <a:gd name="T5" fmla="*/ 6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8" name="Freeform 2302">
              <a:extLst>
                <a:ext uri="{FF2B5EF4-FFF2-40B4-BE49-F238E27FC236}">
                  <a16:creationId xmlns:a16="http://schemas.microsoft.com/office/drawing/2014/main" id="{A47D6E1D-04AE-4493-9F12-4C259D29B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" y="62"/>
              <a:ext cx="7" cy="6"/>
            </a:xfrm>
            <a:custGeom>
              <a:avLst/>
              <a:gdLst>
                <a:gd name="T0" fmla="*/ 2 w 7"/>
                <a:gd name="T1" fmla="*/ 0 h 5"/>
                <a:gd name="T2" fmla="*/ 5 w 7"/>
                <a:gd name="T3" fmla="*/ 6 h 5"/>
                <a:gd name="T4" fmla="*/ 2 w 7"/>
                <a:gd name="T5" fmla="*/ 0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0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59" name="Freeform 2303">
              <a:extLst>
                <a:ext uri="{FF2B5EF4-FFF2-40B4-BE49-F238E27FC236}">
                  <a16:creationId xmlns:a16="http://schemas.microsoft.com/office/drawing/2014/main" id="{76DD9813-2C5B-43A1-B580-B54530434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59"/>
              <a:ext cx="4" cy="8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3"/>
                  </a:moveTo>
                  <a:cubicBezTo>
                    <a:pt x="0" y="2"/>
                    <a:pt x="4" y="0"/>
                    <a:pt x="4" y="3"/>
                  </a:cubicBezTo>
                  <a:cubicBezTo>
                    <a:pt x="4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0" name="Freeform 2304">
              <a:extLst>
                <a:ext uri="{FF2B5EF4-FFF2-40B4-BE49-F238E27FC236}">
                  <a16:creationId xmlns:a16="http://schemas.microsoft.com/office/drawing/2014/main" id="{544A0F26-4966-40BD-95D5-819033880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48"/>
              <a:ext cx="21" cy="19"/>
            </a:xfrm>
            <a:custGeom>
              <a:avLst/>
              <a:gdLst>
                <a:gd name="T0" fmla="*/ 11 w 19"/>
                <a:gd name="T1" fmla="*/ 12 h 17"/>
                <a:gd name="T2" fmla="*/ 23 w 19"/>
                <a:gd name="T3" fmla="*/ 12 h 17"/>
                <a:gd name="T4" fmla="*/ 8 w 19"/>
                <a:gd name="T5" fmla="*/ 21 h 17"/>
                <a:gd name="T6" fmla="*/ 2 w 19"/>
                <a:gd name="T7" fmla="*/ 17 h 17"/>
                <a:gd name="T8" fmla="*/ 11 w 19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7"/>
                <a:gd name="T17" fmla="*/ 19 w 1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7">
                  <a:moveTo>
                    <a:pt x="9" y="10"/>
                  </a:moveTo>
                  <a:cubicBezTo>
                    <a:pt x="15" y="7"/>
                    <a:pt x="18" y="0"/>
                    <a:pt x="19" y="10"/>
                  </a:cubicBezTo>
                  <a:cubicBezTo>
                    <a:pt x="10" y="8"/>
                    <a:pt x="12" y="17"/>
                    <a:pt x="6" y="17"/>
                  </a:cubicBezTo>
                  <a:cubicBezTo>
                    <a:pt x="6" y="15"/>
                    <a:pt x="5" y="13"/>
                    <a:pt x="2" y="13"/>
                  </a:cubicBezTo>
                  <a:cubicBezTo>
                    <a:pt x="0" y="4"/>
                    <a:pt x="8" y="11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1" name="Freeform 2305">
              <a:extLst>
                <a:ext uri="{FF2B5EF4-FFF2-40B4-BE49-F238E27FC236}">
                  <a16:creationId xmlns:a16="http://schemas.microsoft.com/office/drawing/2014/main" id="{67AF88A1-7532-4AD6-AF8E-B6AF7F754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" y="46"/>
              <a:ext cx="35" cy="35"/>
            </a:xfrm>
            <a:custGeom>
              <a:avLst/>
              <a:gdLst>
                <a:gd name="T0" fmla="*/ 20 w 32"/>
                <a:gd name="T1" fmla="*/ 0 h 32"/>
                <a:gd name="T2" fmla="*/ 8 w 32"/>
                <a:gd name="T3" fmla="*/ 18 h 32"/>
                <a:gd name="T4" fmla="*/ 20 w 32"/>
                <a:gd name="T5" fmla="*/ 0 h 32"/>
                <a:gd name="T6" fmla="*/ 0 60000 65536"/>
                <a:gd name="T7" fmla="*/ 0 60000 65536"/>
                <a:gd name="T8" fmla="*/ 0 60000 65536"/>
                <a:gd name="T9" fmla="*/ 0 w 32"/>
                <a:gd name="T10" fmla="*/ 0 h 32"/>
                <a:gd name="T11" fmla="*/ 32 w 32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32">
                  <a:moveTo>
                    <a:pt x="16" y="0"/>
                  </a:moveTo>
                  <a:cubicBezTo>
                    <a:pt x="32" y="0"/>
                    <a:pt x="17" y="32"/>
                    <a:pt x="6" y="15"/>
                  </a:cubicBezTo>
                  <a:cubicBezTo>
                    <a:pt x="0" y="6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2" name="Freeform 2306">
              <a:extLst>
                <a:ext uri="{FF2B5EF4-FFF2-40B4-BE49-F238E27FC236}">
                  <a16:creationId xmlns:a16="http://schemas.microsoft.com/office/drawing/2014/main" id="{A1D9BD14-397D-43A9-9C4B-63BD23F4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" y="43"/>
              <a:ext cx="23" cy="20"/>
            </a:xfrm>
            <a:custGeom>
              <a:avLst/>
              <a:gdLst>
                <a:gd name="T0" fmla="*/ 18 w 21"/>
                <a:gd name="T1" fmla="*/ 6 h 19"/>
                <a:gd name="T2" fmla="*/ 10 w 21"/>
                <a:gd name="T3" fmla="*/ 17 h 19"/>
                <a:gd name="T4" fmla="*/ 18 w 21"/>
                <a:gd name="T5" fmla="*/ 6 h 19"/>
                <a:gd name="T6" fmla="*/ 0 60000 65536"/>
                <a:gd name="T7" fmla="*/ 0 60000 65536"/>
                <a:gd name="T8" fmla="*/ 0 60000 65536"/>
                <a:gd name="T9" fmla="*/ 0 w 21"/>
                <a:gd name="T10" fmla="*/ 0 h 19"/>
                <a:gd name="T11" fmla="*/ 21 w 2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9">
                  <a:moveTo>
                    <a:pt x="15" y="6"/>
                  </a:moveTo>
                  <a:cubicBezTo>
                    <a:pt x="21" y="11"/>
                    <a:pt x="12" y="19"/>
                    <a:pt x="8" y="15"/>
                  </a:cubicBezTo>
                  <a:cubicBezTo>
                    <a:pt x="0" y="7"/>
                    <a:pt x="9" y="0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3" name="Freeform 2307">
              <a:extLst>
                <a:ext uri="{FF2B5EF4-FFF2-40B4-BE49-F238E27FC236}">
                  <a16:creationId xmlns:a16="http://schemas.microsoft.com/office/drawing/2014/main" id="{760CE162-7D47-4FB2-BFD9-FFBD4E007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49"/>
              <a:ext cx="20" cy="18"/>
            </a:xfrm>
            <a:custGeom>
              <a:avLst/>
              <a:gdLst>
                <a:gd name="T0" fmla="*/ 8 w 19"/>
                <a:gd name="T1" fmla="*/ 0 h 16"/>
                <a:gd name="T2" fmla="*/ 17 w 19"/>
                <a:gd name="T3" fmla="*/ 16 h 16"/>
                <a:gd name="T4" fmla="*/ 8 w 19"/>
                <a:gd name="T5" fmla="*/ 0 h 16"/>
                <a:gd name="T6" fmla="*/ 0 60000 65536"/>
                <a:gd name="T7" fmla="*/ 0 60000 65536"/>
                <a:gd name="T8" fmla="*/ 0 60000 65536"/>
                <a:gd name="T9" fmla="*/ 0 w 19"/>
                <a:gd name="T10" fmla="*/ 0 h 16"/>
                <a:gd name="T11" fmla="*/ 19 w 19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6">
                  <a:moveTo>
                    <a:pt x="8" y="0"/>
                  </a:moveTo>
                  <a:cubicBezTo>
                    <a:pt x="4" y="10"/>
                    <a:pt x="19" y="2"/>
                    <a:pt x="15" y="12"/>
                  </a:cubicBezTo>
                  <a:cubicBezTo>
                    <a:pt x="6" y="16"/>
                    <a:pt x="0" y="2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4" name="Freeform 2308">
              <a:extLst>
                <a:ext uri="{FF2B5EF4-FFF2-40B4-BE49-F238E27FC236}">
                  <a16:creationId xmlns:a16="http://schemas.microsoft.com/office/drawing/2014/main" id="{3BE591FB-FC11-4DBF-8B92-4F545A1B7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58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5" name="Freeform 2309">
              <a:extLst>
                <a:ext uri="{FF2B5EF4-FFF2-40B4-BE49-F238E27FC236}">
                  <a16:creationId xmlns:a16="http://schemas.microsoft.com/office/drawing/2014/main" id="{B5BE4B88-8D62-4930-A742-27295EAAC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" y="42"/>
              <a:ext cx="14" cy="33"/>
            </a:xfrm>
            <a:custGeom>
              <a:avLst/>
              <a:gdLst>
                <a:gd name="T0" fmla="*/ 1 w 13"/>
                <a:gd name="T1" fmla="*/ 21 h 31"/>
                <a:gd name="T2" fmla="*/ 1 w 13"/>
                <a:gd name="T3" fmla="*/ 18 h 31"/>
                <a:gd name="T4" fmla="*/ 1 w 13"/>
                <a:gd name="T5" fmla="*/ 21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19"/>
                  </a:moveTo>
                  <a:cubicBezTo>
                    <a:pt x="0" y="19"/>
                    <a:pt x="1" y="17"/>
                    <a:pt x="1" y="16"/>
                  </a:cubicBezTo>
                  <a:cubicBezTo>
                    <a:pt x="1" y="0"/>
                    <a:pt x="13" y="31"/>
                    <a:pt x="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6" name="Freeform 2310">
              <a:extLst>
                <a:ext uri="{FF2B5EF4-FFF2-40B4-BE49-F238E27FC236}">
                  <a16:creationId xmlns:a16="http://schemas.microsoft.com/office/drawing/2014/main" id="{0BA0F405-B26B-48C5-89EF-BC93CD116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55"/>
              <a:ext cx="10" cy="5"/>
            </a:xfrm>
            <a:custGeom>
              <a:avLst/>
              <a:gdLst>
                <a:gd name="T0" fmla="*/ 8 w 10"/>
                <a:gd name="T1" fmla="*/ 4 h 5"/>
                <a:gd name="T2" fmla="*/ 2 w 10"/>
                <a:gd name="T3" fmla="*/ 1 h 5"/>
                <a:gd name="T4" fmla="*/ 8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3"/>
                    <a:pt x="2" y="1"/>
                  </a:cubicBezTo>
                  <a:cubicBezTo>
                    <a:pt x="3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7" name="Line 2311">
              <a:extLst>
                <a:ext uri="{FF2B5EF4-FFF2-40B4-BE49-F238E27FC236}">
                  <a16:creationId xmlns:a16="http://schemas.microsoft.com/office/drawing/2014/main" id="{BDE67554-67E2-4E65-958D-4762CC652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" y="5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8" name="Line 2312">
              <a:extLst>
                <a:ext uri="{FF2B5EF4-FFF2-40B4-BE49-F238E27FC236}">
                  <a16:creationId xmlns:a16="http://schemas.microsoft.com/office/drawing/2014/main" id="{FC47B694-0604-4305-8684-A6E2E705C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" y="5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9" name="Freeform 2313">
              <a:extLst>
                <a:ext uri="{FF2B5EF4-FFF2-40B4-BE49-F238E27FC236}">
                  <a16:creationId xmlns:a16="http://schemas.microsoft.com/office/drawing/2014/main" id="{2022F4BA-4124-4220-8DB5-250FDFB7B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51"/>
              <a:ext cx="7" cy="9"/>
            </a:xfrm>
            <a:custGeom>
              <a:avLst/>
              <a:gdLst>
                <a:gd name="T0" fmla="*/ 0 w 6"/>
                <a:gd name="T1" fmla="*/ 5 h 9"/>
                <a:gd name="T2" fmla="*/ 8 w 6"/>
                <a:gd name="T3" fmla="*/ 5 h 9"/>
                <a:gd name="T4" fmla="*/ 0 w 6"/>
                <a:gd name="T5" fmla="*/ 5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0" y="5"/>
                  </a:moveTo>
                  <a:cubicBezTo>
                    <a:pt x="3" y="5"/>
                    <a:pt x="5" y="0"/>
                    <a:pt x="6" y="5"/>
                  </a:cubicBezTo>
                  <a:cubicBezTo>
                    <a:pt x="6" y="8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0" name="Freeform 2314">
              <a:extLst>
                <a:ext uri="{FF2B5EF4-FFF2-40B4-BE49-F238E27FC236}">
                  <a16:creationId xmlns:a16="http://schemas.microsoft.com/office/drawing/2014/main" id="{7B87E17A-A405-4082-99ED-181B2E932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55"/>
              <a:ext cx="11" cy="5"/>
            </a:xfrm>
            <a:custGeom>
              <a:avLst/>
              <a:gdLst>
                <a:gd name="T0" fmla="*/ 1 w 10"/>
                <a:gd name="T1" fmla="*/ 1 h 5"/>
                <a:gd name="T2" fmla="*/ 10 w 10"/>
                <a:gd name="T3" fmla="*/ 4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3"/>
                    <a:pt x="8" y="4"/>
                  </a:cubicBezTo>
                  <a:cubicBezTo>
                    <a:pt x="7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1" name="Freeform 2315">
              <a:extLst>
                <a:ext uri="{FF2B5EF4-FFF2-40B4-BE49-F238E27FC236}">
                  <a16:creationId xmlns:a16="http://schemas.microsoft.com/office/drawing/2014/main" id="{578A0AA7-D666-415D-A51C-60D0E1390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" y="48"/>
              <a:ext cx="3" cy="9"/>
            </a:xfrm>
            <a:custGeom>
              <a:avLst/>
              <a:gdLst>
                <a:gd name="T0" fmla="*/ 0 w 3"/>
                <a:gd name="T1" fmla="*/ 6 h 8"/>
                <a:gd name="T2" fmla="*/ 3 w 3"/>
                <a:gd name="T3" fmla="*/ 6 h 8"/>
                <a:gd name="T4" fmla="*/ 0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6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2" name="Line 2316">
              <a:extLst>
                <a:ext uri="{FF2B5EF4-FFF2-40B4-BE49-F238E27FC236}">
                  <a16:creationId xmlns:a16="http://schemas.microsoft.com/office/drawing/2014/main" id="{76B162B6-2D6F-492B-BB21-EBF917802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9" y="5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3" name="Line 2317">
              <a:extLst>
                <a:ext uri="{FF2B5EF4-FFF2-40B4-BE49-F238E27FC236}">
                  <a16:creationId xmlns:a16="http://schemas.microsoft.com/office/drawing/2014/main" id="{BAFBD0B2-4B3B-42BA-9722-1D6AB3A37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9" y="5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4" name="Freeform 2318">
              <a:extLst>
                <a:ext uri="{FF2B5EF4-FFF2-40B4-BE49-F238E27FC236}">
                  <a16:creationId xmlns:a16="http://schemas.microsoft.com/office/drawing/2014/main" id="{FC3C5055-7378-4F37-B55A-B4255EB43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52"/>
              <a:ext cx="10" cy="5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4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3"/>
                    <a:pt x="8" y="4"/>
                  </a:cubicBezTo>
                  <a:cubicBezTo>
                    <a:pt x="7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5" name="Freeform 2319">
              <a:extLst>
                <a:ext uri="{FF2B5EF4-FFF2-40B4-BE49-F238E27FC236}">
                  <a16:creationId xmlns:a16="http://schemas.microsoft.com/office/drawing/2014/main" id="{4332A1E5-283A-4C86-BDD7-C11580ABA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52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6" name="Freeform 2320">
              <a:extLst>
                <a:ext uri="{FF2B5EF4-FFF2-40B4-BE49-F238E27FC236}">
                  <a16:creationId xmlns:a16="http://schemas.microsoft.com/office/drawing/2014/main" id="{8C6E5B82-E69A-4612-B258-FFD4976B4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41"/>
              <a:ext cx="13" cy="18"/>
            </a:xfrm>
            <a:custGeom>
              <a:avLst/>
              <a:gdLst>
                <a:gd name="T0" fmla="*/ 12 w 12"/>
                <a:gd name="T1" fmla="*/ 1 h 17"/>
                <a:gd name="T2" fmla="*/ 0 w 12"/>
                <a:gd name="T3" fmla="*/ 16 h 17"/>
                <a:gd name="T4" fmla="*/ 12 w 12"/>
                <a:gd name="T5" fmla="*/ 1 h 17"/>
                <a:gd name="T6" fmla="*/ 0 60000 65536"/>
                <a:gd name="T7" fmla="*/ 0 60000 65536"/>
                <a:gd name="T8" fmla="*/ 0 60000 65536"/>
                <a:gd name="T9" fmla="*/ 0 w 12"/>
                <a:gd name="T10" fmla="*/ 0 h 17"/>
                <a:gd name="T11" fmla="*/ 12 w 12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7">
                  <a:moveTo>
                    <a:pt x="10" y="1"/>
                  </a:moveTo>
                  <a:cubicBezTo>
                    <a:pt x="11" y="10"/>
                    <a:pt x="12" y="17"/>
                    <a:pt x="0" y="14"/>
                  </a:cubicBezTo>
                  <a:cubicBezTo>
                    <a:pt x="2" y="8"/>
                    <a:pt x="2" y="0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7" name="Freeform 2321">
              <a:extLst>
                <a:ext uri="{FF2B5EF4-FFF2-40B4-BE49-F238E27FC236}">
                  <a16:creationId xmlns:a16="http://schemas.microsoft.com/office/drawing/2014/main" id="{F73BDFE6-8E3C-4558-9DD7-26380CD38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42"/>
              <a:ext cx="26" cy="18"/>
            </a:xfrm>
            <a:custGeom>
              <a:avLst/>
              <a:gdLst>
                <a:gd name="T0" fmla="*/ 23 w 24"/>
                <a:gd name="T1" fmla="*/ 4 h 17"/>
                <a:gd name="T2" fmla="*/ 8 w 24"/>
                <a:gd name="T3" fmla="*/ 12 h 17"/>
                <a:gd name="T4" fmla="*/ 23 w 24"/>
                <a:gd name="T5" fmla="*/ 4 h 17"/>
                <a:gd name="T6" fmla="*/ 0 60000 65536"/>
                <a:gd name="T7" fmla="*/ 0 60000 65536"/>
                <a:gd name="T8" fmla="*/ 0 60000 65536"/>
                <a:gd name="T9" fmla="*/ 0 w 24"/>
                <a:gd name="T10" fmla="*/ 0 h 17"/>
                <a:gd name="T11" fmla="*/ 24 w 2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7">
                  <a:moveTo>
                    <a:pt x="19" y="4"/>
                  </a:moveTo>
                  <a:cubicBezTo>
                    <a:pt x="24" y="8"/>
                    <a:pt x="14" y="17"/>
                    <a:pt x="6" y="10"/>
                  </a:cubicBezTo>
                  <a:cubicBezTo>
                    <a:pt x="0" y="4"/>
                    <a:pt x="16" y="0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8" name="Freeform 2322">
              <a:extLst>
                <a:ext uri="{FF2B5EF4-FFF2-40B4-BE49-F238E27FC236}">
                  <a16:creationId xmlns:a16="http://schemas.microsoft.com/office/drawing/2014/main" id="{8296A054-C063-45AF-B543-AB2C87BB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" y="21"/>
              <a:ext cx="45" cy="39"/>
            </a:xfrm>
            <a:custGeom>
              <a:avLst/>
              <a:gdLst>
                <a:gd name="T0" fmla="*/ 17 w 42"/>
                <a:gd name="T1" fmla="*/ 34 h 36"/>
                <a:gd name="T2" fmla="*/ 1 w 42"/>
                <a:gd name="T3" fmla="*/ 18 h 36"/>
                <a:gd name="T4" fmla="*/ 36 w 42"/>
                <a:gd name="T5" fmla="*/ 38 h 36"/>
                <a:gd name="T6" fmla="*/ 17 w 42"/>
                <a:gd name="T7" fmla="*/ 34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6"/>
                <a:gd name="T14" fmla="*/ 42 w 42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6">
                  <a:moveTo>
                    <a:pt x="15" y="29"/>
                  </a:moveTo>
                  <a:cubicBezTo>
                    <a:pt x="7" y="26"/>
                    <a:pt x="0" y="25"/>
                    <a:pt x="1" y="16"/>
                  </a:cubicBezTo>
                  <a:cubicBezTo>
                    <a:pt x="4" y="0"/>
                    <a:pt x="42" y="20"/>
                    <a:pt x="32" y="32"/>
                  </a:cubicBezTo>
                  <a:cubicBezTo>
                    <a:pt x="28" y="36"/>
                    <a:pt x="24" y="32"/>
                    <a:pt x="15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79" name="Line 2323">
              <a:extLst>
                <a:ext uri="{FF2B5EF4-FFF2-40B4-BE49-F238E27FC236}">
                  <a16:creationId xmlns:a16="http://schemas.microsoft.com/office/drawing/2014/main" id="{6D5B3848-1E87-49DD-AE4D-056B398A3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4" y="5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0" name="Line 2324">
              <a:extLst>
                <a:ext uri="{FF2B5EF4-FFF2-40B4-BE49-F238E27FC236}">
                  <a16:creationId xmlns:a16="http://schemas.microsoft.com/office/drawing/2014/main" id="{D7CAD4E3-C831-4E08-B4E5-C75394766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4" y="5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1" name="Freeform 2325">
              <a:extLst>
                <a:ext uri="{FF2B5EF4-FFF2-40B4-BE49-F238E27FC236}">
                  <a16:creationId xmlns:a16="http://schemas.microsoft.com/office/drawing/2014/main" id="{FB371EFE-8A77-43D0-9FED-4A945EB7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48"/>
              <a:ext cx="11" cy="6"/>
            </a:xfrm>
            <a:custGeom>
              <a:avLst/>
              <a:gdLst>
                <a:gd name="T0" fmla="*/ 2 w 10"/>
                <a:gd name="T1" fmla="*/ 1 h 5"/>
                <a:gd name="T2" fmla="*/ 11 w 10"/>
                <a:gd name="T3" fmla="*/ 6 h 5"/>
                <a:gd name="T4" fmla="*/ 2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2" y="1"/>
                  </a:moveTo>
                  <a:cubicBezTo>
                    <a:pt x="3" y="0"/>
                    <a:pt x="10" y="2"/>
                    <a:pt x="9" y="4"/>
                  </a:cubicBezTo>
                  <a:cubicBezTo>
                    <a:pt x="8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2" name="Freeform 2326">
              <a:extLst>
                <a:ext uri="{FF2B5EF4-FFF2-40B4-BE49-F238E27FC236}">
                  <a16:creationId xmlns:a16="http://schemas.microsoft.com/office/drawing/2014/main" id="{207B00BA-59BE-463B-B53F-54EA9857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31"/>
              <a:ext cx="14" cy="34"/>
            </a:xfrm>
            <a:custGeom>
              <a:avLst/>
              <a:gdLst>
                <a:gd name="T0" fmla="*/ 1 w 13"/>
                <a:gd name="T1" fmla="*/ 24 h 31"/>
                <a:gd name="T2" fmla="*/ 1 w 13"/>
                <a:gd name="T3" fmla="*/ 21 h 31"/>
                <a:gd name="T4" fmla="*/ 1 w 13"/>
                <a:gd name="T5" fmla="*/ 24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20"/>
                  </a:moveTo>
                  <a:cubicBezTo>
                    <a:pt x="0" y="20"/>
                    <a:pt x="1" y="17"/>
                    <a:pt x="1" y="17"/>
                  </a:cubicBezTo>
                  <a:cubicBezTo>
                    <a:pt x="1" y="0"/>
                    <a:pt x="13" y="31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3" name="Line 2327">
              <a:extLst>
                <a:ext uri="{FF2B5EF4-FFF2-40B4-BE49-F238E27FC236}">
                  <a16:creationId xmlns:a16="http://schemas.microsoft.com/office/drawing/2014/main" id="{AF2931EB-313B-469D-A842-29C229939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5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4" name="Line 2328">
              <a:extLst>
                <a:ext uri="{FF2B5EF4-FFF2-40B4-BE49-F238E27FC236}">
                  <a16:creationId xmlns:a16="http://schemas.microsoft.com/office/drawing/2014/main" id="{712CC49F-A1E5-404C-A9F5-F422CAAFF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6" y="53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5" name="Freeform 2329">
              <a:extLst>
                <a:ext uri="{FF2B5EF4-FFF2-40B4-BE49-F238E27FC236}">
                  <a16:creationId xmlns:a16="http://schemas.microsoft.com/office/drawing/2014/main" id="{2DF24213-FA32-44C0-93B2-05DFF4BBB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45"/>
              <a:ext cx="8" cy="9"/>
            </a:xfrm>
            <a:custGeom>
              <a:avLst/>
              <a:gdLst>
                <a:gd name="T0" fmla="*/ 9 w 7"/>
                <a:gd name="T1" fmla="*/ 6 h 8"/>
                <a:gd name="T2" fmla="*/ 0 w 7"/>
                <a:gd name="T3" fmla="*/ 6 h 8"/>
                <a:gd name="T4" fmla="*/ 9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7" y="4"/>
                  </a:moveTo>
                  <a:cubicBezTo>
                    <a:pt x="3" y="3"/>
                    <a:pt x="2" y="8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6" name="Freeform 2330">
              <a:extLst>
                <a:ext uri="{FF2B5EF4-FFF2-40B4-BE49-F238E27FC236}">
                  <a16:creationId xmlns:a16="http://schemas.microsoft.com/office/drawing/2014/main" id="{885AB9FA-302A-49B9-A6E2-945FC7D79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31"/>
              <a:ext cx="13" cy="34"/>
            </a:xfrm>
            <a:custGeom>
              <a:avLst/>
              <a:gdLst>
                <a:gd name="T0" fmla="*/ 0 w 12"/>
                <a:gd name="T1" fmla="*/ 24 h 31"/>
                <a:gd name="T2" fmla="*/ 0 w 12"/>
                <a:gd name="T3" fmla="*/ 21 h 31"/>
                <a:gd name="T4" fmla="*/ 0 w 12"/>
                <a:gd name="T5" fmla="*/ 24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7" name="Freeform 2331">
              <a:extLst>
                <a:ext uri="{FF2B5EF4-FFF2-40B4-BE49-F238E27FC236}">
                  <a16:creationId xmlns:a16="http://schemas.microsoft.com/office/drawing/2014/main" id="{8B3B50EA-3C6E-4823-BA19-83632B30A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35"/>
              <a:ext cx="18" cy="14"/>
            </a:xfrm>
            <a:custGeom>
              <a:avLst/>
              <a:gdLst>
                <a:gd name="T0" fmla="*/ 8 w 17"/>
                <a:gd name="T1" fmla="*/ 15 h 13"/>
                <a:gd name="T2" fmla="*/ 1 w 17"/>
                <a:gd name="T3" fmla="*/ 3 h 13"/>
                <a:gd name="T4" fmla="*/ 8 w 17"/>
                <a:gd name="T5" fmla="*/ 15 h 13"/>
                <a:gd name="T6" fmla="*/ 0 60000 65536"/>
                <a:gd name="T7" fmla="*/ 0 60000 65536"/>
                <a:gd name="T8" fmla="*/ 0 60000 65536"/>
                <a:gd name="T9" fmla="*/ 0 w 17"/>
                <a:gd name="T10" fmla="*/ 0 h 13"/>
                <a:gd name="T11" fmla="*/ 17 w 1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3">
                  <a:moveTo>
                    <a:pt x="8" y="13"/>
                  </a:moveTo>
                  <a:cubicBezTo>
                    <a:pt x="8" y="8"/>
                    <a:pt x="0" y="10"/>
                    <a:pt x="1" y="3"/>
                  </a:cubicBezTo>
                  <a:cubicBezTo>
                    <a:pt x="8" y="0"/>
                    <a:pt x="17" y="11"/>
                    <a:pt x="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8" name="Freeform 2332">
              <a:extLst>
                <a:ext uri="{FF2B5EF4-FFF2-40B4-BE49-F238E27FC236}">
                  <a16:creationId xmlns:a16="http://schemas.microsoft.com/office/drawing/2014/main" id="{7F8F4870-F806-4B37-99FA-88C9AA9CE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45"/>
              <a:ext cx="8" cy="6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9" name="Freeform 2333">
              <a:extLst>
                <a:ext uri="{FF2B5EF4-FFF2-40B4-BE49-F238E27FC236}">
                  <a16:creationId xmlns:a16="http://schemas.microsoft.com/office/drawing/2014/main" id="{08A1C5C7-B330-4BBF-9DF3-D4284BD41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42"/>
              <a:ext cx="7" cy="9"/>
            </a:xfrm>
            <a:custGeom>
              <a:avLst/>
              <a:gdLst>
                <a:gd name="T0" fmla="*/ 0 w 7"/>
                <a:gd name="T1" fmla="*/ 6 h 8"/>
                <a:gd name="T2" fmla="*/ 7 w 7"/>
                <a:gd name="T3" fmla="*/ 6 h 8"/>
                <a:gd name="T4" fmla="*/ 0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0" y="0"/>
                    <a:pt x="6" y="0"/>
                    <a:pt x="7" y="4"/>
                  </a:cubicBezTo>
                  <a:cubicBezTo>
                    <a:pt x="3" y="3"/>
                    <a:pt x="2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0" name="Freeform 2334">
              <a:extLst>
                <a:ext uri="{FF2B5EF4-FFF2-40B4-BE49-F238E27FC236}">
                  <a16:creationId xmlns:a16="http://schemas.microsoft.com/office/drawing/2014/main" id="{3A627165-818E-40C0-AD25-DBF3ACBA6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32"/>
              <a:ext cx="24" cy="25"/>
            </a:xfrm>
            <a:custGeom>
              <a:avLst/>
              <a:gdLst>
                <a:gd name="T0" fmla="*/ 23 w 22"/>
                <a:gd name="T1" fmla="*/ 8 h 23"/>
                <a:gd name="T2" fmla="*/ 8 w 22"/>
                <a:gd name="T3" fmla="*/ 15 h 23"/>
                <a:gd name="T4" fmla="*/ 23 w 22"/>
                <a:gd name="T5" fmla="*/ 8 h 23"/>
                <a:gd name="T6" fmla="*/ 0 60000 65536"/>
                <a:gd name="T7" fmla="*/ 0 60000 65536"/>
                <a:gd name="T8" fmla="*/ 0 60000 65536"/>
                <a:gd name="T9" fmla="*/ 0 w 22"/>
                <a:gd name="T10" fmla="*/ 0 h 23"/>
                <a:gd name="T11" fmla="*/ 22 w 22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3">
                  <a:moveTo>
                    <a:pt x="19" y="6"/>
                  </a:moveTo>
                  <a:cubicBezTo>
                    <a:pt x="22" y="12"/>
                    <a:pt x="11" y="23"/>
                    <a:pt x="6" y="13"/>
                  </a:cubicBezTo>
                  <a:cubicBezTo>
                    <a:pt x="0" y="1"/>
                    <a:pt x="17" y="0"/>
                    <a:pt x="1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1" name="Freeform 2335">
              <a:extLst>
                <a:ext uri="{FF2B5EF4-FFF2-40B4-BE49-F238E27FC236}">
                  <a16:creationId xmlns:a16="http://schemas.microsoft.com/office/drawing/2014/main" id="{81F7AD1B-0C94-49F4-BC51-0F210A7A7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39"/>
              <a:ext cx="20" cy="8"/>
            </a:xfrm>
            <a:custGeom>
              <a:avLst/>
              <a:gdLst>
                <a:gd name="T0" fmla="*/ 1 w 19"/>
                <a:gd name="T1" fmla="*/ 3 h 8"/>
                <a:gd name="T2" fmla="*/ 13 w 19"/>
                <a:gd name="T3" fmla="*/ 0 h 8"/>
                <a:gd name="T4" fmla="*/ 1 w 19"/>
                <a:gd name="T5" fmla="*/ 3 h 8"/>
                <a:gd name="T6" fmla="*/ 0 60000 65536"/>
                <a:gd name="T7" fmla="*/ 0 60000 65536"/>
                <a:gd name="T8" fmla="*/ 0 60000 65536"/>
                <a:gd name="T9" fmla="*/ 0 w 19"/>
                <a:gd name="T10" fmla="*/ 0 h 8"/>
                <a:gd name="T11" fmla="*/ 19 w 1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8">
                  <a:moveTo>
                    <a:pt x="1" y="3"/>
                  </a:moveTo>
                  <a:cubicBezTo>
                    <a:pt x="1" y="4"/>
                    <a:pt x="12" y="1"/>
                    <a:pt x="11" y="0"/>
                  </a:cubicBezTo>
                  <a:cubicBezTo>
                    <a:pt x="19" y="8"/>
                    <a:pt x="0" y="8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2" name="Line 2336">
              <a:extLst>
                <a:ext uri="{FF2B5EF4-FFF2-40B4-BE49-F238E27FC236}">
                  <a16:creationId xmlns:a16="http://schemas.microsoft.com/office/drawing/2014/main" id="{376DC58A-AF38-4013-921B-D2C0D7E36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4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3" name="Line 2337">
              <a:extLst>
                <a:ext uri="{FF2B5EF4-FFF2-40B4-BE49-F238E27FC236}">
                  <a16:creationId xmlns:a16="http://schemas.microsoft.com/office/drawing/2014/main" id="{752BA0DF-301D-4EFF-92D4-406AC9136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4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4" name="Freeform 2338">
              <a:extLst>
                <a:ext uri="{FF2B5EF4-FFF2-40B4-BE49-F238E27FC236}">
                  <a16:creationId xmlns:a16="http://schemas.microsoft.com/office/drawing/2014/main" id="{7EE1535B-AED7-4BF3-B50A-B575ECFA4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2"/>
              <a:ext cx="15" cy="14"/>
            </a:xfrm>
            <a:custGeom>
              <a:avLst/>
              <a:gdLst>
                <a:gd name="T0" fmla="*/ 8 w 13"/>
                <a:gd name="T1" fmla="*/ 0 h 13"/>
                <a:gd name="T2" fmla="*/ 0 w 13"/>
                <a:gd name="T3" fmla="*/ 15 h 13"/>
                <a:gd name="T4" fmla="*/ 8 w 13"/>
                <a:gd name="T5" fmla="*/ 0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6" y="0"/>
                  </a:moveTo>
                  <a:cubicBezTo>
                    <a:pt x="13" y="5"/>
                    <a:pt x="6" y="10"/>
                    <a:pt x="0" y="13"/>
                  </a:cubicBezTo>
                  <a:cubicBezTo>
                    <a:pt x="0" y="7"/>
                    <a:pt x="2" y="2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5" name="Freeform 2339">
              <a:extLst>
                <a:ext uri="{FF2B5EF4-FFF2-40B4-BE49-F238E27FC236}">
                  <a16:creationId xmlns:a16="http://schemas.microsoft.com/office/drawing/2014/main" id="{ABCF6CA6-C103-4D1E-8277-1137C703B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21"/>
              <a:ext cx="15" cy="27"/>
            </a:xfrm>
            <a:custGeom>
              <a:avLst/>
              <a:gdLst>
                <a:gd name="T0" fmla="*/ 4 w 14"/>
                <a:gd name="T1" fmla="*/ 23 h 25"/>
                <a:gd name="T2" fmla="*/ 0 w 14"/>
                <a:gd name="T3" fmla="*/ 0 h 25"/>
                <a:gd name="T4" fmla="*/ 4 w 14"/>
                <a:gd name="T5" fmla="*/ 23 h 25"/>
                <a:gd name="T6" fmla="*/ 0 60000 65536"/>
                <a:gd name="T7" fmla="*/ 0 60000 65536"/>
                <a:gd name="T8" fmla="*/ 0 60000 65536"/>
                <a:gd name="T9" fmla="*/ 0 w 14"/>
                <a:gd name="T10" fmla="*/ 0 h 25"/>
                <a:gd name="T11" fmla="*/ 14 w 1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5">
                  <a:moveTo>
                    <a:pt x="4" y="19"/>
                  </a:moveTo>
                  <a:cubicBezTo>
                    <a:pt x="1" y="18"/>
                    <a:pt x="2" y="7"/>
                    <a:pt x="0" y="0"/>
                  </a:cubicBezTo>
                  <a:cubicBezTo>
                    <a:pt x="14" y="0"/>
                    <a:pt x="12" y="25"/>
                    <a:pt x="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6" name="Freeform 2340">
              <a:extLst>
                <a:ext uri="{FF2B5EF4-FFF2-40B4-BE49-F238E27FC236}">
                  <a16:creationId xmlns:a16="http://schemas.microsoft.com/office/drawing/2014/main" id="{7643060A-B48A-4ED3-A8DE-A87F84046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38"/>
              <a:ext cx="10" cy="5"/>
            </a:xfrm>
            <a:custGeom>
              <a:avLst/>
              <a:gdLst>
                <a:gd name="T0" fmla="*/ 8 w 10"/>
                <a:gd name="T1" fmla="*/ 4 h 5"/>
                <a:gd name="T2" fmla="*/ 1 w 10"/>
                <a:gd name="T3" fmla="*/ 1 h 5"/>
                <a:gd name="T4" fmla="*/ 8 w 10"/>
                <a:gd name="T5" fmla="*/ 4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8" y="4"/>
                  </a:moveTo>
                  <a:cubicBezTo>
                    <a:pt x="7" y="5"/>
                    <a:pt x="0" y="3"/>
                    <a:pt x="1" y="1"/>
                  </a:cubicBezTo>
                  <a:cubicBezTo>
                    <a:pt x="2" y="0"/>
                    <a:pt x="10" y="3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7" name="Freeform 2341">
              <a:extLst>
                <a:ext uri="{FF2B5EF4-FFF2-40B4-BE49-F238E27FC236}">
                  <a16:creationId xmlns:a16="http://schemas.microsoft.com/office/drawing/2014/main" id="{25BB7A61-7CD1-4960-ACA9-57CD3E21F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8"/>
              <a:ext cx="8" cy="5"/>
            </a:xfrm>
            <a:custGeom>
              <a:avLst/>
              <a:gdLst>
                <a:gd name="T0" fmla="*/ 7 w 7"/>
                <a:gd name="T1" fmla="*/ 4 h 5"/>
                <a:gd name="T2" fmla="*/ 2 w 7"/>
                <a:gd name="T3" fmla="*/ 1 h 5"/>
                <a:gd name="T4" fmla="*/ 7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3"/>
                    <a:pt x="2" y="1"/>
                  </a:cubicBezTo>
                  <a:cubicBezTo>
                    <a:pt x="2" y="0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8" name="Freeform 2342">
              <a:extLst>
                <a:ext uri="{FF2B5EF4-FFF2-40B4-BE49-F238E27FC236}">
                  <a16:creationId xmlns:a16="http://schemas.microsoft.com/office/drawing/2014/main" id="{42A6DFF2-8A3C-4362-BE1B-441494194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21"/>
              <a:ext cx="13" cy="34"/>
            </a:xfrm>
            <a:custGeom>
              <a:avLst/>
              <a:gdLst>
                <a:gd name="T0" fmla="*/ 0 w 12"/>
                <a:gd name="T1" fmla="*/ 23 h 31"/>
                <a:gd name="T2" fmla="*/ 0 w 12"/>
                <a:gd name="T3" fmla="*/ 20 h 31"/>
                <a:gd name="T4" fmla="*/ 0 w 12"/>
                <a:gd name="T5" fmla="*/ 23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2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9" name="Freeform 2343">
              <a:extLst>
                <a:ext uri="{FF2B5EF4-FFF2-40B4-BE49-F238E27FC236}">
                  <a16:creationId xmlns:a16="http://schemas.microsoft.com/office/drawing/2014/main" id="{33E83AA6-36EC-43AB-9457-B07AB7DFF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21"/>
              <a:ext cx="13" cy="34"/>
            </a:xfrm>
            <a:custGeom>
              <a:avLst/>
              <a:gdLst>
                <a:gd name="T0" fmla="*/ 0 w 12"/>
                <a:gd name="T1" fmla="*/ 23 h 31"/>
                <a:gd name="T2" fmla="*/ 0 w 12"/>
                <a:gd name="T3" fmla="*/ 20 h 31"/>
                <a:gd name="T4" fmla="*/ 0 w 12"/>
                <a:gd name="T5" fmla="*/ 23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19"/>
                  </a:moveTo>
                  <a:cubicBezTo>
                    <a:pt x="0" y="19"/>
                    <a:pt x="0" y="17"/>
                    <a:pt x="0" y="16"/>
                  </a:cubicBezTo>
                  <a:cubicBezTo>
                    <a:pt x="0" y="0"/>
                    <a:pt x="12" y="31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00" name="Freeform 2344">
              <a:extLst>
                <a:ext uri="{FF2B5EF4-FFF2-40B4-BE49-F238E27FC236}">
                  <a16:creationId xmlns:a16="http://schemas.microsoft.com/office/drawing/2014/main" id="{4FB64F98-9845-4AC9-A5E1-36FAC8C9D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38"/>
              <a:ext cx="11" cy="5"/>
            </a:xfrm>
            <a:custGeom>
              <a:avLst/>
              <a:gdLst>
                <a:gd name="T0" fmla="*/ 1 w 10"/>
                <a:gd name="T1" fmla="*/ 1 h 5"/>
                <a:gd name="T2" fmla="*/ 10 w 10"/>
                <a:gd name="T3" fmla="*/ 4 h 5"/>
                <a:gd name="T4" fmla="*/ 1 w 10"/>
                <a:gd name="T5" fmla="*/ 1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1"/>
                  </a:moveTo>
                  <a:cubicBezTo>
                    <a:pt x="2" y="0"/>
                    <a:pt x="10" y="3"/>
                    <a:pt x="8" y="4"/>
                  </a:cubicBezTo>
                  <a:cubicBezTo>
                    <a:pt x="7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01" name="Freeform 2345">
              <a:extLst>
                <a:ext uri="{FF2B5EF4-FFF2-40B4-BE49-F238E27FC236}">
                  <a16:creationId xmlns:a16="http://schemas.microsoft.com/office/drawing/2014/main" id="{8DEE33D0-8014-4C22-89BD-F535AC611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" y="30"/>
              <a:ext cx="34" cy="12"/>
            </a:xfrm>
            <a:custGeom>
              <a:avLst/>
              <a:gdLst>
                <a:gd name="T0" fmla="*/ 14 w 32"/>
                <a:gd name="T1" fmla="*/ 13 h 11"/>
                <a:gd name="T2" fmla="*/ 24 w 32"/>
                <a:gd name="T3" fmla="*/ 13 h 11"/>
                <a:gd name="T4" fmla="*/ 14 w 32"/>
                <a:gd name="T5" fmla="*/ 13 h 11"/>
                <a:gd name="T6" fmla="*/ 0 60000 65536"/>
                <a:gd name="T7" fmla="*/ 0 60000 65536"/>
                <a:gd name="T8" fmla="*/ 0 60000 65536"/>
                <a:gd name="T9" fmla="*/ 0 w 32"/>
                <a:gd name="T10" fmla="*/ 0 h 11"/>
                <a:gd name="T11" fmla="*/ 32 w 3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11">
                  <a:moveTo>
                    <a:pt x="12" y="11"/>
                  </a:moveTo>
                  <a:cubicBezTo>
                    <a:pt x="0" y="0"/>
                    <a:pt x="32" y="2"/>
                    <a:pt x="22" y="11"/>
                  </a:cubicBezTo>
                  <a:lnTo>
                    <a:pt x="1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02" name="Line 2346">
              <a:extLst>
                <a:ext uri="{FF2B5EF4-FFF2-40B4-BE49-F238E27FC236}">
                  <a16:creationId xmlns:a16="http://schemas.microsoft.com/office/drawing/2014/main" id="{880D6F4D-8663-4558-AEE6-CAC620920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1" y="2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03" name="Line 2347">
              <a:extLst>
                <a:ext uri="{FF2B5EF4-FFF2-40B4-BE49-F238E27FC236}">
                  <a16:creationId xmlns:a16="http://schemas.microsoft.com/office/drawing/2014/main" id="{F74CB18E-9BD8-49DE-918D-FD457F9E7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1" y="29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04" name="Freeform 2348">
              <a:extLst>
                <a:ext uri="{FF2B5EF4-FFF2-40B4-BE49-F238E27FC236}">
                  <a16:creationId xmlns:a16="http://schemas.microsoft.com/office/drawing/2014/main" id="{5C0A5756-F559-466A-81AB-53C54CDB5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" y="31"/>
              <a:ext cx="5" cy="9"/>
            </a:xfrm>
            <a:custGeom>
              <a:avLst/>
              <a:gdLst>
                <a:gd name="T0" fmla="*/ 0 w 4"/>
                <a:gd name="T1" fmla="*/ 6 h 8"/>
                <a:gd name="T2" fmla="*/ 6 w 4"/>
                <a:gd name="T3" fmla="*/ 6 h 8"/>
                <a:gd name="T4" fmla="*/ 0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6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05" name="Freeform 2349">
              <a:extLst>
                <a:ext uri="{FF2B5EF4-FFF2-40B4-BE49-F238E27FC236}">
                  <a16:creationId xmlns:a16="http://schemas.microsoft.com/office/drawing/2014/main" id="{D964B9AA-CF19-4BFA-B83B-07011590F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34"/>
              <a:ext cx="8" cy="6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06" name="Freeform 2350">
              <a:extLst>
                <a:ext uri="{FF2B5EF4-FFF2-40B4-BE49-F238E27FC236}">
                  <a16:creationId xmlns:a16="http://schemas.microsoft.com/office/drawing/2014/main" id="{443EE319-498A-4E20-90D6-35B9221D1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" y="31"/>
              <a:ext cx="4" cy="9"/>
            </a:xfrm>
            <a:custGeom>
              <a:avLst/>
              <a:gdLst>
                <a:gd name="T0" fmla="*/ 4 w 4"/>
                <a:gd name="T1" fmla="*/ 6 h 8"/>
                <a:gd name="T2" fmla="*/ 0 w 4"/>
                <a:gd name="T3" fmla="*/ 6 h 8"/>
                <a:gd name="T4" fmla="*/ 4 w 4"/>
                <a:gd name="T5" fmla="*/ 6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4" y="4"/>
                  </a:moveTo>
                  <a:cubicBezTo>
                    <a:pt x="4" y="6"/>
                    <a:pt x="0" y="8"/>
                    <a:pt x="0" y="4"/>
                  </a:cubicBezTo>
                  <a:cubicBezTo>
                    <a:pt x="0" y="2"/>
                    <a:pt x="4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07" name="Freeform 2351">
              <a:extLst>
                <a:ext uri="{FF2B5EF4-FFF2-40B4-BE49-F238E27FC236}">
                  <a16:creationId xmlns:a16="http://schemas.microsoft.com/office/drawing/2014/main" id="{E4C288B6-3292-4523-BC27-7DA1D8C7B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29"/>
              <a:ext cx="13" cy="12"/>
            </a:xfrm>
            <a:custGeom>
              <a:avLst/>
              <a:gdLst>
                <a:gd name="T0" fmla="*/ 4 w 12"/>
                <a:gd name="T1" fmla="*/ 0 h 11"/>
                <a:gd name="T2" fmla="*/ 1 w 12"/>
                <a:gd name="T3" fmla="*/ 11 h 11"/>
                <a:gd name="T4" fmla="*/ 4 w 12"/>
                <a:gd name="T5" fmla="*/ 0 h 11"/>
                <a:gd name="T6" fmla="*/ 0 60000 65536"/>
                <a:gd name="T7" fmla="*/ 0 60000 65536"/>
                <a:gd name="T8" fmla="*/ 0 60000 65536"/>
                <a:gd name="T9" fmla="*/ 0 w 12"/>
                <a:gd name="T10" fmla="*/ 0 h 11"/>
                <a:gd name="T11" fmla="*/ 12 w 1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1">
                  <a:moveTo>
                    <a:pt x="4" y="0"/>
                  </a:moveTo>
                  <a:cubicBezTo>
                    <a:pt x="6" y="3"/>
                    <a:pt x="12" y="11"/>
                    <a:pt x="1" y="9"/>
                  </a:cubicBezTo>
                  <a:cubicBezTo>
                    <a:pt x="1" y="5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08" name="Line 2352">
              <a:extLst>
                <a:ext uri="{FF2B5EF4-FFF2-40B4-BE49-F238E27FC236}">
                  <a16:creationId xmlns:a16="http://schemas.microsoft.com/office/drawing/2014/main" id="{33D43691-FAA0-4514-8C57-B447B38F8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3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09" name="Line 2353">
              <a:extLst>
                <a:ext uri="{FF2B5EF4-FFF2-40B4-BE49-F238E27FC236}">
                  <a16:creationId xmlns:a16="http://schemas.microsoft.com/office/drawing/2014/main" id="{46C565E1-68C9-400E-B81C-5140F34B3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3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10" name="Freeform 2354">
              <a:extLst>
                <a:ext uri="{FF2B5EF4-FFF2-40B4-BE49-F238E27FC236}">
                  <a16:creationId xmlns:a16="http://schemas.microsoft.com/office/drawing/2014/main" id="{C4AEB61D-2F2B-41C2-AED8-C981C2330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31"/>
              <a:ext cx="3" cy="9"/>
            </a:xfrm>
            <a:custGeom>
              <a:avLst/>
              <a:gdLst>
                <a:gd name="T0" fmla="*/ 3 w 3"/>
                <a:gd name="T1" fmla="*/ 6 h 8"/>
                <a:gd name="T2" fmla="*/ 0 w 3"/>
                <a:gd name="T3" fmla="*/ 6 h 8"/>
                <a:gd name="T4" fmla="*/ 3 w 3"/>
                <a:gd name="T5" fmla="*/ 6 h 8"/>
                <a:gd name="T6" fmla="*/ 0 60000 65536"/>
                <a:gd name="T7" fmla="*/ 0 60000 65536"/>
                <a:gd name="T8" fmla="*/ 0 60000 65536"/>
                <a:gd name="T9" fmla="*/ 0 w 3"/>
                <a:gd name="T10" fmla="*/ 0 h 8"/>
                <a:gd name="T11" fmla="*/ 3 w 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8">
                  <a:moveTo>
                    <a:pt x="3" y="4"/>
                  </a:moveTo>
                  <a:cubicBezTo>
                    <a:pt x="3" y="6"/>
                    <a:pt x="0" y="8"/>
                    <a:pt x="0" y="4"/>
                  </a:cubicBezTo>
                  <a:cubicBezTo>
                    <a:pt x="0" y="2"/>
                    <a:pt x="3" y="0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11" name="Freeform 2355">
              <a:extLst>
                <a:ext uri="{FF2B5EF4-FFF2-40B4-BE49-F238E27FC236}">
                  <a16:creationId xmlns:a16="http://schemas.microsoft.com/office/drawing/2014/main" id="{D9A8FF84-C477-4B68-9529-A1147CD28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30"/>
              <a:ext cx="13" cy="11"/>
            </a:xfrm>
            <a:custGeom>
              <a:avLst/>
              <a:gdLst>
                <a:gd name="T0" fmla="*/ 1 w 12"/>
                <a:gd name="T1" fmla="*/ 7 h 10"/>
                <a:gd name="T2" fmla="*/ 13 w 12"/>
                <a:gd name="T3" fmla="*/ 7 h 10"/>
                <a:gd name="T4" fmla="*/ 1 w 12"/>
                <a:gd name="T5" fmla="*/ 7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" y="5"/>
                  </a:moveTo>
                  <a:cubicBezTo>
                    <a:pt x="2" y="2"/>
                    <a:pt x="12" y="0"/>
                    <a:pt x="11" y="5"/>
                  </a:cubicBezTo>
                  <a:cubicBezTo>
                    <a:pt x="11" y="6"/>
                    <a:pt x="0" y="10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12" name="Freeform 2356">
              <a:extLst>
                <a:ext uri="{FF2B5EF4-FFF2-40B4-BE49-F238E27FC236}">
                  <a16:creationId xmlns:a16="http://schemas.microsoft.com/office/drawing/2014/main" id="{1917122D-F848-4F25-AD08-B9EEFE470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" y="30"/>
              <a:ext cx="7" cy="10"/>
            </a:xfrm>
            <a:custGeom>
              <a:avLst/>
              <a:gdLst>
                <a:gd name="T0" fmla="*/ 0 w 7"/>
                <a:gd name="T1" fmla="*/ 7 h 9"/>
                <a:gd name="T2" fmla="*/ 7 w 7"/>
                <a:gd name="T3" fmla="*/ 7 h 9"/>
                <a:gd name="T4" fmla="*/ 0 w 7"/>
                <a:gd name="T5" fmla="*/ 7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0" y="5"/>
                  </a:moveTo>
                  <a:cubicBezTo>
                    <a:pt x="4" y="5"/>
                    <a:pt x="5" y="0"/>
                    <a:pt x="7" y="5"/>
                  </a:cubicBezTo>
                  <a:cubicBezTo>
                    <a:pt x="7" y="8"/>
                    <a:pt x="1" y="9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13" name="Freeform 2357">
              <a:extLst>
                <a:ext uri="{FF2B5EF4-FFF2-40B4-BE49-F238E27FC236}">
                  <a16:creationId xmlns:a16="http://schemas.microsoft.com/office/drawing/2014/main" id="{953C90CA-9332-4D9A-BA9B-FDBCE3D1F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" y="13"/>
              <a:ext cx="28" cy="25"/>
            </a:xfrm>
            <a:custGeom>
              <a:avLst/>
              <a:gdLst>
                <a:gd name="T0" fmla="*/ 18 w 26"/>
                <a:gd name="T1" fmla="*/ 10 h 23"/>
                <a:gd name="T2" fmla="*/ 18 w 26"/>
                <a:gd name="T3" fmla="*/ 17 h 23"/>
                <a:gd name="T4" fmla="*/ 26 w 26"/>
                <a:gd name="T5" fmla="*/ 25 h 23"/>
                <a:gd name="T6" fmla="*/ 18 w 26"/>
                <a:gd name="T7" fmla="*/ 1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6" y="8"/>
                  </a:moveTo>
                  <a:cubicBezTo>
                    <a:pt x="20" y="12"/>
                    <a:pt x="14" y="11"/>
                    <a:pt x="16" y="15"/>
                  </a:cubicBezTo>
                  <a:cubicBezTo>
                    <a:pt x="17" y="17"/>
                    <a:pt x="26" y="14"/>
                    <a:pt x="22" y="21"/>
                  </a:cubicBezTo>
                  <a:cubicBezTo>
                    <a:pt x="0" y="23"/>
                    <a:pt x="6" y="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14" name="Freeform 2358">
              <a:extLst>
                <a:ext uri="{FF2B5EF4-FFF2-40B4-BE49-F238E27FC236}">
                  <a16:creationId xmlns:a16="http://schemas.microsoft.com/office/drawing/2014/main" id="{22F97DF4-2A14-47C6-8E58-700A1631E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" y="28"/>
              <a:ext cx="4" cy="7"/>
            </a:xfrm>
            <a:custGeom>
              <a:avLst/>
              <a:gdLst>
                <a:gd name="T0" fmla="*/ 0 w 3"/>
                <a:gd name="T1" fmla="*/ 4 h 7"/>
                <a:gd name="T2" fmla="*/ 5 w 3"/>
                <a:gd name="T3" fmla="*/ 4 h 7"/>
                <a:gd name="T4" fmla="*/ 0 w 3"/>
                <a:gd name="T5" fmla="*/ 4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6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15" name="Freeform 2359">
              <a:extLst>
                <a:ext uri="{FF2B5EF4-FFF2-40B4-BE49-F238E27FC236}">
                  <a16:creationId xmlns:a16="http://schemas.microsoft.com/office/drawing/2014/main" id="{2EEA3870-F35F-4664-9122-0EC2A0CE9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" y="21"/>
              <a:ext cx="27" cy="17"/>
            </a:xfrm>
            <a:custGeom>
              <a:avLst/>
              <a:gdLst>
                <a:gd name="T0" fmla="*/ 26 w 25"/>
                <a:gd name="T1" fmla="*/ 3 h 15"/>
                <a:gd name="T2" fmla="*/ 5 w 25"/>
                <a:gd name="T3" fmla="*/ 17 h 15"/>
                <a:gd name="T4" fmla="*/ 26 w 25"/>
                <a:gd name="T5" fmla="*/ 3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22" y="3"/>
                  </a:moveTo>
                  <a:cubicBezTo>
                    <a:pt x="25" y="15"/>
                    <a:pt x="7" y="7"/>
                    <a:pt x="5" y="13"/>
                  </a:cubicBezTo>
                  <a:cubicBezTo>
                    <a:pt x="0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16" name="Line 2360">
              <a:extLst>
                <a:ext uri="{FF2B5EF4-FFF2-40B4-BE49-F238E27FC236}">
                  <a16:creationId xmlns:a16="http://schemas.microsoft.com/office/drawing/2014/main" id="{05E21035-FF2F-43C4-A20D-0395B7941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17" name="Line 2361">
              <a:extLst>
                <a:ext uri="{FF2B5EF4-FFF2-40B4-BE49-F238E27FC236}">
                  <a16:creationId xmlns:a16="http://schemas.microsoft.com/office/drawing/2014/main" id="{773DA7B3-B507-4C33-AA1B-3C376A147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5" y="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18" name="Line 2362">
              <a:extLst>
                <a:ext uri="{FF2B5EF4-FFF2-40B4-BE49-F238E27FC236}">
                  <a16:creationId xmlns:a16="http://schemas.microsoft.com/office/drawing/2014/main" id="{EA4BA79D-4AF2-4268-BF90-0549778F3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" y="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19" name="Line 2363">
              <a:extLst>
                <a:ext uri="{FF2B5EF4-FFF2-40B4-BE49-F238E27FC236}">
                  <a16:creationId xmlns:a16="http://schemas.microsoft.com/office/drawing/2014/main" id="{C86CBABF-0603-4F6A-BAC3-A777C1F5D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" y="32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20" name="Freeform 2364">
              <a:extLst>
                <a:ext uri="{FF2B5EF4-FFF2-40B4-BE49-F238E27FC236}">
                  <a16:creationId xmlns:a16="http://schemas.microsoft.com/office/drawing/2014/main" id="{09C6D059-98B0-43E3-ADF4-BB1051771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31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21" name="Freeform 2365">
              <a:extLst>
                <a:ext uri="{FF2B5EF4-FFF2-40B4-BE49-F238E27FC236}">
                  <a16:creationId xmlns:a16="http://schemas.microsoft.com/office/drawing/2014/main" id="{C6949898-916B-4C1C-8AB9-DCF4B8929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" y="14"/>
              <a:ext cx="13" cy="33"/>
            </a:xfrm>
            <a:custGeom>
              <a:avLst/>
              <a:gdLst>
                <a:gd name="T0" fmla="*/ 0 w 12"/>
                <a:gd name="T1" fmla="*/ 22 h 31"/>
                <a:gd name="T2" fmla="*/ 0 w 12"/>
                <a:gd name="T3" fmla="*/ 19 h 31"/>
                <a:gd name="T4" fmla="*/ 0 w 12"/>
                <a:gd name="T5" fmla="*/ 22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22" name="Freeform 2366">
              <a:extLst>
                <a:ext uri="{FF2B5EF4-FFF2-40B4-BE49-F238E27FC236}">
                  <a16:creationId xmlns:a16="http://schemas.microsoft.com/office/drawing/2014/main" id="{87CEA51B-DD0C-4165-8571-26B4DF7BB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" y="28"/>
              <a:ext cx="7" cy="8"/>
            </a:xfrm>
            <a:custGeom>
              <a:avLst/>
              <a:gdLst>
                <a:gd name="T0" fmla="*/ 0 w 6"/>
                <a:gd name="T1" fmla="*/ 4 h 8"/>
                <a:gd name="T2" fmla="*/ 8 w 6"/>
                <a:gd name="T3" fmla="*/ 4 h 8"/>
                <a:gd name="T4" fmla="*/ 0 w 6"/>
                <a:gd name="T5" fmla="*/ 4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0" y="4"/>
                  </a:moveTo>
                  <a:cubicBezTo>
                    <a:pt x="0" y="0"/>
                    <a:pt x="3" y="2"/>
                    <a:pt x="6" y="4"/>
                  </a:cubicBezTo>
                  <a:cubicBezTo>
                    <a:pt x="6" y="7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23" name="Freeform 2367">
              <a:extLst>
                <a:ext uri="{FF2B5EF4-FFF2-40B4-BE49-F238E27FC236}">
                  <a16:creationId xmlns:a16="http://schemas.microsoft.com/office/drawing/2014/main" id="{468F2EA6-ED7D-4580-A2C0-063C2B0EE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15"/>
              <a:ext cx="13" cy="24"/>
            </a:xfrm>
            <a:custGeom>
              <a:avLst/>
              <a:gdLst>
                <a:gd name="T0" fmla="*/ 5 w 12"/>
                <a:gd name="T1" fmla="*/ 19 h 22"/>
                <a:gd name="T2" fmla="*/ 11 w 12"/>
                <a:gd name="T3" fmla="*/ 3 h 22"/>
                <a:gd name="T4" fmla="*/ 5 w 12"/>
                <a:gd name="T5" fmla="*/ 19 h 22"/>
                <a:gd name="T6" fmla="*/ 0 60000 65536"/>
                <a:gd name="T7" fmla="*/ 0 60000 65536"/>
                <a:gd name="T8" fmla="*/ 0 60000 65536"/>
                <a:gd name="T9" fmla="*/ 0 w 12"/>
                <a:gd name="T10" fmla="*/ 0 h 22"/>
                <a:gd name="T11" fmla="*/ 12 w 1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2">
                  <a:moveTo>
                    <a:pt x="5" y="16"/>
                  </a:moveTo>
                  <a:cubicBezTo>
                    <a:pt x="0" y="11"/>
                    <a:pt x="6" y="0"/>
                    <a:pt x="9" y="3"/>
                  </a:cubicBezTo>
                  <a:cubicBezTo>
                    <a:pt x="10" y="4"/>
                    <a:pt x="12" y="22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24" name="Freeform 2368">
              <a:extLst>
                <a:ext uri="{FF2B5EF4-FFF2-40B4-BE49-F238E27FC236}">
                  <a16:creationId xmlns:a16="http://schemas.microsoft.com/office/drawing/2014/main" id="{1A0AB911-518E-4E71-9E4C-A476331A0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25"/>
              <a:ext cx="5" cy="7"/>
            </a:xfrm>
            <a:custGeom>
              <a:avLst/>
              <a:gdLst>
                <a:gd name="T0" fmla="*/ 0 w 4"/>
                <a:gd name="T1" fmla="*/ 4 h 7"/>
                <a:gd name="T2" fmla="*/ 6 w 4"/>
                <a:gd name="T3" fmla="*/ 4 h 7"/>
                <a:gd name="T4" fmla="*/ 0 w 4"/>
                <a:gd name="T5" fmla="*/ 4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25" name="Freeform 2369">
              <a:extLst>
                <a:ext uri="{FF2B5EF4-FFF2-40B4-BE49-F238E27FC236}">
                  <a16:creationId xmlns:a16="http://schemas.microsoft.com/office/drawing/2014/main" id="{E3C9FCC2-CB6C-4061-9BA4-C19432FDB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25"/>
              <a:ext cx="4" cy="7"/>
            </a:xfrm>
            <a:custGeom>
              <a:avLst/>
              <a:gdLst>
                <a:gd name="T0" fmla="*/ 0 w 3"/>
                <a:gd name="T1" fmla="*/ 4 h 7"/>
                <a:gd name="T2" fmla="*/ 5 w 3"/>
                <a:gd name="T3" fmla="*/ 4 h 7"/>
                <a:gd name="T4" fmla="*/ 0 w 3"/>
                <a:gd name="T5" fmla="*/ 4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4"/>
                  </a:moveTo>
                  <a:cubicBezTo>
                    <a:pt x="0" y="2"/>
                    <a:pt x="3" y="0"/>
                    <a:pt x="3" y="4"/>
                  </a:cubicBezTo>
                  <a:cubicBezTo>
                    <a:pt x="3" y="5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26" name="Freeform 2370">
              <a:extLst>
                <a:ext uri="{FF2B5EF4-FFF2-40B4-BE49-F238E27FC236}">
                  <a16:creationId xmlns:a16="http://schemas.microsoft.com/office/drawing/2014/main" id="{D70F3EAC-952C-4712-A812-86B95C315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28"/>
              <a:ext cx="7" cy="5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2" y="0"/>
                    <a:pt x="7" y="2"/>
                    <a:pt x="5" y="4"/>
                  </a:cubicBezTo>
                  <a:cubicBezTo>
                    <a:pt x="4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27" name="Freeform 2371">
              <a:extLst>
                <a:ext uri="{FF2B5EF4-FFF2-40B4-BE49-F238E27FC236}">
                  <a16:creationId xmlns:a16="http://schemas.microsoft.com/office/drawing/2014/main" id="{F2B1A829-6771-43F2-BDF2-2E326A221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11"/>
              <a:ext cx="14" cy="33"/>
            </a:xfrm>
            <a:custGeom>
              <a:avLst/>
              <a:gdLst>
                <a:gd name="T0" fmla="*/ 0 w 13"/>
                <a:gd name="T1" fmla="*/ 22 h 31"/>
                <a:gd name="T2" fmla="*/ 0 w 13"/>
                <a:gd name="T3" fmla="*/ 19 h 31"/>
                <a:gd name="T4" fmla="*/ 0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3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28" name="Freeform 2372">
              <a:extLst>
                <a:ext uri="{FF2B5EF4-FFF2-40B4-BE49-F238E27FC236}">
                  <a16:creationId xmlns:a16="http://schemas.microsoft.com/office/drawing/2014/main" id="{C51826F4-7783-4924-AD3A-1BA490D39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11"/>
              <a:ext cx="14" cy="33"/>
            </a:xfrm>
            <a:custGeom>
              <a:avLst/>
              <a:gdLst>
                <a:gd name="T0" fmla="*/ 0 w 13"/>
                <a:gd name="T1" fmla="*/ 22 h 31"/>
                <a:gd name="T2" fmla="*/ 0 w 13"/>
                <a:gd name="T3" fmla="*/ 19 h 31"/>
                <a:gd name="T4" fmla="*/ 0 w 13"/>
                <a:gd name="T5" fmla="*/ 22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3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29" name="Freeform 2373">
              <a:extLst>
                <a:ext uri="{FF2B5EF4-FFF2-40B4-BE49-F238E27FC236}">
                  <a16:creationId xmlns:a16="http://schemas.microsoft.com/office/drawing/2014/main" id="{83223E70-7A2D-467C-89CF-4E08A1D62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11"/>
              <a:ext cx="13" cy="33"/>
            </a:xfrm>
            <a:custGeom>
              <a:avLst/>
              <a:gdLst>
                <a:gd name="T0" fmla="*/ 0 w 12"/>
                <a:gd name="T1" fmla="*/ 22 h 31"/>
                <a:gd name="T2" fmla="*/ 0 w 12"/>
                <a:gd name="T3" fmla="*/ 19 h 31"/>
                <a:gd name="T4" fmla="*/ 0 w 12"/>
                <a:gd name="T5" fmla="*/ 22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0" name="Freeform 2374">
              <a:extLst>
                <a:ext uri="{FF2B5EF4-FFF2-40B4-BE49-F238E27FC236}">
                  <a16:creationId xmlns:a16="http://schemas.microsoft.com/office/drawing/2014/main" id="{8309DAF5-8F28-416F-86AF-CCA6C05ED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8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1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1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1" name="Freeform 2375">
              <a:extLst>
                <a:ext uri="{FF2B5EF4-FFF2-40B4-BE49-F238E27FC236}">
                  <a16:creationId xmlns:a16="http://schemas.microsoft.com/office/drawing/2014/main" id="{9E2C78E2-8F87-48BF-9611-8D207A2A1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" y="11"/>
              <a:ext cx="12" cy="33"/>
            </a:xfrm>
            <a:custGeom>
              <a:avLst/>
              <a:gdLst>
                <a:gd name="T0" fmla="*/ 0 w 12"/>
                <a:gd name="T1" fmla="*/ 22 h 31"/>
                <a:gd name="T2" fmla="*/ 0 w 12"/>
                <a:gd name="T3" fmla="*/ 19 h 31"/>
                <a:gd name="T4" fmla="*/ 0 w 12"/>
                <a:gd name="T5" fmla="*/ 22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2" name="Freeform 2376">
              <a:extLst>
                <a:ext uri="{FF2B5EF4-FFF2-40B4-BE49-F238E27FC236}">
                  <a16:creationId xmlns:a16="http://schemas.microsoft.com/office/drawing/2014/main" id="{40CB24B9-6A8A-42AC-A85F-6B548D0D3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" y="11"/>
              <a:ext cx="13" cy="33"/>
            </a:xfrm>
            <a:custGeom>
              <a:avLst/>
              <a:gdLst>
                <a:gd name="T0" fmla="*/ 0 w 12"/>
                <a:gd name="T1" fmla="*/ 22 h 31"/>
                <a:gd name="T2" fmla="*/ 0 w 12"/>
                <a:gd name="T3" fmla="*/ 19 h 31"/>
                <a:gd name="T4" fmla="*/ 0 w 12"/>
                <a:gd name="T5" fmla="*/ 22 h 31"/>
                <a:gd name="T6" fmla="*/ 0 60000 65536"/>
                <a:gd name="T7" fmla="*/ 0 60000 65536"/>
                <a:gd name="T8" fmla="*/ 0 60000 65536"/>
                <a:gd name="T9" fmla="*/ 0 w 12"/>
                <a:gd name="T10" fmla="*/ 0 h 31"/>
                <a:gd name="T11" fmla="*/ 12 w 12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1">
                  <a:moveTo>
                    <a:pt x="0" y="20"/>
                  </a:moveTo>
                  <a:cubicBezTo>
                    <a:pt x="0" y="20"/>
                    <a:pt x="0" y="17"/>
                    <a:pt x="0" y="17"/>
                  </a:cubicBezTo>
                  <a:cubicBezTo>
                    <a:pt x="0" y="0"/>
                    <a:pt x="12" y="31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3" name="Freeform 2377">
              <a:extLst>
                <a:ext uri="{FF2B5EF4-FFF2-40B4-BE49-F238E27FC236}">
                  <a16:creationId xmlns:a16="http://schemas.microsoft.com/office/drawing/2014/main" id="{7675EE11-853A-4443-9778-5570D1B40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21"/>
              <a:ext cx="8" cy="8"/>
            </a:xfrm>
            <a:custGeom>
              <a:avLst/>
              <a:gdLst>
                <a:gd name="T0" fmla="*/ 0 w 7"/>
                <a:gd name="T1" fmla="*/ 3 h 7"/>
                <a:gd name="T2" fmla="*/ 9 w 7"/>
                <a:gd name="T3" fmla="*/ 3 h 7"/>
                <a:gd name="T4" fmla="*/ 0 w 7"/>
                <a:gd name="T5" fmla="*/ 3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3"/>
                  </a:moveTo>
                  <a:cubicBezTo>
                    <a:pt x="1" y="0"/>
                    <a:pt x="4" y="1"/>
                    <a:pt x="7" y="3"/>
                  </a:cubicBezTo>
                  <a:cubicBezTo>
                    <a:pt x="7" y="7"/>
                    <a:pt x="1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4" name="Freeform 2378">
              <a:extLst>
                <a:ext uri="{FF2B5EF4-FFF2-40B4-BE49-F238E27FC236}">
                  <a16:creationId xmlns:a16="http://schemas.microsoft.com/office/drawing/2014/main" id="{17054EEC-C76E-4706-A065-6884BB044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7"/>
              <a:ext cx="14" cy="34"/>
            </a:xfrm>
            <a:custGeom>
              <a:avLst/>
              <a:gdLst>
                <a:gd name="T0" fmla="*/ 1 w 13"/>
                <a:gd name="T1" fmla="*/ 24 h 31"/>
                <a:gd name="T2" fmla="*/ 1 w 13"/>
                <a:gd name="T3" fmla="*/ 20 h 31"/>
                <a:gd name="T4" fmla="*/ 1 w 13"/>
                <a:gd name="T5" fmla="*/ 24 h 31"/>
                <a:gd name="T6" fmla="*/ 0 60000 65536"/>
                <a:gd name="T7" fmla="*/ 0 60000 65536"/>
                <a:gd name="T8" fmla="*/ 0 60000 65536"/>
                <a:gd name="T9" fmla="*/ 0 w 13"/>
                <a:gd name="T10" fmla="*/ 0 h 31"/>
                <a:gd name="T11" fmla="*/ 13 w 13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1">
                  <a:moveTo>
                    <a:pt x="1" y="20"/>
                  </a:moveTo>
                  <a:cubicBezTo>
                    <a:pt x="0" y="19"/>
                    <a:pt x="1" y="17"/>
                    <a:pt x="1" y="16"/>
                  </a:cubicBezTo>
                  <a:cubicBezTo>
                    <a:pt x="1" y="0"/>
                    <a:pt x="13" y="31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5" name="Freeform 2379">
              <a:extLst>
                <a:ext uri="{FF2B5EF4-FFF2-40B4-BE49-F238E27FC236}">
                  <a16:creationId xmlns:a16="http://schemas.microsoft.com/office/drawing/2014/main" id="{CFA7CA16-66CA-40AA-B38F-EC09855C9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" y="16"/>
              <a:ext cx="12" cy="14"/>
            </a:xfrm>
            <a:custGeom>
              <a:avLst/>
              <a:gdLst>
                <a:gd name="T0" fmla="*/ 8 w 11"/>
                <a:gd name="T1" fmla="*/ 2 h 13"/>
                <a:gd name="T2" fmla="*/ 8 w 11"/>
                <a:gd name="T3" fmla="*/ 14 h 13"/>
                <a:gd name="T4" fmla="*/ 8 w 11"/>
                <a:gd name="T5" fmla="*/ 10 h 13"/>
                <a:gd name="T6" fmla="*/ 8 w 11"/>
                <a:gd name="T7" fmla="*/ 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6" y="2"/>
                  </a:moveTo>
                  <a:cubicBezTo>
                    <a:pt x="8" y="3"/>
                    <a:pt x="11" y="13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0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6" name="Freeform 2380">
              <a:extLst>
                <a:ext uri="{FF2B5EF4-FFF2-40B4-BE49-F238E27FC236}">
                  <a16:creationId xmlns:a16="http://schemas.microsoft.com/office/drawing/2014/main" id="{261922AB-1A64-4433-8323-01187484D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7"/>
              <a:ext cx="20" cy="17"/>
            </a:xfrm>
            <a:custGeom>
              <a:avLst/>
              <a:gdLst>
                <a:gd name="T0" fmla="*/ 2 w 19"/>
                <a:gd name="T1" fmla="*/ 7 h 16"/>
                <a:gd name="T2" fmla="*/ 17 w 19"/>
                <a:gd name="T3" fmla="*/ 7 h 16"/>
                <a:gd name="T4" fmla="*/ 2 w 19"/>
                <a:gd name="T5" fmla="*/ 7 h 16"/>
                <a:gd name="T6" fmla="*/ 0 60000 65536"/>
                <a:gd name="T7" fmla="*/ 0 60000 65536"/>
                <a:gd name="T8" fmla="*/ 0 60000 65536"/>
                <a:gd name="T9" fmla="*/ 0 w 19"/>
                <a:gd name="T10" fmla="*/ 0 h 16"/>
                <a:gd name="T11" fmla="*/ 19 w 19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6">
                  <a:moveTo>
                    <a:pt x="2" y="7"/>
                  </a:moveTo>
                  <a:cubicBezTo>
                    <a:pt x="0" y="0"/>
                    <a:pt x="19" y="0"/>
                    <a:pt x="15" y="7"/>
                  </a:cubicBezTo>
                  <a:cubicBezTo>
                    <a:pt x="11" y="16"/>
                    <a:pt x="1" y="6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7" name="Freeform 2381">
              <a:extLst>
                <a:ext uri="{FF2B5EF4-FFF2-40B4-BE49-F238E27FC236}">
                  <a16:creationId xmlns:a16="http://schemas.microsoft.com/office/drawing/2014/main" id="{981A8973-795B-4475-87A7-A96545A10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25"/>
              <a:ext cx="10" cy="5"/>
            </a:xfrm>
            <a:custGeom>
              <a:avLst/>
              <a:gdLst>
                <a:gd name="T0" fmla="*/ 1 w 10"/>
                <a:gd name="T1" fmla="*/ 0 h 5"/>
                <a:gd name="T2" fmla="*/ 8 w 10"/>
                <a:gd name="T3" fmla="*/ 4 h 5"/>
                <a:gd name="T4" fmla="*/ 1 w 10"/>
                <a:gd name="T5" fmla="*/ 0 h 5"/>
                <a:gd name="T6" fmla="*/ 0 60000 65536"/>
                <a:gd name="T7" fmla="*/ 0 60000 65536"/>
                <a:gd name="T8" fmla="*/ 0 60000 65536"/>
                <a:gd name="T9" fmla="*/ 0 w 10"/>
                <a:gd name="T10" fmla="*/ 0 h 5"/>
                <a:gd name="T11" fmla="*/ 10 w 1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">
                  <a:moveTo>
                    <a:pt x="1" y="0"/>
                  </a:moveTo>
                  <a:cubicBezTo>
                    <a:pt x="2" y="0"/>
                    <a:pt x="10" y="2"/>
                    <a:pt x="8" y="4"/>
                  </a:cubicBezTo>
                  <a:cubicBezTo>
                    <a:pt x="7" y="5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8" name="Freeform 2382">
              <a:extLst>
                <a:ext uri="{FF2B5EF4-FFF2-40B4-BE49-F238E27FC236}">
                  <a16:creationId xmlns:a16="http://schemas.microsoft.com/office/drawing/2014/main" id="{A865D28B-A39E-4E01-9ADE-4447776D7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25"/>
              <a:ext cx="7" cy="5"/>
            </a:xfrm>
            <a:custGeom>
              <a:avLst/>
              <a:gdLst>
                <a:gd name="T0" fmla="*/ 5 w 7"/>
                <a:gd name="T1" fmla="*/ 4 h 5"/>
                <a:gd name="T2" fmla="*/ 2 w 7"/>
                <a:gd name="T3" fmla="*/ 0 h 5"/>
                <a:gd name="T4" fmla="*/ 5 w 7"/>
                <a:gd name="T5" fmla="*/ 4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5" y="4"/>
                  </a:moveTo>
                  <a:cubicBezTo>
                    <a:pt x="4" y="5"/>
                    <a:pt x="0" y="2"/>
                    <a:pt x="2" y="0"/>
                  </a:cubicBezTo>
                  <a:cubicBezTo>
                    <a:pt x="3" y="0"/>
                    <a:pt x="7" y="2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9" name="Line 2383">
              <a:extLst>
                <a:ext uri="{FF2B5EF4-FFF2-40B4-BE49-F238E27FC236}">
                  <a16:creationId xmlns:a16="http://schemas.microsoft.com/office/drawing/2014/main" id="{912545D4-736D-4BD6-829E-CA9155B78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8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0" name="Line 2384">
              <a:extLst>
                <a:ext uri="{FF2B5EF4-FFF2-40B4-BE49-F238E27FC236}">
                  <a16:creationId xmlns:a16="http://schemas.microsoft.com/office/drawing/2014/main" id="{41AD1F6C-4F98-4572-BE53-2C2127141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8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1" name="Freeform 2385">
              <a:extLst>
                <a:ext uri="{FF2B5EF4-FFF2-40B4-BE49-F238E27FC236}">
                  <a16:creationId xmlns:a16="http://schemas.microsoft.com/office/drawing/2014/main" id="{71811710-7819-4E57-8705-2E0DA1309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18"/>
              <a:ext cx="19" cy="15"/>
            </a:xfrm>
            <a:custGeom>
              <a:avLst/>
              <a:gdLst>
                <a:gd name="T0" fmla="*/ 0 w 17"/>
                <a:gd name="T1" fmla="*/ 6 h 14"/>
                <a:gd name="T2" fmla="*/ 17 w 17"/>
                <a:gd name="T3" fmla="*/ 0 h 14"/>
                <a:gd name="T4" fmla="*/ 0 w 17"/>
                <a:gd name="T5" fmla="*/ 6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0" y="6"/>
                  </a:moveTo>
                  <a:cubicBezTo>
                    <a:pt x="5" y="5"/>
                    <a:pt x="8" y="2"/>
                    <a:pt x="13" y="0"/>
                  </a:cubicBezTo>
                  <a:cubicBezTo>
                    <a:pt x="17" y="8"/>
                    <a:pt x="2" y="14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2" name="Freeform 2386">
              <a:extLst>
                <a:ext uri="{FF2B5EF4-FFF2-40B4-BE49-F238E27FC236}">
                  <a16:creationId xmlns:a16="http://schemas.microsoft.com/office/drawing/2014/main" id="{1822CBF3-6434-4775-9FFE-369DA8B60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12"/>
              <a:ext cx="18" cy="16"/>
            </a:xfrm>
            <a:custGeom>
              <a:avLst/>
              <a:gdLst>
                <a:gd name="T0" fmla="*/ 6 w 17"/>
                <a:gd name="T1" fmla="*/ 14 h 15"/>
                <a:gd name="T2" fmla="*/ 14 w 17"/>
                <a:gd name="T3" fmla="*/ 6 h 15"/>
                <a:gd name="T4" fmla="*/ 6 w 17"/>
                <a:gd name="T5" fmla="*/ 14 h 15"/>
                <a:gd name="T6" fmla="*/ 0 60000 65536"/>
                <a:gd name="T7" fmla="*/ 0 60000 65536"/>
                <a:gd name="T8" fmla="*/ 0 60000 65536"/>
                <a:gd name="T9" fmla="*/ 0 w 17"/>
                <a:gd name="T10" fmla="*/ 0 h 15"/>
                <a:gd name="T11" fmla="*/ 17 w 1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">
                  <a:moveTo>
                    <a:pt x="6" y="12"/>
                  </a:moveTo>
                  <a:cubicBezTo>
                    <a:pt x="0" y="7"/>
                    <a:pt x="6" y="0"/>
                    <a:pt x="12" y="6"/>
                  </a:cubicBezTo>
                  <a:cubicBezTo>
                    <a:pt x="17" y="10"/>
                    <a:pt x="8" y="15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3" name="Line 2387">
              <a:extLst>
                <a:ext uri="{FF2B5EF4-FFF2-40B4-BE49-F238E27FC236}">
                  <a16:creationId xmlns:a16="http://schemas.microsoft.com/office/drawing/2014/main" id="{4934011F-5D6E-434F-99BD-6254E7538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3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4" name="Line 2388">
              <a:extLst>
                <a:ext uri="{FF2B5EF4-FFF2-40B4-BE49-F238E27FC236}">
                  <a16:creationId xmlns:a16="http://schemas.microsoft.com/office/drawing/2014/main" id="{A79E962B-727F-45EC-A6BC-D9AA042FA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3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5" name="Freeform 2389">
              <a:extLst>
                <a:ext uri="{FF2B5EF4-FFF2-40B4-BE49-F238E27FC236}">
                  <a16:creationId xmlns:a16="http://schemas.microsoft.com/office/drawing/2014/main" id="{4C3EE75B-8434-48B0-90A8-AF90539E8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20"/>
              <a:ext cx="7" cy="6"/>
            </a:xfrm>
            <a:custGeom>
              <a:avLst/>
              <a:gdLst>
                <a:gd name="T0" fmla="*/ 2 w 7"/>
                <a:gd name="T1" fmla="*/ 1 h 5"/>
                <a:gd name="T2" fmla="*/ 5 w 7"/>
                <a:gd name="T3" fmla="*/ 6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3" y="0"/>
                    <a:pt x="7" y="3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6" name="Freeform 2390">
              <a:extLst>
                <a:ext uri="{FF2B5EF4-FFF2-40B4-BE49-F238E27FC236}">
                  <a16:creationId xmlns:a16="http://schemas.microsoft.com/office/drawing/2014/main" id="{2E14671F-B82D-4604-9CDD-CBADDE527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13"/>
              <a:ext cx="20" cy="13"/>
            </a:xfrm>
            <a:custGeom>
              <a:avLst/>
              <a:gdLst>
                <a:gd name="T0" fmla="*/ 11 w 18"/>
                <a:gd name="T1" fmla="*/ 10 h 12"/>
                <a:gd name="T2" fmla="*/ 19 w 18"/>
                <a:gd name="T3" fmla="*/ 10 h 12"/>
                <a:gd name="T4" fmla="*/ 11 w 18"/>
                <a:gd name="T5" fmla="*/ 10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9" y="8"/>
                  </a:moveTo>
                  <a:cubicBezTo>
                    <a:pt x="0" y="0"/>
                    <a:pt x="18" y="2"/>
                    <a:pt x="15" y="8"/>
                  </a:cubicBezTo>
                  <a:cubicBezTo>
                    <a:pt x="14" y="12"/>
                    <a:pt x="9" y="9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7" name="Line 2391">
              <a:extLst>
                <a:ext uri="{FF2B5EF4-FFF2-40B4-BE49-F238E27FC236}">
                  <a16:creationId xmlns:a16="http://schemas.microsoft.com/office/drawing/2014/main" id="{40850F0A-D2DA-4466-B390-A17F1AD22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2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8" name="Line 2392">
              <a:extLst>
                <a:ext uri="{FF2B5EF4-FFF2-40B4-BE49-F238E27FC236}">
                  <a16:creationId xmlns:a16="http://schemas.microsoft.com/office/drawing/2014/main" id="{5A9A8E28-C52A-4885-85F2-7997BFC71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25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49" name="Freeform 2393">
              <a:extLst>
                <a:ext uri="{FF2B5EF4-FFF2-40B4-BE49-F238E27FC236}">
                  <a16:creationId xmlns:a16="http://schemas.microsoft.com/office/drawing/2014/main" id="{C7EAF9DF-C7FD-4C74-B38F-123D8AF4A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" y="13"/>
              <a:ext cx="7" cy="18"/>
            </a:xfrm>
            <a:custGeom>
              <a:avLst/>
              <a:gdLst>
                <a:gd name="T0" fmla="*/ 0 w 6"/>
                <a:gd name="T1" fmla="*/ 13 h 17"/>
                <a:gd name="T2" fmla="*/ 0 w 6"/>
                <a:gd name="T3" fmla="*/ 8 h 17"/>
                <a:gd name="T4" fmla="*/ 7 w 6"/>
                <a:gd name="T5" fmla="*/ 11 h 17"/>
                <a:gd name="T6" fmla="*/ 0 w 6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7"/>
                <a:gd name="T14" fmla="*/ 6 w 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7">
                  <a:moveTo>
                    <a:pt x="0" y="11"/>
                  </a:moveTo>
                  <a:cubicBezTo>
                    <a:pt x="0" y="11"/>
                    <a:pt x="0" y="9"/>
                    <a:pt x="0" y="8"/>
                  </a:cubicBezTo>
                  <a:cubicBezTo>
                    <a:pt x="0" y="0"/>
                    <a:pt x="3" y="4"/>
                    <a:pt x="5" y="9"/>
                  </a:cubicBezTo>
                  <a:cubicBezTo>
                    <a:pt x="6" y="13"/>
                    <a:pt x="6" y="17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50" name="Freeform 2394">
              <a:extLst>
                <a:ext uri="{FF2B5EF4-FFF2-40B4-BE49-F238E27FC236}">
                  <a16:creationId xmlns:a16="http://schemas.microsoft.com/office/drawing/2014/main" id="{B446976F-6A68-47D6-BE23-CC4382F99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"/>
              <a:ext cx="18" cy="13"/>
            </a:xfrm>
            <a:custGeom>
              <a:avLst/>
              <a:gdLst>
                <a:gd name="T0" fmla="*/ 17 w 17"/>
                <a:gd name="T1" fmla="*/ 10 h 12"/>
                <a:gd name="T2" fmla="*/ 8 w 17"/>
                <a:gd name="T3" fmla="*/ 10 h 12"/>
                <a:gd name="T4" fmla="*/ 17 w 17"/>
                <a:gd name="T5" fmla="*/ 10 h 12"/>
                <a:gd name="T6" fmla="*/ 0 60000 65536"/>
                <a:gd name="T7" fmla="*/ 0 60000 65536"/>
                <a:gd name="T8" fmla="*/ 0 60000 65536"/>
                <a:gd name="T9" fmla="*/ 0 w 17"/>
                <a:gd name="T10" fmla="*/ 0 h 12"/>
                <a:gd name="T11" fmla="*/ 17 w 1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2">
                  <a:moveTo>
                    <a:pt x="15" y="8"/>
                  </a:moveTo>
                  <a:cubicBezTo>
                    <a:pt x="13" y="12"/>
                    <a:pt x="8" y="9"/>
                    <a:pt x="8" y="8"/>
                  </a:cubicBezTo>
                  <a:cubicBezTo>
                    <a:pt x="0" y="0"/>
                    <a:pt x="17" y="2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51" name="Line 2395">
              <a:extLst>
                <a:ext uri="{FF2B5EF4-FFF2-40B4-BE49-F238E27FC236}">
                  <a16:creationId xmlns:a16="http://schemas.microsoft.com/office/drawing/2014/main" id="{630B7E51-FDC3-4D89-B526-887D97C78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7" y="2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52" name="Line 2396">
              <a:extLst>
                <a:ext uri="{FF2B5EF4-FFF2-40B4-BE49-F238E27FC236}">
                  <a16:creationId xmlns:a16="http://schemas.microsoft.com/office/drawing/2014/main" id="{2333E85E-74FB-41E7-A153-8125810A5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7" y="2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53" name="Freeform 2397">
              <a:extLst>
                <a:ext uri="{FF2B5EF4-FFF2-40B4-BE49-F238E27FC236}">
                  <a16:creationId xmlns:a16="http://schemas.microsoft.com/office/drawing/2014/main" id="{902252BE-12DF-4D1C-8876-F1021BB42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17"/>
              <a:ext cx="8" cy="9"/>
            </a:xfrm>
            <a:custGeom>
              <a:avLst/>
              <a:gdLst>
                <a:gd name="T0" fmla="*/ 0 w 7"/>
                <a:gd name="T1" fmla="*/ 6 h 8"/>
                <a:gd name="T2" fmla="*/ 9 w 7"/>
                <a:gd name="T3" fmla="*/ 6 h 8"/>
                <a:gd name="T4" fmla="*/ 0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4" y="5"/>
                    <a:pt x="5" y="0"/>
                    <a:pt x="7" y="4"/>
                  </a:cubicBezTo>
                  <a:cubicBezTo>
                    <a:pt x="7" y="7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54" name="Freeform 2398">
              <a:extLst>
                <a:ext uri="{FF2B5EF4-FFF2-40B4-BE49-F238E27FC236}">
                  <a16:creationId xmlns:a16="http://schemas.microsoft.com/office/drawing/2014/main" id="{01762DA3-721D-4C21-8AD8-DE924FDFE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18"/>
              <a:ext cx="3" cy="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3 h 7"/>
                <a:gd name="T4" fmla="*/ 0 w 3"/>
                <a:gd name="T5" fmla="*/ 3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3"/>
                  </a:moveTo>
                  <a:cubicBezTo>
                    <a:pt x="0" y="2"/>
                    <a:pt x="3" y="0"/>
                    <a:pt x="3" y="3"/>
                  </a:cubicBezTo>
                  <a:cubicBezTo>
                    <a:pt x="3" y="5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55" name="Freeform 2399">
              <a:extLst>
                <a:ext uri="{FF2B5EF4-FFF2-40B4-BE49-F238E27FC236}">
                  <a16:creationId xmlns:a16="http://schemas.microsoft.com/office/drawing/2014/main" id="{5F115B99-1D9E-40C0-8A2B-143D5B3D7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17"/>
              <a:ext cx="7" cy="9"/>
            </a:xfrm>
            <a:custGeom>
              <a:avLst/>
              <a:gdLst>
                <a:gd name="T0" fmla="*/ 0 w 7"/>
                <a:gd name="T1" fmla="*/ 6 h 8"/>
                <a:gd name="T2" fmla="*/ 7 w 7"/>
                <a:gd name="T3" fmla="*/ 6 h 8"/>
                <a:gd name="T4" fmla="*/ 0 w 7"/>
                <a:gd name="T5" fmla="*/ 6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4"/>
                  </a:moveTo>
                  <a:cubicBezTo>
                    <a:pt x="4" y="5"/>
                    <a:pt x="5" y="0"/>
                    <a:pt x="7" y="4"/>
                  </a:cubicBezTo>
                  <a:cubicBezTo>
                    <a:pt x="7" y="7"/>
                    <a:pt x="1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56" name="Line 2400">
              <a:extLst>
                <a:ext uri="{FF2B5EF4-FFF2-40B4-BE49-F238E27FC236}">
                  <a16:creationId xmlns:a16="http://schemas.microsoft.com/office/drawing/2014/main" id="{221AC496-A113-4B58-9783-F48809EE0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" y="2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57" name="Line 2401">
              <a:extLst>
                <a:ext uri="{FF2B5EF4-FFF2-40B4-BE49-F238E27FC236}">
                  <a16:creationId xmlns:a16="http://schemas.microsoft.com/office/drawing/2014/main" id="{F847348A-24AD-4E52-87B7-42E89C87D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" y="2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58" name="Freeform 2402">
              <a:extLst>
                <a:ext uri="{FF2B5EF4-FFF2-40B4-BE49-F238E27FC236}">
                  <a16:creationId xmlns:a16="http://schemas.microsoft.com/office/drawing/2014/main" id="{785A434A-3BBE-43C7-9880-3001FC5A0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17"/>
              <a:ext cx="7" cy="10"/>
            </a:xfrm>
            <a:custGeom>
              <a:avLst/>
              <a:gdLst>
                <a:gd name="T0" fmla="*/ 7 w 7"/>
                <a:gd name="T1" fmla="*/ 4 h 9"/>
                <a:gd name="T2" fmla="*/ 0 w 7"/>
                <a:gd name="T3" fmla="*/ 4 h 9"/>
                <a:gd name="T4" fmla="*/ 7 w 7"/>
                <a:gd name="T5" fmla="*/ 4 h 9"/>
                <a:gd name="T6" fmla="*/ 0 60000 65536"/>
                <a:gd name="T7" fmla="*/ 0 60000 65536"/>
                <a:gd name="T8" fmla="*/ 0 60000 65536"/>
                <a:gd name="T9" fmla="*/ 0 w 7"/>
                <a:gd name="T10" fmla="*/ 0 h 9"/>
                <a:gd name="T11" fmla="*/ 7 w 7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9">
                  <a:moveTo>
                    <a:pt x="7" y="4"/>
                  </a:moveTo>
                  <a:cubicBezTo>
                    <a:pt x="3" y="4"/>
                    <a:pt x="1" y="9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59" name="Freeform 2403">
              <a:extLst>
                <a:ext uri="{FF2B5EF4-FFF2-40B4-BE49-F238E27FC236}">
                  <a16:creationId xmlns:a16="http://schemas.microsoft.com/office/drawing/2014/main" id="{20199076-7536-42F5-BB7C-A71780C3D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" y="6"/>
              <a:ext cx="23" cy="25"/>
            </a:xfrm>
            <a:custGeom>
              <a:avLst/>
              <a:gdLst>
                <a:gd name="T0" fmla="*/ 15 w 21"/>
                <a:gd name="T1" fmla="*/ 2 h 23"/>
                <a:gd name="T2" fmla="*/ 2 w 21"/>
                <a:gd name="T3" fmla="*/ 13 h 23"/>
                <a:gd name="T4" fmla="*/ 15 w 21"/>
                <a:gd name="T5" fmla="*/ 2 h 23"/>
                <a:gd name="T6" fmla="*/ 0 60000 65536"/>
                <a:gd name="T7" fmla="*/ 0 60000 65536"/>
                <a:gd name="T8" fmla="*/ 0 60000 65536"/>
                <a:gd name="T9" fmla="*/ 0 w 21"/>
                <a:gd name="T10" fmla="*/ 0 h 23"/>
                <a:gd name="T11" fmla="*/ 21 w 2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23">
                  <a:moveTo>
                    <a:pt x="13" y="2"/>
                  </a:moveTo>
                  <a:cubicBezTo>
                    <a:pt x="21" y="4"/>
                    <a:pt x="7" y="23"/>
                    <a:pt x="2" y="11"/>
                  </a:cubicBezTo>
                  <a:cubicBezTo>
                    <a:pt x="0" y="6"/>
                    <a:pt x="6" y="0"/>
                    <a:pt x="1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60" name="Freeform 2404">
              <a:extLst>
                <a:ext uri="{FF2B5EF4-FFF2-40B4-BE49-F238E27FC236}">
                  <a16:creationId xmlns:a16="http://schemas.microsoft.com/office/drawing/2014/main" id="{C2E5BE42-B2D5-46E0-BFBD-9FF9FA46D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" y="1"/>
              <a:ext cx="38" cy="23"/>
            </a:xfrm>
            <a:custGeom>
              <a:avLst/>
              <a:gdLst>
                <a:gd name="T0" fmla="*/ 27 w 35"/>
                <a:gd name="T1" fmla="*/ 23 h 21"/>
                <a:gd name="T2" fmla="*/ 18 w 35"/>
                <a:gd name="T3" fmla="*/ 20 h 21"/>
                <a:gd name="T4" fmla="*/ 27 w 35"/>
                <a:gd name="T5" fmla="*/ 23 h 21"/>
                <a:gd name="T6" fmla="*/ 0 60000 65536"/>
                <a:gd name="T7" fmla="*/ 0 60000 65536"/>
                <a:gd name="T8" fmla="*/ 0 60000 65536"/>
                <a:gd name="T9" fmla="*/ 0 w 35"/>
                <a:gd name="T10" fmla="*/ 0 h 21"/>
                <a:gd name="T11" fmla="*/ 35 w 3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21">
                  <a:moveTo>
                    <a:pt x="23" y="19"/>
                  </a:moveTo>
                  <a:cubicBezTo>
                    <a:pt x="21" y="21"/>
                    <a:pt x="17" y="16"/>
                    <a:pt x="16" y="16"/>
                  </a:cubicBezTo>
                  <a:cubicBezTo>
                    <a:pt x="0" y="0"/>
                    <a:pt x="35" y="8"/>
                    <a:pt x="2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61" name="Freeform 2405">
              <a:extLst>
                <a:ext uri="{FF2B5EF4-FFF2-40B4-BE49-F238E27FC236}">
                  <a16:creationId xmlns:a16="http://schemas.microsoft.com/office/drawing/2014/main" id="{83DCC967-36A4-4E28-B448-6FFEC69DF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0"/>
              <a:ext cx="13" cy="36"/>
            </a:xfrm>
            <a:custGeom>
              <a:avLst/>
              <a:gdLst>
                <a:gd name="T0" fmla="*/ 0 w 12"/>
                <a:gd name="T1" fmla="*/ 19 h 34"/>
                <a:gd name="T2" fmla="*/ 0 w 12"/>
                <a:gd name="T3" fmla="*/ 13 h 34"/>
                <a:gd name="T4" fmla="*/ 0 w 12"/>
                <a:gd name="T5" fmla="*/ 19 h 34"/>
                <a:gd name="T6" fmla="*/ 0 60000 65536"/>
                <a:gd name="T7" fmla="*/ 0 60000 65536"/>
                <a:gd name="T8" fmla="*/ 0 60000 65536"/>
                <a:gd name="T9" fmla="*/ 0 w 12"/>
                <a:gd name="T10" fmla="*/ 0 h 34"/>
                <a:gd name="T11" fmla="*/ 12 w 12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34">
                  <a:moveTo>
                    <a:pt x="0" y="17"/>
                  </a:moveTo>
                  <a:cubicBezTo>
                    <a:pt x="0" y="16"/>
                    <a:pt x="0" y="11"/>
                    <a:pt x="0" y="11"/>
                  </a:cubicBezTo>
                  <a:cubicBezTo>
                    <a:pt x="12" y="0"/>
                    <a:pt x="4" y="34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62" name="Freeform 2406">
              <a:extLst>
                <a:ext uri="{FF2B5EF4-FFF2-40B4-BE49-F238E27FC236}">
                  <a16:creationId xmlns:a16="http://schemas.microsoft.com/office/drawing/2014/main" id="{4497B6E0-2FF1-4BA5-AACC-018B79D8C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8"/>
              <a:ext cx="20" cy="14"/>
            </a:xfrm>
            <a:custGeom>
              <a:avLst/>
              <a:gdLst>
                <a:gd name="T0" fmla="*/ 0 w 18"/>
                <a:gd name="T1" fmla="*/ 14 h 13"/>
                <a:gd name="T2" fmla="*/ 21 w 18"/>
                <a:gd name="T3" fmla="*/ 11 h 13"/>
                <a:gd name="T4" fmla="*/ 0 w 18"/>
                <a:gd name="T5" fmla="*/ 14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0" y="12"/>
                  </a:moveTo>
                  <a:cubicBezTo>
                    <a:pt x="0" y="3"/>
                    <a:pt x="18" y="0"/>
                    <a:pt x="17" y="9"/>
                  </a:cubicBezTo>
                  <a:cubicBezTo>
                    <a:pt x="9" y="13"/>
                    <a:pt x="11" y="9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63" name="Line 2407">
              <a:extLst>
                <a:ext uri="{FF2B5EF4-FFF2-40B4-BE49-F238E27FC236}">
                  <a16:creationId xmlns:a16="http://schemas.microsoft.com/office/drawing/2014/main" id="{314B5070-FA68-420F-9FD4-9014C540E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8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64" name="Line 2408">
              <a:extLst>
                <a:ext uri="{FF2B5EF4-FFF2-40B4-BE49-F238E27FC236}">
                  <a16:creationId xmlns:a16="http://schemas.microsoft.com/office/drawing/2014/main" id="{265B9F28-1705-4AB2-90C2-585DF3CDB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8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65" name="Freeform 2409">
              <a:extLst>
                <a:ext uri="{FF2B5EF4-FFF2-40B4-BE49-F238E27FC236}">
                  <a16:creationId xmlns:a16="http://schemas.microsoft.com/office/drawing/2014/main" id="{B1E205F2-A8D5-4282-B3EE-C0CF092D4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4" y="14"/>
              <a:ext cx="7" cy="7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5 h 7"/>
                <a:gd name="T4" fmla="*/ 0 w 7"/>
                <a:gd name="T5" fmla="*/ 4 h 7"/>
                <a:gd name="T6" fmla="*/ 7 w 7"/>
                <a:gd name="T7" fmla="*/ 4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7"/>
                <a:gd name="T14" fmla="*/ 7 w 7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7">
                  <a:moveTo>
                    <a:pt x="7" y="4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2" y="6"/>
                    <a:pt x="1" y="7"/>
                    <a:pt x="0" y="4"/>
                  </a:cubicBezTo>
                  <a:cubicBezTo>
                    <a:pt x="0" y="1"/>
                    <a:pt x="6" y="0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66" name="Line 2410">
              <a:extLst>
                <a:ext uri="{FF2B5EF4-FFF2-40B4-BE49-F238E27FC236}">
                  <a16:creationId xmlns:a16="http://schemas.microsoft.com/office/drawing/2014/main" id="{3C8690E3-4B81-442A-83C2-0C4EF166B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67" name="Line 2411">
              <a:extLst>
                <a:ext uri="{FF2B5EF4-FFF2-40B4-BE49-F238E27FC236}">
                  <a16:creationId xmlns:a16="http://schemas.microsoft.com/office/drawing/2014/main" id="{04547154-3C3C-4D52-9919-E1C172F70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68" name="Freeform 2412">
              <a:extLst>
                <a:ext uri="{FF2B5EF4-FFF2-40B4-BE49-F238E27FC236}">
                  <a16:creationId xmlns:a16="http://schemas.microsoft.com/office/drawing/2014/main" id="{80CF0241-03D1-4013-AA4E-9BA12F501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14"/>
              <a:ext cx="8" cy="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4 h 5"/>
                <a:gd name="T4" fmla="*/ 2 w 7"/>
                <a:gd name="T5" fmla="*/ 1 h 5"/>
                <a:gd name="T6" fmla="*/ 0 60000 65536"/>
                <a:gd name="T7" fmla="*/ 0 60000 65536"/>
                <a:gd name="T8" fmla="*/ 0 60000 65536"/>
                <a:gd name="T9" fmla="*/ 0 w 7"/>
                <a:gd name="T10" fmla="*/ 0 h 5"/>
                <a:gd name="T11" fmla="*/ 7 w 7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">
                  <a:moveTo>
                    <a:pt x="2" y="1"/>
                  </a:moveTo>
                  <a:cubicBezTo>
                    <a:pt x="2" y="0"/>
                    <a:pt x="7" y="2"/>
                    <a:pt x="5" y="4"/>
                  </a:cubicBezTo>
                  <a:cubicBezTo>
                    <a:pt x="4" y="5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69" name="Freeform 2413">
              <a:extLst>
                <a:ext uri="{FF2B5EF4-FFF2-40B4-BE49-F238E27FC236}">
                  <a16:creationId xmlns:a16="http://schemas.microsoft.com/office/drawing/2014/main" id="{12AE9B7E-6D63-4443-8117-061B6DAF9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11"/>
              <a:ext cx="5" cy="8"/>
            </a:xfrm>
            <a:custGeom>
              <a:avLst/>
              <a:gdLst>
                <a:gd name="T0" fmla="*/ 0 w 4"/>
                <a:gd name="T1" fmla="*/ 4 h 8"/>
                <a:gd name="T2" fmla="*/ 6 w 4"/>
                <a:gd name="T3" fmla="*/ 4 h 8"/>
                <a:gd name="T4" fmla="*/ 0 w 4"/>
                <a:gd name="T5" fmla="*/ 4 h 8"/>
                <a:gd name="T6" fmla="*/ 0 60000 65536"/>
                <a:gd name="T7" fmla="*/ 0 60000 65536"/>
                <a:gd name="T8" fmla="*/ 0 60000 65536"/>
                <a:gd name="T9" fmla="*/ 0 w 4"/>
                <a:gd name="T10" fmla="*/ 0 h 8"/>
                <a:gd name="T11" fmla="*/ 4 w 4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8">
                  <a:moveTo>
                    <a:pt x="0" y="4"/>
                  </a:moveTo>
                  <a:cubicBezTo>
                    <a:pt x="0" y="2"/>
                    <a:pt x="4" y="0"/>
                    <a:pt x="4" y="4"/>
                  </a:cubicBezTo>
                  <a:cubicBezTo>
                    <a:pt x="4" y="6"/>
                    <a:pt x="0" y="8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70" name="Freeform 2414">
              <a:extLst>
                <a:ext uri="{FF2B5EF4-FFF2-40B4-BE49-F238E27FC236}">
                  <a16:creationId xmlns:a16="http://schemas.microsoft.com/office/drawing/2014/main" id="{64368E43-4FE8-4CA2-988A-79C917A1B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5"/>
              <a:ext cx="6" cy="20"/>
            </a:xfrm>
            <a:custGeom>
              <a:avLst/>
              <a:gdLst>
                <a:gd name="T0" fmla="*/ 0 w 6"/>
                <a:gd name="T1" fmla="*/ 11 h 18"/>
                <a:gd name="T2" fmla="*/ 5 w 6"/>
                <a:gd name="T3" fmla="*/ 11 h 18"/>
                <a:gd name="T4" fmla="*/ 0 w 6"/>
                <a:gd name="T5" fmla="*/ 14 h 18"/>
                <a:gd name="T6" fmla="*/ 0 w 6"/>
                <a:gd name="T7" fmla="*/ 11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8"/>
                <a:gd name="T14" fmla="*/ 6 w 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8">
                  <a:moveTo>
                    <a:pt x="0" y="9"/>
                  </a:moveTo>
                  <a:cubicBezTo>
                    <a:pt x="0" y="0"/>
                    <a:pt x="3" y="5"/>
                    <a:pt x="5" y="9"/>
                  </a:cubicBezTo>
                  <a:cubicBezTo>
                    <a:pt x="6" y="13"/>
                    <a:pt x="6" y="18"/>
                    <a:pt x="0" y="12"/>
                  </a:cubicBezTo>
                  <a:cubicBezTo>
                    <a:pt x="0" y="12"/>
                    <a:pt x="0" y="9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71" name="Freeform 2415">
              <a:extLst>
                <a:ext uri="{FF2B5EF4-FFF2-40B4-BE49-F238E27FC236}">
                  <a16:creationId xmlns:a16="http://schemas.microsoft.com/office/drawing/2014/main" id="{7E10AD2F-216B-448B-B956-BA7EF08A2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7"/>
              <a:ext cx="7" cy="11"/>
            </a:xfrm>
            <a:custGeom>
              <a:avLst/>
              <a:gdLst>
                <a:gd name="T0" fmla="*/ 5 w 7"/>
                <a:gd name="T1" fmla="*/ 4 h 10"/>
                <a:gd name="T2" fmla="*/ 2 w 7"/>
                <a:gd name="T3" fmla="*/ 9 h 10"/>
                <a:gd name="T4" fmla="*/ 5 w 7"/>
                <a:gd name="T5" fmla="*/ 4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5" y="4"/>
                  </a:moveTo>
                  <a:cubicBezTo>
                    <a:pt x="7" y="5"/>
                    <a:pt x="6" y="10"/>
                    <a:pt x="2" y="7"/>
                  </a:cubicBezTo>
                  <a:cubicBezTo>
                    <a:pt x="0" y="5"/>
                    <a:pt x="2" y="0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89" name="Group 2053">
            <a:extLst>
              <a:ext uri="{FF2B5EF4-FFF2-40B4-BE49-F238E27FC236}">
                <a16:creationId xmlns:a16="http://schemas.microsoft.com/office/drawing/2014/main" id="{766DEDA5-D15F-43AB-AB59-58682B171B38}"/>
              </a:ext>
            </a:extLst>
          </p:cNvPr>
          <p:cNvGrpSpPr>
            <a:grpSpLocks/>
          </p:cNvGrpSpPr>
          <p:nvPr/>
        </p:nvGrpSpPr>
        <p:grpSpPr bwMode="auto">
          <a:xfrm>
            <a:off x="8193088" y="138113"/>
            <a:ext cx="3998912" cy="1498600"/>
            <a:chOff x="0" y="0"/>
            <a:chExt cx="3999107" cy="1498397"/>
          </a:xfrm>
        </p:grpSpPr>
        <p:grpSp>
          <p:nvGrpSpPr>
            <p:cNvPr id="14454" name="Group 2054">
              <a:extLst>
                <a:ext uri="{FF2B5EF4-FFF2-40B4-BE49-F238E27FC236}">
                  <a16:creationId xmlns:a16="http://schemas.microsoft.com/office/drawing/2014/main" id="{6932E8BE-D933-4AFB-BF75-185FE9671D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0664"/>
              <a:ext cx="3769127" cy="1427733"/>
              <a:chOff x="0" y="0"/>
              <a:chExt cx="2770188" cy="1049338"/>
            </a:xfrm>
          </p:grpSpPr>
          <p:sp>
            <p:nvSpPr>
              <p:cNvPr id="14456" name="Freeform 2664">
                <a:extLst>
                  <a:ext uri="{FF2B5EF4-FFF2-40B4-BE49-F238E27FC236}">
                    <a16:creationId xmlns:a16="http://schemas.microsoft.com/office/drawing/2014/main" id="{74B71A63-730A-482A-BF75-4A035CD80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5400"/>
                <a:ext cx="2770188" cy="800100"/>
              </a:xfrm>
              <a:custGeom>
                <a:avLst/>
                <a:gdLst>
                  <a:gd name="T0" fmla="*/ 2147483647 w 1615"/>
                  <a:gd name="T1" fmla="*/ 0 h 466"/>
                  <a:gd name="T2" fmla="*/ 2147483647 w 1615"/>
                  <a:gd name="T3" fmla="*/ 0 h 466"/>
                  <a:gd name="T4" fmla="*/ 1859475402 w 1615"/>
                  <a:gd name="T5" fmla="*/ 70750474 h 466"/>
                  <a:gd name="T6" fmla="*/ 823817890 w 1615"/>
                  <a:gd name="T7" fmla="*/ 56010434 h 466"/>
                  <a:gd name="T8" fmla="*/ 753204683 w 1615"/>
                  <a:gd name="T9" fmla="*/ 262365839 h 466"/>
                  <a:gd name="T10" fmla="*/ 741436101 w 1615"/>
                  <a:gd name="T11" fmla="*/ 291844201 h 466"/>
                  <a:gd name="T12" fmla="*/ 697303490 w 1615"/>
                  <a:gd name="T13" fmla="*/ 324272289 h 466"/>
                  <a:gd name="T14" fmla="*/ 679649759 w 1615"/>
                  <a:gd name="T15" fmla="*/ 321324281 h 466"/>
                  <a:gd name="T16" fmla="*/ 582557672 w 1615"/>
                  <a:gd name="T17" fmla="*/ 285948185 h 466"/>
                  <a:gd name="T18" fmla="*/ 570789090 w 1615"/>
                  <a:gd name="T19" fmla="*/ 554210040 h 466"/>
                  <a:gd name="T20" fmla="*/ 44132611 w 1615"/>
                  <a:gd name="T21" fmla="*/ 527679686 h 466"/>
                  <a:gd name="T22" fmla="*/ 41190895 w 1615"/>
                  <a:gd name="T23" fmla="*/ 527679686 h 466"/>
                  <a:gd name="T24" fmla="*/ 8826865 w 1615"/>
                  <a:gd name="T25" fmla="*/ 542418008 h 466"/>
                  <a:gd name="T26" fmla="*/ 5885149 w 1615"/>
                  <a:gd name="T27" fmla="*/ 574846096 h 466"/>
                  <a:gd name="T28" fmla="*/ 52959476 w 1615"/>
                  <a:gd name="T29" fmla="*/ 701607003 h 466"/>
                  <a:gd name="T30" fmla="*/ 267740814 w 1615"/>
                  <a:gd name="T31" fmla="*/ 934492763 h 466"/>
                  <a:gd name="T32" fmla="*/ 267740814 w 1615"/>
                  <a:gd name="T33" fmla="*/ 934492763 h 466"/>
                  <a:gd name="T34" fmla="*/ 329527156 w 1615"/>
                  <a:gd name="T35" fmla="*/ 1011139252 h 466"/>
                  <a:gd name="T36" fmla="*/ 320700291 w 1615"/>
                  <a:gd name="T37" fmla="*/ 1078941718 h 466"/>
                  <a:gd name="T38" fmla="*/ 55901193 w 1615"/>
                  <a:gd name="T39" fmla="*/ 1279401107 h 466"/>
                  <a:gd name="T40" fmla="*/ 959159156 w 1615"/>
                  <a:gd name="T41" fmla="*/ 1335411541 h 466"/>
                  <a:gd name="T42" fmla="*/ 962102588 w 1615"/>
                  <a:gd name="T43" fmla="*/ 1335411541 h 466"/>
                  <a:gd name="T44" fmla="*/ 1000350050 w 1615"/>
                  <a:gd name="T45" fmla="*/ 1300035445 h 466"/>
                  <a:gd name="T46" fmla="*/ 1015062064 w 1615"/>
                  <a:gd name="T47" fmla="*/ 825419903 h 466"/>
                  <a:gd name="T48" fmla="*/ 2147483647 w 1615"/>
                  <a:gd name="T49" fmla="*/ 854898265 h 466"/>
                  <a:gd name="T50" fmla="*/ 2147483647 w 1615"/>
                  <a:gd name="T51" fmla="*/ 831315919 h 466"/>
                  <a:gd name="T52" fmla="*/ 2147483647 w 1615"/>
                  <a:gd name="T53" fmla="*/ 1335411541 h 466"/>
                  <a:gd name="T54" fmla="*/ 2147483647 w 1615"/>
                  <a:gd name="T55" fmla="*/ 1373733927 h 466"/>
                  <a:gd name="T56" fmla="*/ 2147483647 w 1615"/>
                  <a:gd name="T57" fmla="*/ 1373733927 h 466"/>
                  <a:gd name="T58" fmla="*/ 2147483647 w 1615"/>
                  <a:gd name="T59" fmla="*/ 1353097871 h 466"/>
                  <a:gd name="T60" fmla="*/ 2147483647 w 1615"/>
                  <a:gd name="T61" fmla="*/ 1114316096 h 466"/>
                  <a:gd name="T62" fmla="*/ 2147483647 w 1615"/>
                  <a:gd name="T63" fmla="*/ 1084837734 h 466"/>
                  <a:gd name="T64" fmla="*/ 2147483647 w 1615"/>
                  <a:gd name="T65" fmla="*/ 1067149686 h 466"/>
                  <a:gd name="T66" fmla="*/ 2147483647 w 1615"/>
                  <a:gd name="T67" fmla="*/ 934492763 h 466"/>
                  <a:gd name="T68" fmla="*/ 2147483647 w 1615"/>
                  <a:gd name="T69" fmla="*/ 586638127 h 466"/>
                  <a:gd name="T70" fmla="*/ 2147483647 w 1615"/>
                  <a:gd name="T71" fmla="*/ 515887654 h 466"/>
                  <a:gd name="T72" fmla="*/ 2147483647 w 1615"/>
                  <a:gd name="T73" fmla="*/ 515887654 h 466"/>
                  <a:gd name="T74" fmla="*/ 2147483647 w 1615"/>
                  <a:gd name="T75" fmla="*/ 515887654 h 466"/>
                  <a:gd name="T76" fmla="*/ 2147483647 w 1615"/>
                  <a:gd name="T77" fmla="*/ 545366016 h 466"/>
                  <a:gd name="T78" fmla="*/ 2147483647 w 1615"/>
                  <a:gd name="T79" fmla="*/ 38322386 h 466"/>
                  <a:gd name="T80" fmla="*/ 2147483647 w 1615"/>
                  <a:gd name="T81" fmla="*/ 0 h 4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15"/>
                  <a:gd name="T124" fmla="*/ 0 h 466"/>
                  <a:gd name="T125" fmla="*/ 1615 w 1615"/>
                  <a:gd name="T126" fmla="*/ 466 h 4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15" h="466">
                    <a:moveTo>
                      <a:pt x="1404" y="0"/>
                    </a:moveTo>
                    <a:cubicBezTo>
                      <a:pt x="1404" y="0"/>
                      <a:pt x="1403" y="0"/>
                      <a:pt x="1403" y="0"/>
                    </a:cubicBezTo>
                    <a:cubicBezTo>
                      <a:pt x="1146" y="16"/>
                      <a:pt x="889" y="24"/>
                      <a:pt x="632" y="24"/>
                    </a:cubicBezTo>
                    <a:cubicBezTo>
                      <a:pt x="515" y="24"/>
                      <a:pt x="397" y="22"/>
                      <a:pt x="280" y="19"/>
                    </a:cubicBezTo>
                    <a:cubicBezTo>
                      <a:pt x="272" y="42"/>
                      <a:pt x="264" y="65"/>
                      <a:pt x="256" y="89"/>
                    </a:cubicBezTo>
                    <a:cubicBezTo>
                      <a:pt x="255" y="92"/>
                      <a:pt x="253" y="96"/>
                      <a:pt x="252" y="99"/>
                    </a:cubicBezTo>
                    <a:cubicBezTo>
                      <a:pt x="250" y="106"/>
                      <a:pt x="243" y="110"/>
                      <a:pt x="237" y="110"/>
                    </a:cubicBezTo>
                    <a:cubicBezTo>
                      <a:pt x="235" y="110"/>
                      <a:pt x="233" y="110"/>
                      <a:pt x="231" y="109"/>
                    </a:cubicBezTo>
                    <a:cubicBezTo>
                      <a:pt x="220" y="105"/>
                      <a:pt x="209" y="101"/>
                      <a:pt x="198" y="97"/>
                    </a:cubicBezTo>
                    <a:cubicBezTo>
                      <a:pt x="197" y="127"/>
                      <a:pt x="195" y="158"/>
                      <a:pt x="194" y="188"/>
                    </a:cubicBezTo>
                    <a:cubicBezTo>
                      <a:pt x="134" y="186"/>
                      <a:pt x="74" y="182"/>
                      <a:pt x="15" y="179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0" y="179"/>
                      <a:pt x="6" y="181"/>
                      <a:pt x="3" y="184"/>
                    </a:cubicBezTo>
                    <a:cubicBezTo>
                      <a:pt x="1" y="187"/>
                      <a:pt x="0" y="191"/>
                      <a:pt x="2" y="195"/>
                    </a:cubicBezTo>
                    <a:cubicBezTo>
                      <a:pt x="7" y="209"/>
                      <a:pt x="13" y="223"/>
                      <a:pt x="18" y="238"/>
                    </a:cubicBezTo>
                    <a:cubicBezTo>
                      <a:pt x="31" y="250"/>
                      <a:pt x="53" y="273"/>
                      <a:pt x="91" y="317"/>
                    </a:cubicBezTo>
                    <a:cubicBezTo>
                      <a:pt x="91" y="317"/>
                      <a:pt x="91" y="317"/>
                      <a:pt x="91" y="317"/>
                    </a:cubicBezTo>
                    <a:cubicBezTo>
                      <a:pt x="98" y="326"/>
                      <a:pt x="105" y="334"/>
                      <a:pt x="112" y="343"/>
                    </a:cubicBezTo>
                    <a:cubicBezTo>
                      <a:pt x="118" y="350"/>
                      <a:pt x="117" y="361"/>
                      <a:pt x="109" y="366"/>
                    </a:cubicBezTo>
                    <a:cubicBezTo>
                      <a:pt x="79" y="389"/>
                      <a:pt x="50" y="412"/>
                      <a:pt x="19" y="434"/>
                    </a:cubicBezTo>
                    <a:cubicBezTo>
                      <a:pt x="121" y="441"/>
                      <a:pt x="224" y="448"/>
                      <a:pt x="326" y="453"/>
                    </a:cubicBezTo>
                    <a:cubicBezTo>
                      <a:pt x="326" y="453"/>
                      <a:pt x="326" y="453"/>
                      <a:pt x="327" y="453"/>
                    </a:cubicBezTo>
                    <a:cubicBezTo>
                      <a:pt x="334" y="453"/>
                      <a:pt x="339" y="448"/>
                      <a:pt x="340" y="441"/>
                    </a:cubicBezTo>
                    <a:cubicBezTo>
                      <a:pt x="341" y="387"/>
                      <a:pt x="343" y="334"/>
                      <a:pt x="345" y="280"/>
                    </a:cubicBezTo>
                    <a:cubicBezTo>
                      <a:pt x="512" y="286"/>
                      <a:pt x="678" y="290"/>
                      <a:pt x="844" y="290"/>
                    </a:cubicBezTo>
                    <a:cubicBezTo>
                      <a:pt x="987" y="290"/>
                      <a:pt x="1131" y="287"/>
                      <a:pt x="1274" y="282"/>
                    </a:cubicBezTo>
                    <a:cubicBezTo>
                      <a:pt x="1276" y="339"/>
                      <a:pt x="1278" y="396"/>
                      <a:pt x="1280" y="453"/>
                    </a:cubicBezTo>
                    <a:cubicBezTo>
                      <a:pt x="1280" y="460"/>
                      <a:pt x="1286" y="466"/>
                      <a:pt x="1293" y="466"/>
                    </a:cubicBezTo>
                    <a:cubicBezTo>
                      <a:pt x="1293" y="466"/>
                      <a:pt x="1293" y="466"/>
                      <a:pt x="1293" y="466"/>
                    </a:cubicBezTo>
                    <a:cubicBezTo>
                      <a:pt x="1369" y="464"/>
                      <a:pt x="1445" y="462"/>
                      <a:pt x="1521" y="459"/>
                    </a:cubicBezTo>
                    <a:cubicBezTo>
                      <a:pt x="1578" y="378"/>
                      <a:pt x="1578" y="378"/>
                      <a:pt x="1578" y="378"/>
                    </a:cubicBezTo>
                    <a:cubicBezTo>
                      <a:pt x="1581" y="373"/>
                      <a:pt x="1586" y="370"/>
                      <a:pt x="1591" y="368"/>
                    </a:cubicBezTo>
                    <a:cubicBezTo>
                      <a:pt x="1595" y="362"/>
                      <a:pt x="1595" y="362"/>
                      <a:pt x="1595" y="362"/>
                    </a:cubicBezTo>
                    <a:cubicBezTo>
                      <a:pt x="1588" y="347"/>
                      <a:pt x="1580" y="332"/>
                      <a:pt x="1573" y="317"/>
                    </a:cubicBezTo>
                    <a:cubicBezTo>
                      <a:pt x="1587" y="278"/>
                      <a:pt x="1601" y="238"/>
                      <a:pt x="1615" y="199"/>
                    </a:cubicBezTo>
                    <a:cubicBezTo>
                      <a:pt x="1608" y="192"/>
                      <a:pt x="1605" y="183"/>
                      <a:pt x="1607" y="175"/>
                    </a:cubicBezTo>
                    <a:cubicBezTo>
                      <a:pt x="1606" y="175"/>
                      <a:pt x="1605" y="175"/>
                      <a:pt x="1605" y="175"/>
                    </a:cubicBezTo>
                    <a:cubicBezTo>
                      <a:pt x="1604" y="175"/>
                      <a:pt x="1604" y="175"/>
                      <a:pt x="1604" y="175"/>
                    </a:cubicBezTo>
                    <a:cubicBezTo>
                      <a:pt x="1544" y="178"/>
                      <a:pt x="1484" y="182"/>
                      <a:pt x="1425" y="185"/>
                    </a:cubicBezTo>
                    <a:cubicBezTo>
                      <a:pt x="1422" y="128"/>
                      <a:pt x="1419" y="70"/>
                      <a:pt x="1416" y="13"/>
                    </a:cubicBezTo>
                    <a:cubicBezTo>
                      <a:pt x="1416" y="6"/>
                      <a:pt x="1410" y="0"/>
                      <a:pt x="1404" y="0"/>
                    </a:cubicBezTo>
                  </a:path>
                </a:pathLst>
              </a:custGeom>
              <a:solidFill>
                <a:srgbClr val="25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7" name="Freeform 2680">
                <a:extLst>
                  <a:ext uri="{FF2B5EF4-FFF2-40B4-BE49-F238E27FC236}">
                    <a16:creationId xmlns:a16="http://schemas.microsoft.com/office/drawing/2014/main" id="{B5D5117C-E7AE-4636-9525-8ACEFEDE0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5" y="306387"/>
                <a:ext cx="542925" cy="414338"/>
              </a:xfrm>
              <a:custGeom>
                <a:avLst/>
                <a:gdLst>
                  <a:gd name="T0" fmla="*/ 861893438 w 342"/>
                  <a:gd name="T1" fmla="*/ 657762369 h 261"/>
                  <a:gd name="T2" fmla="*/ 0 w 342"/>
                  <a:gd name="T3" fmla="*/ 657762369 h 261"/>
                  <a:gd name="T4" fmla="*/ 143649700 w 342"/>
                  <a:gd name="T5" fmla="*/ 327620708 h 261"/>
                  <a:gd name="T6" fmla="*/ 0 w 342"/>
                  <a:gd name="T7" fmla="*/ 0 h 261"/>
                  <a:gd name="T8" fmla="*/ 861893438 w 342"/>
                  <a:gd name="T9" fmla="*/ 0 h 261"/>
                  <a:gd name="T10" fmla="*/ 861893438 w 342"/>
                  <a:gd name="T11" fmla="*/ 657762369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261"/>
                  <a:gd name="T20" fmla="*/ 342 w 342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261">
                    <a:moveTo>
                      <a:pt x="342" y="261"/>
                    </a:moveTo>
                    <a:lnTo>
                      <a:pt x="0" y="261"/>
                    </a:lnTo>
                    <a:lnTo>
                      <a:pt x="57" y="130"/>
                    </a:lnTo>
                    <a:lnTo>
                      <a:pt x="0" y="0"/>
                    </a:lnTo>
                    <a:lnTo>
                      <a:pt x="342" y="0"/>
                    </a:lnTo>
                    <a:lnTo>
                      <a:pt x="342" y="261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8" name="Freeform 2681">
                <a:extLst>
                  <a:ext uri="{FF2B5EF4-FFF2-40B4-BE49-F238E27FC236}">
                    <a16:creationId xmlns:a16="http://schemas.microsoft.com/office/drawing/2014/main" id="{73B6A865-0132-44D1-91A6-6388DB11C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12" y="0"/>
                <a:ext cx="217488" cy="720725"/>
              </a:xfrm>
              <a:custGeom>
                <a:avLst/>
                <a:gdLst>
                  <a:gd name="T0" fmla="*/ 0 w 137"/>
                  <a:gd name="T1" fmla="*/ 655240625 h 454"/>
                  <a:gd name="T2" fmla="*/ 0 w 137"/>
                  <a:gd name="T3" fmla="*/ 0 h 454"/>
                  <a:gd name="T4" fmla="*/ 345262994 w 137"/>
                  <a:gd name="T5" fmla="*/ 493950625 h 454"/>
                  <a:gd name="T6" fmla="*/ 345262994 w 137"/>
                  <a:gd name="T7" fmla="*/ 1144150938 h 454"/>
                  <a:gd name="T8" fmla="*/ 0 w 137"/>
                  <a:gd name="T9" fmla="*/ 655240625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54"/>
                  <a:gd name="T17" fmla="*/ 137 w 137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54">
                    <a:moveTo>
                      <a:pt x="0" y="260"/>
                    </a:moveTo>
                    <a:lnTo>
                      <a:pt x="0" y="0"/>
                    </a:lnTo>
                    <a:lnTo>
                      <a:pt x="137" y="196"/>
                    </a:lnTo>
                    <a:lnTo>
                      <a:pt x="137" y="45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9" name="Freeform 2682">
                <a:extLst>
                  <a:ext uri="{FF2B5EF4-FFF2-40B4-BE49-F238E27FC236}">
                    <a16:creationId xmlns:a16="http://schemas.microsoft.com/office/drawing/2014/main" id="{80ABF9E0-2AA0-476F-9B6E-B96984C90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7" y="306387"/>
                <a:ext cx="542925" cy="414338"/>
              </a:xfrm>
              <a:custGeom>
                <a:avLst/>
                <a:gdLst>
                  <a:gd name="T0" fmla="*/ 0 w 342"/>
                  <a:gd name="T1" fmla="*/ 657762369 h 261"/>
                  <a:gd name="T2" fmla="*/ 861893438 w 342"/>
                  <a:gd name="T3" fmla="*/ 657762369 h 261"/>
                  <a:gd name="T4" fmla="*/ 718245325 w 342"/>
                  <a:gd name="T5" fmla="*/ 327620708 h 261"/>
                  <a:gd name="T6" fmla="*/ 861893438 w 342"/>
                  <a:gd name="T7" fmla="*/ 0 h 261"/>
                  <a:gd name="T8" fmla="*/ 0 w 342"/>
                  <a:gd name="T9" fmla="*/ 0 h 261"/>
                  <a:gd name="T10" fmla="*/ 0 w 342"/>
                  <a:gd name="T11" fmla="*/ 657762369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261"/>
                  <a:gd name="T20" fmla="*/ 342 w 342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261">
                    <a:moveTo>
                      <a:pt x="0" y="261"/>
                    </a:moveTo>
                    <a:lnTo>
                      <a:pt x="342" y="261"/>
                    </a:lnTo>
                    <a:lnTo>
                      <a:pt x="285" y="130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0" name="Freeform 2683">
                <a:extLst>
                  <a:ext uri="{FF2B5EF4-FFF2-40B4-BE49-F238E27FC236}">
                    <a16:creationId xmlns:a16="http://schemas.microsoft.com/office/drawing/2014/main" id="{BDC77536-5CF3-425F-9BB4-3485B1834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7" y="0"/>
                <a:ext cx="217488" cy="720725"/>
              </a:xfrm>
              <a:custGeom>
                <a:avLst/>
                <a:gdLst>
                  <a:gd name="T0" fmla="*/ 345262994 w 137"/>
                  <a:gd name="T1" fmla="*/ 655240625 h 454"/>
                  <a:gd name="T2" fmla="*/ 345262994 w 137"/>
                  <a:gd name="T3" fmla="*/ 0 h 454"/>
                  <a:gd name="T4" fmla="*/ 0 w 137"/>
                  <a:gd name="T5" fmla="*/ 493950625 h 454"/>
                  <a:gd name="T6" fmla="*/ 0 w 137"/>
                  <a:gd name="T7" fmla="*/ 1144150938 h 454"/>
                  <a:gd name="T8" fmla="*/ 345262994 w 137"/>
                  <a:gd name="T9" fmla="*/ 655240625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54"/>
                  <a:gd name="T17" fmla="*/ 137 w 137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54">
                    <a:moveTo>
                      <a:pt x="137" y="260"/>
                    </a:moveTo>
                    <a:lnTo>
                      <a:pt x="137" y="0"/>
                    </a:lnTo>
                    <a:lnTo>
                      <a:pt x="0" y="196"/>
                    </a:lnTo>
                    <a:lnTo>
                      <a:pt x="0" y="454"/>
                    </a:lnTo>
                    <a:lnTo>
                      <a:pt x="137" y="260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1" name="Rectangle 2684">
                <a:extLst>
                  <a:ext uri="{FF2B5EF4-FFF2-40B4-BE49-F238E27FC236}">
                    <a16:creationId xmlns:a16="http://schemas.microsoft.com/office/drawing/2014/main" id="{5EC05FCD-50D1-4099-8C81-81C912000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12" y="0"/>
                <a:ext cx="2036763" cy="412750"/>
              </a:xfrm>
              <a:prstGeom prst="rect">
                <a:avLst/>
              </a:pr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462" name="Freeform 2692">
                <a:extLst>
                  <a:ext uri="{FF2B5EF4-FFF2-40B4-BE49-F238E27FC236}">
                    <a16:creationId xmlns:a16="http://schemas.microsoft.com/office/drawing/2014/main" id="{0591F8F7-99A0-49AD-8B59-FD8B3D53F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5675" y="581025"/>
                <a:ext cx="112713" cy="188913"/>
              </a:xfrm>
              <a:custGeom>
                <a:avLst/>
                <a:gdLst>
                  <a:gd name="T0" fmla="*/ 32762970 w 71"/>
                  <a:gd name="T1" fmla="*/ 131048472 h 119"/>
                  <a:gd name="T2" fmla="*/ 32762970 w 71"/>
                  <a:gd name="T3" fmla="*/ 299900181 h 119"/>
                  <a:gd name="T4" fmla="*/ 0 w 71"/>
                  <a:gd name="T5" fmla="*/ 299900181 h 119"/>
                  <a:gd name="T6" fmla="*/ 0 w 71"/>
                  <a:gd name="T7" fmla="*/ 0 h 119"/>
                  <a:gd name="T8" fmla="*/ 178932681 w 71"/>
                  <a:gd name="T9" fmla="*/ 0 h 119"/>
                  <a:gd name="T10" fmla="*/ 178932681 w 71"/>
                  <a:gd name="T11" fmla="*/ 32762912 h 119"/>
                  <a:gd name="T12" fmla="*/ 32762970 w 71"/>
                  <a:gd name="T13" fmla="*/ 32762912 h 119"/>
                  <a:gd name="T14" fmla="*/ 32762970 w 71"/>
                  <a:gd name="T15" fmla="*/ 100806517 h 119"/>
                  <a:gd name="T16" fmla="*/ 146169711 w 71"/>
                  <a:gd name="T17" fmla="*/ 100806517 h 119"/>
                  <a:gd name="T18" fmla="*/ 146169711 w 71"/>
                  <a:gd name="T19" fmla="*/ 131048472 h 119"/>
                  <a:gd name="T20" fmla="*/ 32762970 w 71"/>
                  <a:gd name="T21" fmla="*/ 131048472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119"/>
                  <a:gd name="T35" fmla="*/ 71 w 71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119">
                    <a:moveTo>
                      <a:pt x="13" y="52"/>
                    </a:moveTo>
                    <a:lnTo>
                      <a:pt x="13" y="119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3"/>
                    </a:lnTo>
                    <a:lnTo>
                      <a:pt x="13" y="13"/>
                    </a:lnTo>
                    <a:lnTo>
                      <a:pt x="13" y="40"/>
                    </a:lnTo>
                    <a:lnTo>
                      <a:pt x="58" y="40"/>
                    </a:lnTo>
                    <a:lnTo>
                      <a:pt x="58" y="52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3" name="Freeform 2693">
                <a:extLst>
                  <a:ext uri="{FF2B5EF4-FFF2-40B4-BE49-F238E27FC236}">
                    <a16:creationId xmlns:a16="http://schemas.microsoft.com/office/drawing/2014/main" id="{35659804-CD85-4ADF-A0F2-D02068336DC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090612" y="581025"/>
                <a:ext cx="112713" cy="188913"/>
              </a:xfrm>
              <a:custGeom>
                <a:avLst/>
                <a:gdLst>
                  <a:gd name="T0" fmla="*/ 162372614 w 65"/>
                  <a:gd name="T1" fmla="*/ 215309298 h 110"/>
                  <a:gd name="T2" fmla="*/ 33076930 w 65"/>
                  <a:gd name="T3" fmla="*/ 215309298 h 110"/>
                  <a:gd name="T4" fmla="*/ 33076930 w 65"/>
                  <a:gd name="T5" fmla="*/ 324437469 h 110"/>
                  <a:gd name="T6" fmla="*/ 0 w 65"/>
                  <a:gd name="T7" fmla="*/ 324437469 h 110"/>
                  <a:gd name="T8" fmla="*/ 0 w 65"/>
                  <a:gd name="T9" fmla="*/ 129774644 h 110"/>
                  <a:gd name="T10" fmla="*/ 39090602 w 65"/>
                  <a:gd name="T11" fmla="*/ 38342469 h 110"/>
                  <a:gd name="T12" fmla="*/ 132304253 w 65"/>
                  <a:gd name="T13" fmla="*/ 0 h 110"/>
                  <a:gd name="T14" fmla="*/ 195449544 w 65"/>
                  <a:gd name="T15" fmla="*/ 0 h 110"/>
                  <a:gd name="T16" fmla="*/ 195449544 w 65"/>
                  <a:gd name="T17" fmla="*/ 324437469 h 110"/>
                  <a:gd name="T18" fmla="*/ 162372614 w 65"/>
                  <a:gd name="T19" fmla="*/ 324437469 h 110"/>
                  <a:gd name="T20" fmla="*/ 162372614 w 65"/>
                  <a:gd name="T21" fmla="*/ 215309298 h 110"/>
                  <a:gd name="T22" fmla="*/ 132304253 w 65"/>
                  <a:gd name="T23" fmla="*/ 35393709 h 110"/>
                  <a:gd name="T24" fmla="*/ 63145291 w 65"/>
                  <a:gd name="T25" fmla="*/ 61937703 h 110"/>
                  <a:gd name="T26" fmla="*/ 33076930 w 65"/>
                  <a:gd name="T27" fmla="*/ 129774644 h 110"/>
                  <a:gd name="T28" fmla="*/ 33076930 w 65"/>
                  <a:gd name="T29" fmla="*/ 182864349 h 110"/>
                  <a:gd name="T30" fmla="*/ 162372614 w 65"/>
                  <a:gd name="T31" fmla="*/ 182864349 h 110"/>
                  <a:gd name="T32" fmla="*/ 162372614 w 65"/>
                  <a:gd name="T33" fmla="*/ 35393709 h 110"/>
                  <a:gd name="T34" fmla="*/ 132304253 w 65"/>
                  <a:gd name="T35" fmla="*/ 35393709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"/>
                  <a:gd name="T55" fmla="*/ 0 h 110"/>
                  <a:gd name="T56" fmla="*/ 65 w 65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" h="110">
                    <a:moveTo>
                      <a:pt x="54" y="73"/>
                    </a:move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2"/>
                      <a:pt x="4" y="22"/>
                      <a:pt x="13" y="13"/>
                    </a:cubicBezTo>
                    <a:cubicBezTo>
                      <a:pt x="21" y="4"/>
                      <a:pt x="31" y="0"/>
                      <a:pt x="4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54" y="110"/>
                      <a:pt x="54" y="110"/>
                      <a:pt x="54" y="110"/>
                    </a:cubicBezTo>
                    <a:lnTo>
                      <a:pt x="54" y="73"/>
                    </a:lnTo>
                    <a:close/>
                    <a:moveTo>
                      <a:pt x="44" y="12"/>
                    </a:moveTo>
                    <a:cubicBezTo>
                      <a:pt x="35" y="12"/>
                      <a:pt x="27" y="15"/>
                      <a:pt x="21" y="21"/>
                    </a:cubicBezTo>
                    <a:cubicBezTo>
                      <a:pt x="15" y="28"/>
                      <a:pt x="11" y="35"/>
                      <a:pt x="11" y="44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12"/>
                      <a:pt x="54" y="12"/>
                      <a:pt x="54" y="12"/>
                    </a:cubicBezTo>
                    <a:lnTo>
                      <a:pt x="44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4" name="Freeform 2694">
                <a:extLst>
                  <a:ext uri="{FF2B5EF4-FFF2-40B4-BE49-F238E27FC236}">
                    <a16:creationId xmlns:a16="http://schemas.microsoft.com/office/drawing/2014/main" id="{4677F8BD-A1C6-475F-988A-6C543A228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725" y="581025"/>
                <a:ext cx="112713" cy="188913"/>
              </a:xfrm>
              <a:custGeom>
                <a:avLst/>
                <a:gdLst>
                  <a:gd name="T0" fmla="*/ 67079605 w 66"/>
                  <a:gd name="T1" fmla="*/ 141573120 h 110"/>
                  <a:gd name="T2" fmla="*/ 20414715 w 66"/>
                  <a:gd name="T3" fmla="*/ 120926646 h 110"/>
                  <a:gd name="T4" fmla="*/ 0 w 66"/>
                  <a:gd name="T5" fmla="*/ 73736179 h 110"/>
                  <a:gd name="T6" fmla="*/ 0 w 66"/>
                  <a:gd name="T7" fmla="*/ 67836941 h 110"/>
                  <a:gd name="T8" fmla="*/ 20414715 w 66"/>
                  <a:gd name="T9" fmla="*/ 20646474 h 110"/>
                  <a:gd name="T10" fmla="*/ 67079605 w 66"/>
                  <a:gd name="T11" fmla="*/ 0 h 110"/>
                  <a:gd name="T12" fmla="*/ 157490801 w 66"/>
                  <a:gd name="T13" fmla="*/ 0 h 110"/>
                  <a:gd name="T14" fmla="*/ 157490801 w 66"/>
                  <a:gd name="T15" fmla="*/ 35393709 h 110"/>
                  <a:gd name="T16" fmla="*/ 67079605 w 66"/>
                  <a:gd name="T17" fmla="*/ 35393709 h 110"/>
                  <a:gd name="T18" fmla="*/ 43748014 w 66"/>
                  <a:gd name="T19" fmla="*/ 44241707 h 110"/>
                  <a:gd name="T20" fmla="*/ 34997387 w 66"/>
                  <a:gd name="T21" fmla="*/ 70785701 h 110"/>
                  <a:gd name="T22" fmla="*/ 34997387 w 66"/>
                  <a:gd name="T23" fmla="*/ 73736179 h 110"/>
                  <a:gd name="T24" fmla="*/ 43748014 w 66"/>
                  <a:gd name="T25" fmla="*/ 97331412 h 110"/>
                  <a:gd name="T26" fmla="*/ 67079605 w 66"/>
                  <a:gd name="T27" fmla="*/ 109128171 h 110"/>
                  <a:gd name="T28" fmla="*/ 81662276 w 66"/>
                  <a:gd name="T29" fmla="*/ 109128171 h 110"/>
                  <a:gd name="T30" fmla="*/ 96244948 w 66"/>
                  <a:gd name="T31" fmla="*/ 109128171 h 110"/>
                  <a:gd name="T32" fmla="*/ 163322845 w 66"/>
                  <a:gd name="T33" fmla="*/ 135673882 h 110"/>
                  <a:gd name="T34" fmla="*/ 192488187 w 66"/>
                  <a:gd name="T35" fmla="*/ 206459583 h 110"/>
                  <a:gd name="T36" fmla="*/ 192488187 w 66"/>
                  <a:gd name="T37" fmla="*/ 227106056 h 110"/>
                  <a:gd name="T38" fmla="*/ 163322845 w 66"/>
                  <a:gd name="T39" fmla="*/ 294942997 h 110"/>
                  <a:gd name="T40" fmla="*/ 96244948 w 66"/>
                  <a:gd name="T41" fmla="*/ 324437469 h 110"/>
                  <a:gd name="T42" fmla="*/ 0 w 66"/>
                  <a:gd name="T43" fmla="*/ 324437469 h 110"/>
                  <a:gd name="T44" fmla="*/ 0 w 66"/>
                  <a:gd name="T45" fmla="*/ 289043760 h 110"/>
                  <a:gd name="T46" fmla="*/ 96244948 w 66"/>
                  <a:gd name="T47" fmla="*/ 289043760 h 110"/>
                  <a:gd name="T48" fmla="*/ 139991254 w 66"/>
                  <a:gd name="T49" fmla="*/ 271347764 h 110"/>
                  <a:gd name="T50" fmla="*/ 157490801 w 66"/>
                  <a:gd name="T51" fmla="*/ 227106056 h 110"/>
                  <a:gd name="T52" fmla="*/ 157490801 w 66"/>
                  <a:gd name="T53" fmla="*/ 206459583 h 110"/>
                  <a:gd name="T54" fmla="*/ 139991254 w 66"/>
                  <a:gd name="T55" fmla="*/ 162219593 h 110"/>
                  <a:gd name="T56" fmla="*/ 96244948 w 66"/>
                  <a:gd name="T57" fmla="*/ 141573120 h 110"/>
                  <a:gd name="T58" fmla="*/ 81662276 w 66"/>
                  <a:gd name="T59" fmla="*/ 141573120 h 110"/>
                  <a:gd name="T60" fmla="*/ 67079605 w 66"/>
                  <a:gd name="T61" fmla="*/ 141573120 h 1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6"/>
                  <a:gd name="T94" fmla="*/ 0 h 110"/>
                  <a:gd name="T95" fmla="*/ 66 w 66"/>
                  <a:gd name="T96" fmla="*/ 110 h 1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6" h="110">
                    <a:moveTo>
                      <a:pt x="23" y="48"/>
                    </a:moveTo>
                    <a:cubicBezTo>
                      <a:pt x="17" y="48"/>
                      <a:pt x="11" y="46"/>
                      <a:pt x="7" y="41"/>
                    </a:cubicBezTo>
                    <a:cubicBezTo>
                      <a:pt x="2" y="37"/>
                      <a:pt x="0" y="31"/>
                      <a:pt x="0" y="2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2" y="12"/>
                      <a:pt x="7" y="7"/>
                    </a:cubicBezTo>
                    <a:cubicBezTo>
                      <a:pt x="11" y="2"/>
                      <a:pt x="17" y="0"/>
                      <a:pt x="2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0" y="12"/>
                      <a:pt x="17" y="13"/>
                      <a:pt x="15" y="15"/>
                    </a:cubicBezTo>
                    <a:cubicBezTo>
                      <a:pt x="13" y="18"/>
                      <a:pt x="12" y="20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8"/>
                      <a:pt x="13" y="31"/>
                      <a:pt x="15" y="33"/>
                    </a:cubicBezTo>
                    <a:cubicBezTo>
                      <a:pt x="17" y="36"/>
                      <a:pt x="20" y="37"/>
                      <a:pt x="23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0" y="37"/>
                      <a:pt x="32" y="37"/>
                      <a:pt x="33" y="37"/>
                    </a:cubicBezTo>
                    <a:cubicBezTo>
                      <a:pt x="42" y="37"/>
                      <a:pt x="50" y="40"/>
                      <a:pt x="56" y="46"/>
                    </a:cubicBezTo>
                    <a:cubicBezTo>
                      <a:pt x="63" y="53"/>
                      <a:pt x="66" y="61"/>
                      <a:pt x="66" y="70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6" y="86"/>
                      <a:pt x="63" y="94"/>
                      <a:pt x="56" y="100"/>
                    </a:cubicBezTo>
                    <a:cubicBezTo>
                      <a:pt x="50" y="107"/>
                      <a:pt x="42" y="110"/>
                      <a:pt x="33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9" y="98"/>
                      <a:pt x="44" y="96"/>
                      <a:pt x="48" y="92"/>
                    </a:cubicBezTo>
                    <a:cubicBezTo>
                      <a:pt x="52" y="88"/>
                      <a:pt x="54" y="83"/>
                      <a:pt x="54" y="77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64"/>
                      <a:pt x="52" y="59"/>
                      <a:pt x="48" y="55"/>
                    </a:cubicBezTo>
                    <a:cubicBezTo>
                      <a:pt x="44" y="50"/>
                      <a:pt x="39" y="48"/>
                      <a:pt x="33" y="48"/>
                    </a:cubicBezTo>
                    <a:cubicBezTo>
                      <a:pt x="32" y="48"/>
                      <a:pt x="30" y="48"/>
                      <a:pt x="28" y="48"/>
                    </a:cubicBezTo>
                    <a:lnTo>
                      <a:pt x="23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5" name="Freeform 2695">
                <a:extLst>
                  <a:ext uri="{FF2B5EF4-FFF2-40B4-BE49-F238E27FC236}">
                    <a16:creationId xmlns:a16="http://schemas.microsoft.com/office/drawing/2014/main" id="{6B118AFF-57E7-43E7-B6F9-31A89F4CD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3662" y="581025"/>
                <a:ext cx="114300" cy="188913"/>
              </a:xfrm>
              <a:custGeom>
                <a:avLst/>
                <a:gdLst>
                  <a:gd name="T0" fmla="*/ 148690013 w 72"/>
                  <a:gd name="T1" fmla="*/ 0 h 119"/>
                  <a:gd name="T2" fmla="*/ 181451250 w 72"/>
                  <a:gd name="T3" fmla="*/ 0 h 119"/>
                  <a:gd name="T4" fmla="*/ 181451250 w 72"/>
                  <a:gd name="T5" fmla="*/ 299900181 h 119"/>
                  <a:gd name="T6" fmla="*/ 148690013 w 72"/>
                  <a:gd name="T7" fmla="*/ 299900181 h 119"/>
                  <a:gd name="T8" fmla="*/ 148690013 w 72"/>
                  <a:gd name="T9" fmla="*/ 131048472 h 119"/>
                  <a:gd name="T10" fmla="*/ 32762825 w 72"/>
                  <a:gd name="T11" fmla="*/ 131048472 h 119"/>
                  <a:gd name="T12" fmla="*/ 32762825 w 72"/>
                  <a:gd name="T13" fmla="*/ 299900181 h 119"/>
                  <a:gd name="T14" fmla="*/ 0 w 72"/>
                  <a:gd name="T15" fmla="*/ 299900181 h 119"/>
                  <a:gd name="T16" fmla="*/ 0 w 72"/>
                  <a:gd name="T17" fmla="*/ 0 h 119"/>
                  <a:gd name="T18" fmla="*/ 32762825 w 72"/>
                  <a:gd name="T19" fmla="*/ 0 h 119"/>
                  <a:gd name="T20" fmla="*/ 32762825 w 72"/>
                  <a:gd name="T21" fmla="*/ 100806517 h 119"/>
                  <a:gd name="T22" fmla="*/ 148690013 w 72"/>
                  <a:gd name="T23" fmla="*/ 100806517 h 119"/>
                  <a:gd name="T24" fmla="*/ 148690013 w 72"/>
                  <a:gd name="T25" fmla="*/ 0 h 1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119"/>
                  <a:gd name="T41" fmla="*/ 72 w 72"/>
                  <a:gd name="T42" fmla="*/ 119 h 1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119">
                    <a:moveTo>
                      <a:pt x="59" y="0"/>
                    </a:moveTo>
                    <a:lnTo>
                      <a:pt x="72" y="0"/>
                    </a:lnTo>
                    <a:lnTo>
                      <a:pt x="72" y="119"/>
                    </a:lnTo>
                    <a:lnTo>
                      <a:pt x="59" y="119"/>
                    </a:lnTo>
                    <a:lnTo>
                      <a:pt x="59" y="52"/>
                    </a:lnTo>
                    <a:lnTo>
                      <a:pt x="13" y="52"/>
                    </a:lnTo>
                    <a:lnTo>
                      <a:pt x="13" y="119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59" y="4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6" name="Rectangle 2696">
                <a:extLst>
                  <a:ext uri="{FF2B5EF4-FFF2-40B4-BE49-F238E27FC236}">
                    <a16:creationId xmlns:a16="http://schemas.microsoft.com/office/drawing/2014/main" id="{E891558B-C673-4536-B5FE-84C78E05C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7650" y="581025"/>
                <a:ext cx="20638" cy="1889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chemeClr val="bg1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467" name="Freeform 2697">
                <a:extLst>
                  <a:ext uri="{FF2B5EF4-FFF2-40B4-BE49-F238E27FC236}">
                    <a16:creationId xmlns:a16="http://schemas.microsoft.com/office/drawing/2014/main" id="{52F84AAD-F9FF-4339-AE92-C70BF9E993D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571625" y="579437"/>
                <a:ext cx="112713" cy="192088"/>
              </a:xfrm>
              <a:custGeom>
                <a:avLst/>
                <a:gdLst>
                  <a:gd name="T0" fmla="*/ 96244948 w 66"/>
                  <a:gd name="T1" fmla="*/ 0 h 112"/>
                  <a:gd name="T2" fmla="*/ 163322845 w 66"/>
                  <a:gd name="T3" fmla="*/ 26473843 h 112"/>
                  <a:gd name="T4" fmla="*/ 192488187 w 66"/>
                  <a:gd name="T5" fmla="*/ 94126550 h 112"/>
                  <a:gd name="T6" fmla="*/ 192488187 w 66"/>
                  <a:gd name="T7" fmla="*/ 232376743 h 112"/>
                  <a:gd name="T8" fmla="*/ 163322845 w 66"/>
                  <a:gd name="T9" fmla="*/ 302970798 h 112"/>
                  <a:gd name="T10" fmla="*/ 96244948 w 66"/>
                  <a:gd name="T11" fmla="*/ 329444641 h 112"/>
                  <a:gd name="T12" fmla="*/ 29165343 w 66"/>
                  <a:gd name="T13" fmla="*/ 302970798 h 112"/>
                  <a:gd name="T14" fmla="*/ 0 w 66"/>
                  <a:gd name="T15" fmla="*/ 232376743 h 112"/>
                  <a:gd name="T16" fmla="*/ 0 w 66"/>
                  <a:gd name="T17" fmla="*/ 94126550 h 112"/>
                  <a:gd name="T18" fmla="*/ 29165343 w 66"/>
                  <a:gd name="T19" fmla="*/ 26473843 h 112"/>
                  <a:gd name="T20" fmla="*/ 96244948 w 66"/>
                  <a:gd name="T21" fmla="*/ 0 h 112"/>
                  <a:gd name="T22" fmla="*/ 157490801 w 66"/>
                  <a:gd name="T23" fmla="*/ 94126550 h 112"/>
                  <a:gd name="T24" fmla="*/ 139991254 w 66"/>
                  <a:gd name="T25" fmla="*/ 50004623 h 112"/>
                  <a:gd name="T26" fmla="*/ 96244948 w 66"/>
                  <a:gd name="T27" fmla="*/ 32356538 h 112"/>
                  <a:gd name="T28" fmla="*/ 52496934 w 66"/>
                  <a:gd name="T29" fmla="*/ 50004623 h 112"/>
                  <a:gd name="T30" fmla="*/ 34997387 w 66"/>
                  <a:gd name="T31" fmla="*/ 94126550 h 112"/>
                  <a:gd name="T32" fmla="*/ 34997387 w 66"/>
                  <a:gd name="T33" fmla="*/ 232376743 h 112"/>
                  <a:gd name="T34" fmla="*/ 52496934 w 66"/>
                  <a:gd name="T35" fmla="*/ 276498671 h 112"/>
                  <a:gd name="T36" fmla="*/ 96244948 w 66"/>
                  <a:gd name="T37" fmla="*/ 297088103 h 112"/>
                  <a:gd name="T38" fmla="*/ 139991254 w 66"/>
                  <a:gd name="T39" fmla="*/ 276498671 h 112"/>
                  <a:gd name="T40" fmla="*/ 157490801 w 66"/>
                  <a:gd name="T41" fmla="*/ 232376743 h 112"/>
                  <a:gd name="T42" fmla="*/ 157490801 w 66"/>
                  <a:gd name="T43" fmla="*/ 9412655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112"/>
                  <a:gd name="T68" fmla="*/ 66 w 66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112">
                    <a:moveTo>
                      <a:pt x="33" y="0"/>
                    </a:moveTo>
                    <a:cubicBezTo>
                      <a:pt x="42" y="0"/>
                      <a:pt x="49" y="3"/>
                      <a:pt x="56" y="9"/>
                    </a:cubicBezTo>
                    <a:cubicBezTo>
                      <a:pt x="62" y="16"/>
                      <a:pt x="66" y="23"/>
                      <a:pt x="66" y="32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88"/>
                      <a:pt x="62" y="96"/>
                      <a:pt x="56" y="103"/>
                    </a:cubicBezTo>
                    <a:cubicBezTo>
                      <a:pt x="49" y="109"/>
                      <a:pt x="42" y="112"/>
                      <a:pt x="33" y="112"/>
                    </a:cubicBezTo>
                    <a:cubicBezTo>
                      <a:pt x="24" y="112"/>
                      <a:pt x="16" y="109"/>
                      <a:pt x="10" y="103"/>
                    </a:cubicBezTo>
                    <a:cubicBezTo>
                      <a:pt x="3" y="96"/>
                      <a:pt x="0" y="88"/>
                      <a:pt x="0" y="7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3"/>
                      <a:pt x="3" y="16"/>
                      <a:pt x="10" y="9"/>
                    </a:cubicBezTo>
                    <a:cubicBezTo>
                      <a:pt x="16" y="3"/>
                      <a:pt x="24" y="0"/>
                      <a:pt x="33" y="0"/>
                    </a:cubicBezTo>
                    <a:close/>
                    <a:moveTo>
                      <a:pt x="54" y="32"/>
                    </a:moveTo>
                    <a:cubicBezTo>
                      <a:pt x="54" y="27"/>
                      <a:pt x="52" y="22"/>
                      <a:pt x="48" y="17"/>
                    </a:cubicBezTo>
                    <a:cubicBezTo>
                      <a:pt x="44" y="13"/>
                      <a:pt x="39" y="11"/>
                      <a:pt x="33" y="11"/>
                    </a:cubicBezTo>
                    <a:cubicBezTo>
                      <a:pt x="27" y="11"/>
                      <a:pt x="22" y="13"/>
                      <a:pt x="18" y="17"/>
                    </a:cubicBezTo>
                    <a:cubicBezTo>
                      <a:pt x="14" y="22"/>
                      <a:pt x="12" y="27"/>
                      <a:pt x="12" y="32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85"/>
                      <a:pt x="14" y="90"/>
                      <a:pt x="18" y="94"/>
                    </a:cubicBezTo>
                    <a:cubicBezTo>
                      <a:pt x="22" y="98"/>
                      <a:pt x="27" y="101"/>
                      <a:pt x="33" y="101"/>
                    </a:cubicBezTo>
                    <a:cubicBezTo>
                      <a:pt x="39" y="101"/>
                      <a:pt x="44" y="98"/>
                      <a:pt x="48" y="94"/>
                    </a:cubicBezTo>
                    <a:cubicBezTo>
                      <a:pt x="52" y="90"/>
                      <a:pt x="54" y="85"/>
                      <a:pt x="54" y="79"/>
                    </a:cubicBezTo>
                    <a:lnTo>
                      <a:pt x="54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8" name="Freeform 2698">
                <a:extLst>
                  <a:ext uri="{FF2B5EF4-FFF2-40B4-BE49-F238E27FC236}">
                    <a16:creationId xmlns:a16="http://schemas.microsoft.com/office/drawing/2014/main" id="{4DBE7DCF-CF3F-4E09-BF58-45E590B02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737" y="581025"/>
                <a:ext cx="114300" cy="188913"/>
              </a:xfrm>
              <a:custGeom>
                <a:avLst/>
                <a:gdLst>
                  <a:gd name="T0" fmla="*/ 151209375 w 72"/>
                  <a:gd name="T1" fmla="*/ 0 h 119"/>
                  <a:gd name="T2" fmla="*/ 181451250 w 72"/>
                  <a:gd name="T3" fmla="*/ 0 h 119"/>
                  <a:gd name="T4" fmla="*/ 181451250 w 72"/>
                  <a:gd name="T5" fmla="*/ 299900181 h 119"/>
                  <a:gd name="T6" fmla="*/ 146169063 w 72"/>
                  <a:gd name="T7" fmla="*/ 299900181 h 119"/>
                  <a:gd name="T8" fmla="*/ 32762825 w 72"/>
                  <a:gd name="T9" fmla="*/ 65524236 h 119"/>
                  <a:gd name="T10" fmla="*/ 32762825 w 72"/>
                  <a:gd name="T11" fmla="*/ 299900181 h 119"/>
                  <a:gd name="T12" fmla="*/ 0 w 72"/>
                  <a:gd name="T13" fmla="*/ 299900181 h 119"/>
                  <a:gd name="T14" fmla="*/ 0 w 72"/>
                  <a:gd name="T15" fmla="*/ 0 h 119"/>
                  <a:gd name="T16" fmla="*/ 37803138 w 72"/>
                  <a:gd name="T17" fmla="*/ 0 h 119"/>
                  <a:gd name="T18" fmla="*/ 151209375 w 72"/>
                  <a:gd name="T19" fmla="*/ 234375945 h 119"/>
                  <a:gd name="T20" fmla="*/ 151209375 w 72"/>
                  <a:gd name="T21" fmla="*/ 0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119"/>
                  <a:gd name="T35" fmla="*/ 72 w 7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119">
                    <a:moveTo>
                      <a:pt x="60" y="0"/>
                    </a:moveTo>
                    <a:lnTo>
                      <a:pt x="72" y="0"/>
                    </a:lnTo>
                    <a:lnTo>
                      <a:pt x="72" y="119"/>
                    </a:lnTo>
                    <a:lnTo>
                      <a:pt x="58" y="119"/>
                    </a:lnTo>
                    <a:lnTo>
                      <a:pt x="13" y="26"/>
                    </a:lnTo>
                    <a:lnTo>
                      <a:pt x="13" y="119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60" y="9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9" name="Freeform 2700">
                <a:extLst>
                  <a:ext uri="{FF2B5EF4-FFF2-40B4-BE49-F238E27FC236}">
                    <a16:creationId xmlns:a16="http://schemas.microsoft.com/office/drawing/2014/main" id="{92DEF299-589D-4368-92B1-1AEA1DAE8236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260475" y="857250"/>
                <a:ext cx="112713" cy="192088"/>
              </a:xfrm>
              <a:custGeom>
                <a:avLst/>
                <a:gdLst>
                  <a:gd name="T0" fmla="*/ 99229057 w 65"/>
                  <a:gd name="T1" fmla="*/ 0 h 112"/>
                  <a:gd name="T2" fmla="*/ 168388020 w 65"/>
                  <a:gd name="T3" fmla="*/ 26473843 h 112"/>
                  <a:gd name="T4" fmla="*/ 195449544 w 65"/>
                  <a:gd name="T5" fmla="*/ 97067898 h 112"/>
                  <a:gd name="T6" fmla="*/ 195449544 w 65"/>
                  <a:gd name="T7" fmla="*/ 232376743 h 112"/>
                  <a:gd name="T8" fmla="*/ 168388020 w 65"/>
                  <a:gd name="T9" fmla="*/ 302970798 h 112"/>
                  <a:gd name="T10" fmla="*/ 99229057 w 65"/>
                  <a:gd name="T11" fmla="*/ 329444641 h 112"/>
                  <a:gd name="T12" fmla="*/ 27061524 w 65"/>
                  <a:gd name="T13" fmla="*/ 302970798 h 112"/>
                  <a:gd name="T14" fmla="*/ 0 w 65"/>
                  <a:gd name="T15" fmla="*/ 232376743 h 112"/>
                  <a:gd name="T16" fmla="*/ 0 w 65"/>
                  <a:gd name="T17" fmla="*/ 97067898 h 112"/>
                  <a:gd name="T18" fmla="*/ 27061524 w 65"/>
                  <a:gd name="T19" fmla="*/ 26473843 h 112"/>
                  <a:gd name="T20" fmla="*/ 99229057 w 65"/>
                  <a:gd name="T21" fmla="*/ 0 h 112"/>
                  <a:gd name="T22" fmla="*/ 162372614 w 65"/>
                  <a:gd name="T23" fmla="*/ 97067898 h 112"/>
                  <a:gd name="T24" fmla="*/ 141324762 w 65"/>
                  <a:gd name="T25" fmla="*/ 50004623 h 112"/>
                  <a:gd name="T26" fmla="*/ 99229057 w 65"/>
                  <a:gd name="T27" fmla="*/ 32356538 h 112"/>
                  <a:gd name="T28" fmla="*/ 51117947 w 65"/>
                  <a:gd name="T29" fmla="*/ 50004623 h 112"/>
                  <a:gd name="T30" fmla="*/ 33076930 w 65"/>
                  <a:gd name="T31" fmla="*/ 97067898 h 112"/>
                  <a:gd name="T32" fmla="*/ 33076930 w 65"/>
                  <a:gd name="T33" fmla="*/ 232376743 h 112"/>
                  <a:gd name="T34" fmla="*/ 51117947 w 65"/>
                  <a:gd name="T35" fmla="*/ 276498671 h 112"/>
                  <a:gd name="T36" fmla="*/ 99229057 w 65"/>
                  <a:gd name="T37" fmla="*/ 297088103 h 112"/>
                  <a:gd name="T38" fmla="*/ 141324762 w 65"/>
                  <a:gd name="T39" fmla="*/ 276498671 h 112"/>
                  <a:gd name="T40" fmla="*/ 162372614 w 65"/>
                  <a:gd name="T41" fmla="*/ 232376743 h 112"/>
                  <a:gd name="T42" fmla="*/ 162372614 w 65"/>
                  <a:gd name="T43" fmla="*/ 97067898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112"/>
                  <a:gd name="T68" fmla="*/ 65 w 65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112">
                    <a:moveTo>
                      <a:pt x="33" y="0"/>
                    </a:moveTo>
                    <a:cubicBezTo>
                      <a:pt x="41" y="0"/>
                      <a:pt x="49" y="3"/>
                      <a:pt x="56" y="9"/>
                    </a:cubicBezTo>
                    <a:cubicBezTo>
                      <a:pt x="62" y="16"/>
                      <a:pt x="65" y="23"/>
                      <a:pt x="65" y="33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5" y="88"/>
                      <a:pt x="62" y="96"/>
                      <a:pt x="56" y="103"/>
                    </a:cubicBezTo>
                    <a:cubicBezTo>
                      <a:pt x="49" y="109"/>
                      <a:pt x="41" y="112"/>
                      <a:pt x="33" y="112"/>
                    </a:cubicBezTo>
                    <a:cubicBezTo>
                      <a:pt x="23" y="112"/>
                      <a:pt x="16" y="109"/>
                      <a:pt x="9" y="103"/>
                    </a:cubicBezTo>
                    <a:cubicBezTo>
                      <a:pt x="3" y="96"/>
                      <a:pt x="0" y="88"/>
                      <a:pt x="0" y="7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23"/>
                      <a:pt x="3" y="16"/>
                      <a:pt x="9" y="9"/>
                    </a:cubicBezTo>
                    <a:cubicBezTo>
                      <a:pt x="16" y="3"/>
                      <a:pt x="23" y="0"/>
                      <a:pt x="33" y="0"/>
                    </a:cubicBezTo>
                    <a:close/>
                    <a:moveTo>
                      <a:pt x="54" y="33"/>
                    </a:moveTo>
                    <a:cubicBezTo>
                      <a:pt x="54" y="27"/>
                      <a:pt x="52" y="22"/>
                      <a:pt x="47" y="17"/>
                    </a:cubicBezTo>
                    <a:cubicBezTo>
                      <a:pt x="43" y="13"/>
                      <a:pt x="38" y="11"/>
                      <a:pt x="33" y="11"/>
                    </a:cubicBezTo>
                    <a:cubicBezTo>
                      <a:pt x="27" y="11"/>
                      <a:pt x="22" y="13"/>
                      <a:pt x="17" y="17"/>
                    </a:cubicBezTo>
                    <a:cubicBezTo>
                      <a:pt x="13" y="22"/>
                      <a:pt x="11" y="27"/>
                      <a:pt x="11" y="33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1" y="85"/>
                      <a:pt x="13" y="90"/>
                      <a:pt x="17" y="94"/>
                    </a:cubicBezTo>
                    <a:cubicBezTo>
                      <a:pt x="22" y="99"/>
                      <a:pt x="27" y="101"/>
                      <a:pt x="33" y="101"/>
                    </a:cubicBezTo>
                    <a:cubicBezTo>
                      <a:pt x="38" y="101"/>
                      <a:pt x="43" y="99"/>
                      <a:pt x="47" y="94"/>
                    </a:cubicBezTo>
                    <a:cubicBezTo>
                      <a:pt x="52" y="90"/>
                      <a:pt x="54" y="85"/>
                      <a:pt x="54" y="79"/>
                    </a:cubicBezTo>
                    <a:lnTo>
                      <a:pt x="54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0" name="Freeform 2701">
                <a:extLst>
                  <a:ext uri="{FF2B5EF4-FFF2-40B4-BE49-F238E27FC236}">
                    <a16:creationId xmlns:a16="http://schemas.microsoft.com/office/drawing/2014/main" id="{070EC46E-A602-4456-B3BF-5EB73ED6375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395412" y="857250"/>
                <a:ext cx="112713" cy="192088"/>
              </a:xfrm>
              <a:custGeom>
                <a:avLst/>
                <a:gdLst>
                  <a:gd name="T0" fmla="*/ 96244948 w 66"/>
                  <a:gd name="T1" fmla="*/ 0 h 112"/>
                  <a:gd name="T2" fmla="*/ 163322845 w 66"/>
                  <a:gd name="T3" fmla="*/ 26473843 h 112"/>
                  <a:gd name="T4" fmla="*/ 192488187 w 66"/>
                  <a:gd name="T5" fmla="*/ 97067898 h 112"/>
                  <a:gd name="T6" fmla="*/ 192488187 w 66"/>
                  <a:gd name="T7" fmla="*/ 232376743 h 112"/>
                  <a:gd name="T8" fmla="*/ 163322845 w 66"/>
                  <a:gd name="T9" fmla="*/ 302970798 h 112"/>
                  <a:gd name="T10" fmla="*/ 96244948 w 66"/>
                  <a:gd name="T11" fmla="*/ 329444641 h 112"/>
                  <a:gd name="T12" fmla="*/ 29165343 w 66"/>
                  <a:gd name="T13" fmla="*/ 302970798 h 112"/>
                  <a:gd name="T14" fmla="*/ 0 w 66"/>
                  <a:gd name="T15" fmla="*/ 232376743 h 112"/>
                  <a:gd name="T16" fmla="*/ 0 w 66"/>
                  <a:gd name="T17" fmla="*/ 97067898 h 112"/>
                  <a:gd name="T18" fmla="*/ 29165343 w 66"/>
                  <a:gd name="T19" fmla="*/ 26473843 h 112"/>
                  <a:gd name="T20" fmla="*/ 96244948 w 66"/>
                  <a:gd name="T21" fmla="*/ 0 h 112"/>
                  <a:gd name="T22" fmla="*/ 157490801 w 66"/>
                  <a:gd name="T23" fmla="*/ 97067898 h 112"/>
                  <a:gd name="T24" fmla="*/ 139991254 w 66"/>
                  <a:gd name="T25" fmla="*/ 50004623 h 112"/>
                  <a:gd name="T26" fmla="*/ 96244948 w 66"/>
                  <a:gd name="T27" fmla="*/ 32356538 h 112"/>
                  <a:gd name="T28" fmla="*/ 52496934 w 66"/>
                  <a:gd name="T29" fmla="*/ 50004623 h 112"/>
                  <a:gd name="T30" fmla="*/ 34997387 w 66"/>
                  <a:gd name="T31" fmla="*/ 97067898 h 112"/>
                  <a:gd name="T32" fmla="*/ 34997387 w 66"/>
                  <a:gd name="T33" fmla="*/ 232376743 h 112"/>
                  <a:gd name="T34" fmla="*/ 52496934 w 66"/>
                  <a:gd name="T35" fmla="*/ 276498671 h 112"/>
                  <a:gd name="T36" fmla="*/ 96244948 w 66"/>
                  <a:gd name="T37" fmla="*/ 297088103 h 112"/>
                  <a:gd name="T38" fmla="*/ 139991254 w 66"/>
                  <a:gd name="T39" fmla="*/ 276498671 h 112"/>
                  <a:gd name="T40" fmla="*/ 157490801 w 66"/>
                  <a:gd name="T41" fmla="*/ 232376743 h 112"/>
                  <a:gd name="T42" fmla="*/ 157490801 w 66"/>
                  <a:gd name="T43" fmla="*/ 97067898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112"/>
                  <a:gd name="T68" fmla="*/ 66 w 66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112">
                    <a:moveTo>
                      <a:pt x="33" y="0"/>
                    </a:moveTo>
                    <a:cubicBezTo>
                      <a:pt x="42" y="0"/>
                      <a:pt x="49" y="3"/>
                      <a:pt x="56" y="9"/>
                    </a:cubicBezTo>
                    <a:cubicBezTo>
                      <a:pt x="62" y="16"/>
                      <a:pt x="66" y="23"/>
                      <a:pt x="66" y="33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88"/>
                      <a:pt x="62" y="96"/>
                      <a:pt x="56" y="103"/>
                    </a:cubicBezTo>
                    <a:cubicBezTo>
                      <a:pt x="49" y="109"/>
                      <a:pt x="42" y="112"/>
                      <a:pt x="33" y="112"/>
                    </a:cubicBezTo>
                    <a:cubicBezTo>
                      <a:pt x="24" y="112"/>
                      <a:pt x="16" y="109"/>
                      <a:pt x="10" y="103"/>
                    </a:cubicBezTo>
                    <a:cubicBezTo>
                      <a:pt x="3" y="96"/>
                      <a:pt x="0" y="88"/>
                      <a:pt x="0" y="7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23"/>
                      <a:pt x="3" y="16"/>
                      <a:pt x="10" y="9"/>
                    </a:cubicBezTo>
                    <a:cubicBezTo>
                      <a:pt x="16" y="3"/>
                      <a:pt x="24" y="0"/>
                      <a:pt x="33" y="0"/>
                    </a:cubicBezTo>
                    <a:close/>
                    <a:moveTo>
                      <a:pt x="54" y="33"/>
                    </a:moveTo>
                    <a:cubicBezTo>
                      <a:pt x="54" y="27"/>
                      <a:pt x="52" y="22"/>
                      <a:pt x="48" y="17"/>
                    </a:cubicBezTo>
                    <a:cubicBezTo>
                      <a:pt x="44" y="13"/>
                      <a:pt x="39" y="11"/>
                      <a:pt x="33" y="11"/>
                    </a:cubicBezTo>
                    <a:cubicBezTo>
                      <a:pt x="27" y="11"/>
                      <a:pt x="22" y="13"/>
                      <a:pt x="18" y="17"/>
                    </a:cubicBezTo>
                    <a:cubicBezTo>
                      <a:pt x="14" y="22"/>
                      <a:pt x="12" y="27"/>
                      <a:pt x="12" y="33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85"/>
                      <a:pt x="14" y="90"/>
                      <a:pt x="18" y="94"/>
                    </a:cubicBezTo>
                    <a:cubicBezTo>
                      <a:pt x="22" y="99"/>
                      <a:pt x="27" y="101"/>
                      <a:pt x="33" y="101"/>
                    </a:cubicBezTo>
                    <a:cubicBezTo>
                      <a:pt x="39" y="101"/>
                      <a:pt x="44" y="99"/>
                      <a:pt x="48" y="94"/>
                    </a:cubicBezTo>
                    <a:cubicBezTo>
                      <a:pt x="52" y="90"/>
                      <a:pt x="54" y="85"/>
                      <a:pt x="54" y="79"/>
                    </a:cubicBezTo>
                    <a:lnTo>
                      <a:pt x="54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1" name="Freeform 2702">
                <a:extLst>
                  <a:ext uri="{FF2B5EF4-FFF2-40B4-BE49-F238E27FC236}">
                    <a16:creationId xmlns:a16="http://schemas.microsoft.com/office/drawing/2014/main" id="{FC440D8F-E3F8-48E0-8CCF-7E91AC3E3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525" y="858837"/>
                <a:ext cx="114300" cy="188913"/>
              </a:xfrm>
              <a:custGeom>
                <a:avLst/>
                <a:gdLst>
                  <a:gd name="T0" fmla="*/ 0 w 66"/>
                  <a:gd name="T1" fmla="*/ 0 h 110"/>
                  <a:gd name="T2" fmla="*/ 35990645 w 66"/>
                  <a:gd name="T3" fmla="*/ 0 h 110"/>
                  <a:gd name="T4" fmla="*/ 35990645 w 66"/>
                  <a:gd name="T5" fmla="*/ 76684939 h 110"/>
                  <a:gd name="T6" fmla="*/ 113969223 w 66"/>
                  <a:gd name="T7" fmla="*/ 0 h 110"/>
                  <a:gd name="T8" fmla="*/ 164955682 w 66"/>
                  <a:gd name="T9" fmla="*/ 0 h 110"/>
                  <a:gd name="T10" fmla="*/ 53985968 w 66"/>
                  <a:gd name="T11" fmla="*/ 109128171 h 110"/>
                  <a:gd name="T12" fmla="*/ 65982273 w 66"/>
                  <a:gd name="T13" fmla="*/ 109128171 h 110"/>
                  <a:gd name="T14" fmla="*/ 158956664 w 66"/>
                  <a:gd name="T15" fmla="*/ 147472357 h 110"/>
                  <a:gd name="T16" fmla="*/ 197946818 w 66"/>
                  <a:gd name="T17" fmla="*/ 235954054 h 110"/>
                  <a:gd name="T18" fmla="*/ 197946818 w 66"/>
                  <a:gd name="T19" fmla="*/ 324437469 h 110"/>
                  <a:gd name="T20" fmla="*/ 164955682 w 66"/>
                  <a:gd name="T21" fmla="*/ 324437469 h 110"/>
                  <a:gd name="T22" fmla="*/ 164955682 w 66"/>
                  <a:gd name="T23" fmla="*/ 235954054 h 110"/>
                  <a:gd name="T24" fmla="*/ 134964055 w 66"/>
                  <a:gd name="T25" fmla="*/ 171067591 h 110"/>
                  <a:gd name="T26" fmla="*/ 65982273 w 66"/>
                  <a:gd name="T27" fmla="*/ 141573120 h 110"/>
                  <a:gd name="T28" fmla="*/ 35990645 w 66"/>
                  <a:gd name="T29" fmla="*/ 141573120 h 110"/>
                  <a:gd name="T30" fmla="*/ 35990645 w 66"/>
                  <a:gd name="T31" fmla="*/ 324437469 h 110"/>
                  <a:gd name="T32" fmla="*/ 0 w 66"/>
                  <a:gd name="T33" fmla="*/ 324437469 h 110"/>
                  <a:gd name="T34" fmla="*/ 0 w 66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10"/>
                  <a:gd name="T56" fmla="*/ 66 w 66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10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34" y="37"/>
                      <a:pt x="45" y="41"/>
                      <a:pt x="53" y="50"/>
                    </a:cubicBezTo>
                    <a:cubicBezTo>
                      <a:pt x="62" y="58"/>
                      <a:pt x="66" y="68"/>
                      <a:pt x="66" y="80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2"/>
                      <a:pt x="51" y="64"/>
                      <a:pt x="45" y="58"/>
                    </a:cubicBezTo>
                    <a:cubicBezTo>
                      <a:pt x="39" y="52"/>
                      <a:pt x="31" y="48"/>
                      <a:pt x="2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110"/>
                      <a:pt x="0" y="110"/>
                      <a:pt x="0" y="1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455" name="文本框 2825">
              <a:extLst>
                <a:ext uri="{FF2B5EF4-FFF2-40B4-BE49-F238E27FC236}">
                  <a16:creationId xmlns:a16="http://schemas.microsoft.com/office/drawing/2014/main" id="{00FDCF7D-5224-40ED-A5EE-0E0233428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607" y="0"/>
              <a:ext cx="32385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36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CONTENTS</a:t>
              </a:r>
              <a:endParaRPr kumimoji="0" lang="zh-CN" altLang="en-US" sz="36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4390" name="Group 2072">
            <a:extLst>
              <a:ext uri="{FF2B5EF4-FFF2-40B4-BE49-F238E27FC236}">
                <a16:creationId xmlns:a16="http://schemas.microsoft.com/office/drawing/2014/main" id="{5286EA30-1246-4EF7-9E1F-C19F482F3795}"/>
              </a:ext>
            </a:extLst>
          </p:cNvPr>
          <p:cNvGrpSpPr>
            <a:grpSpLocks/>
          </p:cNvGrpSpPr>
          <p:nvPr/>
        </p:nvGrpSpPr>
        <p:grpSpPr bwMode="auto">
          <a:xfrm rot="-1236782">
            <a:off x="3436938" y="2066925"/>
            <a:ext cx="874712" cy="415925"/>
            <a:chOff x="0" y="0"/>
            <a:chExt cx="874712" cy="414338"/>
          </a:xfrm>
        </p:grpSpPr>
        <p:sp>
          <p:nvSpPr>
            <p:cNvPr id="14445" name="Freeform 1439">
              <a:extLst>
                <a:ext uri="{FF2B5EF4-FFF2-40B4-BE49-F238E27FC236}">
                  <a16:creationId xmlns:a16="http://schemas.microsoft.com/office/drawing/2014/main" id="{3691FE66-139E-479C-941B-27B64BC5F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" y="190500"/>
              <a:ext cx="87313" cy="195263"/>
            </a:xfrm>
            <a:custGeom>
              <a:avLst/>
              <a:gdLst>
                <a:gd name="T0" fmla="*/ 114309837 w 51"/>
                <a:gd name="T1" fmla="*/ 0 h 113"/>
                <a:gd name="T2" fmla="*/ 90862017 w 51"/>
                <a:gd name="T3" fmla="*/ 5971937 h 113"/>
                <a:gd name="T4" fmla="*/ 14654888 w 51"/>
                <a:gd name="T5" fmla="*/ 104508905 h 113"/>
                <a:gd name="T6" fmla="*/ 52757596 w 51"/>
                <a:gd name="T7" fmla="*/ 256791581 h 113"/>
                <a:gd name="T8" fmla="*/ 149481568 w 51"/>
                <a:gd name="T9" fmla="*/ 337412736 h 113"/>
                <a:gd name="T10" fmla="*/ 149481568 w 51"/>
                <a:gd name="T11" fmla="*/ 14929844 h 113"/>
                <a:gd name="T12" fmla="*/ 117240815 w 51"/>
                <a:gd name="T13" fmla="*/ 0 h 113"/>
                <a:gd name="T14" fmla="*/ 117240815 w 51"/>
                <a:gd name="T15" fmla="*/ 0 h 113"/>
                <a:gd name="T16" fmla="*/ 117240815 w 51"/>
                <a:gd name="T17" fmla="*/ 0 h 113"/>
                <a:gd name="T18" fmla="*/ 114309837 w 51"/>
                <a:gd name="T19" fmla="*/ 0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113"/>
                <a:gd name="T32" fmla="*/ 51 w 51"/>
                <a:gd name="T33" fmla="*/ 113 h 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113">
                  <a:moveTo>
                    <a:pt x="39" y="0"/>
                  </a:moveTo>
                  <a:cubicBezTo>
                    <a:pt x="37" y="0"/>
                    <a:pt x="34" y="1"/>
                    <a:pt x="31" y="2"/>
                  </a:cubicBezTo>
                  <a:cubicBezTo>
                    <a:pt x="28" y="4"/>
                    <a:pt x="10" y="14"/>
                    <a:pt x="5" y="35"/>
                  </a:cubicBezTo>
                  <a:cubicBezTo>
                    <a:pt x="0" y="51"/>
                    <a:pt x="5" y="68"/>
                    <a:pt x="18" y="86"/>
                  </a:cubicBezTo>
                  <a:cubicBezTo>
                    <a:pt x="27" y="98"/>
                    <a:pt x="38" y="107"/>
                    <a:pt x="51" y="113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8" y="2"/>
                    <a:pt x="44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39" y="0"/>
                  </a:cubicBezTo>
                </a:path>
              </a:pathLst>
            </a:custGeom>
            <a:solidFill>
              <a:srgbClr val="999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6" name="Freeform 1440">
              <a:extLst>
                <a:ext uri="{FF2B5EF4-FFF2-40B4-BE49-F238E27FC236}">
                  <a16:creationId xmlns:a16="http://schemas.microsoft.com/office/drawing/2014/main" id="{4558B29E-2100-4C0D-B4B1-73D1E4643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" y="68263"/>
              <a:ext cx="342900" cy="334963"/>
            </a:xfrm>
            <a:custGeom>
              <a:avLst/>
              <a:gdLst>
                <a:gd name="T0" fmla="*/ 458563599 w 200"/>
                <a:gd name="T1" fmla="*/ 0 h 196"/>
                <a:gd name="T2" fmla="*/ 455624946 w 200"/>
                <a:gd name="T3" fmla="*/ 0 h 196"/>
                <a:gd name="T4" fmla="*/ 417410456 w 200"/>
                <a:gd name="T5" fmla="*/ 5841345 h 196"/>
                <a:gd name="T6" fmla="*/ 338044536 w 200"/>
                <a:gd name="T7" fmla="*/ 32127395 h 196"/>
                <a:gd name="T8" fmla="*/ 126399798 w 200"/>
                <a:gd name="T9" fmla="*/ 274543194 h 196"/>
                <a:gd name="T10" fmla="*/ 123459431 w 200"/>
                <a:gd name="T11" fmla="*/ 277463867 h 196"/>
                <a:gd name="T12" fmla="*/ 47032164 w 200"/>
                <a:gd name="T13" fmla="*/ 338796276 h 196"/>
                <a:gd name="T14" fmla="*/ 44093511 w 200"/>
                <a:gd name="T15" fmla="*/ 338796276 h 196"/>
                <a:gd name="T16" fmla="*/ 41153144 w 200"/>
                <a:gd name="T17" fmla="*/ 338796276 h 196"/>
                <a:gd name="T18" fmla="*/ 8819388 w 200"/>
                <a:gd name="T19" fmla="*/ 324192914 h 196"/>
                <a:gd name="T20" fmla="*/ 11758041 w 200"/>
                <a:gd name="T21" fmla="*/ 274543194 h 196"/>
                <a:gd name="T22" fmla="*/ 14698409 w 200"/>
                <a:gd name="T23" fmla="*/ 257019161 h 196"/>
                <a:gd name="T24" fmla="*/ 0 w 200"/>
                <a:gd name="T25" fmla="*/ 224891766 h 196"/>
                <a:gd name="T26" fmla="*/ 0 w 200"/>
                <a:gd name="T27" fmla="*/ 540322663 h 196"/>
                <a:gd name="T28" fmla="*/ 114641757 w 200"/>
                <a:gd name="T29" fmla="*/ 572450058 h 196"/>
                <a:gd name="T30" fmla="*/ 135217472 w 200"/>
                <a:gd name="T31" fmla="*/ 572450058 h 196"/>
                <a:gd name="T32" fmla="*/ 141096492 w 200"/>
                <a:gd name="T33" fmla="*/ 572450058 h 196"/>
                <a:gd name="T34" fmla="*/ 587902050 w 200"/>
                <a:gd name="T35" fmla="*/ 128509580 h 196"/>
                <a:gd name="T36" fmla="*/ 458563599 w 200"/>
                <a:gd name="T37" fmla="*/ 0 h 196"/>
                <a:gd name="T38" fmla="*/ 458563599 w 200"/>
                <a:gd name="T39" fmla="*/ 0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196"/>
                <a:gd name="T62" fmla="*/ 200 w 20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196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51" y="0"/>
                    <a:pt x="146" y="1"/>
                    <a:pt x="142" y="2"/>
                  </a:cubicBezTo>
                  <a:cubicBezTo>
                    <a:pt x="133" y="3"/>
                    <a:pt x="123" y="6"/>
                    <a:pt x="115" y="11"/>
                  </a:cubicBezTo>
                  <a:cubicBezTo>
                    <a:pt x="77" y="31"/>
                    <a:pt x="60" y="62"/>
                    <a:pt x="43" y="94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34" y="110"/>
                    <a:pt x="27" y="115"/>
                    <a:pt x="16" y="116"/>
                  </a:cubicBezTo>
                  <a:cubicBezTo>
                    <a:pt x="16" y="116"/>
                    <a:pt x="16" y="116"/>
                    <a:pt x="15" y="116"/>
                  </a:cubicBezTo>
                  <a:cubicBezTo>
                    <a:pt x="15" y="116"/>
                    <a:pt x="14" y="116"/>
                    <a:pt x="14" y="116"/>
                  </a:cubicBezTo>
                  <a:cubicBezTo>
                    <a:pt x="8" y="115"/>
                    <a:pt x="5" y="114"/>
                    <a:pt x="3" y="111"/>
                  </a:cubicBezTo>
                  <a:cubicBezTo>
                    <a:pt x="0" y="108"/>
                    <a:pt x="1" y="101"/>
                    <a:pt x="4" y="94"/>
                  </a:cubicBezTo>
                  <a:cubicBezTo>
                    <a:pt x="4" y="92"/>
                    <a:pt x="5" y="90"/>
                    <a:pt x="5" y="88"/>
                  </a:cubicBezTo>
                  <a:cubicBezTo>
                    <a:pt x="5" y="84"/>
                    <a:pt x="3" y="79"/>
                    <a:pt x="0" y="7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11" y="191"/>
                    <a:pt x="25" y="195"/>
                    <a:pt x="39" y="196"/>
                  </a:cubicBezTo>
                  <a:cubicBezTo>
                    <a:pt x="41" y="196"/>
                    <a:pt x="44" y="196"/>
                    <a:pt x="46" y="196"/>
                  </a:cubicBezTo>
                  <a:cubicBezTo>
                    <a:pt x="47" y="196"/>
                    <a:pt x="48" y="196"/>
                    <a:pt x="48" y="196"/>
                  </a:cubicBezTo>
                  <a:cubicBezTo>
                    <a:pt x="200" y="44"/>
                    <a:pt x="200" y="44"/>
                    <a:pt x="200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7" name="Freeform 1441">
              <a:extLst>
                <a:ext uri="{FF2B5EF4-FFF2-40B4-BE49-F238E27FC236}">
                  <a16:creationId xmlns:a16="http://schemas.microsoft.com/office/drawing/2014/main" id="{BF4323F5-5868-4292-A0E1-21D8DAFA7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66675"/>
              <a:ext cx="153988" cy="76200"/>
            </a:xfrm>
            <a:custGeom>
              <a:avLst/>
              <a:gdLst>
                <a:gd name="T0" fmla="*/ 263470046 w 90"/>
                <a:gd name="T1" fmla="*/ 0 h 45"/>
                <a:gd name="T2" fmla="*/ 140517472 w 90"/>
                <a:gd name="T3" fmla="*/ 51612800 h 45"/>
                <a:gd name="T4" fmla="*/ 134662506 w 90"/>
                <a:gd name="T5" fmla="*/ 57348120 h 45"/>
                <a:gd name="T6" fmla="*/ 131735023 w 90"/>
                <a:gd name="T7" fmla="*/ 51612800 h 45"/>
                <a:gd name="T8" fmla="*/ 0 w 90"/>
                <a:gd name="T9" fmla="*/ 2866813 h 45"/>
                <a:gd name="T10" fmla="*/ 128807540 w 90"/>
                <a:gd name="T11" fmla="*/ 129032000 h 45"/>
                <a:gd name="T12" fmla="*/ 263470046 w 90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45"/>
                <a:gd name="T23" fmla="*/ 90 w 90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45">
                  <a:moveTo>
                    <a:pt x="90" y="0"/>
                  </a:moveTo>
                  <a:cubicBezTo>
                    <a:pt x="73" y="1"/>
                    <a:pt x="59" y="7"/>
                    <a:pt x="48" y="18"/>
                  </a:cubicBezTo>
                  <a:cubicBezTo>
                    <a:pt x="47" y="19"/>
                    <a:pt x="47" y="19"/>
                    <a:pt x="46" y="20"/>
                  </a:cubicBezTo>
                  <a:cubicBezTo>
                    <a:pt x="46" y="20"/>
                    <a:pt x="45" y="19"/>
                    <a:pt x="45" y="18"/>
                  </a:cubicBezTo>
                  <a:cubicBezTo>
                    <a:pt x="33" y="7"/>
                    <a:pt x="17" y="1"/>
                    <a:pt x="0" y="1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8" name="Freeform 1442">
              <a:extLst>
                <a:ext uri="{FF2B5EF4-FFF2-40B4-BE49-F238E27FC236}">
                  <a16:creationId xmlns:a16="http://schemas.microsoft.com/office/drawing/2014/main" id="{6BCD6FDE-0D5B-4479-80AE-CF1B3D3DA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2" y="142875"/>
              <a:ext cx="530225" cy="271463"/>
            </a:xfrm>
            <a:custGeom>
              <a:avLst/>
              <a:gdLst>
                <a:gd name="T0" fmla="*/ 447556230 w 309"/>
                <a:gd name="T1" fmla="*/ 0 h 158"/>
                <a:gd name="T2" fmla="*/ 447556230 w 309"/>
                <a:gd name="T3" fmla="*/ 0 h 158"/>
                <a:gd name="T4" fmla="*/ 0 w 309"/>
                <a:gd name="T5" fmla="*/ 448693977 h 158"/>
                <a:gd name="T6" fmla="*/ 197278019 w 309"/>
                <a:gd name="T7" fmla="*/ 392607659 h 158"/>
                <a:gd name="T8" fmla="*/ 294444753 w 309"/>
                <a:gd name="T9" fmla="*/ 304048869 h 158"/>
                <a:gd name="T10" fmla="*/ 315054890 w 309"/>
                <a:gd name="T11" fmla="*/ 277481575 h 158"/>
                <a:gd name="T12" fmla="*/ 373944184 w 309"/>
                <a:gd name="T13" fmla="*/ 239107359 h 158"/>
                <a:gd name="T14" fmla="*/ 453445331 w 309"/>
                <a:gd name="T15" fmla="*/ 180067593 h 158"/>
                <a:gd name="T16" fmla="*/ 532944763 w 309"/>
                <a:gd name="T17" fmla="*/ 239107359 h 158"/>
                <a:gd name="T18" fmla="*/ 591834056 w 309"/>
                <a:gd name="T19" fmla="*/ 277481575 h 158"/>
                <a:gd name="T20" fmla="*/ 615388744 w 309"/>
                <a:gd name="T21" fmla="*/ 307002317 h 158"/>
                <a:gd name="T22" fmla="*/ 712555478 w 309"/>
                <a:gd name="T23" fmla="*/ 401462851 h 158"/>
                <a:gd name="T24" fmla="*/ 909833497 w 309"/>
                <a:gd name="T25" fmla="*/ 466406078 h 158"/>
                <a:gd name="T26" fmla="*/ 447556230 w 309"/>
                <a:gd name="T27" fmla="*/ 0 h 1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158"/>
                <a:gd name="T44" fmla="*/ 309 w 309"/>
                <a:gd name="T45" fmla="*/ 158 h 1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158"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3" y="151"/>
                    <a:pt x="46" y="145"/>
                    <a:pt x="67" y="133"/>
                  </a:cubicBezTo>
                  <a:cubicBezTo>
                    <a:pt x="82" y="125"/>
                    <a:pt x="91" y="114"/>
                    <a:pt x="100" y="103"/>
                  </a:cubicBezTo>
                  <a:cubicBezTo>
                    <a:pt x="102" y="100"/>
                    <a:pt x="105" y="97"/>
                    <a:pt x="107" y="94"/>
                  </a:cubicBezTo>
                  <a:cubicBezTo>
                    <a:pt x="112" y="89"/>
                    <a:pt x="119" y="85"/>
                    <a:pt x="127" y="81"/>
                  </a:cubicBezTo>
                  <a:cubicBezTo>
                    <a:pt x="136" y="76"/>
                    <a:pt x="146" y="70"/>
                    <a:pt x="154" y="61"/>
                  </a:cubicBezTo>
                  <a:cubicBezTo>
                    <a:pt x="162" y="70"/>
                    <a:pt x="172" y="76"/>
                    <a:pt x="181" y="81"/>
                  </a:cubicBezTo>
                  <a:cubicBezTo>
                    <a:pt x="189" y="85"/>
                    <a:pt x="197" y="89"/>
                    <a:pt x="201" y="94"/>
                  </a:cubicBezTo>
                  <a:cubicBezTo>
                    <a:pt x="204" y="98"/>
                    <a:pt x="206" y="101"/>
                    <a:pt x="209" y="104"/>
                  </a:cubicBezTo>
                  <a:cubicBezTo>
                    <a:pt x="218" y="115"/>
                    <a:pt x="227" y="127"/>
                    <a:pt x="242" y="136"/>
                  </a:cubicBezTo>
                  <a:cubicBezTo>
                    <a:pt x="263" y="149"/>
                    <a:pt x="287" y="157"/>
                    <a:pt x="309" y="158"/>
                  </a:cubicBezTo>
                  <a:cubicBezTo>
                    <a:pt x="152" y="0"/>
                    <a:pt x="152" y="0"/>
                    <a:pt x="15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9" name="Freeform 1443">
              <a:extLst>
                <a:ext uri="{FF2B5EF4-FFF2-40B4-BE49-F238E27FC236}">
                  <a16:creationId xmlns:a16="http://schemas.microsoft.com/office/drawing/2014/main" id="{14C94A79-F529-4B6A-B1C3-F6B1C5BBEF5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36562" y="65088"/>
              <a:ext cx="342900" cy="349250"/>
            </a:xfrm>
            <a:custGeom>
              <a:avLst/>
              <a:gdLst>
                <a:gd name="T0" fmla="*/ 587902050 w 200"/>
                <a:gd name="T1" fmla="*/ 249133379 h 204"/>
                <a:gd name="T2" fmla="*/ 587902050 w 200"/>
                <a:gd name="T3" fmla="*/ 272581065 h 204"/>
                <a:gd name="T4" fmla="*/ 587902050 w 200"/>
                <a:gd name="T5" fmla="*/ 249133379 h 204"/>
                <a:gd name="T6" fmla="*/ 152854533 w 200"/>
                <a:gd name="T7" fmla="*/ 0 h 204"/>
                <a:gd name="T8" fmla="*/ 144036860 w 200"/>
                <a:gd name="T9" fmla="*/ 0 h 204"/>
                <a:gd name="T10" fmla="*/ 135217472 w 200"/>
                <a:gd name="T11" fmla="*/ 2930961 h 204"/>
                <a:gd name="T12" fmla="*/ 0 w 200"/>
                <a:gd name="T13" fmla="*/ 134824196 h 204"/>
                <a:gd name="T14" fmla="*/ 461503967 w 200"/>
                <a:gd name="T15" fmla="*/ 597919424 h 204"/>
                <a:gd name="T16" fmla="*/ 479141028 w 200"/>
                <a:gd name="T17" fmla="*/ 597919424 h 204"/>
                <a:gd name="T18" fmla="*/ 487958702 w 200"/>
                <a:gd name="T19" fmla="*/ 597919424 h 204"/>
                <a:gd name="T20" fmla="*/ 587902050 w 200"/>
                <a:gd name="T21" fmla="*/ 577402699 h 204"/>
                <a:gd name="T22" fmla="*/ 587902050 w 200"/>
                <a:gd name="T23" fmla="*/ 342924124 h 204"/>
                <a:gd name="T24" fmla="*/ 561447315 w 200"/>
                <a:gd name="T25" fmla="*/ 348786045 h 204"/>
                <a:gd name="T26" fmla="*/ 558506948 w 200"/>
                <a:gd name="T27" fmla="*/ 348786045 h 204"/>
                <a:gd name="T28" fmla="*/ 552627927 w 200"/>
                <a:gd name="T29" fmla="*/ 348786045 h 204"/>
                <a:gd name="T30" fmla="*/ 476200661 w 200"/>
                <a:gd name="T31" fmla="*/ 281373947 h 204"/>
                <a:gd name="T32" fmla="*/ 476200661 w 200"/>
                <a:gd name="T33" fmla="*/ 281373947 h 204"/>
                <a:gd name="T34" fmla="*/ 261617270 w 200"/>
                <a:gd name="T35" fmla="*/ 29309608 h 204"/>
                <a:gd name="T36" fmla="*/ 182249636 w 200"/>
                <a:gd name="T37" fmla="*/ 2930961 h 204"/>
                <a:gd name="T38" fmla="*/ 152854533 w 200"/>
                <a:gd name="T39" fmla="*/ 0 h 2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204"/>
                <a:gd name="T62" fmla="*/ 200 w 200"/>
                <a:gd name="T63" fmla="*/ 204 h 2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204">
                  <a:moveTo>
                    <a:pt x="200" y="85"/>
                  </a:moveTo>
                  <a:cubicBezTo>
                    <a:pt x="199" y="88"/>
                    <a:pt x="199" y="90"/>
                    <a:pt x="200" y="93"/>
                  </a:cubicBezTo>
                  <a:cubicBezTo>
                    <a:pt x="200" y="85"/>
                    <a:pt x="200" y="85"/>
                    <a:pt x="200" y="85"/>
                  </a:cubicBezTo>
                  <a:moveTo>
                    <a:pt x="52" y="0"/>
                  </a:moveTo>
                  <a:cubicBezTo>
                    <a:pt x="51" y="0"/>
                    <a:pt x="50" y="0"/>
                    <a:pt x="49" y="0"/>
                  </a:cubicBezTo>
                  <a:cubicBezTo>
                    <a:pt x="48" y="0"/>
                    <a:pt x="47" y="0"/>
                    <a:pt x="46" y="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59" y="204"/>
                    <a:pt x="161" y="204"/>
                    <a:pt x="163" y="204"/>
                  </a:cubicBezTo>
                  <a:cubicBezTo>
                    <a:pt x="164" y="204"/>
                    <a:pt x="165" y="204"/>
                    <a:pt x="166" y="204"/>
                  </a:cubicBezTo>
                  <a:cubicBezTo>
                    <a:pt x="178" y="204"/>
                    <a:pt x="189" y="201"/>
                    <a:pt x="200" y="19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198" y="118"/>
                    <a:pt x="195" y="119"/>
                    <a:pt x="191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89" y="119"/>
                    <a:pt x="189" y="119"/>
                    <a:pt x="188" y="119"/>
                  </a:cubicBezTo>
                  <a:cubicBezTo>
                    <a:pt x="177" y="119"/>
                    <a:pt x="171" y="113"/>
                    <a:pt x="162" y="96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44" y="61"/>
                    <a:pt x="127" y="29"/>
                    <a:pt x="89" y="10"/>
                  </a:cubicBezTo>
                  <a:cubicBezTo>
                    <a:pt x="81" y="5"/>
                    <a:pt x="72" y="2"/>
                    <a:pt x="62" y="1"/>
                  </a:cubicBezTo>
                  <a:cubicBezTo>
                    <a:pt x="59" y="1"/>
                    <a:pt x="55" y="0"/>
                    <a:pt x="5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0" name="Freeform 1444">
              <a:extLst>
                <a:ext uri="{FF2B5EF4-FFF2-40B4-BE49-F238E27FC236}">
                  <a16:creationId xmlns:a16="http://schemas.microsoft.com/office/drawing/2014/main" id="{3DF85484-0518-45AB-8B14-7EEE7C14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2" y="187325"/>
              <a:ext cx="95250" cy="214313"/>
            </a:xfrm>
            <a:custGeom>
              <a:avLst/>
              <a:gdLst>
                <a:gd name="T0" fmla="*/ 47986950 w 55"/>
                <a:gd name="T1" fmla="*/ 0 h 125"/>
                <a:gd name="T2" fmla="*/ 44987441 w 55"/>
                <a:gd name="T3" fmla="*/ 0 h 125"/>
                <a:gd name="T4" fmla="*/ 14995814 w 55"/>
                <a:gd name="T5" fmla="*/ 11758068 h 125"/>
                <a:gd name="T6" fmla="*/ 0 w 55"/>
                <a:gd name="T7" fmla="*/ 38214580 h 125"/>
                <a:gd name="T8" fmla="*/ 0 w 55"/>
                <a:gd name="T9" fmla="*/ 61730717 h 125"/>
                <a:gd name="T10" fmla="*/ 0 w 55"/>
                <a:gd name="T11" fmla="*/ 67609751 h 125"/>
                <a:gd name="T12" fmla="*/ 2999509 w 55"/>
                <a:gd name="T13" fmla="*/ 126400093 h 125"/>
                <a:gd name="T14" fmla="*/ 0 w 55"/>
                <a:gd name="T15" fmla="*/ 132279127 h 125"/>
                <a:gd name="T16" fmla="*/ 0 w 55"/>
                <a:gd name="T17" fmla="*/ 367440496 h 125"/>
                <a:gd name="T18" fmla="*/ 113969223 w 55"/>
                <a:gd name="T19" fmla="*/ 276314608 h 125"/>
                <a:gd name="T20" fmla="*/ 152959377 w 55"/>
                <a:gd name="T21" fmla="*/ 111701650 h 125"/>
                <a:gd name="T22" fmla="*/ 71981291 w 55"/>
                <a:gd name="T23" fmla="*/ 5879034 h 125"/>
                <a:gd name="T24" fmla="*/ 47986950 w 55"/>
                <a:gd name="T25" fmla="*/ 0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125"/>
                <a:gd name="T41" fmla="*/ 55 w 55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125"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8" y="2"/>
                    <a:pt x="5" y="4"/>
                  </a:cubicBezTo>
                  <a:cubicBezTo>
                    <a:pt x="2" y="7"/>
                    <a:pt x="1" y="10"/>
                    <a:pt x="0" y="1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4" y="31"/>
                    <a:pt x="4" y="39"/>
                    <a:pt x="1" y="43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5" y="119"/>
                    <a:pt x="28" y="108"/>
                    <a:pt x="38" y="94"/>
                  </a:cubicBezTo>
                  <a:cubicBezTo>
                    <a:pt x="51" y="75"/>
                    <a:pt x="55" y="56"/>
                    <a:pt x="51" y="38"/>
                  </a:cubicBezTo>
                  <a:cubicBezTo>
                    <a:pt x="45" y="15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1" name="Freeform 1445">
              <a:extLst>
                <a:ext uri="{FF2B5EF4-FFF2-40B4-BE49-F238E27FC236}">
                  <a16:creationId xmlns:a16="http://schemas.microsoft.com/office/drawing/2014/main" id="{14FA0D7E-2725-45F5-8964-D70498D10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0"/>
              <a:ext cx="838200" cy="346075"/>
            </a:xfrm>
            <a:custGeom>
              <a:avLst/>
              <a:gdLst>
                <a:gd name="T0" fmla="*/ 1380942213 w 489"/>
                <a:gd name="T1" fmla="*/ 493114044 h 202"/>
                <a:gd name="T2" fmla="*/ 1427953406 w 489"/>
                <a:gd name="T3" fmla="*/ 340482976 h 202"/>
                <a:gd name="T4" fmla="*/ 1354498632 w 489"/>
                <a:gd name="T5" fmla="*/ 234815314 h 202"/>
                <a:gd name="T6" fmla="*/ 1330993036 w 489"/>
                <a:gd name="T7" fmla="*/ 226010960 h 202"/>
                <a:gd name="T8" fmla="*/ 1301611469 w 489"/>
                <a:gd name="T9" fmla="*/ 237751812 h 202"/>
                <a:gd name="T10" fmla="*/ 1286919828 w 489"/>
                <a:gd name="T11" fmla="*/ 290584786 h 202"/>
                <a:gd name="T12" fmla="*/ 1283981843 w 489"/>
                <a:gd name="T13" fmla="*/ 343417761 h 202"/>
                <a:gd name="T14" fmla="*/ 1254600276 w 489"/>
                <a:gd name="T15" fmla="*/ 355158612 h 202"/>
                <a:gd name="T16" fmla="*/ 1245786320 w 489"/>
                <a:gd name="T17" fmla="*/ 355158612 h 202"/>
                <a:gd name="T18" fmla="*/ 1175269531 w 489"/>
                <a:gd name="T19" fmla="*/ 287650002 h 202"/>
                <a:gd name="T20" fmla="*/ 1175269531 w 489"/>
                <a:gd name="T21" fmla="*/ 287650002 h 202"/>
                <a:gd name="T22" fmla="*/ 972536548 w 489"/>
                <a:gd name="T23" fmla="*/ 32287770 h 202"/>
                <a:gd name="T24" fmla="*/ 893205804 w 489"/>
                <a:gd name="T25" fmla="*/ 2934785 h 202"/>
                <a:gd name="T26" fmla="*/ 855008567 w 489"/>
                <a:gd name="T27" fmla="*/ 0 h 202"/>
                <a:gd name="T28" fmla="*/ 722790659 w 489"/>
                <a:gd name="T29" fmla="*/ 52832975 h 202"/>
                <a:gd name="T30" fmla="*/ 716914688 w 489"/>
                <a:gd name="T31" fmla="*/ 55769472 h 202"/>
                <a:gd name="T32" fmla="*/ 713976703 w 489"/>
                <a:gd name="T33" fmla="*/ 52832975 h 202"/>
                <a:gd name="T34" fmla="*/ 578820810 w 489"/>
                <a:gd name="T35" fmla="*/ 0 h 202"/>
                <a:gd name="T36" fmla="*/ 540623573 w 489"/>
                <a:gd name="T37" fmla="*/ 2934785 h 202"/>
                <a:gd name="T38" fmla="*/ 461292828 w 489"/>
                <a:gd name="T39" fmla="*/ 32287770 h 202"/>
                <a:gd name="T40" fmla="*/ 261497831 w 489"/>
                <a:gd name="T41" fmla="*/ 287650002 h 202"/>
                <a:gd name="T42" fmla="*/ 258559845 w 489"/>
                <a:gd name="T43" fmla="*/ 287650002 h 202"/>
                <a:gd name="T44" fmla="*/ 188043056 w 489"/>
                <a:gd name="T45" fmla="*/ 355158612 h 202"/>
                <a:gd name="T46" fmla="*/ 179229101 w 489"/>
                <a:gd name="T47" fmla="*/ 355158612 h 202"/>
                <a:gd name="T48" fmla="*/ 149847534 w 489"/>
                <a:gd name="T49" fmla="*/ 343417761 h 202"/>
                <a:gd name="T50" fmla="*/ 149847534 w 489"/>
                <a:gd name="T51" fmla="*/ 290584786 h 202"/>
                <a:gd name="T52" fmla="*/ 152785519 w 489"/>
                <a:gd name="T53" fmla="*/ 272974366 h 202"/>
                <a:gd name="T54" fmla="*/ 105774326 w 489"/>
                <a:gd name="T55" fmla="*/ 226010960 h 202"/>
                <a:gd name="T56" fmla="*/ 105774326 w 489"/>
                <a:gd name="T57" fmla="*/ 226010960 h 202"/>
                <a:gd name="T58" fmla="*/ 102836341 w 489"/>
                <a:gd name="T59" fmla="*/ 226010960 h 202"/>
                <a:gd name="T60" fmla="*/ 79330745 w 489"/>
                <a:gd name="T61" fmla="*/ 234815314 h 202"/>
                <a:gd name="T62" fmla="*/ 8813956 w 489"/>
                <a:gd name="T63" fmla="*/ 340482976 h 202"/>
                <a:gd name="T64" fmla="*/ 55825148 w 489"/>
                <a:gd name="T65" fmla="*/ 493114044 h 202"/>
                <a:gd name="T66" fmla="*/ 261497831 w 489"/>
                <a:gd name="T67" fmla="*/ 592910424 h 202"/>
                <a:gd name="T68" fmla="*/ 473046483 w 489"/>
                <a:gd name="T69" fmla="*/ 528336598 h 202"/>
                <a:gd name="T70" fmla="*/ 564129169 w 489"/>
                <a:gd name="T71" fmla="*/ 434409787 h 202"/>
                <a:gd name="T72" fmla="*/ 584696780 w 489"/>
                <a:gd name="T73" fmla="*/ 407993300 h 202"/>
                <a:gd name="T74" fmla="*/ 640521929 w 489"/>
                <a:gd name="T75" fmla="*/ 366899463 h 202"/>
                <a:gd name="T76" fmla="*/ 716914688 w 489"/>
                <a:gd name="T77" fmla="*/ 311131704 h 202"/>
                <a:gd name="T78" fmla="*/ 796245433 w 489"/>
                <a:gd name="T79" fmla="*/ 366899463 h 202"/>
                <a:gd name="T80" fmla="*/ 849132596 w 489"/>
                <a:gd name="T81" fmla="*/ 407993300 h 202"/>
                <a:gd name="T82" fmla="*/ 872638193 w 489"/>
                <a:gd name="T83" fmla="*/ 434409787 h 202"/>
                <a:gd name="T84" fmla="*/ 963720879 w 489"/>
                <a:gd name="T85" fmla="*/ 528336598 h 202"/>
                <a:gd name="T86" fmla="*/ 1172331546 w 489"/>
                <a:gd name="T87" fmla="*/ 592910424 h 202"/>
                <a:gd name="T88" fmla="*/ 1380942213 w 489"/>
                <a:gd name="T89" fmla="*/ 493114044 h 2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9"/>
                <a:gd name="T136" fmla="*/ 0 h 202"/>
                <a:gd name="T137" fmla="*/ 489 w 489"/>
                <a:gd name="T138" fmla="*/ 202 h 2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9" h="202">
                  <a:moveTo>
                    <a:pt x="470" y="168"/>
                  </a:moveTo>
                  <a:cubicBezTo>
                    <a:pt x="483" y="150"/>
                    <a:pt x="489" y="133"/>
                    <a:pt x="486" y="116"/>
                  </a:cubicBezTo>
                  <a:cubicBezTo>
                    <a:pt x="481" y="93"/>
                    <a:pt x="463" y="81"/>
                    <a:pt x="461" y="80"/>
                  </a:cubicBezTo>
                  <a:cubicBezTo>
                    <a:pt x="459" y="78"/>
                    <a:pt x="456" y="77"/>
                    <a:pt x="453" y="77"/>
                  </a:cubicBezTo>
                  <a:cubicBezTo>
                    <a:pt x="449" y="77"/>
                    <a:pt x="446" y="79"/>
                    <a:pt x="443" y="81"/>
                  </a:cubicBezTo>
                  <a:cubicBezTo>
                    <a:pt x="437" y="85"/>
                    <a:pt x="435" y="92"/>
                    <a:pt x="438" y="99"/>
                  </a:cubicBezTo>
                  <a:cubicBezTo>
                    <a:pt x="440" y="106"/>
                    <a:pt x="440" y="114"/>
                    <a:pt x="437" y="117"/>
                  </a:cubicBezTo>
                  <a:cubicBezTo>
                    <a:pt x="436" y="120"/>
                    <a:pt x="432" y="121"/>
                    <a:pt x="427" y="121"/>
                  </a:cubicBezTo>
                  <a:cubicBezTo>
                    <a:pt x="426" y="121"/>
                    <a:pt x="425" y="121"/>
                    <a:pt x="424" y="121"/>
                  </a:cubicBezTo>
                  <a:cubicBezTo>
                    <a:pt x="414" y="120"/>
                    <a:pt x="408" y="115"/>
                    <a:pt x="400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384" y="64"/>
                    <a:pt x="369" y="31"/>
                    <a:pt x="331" y="11"/>
                  </a:cubicBezTo>
                  <a:cubicBezTo>
                    <a:pt x="323" y="6"/>
                    <a:pt x="314" y="3"/>
                    <a:pt x="304" y="1"/>
                  </a:cubicBezTo>
                  <a:cubicBezTo>
                    <a:pt x="300" y="0"/>
                    <a:pt x="296" y="0"/>
                    <a:pt x="291" y="0"/>
                  </a:cubicBezTo>
                  <a:cubicBezTo>
                    <a:pt x="273" y="0"/>
                    <a:pt x="257" y="6"/>
                    <a:pt x="246" y="18"/>
                  </a:cubicBezTo>
                  <a:cubicBezTo>
                    <a:pt x="245" y="18"/>
                    <a:pt x="245" y="19"/>
                    <a:pt x="244" y="19"/>
                  </a:cubicBezTo>
                  <a:cubicBezTo>
                    <a:pt x="244" y="19"/>
                    <a:pt x="243" y="18"/>
                    <a:pt x="243" y="18"/>
                  </a:cubicBezTo>
                  <a:cubicBezTo>
                    <a:pt x="231" y="6"/>
                    <a:pt x="215" y="0"/>
                    <a:pt x="197" y="0"/>
                  </a:cubicBezTo>
                  <a:cubicBezTo>
                    <a:pt x="193" y="0"/>
                    <a:pt x="188" y="0"/>
                    <a:pt x="184" y="1"/>
                  </a:cubicBezTo>
                  <a:cubicBezTo>
                    <a:pt x="175" y="3"/>
                    <a:pt x="165" y="6"/>
                    <a:pt x="157" y="11"/>
                  </a:cubicBezTo>
                  <a:cubicBezTo>
                    <a:pt x="120" y="31"/>
                    <a:pt x="105" y="64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5"/>
                    <a:pt x="75" y="120"/>
                    <a:pt x="64" y="121"/>
                  </a:cubicBezTo>
                  <a:cubicBezTo>
                    <a:pt x="63" y="121"/>
                    <a:pt x="62" y="121"/>
                    <a:pt x="61" y="121"/>
                  </a:cubicBezTo>
                  <a:cubicBezTo>
                    <a:pt x="56" y="121"/>
                    <a:pt x="53" y="120"/>
                    <a:pt x="51" y="117"/>
                  </a:cubicBezTo>
                  <a:cubicBezTo>
                    <a:pt x="48" y="114"/>
                    <a:pt x="48" y="107"/>
                    <a:pt x="51" y="99"/>
                  </a:cubicBezTo>
                  <a:cubicBezTo>
                    <a:pt x="51" y="97"/>
                    <a:pt x="52" y="95"/>
                    <a:pt x="52" y="93"/>
                  </a:cubicBezTo>
                  <a:cubicBezTo>
                    <a:pt x="52" y="85"/>
                    <a:pt x="45" y="77"/>
                    <a:pt x="36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2" y="78"/>
                    <a:pt x="29" y="79"/>
                    <a:pt x="27" y="80"/>
                  </a:cubicBezTo>
                  <a:cubicBezTo>
                    <a:pt x="24" y="82"/>
                    <a:pt x="7" y="94"/>
                    <a:pt x="3" y="116"/>
                  </a:cubicBezTo>
                  <a:cubicBezTo>
                    <a:pt x="0" y="133"/>
                    <a:pt x="5" y="150"/>
                    <a:pt x="19" y="168"/>
                  </a:cubicBezTo>
                  <a:cubicBezTo>
                    <a:pt x="36" y="191"/>
                    <a:pt x="60" y="202"/>
                    <a:pt x="89" y="202"/>
                  </a:cubicBezTo>
                  <a:cubicBezTo>
                    <a:pt x="113" y="202"/>
                    <a:pt x="139" y="194"/>
                    <a:pt x="161" y="180"/>
                  </a:cubicBezTo>
                  <a:cubicBezTo>
                    <a:pt x="175" y="171"/>
                    <a:pt x="183" y="159"/>
                    <a:pt x="192" y="148"/>
                  </a:cubicBezTo>
                  <a:cubicBezTo>
                    <a:pt x="194" y="145"/>
                    <a:pt x="196" y="142"/>
                    <a:pt x="199" y="139"/>
                  </a:cubicBezTo>
                  <a:cubicBezTo>
                    <a:pt x="203" y="133"/>
                    <a:pt x="210" y="129"/>
                    <a:pt x="218" y="125"/>
                  </a:cubicBezTo>
                  <a:cubicBezTo>
                    <a:pt x="227" y="120"/>
                    <a:pt x="236" y="115"/>
                    <a:pt x="244" y="106"/>
                  </a:cubicBezTo>
                  <a:cubicBezTo>
                    <a:pt x="252" y="115"/>
                    <a:pt x="262" y="120"/>
                    <a:pt x="271" y="125"/>
                  </a:cubicBezTo>
                  <a:cubicBezTo>
                    <a:pt x="278" y="129"/>
                    <a:pt x="285" y="133"/>
                    <a:pt x="289" y="139"/>
                  </a:cubicBezTo>
                  <a:cubicBezTo>
                    <a:pt x="292" y="142"/>
                    <a:pt x="294" y="145"/>
                    <a:pt x="297" y="148"/>
                  </a:cubicBezTo>
                  <a:cubicBezTo>
                    <a:pt x="305" y="159"/>
                    <a:pt x="314" y="171"/>
                    <a:pt x="328" y="180"/>
                  </a:cubicBezTo>
                  <a:cubicBezTo>
                    <a:pt x="350" y="194"/>
                    <a:pt x="376" y="202"/>
                    <a:pt x="399" y="202"/>
                  </a:cubicBezTo>
                  <a:cubicBezTo>
                    <a:pt x="428" y="202"/>
                    <a:pt x="453" y="191"/>
                    <a:pt x="470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2" name="Freeform 1446">
              <a:extLst>
                <a:ext uri="{FF2B5EF4-FFF2-40B4-BE49-F238E27FC236}">
                  <a16:creationId xmlns:a16="http://schemas.microsoft.com/office/drawing/2014/main" id="{38DB08FA-206D-4632-BDB5-6A1E9A436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813"/>
              <a:ext cx="425450" cy="320675"/>
            </a:xfrm>
            <a:custGeom>
              <a:avLst/>
              <a:gdLst>
                <a:gd name="T0" fmla="*/ 553289147 w 248"/>
                <a:gd name="T1" fmla="*/ 8822850 h 187"/>
                <a:gd name="T2" fmla="*/ 488541833 w 248"/>
                <a:gd name="T3" fmla="*/ 29406069 h 187"/>
                <a:gd name="T4" fmla="*/ 306075249 w 248"/>
                <a:gd name="T5" fmla="*/ 267600715 h 187"/>
                <a:gd name="T6" fmla="*/ 194240227 w 248"/>
                <a:gd name="T7" fmla="*/ 361702537 h 187"/>
                <a:gd name="T8" fmla="*/ 108891183 w 248"/>
                <a:gd name="T9" fmla="*/ 232312747 h 187"/>
                <a:gd name="T10" fmla="*/ 94177132 w 248"/>
                <a:gd name="T11" fmla="*/ 423457339 h 187"/>
                <a:gd name="T12" fmla="*/ 450282213 w 248"/>
                <a:gd name="T13" fmla="*/ 449922459 h 187"/>
                <a:gd name="T14" fmla="*/ 550345308 w 248"/>
                <a:gd name="T15" fmla="*/ 338178368 h 187"/>
                <a:gd name="T16" fmla="*/ 700439951 w 248"/>
                <a:gd name="T17" fmla="*/ 220550662 h 187"/>
                <a:gd name="T18" fmla="*/ 685724184 w 248"/>
                <a:gd name="T19" fmla="*/ 44110818 h 187"/>
                <a:gd name="T20" fmla="*/ 553289147 w 248"/>
                <a:gd name="T21" fmla="*/ 8822850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8"/>
                <a:gd name="T34" fmla="*/ 0 h 187"/>
                <a:gd name="T35" fmla="*/ 248 w 248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8" h="187">
                  <a:moveTo>
                    <a:pt x="188" y="3"/>
                  </a:moveTo>
                  <a:cubicBezTo>
                    <a:pt x="180" y="4"/>
                    <a:pt x="173" y="7"/>
                    <a:pt x="166" y="10"/>
                  </a:cubicBezTo>
                  <a:cubicBezTo>
                    <a:pt x="133" y="29"/>
                    <a:pt x="119" y="58"/>
                    <a:pt x="104" y="91"/>
                  </a:cubicBezTo>
                  <a:cubicBezTo>
                    <a:pt x="96" y="108"/>
                    <a:pt x="86" y="121"/>
                    <a:pt x="66" y="123"/>
                  </a:cubicBezTo>
                  <a:cubicBezTo>
                    <a:pt x="38" y="125"/>
                    <a:pt x="28" y="104"/>
                    <a:pt x="37" y="79"/>
                  </a:cubicBezTo>
                  <a:cubicBezTo>
                    <a:pt x="37" y="79"/>
                    <a:pt x="0" y="102"/>
                    <a:pt x="32" y="144"/>
                  </a:cubicBezTo>
                  <a:cubicBezTo>
                    <a:pt x="65" y="187"/>
                    <a:pt x="120" y="174"/>
                    <a:pt x="153" y="153"/>
                  </a:cubicBezTo>
                  <a:cubicBezTo>
                    <a:pt x="168" y="142"/>
                    <a:pt x="176" y="129"/>
                    <a:pt x="187" y="115"/>
                  </a:cubicBezTo>
                  <a:cubicBezTo>
                    <a:pt x="201" y="98"/>
                    <a:pt x="226" y="95"/>
                    <a:pt x="238" y="75"/>
                  </a:cubicBezTo>
                  <a:cubicBezTo>
                    <a:pt x="248" y="58"/>
                    <a:pt x="247" y="29"/>
                    <a:pt x="233" y="15"/>
                  </a:cubicBezTo>
                  <a:cubicBezTo>
                    <a:pt x="220" y="3"/>
                    <a:pt x="204" y="0"/>
                    <a:pt x="188" y="3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53" name="Freeform 1447">
              <a:extLst>
                <a:ext uri="{FF2B5EF4-FFF2-40B4-BE49-F238E27FC236}">
                  <a16:creationId xmlns:a16="http://schemas.microsoft.com/office/drawing/2014/main" id="{C08DB76E-9390-4586-9893-BC9F9B9DB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" y="23813"/>
              <a:ext cx="422275" cy="320675"/>
            </a:xfrm>
            <a:custGeom>
              <a:avLst/>
              <a:gdLst>
                <a:gd name="T0" fmla="*/ 175367217 w 247"/>
                <a:gd name="T1" fmla="*/ 8822850 h 187"/>
                <a:gd name="T2" fmla="*/ 236745829 w 247"/>
                <a:gd name="T3" fmla="*/ 29406069 h 187"/>
                <a:gd name="T4" fmla="*/ 417958221 w 247"/>
                <a:gd name="T5" fmla="*/ 267600715 h 187"/>
                <a:gd name="T6" fmla="*/ 529023385 w 247"/>
                <a:gd name="T7" fmla="*/ 361702537 h 187"/>
                <a:gd name="T8" fmla="*/ 616707848 w 247"/>
                <a:gd name="T9" fmla="*/ 232312747 h 187"/>
                <a:gd name="T10" fmla="*/ 628398198 w 247"/>
                <a:gd name="T11" fmla="*/ 423457339 h 187"/>
                <a:gd name="T12" fmla="*/ 277663763 w 247"/>
                <a:gd name="T13" fmla="*/ 449922459 h 187"/>
                <a:gd name="T14" fmla="*/ 175367217 w 247"/>
                <a:gd name="T15" fmla="*/ 338178368 h 187"/>
                <a:gd name="T16" fmla="*/ 29227585 w 247"/>
                <a:gd name="T17" fmla="*/ 220550662 h 187"/>
                <a:gd name="T18" fmla="*/ 43841377 w 247"/>
                <a:gd name="T19" fmla="*/ 44110818 h 187"/>
                <a:gd name="T20" fmla="*/ 175367217 w 247"/>
                <a:gd name="T21" fmla="*/ 8822850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"/>
                <a:gd name="T34" fmla="*/ 0 h 187"/>
                <a:gd name="T35" fmla="*/ 247 w 247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" h="187">
                  <a:moveTo>
                    <a:pt x="60" y="3"/>
                  </a:moveTo>
                  <a:cubicBezTo>
                    <a:pt x="67" y="4"/>
                    <a:pt x="75" y="7"/>
                    <a:pt x="81" y="10"/>
                  </a:cubicBezTo>
                  <a:cubicBezTo>
                    <a:pt x="114" y="29"/>
                    <a:pt x="128" y="58"/>
                    <a:pt x="143" y="91"/>
                  </a:cubicBezTo>
                  <a:cubicBezTo>
                    <a:pt x="151" y="108"/>
                    <a:pt x="161" y="121"/>
                    <a:pt x="181" y="123"/>
                  </a:cubicBezTo>
                  <a:cubicBezTo>
                    <a:pt x="209" y="125"/>
                    <a:pt x="219" y="104"/>
                    <a:pt x="211" y="79"/>
                  </a:cubicBezTo>
                  <a:cubicBezTo>
                    <a:pt x="211" y="79"/>
                    <a:pt x="247" y="102"/>
                    <a:pt x="215" y="144"/>
                  </a:cubicBezTo>
                  <a:cubicBezTo>
                    <a:pt x="183" y="187"/>
                    <a:pt x="128" y="174"/>
                    <a:pt x="95" y="153"/>
                  </a:cubicBezTo>
                  <a:cubicBezTo>
                    <a:pt x="79" y="142"/>
                    <a:pt x="71" y="129"/>
                    <a:pt x="60" y="115"/>
                  </a:cubicBezTo>
                  <a:cubicBezTo>
                    <a:pt x="46" y="98"/>
                    <a:pt x="21" y="95"/>
                    <a:pt x="10" y="75"/>
                  </a:cubicBezTo>
                  <a:cubicBezTo>
                    <a:pt x="0" y="58"/>
                    <a:pt x="0" y="29"/>
                    <a:pt x="15" y="15"/>
                  </a:cubicBezTo>
                  <a:cubicBezTo>
                    <a:pt x="27" y="3"/>
                    <a:pt x="44" y="0"/>
                    <a:pt x="60" y="3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91" name="Group 2082">
            <a:extLst>
              <a:ext uri="{FF2B5EF4-FFF2-40B4-BE49-F238E27FC236}">
                <a16:creationId xmlns:a16="http://schemas.microsoft.com/office/drawing/2014/main" id="{581BFDF5-893B-4A7E-AE15-87D8007B028B}"/>
              </a:ext>
            </a:extLst>
          </p:cNvPr>
          <p:cNvGrpSpPr>
            <a:grpSpLocks/>
          </p:cNvGrpSpPr>
          <p:nvPr/>
        </p:nvGrpSpPr>
        <p:grpSpPr bwMode="auto">
          <a:xfrm rot="-1052067">
            <a:off x="3532188" y="3214688"/>
            <a:ext cx="684212" cy="393700"/>
            <a:chOff x="0" y="0"/>
            <a:chExt cx="684213" cy="393700"/>
          </a:xfrm>
        </p:grpSpPr>
        <p:sp>
          <p:nvSpPr>
            <p:cNvPr id="14430" name="Freeform 1061">
              <a:extLst>
                <a:ext uri="{FF2B5EF4-FFF2-40B4-BE49-F238E27FC236}">
                  <a16:creationId xmlns:a16="http://schemas.microsoft.com/office/drawing/2014/main" id="{4137C61B-CD67-4F7B-9997-94995A1F1E7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288" y="65087"/>
              <a:ext cx="495300" cy="58738"/>
            </a:xfrm>
            <a:custGeom>
              <a:avLst/>
              <a:gdLst>
                <a:gd name="T0" fmla="*/ 795995088 w 289"/>
                <a:gd name="T1" fmla="*/ 47752266 h 34"/>
                <a:gd name="T2" fmla="*/ 699065392 w 289"/>
                <a:gd name="T3" fmla="*/ 101475078 h 34"/>
                <a:gd name="T4" fmla="*/ 848865363 w 289"/>
                <a:gd name="T5" fmla="*/ 101475078 h 34"/>
                <a:gd name="T6" fmla="*/ 795995088 w 289"/>
                <a:gd name="T7" fmla="*/ 47752266 h 34"/>
                <a:gd name="T8" fmla="*/ 76368747 w 289"/>
                <a:gd name="T9" fmla="*/ 0 h 34"/>
                <a:gd name="T10" fmla="*/ 46995229 w 289"/>
                <a:gd name="T11" fmla="*/ 0 h 34"/>
                <a:gd name="T12" fmla="*/ 2937523 w 289"/>
                <a:gd name="T13" fmla="*/ 44768722 h 34"/>
                <a:gd name="T14" fmla="*/ 0 w 289"/>
                <a:gd name="T15" fmla="*/ 101475078 h 34"/>
                <a:gd name="T16" fmla="*/ 411215541 w 289"/>
                <a:gd name="T17" fmla="*/ 101475078 h 34"/>
                <a:gd name="T18" fmla="*/ 264353093 w 289"/>
                <a:gd name="T19" fmla="*/ 35814632 h 34"/>
                <a:gd name="T20" fmla="*/ 88117126 w 289"/>
                <a:gd name="T21" fmla="*/ 0 h 34"/>
                <a:gd name="T22" fmla="*/ 76368747 w 289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9"/>
                <a:gd name="T37" fmla="*/ 0 h 34"/>
                <a:gd name="T38" fmla="*/ 289 w 289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9" h="34">
                  <a:moveTo>
                    <a:pt x="271" y="16"/>
                  </a:moveTo>
                  <a:cubicBezTo>
                    <a:pt x="257" y="23"/>
                    <a:pt x="246" y="29"/>
                    <a:pt x="238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71" y="16"/>
                    <a:pt x="271" y="16"/>
                    <a:pt x="271" y="16"/>
                  </a:cubicBezTo>
                  <a:moveTo>
                    <a:pt x="26" y="0"/>
                  </a:moveTo>
                  <a:cubicBezTo>
                    <a:pt x="20" y="0"/>
                    <a:pt x="17" y="0"/>
                    <a:pt x="16" y="0"/>
                  </a:cubicBezTo>
                  <a:cubicBezTo>
                    <a:pt x="8" y="1"/>
                    <a:pt x="2" y="7"/>
                    <a:pt x="1" y="15"/>
                  </a:cubicBezTo>
                  <a:cubicBezTo>
                    <a:pt x="1" y="21"/>
                    <a:pt x="1" y="28"/>
                    <a:pt x="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28" y="28"/>
                    <a:pt x="112" y="20"/>
                    <a:pt x="90" y="12"/>
                  </a:cubicBezTo>
                  <a:cubicBezTo>
                    <a:pt x="64" y="3"/>
                    <a:pt x="43" y="0"/>
                    <a:pt x="30" y="0"/>
                  </a:cubicBezTo>
                  <a:cubicBezTo>
                    <a:pt x="28" y="0"/>
                    <a:pt x="27" y="0"/>
                    <a:pt x="26" y="0"/>
                  </a:cubicBezTo>
                </a:path>
              </a:pathLst>
            </a:custGeom>
            <a:solidFill>
              <a:srgbClr val="6E8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1" name="Freeform 1062">
              <a:extLst>
                <a:ext uri="{FF2B5EF4-FFF2-40B4-BE49-F238E27FC236}">
                  <a16:creationId xmlns:a16="http://schemas.microsoft.com/office/drawing/2014/main" id="{1C525E49-E02B-41F4-9D54-7E7A65427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25" y="77787"/>
              <a:ext cx="30163" cy="46038"/>
            </a:xfrm>
            <a:custGeom>
              <a:avLst/>
              <a:gdLst>
                <a:gd name="T0" fmla="*/ 50544809 w 18"/>
                <a:gd name="T1" fmla="*/ 0 h 26"/>
                <a:gd name="T2" fmla="*/ 0 w 18"/>
                <a:gd name="T3" fmla="*/ 25083627 h 26"/>
                <a:gd name="T4" fmla="*/ 50544809 w 18"/>
                <a:gd name="T5" fmla="*/ 81519132 h 26"/>
                <a:gd name="T6" fmla="*/ 50544809 w 18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6"/>
                <a:gd name="T14" fmla="*/ 18 w 1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6">
                  <a:moveTo>
                    <a:pt x="18" y="0"/>
                  </a:moveTo>
                  <a:cubicBezTo>
                    <a:pt x="11" y="3"/>
                    <a:pt x="6" y="6"/>
                    <a:pt x="0" y="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6B8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2" name="Freeform 1063">
              <a:extLst>
                <a:ext uri="{FF2B5EF4-FFF2-40B4-BE49-F238E27FC236}">
                  <a16:creationId xmlns:a16="http://schemas.microsoft.com/office/drawing/2014/main" id="{82D166AA-22BB-4324-8139-A9C057D43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55562"/>
              <a:ext cx="68263" cy="68263"/>
            </a:xfrm>
            <a:custGeom>
              <a:avLst/>
              <a:gdLst>
                <a:gd name="T0" fmla="*/ 119483004 w 39"/>
                <a:gd name="T1" fmla="*/ 0 h 39"/>
                <a:gd name="T2" fmla="*/ 6127917 w 39"/>
                <a:gd name="T3" fmla="*/ 36764001 h 39"/>
                <a:gd name="T4" fmla="*/ 0 w 39"/>
                <a:gd name="T5" fmla="*/ 39827085 h 39"/>
                <a:gd name="T6" fmla="*/ 0 w 39"/>
                <a:gd name="T7" fmla="*/ 119483004 h 39"/>
                <a:gd name="T8" fmla="*/ 119483004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39" y="0"/>
                  </a:moveTo>
                  <a:cubicBezTo>
                    <a:pt x="28" y="3"/>
                    <a:pt x="16" y="7"/>
                    <a:pt x="2" y="12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83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3" name="Freeform 1064">
              <a:extLst>
                <a:ext uri="{FF2B5EF4-FFF2-40B4-BE49-F238E27FC236}">
                  <a16:creationId xmlns:a16="http://schemas.microsoft.com/office/drawing/2014/main" id="{908C6322-2AC7-430E-AAAC-E806941B5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49212"/>
              <a:ext cx="158750" cy="74613"/>
            </a:xfrm>
            <a:custGeom>
              <a:avLst/>
              <a:gdLst>
                <a:gd name="T0" fmla="*/ 211403234 w 92"/>
                <a:gd name="T1" fmla="*/ 0 h 43"/>
                <a:gd name="T2" fmla="*/ 181627255 w 92"/>
                <a:gd name="T3" fmla="*/ 3010548 h 43"/>
                <a:gd name="T4" fmla="*/ 116122174 w 92"/>
                <a:gd name="T5" fmla="*/ 12043926 h 43"/>
                <a:gd name="T6" fmla="*/ 0 w 92"/>
                <a:gd name="T7" fmla="*/ 129467436 h 43"/>
                <a:gd name="T8" fmla="*/ 273930027 w 92"/>
                <a:gd name="T9" fmla="*/ 129467436 h 43"/>
                <a:gd name="T10" fmla="*/ 267975177 w 92"/>
                <a:gd name="T11" fmla="*/ 48173970 h 43"/>
                <a:gd name="T12" fmla="*/ 223312935 w 92"/>
                <a:gd name="T13" fmla="*/ 3010548 h 43"/>
                <a:gd name="T14" fmla="*/ 211403234 w 92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43"/>
                <a:gd name="T26" fmla="*/ 92 w 92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43">
                  <a:moveTo>
                    <a:pt x="71" y="0"/>
                  </a:moveTo>
                  <a:cubicBezTo>
                    <a:pt x="68" y="0"/>
                    <a:pt x="65" y="0"/>
                    <a:pt x="61" y="1"/>
                  </a:cubicBezTo>
                  <a:cubicBezTo>
                    <a:pt x="55" y="1"/>
                    <a:pt x="48" y="2"/>
                    <a:pt x="39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34"/>
                    <a:pt x="90" y="25"/>
                    <a:pt x="90" y="16"/>
                  </a:cubicBezTo>
                  <a:cubicBezTo>
                    <a:pt x="89" y="8"/>
                    <a:pt x="83" y="1"/>
                    <a:pt x="75" y="1"/>
                  </a:cubicBezTo>
                  <a:cubicBezTo>
                    <a:pt x="75" y="0"/>
                    <a:pt x="73" y="0"/>
                    <a:pt x="71" y="0"/>
                  </a:cubicBezTo>
                </a:path>
              </a:pathLst>
            </a:custGeom>
            <a:solidFill>
              <a:srgbClr val="94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4" name="Freeform 1065">
              <a:extLst>
                <a:ext uri="{FF2B5EF4-FFF2-40B4-BE49-F238E27FC236}">
                  <a16:creationId xmlns:a16="http://schemas.microsoft.com/office/drawing/2014/main" id="{7CF1CC69-E311-4A1D-A0A6-E6C235B71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3212"/>
              <a:ext cx="80963" cy="77788"/>
            </a:xfrm>
            <a:custGeom>
              <a:avLst/>
              <a:gdLst>
                <a:gd name="T0" fmla="*/ 8534850 w 48"/>
                <a:gd name="T1" fmla="*/ 0 h 45"/>
                <a:gd name="T2" fmla="*/ 2845512 w 48"/>
                <a:gd name="T3" fmla="*/ 77691197 h 45"/>
                <a:gd name="T4" fmla="*/ 39830423 w 48"/>
                <a:gd name="T5" fmla="*/ 128490218 h 45"/>
                <a:gd name="T6" fmla="*/ 82506357 w 48"/>
                <a:gd name="T7" fmla="*/ 134466065 h 45"/>
                <a:gd name="T8" fmla="*/ 119492954 w 48"/>
                <a:gd name="T9" fmla="*/ 134466065 h 45"/>
                <a:gd name="T10" fmla="*/ 136562654 w 48"/>
                <a:gd name="T11" fmla="*/ 134466065 h 45"/>
                <a:gd name="T12" fmla="*/ 8534850 w 48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5"/>
                <a:gd name="T23" fmla="*/ 48 w 48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5">
                  <a:moveTo>
                    <a:pt x="3" y="0"/>
                  </a:moveTo>
                  <a:cubicBezTo>
                    <a:pt x="2" y="9"/>
                    <a:pt x="1" y="18"/>
                    <a:pt x="1" y="26"/>
                  </a:cubicBezTo>
                  <a:cubicBezTo>
                    <a:pt x="0" y="34"/>
                    <a:pt x="6" y="41"/>
                    <a:pt x="14" y="43"/>
                  </a:cubicBezTo>
                  <a:cubicBezTo>
                    <a:pt x="15" y="43"/>
                    <a:pt x="20" y="44"/>
                    <a:pt x="29" y="45"/>
                  </a:cubicBezTo>
                  <a:cubicBezTo>
                    <a:pt x="33" y="45"/>
                    <a:pt x="37" y="45"/>
                    <a:pt x="42" y="45"/>
                  </a:cubicBezTo>
                  <a:cubicBezTo>
                    <a:pt x="44" y="45"/>
                    <a:pt x="46" y="45"/>
                    <a:pt x="48" y="4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86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5" name="Freeform 1066">
              <a:extLst>
                <a:ext uri="{FF2B5EF4-FFF2-40B4-BE49-F238E27FC236}">
                  <a16:creationId xmlns:a16="http://schemas.microsoft.com/office/drawing/2014/main" id="{EAF75454-8255-4B9D-9D55-4E95B65EE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123825"/>
              <a:ext cx="504825" cy="257175"/>
            </a:xfrm>
            <a:custGeom>
              <a:avLst/>
              <a:gdLst>
                <a:gd name="T0" fmla="*/ 863892477 w 295"/>
                <a:gd name="T1" fmla="*/ 0 h 150"/>
                <a:gd name="T2" fmla="*/ 714541284 w 295"/>
                <a:gd name="T3" fmla="*/ 0 h 150"/>
                <a:gd name="T4" fmla="*/ 682328315 w 295"/>
                <a:gd name="T5" fmla="*/ 20577429 h 150"/>
                <a:gd name="T6" fmla="*/ 465623200 w 295"/>
                <a:gd name="T7" fmla="*/ 26456450 h 150"/>
                <a:gd name="T8" fmla="*/ 427554261 w 295"/>
                <a:gd name="T9" fmla="*/ 0 h 150"/>
                <a:gd name="T10" fmla="*/ 17571333 w 295"/>
                <a:gd name="T11" fmla="*/ 0 h 150"/>
                <a:gd name="T12" fmla="*/ 8785666 w 295"/>
                <a:gd name="T13" fmla="*/ 149915880 h 150"/>
                <a:gd name="T14" fmla="*/ 5857681 w 295"/>
                <a:gd name="T15" fmla="*/ 179310983 h 150"/>
                <a:gd name="T16" fmla="*/ 0 w 295"/>
                <a:gd name="T17" fmla="*/ 308649434 h 150"/>
                <a:gd name="T18" fmla="*/ 131779860 w 295"/>
                <a:gd name="T19" fmla="*/ 440926538 h 150"/>
                <a:gd name="T20" fmla="*/ 263559721 w 295"/>
                <a:gd name="T21" fmla="*/ 420350823 h 150"/>
                <a:gd name="T22" fmla="*/ 462695215 w 295"/>
                <a:gd name="T23" fmla="*/ 340983189 h 150"/>
                <a:gd name="T24" fmla="*/ 524193167 w 295"/>
                <a:gd name="T25" fmla="*/ 340983189 h 150"/>
                <a:gd name="T26" fmla="*/ 863892477 w 295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5"/>
                <a:gd name="T43" fmla="*/ 0 h 150"/>
                <a:gd name="T44" fmla="*/ 295 w 295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5" h="150">
                  <a:moveTo>
                    <a:pt x="295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40" y="3"/>
                    <a:pt x="236" y="6"/>
                    <a:pt x="233" y="7"/>
                  </a:cubicBezTo>
                  <a:cubicBezTo>
                    <a:pt x="209" y="8"/>
                    <a:pt x="184" y="8"/>
                    <a:pt x="159" y="9"/>
                  </a:cubicBezTo>
                  <a:cubicBezTo>
                    <a:pt x="156" y="6"/>
                    <a:pt x="152" y="4"/>
                    <a:pt x="1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7"/>
                    <a:pt x="4" y="34"/>
                    <a:pt x="3" y="51"/>
                  </a:cubicBezTo>
                  <a:cubicBezTo>
                    <a:pt x="3" y="54"/>
                    <a:pt x="3" y="58"/>
                    <a:pt x="2" y="61"/>
                  </a:cubicBezTo>
                  <a:cubicBezTo>
                    <a:pt x="1" y="76"/>
                    <a:pt x="1" y="90"/>
                    <a:pt x="0" y="105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57" y="150"/>
                    <a:pt x="73" y="148"/>
                    <a:pt x="90" y="143"/>
                  </a:cubicBezTo>
                  <a:cubicBezTo>
                    <a:pt x="127" y="133"/>
                    <a:pt x="149" y="121"/>
                    <a:pt x="158" y="116"/>
                  </a:cubicBezTo>
                  <a:cubicBezTo>
                    <a:pt x="165" y="116"/>
                    <a:pt x="172" y="116"/>
                    <a:pt x="179" y="116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8E7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6" name="Freeform 1067">
              <a:extLst>
                <a:ext uri="{FF2B5EF4-FFF2-40B4-BE49-F238E27FC236}">
                  <a16:creationId xmlns:a16="http://schemas.microsoft.com/office/drawing/2014/main" id="{8D76157D-BF15-43A3-87EE-844BF4553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" y="123825"/>
              <a:ext cx="198438" cy="247650"/>
            </a:xfrm>
            <a:custGeom>
              <a:avLst/>
              <a:gdLst>
                <a:gd name="T0" fmla="*/ 339462412 w 116"/>
                <a:gd name="T1" fmla="*/ 0 h 145"/>
                <a:gd name="T2" fmla="*/ 339462412 w 116"/>
                <a:gd name="T3" fmla="*/ 0 h 145"/>
                <a:gd name="T4" fmla="*/ 0 w 116"/>
                <a:gd name="T5" fmla="*/ 338375297 h 145"/>
                <a:gd name="T6" fmla="*/ 163878996 w 116"/>
                <a:gd name="T7" fmla="*/ 341292443 h 145"/>
                <a:gd name="T8" fmla="*/ 339462412 w 116"/>
                <a:gd name="T9" fmla="*/ 422969121 h 145"/>
                <a:gd name="T10" fmla="*/ 339462412 w 116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45"/>
                <a:gd name="T20" fmla="*/ 116 w 11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45">
                  <a:moveTo>
                    <a:pt x="116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9" y="116"/>
                    <a:pt x="37" y="117"/>
                    <a:pt x="56" y="117"/>
                  </a:cubicBezTo>
                  <a:cubicBezTo>
                    <a:pt x="64" y="122"/>
                    <a:pt x="84" y="134"/>
                    <a:pt x="116" y="145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998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7" name="Freeform 1068">
              <a:extLst>
                <a:ext uri="{FF2B5EF4-FFF2-40B4-BE49-F238E27FC236}">
                  <a16:creationId xmlns:a16="http://schemas.microsoft.com/office/drawing/2014/main" id="{AA255643-6515-481F-A4C8-B98EC9D40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123825"/>
              <a:ext cx="174625" cy="269875"/>
            </a:xfrm>
            <a:custGeom>
              <a:avLst/>
              <a:gdLst>
                <a:gd name="T0" fmla="*/ 0 w 101"/>
                <a:gd name="T1" fmla="*/ 0 h 158"/>
                <a:gd name="T2" fmla="*/ 0 w 101"/>
                <a:gd name="T3" fmla="*/ 0 h 158"/>
                <a:gd name="T4" fmla="*/ 0 w 101"/>
                <a:gd name="T5" fmla="*/ 423037603 h 158"/>
                <a:gd name="T6" fmla="*/ 23914980 w 101"/>
                <a:gd name="T7" fmla="*/ 431789752 h 158"/>
                <a:gd name="T8" fmla="*/ 203272145 w 101"/>
                <a:gd name="T9" fmla="*/ 460965289 h 158"/>
                <a:gd name="T10" fmla="*/ 215229635 w 101"/>
                <a:gd name="T11" fmla="*/ 460965289 h 158"/>
                <a:gd name="T12" fmla="*/ 260070223 w 101"/>
                <a:gd name="T13" fmla="*/ 458047906 h 158"/>
                <a:gd name="T14" fmla="*/ 298930337 w 101"/>
                <a:gd name="T15" fmla="*/ 405533305 h 158"/>
                <a:gd name="T16" fmla="*/ 292951592 w 101"/>
                <a:gd name="T17" fmla="*/ 285915482 h 158"/>
                <a:gd name="T18" fmla="*/ 0 w 101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158"/>
                <a:gd name="T32" fmla="*/ 101 w 101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15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" y="146"/>
                    <a:pt x="5" y="147"/>
                    <a:pt x="8" y="148"/>
                  </a:cubicBezTo>
                  <a:cubicBezTo>
                    <a:pt x="33" y="156"/>
                    <a:pt x="54" y="158"/>
                    <a:pt x="68" y="158"/>
                  </a:cubicBezTo>
                  <a:cubicBezTo>
                    <a:pt x="69" y="158"/>
                    <a:pt x="71" y="158"/>
                    <a:pt x="72" y="158"/>
                  </a:cubicBezTo>
                  <a:cubicBezTo>
                    <a:pt x="81" y="158"/>
                    <a:pt x="86" y="157"/>
                    <a:pt x="87" y="157"/>
                  </a:cubicBezTo>
                  <a:cubicBezTo>
                    <a:pt x="95" y="155"/>
                    <a:pt x="101" y="148"/>
                    <a:pt x="100" y="139"/>
                  </a:cubicBezTo>
                  <a:cubicBezTo>
                    <a:pt x="99" y="126"/>
                    <a:pt x="99" y="112"/>
                    <a:pt x="98" y="9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99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8" name="Freeform 1069">
              <a:extLst>
                <a:ext uri="{FF2B5EF4-FFF2-40B4-BE49-F238E27FC236}">
                  <a16:creationId xmlns:a16="http://schemas.microsoft.com/office/drawing/2014/main" id="{5D17D393-8749-4945-AA73-9B4D1F513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123825"/>
              <a:ext cx="168275" cy="166688"/>
            </a:xfrm>
            <a:custGeom>
              <a:avLst/>
              <a:gdLst>
                <a:gd name="T0" fmla="*/ 271252432 w 98"/>
                <a:gd name="T1" fmla="*/ 0 h 98"/>
                <a:gd name="T2" fmla="*/ 0 w 98"/>
                <a:gd name="T3" fmla="*/ 0 h 98"/>
                <a:gd name="T4" fmla="*/ 288943629 w 98"/>
                <a:gd name="T5" fmla="*/ 283519279 h 98"/>
                <a:gd name="T6" fmla="*/ 280098889 w 98"/>
                <a:gd name="T7" fmla="*/ 179369895 h 98"/>
                <a:gd name="T8" fmla="*/ 280098889 w 98"/>
                <a:gd name="T9" fmla="*/ 144652867 h 98"/>
                <a:gd name="T10" fmla="*/ 271252432 w 98"/>
                <a:gd name="T11" fmla="*/ 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98"/>
                <a:gd name="T20" fmla="*/ 98 w 98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98">
                  <a:moveTo>
                    <a:pt x="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7" y="86"/>
                    <a:pt x="96" y="74"/>
                    <a:pt x="95" y="62"/>
                  </a:cubicBezTo>
                  <a:cubicBezTo>
                    <a:pt x="95" y="58"/>
                    <a:pt x="95" y="54"/>
                    <a:pt x="95" y="50"/>
                  </a:cubicBezTo>
                  <a:cubicBezTo>
                    <a:pt x="94" y="34"/>
                    <a:pt x="93" y="17"/>
                    <a:pt x="92" y="0"/>
                  </a:cubicBezTo>
                </a:path>
              </a:pathLst>
            </a:custGeom>
            <a:solidFill>
              <a:srgbClr val="989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9" name="Freeform 1070">
              <a:extLst>
                <a:ext uri="{FF2B5EF4-FFF2-40B4-BE49-F238E27FC236}">
                  <a16:creationId xmlns:a16="http://schemas.microsoft.com/office/drawing/2014/main" id="{B51D02FA-5091-462B-B7F8-C5FAA67B8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42938" cy="328613"/>
            </a:xfrm>
            <a:custGeom>
              <a:avLst/>
              <a:gdLst>
                <a:gd name="T0" fmla="*/ 1064103538 w 375"/>
                <a:gd name="T1" fmla="*/ 562429707 h 192"/>
                <a:gd name="T2" fmla="*/ 1102318058 w 375"/>
                <a:gd name="T3" fmla="*/ 515561278 h 192"/>
                <a:gd name="T4" fmla="*/ 1102318058 w 375"/>
                <a:gd name="T5" fmla="*/ 298791370 h 192"/>
                <a:gd name="T6" fmla="*/ 1102318058 w 375"/>
                <a:gd name="T7" fmla="*/ 266568469 h 192"/>
                <a:gd name="T8" fmla="*/ 1102318058 w 375"/>
                <a:gd name="T9" fmla="*/ 49798562 h 192"/>
                <a:gd name="T10" fmla="*/ 1064103538 w 375"/>
                <a:gd name="T11" fmla="*/ 2930133 h 192"/>
                <a:gd name="T12" fmla="*/ 1022950363 w 375"/>
                <a:gd name="T13" fmla="*/ 0 h 192"/>
                <a:gd name="T14" fmla="*/ 843640955 w 375"/>
                <a:gd name="T15" fmla="*/ 35151322 h 192"/>
                <a:gd name="T16" fmla="*/ 658450808 w 375"/>
                <a:gd name="T17" fmla="*/ 123031338 h 192"/>
                <a:gd name="T18" fmla="*/ 443867250 w 375"/>
                <a:gd name="T19" fmla="*/ 123031338 h 192"/>
                <a:gd name="T20" fmla="*/ 255738448 w 375"/>
                <a:gd name="T21" fmla="*/ 35151322 h 192"/>
                <a:gd name="T22" fmla="*/ 79367696 w 375"/>
                <a:gd name="T23" fmla="*/ 0 h 192"/>
                <a:gd name="T24" fmla="*/ 38214520 w 375"/>
                <a:gd name="T25" fmla="*/ 2930133 h 192"/>
                <a:gd name="T26" fmla="*/ 0 w 375"/>
                <a:gd name="T27" fmla="*/ 49798562 h 192"/>
                <a:gd name="T28" fmla="*/ 0 w 375"/>
                <a:gd name="T29" fmla="*/ 266568469 h 192"/>
                <a:gd name="T30" fmla="*/ 0 w 375"/>
                <a:gd name="T31" fmla="*/ 298791370 h 192"/>
                <a:gd name="T32" fmla="*/ 0 w 375"/>
                <a:gd name="T33" fmla="*/ 515561278 h 192"/>
                <a:gd name="T34" fmla="*/ 38214520 w 375"/>
                <a:gd name="T35" fmla="*/ 562429707 h 192"/>
                <a:gd name="T36" fmla="*/ 79367696 w 375"/>
                <a:gd name="T37" fmla="*/ 562429707 h 192"/>
                <a:gd name="T38" fmla="*/ 255738448 w 375"/>
                <a:gd name="T39" fmla="*/ 530206806 h 192"/>
                <a:gd name="T40" fmla="*/ 443867250 w 375"/>
                <a:gd name="T41" fmla="*/ 439398369 h 192"/>
                <a:gd name="T42" fmla="*/ 658450808 w 375"/>
                <a:gd name="T43" fmla="*/ 439398369 h 192"/>
                <a:gd name="T44" fmla="*/ 843640955 w 375"/>
                <a:gd name="T45" fmla="*/ 530206806 h 192"/>
                <a:gd name="T46" fmla="*/ 1022950363 w 375"/>
                <a:gd name="T47" fmla="*/ 562429707 h 192"/>
                <a:gd name="T48" fmla="*/ 1064103538 w 375"/>
                <a:gd name="T49" fmla="*/ 562429707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5"/>
                <a:gd name="T76" fmla="*/ 0 h 192"/>
                <a:gd name="T77" fmla="*/ 375 w 375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5" h="192">
                  <a:moveTo>
                    <a:pt x="362" y="192"/>
                  </a:moveTo>
                  <a:cubicBezTo>
                    <a:pt x="369" y="190"/>
                    <a:pt x="375" y="184"/>
                    <a:pt x="375" y="176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91"/>
                    <a:pt x="375" y="91"/>
                    <a:pt x="375" y="91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75" y="9"/>
                    <a:pt x="369" y="2"/>
                    <a:pt x="362" y="1"/>
                  </a:cubicBezTo>
                  <a:cubicBezTo>
                    <a:pt x="361" y="1"/>
                    <a:pt x="356" y="0"/>
                    <a:pt x="348" y="0"/>
                  </a:cubicBezTo>
                  <a:cubicBezTo>
                    <a:pt x="334" y="0"/>
                    <a:pt x="313" y="2"/>
                    <a:pt x="287" y="12"/>
                  </a:cubicBezTo>
                  <a:cubicBezTo>
                    <a:pt x="254" y="24"/>
                    <a:pt x="233" y="36"/>
                    <a:pt x="224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2" y="36"/>
                    <a:pt x="121" y="24"/>
                    <a:pt x="87" y="12"/>
                  </a:cubicBezTo>
                  <a:cubicBezTo>
                    <a:pt x="62" y="2"/>
                    <a:pt x="40" y="0"/>
                    <a:pt x="27" y="0"/>
                  </a:cubicBezTo>
                  <a:cubicBezTo>
                    <a:pt x="19" y="0"/>
                    <a:pt x="14" y="1"/>
                    <a:pt x="13" y="1"/>
                  </a:cubicBezTo>
                  <a:cubicBezTo>
                    <a:pt x="5" y="2"/>
                    <a:pt x="0" y="9"/>
                    <a:pt x="0" y="1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5" y="190"/>
                    <a:pt x="13" y="192"/>
                  </a:cubicBezTo>
                  <a:cubicBezTo>
                    <a:pt x="14" y="192"/>
                    <a:pt x="19" y="192"/>
                    <a:pt x="27" y="192"/>
                  </a:cubicBezTo>
                  <a:cubicBezTo>
                    <a:pt x="40" y="192"/>
                    <a:pt x="62" y="191"/>
                    <a:pt x="87" y="181"/>
                  </a:cubicBezTo>
                  <a:cubicBezTo>
                    <a:pt x="121" y="169"/>
                    <a:pt x="142" y="156"/>
                    <a:pt x="151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33" y="156"/>
                    <a:pt x="254" y="169"/>
                    <a:pt x="287" y="181"/>
                  </a:cubicBezTo>
                  <a:cubicBezTo>
                    <a:pt x="313" y="191"/>
                    <a:pt x="334" y="192"/>
                    <a:pt x="348" y="192"/>
                  </a:cubicBezTo>
                  <a:cubicBezTo>
                    <a:pt x="356" y="192"/>
                    <a:pt x="361" y="192"/>
                    <a:pt x="36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0" name="Freeform 1071">
              <a:extLst>
                <a:ext uri="{FF2B5EF4-FFF2-40B4-BE49-F238E27FC236}">
                  <a16:creationId xmlns:a16="http://schemas.microsoft.com/office/drawing/2014/main" id="{DB29051B-69A3-4EC4-8C5C-D7B87609A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8" y="20637"/>
              <a:ext cx="222250" cy="287338"/>
            </a:xfrm>
            <a:custGeom>
              <a:avLst/>
              <a:gdLst>
                <a:gd name="T0" fmla="*/ 192904452 w 130"/>
                <a:gd name="T1" fmla="*/ 43878907 h 168"/>
                <a:gd name="T2" fmla="*/ 0 w 130"/>
                <a:gd name="T3" fmla="*/ 14626872 h 168"/>
                <a:gd name="T4" fmla="*/ 0 w 130"/>
                <a:gd name="T5" fmla="*/ 231096718 h 168"/>
                <a:gd name="T6" fmla="*/ 0 w 130"/>
                <a:gd name="T7" fmla="*/ 263275153 h 168"/>
                <a:gd name="T8" fmla="*/ 0 w 130"/>
                <a:gd name="T9" fmla="*/ 479746708 h 168"/>
                <a:gd name="T10" fmla="*/ 192904452 w 130"/>
                <a:gd name="T11" fmla="*/ 450492963 h 168"/>
                <a:gd name="T12" fmla="*/ 379962019 w 130"/>
                <a:gd name="T13" fmla="*/ 356884058 h 168"/>
                <a:gd name="T14" fmla="*/ 379962019 w 130"/>
                <a:gd name="T15" fmla="*/ 336407805 h 168"/>
                <a:gd name="T16" fmla="*/ 379962019 w 130"/>
                <a:gd name="T17" fmla="*/ 157965776 h 168"/>
                <a:gd name="T18" fmla="*/ 379962019 w 130"/>
                <a:gd name="T19" fmla="*/ 134563122 h 168"/>
                <a:gd name="T20" fmla="*/ 192904452 w 130"/>
                <a:gd name="T21" fmla="*/ 43878907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8"/>
                <a:gd name="T35" fmla="*/ 130 w 130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8">
                  <a:moveTo>
                    <a:pt x="66" y="15"/>
                  </a:moveTo>
                  <a:cubicBezTo>
                    <a:pt x="27" y="0"/>
                    <a:pt x="0" y="5"/>
                    <a:pt x="0" y="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27" y="168"/>
                    <a:pt x="66" y="154"/>
                  </a:cubicBezTo>
                  <a:cubicBezTo>
                    <a:pt x="109" y="139"/>
                    <a:pt x="130" y="122"/>
                    <a:pt x="130" y="122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6"/>
                    <a:pt x="109" y="30"/>
                    <a:pt x="66" y="15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1" name="Freeform 1072">
              <a:extLst>
                <a:ext uri="{FF2B5EF4-FFF2-40B4-BE49-F238E27FC236}">
                  <a16:creationId xmlns:a16="http://schemas.microsoft.com/office/drawing/2014/main" id="{A0156F2E-8072-4962-AFA4-25F71D089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90487"/>
              <a:ext cx="96838" cy="147638"/>
            </a:xfrm>
            <a:custGeom>
              <a:avLst/>
              <a:gdLst>
                <a:gd name="T0" fmla="*/ 167457112 w 56"/>
                <a:gd name="T1" fmla="*/ 126726622 h 86"/>
                <a:gd name="T2" fmla="*/ 0 w 56"/>
                <a:gd name="T3" fmla="*/ 126726622 h 86"/>
                <a:gd name="T4" fmla="*/ 167457112 w 56"/>
                <a:gd name="T5" fmla="*/ 126726622 h 86"/>
                <a:gd name="T6" fmla="*/ 0 60000 65536"/>
                <a:gd name="T7" fmla="*/ 0 60000 65536"/>
                <a:gd name="T8" fmla="*/ 0 60000 65536"/>
                <a:gd name="T9" fmla="*/ 0 w 56"/>
                <a:gd name="T10" fmla="*/ 0 h 86"/>
                <a:gd name="T11" fmla="*/ 56 w 56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86">
                  <a:moveTo>
                    <a:pt x="56" y="43"/>
                  </a:moveTo>
                  <a:cubicBezTo>
                    <a:pt x="56" y="43"/>
                    <a:pt x="0" y="0"/>
                    <a:pt x="0" y="43"/>
                  </a:cubicBezTo>
                  <a:cubicBezTo>
                    <a:pt x="0" y="86"/>
                    <a:pt x="56" y="43"/>
                    <a:pt x="56" y="43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2" name="Freeform 1073">
              <a:extLst>
                <a:ext uri="{FF2B5EF4-FFF2-40B4-BE49-F238E27FC236}">
                  <a16:creationId xmlns:a16="http://schemas.microsoft.com/office/drawing/2014/main" id="{E6630AB8-D47B-4B01-B38F-B59F14027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20637"/>
              <a:ext cx="222250" cy="287338"/>
            </a:xfrm>
            <a:custGeom>
              <a:avLst/>
              <a:gdLst>
                <a:gd name="T0" fmla="*/ 187057567 w 130"/>
                <a:gd name="T1" fmla="*/ 43878907 h 168"/>
                <a:gd name="T2" fmla="*/ 379962019 w 130"/>
                <a:gd name="T3" fmla="*/ 14626872 h 168"/>
                <a:gd name="T4" fmla="*/ 379962019 w 130"/>
                <a:gd name="T5" fmla="*/ 231096718 h 168"/>
                <a:gd name="T6" fmla="*/ 379962019 w 130"/>
                <a:gd name="T7" fmla="*/ 263275153 h 168"/>
                <a:gd name="T8" fmla="*/ 379962019 w 130"/>
                <a:gd name="T9" fmla="*/ 479746708 h 168"/>
                <a:gd name="T10" fmla="*/ 187057567 w 130"/>
                <a:gd name="T11" fmla="*/ 450492963 h 168"/>
                <a:gd name="T12" fmla="*/ 0 w 130"/>
                <a:gd name="T13" fmla="*/ 356884058 h 168"/>
                <a:gd name="T14" fmla="*/ 0 w 130"/>
                <a:gd name="T15" fmla="*/ 336407805 h 168"/>
                <a:gd name="T16" fmla="*/ 0 w 130"/>
                <a:gd name="T17" fmla="*/ 157965776 h 168"/>
                <a:gd name="T18" fmla="*/ 0 w 130"/>
                <a:gd name="T19" fmla="*/ 134563122 h 168"/>
                <a:gd name="T20" fmla="*/ 187057567 w 130"/>
                <a:gd name="T21" fmla="*/ 43878907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8"/>
                <a:gd name="T35" fmla="*/ 130 w 130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8">
                  <a:moveTo>
                    <a:pt x="64" y="15"/>
                  </a:moveTo>
                  <a:cubicBezTo>
                    <a:pt x="103" y="0"/>
                    <a:pt x="130" y="5"/>
                    <a:pt x="130" y="5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164"/>
                    <a:pt x="130" y="164"/>
                    <a:pt x="130" y="164"/>
                  </a:cubicBezTo>
                  <a:cubicBezTo>
                    <a:pt x="130" y="164"/>
                    <a:pt x="103" y="168"/>
                    <a:pt x="64" y="154"/>
                  </a:cubicBezTo>
                  <a:cubicBezTo>
                    <a:pt x="21" y="139"/>
                    <a:pt x="0" y="122"/>
                    <a:pt x="0" y="12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21" y="30"/>
                    <a:pt x="64" y="15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3" name="Freeform 1074">
              <a:extLst>
                <a:ext uri="{FF2B5EF4-FFF2-40B4-BE49-F238E27FC236}">
                  <a16:creationId xmlns:a16="http://schemas.microsoft.com/office/drawing/2014/main" id="{3B7F3D6B-45FF-46FF-90A8-7D0346331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90487"/>
              <a:ext cx="96838" cy="147638"/>
            </a:xfrm>
            <a:custGeom>
              <a:avLst/>
              <a:gdLst>
                <a:gd name="T0" fmla="*/ 0 w 57"/>
                <a:gd name="T1" fmla="*/ 126726622 h 86"/>
                <a:gd name="T2" fmla="*/ 164519267 w 57"/>
                <a:gd name="T3" fmla="*/ 126726622 h 86"/>
                <a:gd name="T4" fmla="*/ 0 w 57"/>
                <a:gd name="T5" fmla="*/ 126726622 h 86"/>
                <a:gd name="T6" fmla="*/ 0 60000 65536"/>
                <a:gd name="T7" fmla="*/ 0 60000 65536"/>
                <a:gd name="T8" fmla="*/ 0 60000 65536"/>
                <a:gd name="T9" fmla="*/ 0 w 57"/>
                <a:gd name="T10" fmla="*/ 0 h 86"/>
                <a:gd name="T11" fmla="*/ 57 w 57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86">
                  <a:moveTo>
                    <a:pt x="0" y="43"/>
                  </a:moveTo>
                  <a:cubicBezTo>
                    <a:pt x="0" y="43"/>
                    <a:pt x="57" y="0"/>
                    <a:pt x="57" y="43"/>
                  </a:cubicBezTo>
                  <a:cubicBezTo>
                    <a:pt x="57" y="86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4" name="Rectangle 1075">
              <a:extLst>
                <a:ext uri="{FF2B5EF4-FFF2-40B4-BE49-F238E27FC236}">
                  <a16:creationId xmlns:a16="http://schemas.microsoft.com/office/drawing/2014/main" id="{C7A96C68-5927-494D-A7D3-227BBE9D9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8" y="98425"/>
              <a:ext cx="142875" cy="1317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4392" name="Group 2098">
            <a:extLst>
              <a:ext uri="{FF2B5EF4-FFF2-40B4-BE49-F238E27FC236}">
                <a16:creationId xmlns:a16="http://schemas.microsoft.com/office/drawing/2014/main" id="{55F2439D-9FB5-48EF-8D76-46FF225FFFBE}"/>
              </a:ext>
            </a:extLst>
          </p:cNvPr>
          <p:cNvGrpSpPr>
            <a:grpSpLocks/>
          </p:cNvGrpSpPr>
          <p:nvPr/>
        </p:nvGrpSpPr>
        <p:grpSpPr bwMode="auto">
          <a:xfrm rot="-778033">
            <a:off x="3444875" y="4397375"/>
            <a:ext cx="860425" cy="401638"/>
            <a:chOff x="0" y="0"/>
            <a:chExt cx="971550" cy="388938"/>
          </a:xfrm>
        </p:grpSpPr>
        <p:sp>
          <p:nvSpPr>
            <p:cNvPr id="14412" name="Freeform 860">
              <a:extLst>
                <a:ext uri="{FF2B5EF4-FFF2-40B4-BE49-F238E27FC236}">
                  <a16:creationId xmlns:a16="http://schemas.microsoft.com/office/drawing/2014/main" id="{069F8E25-CB37-4B39-B225-3846A2F53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888" y="65088"/>
              <a:ext cx="57150" cy="9525"/>
            </a:xfrm>
            <a:custGeom>
              <a:avLst/>
              <a:gdLst>
                <a:gd name="T0" fmla="*/ 59983255 w 33"/>
                <a:gd name="T1" fmla="*/ 0 h 6"/>
                <a:gd name="T2" fmla="*/ 59983255 w 33"/>
                <a:gd name="T3" fmla="*/ 0 h 6"/>
                <a:gd name="T4" fmla="*/ 29991627 w 33"/>
                <a:gd name="T5" fmla="*/ 10080625 h 6"/>
                <a:gd name="T6" fmla="*/ 26992118 w 33"/>
                <a:gd name="T7" fmla="*/ 10080625 h 6"/>
                <a:gd name="T8" fmla="*/ 23994341 w 33"/>
                <a:gd name="T9" fmla="*/ 10080625 h 6"/>
                <a:gd name="T10" fmla="*/ 0 w 33"/>
                <a:gd name="T11" fmla="*/ 15120938 h 6"/>
                <a:gd name="T12" fmla="*/ 98973409 w 33"/>
                <a:gd name="T13" fmla="*/ 15120938 h 6"/>
                <a:gd name="T14" fmla="*/ 89976614 w 33"/>
                <a:gd name="T15" fmla="*/ 10080625 h 6"/>
                <a:gd name="T16" fmla="*/ 59983255 w 33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6"/>
                <a:gd name="T29" fmla="*/ 33 w 33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6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3" y="2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5" y="4"/>
                    <a:pt x="3" y="5"/>
                    <a:pt x="0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7" y="1"/>
                    <a:pt x="24" y="0"/>
                    <a:pt x="20" y="0"/>
                  </a:cubicBezTo>
                </a:path>
              </a:pathLst>
            </a:custGeom>
            <a:solidFill>
              <a:srgbClr val="996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3" name="Freeform 861">
              <a:extLst>
                <a:ext uri="{FF2B5EF4-FFF2-40B4-BE49-F238E27FC236}">
                  <a16:creationId xmlns:a16="http://schemas.microsoft.com/office/drawing/2014/main" id="{846EF9F5-8C6A-4652-8CC5-AB85AAFD2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325438"/>
              <a:ext cx="44450" cy="42863"/>
            </a:xfrm>
            <a:custGeom>
              <a:avLst/>
              <a:gdLst>
                <a:gd name="T0" fmla="*/ 2923442 w 26"/>
                <a:gd name="T1" fmla="*/ 0 h 25"/>
                <a:gd name="T2" fmla="*/ 2923442 w 26"/>
                <a:gd name="T3" fmla="*/ 2940402 h 25"/>
                <a:gd name="T4" fmla="*/ 0 w 26"/>
                <a:gd name="T5" fmla="*/ 23516356 h 25"/>
                <a:gd name="T6" fmla="*/ 46764819 w 26"/>
                <a:gd name="T7" fmla="*/ 70549069 h 25"/>
                <a:gd name="T8" fmla="*/ 75992404 w 26"/>
                <a:gd name="T9" fmla="*/ 73489471 h 25"/>
                <a:gd name="T10" fmla="*/ 2923442 w 2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5"/>
                <a:gd name="T20" fmla="*/ 26 w 2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5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6"/>
                    <a:pt x="0" y="8"/>
                  </a:cubicBezTo>
                  <a:cubicBezTo>
                    <a:pt x="0" y="16"/>
                    <a:pt x="7" y="24"/>
                    <a:pt x="16" y="24"/>
                  </a:cubicBezTo>
                  <a:cubicBezTo>
                    <a:pt x="19" y="25"/>
                    <a:pt x="23" y="25"/>
                    <a:pt x="26" y="2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88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4" name="Freeform 862">
              <a:extLst>
                <a:ext uri="{FF2B5EF4-FFF2-40B4-BE49-F238E27FC236}">
                  <a16:creationId xmlns:a16="http://schemas.microsoft.com/office/drawing/2014/main" id="{8D98F815-2166-4E00-937A-BA34ECFAB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27013"/>
              <a:ext cx="284163" cy="149225"/>
            </a:xfrm>
            <a:custGeom>
              <a:avLst/>
              <a:gdLst>
                <a:gd name="T0" fmla="*/ 486437413 w 166"/>
                <a:gd name="T1" fmla="*/ 0 h 87"/>
                <a:gd name="T2" fmla="*/ 357502731 w 166"/>
                <a:gd name="T3" fmla="*/ 17651431 h 87"/>
                <a:gd name="T4" fmla="*/ 17582158 w 166"/>
                <a:gd name="T5" fmla="*/ 144158211 h 87"/>
                <a:gd name="T6" fmla="*/ 0 w 166"/>
                <a:gd name="T7" fmla="*/ 170636215 h 87"/>
                <a:gd name="T8" fmla="*/ 73259276 w 166"/>
                <a:gd name="T9" fmla="*/ 244186987 h 87"/>
                <a:gd name="T10" fmla="*/ 231496983 w 166"/>
                <a:gd name="T11" fmla="*/ 255955180 h 87"/>
                <a:gd name="T12" fmla="*/ 486437413 w 166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87"/>
                <a:gd name="T23" fmla="*/ 166 w 166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87">
                  <a:moveTo>
                    <a:pt x="166" y="0"/>
                  </a:moveTo>
                  <a:cubicBezTo>
                    <a:pt x="154" y="2"/>
                    <a:pt x="139" y="4"/>
                    <a:pt x="122" y="6"/>
                  </a:cubicBezTo>
                  <a:cubicBezTo>
                    <a:pt x="52" y="16"/>
                    <a:pt x="13" y="43"/>
                    <a:pt x="6" y="49"/>
                  </a:cubicBezTo>
                  <a:cubicBezTo>
                    <a:pt x="2" y="51"/>
                    <a:pt x="0" y="55"/>
                    <a:pt x="0" y="58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43" y="85"/>
                    <a:pt x="61" y="86"/>
                    <a:pt x="79" y="87"/>
                  </a:cubicBezTo>
                  <a:cubicBezTo>
                    <a:pt x="166" y="0"/>
                    <a:pt x="166" y="0"/>
                    <a:pt x="166" y="0"/>
                  </a:cubicBezTo>
                </a:path>
              </a:pathLst>
            </a:custGeom>
            <a:solidFill>
              <a:srgbClr val="948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5" name="Freeform 863">
              <a:extLst>
                <a:ext uri="{FF2B5EF4-FFF2-40B4-BE49-F238E27FC236}">
                  <a16:creationId xmlns:a16="http://schemas.microsoft.com/office/drawing/2014/main" id="{6E761CDE-AB11-42BA-A958-5B3E77677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13" y="192088"/>
              <a:ext cx="300038" cy="195263"/>
            </a:xfrm>
            <a:custGeom>
              <a:avLst/>
              <a:gdLst>
                <a:gd name="T0" fmla="*/ 496778917 w 175"/>
                <a:gd name="T1" fmla="*/ 0 h 114"/>
                <a:gd name="T2" fmla="*/ 482080484 w 175"/>
                <a:gd name="T3" fmla="*/ 2934084 h 114"/>
                <a:gd name="T4" fmla="*/ 461504736 w 175"/>
                <a:gd name="T5" fmla="*/ 8802251 h 114"/>
                <a:gd name="T6" fmla="*/ 437988614 w 175"/>
                <a:gd name="T7" fmla="*/ 29337409 h 114"/>
                <a:gd name="T8" fmla="*/ 405653091 w 175"/>
                <a:gd name="T9" fmla="*/ 38139660 h 114"/>
                <a:gd name="T10" fmla="*/ 255738675 w 175"/>
                <a:gd name="T11" fmla="*/ 58676532 h 114"/>
                <a:gd name="T12" fmla="*/ 0 w 175"/>
                <a:gd name="T13" fmla="*/ 313916104 h 114"/>
                <a:gd name="T14" fmla="*/ 479141826 w 175"/>
                <a:gd name="T15" fmla="*/ 334452975 h 114"/>
                <a:gd name="T16" fmla="*/ 479141826 w 175"/>
                <a:gd name="T17" fmla="*/ 334452975 h 114"/>
                <a:gd name="T18" fmla="*/ 487959515 w 175"/>
                <a:gd name="T19" fmla="*/ 334452975 h 114"/>
                <a:gd name="T20" fmla="*/ 514416008 w 175"/>
                <a:gd name="T21" fmla="*/ 328584808 h 114"/>
                <a:gd name="T22" fmla="*/ 514416008 w 175"/>
                <a:gd name="T23" fmla="*/ 2934084 h 114"/>
                <a:gd name="T24" fmla="*/ 496778917 w 175"/>
                <a:gd name="T25" fmla="*/ 0 h 114"/>
                <a:gd name="T26" fmla="*/ 496778917 w 175"/>
                <a:gd name="T27" fmla="*/ 0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14"/>
                <a:gd name="T44" fmla="*/ 175 w 175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14">
                  <a:moveTo>
                    <a:pt x="169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61" y="2"/>
                    <a:pt x="159" y="2"/>
                    <a:pt x="157" y="3"/>
                  </a:cubicBezTo>
                  <a:cubicBezTo>
                    <a:pt x="154" y="4"/>
                    <a:pt x="151" y="7"/>
                    <a:pt x="149" y="10"/>
                  </a:cubicBezTo>
                  <a:cubicBezTo>
                    <a:pt x="144" y="11"/>
                    <a:pt x="140" y="12"/>
                    <a:pt x="138" y="13"/>
                  </a:cubicBezTo>
                  <a:cubicBezTo>
                    <a:pt x="134" y="13"/>
                    <a:pt x="120" y="15"/>
                    <a:pt x="87" y="2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4" y="110"/>
                    <a:pt x="109" y="113"/>
                    <a:pt x="163" y="114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4" y="114"/>
                    <a:pt x="165" y="114"/>
                    <a:pt x="166" y="114"/>
                  </a:cubicBezTo>
                  <a:cubicBezTo>
                    <a:pt x="167" y="114"/>
                    <a:pt x="170" y="113"/>
                    <a:pt x="175" y="112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3" y="0"/>
                    <a:pt x="171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rgbClr val="6B8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6" name="Freeform 864">
              <a:extLst>
                <a:ext uri="{FF2B5EF4-FFF2-40B4-BE49-F238E27FC236}">
                  <a16:creationId xmlns:a16="http://schemas.microsoft.com/office/drawing/2014/main" id="{D670F7AE-34F2-4EA7-81C2-85A4C68E0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" y="150813"/>
              <a:ext cx="312738" cy="238125"/>
            </a:xfrm>
            <a:custGeom>
              <a:avLst/>
              <a:gdLst>
                <a:gd name="T0" fmla="*/ 126966473 w 182"/>
                <a:gd name="T1" fmla="*/ 0 h 139"/>
                <a:gd name="T2" fmla="*/ 121060536 w 182"/>
                <a:gd name="T3" fmla="*/ 2934591 h 139"/>
                <a:gd name="T4" fmla="*/ 97438507 w 182"/>
                <a:gd name="T5" fmla="*/ 29347621 h 139"/>
                <a:gd name="T6" fmla="*/ 91534289 w 182"/>
                <a:gd name="T7" fmla="*/ 32282212 h 139"/>
                <a:gd name="T8" fmla="*/ 76770306 w 182"/>
                <a:gd name="T9" fmla="*/ 32282212 h 139"/>
                <a:gd name="T10" fmla="*/ 76770306 w 182"/>
                <a:gd name="T11" fmla="*/ 32282212 h 139"/>
                <a:gd name="T12" fmla="*/ 56100386 w 182"/>
                <a:gd name="T13" fmla="*/ 35218516 h 139"/>
                <a:gd name="T14" fmla="*/ 38384294 w 182"/>
                <a:gd name="T15" fmla="*/ 44022289 h 139"/>
                <a:gd name="T16" fmla="*/ 11810155 w 182"/>
                <a:gd name="T17" fmla="*/ 67500728 h 139"/>
                <a:gd name="T18" fmla="*/ 0 w 182"/>
                <a:gd name="T19" fmla="*/ 73369910 h 139"/>
                <a:gd name="T20" fmla="*/ 0 w 182"/>
                <a:gd name="T21" fmla="*/ 73369910 h 139"/>
                <a:gd name="T22" fmla="*/ 0 w 182"/>
                <a:gd name="T23" fmla="*/ 399135189 h 139"/>
                <a:gd name="T24" fmla="*/ 301175286 w 182"/>
                <a:gd name="T25" fmla="*/ 346307415 h 139"/>
                <a:gd name="T26" fmla="*/ 354323562 w 182"/>
                <a:gd name="T27" fmla="*/ 343372824 h 139"/>
                <a:gd name="T28" fmla="*/ 354323562 w 182"/>
                <a:gd name="T29" fmla="*/ 343372824 h 139"/>
                <a:gd name="T30" fmla="*/ 445856133 w 182"/>
                <a:gd name="T31" fmla="*/ 358047491 h 139"/>
                <a:gd name="T32" fmla="*/ 445856133 w 182"/>
                <a:gd name="T33" fmla="*/ 360982082 h 139"/>
                <a:gd name="T34" fmla="*/ 496052300 w 182"/>
                <a:gd name="T35" fmla="*/ 407938961 h 139"/>
                <a:gd name="T36" fmla="*/ 499006127 w 182"/>
                <a:gd name="T37" fmla="*/ 407938961 h 139"/>
                <a:gd name="T38" fmla="*/ 537390421 w 182"/>
                <a:gd name="T39" fmla="*/ 407938961 h 139"/>
                <a:gd name="T40" fmla="*/ 126966473 w 182"/>
                <a:gd name="T41" fmla="*/ 0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139"/>
                <a:gd name="T65" fmla="*/ 182 w 182"/>
                <a:gd name="T66" fmla="*/ 139 h 1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139">
                  <a:moveTo>
                    <a:pt x="43" y="0"/>
                  </a:moveTo>
                  <a:cubicBezTo>
                    <a:pt x="43" y="0"/>
                    <a:pt x="42" y="0"/>
                    <a:pt x="41" y="1"/>
                  </a:cubicBezTo>
                  <a:cubicBezTo>
                    <a:pt x="37" y="3"/>
                    <a:pt x="35" y="6"/>
                    <a:pt x="33" y="10"/>
                  </a:cubicBezTo>
                  <a:cubicBezTo>
                    <a:pt x="32" y="10"/>
                    <a:pt x="32" y="11"/>
                    <a:pt x="31" y="11"/>
                  </a:cubicBezTo>
                  <a:cubicBezTo>
                    <a:pt x="29" y="11"/>
                    <a:pt x="27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3" y="11"/>
                    <a:pt x="21" y="11"/>
                    <a:pt x="19" y="12"/>
                  </a:cubicBezTo>
                  <a:cubicBezTo>
                    <a:pt x="17" y="13"/>
                    <a:pt x="15" y="14"/>
                    <a:pt x="13" y="15"/>
                  </a:cubicBezTo>
                  <a:cubicBezTo>
                    <a:pt x="9" y="17"/>
                    <a:pt x="6" y="20"/>
                    <a:pt x="4" y="23"/>
                  </a:cubicBezTo>
                  <a:cubicBezTo>
                    <a:pt x="3" y="24"/>
                    <a:pt x="2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9" y="132"/>
                    <a:pt x="68" y="123"/>
                    <a:pt x="102" y="118"/>
                  </a:cubicBezTo>
                  <a:cubicBezTo>
                    <a:pt x="108" y="117"/>
                    <a:pt x="114" y="117"/>
                    <a:pt x="120" y="117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34" y="117"/>
                    <a:pt x="145" y="119"/>
                    <a:pt x="151" y="122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2" y="132"/>
                    <a:pt x="159" y="139"/>
                    <a:pt x="168" y="139"/>
                  </a:cubicBezTo>
                  <a:cubicBezTo>
                    <a:pt x="168" y="139"/>
                    <a:pt x="169" y="139"/>
                    <a:pt x="169" y="139"/>
                  </a:cubicBezTo>
                  <a:cubicBezTo>
                    <a:pt x="173" y="139"/>
                    <a:pt x="178" y="139"/>
                    <a:pt x="182" y="139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83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7" name="Freeform 865">
              <a:extLst>
                <a:ext uri="{FF2B5EF4-FFF2-40B4-BE49-F238E27FC236}">
                  <a16:creationId xmlns:a16="http://schemas.microsoft.com/office/drawing/2014/main" id="{3E6D2B4B-7AAF-4728-B4CE-FE50AD4F8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63" y="74613"/>
              <a:ext cx="450850" cy="314325"/>
            </a:xfrm>
            <a:custGeom>
              <a:avLst/>
              <a:gdLst>
                <a:gd name="T0" fmla="*/ 287990294 w 263"/>
                <a:gd name="T1" fmla="*/ 0 h 183"/>
                <a:gd name="T2" fmla="*/ 191014688 w 263"/>
                <a:gd name="T3" fmla="*/ 0 h 183"/>
                <a:gd name="T4" fmla="*/ 185136495 w 263"/>
                <a:gd name="T5" fmla="*/ 5900035 h 183"/>
                <a:gd name="T6" fmla="*/ 170443585 w 263"/>
                <a:gd name="T7" fmla="*/ 17701822 h 183"/>
                <a:gd name="T8" fmla="*/ 152810722 w 263"/>
                <a:gd name="T9" fmla="*/ 47203714 h 183"/>
                <a:gd name="T10" fmla="*/ 138117812 w 263"/>
                <a:gd name="T11" fmla="*/ 59003784 h 183"/>
                <a:gd name="T12" fmla="*/ 129301380 w 263"/>
                <a:gd name="T13" fmla="*/ 59003784 h 183"/>
                <a:gd name="T14" fmla="*/ 126363141 w 263"/>
                <a:gd name="T15" fmla="*/ 59003784 h 183"/>
                <a:gd name="T16" fmla="*/ 102853799 w 263"/>
                <a:gd name="T17" fmla="*/ 67854695 h 183"/>
                <a:gd name="T18" fmla="*/ 85220936 w 263"/>
                <a:gd name="T19" fmla="*/ 76705606 h 183"/>
                <a:gd name="T20" fmla="*/ 64651547 w 263"/>
                <a:gd name="T21" fmla="*/ 106207498 h 183"/>
                <a:gd name="T22" fmla="*/ 47018684 w 263"/>
                <a:gd name="T23" fmla="*/ 118009285 h 183"/>
                <a:gd name="T24" fmla="*/ 35264013 w 263"/>
                <a:gd name="T25" fmla="*/ 115058409 h 183"/>
                <a:gd name="T26" fmla="*/ 35264013 w 263"/>
                <a:gd name="T27" fmla="*/ 115058409 h 183"/>
                <a:gd name="T28" fmla="*/ 11754671 w 263"/>
                <a:gd name="T29" fmla="*/ 123909320 h 183"/>
                <a:gd name="T30" fmla="*/ 0 w 263"/>
                <a:gd name="T31" fmla="*/ 129809355 h 183"/>
                <a:gd name="T32" fmla="*/ 408476957 w 263"/>
                <a:gd name="T33" fmla="*/ 539891834 h 183"/>
                <a:gd name="T34" fmla="*/ 514268995 w 263"/>
                <a:gd name="T35" fmla="*/ 536940958 h 183"/>
                <a:gd name="T36" fmla="*/ 772873470 w 263"/>
                <a:gd name="T37" fmla="*/ 277322249 h 183"/>
                <a:gd name="T38" fmla="*/ 769935230 w 263"/>
                <a:gd name="T39" fmla="*/ 221267624 h 183"/>
                <a:gd name="T40" fmla="*/ 766995277 w 263"/>
                <a:gd name="T41" fmla="*/ 209465836 h 183"/>
                <a:gd name="T42" fmla="*/ 758180560 w 263"/>
                <a:gd name="T43" fmla="*/ 179963945 h 183"/>
                <a:gd name="T44" fmla="*/ 734671218 w 263"/>
                <a:gd name="T45" fmla="*/ 103258339 h 183"/>
                <a:gd name="T46" fmla="*/ 681774341 w 263"/>
                <a:gd name="T47" fmla="*/ 56054625 h 183"/>
                <a:gd name="T48" fmla="*/ 675896149 w 263"/>
                <a:gd name="T49" fmla="*/ 56054625 h 183"/>
                <a:gd name="T50" fmla="*/ 637693897 w 263"/>
                <a:gd name="T51" fmla="*/ 70805571 h 183"/>
                <a:gd name="T52" fmla="*/ 505452563 w 263"/>
                <a:gd name="T53" fmla="*/ 103258339 h 183"/>
                <a:gd name="T54" fmla="*/ 493697893 w 263"/>
                <a:gd name="T55" fmla="*/ 103258339 h 183"/>
                <a:gd name="T56" fmla="*/ 464312072 w 263"/>
                <a:gd name="T57" fmla="*/ 106207498 h 183"/>
                <a:gd name="T58" fmla="*/ 355580081 w 263"/>
                <a:gd name="T59" fmla="*/ 85556517 h 183"/>
                <a:gd name="T60" fmla="*/ 340887171 w 263"/>
                <a:gd name="T61" fmla="*/ 82605641 h 183"/>
                <a:gd name="T62" fmla="*/ 287990294 w 263"/>
                <a:gd name="T63" fmla="*/ 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3"/>
                <a:gd name="T97" fmla="*/ 0 h 183"/>
                <a:gd name="T98" fmla="*/ 263 w 263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3" h="183">
                  <a:moveTo>
                    <a:pt x="98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1"/>
                    <a:pt x="64" y="1"/>
                    <a:pt x="63" y="2"/>
                  </a:cubicBezTo>
                  <a:cubicBezTo>
                    <a:pt x="62" y="3"/>
                    <a:pt x="60" y="4"/>
                    <a:pt x="58" y="6"/>
                  </a:cubicBezTo>
                  <a:cubicBezTo>
                    <a:pt x="55" y="8"/>
                    <a:pt x="53" y="12"/>
                    <a:pt x="52" y="16"/>
                  </a:cubicBezTo>
                  <a:cubicBezTo>
                    <a:pt x="51" y="18"/>
                    <a:pt x="49" y="19"/>
                    <a:pt x="47" y="20"/>
                  </a:cubicBezTo>
                  <a:cubicBezTo>
                    <a:pt x="46" y="20"/>
                    <a:pt x="45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0" y="20"/>
                    <a:pt x="37" y="21"/>
                    <a:pt x="35" y="23"/>
                  </a:cubicBezTo>
                  <a:cubicBezTo>
                    <a:pt x="33" y="24"/>
                    <a:pt x="31" y="25"/>
                    <a:pt x="29" y="26"/>
                  </a:cubicBezTo>
                  <a:cubicBezTo>
                    <a:pt x="26" y="29"/>
                    <a:pt x="23" y="32"/>
                    <a:pt x="22" y="36"/>
                  </a:cubicBezTo>
                  <a:cubicBezTo>
                    <a:pt x="20" y="37"/>
                    <a:pt x="18" y="39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9" y="39"/>
                    <a:pt x="6" y="40"/>
                    <a:pt x="4" y="42"/>
                  </a:cubicBezTo>
                  <a:cubicBezTo>
                    <a:pt x="3" y="42"/>
                    <a:pt x="1" y="43"/>
                    <a:pt x="0" y="44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51" y="182"/>
                    <a:pt x="163" y="182"/>
                    <a:pt x="175" y="182"/>
                  </a:cubicBezTo>
                  <a:cubicBezTo>
                    <a:pt x="263" y="94"/>
                    <a:pt x="263" y="94"/>
                    <a:pt x="263" y="94"/>
                  </a:cubicBezTo>
                  <a:cubicBezTo>
                    <a:pt x="263" y="87"/>
                    <a:pt x="263" y="81"/>
                    <a:pt x="262" y="75"/>
                  </a:cubicBezTo>
                  <a:cubicBezTo>
                    <a:pt x="262" y="73"/>
                    <a:pt x="262" y="72"/>
                    <a:pt x="261" y="71"/>
                  </a:cubicBezTo>
                  <a:cubicBezTo>
                    <a:pt x="261" y="68"/>
                    <a:pt x="259" y="65"/>
                    <a:pt x="258" y="61"/>
                  </a:cubicBezTo>
                  <a:cubicBezTo>
                    <a:pt x="256" y="54"/>
                    <a:pt x="251" y="39"/>
                    <a:pt x="250" y="35"/>
                  </a:cubicBezTo>
                  <a:cubicBezTo>
                    <a:pt x="248" y="26"/>
                    <a:pt x="241" y="19"/>
                    <a:pt x="232" y="19"/>
                  </a:cubicBezTo>
                  <a:cubicBezTo>
                    <a:pt x="231" y="19"/>
                    <a:pt x="231" y="19"/>
                    <a:pt x="230" y="19"/>
                  </a:cubicBezTo>
                  <a:cubicBezTo>
                    <a:pt x="226" y="20"/>
                    <a:pt x="222" y="21"/>
                    <a:pt x="217" y="24"/>
                  </a:cubicBezTo>
                  <a:cubicBezTo>
                    <a:pt x="208" y="28"/>
                    <a:pt x="194" y="33"/>
                    <a:pt x="172" y="35"/>
                  </a:cubicBezTo>
                  <a:cubicBezTo>
                    <a:pt x="171" y="35"/>
                    <a:pt x="169" y="35"/>
                    <a:pt x="168" y="35"/>
                  </a:cubicBezTo>
                  <a:cubicBezTo>
                    <a:pt x="164" y="35"/>
                    <a:pt x="161" y="36"/>
                    <a:pt x="158" y="36"/>
                  </a:cubicBezTo>
                  <a:cubicBezTo>
                    <a:pt x="140" y="36"/>
                    <a:pt x="130" y="32"/>
                    <a:pt x="121" y="29"/>
                  </a:cubicBezTo>
                  <a:cubicBezTo>
                    <a:pt x="119" y="29"/>
                    <a:pt x="117" y="28"/>
                    <a:pt x="116" y="28"/>
                  </a:cubicBezTo>
                  <a:cubicBezTo>
                    <a:pt x="110" y="13"/>
                    <a:pt x="102" y="4"/>
                    <a:pt x="98" y="0"/>
                  </a:cubicBezTo>
                </a:path>
              </a:pathLst>
            </a:custGeom>
            <a:solidFill>
              <a:srgbClr val="929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8" name="Freeform 866">
              <a:extLst>
                <a:ext uri="{FF2B5EF4-FFF2-40B4-BE49-F238E27FC236}">
                  <a16:creationId xmlns:a16="http://schemas.microsoft.com/office/drawing/2014/main" id="{BCDEAEF7-CD7E-4A6D-B43C-5C0621E07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" y="236538"/>
              <a:ext cx="158750" cy="150813"/>
            </a:xfrm>
            <a:custGeom>
              <a:avLst/>
              <a:gdLst>
                <a:gd name="T0" fmla="*/ 256415390 w 93"/>
                <a:gd name="T1" fmla="*/ 0 h 88"/>
                <a:gd name="T2" fmla="*/ 0 w 93"/>
                <a:gd name="T3" fmla="*/ 258460920 h 88"/>
                <a:gd name="T4" fmla="*/ 224363253 w 93"/>
                <a:gd name="T5" fmla="*/ 249650356 h 88"/>
                <a:gd name="T6" fmla="*/ 270984543 w 93"/>
                <a:gd name="T7" fmla="*/ 199719257 h 88"/>
                <a:gd name="T8" fmla="*/ 268070712 w 93"/>
                <a:gd name="T9" fmla="*/ 164475287 h 88"/>
                <a:gd name="T10" fmla="*/ 256415390 w 93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88"/>
                <a:gd name="T20" fmla="*/ 93 w 93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88">
                  <a:moveTo>
                    <a:pt x="88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26" y="87"/>
                    <a:pt x="51" y="86"/>
                    <a:pt x="77" y="85"/>
                  </a:cubicBezTo>
                  <a:cubicBezTo>
                    <a:pt x="86" y="85"/>
                    <a:pt x="93" y="77"/>
                    <a:pt x="93" y="68"/>
                  </a:cubicBezTo>
                  <a:cubicBezTo>
                    <a:pt x="92" y="64"/>
                    <a:pt x="92" y="60"/>
                    <a:pt x="92" y="56"/>
                  </a:cubicBezTo>
                  <a:cubicBezTo>
                    <a:pt x="91" y="38"/>
                    <a:pt x="89" y="19"/>
                    <a:pt x="88" y="0"/>
                  </a:cubicBezTo>
                </a:path>
              </a:pathLst>
            </a:custGeom>
            <a:solidFill>
              <a:srgbClr val="948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9" name="Freeform 867">
              <a:extLst>
                <a:ext uri="{FF2B5EF4-FFF2-40B4-BE49-F238E27FC236}">
                  <a16:creationId xmlns:a16="http://schemas.microsoft.com/office/drawing/2014/main" id="{47C0E8A3-1361-46C9-A572-70B4D2117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3450" cy="319088"/>
            </a:xfrm>
            <a:custGeom>
              <a:avLst/>
              <a:gdLst>
                <a:gd name="T0" fmla="*/ 1601707541 w 544"/>
                <a:gd name="T1" fmla="*/ 500316260 h 186"/>
                <a:gd name="T2" fmla="*/ 1601707541 w 544"/>
                <a:gd name="T3" fmla="*/ 467942552 h 186"/>
                <a:gd name="T4" fmla="*/ 1601707541 w 544"/>
                <a:gd name="T5" fmla="*/ 256044103 h 186"/>
                <a:gd name="T6" fmla="*/ 1598763056 w 544"/>
                <a:gd name="T7" fmla="*/ 244272157 h 186"/>
                <a:gd name="T8" fmla="*/ 1592874084 w 544"/>
                <a:gd name="T9" fmla="*/ 217784422 h 186"/>
                <a:gd name="T10" fmla="*/ 1572264401 w 544"/>
                <a:gd name="T11" fmla="*/ 144208905 h 186"/>
                <a:gd name="T12" fmla="*/ 1519267091 w 544"/>
                <a:gd name="T13" fmla="*/ 94177279 h 186"/>
                <a:gd name="T14" fmla="*/ 1478046007 w 544"/>
                <a:gd name="T15" fmla="*/ 105949225 h 186"/>
                <a:gd name="T16" fmla="*/ 1345552732 w 544"/>
                <a:gd name="T17" fmla="*/ 129493116 h 186"/>
                <a:gd name="T18" fmla="*/ 1333774789 w 544"/>
                <a:gd name="T19" fmla="*/ 129493116 h 186"/>
                <a:gd name="T20" fmla="*/ 1198337028 w 544"/>
                <a:gd name="T21" fmla="*/ 105949225 h 186"/>
                <a:gd name="T22" fmla="*/ 1183614600 w 544"/>
                <a:gd name="T23" fmla="*/ 100063252 h 186"/>
                <a:gd name="T24" fmla="*/ 1124728319 w 544"/>
                <a:gd name="T25" fmla="*/ 11771945 h 186"/>
                <a:gd name="T26" fmla="*/ 1095285178 w 544"/>
                <a:gd name="T27" fmla="*/ 0 h 186"/>
                <a:gd name="T28" fmla="*/ 1065842037 w 544"/>
                <a:gd name="T29" fmla="*/ 11771945 h 186"/>
                <a:gd name="T30" fmla="*/ 1059953066 w 544"/>
                <a:gd name="T31" fmla="*/ 11771945 h 186"/>
                <a:gd name="T32" fmla="*/ 1030509925 w 544"/>
                <a:gd name="T33" fmla="*/ 20601762 h 186"/>
                <a:gd name="T34" fmla="*/ 1015789213 w 544"/>
                <a:gd name="T35" fmla="*/ 32373708 h 186"/>
                <a:gd name="T36" fmla="*/ 998122299 w 544"/>
                <a:gd name="T37" fmla="*/ 61803571 h 186"/>
                <a:gd name="T38" fmla="*/ 980457101 w 544"/>
                <a:gd name="T39" fmla="*/ 73575517 h 186"/>
                <a:gd name="T40" fmla="*/ 971623644 w 544"/>
                <a:gd name="T41" fmla="*/ 73575517 h 186"/>
                <a:gd name="T42" fmla="*/ 945124989 w 544"/>
                <a:gd name="T43" fmla="*/ 79461490 h 186"/>
                <a:gd name="T44" fmla="*/ 930404276 w 544"/>
                <a:gd name="T45" fmla="*/ 88291306 h 186"/>
                <a:gd name="T46" fmla="*/ 909792877 w 544"/>
                <a:gd name="T47" fmla="*/ 117721170 h 186"/>
                <a:gd name="T48" fmla="*/ 892127678 w 544"/>
                <a:gd name="T49" fmla="*/ 129493116 h 186"/>
                <a:gd name="T50" fmla="*/ 880349736 w 544"/>
                <a:gd name="T51" fmla="*/ 126550987 h 186"/>
                <a:gd name="T52" fmla="*/ 856795566 w 544"/>
                <a:gd name="T53" fmla="*/ 132436960 h 186"/>
                <a:gd name="T54" fmla="*/ 839130368 w 544"/>
                <a:gd name="T55" fmla="*/ 141265061 h 186"/>
                <a:gd name="T56" fmla="*/ 815576199 w 544"/>
                <a:gd name="T57" fmla="*/ 167752796 h 186"/>
                <a:gd name="T58" fmla="*/ 809687228 w 544"/>
                <a:gd name="T59" fmla="*/ 173638769 h 186"/>
                <a:gd name="T60" fmla="*/ 794964799 w 544"/>
                <a:gd name="T61" fmla="*/ 170696640 h 186"/>
                <a:gd name="T62" fmla="*/ 774355116 w 544"/>
                <a:gd name="T63" fmla="*/ 176582613 h 186"/>
                <a:gd name="T64" fmla="*/ 756688202 w 544"/>
                <a:gd name="T65" fmla="*/ 182468586 h 186"/>
                <a:gd name="T66" fmla="*/ 733134032 w 544"/>
                <a:gd name="T67" fmla="*/ 208954605 h 186"/>
                <a:gd name="T68" fmla="*/ 721357806 w 544"/>
                <a:gd name="T69" fmla="*/ 211898449 h 186"/>
                <a:gd name="T70" fmla="*/ 703690892 w 544"/>
                <a:gd name="T71" fmla="*/ 208954605 h 186"/>
                <a:gd name="T72" fmla="*/ 686025693 w 544"/>
                <a:gd name="T73" fmla="*/ 211898449 h 186"/>
                <a:gd name="T74" fmla="*/ 668358780 w 544"/>
                <a:gd name="T75" fmla="*/ 220728266 h 186"/>
                <a:gd name="T76" fmla="*/ 644804610 w 544"/>
                <a:gd name="T77" fmla="*/ 241328313 h 186"/>
                <a:gd name="T78" fmla="*/ 615361469 w 544"/>
                <a:gd name="T79" fmla="*/ 250158130 h 186"/>
                <a:gd name="T80" fmla="*/ 338596976 w 544"/>
                <a:gd name="T81" fmla="*/ 297245912 h 186"/>
                <a:gd name="T82" fmla="*/ 14722428 w 544"/>
                <a:gd name="T83" fmla="*/ 447340790 h 186"/>
                <a:gd name="T84" fmla="*/ 0 w 544"/>
                <a:gd name="T85" fmla="*/ 479714497 h 186"/>
                <a:gd name="T86" fmla="*/ 0 w 544"/>
                <a:gd name="T87" fmla="*/ 500316260 h 186"/>
                <a:gd name="T88" fmla="*/ 47108339 w 544"/>
                <a:gd name="T89" fmla="*/ 547404042 h 186"/>
                <a:gd name="T90" fmla="*/ 686025693 w 544"/>
                <a:gd name="T91" fmla="*/ 547404042 h 186"/>
                <a:gd name="T92" fmla="*/ 697801920 w 544"/>
                <a:gd name="T93" fmla="*/ 547404042 h 186"/>
                <a:gd name="T94" fmla="*/ 1012844727 w 544"/>
                <a:gd name="T95" fmla="*/ 485600470 h 186"/>
                <a:gd name="T96" fmla="*/ 1059953066 w 544"/>
                <a:gd name="T97" fmla="*/ 482656626 h 186"/>
                <a:gd name="T98" fmla="*/ 1151226974 w 544"/>
                <a:gd name="T99" fmla="*/ 497372416 h 186"/>
                <a:gd name="T100" fmla="*/ 1151226974 w 544"/>
                <a:gd name="T101" fmla="*/ 500316260 h 186"/>
                <a:gd name="T102" fmla="*/ 1198337028 w 544"/>
                <a:gd name="T103" fmla="*/ 547404042 h 186"/>
                <a:gd name="T104" fmla="*/ 1554599203 w 544"/>
                <a:gd name="T105" fmla="*/ 547404042 h 186"/>
                <a:gd name="T106" fmla="*/ 1601707541 w 544"/>
                <a:gd name="T107" fmla="*/ 500316260 h 1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4"/>
                <a:gd name="T163" fmla="*/ 0 h 186"/>
                <a:gd name="T164" fmla="*/ 544 w 544"/>
                <a:gd name="T165" fmla="*/ 186 h 1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4" h="186">
                  <a:moveTo>
                    <a:pt x="544" y="170"/>
                  </a:moveTo>
                  <a:cubicBezTo>
                    <a:pt x="544" y="159"/>
                    <a:pt x="544" y="159"/>
                    <a:pt x="544" y="159"/>
                  </a:cubicBezTo>
                  <a:cubicBezTo>
                    <a:pt x="544" y="87"/>
                    <a:pt x="544" y="87"/>
                    <a:pt x="544" y="87"/>
                  </a:cubicBezTo>
                  <a:cubicBezTo>
                    <a:pt x="544" y="86"/>
                    <a:pt x="544" y="85"/>
                    <a:pt x="543" y="83"/>
                  </a:cubicBezTo>
                  <a:cubicBezTo>
                    <a:pt x="543" y="81"/>
                    <a:pt x="542" y="78"/>
                    <a:pt x="541" y="74"/>
                  </a:cubicBezTo>
                  <a:cubicBezTo>
                    <a:pt x="539" y="67"/>
                    <a:pt x="534" y="53"/>
                    <a:pt x="534" y="49"/>
                  </a:cubicBezTo>
                  <a:cubicBezTo>
                    <a:pt x="533" y="39"/>
                    <a:pt x="526" y="32"/>
                    <a:pt x="516" y="32"/>
                  </a:cubicBezTo>
                  <a:cubicBezTo>
                    <a:pt x="511" y="32"/>
                    <a:pt x="507" y="34"/>
                    <a:pt x="502" y="36"/>
                  </a:cubicBezTo>
                  <a:cubicBezTo>
                    <a:pt x="493" y="39"/>
                    <a:pt x="479" y="44"/>
                    <a:pt x="457" y="44"/>
                  </a:cubicBezTo>
                  <a:cubicBezTo>
                    <a:pt x="456" y="44"/>
                    <a:pt x="454" y="44"/>
                    <a:pt x="453" y="44"/>
                  </a:cubicBezTo>
                  <a:cubicBezTo>
                    <a:pt x="428" y="44"/>
                    <a:pt x="417" y="40"/>
                    <a:pt x="407" y="36"/>
                  </a:cubicBezTo>
                  <a:cubicBezTo>
                    <a:pt x="405" y="36"/>
                    <a:pt x="403" y="35"/>
                    <a:pt x="402" y="34"/>
                  </a:cubicBezTo>
                  <a:cubicBezTo>
                    <a:pt x="394" y="15"/>
                    <a:pt x="383" y="5"/>
                    <a:pt x="382" y="4"/>
                  </a:cubicBezTo>
                  <a:cubicBezTo>
                    <a:pt x="379" y="2"/>
                    <a:pt x="375" y="0"/>
                    <a:pt x="372" y="0"/>
                  </a:cubicBezTo>
                  <a:cubicBezTo>
                    <a:pt x="368" y="0"/>
                    <a:pt x="365" y="2"/>
                    <a:pt x="362" y="4"/>
                  </a:cubicBezTo>
                  <a:cubicBezTo>
                    <a:pt x="361" y="4"/>
                    <a:pt x="361" y="4"/>
                    <a:pt x="360" y="4"/>
                  </a:cubicBezTo>
                  <a:cubicBezTo>
                    <a:pt x="357" y="4"/>
                    <a:pt x="353" y="5"/>
                    <a:pt x="350" y="7"/>
                  </a:cubicBezTo>
                  <a:cubicBezTo>
                    <a:pt x="349" y="8"/>
                    <a:pt x="347" y="9"/>
                    <a:pt x="345" y="11"/>
                  </a:cubicBezTo>
                  <a:cubicBezTo>
                    <a:pt x="342" y="13"/>
                    <a:pt x="340" y="17"/>
                    <a:pt x="339" y="21"/>
                  </a:cubicBezTo>
                  <a:cubicBezTo>
                    <a:pt x="337" y="22"/>
                    <a:pt x="335" y="24"/>
                    <a:pt x="333" y="25"/>
                  </a:cubicBezTo>
                  <a:cubicBezTo>
                    <a:pt x="332" y="25"/>
                    <a:pt x="331" y="25"/>
                    <a:pt x="330" y="25"/>
                  </a:cubicBezTo>
                  <a:cubicBezTo>
                    <a:pt x="327" y="25"/>
                    <a:pt x="324" y="25"/>
                    <a:pt x="321" y="27"/>
                  </a:cubicBezTo>
                  <a:cubicBezTo>
                    <a:pt x="320" y="28"/>
                    <a:pt x="318" y="29"/>
                    <a:pt x="316" y="30"/>
                  </a:cubicBezTo>
                  <a:cubicBezTo>
                    <a:pt x="312" y="33"/>
                    <a:pt x="310" y="36"/>
                    <a:pt x="309" y="40"/>
                  </a:cubicBezTo>
                  <a:cubicBezTo>
                    <a:pt x="307" y="41"/>
                    <a:pt x="305" y="43"/>
                    <a:pt x="303" y="44"/>
                  </a:cubicBezTo>
                  <a:cubicBezTo>
                    <a:pt x="301" y="43"/>
                    <a:pt x="300" y="43"/>
                    <a:pt x="299" y="43"/>
                  </a:cubicBezTo>
                  <a:cubicBezTo>
                    <a:pt x="296" y="43"/>
                    <a:pt x="293" y="44"/>
                    <a:pt x="291" y="45"/>
                  </a:cubicBezTo>
                  <a:cubicBezTo>
                    <a:pt x="289" y="46"/>
                    <a:pt x="287" y="47"/>
                    <a:pt x="285" y="48"/>
                  </a:cubicBezTo>
                  <a:cubicBezTo>
                    <a:pt x="281" y="50"/>
                    <a:pt x="279" y="54"/>
                    <a:pt x="277" y="57"/>
                  </a:cubicBezTo>
                  <a:cubicBezTo>
                    <a:pt x="276" y="58"/>
                    <a:pt x="276" y="58"/>
                    <a:pt x="275" y="59"/>
                  </a:cubicBezTo>
                  <a:cubicBezTo>
                    <a:pt x="273" y="58"/>
                    <a:pt x="271" y="58"/>
                    <a:pt x="270" y="58"/>
                  </a:cubicBezTo>
                  <a:cubicBezTo>
                    <a:pt x="267" y="58"/>
                    <a:pt x="265" y="59"/>
                    <a:pt x="263" y="60"/>
                  </a:cubicBezTo>
                  <a:cubicBezTo>
                    <a:pt x="261" y="61"/>
                    <a:pt x="259" y="62"/>
                    <a:pt x="257" y="62"/>
                  </a:cubicBezTo>
                  <a:cubicBezTo>
                    <a:pt x="253" y="64"/>
                    <a:pt x="250" y="67"/>
                    <a:pt x="249" y="71"/>
                  </a:cubicBezTo>
                  <a:cubicBezTo>
                    <a:pt x="247" y="71"/>
                    <a:pt x="246" y="72"/>
                    <a:pt x="245" y="72"/>
                  </a:cubicBezTo>
                  <a:cubicBezTo>
                    <a:pt x="243" y="72"/>
                    <a:pt x="241" y="71"/>
                    <a:pt x="239" y="71"/>
                  </a:cubicBezTo>
                  <a:cubicBezTo>
                    <a:pt x="237" y="71"/>
                    <a:pt x="235" y="72"/>
                    <a:pt x="233" y="72"/>
                  </a:cubicBezTo>
                  <a:cubicBezTo>
                    <a:pt x="231" y="73"/>
                    <a:pt x="229" y="74"/>
                    <a:pt x="227" y="75"/>
                  </a:cubicBezTo>
                  <a:cubicBezTo>
                    <a:pt x="224" y="76"/>
                    <a:pt x="221" y="78"/>
                    <a:pt x="219" y="82"/>
                  </a:cubicBezTo>
                  <a:cubicBezTo>
                    <a:pt x="214" y="83"/>
                    <a:pt x="210" y="84"/>
                    <a:pt x="209" y="85"/>
                  </a:cubicBezTo>
                  <a:cubicBezTo>
                    <a:pt x="203" y="85"/>
                    <a:pt x="178" y="89"/>
                    <a:pt x="115" y="101"/>
                  </a:cubicBezTo>
                  <a:cubicBezTo>
                    <a:pt x="47" y="114"/>
                    <a:pt x="11" y="145"/>
                    <a:pt x="5" y="152"/>
                  </a:cubicBezTo>
                  <a:cubicBezTo>
                    <a:pt x="2" y="155"/>
                    <a:pt x="0" y="159"/>
                    <a:pt x="0" y="16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9"/>
                    <a:pt x="7" y="186"/>
                    <a:pt x="16" y="186"/>
                  </a:cubicBezTo>
                  <a:cubicBezTo>
                    <a:pt x="233" y="186"/>
                    <a:pt x="233" y="186"/>
                    <a:pt x="233" y="186"/>
                  </a:cubicBezTo>
                  <a:cubicBezTo>
                    <a:pt x="234" y="186"/>
                    <a:pt x="236" y="186"/>
                    <a:pt x="237" y="186"/>
                  </a:cubicBezTo>
                  <a:cubicBezTo>
                    <a:pt x="237" y="186"/>
                    <a:pt x="301" y="171"/>
                    <a:pt x="344" y="165"/>
                  </a:cubicBezTo>
                  <a:cubicBezTo>
                    <a:pt x="349" y="164"/>
                    <a:pt x="355" y="164"/>
                    <a:pt x="360" y="164"/>
                  </a:cubicBezTo>
                  <a:cubicBezTo>
                    <a:pt x="374" y="164"/>
                    <a:pt x="384" y="167"/>
                    <a:pt x="391" y="169"/>
                  </a:cubicBezTo>
                  <a:cubicBezTo>
                    <a:pt x="391" y="170"/>
                    <a:pt x="391" y="170"/>
                    <a:pt x="391" y="170"/>
                  </a:cubicBezTo>
                  <a:cubicBezTo>
                    <a:pt x="391" y="179"/>
                    <a:pt x="398" y="186"/>
                    <a:pt x="407" y="186"/>
                  </a:cubicBezTo>
                  <a:cubicBezTo>
                    <a:pt x="528" y="186"/>
                    <a:pt x="528" y="186"/>
                    <a:pt x="528" y="186"/>
                  </a:cubicBezTo>
                  <a:cubicBezTo>
                    <a:pt x="537" y="186"/>
                    <a:pt x="544" y="179"/>
                    <a:pt x="544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0" name="Freeform 868">
              <a:extLst>
                <a:ext uri="{FF2B5EF4-FFF2-40B4-BE49-F238E27FC236}">
                  <a16:creationId xmlns:a16="http://schemas.microsoft.com/office/drawing/2014/main" id="{17A04594-CD30-43AE-90DB-E2E0CCDD5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" y="244475"/>
              <a:ext cx="298450" cy="47625"/>
            </a:xfrm>
            <a:custGeom>
              <a:avLst/>
              <a:gdLst>
                <a:gd name="T0" fmla="*/ 364810529 w 174"/>
                <a:gd name="T1" fmla="*/ 6223000 h 27"/>
                <a:gd name="T2" fmla="*/ 0 w 174"/>
                <a:gd name="T3" fmla="*/ 62226472 h 27"/>
                <a:gd name="T4" fmla="*/ 0 w 174"/>
                <a:gd name="T5" fmla="*/ 62226472 h 27"/>
                <a:gd name="T6" fmla="*/ 0 w 174"/>
                <a:gd name="T7" fmla="*/ 84005208 h 27"/>
                <a:gd name="T8" fmla="*/ 317737760 w 174"/>
                <a:gd name="T9" fmla="*/ 18667236 h 27"/>
                <a:gd name="T10" fmla="*/ 511910359 w 174"/>
                <a:gd name="T11" fmla="*/ 49780472 h 27"/>
                <a:gd name="T12" fmla="*/ 508968740 w 174"/>
                <a:gd name="T13" fmla="*/ 49780472 h 27"/>
                <a:gd name="T14" fmla="*/ 364810529 w 174"/>
                <a:gd name="T15" fmla="*/ 622300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"/>
                <a:gd name="T25" fmla="*/ 0 h 27"/>
                <a:gd name="T26" fmla="*/ 174 w 174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" h="27">
                  <a:moveTo>
                    <a:pt x="124" y="2"/>
                  </a:moveTo>
                  <a:cubicBezTo>
                    <a:pt x="93" y="2"/>
                    <a:pt x="4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65" y="13"/>
                    <a:pt x="108" y="6"/>
                  </a:cubicBezTo>
                  <a:cubicBezTo>
                    <a:pt x="151" y="0"/>
                    <a:pt x="174" y="16"/>
                    <a:pt x="174" y="16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64" y="11"/>
                    <a:pt x="146" y="2"/>
                    <a:pt x="124" y="2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1" name="Rectangle 869">
              <a:extLst>
                <a:ext uri="{FF2B5EF4-FFF2-40B4-BE49-F238E27FC236}">
                  <a16:creationId xmlns:a16="http://schemas.microsoft.com/office/drawing/2014/main" id="{A21E25E5-5D19-446A-9BE2-C382E5900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8" y="279400"/>
              <a:ext cx="373063" cy="12700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22" name="Rectangle 870">
              <a:extLst>
                <a:ext uri="{FF2B5EF4-FFF2-40B4-BE49-F238E27FC236}">
                  <a16:creationId xmlns:a16="http://schemas.microsoft.com/office/drawing/2014/main" id="{DC83FA3C-C29E-4182-853F-6470277FE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273050"/>
              <a:ext cx="206375" cy="19050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23" name="Freeform 871">
              <a:extLst>
                <a:ext uri="{FF2B5EF4-FFF2-40B4-BE49-F238E27FC236}">
                  <a16:creationId xmlns:a16="http://schemas.microsoft.com/office/drawing/2014/main" id="{E99EF81C-1755-42ED-9284-C4C461912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26988"/>
              <a:ext cx="303213" cy="168275"/>
            </a:xfrm>
            <a:custGeom>
              <a:avLst/>
              <a:gdLst>
                <a:gd name="T0" fmla="*/ 176075960 w 177"/>
                <a:gd name="T1" fmla="*/ 250614705 h 98"/>
                <a:gd name="T2" fmla="*/ 516489941 w 177"/>
                <a:gd name="T3" fmla="*/ 91400798 h 98"/>
                <a:gd name="T4" fmla="*/ 519424426 w 177"/>
                <a:gd name="T5" fmla="*/ 91400798 h 98"/>
                <a:gd name="T6" fmla="*/ 469536465 w 177"/>
                <a:gd name="T7" fmla="*/ 0 h 98"/>
                <a:gd name="T8" fmla="*/ 272917396 w 177"/>
                <a:gd name="T9" fmla="*/ 132677969 h 98"/>
                <a:gd name="T10" fmla="*/ 0 w 177"/>
                <a:gd name="T11" fmla="*/ 247666458 h 98"/>
                <a:gd name="T12" fmla="*/ 176075960 w 177"/>
                <a:gd name="T13" fmla="*/ 250614705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98"/>
                <a:gd name="T23" fmla="*/ 177 w 177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98">
                  <a:moveTo>
                    <a:pt x="60" y="85"/>
                  </a:moveTo>
                  <a:cubicBezTo>
                    <a:pt x="118" y="73"/>
                    <a:pt x="159" y="27"/>
                    <a:pt x="176" y="31"/>
                  </a:cubicBezTo>
                  <a:cubicBezTo>
                    <a:pt x="176" y="31"/>
                    <a:pt x="177" y="31"/>
                    <a:pt x="177" y="31"/>
                  </a:cubicBezTo>
                  <a:cubicBezTo>
                    <a:pt x="171" y="10"/>
                    <a:pt x="160" y="0"/>
                    <a:pt x="160" y="0"/>
                  </a:cubicBezTo>
                  <a:cubicBezTo>
                    <a:pt x="160" y="0"/>
                    <a:pt x="144" y="16"/>
                    <a:pt x="93" y="45"/>
                  </a:cubicBezTo>
                  <a:cubicBezTo>
                    <a:pt x="42" y="74"/>
                    <a:pt x="0" y="84"/>
                    <a:pt x="0" y="84"/>
                  </a:cubicBezTo>
                  <a:cubicBezTo>
                    <a:pt x="0" y="84"/>
                    <a:pt x="2" y="98"/>
                    <a:pt x="60" y="85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4" name="Freeform 872">
              <a:extLst>
                <a:ext uri="{FF2B5EF4-FFF2-40B4-BE49-F238E27FC236}">
                  <a16:creationId xmlns:a16="http://schemas.microsoft.com/office/drawing/2014/main" id="{AE9B419F-C75A-4235-8C43-DFA9A605A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8" y="71438"/>
              <a:ext cx="877888" cy="207963"/>
            </a:xfrm>
            <a:custGeom>
              <a:avLst/>
              <a:gdLst>
                <a:gd name="T0" fmla="*/ 1505248712 w 512"/>
                <a:gd name="T1" fmla="*/ 132927887 h 121"/>
                <a:gd name="T2" fmla="*/ 1475849752 w 512"/>
                <a:gd name="T3" fmla="*/ 26584890 h 121"/>
                <a:gd name="T4" fmla="*/ 1299452561 w 512"/>
                <a:gd name="T5" fmla="*/ 53171499 h 121"/>
                <a:gd name="T6" fmla="*/ 1096596992 w 512"/>
                <a:gd name="T7" fmla="*/ 14770529 h 121"/>
                <a:gd name="T8" fmla="*/ 1093658125 w 512"/>
                <a:gd name="T9" fmla="*/ 14770529 h 121"/>
                <a:gd name="T10" fmla="*/ 752624356 w 512"/>
                <a:gd name="T11" fmla="*/ 174281588 h 121"/>
                <a:gd name="T12" fmla="*/ 576228880 w 512"/>
                <a:gd name="T13" fmla="*/ 171328857 h 121"/>
                <a:gd name="T14" fmla="*/ 299874196 w 512"/>
                <a:gd name="T15" fmla="*/ 221545906 h 121"/>
                <a:gd name="T16" fmla="*/ 0 w 512"/>
                <a:gd name="T17" fmla="*/ 357426524 h 121"/>
                <a:gd name="T18" fmla="*/ 637967382 w 512"/>
                <a:gd name="T19" fmla="*/ 357426524 h 121"/>
                <a:gd name="T20" fmla="*/ 637967382 w 512"/>
                <a:gd name="T21" fmla="*/ 357426524 h 121"/>
                <a:gd name="T22" fmla="*/ 1002518947 w 512"/>
                <a:gd name="T23" fmla="*/ 304255025 h 121"/>
                <a:gd name="T24" fmla="*/ 1146576596 w 512"/>
                <a:gd name="T25" fmla="*/ 345610444 h 121"/>
                <a:gd name="T26" fmla="*/ 1505248712 w 512"/>
                <a:gd name="T27" fmla="*/ 345610444 h 121"/>
                <a:gd name="T28" fmla="*/ 1505248712 w 512"/>
                <a:gd name="T29" fmla="*/ 132927887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121"/>
                <a:gd name="T47" fmla="*/ 512 w 512"/>
                <a:gd name="T48" fmla="*/ 121 h 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121">
                  <a:moveTo>
                    <a:pt x="512" y="45"/>
                  </a:moveTo>
                  <a:cubicBezTo>
                    <a:pt x="510" y="37"/>
                    <a:pt x="503" y="16"/>
                    <a:pt x="502" y="9"/>
                  </a:cubicBezTo>
                  <a:cubicBezTo>
                    <a:pt x="501" y="0"/>
                    <a:pt x="485" y="17"/>
                    <a:pt x="442" y="18"/>
                  </a:cubicBezTo>
                  <a:cubicBezTo>
                    <a:pt x="400" y="19"/>
                    <a:pt x="389" y="9"/>
                    <a:pt x="373" y="5"/>
                  </a:cubicBezTo>
                  <a:cubicBezTo>
                    <a:pt x="373" y="5"/>
                    <a:pt x="372" y="5"/>
                    <a:pt x="372" y="5"/>
                  </a:cubicBezTo>
                  <a:cubicBezTo>
                    <a:pt x="355" y="1"/>
                    <a:pt x="314" y="47"/>
                    <a:pt x="256" y="59"/>
                  </a:cubicBezTo>
                  <a:cubicBezTo>
                    <a:pt x="198" y="72"/>
                    <a:pt x="196" y="58"/>
                    <a:pt x="196" y="58"/>
                  </a:cubicBezTo>
                  <a:cubicBezTo>
                    <a:pt x="196" y="58"/>
                    <a:pt x="173" y="61"/>
                    <a:pt x="102" y="75"/>
                  </a:cubicBezTo>
                  <a:cubicBezTo>
                    <a:pt x="39" y="87"/>
                    <a:pt x="6" y="115"/>
                    <a:pt x="0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21" y="120"/>
                    <a:pt x="310" y="103"/>
                    <a:pt x="341" y="103"/>
                  </a:cubicBezTo>
                  <a:cubicBezTo>
                    <a:pt x="363" y="103"/>
                    <a:pt x="381" y="112"/>
                    <a:pt x="390" y="117"/>
                  </a:cubicBezTo>
                  <a:cubicBezTo>
                    <a:pt x="512" y="117"/>
                    <a:pt x="512" y="117"/>
                    <a:pt x="512" y="117"/>
                  </a:cubicBezTo>
                  <a:lnTo>
                    <a:pt x="512" y="45"/>
                  </a:ln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5" name="Freeform 873">
              <a:extLst>
                <a:ext uri="{FF2B5EF4-FFF2-40B4-BE49-F238E27FC236}">
                  <a16:creationId xmlns:a16="http://schemas.microsoft.com/office/drawing/2014/main" id="{63805B10-DF8B-48E6-99D6-13E1853C0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" y="149225"/>
              <a:ext cx="31750" cy="65088"/>
            </a:xfrm>
            <a:custGeom>
              <a:avLst/>
              <a:gdLst>
                <a:gd name="T0" fmla="*/ 30717289 w 19"/>
                <a:gd name="T1" fmla="*/ 108551368 h 38"/>
                <a:gd name="T2" fmla="*/ 47471263 w 19"/>
                <a:gd name="T3" fmla="*/ 111485467 h 38"/>
                <a:gd name="T4" fmla="*/ 41886605 w 19"/>
                <a:gd name="T5" fmla="*/ 46940438 h 38"/>
                <a:gd name="T6" fmla="*/ 16753974 w 19"/>
                <a:gd name="T7" fmla="*/ 0 h 38"/>
                <a:gd name="T8" fmla="*/ 0 w 19"/>
                <a:gd name="T9" fmla="*/ 8802296 h 38"/>
                <a:gd name="T10" fmla="*/ 25130961 w 19"/>
                <a:gd name="T11" fmla="*/ 52808635 h 38"/>
                <a:gd name="T12" fmla="*/ 30717289 w 19"/>
                <a:gd name="T13" fmla="*/ 10855136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8"/>
                <a:gd name="T23" fmla="*/ 19 w 1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8">
                  <a:moveTo>
                    <a:pt x="11" y="37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9" y="28"/>
                    <a:pt x="15" y="16"/>
                  </a:cubicBezTo>
                  <a:cubicBezTo>
                    <a:pt x="13" y="10"/>
                    <a:pt x="9" y="3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1" y="4"/>
                    <a:pt x="7" y="11"/>
                    <a:pt x="9" y="18"/>
                  </a:cubicBezTo>
                  <a:cubicBezTo>
                    <a:pt x="12" y="28"/>
                    <a:pt x="11" y="37"/>
                    <a:pt x="11" y="37"/>
                  </a:cubicBez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6" name="Freeform 874">
              <a:extLst>
                <a:ext uri="{FF2B5EF4-FFF2-40B4-BE49-F238E27FC236}">
                  <a16:creationId xmlns:a16="http://schemas.microsoft.com/office/drawing/2014/main" id="{90B21EC2-AFC4-4874-91CA-37D5B80D3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850" y="127000"/>
              <a:ext cx="44450" cy="73025"/>
            </a:xfrm>
            <a:custGeom>
              <a:avLst/>
              <a:gdLst>
                <a:gd name="T0" fmla="*/ 35072760 w 26"/>
                <a:gd name="T1" fmla="*/ 51913982 h 43"/>
                <a:gd name="T2" fmla="*/ 55533437 w 26"/>
                <a:gd name="T3" fmla="*/ 124015131 h 43"/>
                <a:gd name="T4" fmla="*/ 75992404 w 26"/>
                <a:gd name="T5" fmla="*/ 124015131 h 43"/>
                <a:gd name="T6" fmla="*/ 52609994 w 26"/>
                <a:gd name="T7" fmla="*/ 46145007 h 43"/>
                <a:gd name="T8" fmla="*/ 20458967 w 26"/>
                <a:gd name="T9" fmla="*/ 0 h 43"/>
                <a:gd name="T10" fmla="*/ 0 w 26"/>
                <a:gd name="T11" fmla="*/ 8652613 h 43"/>
                <a:gd name="T12" fmla="*/ 35072760 w 26"/>
                <a:gd name="T13" fmla="*/ 51913982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43"/>
                <a:gd name="T23" fmla="*/ 26 w 2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43">
                  <a:moveTo>
                    <a:pt x="12" y="18"/>
                  </a:moveTo>
                  <a:cubicBezTo>
                    <a:pt x="18" y="30"/>
                    <a:pt x="19" y="43"/>
                    <a:pt x="19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2"/>
                    <a:pt x="24" y="29"/>
                    <a:pt x="18" y="16"/>
                  </a:cubicBezTo>
                  <a:cubicBezTo>
                    <a:pt x="14" y="9"/>
                    <a:pt x="10" y="3"/>
                    <a:pt x="7" y="0"/>
                  </a:cubicBezTo>
                  <a:cubicBezTo>
                    <a:pt x="5" y="1"/>
                    <a:pt x="3" y="2"/>
                    <a:pt x="0" y="3"/>
                  </a:cubicBezTo>
                  <a:cubicBezTo>
                    <a:pt x="3" y="5"/>
                    <a:pt x="8" y="11"/>
                    <a:pt x="12" y="18"/>
                  </a:cubicBez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7" name="Freeform 875">
              <a:extLst>
                <a:ext uri="{FF2B5EF4-FFF2-40B4-BE49-F238E27FC236}">
                  <a16:creationId xmlns:a16="http://schemas.microsoft.com/office/drawing/2014/main" id="{44499DFA-EC6F-4888-9214-B6B5377E0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50" y="101600"/>
              <a:ext cx="50800" cy="76200"/>
            </a:xfrm>
            <a:custGeom>
              <a:avLst/>
              <a:gdLst>
                <a:gd name="T0" fmla="*/ 39890262 w 29"/>
                <a:gd name="T1" fmla="*/ 54479613 h 45"/>
                <a:gd name="T2" fmla="*/ 70576966 w 29"/>
                <a:gd name="T3" fmla="*/ 129032000 h 45"/>
                <a:gd name="T4" fmla="*/ 88987586 w 29"/>
                <a:gd name="T5" fmla="*/ 126165187 h 45"/>
                <a:gd name="T6" fmla="*/ 55233614 w 29"/>
                <a:gd name="T7" fmla="*/ 45877480 h 45"/>
                <a:gd name="T8" fmla="*/ 18410621 w 29"/>
                <a:gd name="T9" fmla="*/ 0 h 45"/>
                <a:gd name="T10" fmla="*/ 0 w 29"/>
                <a:gd name="T11" fmla="*/ 11468947 h 45"/>
                <a:gd name="T12" fmla="*/ 39890262 w 29"/>
                <a:gd name="T13" fmla="*/ 54479613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45"/>
                <a:gd name="T23" fmla="*/ 29 w 29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45">
                  <a:moveTo>
                    <a:pt x="13" y="19"/>
                  </a:moveTo>
                  <a:cubicBezTo>
                    <a:pt x="20" y="31"/>
                    <a:pt x="23" y="45"/>
                    <a:pt x="23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3"/>
                    <a:pt x="26" y="29"/>
                    <a:pt x="18" y="16"/>
                  </a:cubicBezTo>
                  <a:cubicBezTo>
                    <a:pt x="14" y="9"/>
                    <a:pt x="9" y="3"/>
                    <a:pt x="6" y="0"/>
                  </a:cubicBezTo>
                  <a:cubicBezTo>
                    <a:pt x="4" y="1"/>
                    <a:pt x="2" y="2"/>
                    <a:pt x="0" y="4"/>
                  </a:cubicBezTo>
                  <a:cubicBezTo>
                    <a:pt x="2" y="6"/>
                    <a:pt x="8" y="11"/>
                    <a:pt x="13" y="19"/>
                  </a:cubicBez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8" name="Freeform 876">
              <a:extLst>
                <a:ext uri="{FF2B5EF4-FFF2-40B4-BE49-F238E27FC236}">
                  <a16:creationId xmlns:a16="http://schemas.microsoft.com/office/drawing/2014/main" id="{3429694B-0C02-477C-8A78-FDD2BAB0C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5" y="69850"/>
              <a:ext cx="49213" cy="76200"/>
            </a:xfrm>
            <a:custGeom>
              <a:avLst/>
              <a:gdLst>
                <a:gd name="T0" fmla="*/ 34557708 w 29"/>
                <a:gd name="T1" fmla="*/ 50986459 h 44"/>
                <a:gd name="T2" fmla="*/ 63355798 w 29"/>
                <a:gd name="T3" fmla="*/ 131964545 h 44"/>
                <a:gd name="T4" fmla="*/ 83514461 w 29"/>
                <a:gd name="T5" fmla="*/ 125965527 h 44"/>
                <a:gd name="T6" fmla="*/ 51836562 w 29"/>
                <a:gd name="T7" fmla="*/ 41987932 h 44"/>
                <a:gd name="T8" fmla="*/ 17278854 w 29"/>
                <a:gd name="T9" fmla="*/ 0 h 44"/>
                <a:gd name="T10" fmla="*/ 0 w 29"/>
                <a:gd name="T11" fmla="*/ 8996795 h 44"/>
                <a:gd name="T12" fmla="*/ 34557708 w 29"/>
                <a:gd name="T13" fmla="*/ 50986459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44"/>
                <a:gd name="T23" fmla="*/ 29 w 29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44">
                  <a:moveTo>
                    <a:pt x="12" y="17"/>
                  </a:moveTo>
                  <a:cubicBezTo>
                    <a:pt x="19" y="30"/>
                    <a:pt x="22" y="44"/>
                    <a:pt x="22" y="44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6" y="27"/>
                    <a:pt x="18" y="14"/>
                  </a:cubicBezTo>
                  <a:cubicBezTo>
                    <a:pt x="14" y="8"/>
                    <a:pt x="9" y="3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3" y="6"/>
                    <a:pt x="8" y="11"/>
                    <a:pt x="12" y="17"/>
                  </a:cubicBez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9" name="Freeform 877">
              <a:extLst>
                <a:ext uri="{FF2B5EF4-FFF2-40B4-BE49-F238E27FC236}">
                  <a16:creationId xmlns:a16="http://schemas.microsoft.com/office/drawing/2014/main" id="{F9075A4F-F9A8-476B-9932-EFAFAD991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3" y="34925"/>
              <a:ext cx="50800" cy="76200"/>
            </a:xfrm>
            <a:custGeom>
              <a:avLst/>
              <a:gdLst>
                <a:gd name="T0" fmla="*/ 36822993 w 29"/>
                <a:gd name="T1" fmla="*/ 51612800 h 45"/>
                <a:gd name="T2" fmla="*/ 70576966 w 29"/>
                <a:gd name="T3" fmla="*/ 129032000 h 45"/>
                <a:gd name="T4" fmla="*/ 88987586 w 29"/>
                <a:gd name="T5" fmla="*/ 123296680 h 45"/>
                <a:gd name="T6" fmla="*/ 55233614 w 29"/>
                <a:gd name="T7" fmla="*/ 43010667 h 45"/>
                <a:gd name="T8" fmla="*/ 15343352 w 29"/>
                <a:gd name="T9" fmla="*/ 0 h 45"/>
                <a:gd name="T10" fmla="*/ 0 w 29"/>
                <a:gd name="T11" fmla="*/ 11468947 h 45"/>
                <a:gd name="T12" fmla="*/ 36822993 w 29"/>
                <a:gd name="T13" fmla="*/ 5161280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45"/>
                <a:gd name="T23" fmla="*/ 29 w 29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45">
                  <a:moveTo>
                    <a:pt x="12" y="18"/>
                  </a:moveTo>
                  <a:cubicBezTo>
                    <a:pt x="20" y="31"/>
                    <a:pt x="23" y="45"/>
                    <a:pt x="23" y="4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6" y="28"/>
                    <a:pt x="18" y="15"/>
                  </a:cubicBezTo>
                  <a:cubicBezTo>
                    <a:pt x="14" y="8"/>
                    <a:pt x="8" y="3"/>
                    <a:pt x="5" y="0"/>
                  </a:cubicBezTo>
                  <a:cubicBezTo>
                    <a:pt x="4" y="1"/>
                    <a:pt x="2" y="2"/>
                    <a:pt x="0" y="4"/>
                  </a:cubicBezTo>
                  <a:cubicBezTo>
                    <a:pt x="3" y="6"/>
                    <a:pt x="8" y="11"/>
                    <a:pt x="12" y="18"/>
                  </a:cubicBezTo>
                  <a:close/>
                </a:path>
              </a:pathLst>
            </a:cu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93" name="Group 2117">
            <a:extLst>
              <a:ext uri="{FF2B5EF4-FFF2-40B4-BE49-F238E27FC236}">
                <a16:creationId xmlns:a16="http://schemas.microsoft.com/office/drawing/2014/main" id="{38EED563-41CE-4227-9E1C-75249A301E71}"/>
              </a:ext>
            </a:extLst>
          </p:cNvPr>
          <p:cNvGrpSpPr>
            <a:grpSpLocks/>
          </p:cNvGrpSpPr>
          <p:nvPr/>
        </p:nvGrpSpPr>
        <p:grpSpPr bwMode="auto">
          <a:xfrm rot="-676899">
            <a:off x="3525838" y="5470525"/>
            <a:ext cx="863600" cy="596900"/>
            <a:chOff x="0" y="0"/>
            <a:chExt cx="863600" cy="596901"/>
          </a:xfrm>
        </p:grpSpPr>
        <p:sp>
          <p:nvSpPr>
            <p:cNvPr id="14398" name="Rectangle 907">
              <a:extLst>
                <a:ext uri="{FF2B5EF4-FFF2-40B4-BE49-F238E27FC236}">
                  <a16:creationId xmlns:a16="http://schemas.microsoft.com/office/drawing/2014/main" id="{9CE0D1D2-766F-4671-9EC9-8017FD0FF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413"/>
              <a:ext cx="195263" cy="180975"/>
            </a:xfrm>
            <a:prstGeom prst="rect">
              <a:avLst/>
            </a:prstGeom>
            <a:solidFill>
              <a:srgbClr val="999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99" name="Freeform 908">
              <a:extLst>
                <a:ext uri="{FF2B5EF4-FFF2-40B4-BE49-F238E27FC236}">
                  <a16:creationId xmlns:a16="http://schemas.microsoft.com/office/drawing/2014/main" id="{113395E6-D104-4980-8D2C-67517E808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" y="206375"/>
              <a:ext cx="180975" cy="354013"/>
            </a:xfrm>
            <a:custGeom>
              <a:avLst/>
              <a:gdLst>
                <a:gd name="T0" fmla="*/ 308980666 w 106"/>
                <a:gd name="T1" fmla="*/ 0 h 207"/>
                <a:gd name="T2" fmla="*/ 227362649 w 106"/>
                <a:gd name="T3" fmla="*/ 155014939 h 207"/>
                <a:gd name="T4" fmla="*/ 227362649 w 106"/>
                <a:gd name="T5" fmla="*/ 155014939 h 207"/>
                <a:gd name="T6" fmla="*/ 227362649 w 106"/>
                <a:gd name="T7" fmla="*/ 155014939 h 207"/>
                <a:gd name="T8" fmla="*/ 221533888 w 106"/>
                <a:gd name="T9" fmla="*/ 166714470 h 207"/>
                <a:gd name="T10" fmla="*/ 0 w 106"/>
                <a:gd name="T11" fmla="*/ 295405891 h 207"/>
                <a:gd name="T12" fmla="*/ 308980666 w 106"/>
                <a:gd name="T13" fmla="*/ 605435769 h 207"/>
                <a:gd name="T14" fmla="*/ 308980666 w 106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"/>
                <a:gd name="T25" fmla="*/ 0 h 207"/>
                <a:gd name="T26" fmla="*/ 106 w 106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" h="207">
                  <a:moveTo>
                    <a:pt x="106" y="0"/>
                  </a:moveTo>
                  <a:cubicBezTo>
                    <a:pt x="91" y="26"/>
                    <a:pt x="80" y="50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7" y="54"/>
                    <a:pt x="77" y="56"/>
                    <a:pt x="76" y="57"/>
                  </a:cubicBezTo>
                  <a:cubicBezTo>
                    <a:pt x="38" y="68"/>
                    <a:pt x="11" y="83"/>
                    <a:pt x="0" y="101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9997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0" name="Freeform 909">
              <a:extLst>
                <a:ext uri="{FF2B5EF4-FFF2-40B4-BE49-F238E27FC236}">
                  <a16:creationId xmlns:a16="http://schemas.microsoft.com/office/drawing/2014/main" id="{25CF7321-A979-4B31-99EB-7D5E46390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2" y="69850"/>
              <a:ext cx="342900" cy="490538"/>
            </a:xfrm>
            <a:custGeom>
              <a:avLst/>
              <a:gdLst>
                <a:gd name="T0" fmla="*/ 208706085 w 200"/>
                <a:gd name="T1" fmla="*/ 0 h 286"/>
                <a:gd name="T2" fmla="*/ 208706085 w 200"/>
                <a:gd name="T3" fmla="*/ 0 h 286"/>
                <a:gd name="T4" fmla="*/ 208706085 w 200"/>
                <a:gd name="T5" fmla="*/ 0 h 286"/>
                <a:gd name="T6" fmla="*/ 17637062 w 200"/>
                <a:gd name="T7" fmla="*/ 202984967 h 286"/>
                <a:gd name="T8" fmla="*/ 0 w 200"/>
                <a:gd name="T9" fmla="*/ 232401811 h 286"/>
                <a:gd name="T10" fmla="*/ 0 w 200"/>
                <a:gd name="T11" fmla="*/ 841354998 h 286"/>
                <a:gd name="T12" fmla="*/ 587902050 w 200"/>
                <a:gd name="T13" fmla="*/ 252994116 h 286"/>
                <a:gd name="T14" fmla="*/ 417410456 w 200"/>
                <a:gd name="T15" fmla="*/ 85312448 h 286"/>
                <a:gd name="T16" fmla="*/ 408592782 w 200"/>
                <a:gd name="T17" fmla="*/ 88253961 h 286"/>
                <a:gd name="T18" fmla="*/ 399773394 w 200"/>
                <a:gd name="T19" fmla="*/ 88253961 h 286"/>
                <a:gd name="T20" fmla="*/ 396834741 w 200"/>
                <a:gd name="T21" fmla="*/ 88253961 h 286"/>
                <a:gd name="T22" fmla="*/ 340983189 w 200"/>
                <a:gd name="T23" fmla="*/ 58835402 h 286"/>
                <a:gd name="T24" fmla="*/ 217523759 w 200"/>
                <a:gd name="T25" fmla="*/ 0 h 286"/>
                <a:gd name="T26" fmla="*/ 208706085 w 200"/>
                <a:gd name="T27" fmla="*/ 0 h 2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286"/>
                <a:gd name="T44" fmla="*/ 200 w 200"/>
                <a:gd name="T45" fmla="*/ 286 h 2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286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2" y="1"/>
                    <a:pt x="33" y="21"/>
                    <a:pt x="6" y="69"/>
                  </a:cubicBezTo>
                  <a:cubicBezTo>
                    <a:pt x="4" y="72"/>
                    <a:pt x="2" y="75"/>
                    <a:pt x="0" y="79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200" y="86"/>
                    <a:pt x="200" y="86"/>
                    <a:pt x="200" y="86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1" y="29"/>
                    <a:pt x="140" y="29"/>
                    <a:pt x="139" y="30"/>
                  </a:cubicBezTo>
                  <a:cubicBezTo>
                    <a:pt x="138" y="30"/>
                    <a:pt x="137" y="30"/>
                    <a:pt x="136" y="30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0" y="30"/>
                    <a:pt x="124" y="26"/>
                    <a:pt x="116" y="20"/>
                  </a:cubicBezTo>
                  <a:cubicBezTo>
                    <a:pt x="106" y="12"/>
                    <a:pt x="93" y="3"/>
                    <a:pt x="74" y="0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solidFill>
              <a:srgbClr val="99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1" name="Freeform 910">
              <a:extLst>
                <a:ext uri="{FF2B5EF4-FFF2-40B4-BE49-F238E27FC236}">
                  <a16:creationId xmlns:a16="http://schemas.microsoft.com/office/drawing/2014/main" id="{A3906316-3505-4DA0-BFEA-683C57110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37" y="66675"/>
              <a:ext cx="193675" cy="150813"/>
            </a:xfrm>
            <a:custGeom>
              <a:avLst/>
              <a:gdLst>
                <a:gd name="T0" fmla="*/ 214442787 w 113"/>
                <a:gd name="T1" fmla="*/ 0 h 88"/>
                <a:gd name="T2" fmla="*/ 208569122 w 113"/>
                <a:gd name="T3" fmla="*/ 0 h 88"/>
                <a:gd name="T4" fmla="*/ 96940336 w 113"/>
                <a:gd name="T5" fmla="*/ 44056248 h 88"/>
                <a:gd name="T6" fmla="*/ 0 w 113"/>
                <a:gd name="T7" fmla="*/ 91048207 h 88"/>
                <a:gd name="T8" fmla="*/ 170379154 w 113"/>
                <a:gd name="T9" fmla="*/ 258460920 h 88"/>
                <a:gd name="T10" fmla="*/ 331946952 w 113"/>
                <a:gd name="T11" fmla="*/ 96923059 h 88"/>
                <a:gd name="T12" fmla="*/ 284945629 w 113"/>
                <a:gd name="T13" fmla="*/ 29370832 h 88"/>
                <a:gd name="T14" fmla="*/ 214442787 w 11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88"/>
                <a:gd name="T26" fmla="*/ 113 w 113"/>
                <a:gd name="T27" fmla="*/ 88 h 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88">
                  <a:moveTo>
                    <a:pt x="73" y="0"/>
                  </a:moveTo>
                  <a:cubicBezTo>
                    <a:pt x="72" y="0"/>
                    <a:pt x="72" y="0"/>
                    <a:pt x="71" y="0"/>
                  </a:cubicBezTo>
                  <a:cubicBezTo>
                    <a:pt x="59" y="1"/>
                    <a:pt x="46" y="8"/>
                    <a:pt x="33" y="15"/>
                  </a:cubicBezTo>
                  <a:cubicBezTo>
                    <a:pt x="23" y="21"/>
                    <a:pt x="12" y="27"/>
                    <a:pt x="0" y="31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07" y="23"/>
                    <a:pt x="101" y="15"/>
                    <a:pt x="97" y="10"/>
                  </a:cubicBezTo>
                  <a:cubicBezTo>
                    <a:pt x="90" y="4"/>
                    <a:pt x="82" y="0"/>
                    <a:pt x="73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2" name="Freeform 911">
              <a:extLst>
                <a:ext uri="{FF2B5EF4-FFF2-40B4-BE49-F238E27FC236}">
                  <a16:creationId xmlns:a16="http://schemas.microsoft.com/office/drawing/2014/main" id="{8871ACE3-16F8-4208-80CB-CC087C55E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2" y="217488"/>
              <a:ext cx="628650" cy="342900"/>
            </a:xfrm>
            <a:custGeom>
              <a:avLst/>
              <a:gdLst>
                <a:gd name="T0" fmla="*/ 590046424 w 366"/>
                <a:gd name="T1" fmla="*/ 0 h 200"/>
                <a:gd name="T2" fmla="*/ 590046424 w 366"/>
                <a:gd name="T3" fmla="*/ 0 h 200"/>
                <a:gd name="T4" fmla="*/ 0 w 366"/>
                <a:gd name="T5" fmla="*/ 587902050 h 200"/>
                <a:gd name="T6" fmla="*/ 893919689 w 366"/>
                <a:gd name="T7" fmla="*/ 587902050 h 200"/>
                <a:gd name="T8" fmla="*/ 920470704 w 366"/>
                <a:gd name="T9" fmla="*/ 579084377 h 200"/>
                <a:gd name="T10" fmla="*/ 1079783668 w 366"/>
                <a:gd name="T11" fmla="*/ 490899069 h 200"/>
                <a:gd name="T12" fmla="*/ 590046424 w 366"/>
                <a:gd name="T13" fmla="*/ 0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200"/>
                <a:gd name="T23" fmla="*/ 366 w 366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200">
                  <a:moveTo>
                    <a:pt x="200" y="0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303" y="200"/>
                    <a:pt x="303" y="200"/>
                    <a:pt x="303" y="200"/>
                  </a:cubicBezTo>
                  <a:cubicBezTo>
                    <a:pt x="306" y="199"/>
                    <a:pt x="309" y="198"/>
                    <a:pt x="312" y="197"/>
                  </a:cubicBezTo>
                  <a:cubicBezTo>
                    <a:pt x="337" y="188"/>
                    <a:pt x="355" y="177"/>
                    <a:pt x="366" y="167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997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3" name="Freeform 912">
              <a:extLst>
                <a:ext uri="{FF2B5EF4-FFF2-40B4-BE49-F238E27FC236}">
                  <a16:creationId xmlns:a16="http://schemas.microsoft.com/office/drawing/2014/main" id="{714F2C8E-D67E-485F-80B7-52F503D5F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62" y="123825"/>
              <a:ext cx="325438" cy="381000"/>
            </a:xfrm>
            <a:custGeom>
              <a:avLst/>
              <a:gdLst>
                <a:gd name="T0" fmla="*/ 163070266 w 189"/>
                <a:gd name="T1" fmla="*/ 0 h 222"/>
                <a:gd name="T2" fmla="*/ 0 w 189"/>
                <a:gd name="T3" fmla="*/ 161997081 h 222"/>
                <a:gd name="T4" fmla="*/ 492175901 w 189"/>
                <a:gd name="T5" fmla="*/ 653878378 h 222"/>
                <a:gd name="T6" fmla="*/ 560369798 w 189"/>
                <a:gd name="T7" fmla="*/ 515444946 h 222"/>
                <a:gd name="T8" fmla="*/ 311316746 w 189"/>
                <a:gd name="T9" fmla="*/ 306320568 h 222"/>
                <a:gd name="T10" fmla="*/ 305386542 w 189"/>
                <a:gd name="T11" fmla="*/ 294540459 h 222"/>
                <a:gd name="T12" fmla="*/ 305386542 w 189"/>
                <a:gd name="T13" fmla="*/ 294540459 h 222"/>
                <a:gd name="T14" fmla="*/ 305386542 w 189"/>
                <a:gd name="T15" fmla="*/ 294540459 h 222"/>
                <a:gd name="T16" fmla="*/ 305386542 w 189"/>
                <a:gd name="T17" fmla="*/ 294540459 h 222"/>
                <a:gd name="T18" fmla="*/ 163070266 w 189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222"/>
                <a:gd name="T32" fmla="*/ 189 w 189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222">
                  <a:moveTo>
                    <a:pt x="55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66" y="222"/>
                    <a:pt x="166" y="222"/>
                    <a:pt x="166" y="222"/>
                  </a:cubicBezTo>
                  <a:cubicBezTo>
                    <a:pt x="185" y="205"/>
                    <a:pt x="189" y="188"/>
                    <a:pt x="189" y="175"/>
                  </a:cubicBezTo>
                  <a:cubicBezTo>
                    <a:pt x="187" y="144"/>
                    <a:pt x="157" y="120"/>
                    <a:pt x="105" y="104"/>
                  </a:cubicBezTo>
                  <a:cubicBezTo>
                    <a:pt x="104" y="103"/>
                    <a:pt x="104" y="101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7" y="86"/>
                    <a:pt x="74" y="33"/>
                    <a:pt x="55" y="0"/>
                  </a:cubicBezTo>
                </a:path>
              </a:pathLst>
            </a:custGeom>
            <a:solidFill>
              <a:srgbClr val="998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4" name="Freeform 913">
              <a:extLst>
                <a:ext uri="{FF2B5EF4-FFF2-40B4-BE49-F238E27FC236}">
                  <a16:creationId xmlns:a16="http://schemas.microsoft.com/office/drawing/2014/main" id="{6B4A3691-31D5-4E03-99FA-0B3065D10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" y="560388"/>
              <a:ext cx="1588" cy="1"/>
            </a:xfrm>
            <a:custGeom>
              <a:avLst/>
              <a:gdLst>
                <a:gd name="T0" fmla="*/ 2521744 w 1"/>
                <a:gd name="T1" fmla="*/ 0 h 1"/>
                <a:gd name="T2" fmla="*/ 0 w 1"/>
                <a:gd name="T3" fmla="*/ 0 h 1"/>
                <a:gd name="T4" fmla="*/ 2521744 w 1"/>
                <a:gd name="T5" fmla="*/ 0 h 1"/>
                <a:gd name="T6" fmla="*/ 2521744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39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5" name="Oval 914">
              <a:extLst>
                <a:ext uri="{FF2B5EF4-FFF2-40B4-BE49-F238E27FC236}">
                  <a16:creationId xmlns:a16="http://schemas.microsoft.com/office/drawing/2014/main" id="{98CA25A8-DC0F-4C44-85AE-53DFE6F8A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2" y="560388"/>
              <a:ext cx="1588" cy="1588"/>
            </a:xfrm>
            <a:prstGeom prst="ellipse">
              <a:avLst/>
            </a:prstGeom>
            <a:solidFill>
              <a:srgbClr val="918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06" name="Oval 915">
              <a:extLst>
                <a:ext uri="{FF2B5EF4-FFF2-40B4-BE49-F238E27FC236}">
                  <a16:creationId xmlns:a16="http://schemas.microsoft.com/office/drawing/2014/main" id="{59269AF2-F18A-4345-92B2-8444A8D6A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2" y="560388"/>
              <a:ext cx="1588" cy="1588"/>
            </a:xfrm>
            <a:prstGeom prst="ellipse">
              <a:avLst/>
            </a:prstGeom>
            <a:solidFill>
              <a:srgbClr val="998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07" name="Freeform 916">
              <a:extLst>
                <a:ext uri="{FF2B5EF4-FFF2-40B4-BE49-F238E27FC236}">
                  <a16:creationId xmlns:a16="http://schemas.microsoft.com/office/drawing/2014/main" id="{8BB43F8A-C0D1-4820-AD83-9A72EDA83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2" y="560388"/>
              <a:ext cx="520700" cy="36513"/>
            </a:xfrm>
            <a:custGeom>
              <a:avLst/>
              <a:gdLst>
                <a:gd name="T0" fmla="*/ 894813498 w 303"/>
                <a:gd name="T1" fmla="*/ 0 h 21"/>
                <a:gd name="T2" fmla="*/ 0 w 303"/>
                <a:gd name="T3" fmla="*/ 0 h 21"/>
                <a:gd name="T4" fmla="*/ 0 w 303"/>
                <a:gd name="T5" fmla="*/ 0 h 21"/>
                <a:gd name="T6" fmla="*/ 407537970 w 303"/>
                <a:gd name="T7" fmla="*/ 63485675 h 21"/>
                <a:gd name="T8" fmla="*/ 463649840 w 303"/>
                <a:gd name="T9" fmla="*/ 63485675 h 21"/>
                <a:gd name="T10" fmla="*/ 894813498 w 303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21"/>
                <a:gd name="T20" fmla="*/ 303 w 303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21">
                  <a:moveTo>
                    <a:pt x="3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12"/>
                    <a:pt x="88" y="19"/>
                    <a:pt x="138" y="21"/>
                  </a:cubicBezTo>
                  <a:cubicBezTo>
                    <a:pt x="144" y="21"/>
                    <a:pt x="150" y="21"/>
                    <a:pt x="157" y="21"/>
                  </a:cubicBezTo>
                  <a:cubicBezTo>
                    <a:pt x="211" y="21"/>
                    <a:pt x="263" y="14"/>
                    <a:pt x="303" y="0"/>
                  </a:cubicBezTo>
                </a:path>
              </a:pathLst>
            </a:custGeom>
            <a:solidFill>
              <a:srgbClr val="998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8" name="Freeform 917">
              <a:extLst>
                <a:ext uri="{FF2B5EF4-FFF2-40B4-BE49-F238E27FC236}">
                  <a16:creationId xmlns:a16="http://schemas.microsoft.com/office/drawing/2014/main" id="{2759EC27-319C-413D-A519-843BF8322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0"/>
              <a:ext cx="815975" cy="528638"/>
            </a:xfrm>
            <a:custGeom>
              <a:avLst/>
              <a:gdLst>
                <a:gd name="T0" fmla="*/ 1401716212 w 475"/>
                <a:gd name="T1" fmla="*/ 624527441 h 308"/>
                <a:gd name="T2" fmla="*/ 1177441618 w 475"/>
                <a:gd name="T3" fmla="*/ 412423458 h 308"/>
                <a:gd name="T4" fmla="*/ 1174490365 w 475"/>
                <a:gd name="T5" fmla="*/ 403585935 h 308"/>
                <a:gd name="T6" fmla="*/ 1174490365 w 475"/>
                <a:gd name="T7" fmla="*/ 403585935 h 308"/>
                <a:gd name="T8" fmla="*/ 1171539112 w 475"/>
                <a:gd name="T9" fmla="*/ 400640666 h 308"/>
                <a:gd name="T10" fmla="*/ 1171539112 w 475"/>
                <a:gd name="T11" fmla="*/ 400640666 h 308"/>
                <a:gd name="T12" fmla="*/ 1000381914 w 475"/>
                <a:gd name="T13" fmla="*/ 41242346 h 308"/>
                <a:gd name="T14" fmla="*/ 923657932 w 475"/>
                <a:gd name="T15" fmla="*/ 8837523 h 308"/>
                <a:gd name="T16" fmla="*/ 811520635 w 475"/>
                <a:gd name="T17" fmla="*/ 47134600 h 308"/>
                <a:gd name="T18" fmla="*/ 705284126 w 475"/>
                <a:gd name="T19" fmla="*/ 91322215 h 308"/>
                <a:gd name="T20" fmla="*/ 696432086 w 475"/>
                <a:gd name="T21" fmla="*/ 94267483 h 308"/>
                <a:gd name="T22" fmla="*/ 637412185 w 475"/>
                <a:gd name="T23" fmla="*/ 61864377 h 308"/>
                <a:gd name="T24" fmla="*/ 513471594 w 475"/>
                <a:gd name="T25" fmla="*/ 2945269 h 308"/>
                <a:gd name="T26" fmla="*/ 504617836 w 475"/>
                <a:gd name="T27" fmla="*/ 0 h 308"/>
                <a:gd name="T28" fmla="*/ 504617836 w 475"/>
                <a:gd name="T29" fmla="*/ 0 h 308"/>
                <a:gd name="T30" fmla="*/ 318706092 w 475"/>
                <a:gd name="T31" fmla="*/ 206211729 h 308"/>
                <a:gd name="T32" fmla="*/ 230177099 w 475"/>
                <a:gd name="T33" fmla="*/ 400640666 h 308"/>
                <a:gd name="T34" fmla="*/ 230177099 w 475"/>
                <a:gd name="T35" fmla="*/ 400640666 h 308"/>
                <a:gd name="T36" fmla="*/ 230177099 w 475"/>
                <a:gd name="T37" fmla="*/ 403585935 h 308"/>
                <a:gd name="T38" fmla="*/ 224274594 w 475"/>
                <a:gd name="T39" fmla="*/ 412423458 h 308"/>
                <a:gd name="T40" fmla="*/ 0 w 475"/>
                <a:gd name="T41" fmla="*/ 624527441 h 308"/>
                <a:gd name="T42" fmla="*/ 224274594 w 475"/>
                <a:gd name="T43" fmla="*/ 836629708 h 308"/>
                <a:gd name="T44" fmla="*/ 702332873 w 475"/>
                <a:gd name="T45" fmla="*/ 907331607 h 308"/>
                <a:gd name="T46" fmla="*/ 1180392871 w 475"/>
                <a:gd name="T47" fmla="*/ 836629708 h 308"/>
                <a:gd name="T48" fmla="*/ 1401716212 w 475"/>
                <a:gd name="T49" fmla="*/ 624527441 h 3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5"/>
                <a:gd name="T76" fmla="*/ 0 h 308"/>
                <a:gd name="T77" fmla="*/ 475 w 475"/>
                <a:gd name="T78" fmla="*/ 308 h 3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5" h="308">
                  <a:moveTo>
                    <a:pt x="475" y="212"/>
                  </a:moveTo>
                  <a:cubicBezTo>
                    <a:pt x="475" y="183"/>
                    <a:pt x="448" y="158"/>
                    <a:pt x="399" y="140"/>
                  </a:cubicBezTo>
                  <a:cubicBezTo>
                    <a:pt x="398" y="137"/>
                    <a:pt x="398" y="137"/>
                    <a:pt x="398" y="137"/>
                  </a:cubicBezTo>
                  <a:cubicBezTo>
                    <a:pt x="398" y="137"/>
                    <a:pt x="398" y="137"/>
                    <a:pt x="398" y="137"/>
                  </a:cubicBezTo>
                  <a:cubicBezTo>
                    <a:pt x="397" y="136"/>
                    <a:pt x="397" y="136"/>
                    <a:pt x="397" y="136"/>
                  </a:cubicBezTo>
                  <a:cubicBezTo>
                    <a:pt x="397" y="136"/>
                    <a:pt x="397" y="136"/>
                    <a:pt x="397" y="136"/>
                  </a:cubicBezTo>
                  <a:cubicBezTo>
                    <a:pt x="391" y="119"/>
                    <a:pt x="358" y="34"/>
                    <a:pt x="339" y="14"/>
                  </a:cubicBezTo>
                  <a:cubicBezTo>
                    <a:pt x="332" y="7"/>
                    <a:pt x="323" y="3"/>
                    <a:pt x="313" y="3"/>
                  </a:cubicBezTo>
                  <a:cubicBezTo>
                    <a:pt x="301" y="3"/>
                    <a:pt x="288" y="9"/>
                    <a:pt x="275" y="16"/>
                  </a:cubicBezTo>
                  <a:cubicBezTo>
                    <a:pt x="264" y="22"/>
                    <a:pt x="252" y="28"/>
                    <a:pt x="239" y="31"/>
                  </a:cubicBezTo>
                  <a:cubicBezTo>
                    <a:pt x="238" y="31"/>
                    <a:pt x="237" y="32"/>
                    <a:pt x="236" y="32"/>
                  </a:cubicBezTo>
                  <a:cubicBezTo>
                    <a:pt x="230" y="32"/>
                    <a:pt x="225" y="28"/>
                    <a:pt x="216" y="21"/>
                  </a:cubicBezTo>
                  <a:cubicBezTo>
                    <a:pt x="206" y="13"/>
                    <a:pt x="193" y="3"/>
                    <a:pt x="174" y="1"/>
                  </a:cubicBezTo>
                  <a:cubicBezTo>
                    <a:pt x="173" y="0"/>
                    <a:pt x="172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52" y="0"/>
                    <a:pt x="134" y="20"/>
                    <a:pt x="108" y="70"/>
                  </a:cubicBezTo>
                  <a:cubicBezTo>
                    <a:pt x="92" y="101"/>
                    <a:pt x="79" y="133"/>
                    <a:pt x="78" y="136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27" y="158"/>
                    <a:pt x="0" y="183"/>
                    <a:pt x="0" y="212"/>
                  </a:cubicBezTo>
                  <a:cubicBezTo>
                    <a:pt x="0" y="232"/>
                    <a:pt x="13" y="261"/>
                    <a:pt x="76" y="284"/>
                  </a:cubicBezTo>
                  <a:cubicBezTo>
                    <a:pt x="119" y="300"/>
                    <a:pt x="177" y="308"/>
                    <a:pt x="238" y="308"/>
                  </a:cubicBezTo>
                  <a:cubicBezTo>
                    <a:pt x="299" y="308"/>
                    <a:pt x="356" y="300"/>
                    <a:pt x="400" y="284"/>
                  </a:cubicBezTo>
                  <a:cubicBezTo>
                    <a:pt x="462" y="261"/>
                    <a:pt x="475" y="232"/>
                    <a:pt x="475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9" name="Oval 918">
              <a:extLst>
                <a:ext uri="{FF2B5EF4-FFF2-40B4-BE49-F238E27FC236}">
                  <a16:creationId xmlns:a16="http://schemas.microsoft.com/office/drawing/2014/main" id="{A0BAEB6B-0B1A-4031-A631-400AA2FD3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" y="227013"/>
              <a:ext cx="758825" cy="274638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10" name="Freeform 919">
              <a:extLst>
                <a:ext uri="{FF2B5EF4-FFF2-40B4-BE49-F238E27FC236}">
                  <a16:creationId xmlns:a16="http://schemas.microsoft.com/office/drawing/2014/main" id="{D9F6E893-CBF7-4914-BA2E-1B0AA34A3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" y="242888"/>
              <a:ext cx="550863" cy="157163"/>
            </a:xfrm>
            <a:custGeom>
              <a:avLst/>
              <a:gdLst>
                <a:gd name="T0" fmla="*/ 939464342 w 322"/>
                <a:gd name="T1" fmla="*/ 116328253 h 91"/>
                <a:gd name="T2" fmla="*/ 939464342 w 322"/>
                <a:gd name="T3" fmla="*/ 116328253 h 91"/>
                <a:gd name="T4" fmla="*/ 895564667 w 322"/>
                <a:gd name="T5" fmla="*/ 2982643 h 91"/>
                <a:gd name="T6" fmla="*/ 895564667 w 322"/>
                <a:gd name="T7" fmla="*/ 11930571 h 91"/>
                <a:gd name="T8" fmla="*/ 860444584 w 322"/>
                <a:gd name="T9" fmla="*/ 56671942 h 91"/>
                <a:gd name="T10" fmla="*/ 471196577 w 322"/>
                <a:gd name="T11" fmla="*/ 122293539 h 91"/>
                <a:gd name="T12" fmla="*/ 79019758 w 322"/>
                <a:gd name="T13" fmla="*/ 56671942 h 91"/>
                <a:gd name="T14" fmla="*/ 43899675 w 322"/>
                <a:gd name="T15" fmla="*/ 11930571 h 91"/>
                <a:gd name="T16" fmla="*/ 46826777 w 322"/>
                <a:gd name="T17" fmla="*/ 0 h 91"/>
                <a:gd name="T18" fmla="*/ 46826777 w 322"/>
                <a:gd name="T19" fmla="*/ 0 h 91"/>
                <a:gd name="T20" fmla="*/ 2927101 w 322"/>
                <a:gd name="T21" fmla="*/ 116328253 h 91"/>
                <a:gd name="T22" fmla="*/ 0 w 322"/>
                <a:gd name="T23" fmla="*/ 119310896 h 91"/>
                <a:gd name="T24" fmla="*/ 0 w 322"/>
                <a:gd name="T25" fmla="*/ 122293539 h 91"/>
                <a:gd name="T26" fmla="*/ 0 w 322"/>
                <a:gd name="T27" fmla="*/ 122293539 h 91"/>
                <a:gd name="T28" fmla="*/ 0 w 322"/>
                <a:gd name="T29" fmla="*/ 134224110 h 91"/>
                <a:gd name="T30" fmla="*/ 471196577 w 322"/>
                <a:gd name="T31" fmla="*/ 271430863 h 91"/>
                <a:gd name="T32" fmla="*/ 942391443 w 322"/>
                <a:gd name="T33" fmla="*/ 134224110 h 91"/>
                <a:gd name="T34" fmla="*/ 939464342 w 322"/>
                <a:gd name="T35" fmla="*/ 116328253 h 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2"/>
                <a:gd name="T55" fmla="*/ 0 h 91"/>
                <a:gd name="T56" fmla="*/ 322 w 322"/>
                <a:gd name="T57" fmla="*/ 91 h 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2" h="91">
                  <a:moveTo>
                    <a:pt x="321" y="39"/>
                  </a:moveTo>
                  <a:cubicBezTo>
                    <a:pt x="321" y="39"/>
                    <a:pt x="321" y="39"/>
                    <a:pt x="321" y="39"/>
                  </a:cubicBezTo>
                  <a:cubicBezTo>
                    <a:pt x="306" y="1"/>
                    <a:pt x="306" y="1"/>
                    <a:pt x="306" y="1"/>
                  </a:cubicBezTo>
                  <a:cubicBezTo>
                    <a:pt x="306" y="2"/>
                    <a:pt x="306" y="3"/>
                    <a:pt x="306" y="4"/>
                  </a:cubicBezTo>
                  <a:cubicBezTo>
                    <a:pt x="306" y="9"/>
                    <a:pt x="302" y="14"/>
                    <a:pt x="294" y="19"/>
                  </a:cubicBezTo>
                  <a:cubicBezTo>
                    <a:pt x="272" y="32"/>
                    <a:pt x="220" y="41"/>
                    <a:pt x="161" y="41"/>
                  </a:cubicBezTo>
                  <a:cubicBezTo>
                    <a:pt x="101" y="41"/>
                    <a:pt x="50" y="32"/>
                    <a:pt x="27" y="19"/>
                  </a:cubicBezTo>
                  <a:cubicBezTo>
                    <a:pt x="19" y="14"/>
                    <a:pt x="15" y="9"/>
                    <a:pt x="15" y="4"/>
                  </a:cubicBezTo>
                  <a:cubicBezTo>
                    <a:pt x="15" y="3"/>
                    <a:pt x="15" y="2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0" y="70"/>
                    <a:pt x="72" y="91"/>
                    <a:pt x="161" y="91"/>
                  </a:cubicBezTo>
                  <a:cubicBezTo>
                    <a:pt x="250" y="91"/>
                    <a:pt x="322" y="70"/>
                    <a:pt x="322" y="45"/>
                  </a:cubicBezTo>
                  <a:cubicBezTo>
                    <a:pt x="322" y="43"/>
                    <a:pt x="321" y="41"/>
                    <a:pt x="321" y="39"/>
                  </a:cubicBez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1" name="Freeform 920">
              <a:extLst>
                <a:ext uri="{FF2B5EF4-FFF2-40B4-BE49-F238E27FC236}">
                  <a16:creationId xmlns:a16="http://schemas.microsoft.com/office/drawing/2014/main" id="{B7C22921-DBDA-4605-8A31-9DE39FF64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" y="11113"/>
              <a:ext cx="498475" cy="303213"/>
            </a:xfrm>
            <a:custGeom>
              <a:avLst/>
              <a:gdLst>
                <a:gd name="T0" fmla="*/ 853873971 w 291"/>
                <a:gd name="T1" fmla="*/ 402039881 h 177"/>
                <a:gd name="T2" fmla="*/ 853873971 w 291"/>
                <a:gd name="T3" fmla="*/ 399105396 h 177"/>
                <a:gd name="T4" fmla="*/ 850939649 w 291"/>
                <a:gd name="T5" fmla="*/ 399105396 h 177"/>
                <a:gd name="T6" fmla="*/ 689555370 w 291"/>
                <a:gd name="T7" fmla="*/ 55756931 h 177"/>
                <a:gd name="T8" fmla="*/ 443075756 w 291"/>
                <a:gd name="T9" fmla="*/ 120319030 h 177"/>
                <a:gd name="T10" fmla="*/ 234742327 w 291"/>
                <a:gd name="T11" fmla="*/ 29346564 h 177"/>
                <a:gd name="T12" fmla="*/ 2934322 w 291"/>
                <a:gd name="T13" fmla="*/ 399105396 h 177"/>
                <a:gd name="T14" fmla="*/ 2934322 w 291"/>
                <a:gd name="T15" fmla="*/ 399105396 h 177"/>
                <a:gd name="T16" fmla="*/ 0 w 291"/>
                <a:gd name="T17" fmla="*/ 410843337 h 177"/>
                <a:gd name="T18" fmla="*/ 35211863 w 291"/>
                <a:gd name="T19" fmla="*/ 454864040 h 177"/>
                <a:gd name="T20" fmla="*/ 428404147 w 291"/>
                <a:gd name="T21" fmla="*/ 519424426 h 177"/>
                <a:gd name="T22" fmla="*/ 818662108 w 291"/>
                <a:gd name="T23" fmla="*/ 454864040 h 177"/>
                <a:gd name="T24" fmla="*/ 853873971 w 291"/>
                <a:gd name="T25" fmla="*/ 410843337 h 177"/>
                <a:gd name="T26" fmla="*/ 853873971 w 291"/>
                <a:gd name="T27" fmla="*/ 402039881 h 1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177"/>
                <a:gd name="T44" fmla="*/ 291 w 291"/>
                <a:gd name="T45" fmla="*/ 177 h 1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177">
                  <a:moveTo>
                    <a:pt x="291" y="137"/>
                  </a:moveTo>
                  <a:cubicBezTo>
                    <a:pt x="291" y="136"/>
                    <a:pt x="291" y="136"/>
                    <a:pt x="291" y="136"/>
                  </a:cubicBezTo>
                  <a:cubicBezTo>
                    <a:pt x="290" y="136"/>
                    <a:pt x="290" y="136"/>
                    <a:pt x="290" y="136"/>
                  </a:cubicBezTo>
                  <a:cubicBezTo>
                    <a:pt x="290" y="136"/>
                    <a:pt x="253" y="38"/>
                    <a:pt x="235" y="19"/>
                  </a:cubicBezTo>
                  <a:cubicBezTo>
                    <a:pt x="217" y="0"/>
                    <a:pt x="190" y="31"/>
                    <a:pt x="151" y="41"/>
                  </a:cubicBezTo>
                  <a:cubicBezTo>
                    <a:pt x="123" y="47"/>
                    <a:pt x="112" y="15"/>
                    <a:pt x="80" y="10"/>
                  </a:cubicBezTo>
                  <a:cubicBezTo>
                    <a:pt x="53" y="7"/>
                    <a:pt x="3" y="131"/>
                    <a:pt x="1" y="136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8"/>
                    <a:pt x="0" y="139"/>
                    <a:pt x="0" y="140"/>
                  </a:cubicBezTo>
                  <a:cubicBezTo>
                    <a:pt x="0" y="145"/>
                    <a:pt x="4" y="150"/>
                    <a:pt x="12" y="155"/>
                  </a:cubicBezTo>
                  <a:cubicBezTo>
                    <a:pt x="35" y="168"/>
                    <a:pt x="86" y="177"/>
                    <a:pt x="146" y="177"/>
                  </a:cubicBezTo>
                  <a:cubicBezTo>
                    <a:pt x="205" y="177"/>
                    <a:pt x="257" y="168"/>
                    <a:pt x="279" y="155"/>
                  </a:cubicBezTo>
                  <a:cubicBezTo>
                    <a:pt x="287" y="150"/>
                    <a:pt x="291" y="145"/>
                    <a:pt x="291" y="140"/>
                  </a:cubicBezTo>
                  <a:cubicBezTo>
                    <a:pt x="291" y="139"/>
                    <a:pt x="291" y="138"/>
                    <a:pt x="291" y="137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94" name="文本框 2888">
            <a:extLst>
              <a:ext uri="{FF2B5EF4-FFF2-40B4-BE49-F238E27FC236}">
                <a16:creationId xmlns:a16="http://schemas.microsoft.com/office/drawing/2014/main" id="{C338DCD3-BE26-4688-B9C8-00731F98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1968500"/>
            <a:ext cx="428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First add your text.</a:t>
            </a:r>
            <a:endParaRPr kumimoji="0" lang="zh-CN" altLang="en-US" sz="28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4395" name="文本框 2889">
            <a:extLst>
              <a:ext uri="{FF2B5EF4-FFF2-40B4-BE49-F238E27FC236}">
                <a16:creationId xmlns:a16="http://schemas.microsoft.com/office/drawing/2014/main" id="{E52B84D7-CD7C-4FD7-B360-A1C1D6E74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195638"/>
            <a:ext cx="428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Second add your text.</a:t>
            </a:r>
            <a:endParaRPr kumimoji="0" lang="zh-CN" altLang="en-US" sz="28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4396" name="文本框 2890">
            <a:extLst>
              <a:ext uri="{FF2B5EF4-FFF2-40B4-BE49-F238E27FC236}">
                <a16:creationId xmlns:a16="http://schemas.microsoft.com/office/drawing/2014/main" id="{BD24EBA8-9895-4985-847A-8F2DAA6F4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329113"/>
            <a:ext cx="4286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Third add your text.</a:t>
            </a:r>
            <a:endParaRPr kumimoji="0" lang="zh-CN" altLang="en-US" sz="28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4397" name="文本框 2891">
            <a:extLst>
              <a:ext uri="{FF2B5EF4-FFF2-40B4-BE49-F238E27FC236}">
                <a16:creationId xmlns:a16="http://schemas.microsoft.com/office/drawing/2014/main" id="{7EEC403A-78E6-44BF-8E38-2B48578B8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584825"/>
            <a:ext cx="428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Fourth add your text.</a:t>
            </a:r>
            <a:endParaRPr kumimoji="0" lang="zh-CN" altLang="en-US" sz="28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1D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952">
            <a:extLst>
              <a:ext uri="{FF2B5EF4-FFF2-40B4-BE49-F238E27FC236}">
                <a16:creationId xmlns:a16="http://schemas.microsoft.com/office/drawing/2014/main" id="{2BF2B246-906F-4C54-B468-C39DC83CA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3305175"/>
            <a:ext cx="5113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9600">
                <a:solidFill>
                  <a:srgbClr val="ADB4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谢谢观赏</a:t>
            </a:r>
          </a:p>
        </p:txBody>
      </p:sp>
      <p:grpSp>
        <p:nvGrpSpPr>
          <p:cNvPr id="32771" name="Group 3">
            <a:extLst>
              <a:ext uri="{FF2B5EF4-FFF2-40B4-BE49-F238E27FC236}">
                <a16:creationId xmlns:a16="http://schemas.microsoft.com/office/drawing/2014/main" id="{70B5CB1A-3E42-468D-A01C-4538A83BEE13}"/>
              </a:ext>
            </a:extLst>
          </p:cNvPr>
          <p:cNvGrpSpPr>
            <a:grpSpLocks/>
          </p:cNvGrpSpPr>
          <p:nvPr/>
        </p:nvGrpSpPr>
        <p:grpSpPr bwMode="auto">
          <a:xfrm>
            <a:off x="-325438" y="0"/>
            <a:ext cx="2386013" cy="7029450"/>
            <a:chOff x="0" y="0"/>
            <a:chExt cx="2389189" cy="7029887"/>
          </a:xfrm>
        </p:grpSpPr>
        <p:sp>
          <p:nvSpPr>
            <p:cNvPr id="32999" name="Freeform 17">
              <a:extLst>
                <a:ext uri="{FF2B5EF4-FFF2-40B4-BE49-F238E27FC236}">
                  <a16:creationId xmlns:a16="http://schemas.microsoft.com/office/drawing/2014/main" id="{41DFE21D-CA94-46DF-82DC-5B592F197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0" name="Freeform 18">
              <a:extLst>
                <a:ext uri="{FF2B5EF4-FFF2-40B4-BE49-F238E27FC236}">
                  <a16:creationId xmlns:a16="http://schemas.microsoft.com/office/drawing/2014/main" id="{C6F0AE79-DCDE-4961-A7FB-B50392E5B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1" name="Freeform 20">
              <a:extLst>
                <a:ext uri="{FF2B5EF4-FFF2-40B4-BE49-F238E27FC236}">
                  <a16:creationId xmlns:a16="http://schemas.microsoft.com/office/drawing/2014/main" id="{0438636D-09FD-4ED4-8AFD-DBD266F0A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2" name="Freeform 21">
              <a:extLst>
                <a:ext uri="{FF2B5EF4-FFF2-40B4-BE49-F238E27FC236}">
                  <a16:creationId xmlns:a16="http://schemas.microsoft.com/office/drawing/2014/main" id="{671EE6EE-694E-48BE-A550-A8E1CFC38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3" name="Freeform 22">
              <a:extLst>
                <a:ext uri="{FF2B5EF4-FFF2-40B4-BE49-F238E27FC236}">
                  <a16:creationId xmlns:a16="http://schemas.microsoft.com/office/drawing/2014/main" id="{EAEDD2D5-BE1C-4762-BE61-67CAC7969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4" name="Freeform 23">
              <a:extLst>
                <a:ext uri="{FF2B5EF4-FFF2-40B4-BE49-F238E27FC236}">
                  <a16:creationId xmlns:a16="http://schemas.microsoft.com/office/drawing/2014/main" id="{2B76B6ED-EAF2-4DFA-8288-7BC03531E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5" name="Freeform 30">
              <a:extLst>
                <a:ext uri="{FF2B5EF4-FFF2-40B4-BE49-F238E27FC236}">
                  <a16:creationId xmlns:a16="http://schemas.microsoft.com/office/drawing/2014/main" id="{22D25AAC-5152-4B3D-B624-5E7671211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6" name="Freeform 31">
              <a:extLst>
                <a:ext uri="{FF2B5EF4-FFF2-40B4-BE49-F238E27FC236}">
                  <a16:creationId xmlns:a16="http://schemas.microsoft.com/office/drawing/2014/main" id="{EBB985D6-7FE7-46EB-846C-45128AE29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7" name="Freeform 32">
              <a:extLst>
                <a:ext uri="{FF2B5EF4-FFF2-40B4-BE49-F238E27FC236}">
                  <a16:creationId xmlns:a16="http://schemas.microsoft.com/office/drawing/2014/main" id="{117931B5-0FFA-4C49-8184-9C6B45574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8" name="Freeform 33">
              <a:extLst>
                <a:ext uri="{FF2B5EF4-FFF2-40B4-BE49-F238E27FC236}">
                  <a16:creationId xmlns:a16="http://schemas.microsoft.com/office/drawing/2014/main" id="{CD32A655-7222-43C0-B444-19E95C88E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09" name="Freeform 34">
              <a:extLst>
                <a:ext uri="{FF2B5EF4-FFF2-40B4-BE49-F238E27FC236}">
                  <a16:creationId xmlns:a16="http://schemas.microsoft.com/office/drawing/2014/main" id="{6AFC3FB7-02F0-4F6B-AC15-342C5A03C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0" name="Freeform 40">
              <a:extLst>
                <a:ext uri="{FF2B5EF4-FFF2-40B4-BE49-F238E27FC236}">
                  <a16:creationId xmlns:a16="http://schemas.microsoft.com/office/drawing/2014/main" id="{97DAFA45-D1C0-4E2B-8A4F-56CACFF5F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1" name="Freeform 41">
              <a:extLst>
                <a:ext uri="{FF2B5EF4-FFF2-40B4-BE49-F238E27FC236}">
                  <a16:creationId xmlns:a16="http://schemas.microsoft.com/office/drawing/2014/main" id="{8327D123-F970-4443-A01B-9143EA996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2" name="Freeform 42">
              <a:extLst>
                <a:ext uri="{FF2B5EF4-FFF2-40B4-BE49-F238E27FC236}">
                  <a16:creationId xmlns:a16="http://schemas.microsoft.com/office/drawing/2014/main" id="{1AD6F7E5-B5AC-444A-8519-F62ADF118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3" name="Freeform 43">
              <a:extLst>
                <a:ext uri="{FF2B5EF4-FFF2-40B4-BE49-F238E27FC236}">
                  <a16:creationId xmlns:a16="http://schemas.microsoft.com/office/drawing/2014/main" id="{80A1A09F-9CAD-406C-8D5E-CC5C4E5AB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4" name="Freeform 59">
              <a:extLst>
                <a:ext uri="{FF2B5EF4-FFF2-40B4-BE49-F238E27FC236}">
                  <a16:creationId xmlns:a16="http://schemas.microsoft.com/office/drawing/2014/main" id="{AAC13234-CA70-41A0-BA10-3A9D34F94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5" name="Freeform 60">
              <a:extLst>
                <a:ext uri="{FF2B5EF4-FFF2-40B4-BE49-F238E27FC236}">
                  <a16:creationId xmlns:a16="http://schemas.microsoft.com/office/drawing/2014/main" id="{2809522E-6510-4264-B5BA-35B7E0564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6" name="Freeform 61">
              <a:extLst>
                <a:ext uri="{FF2B5EF4-FFF2-40B4-BE49-F238E27FC236}">
                  <a16:creationId xmlns:a16="http://schemas.microsoft.com/office/drawing/2014/main" id="{09120A22-8208-4FEB-AA31-F60F8CCFE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7" name="Freeform 62">
              <a:extLst>
                <a:ext uri="{FF2B5EF4-FFF2-40B4-BE49-F238E27FC236}">
                  <a16:creationId xmlns:a16="http://schemas.microsoft.com/office/drawing/2014/main" id="{E0884E4A-9F60-4AA3-A9FD-D76FEAA2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8" name="Freeform 77">
              <a:extLst>
                <a:ext uri="{FF2B5EF4-FFF2-40B4-BE49-F238E27FC236}">
                  <a16:creationId xmlns:a16="http://schemas.microsoft.com/office/drawing/2014/main" id="{8FEAA70F-1296-45FC-89AF-A1683C2A3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19" name="Freeform 78">
              <a:extLst>
                <a:ext uri="{FF2B5EF4-FFF2-40B4-BE49-F238E27FC236}">
                  <a16:creationId xmlns:a16="http://schemas.microsoft.com/office/drawing/2014/main" id="{CD6D4275-84A0-470B-9FC0-4EBE8CB7E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0" name="Freeform 79">
              <a:extLst>
                <a:ext uri="{FF2B5EF4-FFF2-40B4-BE49-F238E27FC236}">
                  <a16:creationId xmlns:a16="http://schemas.microsoft.com/office/drawing/2014/main" id="{F0B2EAD5-B7BE-4042-9678-6105B7670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1" name="Freeform 80">
              <a:extLst>
                <a:ext uri="{FF2B5EF4-FFF2-40B4-BE49-F238E27FC236}">
                  <a16:creationId xmlns:a16="http://schemas.microsoft.com/office/drawing/2014/main" id="{A9957705-37D1-447D-B506-512A8097D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2" name="Freeform 81">
              <a:extLst>
                <a:ext uri="{FF2B5EF4-FFF2-40B4-BE49-F238E27FC236}">
                  <a16:creationId xmlns:a16="http://schemas.microsoft.com/office/drawing/2014/main" id="{A56E4923-BECE-4437-B1E0-8BB238124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3" name="Freeform 82">
              <a:extLst>
                <a:ext uri="{FF2B5EF4-FFF2-40B4-BE49-F238E27FC236}">
                  <a16:creationId xmlns:a16="http://schemas.microsoft.com/office/drawing/2014/main" id="{96A7B0BF-469F-45BB-A6C4-CF4A01819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4" name="Freeform 86">
              <a:extLst>
                <a:ext uri="{FF2B5EF4-FFF2-40B4-BE49-F238E27FC236}">
                  <a16:creationId xmlns:a16="http://schemas.microsoft.com/office/drawing/2014/main" id="{CCF8285A-E079-442C-BC19-2A8524AF3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5" name="Freeform 100">
              <a:extLst>
                <a:ext uri="{FF2B5EF4-FFF2-40B4-BE49-F238E27FC236}">
                  <a16:creationId xmlns:a16="http://schemas.microsoft.com/office/drawing/2014/main" id="{BE8CAB72-D364-468D-B99A-839F694379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6" name="Freeform 101">
              <a:extLst>
                <a:ext uri="{FF2B5EF4-FFF2-40B4-BE49-F238E27FC236}">
                  <a16:creationId xmlns:a16="http://schemas.microsoft.com/office/drawing/2014/main" id="{E8BFDB81-CC9C-4635-9AE6-E5653BF32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7" name="Freeform 102">
              <a:extLst>
                <a:ext uri="{FF2B5EF4-FFF2-40B4-BE49-F238E27FC236}">
                  <a16:creationId xmlns:a16="http://schemas.microsoft.com/office/drawing/2014/main" id="{765414BA-BA28-4D3E-A729-4963867F4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8" name="Freeform 104">
              <a:extLst>
                <a:ext uri="{FF2B5EF4-FFF2-40B4-BE49-F238E27FC236}">
                  <a16:creationId xmlns:a16="http://schemas.microsoft.com/office/drawing/2014/main" id="{C67B14EC-098D-43C5-AD9C-068AD82C0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29" name="Freeform 105">
              <a:extLst>
                <a:ext uri="{FF2B5EF4-FFF2-40B4-BE49-F238E27FC236}">
                  <a16:creationId xmlns:a16="http://schemas.microsoft.com/office/drawing/2014/main" id="{D4072593-3405-445D-B685-952AAF80A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0" name="Freeform 106">
              <a:extLst>
                <a:ext uri="{FF2B5EF4-FFF2-40B4-BE49-F238E27FC236}">
                  <a16:creationId xmlns:a16="http://schemas.microsoft.com/office/drawing/2014/main" id="{7CAB873B-1D65-42B7-B82B-C865792C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1" name="Freeform 109">
              <a:extLst>
                <a:ext uri="{FF2B5EF4-FFF2-40B4-BE49-F238E27FC236}">
                  <a16:creationId xmlns:a16="http://schemas.microsoft.com/office/drawing/2014/main" id="{B0FF16DB-BB2F-4667-848A-DC4EBAA869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2" name="Freeform 112">
              <a:extLst>
                <a:ext uri="{FF2B5EF4-FFF2-40B4-BE49-F238E27FC236}">
                  <a16:creationId xmlns:a16="http://schemas.microsoft.com/office/drawing/2014/main" id="{4EE67CDE-8744-40D6-800F-E959D797CE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3" name="Freeform 50">
              <a:extLst>
                <a:ext uri="{FF2B5EF4-FFF2-40B4-BE49-F238E27FC236}">
                  <a16:creationId xmlns:a16="http://schemas.microsoft.com/office/drawing/2014/main" id="{8F0C690A-10C2-4AD8-BB4C-0D70CE0117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4" name="Freeform 24">
              <a:extLst>
                <a:ext uri="{FF2B5EF4-FFF2-40B4-BE49-F238E27FC236}">
                  <a16:creationId xmlns:a16="http://schemas.microsoft.com/office/drawing/2014/main" id="{A6A65822-B010-4348-9034-FA62E34B9B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5" name="Freeform 74">
              <a:extLst>
                <a:ext uri="{FF2B5EF4-FFF2-40B4-BE49-F238E27FC236}">
                  <a16:creationId xmlns:a16="http://schemas.microsoft.com/office/drawing/2014/main" id="{A9173E09-06EA-4483-8F9F-1A9F21A7F2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6" name="Freeform 22">
              <a:extLst>
                <a:ext uri="{FF2B5EF4-FFF2-40B4-BE49-F238E27FC236}">
                  <a16:creationId xmlns:a16="http://schemas.microsoft.com/office/drawing/2014/main" id="{047F83E9-1C06-4523-972E-CBFAC68A08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7" name="Freeform 26">
              <a:extLst>
                <a:ext uri="{FF2B5EF4-FFF2-40B4-BE49-F238E27FC236}">
                  <a16:creationId xmlns:a16="http://schemas.microsoft.com/office/drawing/2014/main" id="{57CA0F2B-9259-482F-A1D5-0FB66207D5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8" name="Freeform 57">
              <a:extLst>
                <a:ext uri="{FF2B5EF4-FFF2-40B4-BE49-F238E27FC236}">
                  <a16:creationId xmlns:a16="http://schemas.microsoft.com/office/drawing/2014/main" id="{01AA810A-053D-4357-A645-5AA6D08110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39" name="Freeform 72">
              <a:extLst>
                <a:ext uri="{FF2B5EF4-FFF2-40B4-BE49-F238E27FC236}">
                  <a16:creationId xmlns:a16="http://schemas.microsoft.com/office/drawing/2014/main" id="{7C0E8C5C-EC3D-4E18-B6CC-7CC99377CE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2" name="Group 45">
            <a:extLst>
              <a:ext uri="{FF2B5EF4-FFF2-40B4-BE49-F238E27FC236}">
                <a16:creationId xmlns:a16="http://schemas.microsoft.com/office/drawing/2014/main" id="{F4C834B5-5F55-44DE-A9C7-D99C8A71D21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950" y="0"/>
            <a:ext cx="2390775" cy="7029450"/>
            <a:chOff x="0" y="0"/>
            <a:chExt cx="2389189" cy="7029887"/>
          </a:xfrm>
        </p:grpSpPr>
        <p:sp>
          <p:nvSpPr>
            <p:cNvPr id="32958" name="Freeform 17">
              <a:extLst>
                <a:ext uri="{FF2B5EF4-FFF2-40B4-BE49-F238E27FC236}">
                  <a16:creationId xmlns:a16="http://schemas.microsoft.com/office/drawing/2014/main" id="{ADE75547-17EE-49DD-8360-23661044F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59" name="Freeform 18">
              <a:extLst>
                <a:ext uri="{FF2B5EF4-FFF2-40B4-BE49-F238E27FC236}">
                  <a16:creationId xmlns:a16="http://schemas.microsoft.com/office/drawing/2014/main" id="{408FE323-3F88-499B-8342-6F85054C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0" name="Freeform 20">
              <a:extLst>
                <a:ext uri="{FF2B5EF4-FFF2-40B4-BE49-F238E27FC236}">
                  <a16:creationId xmlns:a16="http://schemas.microsoft.com/office/drawing/2014/main" id="{F8F06F98-6BE8-44A4-A6B8-A7BB74A54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1" name="Freeform 21">
              <a:extLst>
                <a:ext uri="{FF2B5EF4-FFF2-40B4-BE49-F238E27FC236}">
                  <a16:creationId xmlns:a16="http://schemas.microsoft.com/office/drawing/2014/main" id="{CBCD9479-2593-4EE2-B838-5FE0A95EE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2" name="Freeform 22">
              <a:extLst>
                <a:ext uri="{FF2B5EF4-FFF2-40B4-BE49-F238E27FC236}">
                  <a16:creationId xmlns:a16="http://schemas.microsoft.com/office/drawing/2014/main" id="{DABABEDA-54D1-4D8A-A69B-89FFDCB5E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3" name="Freeform 23">
              <a:extLst>
                <a:ext uri="{FF2B5EF4-FFF2-40B4-BE49-F238E27FC236}">
                  <a16:creationId xmlns:a16="http://schemas.microsoft.com/office/drawing/2014/main" id="{2BA6E44A-E606-475B-8A7A-17611ABD0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4" name="Freeform 30">
              <a:extLst>
                <a:ext uri="{FF2B5EF4-FFF2-40B4-BE49-F238E27FC236}">
                  <a16:creationId xmlns:a16="http://schemas.microsoft.com/office/drawing/2014/main" id="{450FEA5A-51E6-47AD-A530-6A6212D2C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5" name="Freeform 31">
              <a:extLst>
                <a:ext uri="{FF2B5EF4-FFF2-40B4-BE49-F238E27FC236}">
                  <a16:creationId xmlns:a16="http://schemas.microsoft.com/office/drawing/2014/main" id="{C671E52A-7E68-4E04-81B7-13B95EAE2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6" name="Freeform 32">
              <a:extLst>
                <a:ext uri="{FF2B5EF4-FFF2-40B4-BE49-F238E27FC236}">
                  <a16:creationId xmlns:a16="http://schemas.microsoft.com/office/drawing/2014/main" id="{E38DF9D3-824D-4C38-BD1F-A520DBFB1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7" name="Freeform 33">
              <a:extLst>
                <a:ext uri="{FF2B5EF4-FFF2-40B4-BE49-F238E27FC236}">
                  <a16:creationId xmlns:a16="http://schemas.microsoft.com/office/drawing/2014/main" id="{64F12FBD-A3C5-41E8-BA77-FAF8ADFE6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8" name="Freeform 34">
              <a:extLst>
                <a:ext uri="{FF2B5EF4-FFF2-40B4-BE49-F238E27FC236}">
                  <a16:creationId xmlns:a16="http://schemas.microsoft.com/office/drawing/2014/main" id="{55CA783F-D169-450F-8C67-CBD15D68B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69" name="Freeform 40">
              <a:extLst>
                <a:ext uri="{FF2B5EF4-FFF2-40B4-BE49-F238E27FC236}">
                  <a16:creationId xmlns:a16="http://schemas.microsoft.com/office/drawing/2014/main" id="{C81B67DE-AA30-4BF1-8C32-5878D5C94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0" name="Freeform 41">
              <a:extLst>
                <a:ext uri="{FF2B5EF4-FFF2-40B4-BE49-F238E27FC236}">
                  <a16:creationId xmlns:a16="http://schemas.microsoft.com/office/drawing/2014/main" id="{7716C29D-3CE1-49E5-84FD-CFF860D0C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1" name="Freeform 42">
              <a:extLst>
                <a:ext uri="{FF2B5EF4-FFF2-40B4-BE49-F238E27FC236}">
                  <a16:creationId xmlns:a16="http://schemas.microsoft.com/office/drawing/2014/main" id="{6869247A-0CCC-453A-87FC-7FF09338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2" name="Freeform 43">
              <a:extLst>
                <a:ext uri="{FF2B5EF4-FFF2-40B4-BE49-F238E27FC236}">
                  <a16:creationId xmlns:a16="http://schemas.microsoft.com/office/drawing/2014/main" id="{A4091801-5638-49B1-9BD3-3E646A6BC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3" name="Freeform 59">
              <a:extLst>
                <a:ext uri="{FF2B5EF4-FFF2-40B4-BE49-F238E27FC236}">
                  <a16:creationId xmlns:a16="http://schemas.microsoft.com/office/drawing/2014/main" id="{BAC2253E-C823-4986-BB4E-B5F8833D0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4" name="Freeform 60">
              <a:extLst>
                <a:ext uri="{FF2B5EF4-FFF2-40B4-BE49-F238E27FC236}">
                  <a16:creationId xmlns:a16="http://schemas.microsoft.com/office/drawing/2014/main" id="{401945B8-2808-4AD9-9C46-2B41BF86E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5" name="Freeform 61">
              <a:extLst>
                <a:ext uri="{FF2B5EF4-FFF2-40B4-BE49-F238E27FC236}">
                  <a16:creationId xmlns:a16="http://schemas.microsoft.com/office/drawing/2014/main" id="{E6ED4E76-9B10-41A3-95A4-5CCA2D04E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6" name="Freeform 62">
              <a:extLst>
                <a:ext uri="{FF2B5EF4-FFF2-40B4-BE49-F238E27FC236}">
                  <a16:creationId xmlns:a16="http://schemas.microsoft.com/office/drawing/2014/main" id="{EB91C2FF-4460-4FBC-AB02-05DA13038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7" name="Freeform 77">
              <a:extLst>
                <a:ext uri="{FF2B5EF4-FFF2-40B4-BE49-F238E27FC236}">
                  <a16:creationId xmlns:a16="http://schemas.microsoft.com/office/drawing/2014/main" id="{D8A89E53-1F94-4B5D-96FF-3FB6B7528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8" name="Freeform 78">
              <a:extLst>
                <a:ext uri="{FF2B5EF4-FFF2-40B4-BE49-F238E27FC236}">
                  <a16:creationId xmlns:a16="http://schemas.microsoft.com/office/drawing/2014/main" id="{BDF4777D-FDEF-40AD-A883-FA4B7BEF3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79" name="Freeform 79">
              <a:extLst>
                <a:ext uri="{FF2B5EF4-FFF2-40B4-BE49-F238E27FC236}">
                  <a16:creationId xmlns:a16="http://schemas.microsoft.com/office/drawing/2014/main" id="{7556E1B3-2C44-4E15-96E1-43024B1AE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0" name="Freeform 80">
              <a:extLst>
                <a:ext uri="{FF2B5EF4-FFF2-40B4-BE49-F238E27FC236}">
                  <a16:creationId xmlns:a16="http://schemas.microsoft.com/office/drawing/2014/main" id="{0BB3A333-B3F5-49FD-8F44-81B18256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1" name="Freeform 81">
              <a:extLst>
                <a:ext uri="{FF2B5EF4-FFF2-40B4-BE49-F238E27FC236}">
                  <a16:creationId xmlns:a16="http://schemas.microsoft.com/office/drawing/2014/main" id="{4C061281-81AD-49D4-BD05-E31E11DB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2" name="Freeform 82">
              <a:extLst>
                <a:ext uri="{FF2B5EF4-FFF2-40B4-BE49-F238E27FC236}">
                  <a16:creationId xmlns:a16="http://schemas.microsoft.com/office/drawing/2014/main" id="{0350BEFA-3425-4F5C-BDF8-7F6E82C1F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3" name="Freeform 86">
              <a:extLst>
                <a:ext uri="{FF2B5EF4-FFF2-40B4-BE49-F238E27FC236}">
                  <a16:creationId xmlns:a16="http://schemas.microsoft.com/office/drawing/2014/main" id="{0BACB31B-DE02-4693-BAFB-727E85469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4" name="Freeform 100">
              <a:extLst>
                <a:ext uri="{FF2B5EF4-FFF2-40B4-BE49-F238E27FC236}">
                  <a16:creationId xmlns:a16="http://schemas.microsoft.com/office/drawing/2014/main" id="{3C0B2F38-028A-460F-AA4B-745903397D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5" name="Freeform 101">
              <a:extLst>
                <a:ext uri="{FF2B5EF4-FFF2-40B4-BE49-F238E27FC236}">
                  <a16:creationId xmlns:a16="http://schemas.microsoft.com/office/drawing/2014/main" id="{36C09B71-00EA-4E7C-8FCC-40369FD03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6" name="Freeform 102">
              <a:extLst>
                <a:ext uri="{FF2B5EF4-FFF2-40B4-BE49-F238E27FC236}">
                  <a16:creationId xmlns:a16="http://schemas.microsoft.com/office/drawing/2014/main" id="{2A68B3C6-D69C-43E5-8FA0-DAA9404BC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7" name="Freeform 104">
              <a:extLst>
                <a:ext uri="{FF2B5EF4-FFF2-40B4-BE49-F238E27FC236}">
                  <a16:creationId xmlns:a16="http://schemas.microsoft.com/office/drawing/2014/main" id="{7AE3F5E6-CF40-40FB-9F37-5083F7F4A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8" name="Freeform 105">
              <a:extLst>
                <a:ext uri="{FF2B5EF4-FFF2-40B4-BE49-F238E27FC236}">
                  <a16:creationId xmlns:a16="http://schemas.microsoft.com/office/drawing/2014/main" id="{854605C4-5BF7-448C-9BAF-7141698C4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89" name="Freeform 106">
              <a:extLst>
                <a:ext uri="{FF2B5EF4-FFF2-40B4-BE49-F238E27FC236}">
                  <a16:creationId xmlns:a16="http://schemas.microsoft.com/office/drawing/2014/main" id="{1A6FCD1F-CA03-43A6-ADAF-07CEBC5A9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0" name="Freeform 109">
              <a:extLst>
                <a:ext uri="{FF2B5EF4-FFF2-40B4-BE49-F238E27FC236}">
                  <a16:creationId xmlns:a16="http://schemas.microsoft.com/office/drawing/2014/main" id="{9EA15F5A-7577-4FB5-B6B3-820611D4E1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1" name="Freeform 112">
              <a:extLst>
                <a:ext uri="{FF2B5EF4-FFF2-40B4-BE49-F238E27FC236}">
                  <a16:creationId xmlns:a16="http://schemas.microsoft.com/office/drawing/2014/main" id="{96D4CA02-9D6E-45A8-92E5-254525FD2C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2" name="Freeform 50">
              <a:extLst>
                <a:ext uri="{FF2B5EF4-FFF2-40B4-BE49-F238E27FC236}">
                  <a16:creationId xmlns:a16="http://schemas.microsoft.com/office/drawing/2014/main" id="{61132629-4D0A-4A4B-8973-23CC434194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3" name="Freeform 24">
              <a:extLst>
                <a:ext uri="{FF2B5EF4-FFF2-40B4-BE49-F238E27FC236}">
                  <a16:creationId xmlns:a16="http://schemas.microsoft.com/office/drawing/2014/main" id="{C6668A85-97DB-45C7-8192-D079D737DC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4" name="Freeform 74">
              <a:extLst>
                <a:ext uri="{FF2B5EF4-FFF2-40B4-BE49-F238E27FC236}">
                  <a16:creationId xmlns:a16="http://schemas.microsoft.com/office/drawing/2014/main" id="{C8EC9296-4944-4533-AC8F-8A43CD15EC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5" name="Freeform 22">
              <a:extLst>
                <a:ext uri="{FF2B5EF4-FFF2-40B4-BE49-F238E27FC236}">
                  <a16:creationId xmlns:a16="http://schemas.microsoft.com/office/drawing/2014/main" id="{214DA9F0-480A-4C6B-B065-BF2C79E385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6" name="Freeform 26">
              <a:extLst>
                <a:ext uri="{FF2B5EF4-FFF2-40B4-BE49-F238E27FC236}">
                  <a16:creationId xmlns:a16="http://schemas.microsoft.com/office/drawing/2014/main" id="{E043F5E1-1D33-40C5-890D-2113168C95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7" name="Freeform 57">
              <a:extLst>
                <a:ext uri="{FF2B5EF4-FFF2-40B4-BE49-F238E27FC236}">
                  <a16:creationId xmlns:a16="http://schemas.microsoft.com/office/drawing/2014/main" id="{D909D17B-65ED-4D8C-976D-F46274670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998" name="Freeform 72">
              <a:extLst>
                <a:ext uri="{FF2B5EF4-FFF2-40B4-BE49-F238E27FC236}">
                  <a16:creationId xmlns:a16="http://schemas.microsoft.com/office/drawing/2014/main" id="{47594C72-DF50-4A45-927B-E5747CAEDD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3" name="Group 87">
            <a:extLst>
              <a:ext uri="{FF2B5EF4-FFF2-40B4-BE49-F238E27FC236}">
                <a16:creationId xmlns:a16="http://schemas.microsoft.com/office/drawing/2014/main" id="{75D0DDD2-E558-4E27-94BD-BBCFBF831E8E}"/>
              </a:ext>
            </a:extLst>
          </p:cNvPr>
          <p:cNvGrpSpPr>
            <a:grpSpLocks/>
          </p:cNvGrpSpPr>
          <p:nvPr/>
        </p:nvGrpSpPr>
        <p:grpSpPr bwMode="auto">
          <a:xfrm>
            <a:off x="3308350" y="417513"/>
            <a:ext cx="5575300" cy="2552700"/>
            <a:chOff x="0" y="0"/>
            <a:chExt cx="5576286" cy="2551872"/>
          </a:xfrm>
        </p:grpSpPr>
        <p:grpSp>
          <p:nvGrpSpPr>
            <p:cNvPr id="32775" name="Group 88">
              <a:extLst>
                <a:ext uri="{FF2B5EF4-FFF2-40B4-BE49-F238E27FC236}">
                  <a16:creationId xmlns:a16="http://schemas.microsoft.com/office/drawing/2014/main" id="{C6A5B235-C86C-4E85-9428-93957FC13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428" y="1254103"/>
              <a:ext cx="782638" cy="1008062"/>
              <a:chOff x="0" y="0"/>
              <a:chExt cx="782638" cy="1008062"/>
            </a:xfrm>
          </p:grpSpPr>
          <p:sp>
            <p:nvSpPr>
              <p:cNvPr id="32936" name="Freeform 2565">
                <a:extLst>
                  <a:ext uri="{FF2B5EF4-FFF2-40B4-BE49-F238E27FC236}">
                    <a16:creationId xmlns:a16="http://schemas.microsoft.com/office/drawing/2014/main" id="{91595984-C281-4076-8E73-6A684AF2A8E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36513" y="23812"/>
                <a:ext cx="711200" cy="984250"/>
              </a:xfrm>
              <a:custGeom>
                <a:avLst/>
                <a:gdLst>
                  <a:gd name="T0" fmla="*/ 1074900825 w 415"/>
                  <a:gd name="T1" fmla="*/ 905385043 h 575"/>
                  <a:gd name="T2" fmla="*/ 111601847 w 415"/>
                  <a:gd name="T3" fmla="*/ 1605667792 h 575"/>
                  <a:gd name="T4" fmla="*/ 85169199 w 415"/>
                  <a:gd name="T5" fmla="*/ 1614457572 h 575"/>
                  <a:gd name="T6" fmla="*/ 46990612 w 415"/>
                  <a:gd name="T7" fmla="*/ 1596878011 h 575"/>
                  <a:gd name="T8" fmla="*/ 0 w 415"/>
                  <a:gd name="T9" fmla="*/ 1532417339 h 575"/>
                  <a:gd name="T10" fmla="*/ 20557964 w 415"/>
                  <a:gd name="T11" fmla="*/ 1593947514 h 575"/>
                  <a:gd name="T12" fmla="*/ 67548576 w 415"/>
                  <a:gd name="T13" fmla="*/ 1667199678 h 575"/>
                  <a:gd name="T14" fmla="*/ 105727163 w 415"/>
                  <a:gd name="T15" fmla="*/ 1684779239 h 575"/>
                  <a:gd name="T16" fmla="*/ 135097153 w 415"/>
                  <a:gd name="T17" fmla="*/ 1678919956 h 575"/>
                  <a:gd name="T18" fmla="*/ 1139512060 w 415"/>
                  <a:gd name="T19" fmla="*/ 1013798041 h 575"/>
                  <a:gd name="T20" fmla="*/ 1080773795 w 415"/>
                  <a:gd name="T21" fmla="*/ 1007937046 h 575"/>
                  <a:gd name="T22" fmla="*/ 1048468177 w 415"/>
                  <a:gd name="T23" fmla="*/ 990357485 h 575"/>
                  <a:gd name="T24" fmla="*/ 1048468177 w 415"/>
                  <a:gd name="T25" fmla="*/ 955196652 h 575"/>
                  <a:gd name="T26" fmla="*/ 1074900825 w 415"/>
                  <a:gd name="T27" fmla="*/ 905385043 h 575"/>
                  <a:gd name="T28" fmla="*/ 364173816 w 415"/>
                  <a:gd name="T29" fmla="*/ 650471140 h 575"/>
                  <a:gd name="T30" fmla="*/ 334805540 w 415"/>
                  <a:gd name="T31" fmla="*/ 653401637 h 575"/>
                  <a:gd name="T32" fmla="*/ 331868199 w 415"/>
                  <a:gd name="T33" fmla="*/ 653401637 h 575"/>
                  <a:gd name="T34" fmla="*/ 311310234 w 415"/>
                  <a:gd name="T35" fmla="*/ 653401637 h 575"/>
                  <a:gd name="T36" fmla="*/ 372984127 w 415"/>
                  <a:gd name="T37" fmla="*/ 712003027 h 575"/>
                  <a:gd name="T38" fmla="*/ 378858811 w 415"/>
                  <a:gd name="T39" fmla="*/ 709072529 h 575"/>
                  <a:gd name="T40" fmla="*/ 384731780 w 415"/>
                  <a:gd name="T41" fmla="*/ 706142032 h 575"/>
                  <a:gd name="T42" fmla="*/ 367111158 w 415"/>
                  <a:gd name="T43" fmla="*/ 670981198 h 575"/>
                  <a:gd name="T44" fmla="*/ 364173816 w 415"/>
                  <a:gd name="T45" fmla="*/ 650471140 h 575"/>
                  <a:gd name="T46" fmla="*/ 787085897 w 415"/>
                  <a:gd name="T47" fmla="*/ 0 h 575"/>
                  <a:gd name="T48" fmla="*/ 763590591 w 415"/>
                  <a:gd name="T49" fmla="*/ 8789780 h 575"/>
                  <a:gd name="T50" fmla="*/ 804706520 w 415"/>
                  <a:gd name="T51" fmla="*/ 102552003 h 575"/>
                  <a:gd name="T52" fmla="*/ 913372738 w 415"/>
                  <a:gd name="T53" fmla="*/ 254913903 h 575"/>
                  <a:gd name="T54" fmla="*/ 942741014 w 415"/>
                  <a:gd name="T55" fmla="*/ 345745628 h 575"/>
                  <a:gd name="T56" fmla="*/ 972109290 w 415"/>
                  <a:gd name="T57" fmla="*/ 354535409 h 575"/>
                  <a:gd name="T58" fmla="*/ 1209997978 w 415"/>
                  <a:gd name="T59" fmla="*/ 635820365 h 575"/>
                  <a:gd name="T60" fmla="*/ 1209997978 w 415"/>
                  <a:gd name="T61" fmla="*/ 635820365 h 575"/>
                  <a:gd name="T62" fmla="*/ 1218808289 w 415"/>
                  <a:gd name="T63" fmla="*/ 644611857 h 575"/>
                  <a:gd name="T64" fmla="*/ 1218808289 w 415"/>
                  <a:gd name="T65" fmla="*/ 644611857 h 575"/>
                  <a:gd name="T66" fmla="*/ 1136574718 w 415"/>
                  <a:gd name="T67" fmla="*/ 436577353 h 575"/>
                  <a:gd name="T68" fmla="*/ 1080773795 w 415"/>
                  <a:gd name="T69" fmla="*/ 395557237 h 575"/>
                  <a:gd name="T70" fmla="*/ 1051405519 w 415"/>
                  <a:gd name="T71" fmla="*/ 386767457 h 575"/>
                  <a:gd name="T72" fmla="*/ 1013226932 w 415"/>
                  <a:gd name="T73" fmla="*/ 293005234 h 575"/>
                  <a:gd name="T74" fmla="*/ 892813060 w 415"/>
                  <a:gd name="T75" fmla="*/ 140641622 h 575"/>
                  <a:gd name="T76" fmla="*/ 831139167 w 415"/>
                  <a:gd name="T77" fmla="*/ 29299839 h 575"/>
                  <a:gd name="T78" fmla="*/ 825266198 w 415"/>
                  <a:gd name="T79" fmla="*/ 17579561 h 575"/>
                  <a:gd name="T80" fmla="*/ 787085897 w 415"/>
                  <a:gd name="T81" fmla="*/ 0 h 5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5"/>
                  <a:gd name="T124" fmla="*/ 0 h 575"/>
                  <a:gd name="T125" fmla="*/ 415 w 415"/>
                  <a:gd name="T126" fmla="*/ 575 h 57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5" h="575">
                    <a:moveTo>
                      <a:pt x="366" y="309"/>
                    </a:moveTo>
                    <a:cubicBezTo>
                      <a:pt x="38" y="548"/>
                      <a:pt x="38" y="548"/>
                      <a:pt x="38" y="548"/>
                    </a:cubicBezTo>
                    <a:cubicBezTo>
                      <a:pt x="36" y="550"/>
                      <a:pt x="32" y="551"/>
                      <a:pt x="29" y="551"/>
                    </a:cubicBezTo>
                    <a:cubicBezTo>
                      <a:pt x="24" y="551"/>
                      <a:pt x="19" y="549"/>
                      <a:pt x="16" y="545"/>
                    </a:cubicBezTo>
                    <a:cubicBezTo>
                      <a:pt x="0" y="523"/>
                      <a:pt x="0" y="523"/>
                      <a:pt x="0" y="523"/>
                    </a:cubicBezTo>
                    <a:cubicBezTo>
                      <a:pt x="1" y="534"/>
                      <a:pt x="5" y="541"/>
                      <a:pt x="7" y="544"/>
                    </a:cubicBezTo>
                    <a:cubicBezTo>
                      <a:pt x="13" y="552"/>
                      <a:pt x="18" y="560"/>
                      <a:pt x="23" y="569"/>
                    </a:cubicBezTo>
                    <a:cubicBezTo>
                      <a:pt x="26" y="573"/>
                      <a:pt x="31" y="575"/>
                      <a:pt x="36" y="575"/>
                    </a:cubicBezTo>
                    <a:cubicBezTo>
                      <a:pt x="39" y="575"/>
                      <a:pt x="43" y="574"/>
                      <a:pt x="46" y="573"/>
                    </a:cubicBezTo>
                    <a:cubicBezTo>
                      <a:pt x="163" y="502"/>
                      <a:pt x="278" y="426"/>
                      <a:pt x="388" y="346"/>
                    </a:cubicBezTo>
                    <a:cubicBezTo>
                      <a:pt x="381" y="345"/>
                      <a:pt x="375" y="345"/>
                      <a:pt x="368" y="344"/>
                    </a:cubicBezTo>
                    <a:cubicBezTo>
                      <a:pt x="363" y="344"/>
                      <a:pt x="359" y="341"/>
                      <a:pt x="357" y="338"/>
                    </a:cubicBezTo>
                    <a:cubicBezTo>
                      <a:pt x="355" y="334"/>
                      <a:pt x="355" y="330"/>
                      <a:pt x="357" y="326"/>
                    </a:cubicBezTo>
                    <a:cubicBezTo>
                      <a:pt x="360" y="321"/>
                      <a:pt x="363" y="315"/>
                      <a:pt x="366" y="309"/>
                    </a:cubicBezTo>
                    <a:moveTo>
                      <a:pt x="124" y="222"/>
                    </a:moveTo>
                    <a:cubicBezTo>
                      <a:pt x="121" y="223"/>
                      <a:pt x="118" y="223"/>
                      <a:pt x="114" y="223"/>
                    </a:cubicBezTo>
                    <a:cubicBezTo>
                      <a:pt x="114" y="223"/>
                      <a:pt x="113" y="223"/>
                      <a:pt x="113" y="223"/>
                    </a:cubicBezTo>
                    <a:cubicBezTo>
                      <a:pt x="111" y="223"/>
                      <a:pt x="108" y="223"/>
                      <a:pt x="106" y="223"/>
                    </a:cubicBezTo>
                    <a:cubicBezTo>
                      <a:pt x="111" y="229"/>
                      <a:pt x="118" y="238"/>
                      <a:pt x="127" y="243"/>
                    </a:cubicBezTo>
                    <a:cubicBezTo>
                      <a:pt x="128" y="243"/>
                      <a:pt x="129" y="242"/>
                      <a:pt x="129" y="242"/>
                    </a:cubicBezTo>
                    <a:cubicBezTo>
                      <a:pt x="130" y="241"/>
                      <a:pt x="130" y="241"/>
                      <a:pt x="131" y="241"/>
                    </a:cubicBezTo>
                    <a:cubicBezTo>
                      <a:pt x="128" y="238"/>
                      <a:pt x="125" y="233"/>
                      <a:pt x="125" y="229"/>
                    </a:cubicBezTo>
                    <a:cubicBezTo>
                      <a:pt x="125" y="226"/>
                      <a:pt x="125" y="224"/>
                      <a:pt x="124" y="222"/>
                    </a:cubicBezTo>
                    <a:moveTo>
                      <a:pt x="268" y="0"/>
                    </a:moveTo>
                    <a:cubicBezTo>
                      <a:pt x="265" y="0"/>
                      <a:pt x="262" y="1"/>
                      <a:pt x="260" y="3"/>
                    </a:cubicBezTo>
                    <a:cubicBezTo>
                      <a:pt x="263" y="10"/>
                      <a:pt x="269" y="23"/>
                      <a:pt x="274" y="35"/>
                    </a:cubicBezTo>
                    <a:cubicBezTo>
                      <a:pt x="282" y="52"/>
                      <a:pt x="302" y="80"/>
                      <a:pt x="311" y="87"/>
                    </a:cubicBezTo>
                    <a:cubicBezTo>
                      <a:pt x="321" y="96"/>
                      <a:pt x="326" y="105"/>
                      <a:pt x="321" y="118"/>
                    </a:cubicBezTo>
                    <a:cubicBezTo>
                      <a:pt x="324" y="119"/>
                      <a:pt x="327" y="120"/>
                      <a:pt x="331" y="121"/>
                    </a:cubicBezTo>
                    <a:cubicBezTo>
                      <a:pt x="335" y="123"/>
                      <a:pt x="345" y="128"/>
                      <a:pt x="412" y="217"/>
                    </a:cubicBezTo>
                    <a:cubicBezTo>
                      <a:pt x="412" y="217"/>
                      <a:pt x="412" y="217"/>
                      <a:pt x="412" y="217"/>
                    </a:cubicBezTo>
                    <a:cubicBezTo>
                      <a:pt x="415" y="220"/>
                      <a:pt x="415" y="220"/>
                      <a:pt x="415" y="220"/>
                    </a:cubicBezTo>
                    <a:cubicBezTo>
                      <a:pt x="415" y="220"/>
                      <a:pt x="415" y="220"/>
                      <a:pt x="415" y="220"/>
                    </a:cubicBezTo>
                    <a:cubicBezTo>
                      <a:pt x="406" y="196"/>
                      <a:pt x="397" y="173"/>
                      <a:pt x="387" y="149"/>
                    </a:cubicBezTo>
                    <a:cubicBezTo>
                      <a:pt x="374" y="137"/>
                      <a:pt x="370" y="135"/>
                      <a:pt x="368" y="135"/>
                    </a:cubicBezTo>
                    <a:cubicBezTo>
                      <a:pt x="365" y="133"/>
                      <a:pt x="361" y="132"/>
                      <a:pt x="358" y="132"/>
                    </a:cubicBezTo>
                    <a:cubicBezTo>
                      <a:pt x="362" y="117"/>
                      <a:pt x="357" y="109"/>
                      <a:pt x="345" y="100"/>
                    </a:cubicBezTo>
                    <a:cubicBezTo>
                      <a:pt x="335" y="93"/>
                      <a:pt x="313" y="65"/>
                      <a:pt x="304" y="48"/>
                    </a:cubicBezTo>
                    <a:cubicBezTo>
                      <a:pt x="295" y="32"/>
                      <a:pt x="285" y="13"/>
                      <a:pt x="283" y="10"/>
                    </a:cubicBezTo>
                    <a:cubicBezTo>
                      <a:pt x="283" y="9"/>
                      <a:pt x="282" y="7"/>
                      <a:pt x="281" y="6"/>
                    </a:cubicBezTo>
                    <a:cubicBezTo>
                      <a:pt x="277" y="2"/>
                      <a:pt x="273" y="0"/>
                      <a:pt x="26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7" name="Freeform 2566">
                <a:extLst>
                  <a:ext uri="{FF2B5EF4-FFF2-40B4-BE49-F238E27FC236}">
                    <a16:creationId xmlns:a16="http://schemas.microsoft.com/office/drawing/2014/main" id="{525C419A-86B9-44E5-B6A2-DB8D70DB0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82638" cy="971550"/>
              </a:xfrm>
              <a:custGeom>
                <a:avLst/>
                <a:gdLst>
                  <a:gd name="T0" fmla="*/ 173038350 w 457"/>
                  <a:gd name="T1" fmla="*/ 1650063728 h 567"/>
                  <a:gd name="T2" fmla="*/ 1316849231 w 457"/>
                  <a:gd name="T3" fmla="*/ 819158870 h 567"/>
                  <a:gd name="T4" fmla="*/ 1325646630 w 457"/>
                  <a:gd name="T5" fmla="*/ 751630148 h 567"/>
                  <a:gd name="T6" fmla="*/ 1269923489 w 457"/>
                  <a:gd name="T7" fmla="*/ 678229288 h 567"/>
                  <a:gd name="T8" fmla="*/ 1269923489 w 457"/>
                  <a:gd name="T9" fmla="*/ 678229288 h 567"/>
                  <a:gd name="T10" fmla="*/ 1032362887 w 457"/>
                  <a:gd name="T11" fmla="*/ 396366698 h 567"/>
                  <a:gd name="T12" fmla="*/ 1003033656 w 457"/>
                  <a:gd name="T13" fmla="*/ 387559348 h 567"/>
                  <a:gd name="T14" fmla="*/ 973706138 w 457"/>
                  <a:gd name="T15" fmla="*/ 296542077 h 567"/>
                  <a:gd name="T16" fmla="*/ 865190040 w 457"/>
                  <a:gd name="T17" fmla="*/ 143866507 h 567"/>
                  <a:gd name="T18" fmla="*/ 815332403 w 457"/>
                  <a:gd name="T19" fmla="*/ 35232824 h 567"/>
                  <a:gd name="T20" fmla="*/ 809465187 w 457"/>
                  <a:gd name="T21" fmla="*/ 23488549 h 567"/>
                  <a:gd name="T22" fmla="*/ 744942934 w 457"/>
                  <a:gd name="T23" fmla="*/ 14679487 h 567"/>
                  <a:gd name="T24" fmla="*/ 744942934 w 457"/>
                  <a:gd name="T25" fmla="*/ 14679487 h 567"/>
                  <a:gd name="T26" fmla="*/ 744942934 w 457"/>
                  <a:gd name="T27" fmla="*/ 14679487 h 567"/>
                  <a:gd name="T28" fmla="*/ 742011039 w 457"/>
                  <a:gd name="T29" fmla="*/ 17616412 h 567"/>
                  <a:gd name="T30" fmla="*/ 659890563 w 457"/>
                  <a:gd name="T31" fmla="*/ 187906680 h 567"/>
                  <a:gd name="T32" fmla="*/ 586569199 w 457"/>
                  <a:gd name="T33" fmla="*/ 302414214 h 567"/>
                  <a:gd name="T34" fmla="*/ 571904584 w 457"/>
                  <a:gd name="T35" fmla="*/ 290669940 h 567"/>
                  <a:gd name="T36" fmla="*/ 272755337 w 457"/>
                  <a:gd name="T37" fmla="*/ 305349426 h 567"/>
                  <a:gd name="T38" fmla="*/ 272755337 w 457"/>
                  <a:gd name="T39" fmla="*/ 305349426 h 567"/>
                  <a:gd name="T40" fmla="*/ 252225218 w 457"/>
                  <a:gd name="T41" fmla="*/ 337647038 h 567"/>
                  <a:gd name="T42" fmla="*/ 263956225 w 457"/>
                  <a:gd name="T43" fmla="*/ 375815074 h 567"/>
                  <a:gd name="T44" fmla="*/ 398867946 w 457"/>
                  <a:gd name="T45" fmla="*/ 560786542 h 567"/>
                  <a:gd name="T46" fmla="*/ 395934338 w 457"/>
                  <a:gd name="T47" fmla="*/ 566658679 h 567"/>
                  <a:gd name="T48" fmla="*/ 393000730 w 457"/>
                  <a:gd name="T49" fmla="*/ 569593891 h 567"/>
                  <a:gd name="T50" fmla="*/ 372472323 w 457"/>
                  <a:gd name="T51" fmla="*/ 543170130 h 567"/>
                  <a:gd name="T52" fmla="*/ 307948359 w 457"/>
                  <a:gd name="T53" fmla="*/ 522618506 h 567"/>
                  <a:gd name="T54" fmla="*/ 284486344 w 457"/>
                  <a:gd name="T55" fmla="*/ 537297993 h 567"/>
                  <a:gd name="T56" fmla="*/ 278620841 w 457"/>
                  <a:gd name="T57" fmla="*/ 540234918 h 567"/>
                  <a:gd name="T58" fmla="*/ 263956225 w 457"/>
                  <a:gd name="T59" fmla="*/ 601891503 h 567"/>
                  <a:gd name="T60" fmla="*/ 393000730 w 457"/>
                  <a:gd name="T61" fmla="*/ 695845700 h 567"/>
                  <a:gd name="T62" fmla="*/ 425263568 w 457"/>
                  <a:gd name="T63" fmla="*/ 692908775 h 567"/>
                  <a:gd name="T64" fmla="*/ 428195464 w 457"/>
                  <a:gd name="T65" fmla="*/ 713462112 h 567"/>
                  <a:gd name="T66" fmla="*/ 445791975 w 457"/>
                  <a:gd name="T67" fmla="*/ 748693222 h 567"/>
                  <a:gd name="T68" fmla="*/ 439926471 w 457"/>
                  <a:gd name="T69" fmla="*/ 751630148 h 567"/>
                  <a:gd name="T70" fmla="*/ 422329960 w 457"/>
                  <a:gd name="T71" fmla="*/ 778053909 h 567"/>
                  <a:gd name="T72" fmla="*/ 416464457 w 457"/>
                  <a:gd name="T73" fmla="*/ 804479383 h 567"/>
                  <a:gd name="T74" fmla="*/ 425263568 w 457"/>
                  <a:gd name="T75" fmla="*/ 845584344 h 567"/>
                  <a:gd name="T76" fmla="*/ 419396352 w 457"/>
                  <a:gd name="T77" fmla="*/ 845584344 h 567"/>
                  <a:gd name="T78" fmla="*/ 404733450 w 457"/>
                  <a:gd name="T79" fmla="*/ 854391694 h 567"/>
                  <a:gd name="T80" fmla="*/ 390068834 w 457"/>
                  <a:gd name="T81" fmla="*/ 872008106 h 567"/>
                  <a:gd name="T82" fmla="*/ 378337827 w 457"/>
                  <a:gd name="T83" fmla="*/ 898433580 h 567"/>
                  <a:gd name="T84" fmla="*/ 381269723 w 457"/>
                  <a:gd name="T85" fmla="*/ 945408965 h 567"/>
                  <a:gd name="T86" fmla="*/ 375404219 w 457"/>
                  <a:gd name="T87" fmla="*/ 945408965 h 567"/>
                  <a:gd name="T88" fmla="*/ 351942205 w 457"/>
                  <a:gd name="T89" fmla="*/ 954218028 h 567"/>
                  <a:gd name="T90" fmla="*/ 337277589 w 457"/>
                  <a:gd name="T91" fmla="*/ 965962302 h 567"/>
                  <a:gd name="T92" fmla="*/ 322612974 w 457"/>
                  <a:gd name="T93" fmla="*/ 992386063 h 567"/>
                  <a:gd name="T94" fmla="*/ 322612974 w 457"/>
                  <a:gd name="T95" fmla="*/ 1042300087 h 567"/>
                  <a:gd name="T96" fmla="*/ 266889833 w 457"/>
                  <a:gd name="T97" fmla="*/ 1092212398 h 567"/>
                  <a:gd name="T98" fmla="*/ 252225218 w 457"/>
                  <a:gd name="T99" fmla="*/ 1103956672 h 567"/>
                  <a:gd name="T100" fmla="*/ 52791245 w 457"/>
                  <a:gd name="T101" fmla="*/ 1350584725 h 567"/>
                  <a:gd name="T102" fmla="*/ 55724853 w 457"/>
                  <a:gd name="T103" fmla="*/ 1567853806 h 567"/>
                  <a:gd name="T104" fmla="*/ 108516098 w 457"/>
                  <a:gd name="T105" fmla="*/ 1641254665 h 567"/>
                  <a:gd name="T106" fmla="*/ 173038350 w 457"/>
                  <a:gd name="T107" fmla="*/ 1650063728 h 5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57"/>
                  <a:gd name="T163" fmla="*/ 0 h 567"/>
                  <a:gd name="T164" fmla="*/ 457 w 457"/>
                  <a:gd name="T165" fmla="*/ 567 h 5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57" h="567">
                    <a:moveTo>
                      <a:pt x="59" y="562"/>
                    </a:moveTo>
                    <a:cubicBezTo>
                      <a:pt x="449" y="279"/>
                      <a:pt x="449" y="279"/>
                      <a:pt x="449" y="279"/>
                    </a:cubicBezTo>
                    <a:cubicBezTo>
                      <a:pt x="456" y="273"/>
                      <a:pt x="457" y="263"/>
                      <a:pt x="452" y="256"/>
                    </a:cubicBezTo>
                    <a:cubicBezTo>
                      <a:pt x="433" y="231"/>
                      <a:pt x="433" y="231"/>
                      <a:pt x="433" y="231"/>
                    </a:cubicBezTo>
                    <a:cubicBezTo>
                      <a:pt x="433" y="231"/>
                      <a:pt x="433" y="231"/>
                      <a:pt x="433" y="231"/>
                    </a:cubicBezTo>
                    <a:cubicBezTo>
                      <a:pt x="366" y="142"/>
                      <a:pt x="356" y="137"/>
                      <a:pt x="352" y="135"/>
                    </a:cubicBezTo>
                    <a:cubicBezTo>
                      <a:pt x="348" y="134"/>
                      <a:pt x="345" y="133"/>
                      <a:pt x="342" y="132"/>
                    </a:cubicBezTo>
                    <a:cubicBezTo>
                      <a:pt x="347" y="119"/>
                      <a:pt x="342" y="110"/>
                      <a:pt x="332" y="101"/>
                    </a:cubicBezTo>
                    <a:cubicBezTo>
                      <a:pt x="323" y="94"/>
                      <a:pt x="303" y="66"/>
                      <a:pt x="295" y="49"/>
                    </a:cubicBezTo>
                    <a:cubicBezTo>
                      <a:pt x="288" y="33"/>
                      <a:pt x="280" y="15"/>
                      <a:pt x="278" y="12"/>
                    </a:cubicBezTo>
                    <a:cubicBezTo>
                      <a:pt x="278" y="11"/>
                      <a:pt x="277" y="9"/>
                      <a:pt x="276" y="8"/>
                    </a:cubicBezTo>
                    <a:cubicBezTo>
                      <a:pt x="271" y="1"/>
                      <a:pt x="261" y="0"/>
                      <a:pt x="254" y="5"/>
                    </a:cubicBezTo>
                    <a:cubicBezTo>
                      <a:pt x="254" y="5"/>
                      <a:pt x="254" y="5"/>
                      <a:pt x="254" y="5"/>
                    </a:cubicBezTo>
                    <a:cubicBezTo>
                      <a:pt x="254" y="5"/>
                      <a:pt x="254" y="5"/>
                      <a:pt x="254" y="5"/>
                    </a:cubicBezTo>
                    <a:cubicBezTo>
                      <a:pt x="253" y="5"/>
                      <a:pt x="253" y="6"/>
                      <a:pt x="253" y="6"/>
                    </a:cubicBezTo>
                    <a:cubicBezTo>
                      <a:pt x="249" y="9"/>
                      <a:pt x="229" y="29"/>
                      <a:pt x="225" y="64"/>
                    </a:cubicBezTo>
                    <a:cubicBezTo>
                      <a:pt x="223" y="80"/>
                      <a:pt x="215" y="91"/>
                      <a:pt x="200" y="103"/>
                    </a:cubicBezTo>
                    <a:cubicBezTo>
                      <a:pt x="198" y="101"/>
                      <a:pt x="196" y="100"/>
                      <a:pt x="195" y="99"/>
                    </a:cubicBezTo>
                    <a:cubicBezTo>
                      <a:pt x="150" y="68"/>
                      <a:pt x="96" y="102"/>
                      <a:pt x="93" y="104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89" y="107"/>
                      <a:pt x="87" y="111"/>
                      <a:pt x="86" y="115"/>
                    </a:cubicBezTo>
                    <a:cubicBezTo>
                      <a:pt x="86" y="120"/>
                      <a:pt x="87" y="125"/>
                      <a:pt x="90" y="128"/>
                    </a:cubicBezTo>
                    <a:cubicBezTo>
                      <a:pt x="91" y="129"/>
                      <a:pt x="117" y="157"/>
                      <a:pt x="136" y="191"/>
                    </a:cubicBezTo>
                    <a:cubicBezTo>
                      <a:pt x="136" y="191"/>
                      <a:pt x="136" y="192"/>
                      <a:pt x="135" y="193"/>
                    </a:cubicBezTo>
                    <a:cubicBezTo>
                      <a:pt x="135" y="193"/>
                      <a:pt x="134" y="194"/>
                      <a:pt x="134" y="194"/>
                    </a:cubicBezTo>
                    <a:cubicBezTo>
                      <a:pt x="132" y="192"/>
                      <a:pt x="129" y="188"/>
                      <a:pt x="127" y="185"/>
                    </a:cubicBezTo>
                    <a:cubicBezTo>
                      <a:pt x="123" y="177"/>
                      <a:pt x="113" y="174"/>
                      <a:pt x="105" y="178"/>
                    </a:cubicBezTo>
                    <a:cubicBezTo>
                      <a:pt x="97" y="183"/>
                      <a:pt x="97" y="183"/>
                      <a:pt x="97" y="183"/>
                    </a:cubicBezTo>
                    <a:cubicBezTo>
                      <a:pt x="96" y="183"/>
                      <a:pt x="95" y="184"/>
                      <a:pt x="95" y="184"/>
                    </a:cubicBezTo>
                    <a:cubicBezTo>
                      <a:pt x="88" y="189"/>
                      <a:pt x="86" y="197"/>
                      <a:pt x="90" y="205"/>
                    </a:cubicBezTo>
                    <a:cubicBezTo>
                      <a:pt x="94" y="212"/>
                      <a:pt x="110" y="237"/>
                      <a:pt x="134" y="237"/>
                    </a:cubicBezTo>
                    <a:cubicBezTo>
                      <a:pt x="138" y="238"/>
                      <a:pt x="142" y="237"/>
                      <a:pt x="145" y="236"/>
                    </a:cubicBezTo>
                    <a:cubicBezTo>
                      <a:pt x="146" y="238"/>
                      <a:pt x="146" y="240"/>
                      <a:pt x="146" y="243"/>
                    </a:cubicBezTo>
                    <a:cubicBezTo>
                      <a:pt x="146" y="247"/>
                      <a:pt x="149" y="252"/>
                      <a:pt x="152" y="255"/>
                    </a:cubicBezTo>
                    <a:cubicBezTo>
                      <a:pt x="151" y="255"/>
                      <a:pt x="151" y="255"/>
                      <a:pt x="150" y="256"/>
                    </a:cubicBezTo>
                    <a:cubicBezTo>
                      <a:pt x="147" y="258"/>
                      <a:pt x="145" y="262"/>
                      <a:pt x="144" y="265"/>
                    </a:cubicBezTo>
                    <a:cubicBezTo>
                      <a:pt x="143" y="268"/>
                      <a:pt x="143" y="271"/>
                      <a:pt x="142" y="274"/>
                    </a:cubicBezTo>
                    <a:cubicBezTo>
                      <a:pt x="140" y="279"/>
                      <a:pt x="141" y="284"/>
                      <a:pt x="145" y="288"/>
                    </a:cubicBezTo>
                    <a:cubicBezTo>
                      <a:pt x="144" y="288"/>
                      <a:pt x="144" y="288"/>
                      <a:pt x="143" y="288"/>
                    </a:cubicBezTo>
                    <a:cubicBezTo>
                      <a:pt x="141" y="289"/>
                      <a:pt x="140" y="290"/>
                      <a:pt x="138" y="291"/>
                    </a:cubicBezTo>
                    <a:cubicBezTo>
                      <a:pt x="136" y="293"/>
                      <a:pt x="134" y="295"/>
                      <a:pt x="133" y="297"/>
                    </a:cubicBezTo>
                    <a:cubicBezTo>
                      <a:pt x="131" y="300"/>
                      <a:pt x="130" y="303"/>
                      <a:pt x="129" y="306"/>
                    </a:cubicBezTo>
                    <a:cubicBezTo>
                      <a:pt x="126" y="311"/>
                      <a:pt x="127" y="317"/>
                      <a:pt x="130" y="322"/>
                    </a:cubicBezTo>
                    <a:cubicBezTo>
                      <a:pt x="129" y="322"/>
                      <a:pt x="129" y="322"/>
                      <a:pt x="128" y="322"/>
                    </a:cubicBezTo>
                    <a:cubicBezTo>
                      <a:pt x="125" y="322"/>
                      <a:pt x="122" y="323"/>
                      <a:pt x="120" y="325"/>
                    </a:cubicBezTo>
                    <a:cubicBezTo>
                      <a:pt x="118" y="326"/>
                      <a:pt x="117" y="328"/>
                      <a:pt x="115" y="329"/>
                    </a:cubicBezTo>
                    <a:cubicBezTo>
                      <a:pt x="114" y="332"/>
                      <a:pt x="112" y="335"/>
                      <a:pt x="110" y="338"/>
                    </a:cubicBezTo>
                    <a:cubicBezTo>
                      <a:pt x="107" y="343"/>
                      <a:pt x="107" y="350"/>
                      <a:pt x="110" y="355"/>
                    </a:cubicBezTo>
                    <a:cubicBezTo>
                      <a:pt x="91" y="372"/>
                      <a:pt x="91" y="372"/>
                      <a:pt x="91" y="372"/>
                    </a:cubicBezTo>
                    <a:cubicBezTo>
                      <a:pt x="90" y="373"/>
                      <a:pt x="88" y="375"/>
                      <a:pt x="86" y="376"/>
                    </a:cubicBezTo>
                    <a:cubicBezTo>
                      <a:pt x="71" y="387"/>
                      <a:pt x="34" y="418"/>
                      <a:pt x="18" y="460"/>
                    </a:cubicBezTo>
                    <a:cubicBezTo>
                      <a:pt x="0" y="506"/>
                      <a:pt x="14" y="528"/>
                      <a:pt x="19" y="534"/>
                    </a:cubicBezTo>
                    <a:cubicBezTo>
                      <a:pt x="37" y="559"/>
                      <a:pt x="37" y="559"/>
                      <a:pt x="37" y="559"/>
                    </a:cubicBezTo>
                    <a:cubicBezTo>
                      <a:pt x="42" y="566"/>
                      <a:pt x="52" y="567"/>
                      <a:pt x="59" y="5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8" name="Freeform 2567">
                <a:extLst>
                  <a:ext uri="{FF2B5EF4-FFF2-40B4-BE49-F238E27FC236}">
                    <a16:creationId xmlns:a16="http://schemas.microsoft.com/office/drawing/2014/main" id="{2EFEE214-021A-4ECF-99ED-C2205086D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88" y="411162"/>
                <a:ext cx="700088" cy="528638"/>
              </a:xfrm>
              <a:custGeom>
                <a:avLst/>
                <a:gdLst>
                  <a:gd name="T0" fmla="*/ 1111390494 w 441"/>
                  <a:gd name="T1" fmla="*/ 70564442 h 333"/>
                  <a:gd name="T2" fmla="*/ 52924113 w 441"/>
                  <a:gd name="T3" fmla="*/ 839213619 h 333"/>
                  <a:gd name="T4" fmla="*/ 0 w 441"/>
                  <a:gd name="T5" fmla="*/ 771168542 h 333"/>
                  <a:gd name="T6" fmla="*/ 1060987333 w 441"/>
                  <a:gd name="T7" fmla="*/ 0 h 333"/>
                  <a:gd name="T8" fmla="*/ 1111390494 w 441"/>
                  <a:gd name="T9" fmla="*/ 7056444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333"/>
                  <a:gd name="T17" fmla="*/ 441 w 441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333">
                    <a:moveTo>
                      <a:pt x="441" y="28"/>
                    </a:moveTo>
                    <a:lnTo>
                      <a:pt x="21" y="333"/>
                    </a:lnTo>
                    <a:lnTo>
                      <a:pt x="0" y="306"/>
                    </a:lnTo>
                    <a:lnTo>
                      <a:pt x="421" y="0"/>
                    </a:lnTo>
                    <a:lnTo>
                      <a:pt x="441" y="28"/>
                    </a:lnTo>
                    <a:close/>
                  </a:path>
                </a:pathLst>
              </a:custGeom>
              <a:solidFill>
                <a:srgbClr val="B7A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9" name="Freeform 2568">
                <a:extLst>
                  <a:ext uri="{FF2B5EF4-FFF2-40B4-BE49-F238E27FC236}">
                    <a16:creationId xmlns:a16="http://schemas.microsoft.com/office/drawing/2014/main" id="{E9C626A8-1948-45C6-B6D3-B0737736F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88" y="411162"/>
                <a:ext cx="700088" cy="528638"/>
              </a:xfrm>
              <a:custGeom>
                <a:avLst/>
                <a:gdLst>
                  <a:gd name="T0" fmla="*/ 1111390494 w 441"/>
                  <a:gd name="T1" fmla="*/ 70564442 h 333"/>
                  <a:gd name="T2" fmla="*/ 52924113 w 441"/>
                  <a:gd name="T3" fmla="*/ 839213619 h 333"/>
                  <a:gd name="T4" fmla="*/ 0 w 441"/>
                  <a:gd name="T5" fmla="*/ 771168542 h 333"/>
                  <a:gd name="T6" fmla="*/ 1060987333 w 441"/>
                  <a:gd name="T7" fmla="*/ 0 h 333"/>
                  <a:gd name="T8" fmla="*/ 1111390494 w 441"/>
                  <a:gd name="T9" fmla="*/ 7056444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333"/>
                  <a:gd name="T17" fmla="*/ 441 w 441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333">
                    <a:moveTo>
                      <a:pt x="441" y="28"/>
                    </a:moveTo>
                    <a:lnTo>
                      <a:pt x="21" y="333"/>
                    </a:lnTo>
                    <a:lnTo>
                      <a:pt x="0" y="306"/>
                    </a:lnTo>
                    <a:lnTo>
                      <a:pt x="421" y="0"/>
                    </a:lnTo>
                    <a:lnTo>
                      <a:pt x="441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0" name="Freeform 2569">
                <a:extLst>
                  <a:ext uri="{FF2B5EF4-FFF2-40B4-BE49-F238E27FC236}">
                    <a16:creationId xmlns:a16="http://schemas.microsoft.com/office/drawing/2014/main" id="{F782627C-4CB2-4652-99FD-4310B76BD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8" y="657225"/>
                <a:ext cx="233363" cy="239713"/>
              </a:xfrm>
              <a:custGeom>
                <a:avLst/>
                <a:gdLst>
                  <a:gd name="T0" fmla="*/ 362151922 w 136"/>
                  <a:gd name="T1" fmla="*/ 99679514 h 140"/>
                  <a:gd name="T2" fmla="*/ 253212582 w 136"/>
                  <a:gd name="T3" fmla="*/ 0 h 140"/>
                  <a:gd name="T4" fmla="*/ 250268090 w 136"/>
                  <a:gd name="T5" fmla="*/ 2931348 h 140"/>
                  <a:gd name="T6" fmla="*/ 50052932 w 136"/>
                  <a:gd name="T7" fmla="*/ 237471683 h 140"/>
                  <a:gd name="T8" fmla="*/ 44165664 w 136"/>
                  <a:gd name="T9" fmla="*/ 410445160 h 140"/>
                  <a:gd name="T10" fmla="*/ 400428601 w 136"/>
                  <a:gd name="T11" fmla="*/ 152450619 h 140"/>
                  <a:gd name="T12" fmla="*/ 362151922 w 136"/>
                  <a:gd name="T13" fmla="*/ 99679514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140"/>
                  <a:gd name="T23" fmla="*/ 136 w 136"/>
                  <a:gd name="T24" fmla="*/ 140 h 1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140">
                    <a:moveTo>
                      <a:pt x="123" y="34"/>
                    </a:moveTo>
                    <a:cubicBezTo>
                      <a:pt x="108" y="15"/>
                      <a:pt x="95" y="5"/>
                      <a:pt x="86" y="0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35" y="33"/>
                      <a:pt x="17" y="81"/>
                    </a:cubicBezTo>
                    <a:cubicBezTo>
                      <a:pt x="0" y="124"/>
                      <a:pt x="15" y="140"/>
                      <a:pt x="15" y="140"/>
                    </a:cubicBezTo>
                    <a:cubicBezTo>
                      <a:pt x="136" y="52"/>
                      <a:pt x="136" y="52"/>
                      <a:pt x="136" y="52"/>
                    </a:cubicBezTo>
                    <a:cubicBezTo>
                      <a:pt x="132" y="46"/>
                      <a:pt x="128" y="40"/>
                      <a:pt x="123" y="34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1" name="Freeform 2570">
                <a:extLst>
                  <a:ext uri="{FF2B5EF4-FFF2-40B4-BE49-F238E27FC236}">
                    <a16:creationId xmlns:a16="http://schemas.microsoft.com/office/drawing/2014/main" id="{0DBDB1ED-D6C0-4E87-A1E8-573FB8E7A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25" y="149225"/>
                <a:ext cx="184150" cy="477838"/>
              </a:xfrm>
              <a:custGeom>
                <a:avLst/>
                <a:gdLst>
                  <a:gd name="T0" fmla="*/ 106629734 w 107"/>
                  <a:gd name="T1" fmla="*/ 812518133 h 279"/>
                  <a:gd name="T2" fmla="*/ 251764029 w 107"/>
                  <a:gd name="T3" fmla="*/ 571989213 h 279"/>
                  <a:gd name="T4" fmla="*/ 204373800 w 107"/>
                  <a:gd name="T5" fmla="*/ 231729165 h 279"/>
                  <a:gd name="T6" fmla="*/ 257687807 w 107"/>
                  <a:gd name="T7" fmla="*/ 123198283 h 279"/>
                  <a:gd name="T8" fmla="*/ 284346531 w 107"/>
                  <a:gd name="T9" fmla="*/ 108530883 h 279"/>
                  <a:gd name="T10" fmla="*/ 248802139 w 107"/>
                  <a:gd name="T11" fmla="*/ 73331863 h 279"/>
                  <a:gd name="T12" fmla="*/ 0 w 107"/>
                  <a:gd name="T13" fmla="*/ 87997550 h 279"/>
                  <a:gd name="T14" fmla="*/ 210297579 w 107"/>
                  <a:gd name="T15" fmla="*/ 483989950 h 279"/>
                  <a:gd name="T16" fmla="*/ 65163285 w 107"/>
                  <a:gd name="T17" fmla="*/ 812518133 h 279"/>
                  <a:gd name="T18" fmla="*/ 106629734 w 107"/>
                  <a:gd name="T19" fmla="*/ 812518133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279"/>
                  <a:gd name="T32" fmla="*/ 107 w 107"/>
                  <a:gd name="T33" fmla="*/ 279 h 2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279">
                    <a:moveTo>
                      <a:pt x="36" y="277"/>
                    </a:moveTo>
                    <a:cubicBezTo>
                      <a:pt x="45" y="275"/>
                      <a:pt x="66" y="248"/>
                      <a:pt x="85" y="195"/>
                    </a:cubicBezTo>
                    <a:cubicBezTo>
                      <a:pt x="107" y="134"/>
                      <a:pt x="83" y="99"/>
                      <a:pt x="69" y="79"/>
                    </a:cubicBezTo>
                    <a:cubicBezTo>
                      <a:pt x="55" y="58"/>
                      <a:pt x="63" y="56"/>
                      <a:pt x="87" y="42"/>
                    </a:cubicBezTo>
                    <a:cubicBezTo>
                      <a:pt x="90" y="40"/>
                      <a:pt x="93" y="39"/>
                      <a:pt x="96" y="37"/>
                    </a:cubicBezTo>
                    <a:cubicBezTo>
                      <a:pt x="92" y="32"/>
                      <a:pt x="88" y="28"/>
                      <a:pt x="84" y="25"/>
                    </a:cubicBezTo>
                    <a:cubicBezTo>
                      <a:pt x="47" y="0"/>
                      <a:pt x="0" y="30"/>
                      <a:pt x="0" y="30"/>
                    </a:cubicBezTo>
                    <a:cubicBezTo>
                      <a:pt x="0" y="30"/>
                      <a:pt x="76" y="113"/>
                      <a:pt x="71" y="165"/>
                    </a:cubicBezTo>
                    <a:cubicBezTo>
                      <a:pt x="66" y="216"/>
                      <a:pt x="22" y="277"/>
                      <a:pt x="22" y="277"/>
                    </a:cubicBezTo>
                    <a:cubicBezTo>
                      <a:pt x="22" y="277"/>
                      <a:pt x="27" y="279"/>
                      <a:pt x="36" y="277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2" name="Freeform 2571">
                <a:extLst>
                  <a:ext uri="{FF2B5EF4-FFF2-40B4-BE49-F238E27FC236}">
                    <a16:creationId xmlns:a16="http://schemas.microsoft.com/office/drawing/2014/main" id="{D7EA5748-8E27-4AD4-B842-204FC6BAC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25" y="30162"/>
                <a:ext cx="546100" cy="715963"/>
              </a:xfrm>
              <a:custGeom>
                <a:avLst/>
                <a:gdLst>
                  <a:gd name="T0" fmla="*/ 650603682 w 319"/>
                  <a:gd name="T1" fmla="*/ 343252874 h 418"/>
                  <a:gd name="T2" fmla="*/ 641811301 w 319"/>
                  <a:gd name="T3" fmla="*/ 281644086 h 418"/>
                  <a:gd name="T4" fmla="*/ 524584687 w 319"/>
                  <a:gd name="T5" fmla="*/ 111484688 h 418"/>
                  <a:gd name="T6" fmla="*/ 471833824 w 319"/>
                  <a:gd name="T7" fmla="*/ 0 h 418"/>
                  <a:gd name="T8" fmla="*/ 404428992 w 319"/>
                  <a:gd name="T9" fmla="*/ 140822043 h 418"/>
                  <a:gd name="T10" fmla="*/ 281342503 w 319"/>
                  <a:gd name="T11" fmla="*/ 310981441 h 418"/>
                  <a:gd name="T12" fmla="*/ 254965359 w 319"/>
                  <a:gd name="T13" fmla="*/ 325650118 h 418"/>
                  <a:gd name="T14" fmla="*/ 202214496 w 319"/>
                  <a:gd name="T15" fmla="*/ 434200729 h 418"/>
                  <a:gd name="T16" fmla="*/ 249105484 w 319"/>
                  <a:gd name="T17" fmla="*/ 774519524 h 418"/>
                  <a:gd name="T18" fmla="*/ 105503439 w 319"/>
                  <a:gd name="T19" fmla="*/ 1015089943 h 418"/>
                  <a:gd name="T20" fmla="*/ 64474038 w 319"/>
                  <a:gd name="T21" fmla="*/ 1015089943 h 418"/>
                  <a:gd name="T22" fmla="*/ 0 w 319"/>
                  <a:gd name="T23" fmla="*/ 1073766366 h 418"/>
                  <a:gd name="T24" fmla="*/ 108434232 w 319"/>
                  <a:gd name="T25" fmla="*/ 1173514742 h 418"/>
                  <a:gd name="T26" fmla="*/ 146532839 w 319"/>
                  <a:gd name="T27" fmla="*/ 1226323008 h 418"/>
                  <a:gd name="T28" fmla="*/ 934875266 w 319"/>
                  <a:gd name="T29" fmla="*/ 651300236 h 418"/>
                  <a:gd name="T30" fmla="*/ 712146926 w 319"/>
                  <a:gd name="T31" fmla="*/ 387260618 h 418"/>
                  <a:gd name="T32" fmla="*/ 650603682 w 319"/>
                  <a:gd name="T33" fmla="*/ 343252874 h 4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9"/>
                  <a:gd name="T52" fmla="*/ 0 h 418"/>
                  <a:gd name="T53" fmla="*/ 319 w 319"/>
                  <a:gd name="T54" fmla="*/ 418 h 4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9" h="418">
                    <a:moveTo>
                      <a:pt x="222" y="117"/>
                    </a:moveTo>
                    <a:cubicBezTo>
                      <a:pt x="226" y="105"/>
                      <a:pt x="230" y="105"/>
                      <a:pt x="219" y="96"/>
                    </a:cubicBezTo>
                    <a:cubicBezTo>
                      <a:pt x="208" y="86"/>
                      <a:pt x="188" y="56"/>
                      <a:pt x="179" y="38"/>
                    </a:cubicBezTo>
                    <a:cubicBezTo>
                      <a:pt x="170" y="20"/>
                      <a:pt x="161" y="0"/>
                      <a:pt x="161" y="0"/>
                    </a:cubicBezTo>
                    <a:cubicBezTo>
                      <a:pt x="161" y="0"/>
                      <a:pt x="142" y="16"/>
                      <a:pt x="138" y="48"/>
                    </a:cubicBezTo>
                    <a:cubicBezTo>
                      <a:pt x="135" y="76"/>
                      <a:pt x="117" y="92"/>
                      <a:pt x="96" y="106"/>
                    </a:cubicBezTo>
                    <a:cubicBezTo>
                      <a:pt x="93" y="108"/>
                      <a:pt x="90" y="109"/>
                      <a:pt x="87" y="111"/>
                    </a:cubicBezTo>
                    <a:cubicBezTo>
                      <a:pt x="63" y="125"/>
                      <a:pt x="55" y="127"/>
                      <a:pt x="69" y="148"/>
                    </a:cubicBezTo>
                    <a:cubicBezTo>
                      <a:pt x="83" y="168"/>
                      <a:pt x="107" y="203"/>
                      <a:pt x="85" y="264"/>
                    </a:cubicBezTo>
                    <a:cubicBezTo>
                      <a:pt x="66" y="317"/>
                      <a:pt x="45" y="344"/>
                      <a:pt x="36" y="346"/>
                    </a:cubicBezTo>
                    <a:cubicBezTo>
                      <a:pt x="27" y="348"/>
                      <a:pt x="22" y="346"/>
                      <a:pt x="22" y="34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9" y="371"/>
                      <a:pt x="22" y="381"/>
                      <a:pt x="37" y="400"/>
                    </a:cubicBezTo>
                    <a:cubicBezTo>
                      <a:pt x="42" y="406"/>
                      <a:pt x="46" y="412"/>
                      <a:pt x="50" y="418"/>
                    </a:cubicBezTo>
                    <a:cubicBezTo>
                      <a:pt x="319" y="222"/>
                      <a:pt x="319" y="222"/>
                      <a:pt x="319" y="222"/>
                    </a:cubicBezTo>
                    <a:cubicBezTo>
                      <a:pt x="319" y="222"/>
                      <a:pt x="254" y="137"/>
                      <a:pt x="243" y="132"/>
                    </a:cubicBezTo>
                    <a:cubicBezTo>
                      <a:pt x="233" y="128"/>
                      <a:pt x="217" y="129"/>
                      <a:pt x="222" y="117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3" name="Freeform 2572">
                <a:extLst>
                  <a:ext uri="{FF2B5EF4-FFF2-40B4-BE49-F238E27FC236}">
                    <a16:creationId xmlns:a16="http://schemas.microsoft.com/office/drawing/2014/main" id="{35ADFD30-EBBC-4979-919C-050FEDBFC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138" y="282575"/>
                <a:ext cx="63500" cy="63500"/>
              </a:xfrm>
              <a:custGeom>
                <a:avLst/>
                <a:gdLst>
                  <a:gd name="T0" fmla="*/ 91307851 w 37"/>
                  <a:gd name="T1" fmla="*/ 26508676 h 37"/>
                  <a:gd name="T2" fmla="*/ 82471054 w 37"/>
                  <a:gd name="T3" fmla="*/ 94252878 h 37"/>
                  <a:gd name="T4" fmla="*/ 14726851 w 37"/>
                  <a:gd name="T5" fmla="*/ 82471054 h 37"/>
                  <a:gd name="T6" fmla="*/ 26508676 w 37"/>
                  <a:gd name="T7" fmla="*/ 14726851 h 37"/>
                  <a:gd name="T8" fmla="*/ 91307851 w 37"/>
                  <a:gd name="T9" fmla="*/ 2650867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7"/>
                  <a:gd name="T17" fmla="*/ 37 w 3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7">
                    <a:moveTo>
                      <a:pt x="31" y="9"/>
                    </a:moveTo>
                    <a:cubicBezTo>
                      <a:pt x="37" y="16"/>
                      <a:pt x="35" y="26"/>
                      <a:pt x="28" y="32"/>
                    </a:cubicBezTo>
                    <a:cubicBezTo>
                      <a:pt x="20" y="37"/>
                      <a:pt x="10" y="35"/>
                      <a:pt x="5" y="28"/>
                    </a:cubicBezTo>
                    <a:cubicBezTo>
                      <a:pt x="0" y="21"/>
                      <a:pt x="1" y="11"/>
                      <a:pt x="9" y="5"/>
                    </a:cubicBezTo>
                    <a:cubicBezTo>
                      <a:pt x="16" y="0"/>
                      <a:pt x="26" y="2"/>
                      <a:pt x="31" y="9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4" name="Freeform 2573">
                <a:extLst>
                  <a:ext uri="{FF2B5EF4-FFF2-40B4-BE49-F238E27FC236}">
                    <a16:creationId xmlns:a16="http://schemas.microsoft.com/office/drawing/2014/main" id="{A0A46530-2801-4887-9134-4C0FC0919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838" y="295275"/>
                <a:ext cx="36513" cy="36513"/>
              </a:xfrm>
              <a:custGeom>
                <a:avLst/>
                <a:gdLst>
                  <a:gd name="T0" fmla="*/ 54416541 w 21"/>
                  <a:gd name="T1" fmla="*/ 15116382 h 21"/>
                  <a:gd name="T2" fmla="*/ 48369293 w 21"/>
                  <a:gd name="T3" fmla="*/ 54416541 h 21"/>
                  <a:gd name="T4" fmla="*/ 9069134 w 21"/>
                  <a:gd name="T5" fmla="*/ 48369293 h 21"/>
                  <a:gd name="T6" fmla="*/ 15116382 w 21"/>
                  <a:gd name="T7" fmla="*/ 9069134 h 21"/>
                  <a:gd name="T8" fmla="*/ 54416541 w 21"/>
                  <a:gd name="T9" fmla="*/ 15116382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8" y="5"/>
                    </a:moveTo>
                    <a:cubicBezTo>
                      <a:pt x="21" y="9"/>
                      <a:pt x="20" y="15"/>
                      <a:pt x="16" y="18"/>
                    </a:cubicBezTo>
                    <a:cubicBezTo>
                      <a:pt x="12" y="21"/>
                      <a:pt x="6" y="20"/>
                      <a:pt x="3" y="16"/>
                    </a:cubicBezTo>
                    <a:cubicBezTo>
                      <a:pt x="0" y="12"/>
                      <a:pt x="0" y="6"/>
                      <a:pt x="5" y="3"/>
                    </a:cubicBezTo>
                    <a:cubicBezTo>
                      <a:pt x="9" y="0"/>
                      <a:pt x="15" y="1"/>
                      <a:pt x="18" y="5"/>
                    </a:cubicBez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5" name="Freeform 2574">
                <a:extLst>
                  <a:ext uri="{FF2B5EF4-FFF2-40B4-BE49-F238E27FC236}">
                    <a16:creationId xmlns:a16="http://schemas.microsoft.com/office/drawing/2014/main" id="{2688ECA4-D91D-4DD3-BC14-7CE7501BE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13" y="365125"/>
                <a:ext cx="61913" cy="63500"/>
              </a:xfrm>
              <a:custGeom>
                <a:avLst/>
                <a:gdLst>
                  <a:gd name="T0" fmla="*/ 91689713 w 36"/>
                  <a:gd name="T1" fmla="*/ 26508676 h 37"/>
                  <a:gd name="T2" fmla="*/ 82817237 w 36"/>
                  <a:gd name="T3" fmla="*/ 94252878 h 37"/>
                  <a:gd name="T4" fmla="*/ 14788608 w 36"/>
                  <a:gd name="T5" fmla="*/ 82471054 h 37"/>
                  <a:gd name="T6" fmla="*/ 26619150 w 36"/>
                  <a:gd name="T7" fmla="*/ 17671878 h 37"/>
                  <a:gd name="T8" fmla="*/ 91689713 w 36"/>
                  <a:gd name="T9" fmla="*/ 2650867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7"/>
                  <a:gd name="T17" fmla="*/ 36 w 3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7">
                    <a:moveTo>
                      <a:pt x="31" y="9"/>
                    </a:moveTo>
                    <a:cubicBezTo>
                      <a:pt x="36" y="16"/>
                      <a:pt x="35" y="27"/>
                      <a:pt x="28" y="32"/>
                    </a:cubicBezTo>
                    <a:cubicBezTo>
                      <a:pt x="20" y="37"/>
                      <a:pt x="10" y="35"/>
                      <a:pt x="5" y="28"/>
                    </a:cubicBezTo>
                    <a:cubicBezTo>
                      <a:pt x="0" y="21"/>
                      <a:pt x="1" y="11"/>
                      <a:pt x="9" y="6"/>
                    </a:cubicBezTo>
                    <a:cubicBezTo>
                      <a:pt x="16" y="0"/>
                      <a:pt x="26" y="2"/>
                      <a:pt x="31" y="9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6" name="Freeform 2575">
                <a:extLst>
                  <a:ext uri="{FF2B5EF4-FFF2-40B4-BE49-F238E27FC236}">
                    <a16:creationId xmlns:a16="http://schemas.microsoft.com/office/drawing/2014/main" id="{8FA87089-01B1-464C-8BEF-FD0F8B38B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13" y="377825"/>
                <a:ext cx="38100" cy="36513"/>
              </a:xfrm>
              <a:custGeom>
                <a:avLst/>
                <a:gdLst>
                  <a:gd name="T0" fmla="*/ 56985477 w 22"/>
                  <a:gd name="T1" fmla="*/ 15116382 h 21"/>
                  <a:gd name="T2" fmla="*/ 50986459 w 22"/>
                  <a:gd name="T3" fmla="*/ 54416541 h 21"/>
                  <a:gd name="T4" fmla="*/ 8996795 w 22"/>
                  <a:gd name="T5" fmla="*/ 48369293 h 21"/>
                  <a:gd name="T6" fmla="*/ 17995323 w 22"/>
                  <a:gd name="T7" fmla="*/ 9069134 h 21"/>
                  <a:gd name="T8" fmla="*/ 56985477 w 22"/>
                  <a:gd name="T9" fmla="*/ 15116382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19" y="5"/>
                    </a:moveTo>
                    <a:cubicBezTo>
                      <a:pt x="22" y="9"/>
                      <a:pt x="21" y="15"/>
                      <a:pt x="17" y="18"/>
                    </a:cubicBezTo>
                    <a:cubicBezTo>
                      <a:pt x="12" y="21"/>
                      <a:pt x="7" y="20"/>
                      <a:pt x="3" y="16"/>
                    </a:cubicBezTo>
                    <a:cubicBezTo>
                      <a:pt x="0" y="12"/>
                      <a:pt x="1" y="6"/>
                      <a:pt x="6" y="3"/>
                    </a:cubicBezTo>
                    <a:cubicBezTo>
                      <a:pt x="10" y="0"/>
                      <a:pt x="16" y="1"/>
                      <a:pt x="19" y="5"/>
                    </a:cubicBez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7" name="Freeform 2576">
                <a:extLst>
                  <a:ext uri="{FF2B5EF4-FFF2-40B4-BE49-F238E27FC236}">
                    <a16:creationId xmlns:a16="http://schemas.microsoft.com/office/drawing/2014/main" id="{D51693A1-0836-4E2C-9391-529F51368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725" y="454025"/>
                <a:ext cx="63500" cy="63500"/>
              </a:xfrm>
              <a:custGeom>
                <a:avLst/>
                <a:gdLst>
                  <a:gd name="T0" fmla="*/ 91307851 w 37"/>
                  <a:gd name="T1" fmla="*/ 26508676 h 37"/>
                  <a:gd name="T2" fmla="*/ 82471054 w 37"/>
                  <a:gd name="T3" fmla="*/ 91307851 h 37"/>
                  <a:gd name="T4" fmla="*/ 14726851 w 37"/>
                  <a:gd name="T5" fmla="*/ 82471054 h 37"/>
                  <a:gd name="T6" fmla="*/ 26508676 w 37"/>
                  <a:gd name="T7" fmla="*/ 14726851 h 37"/>
                  <a:gd name="T8" fmla="*/ 91307851 w 37"/>
                  <a:gd name="T9" fmla="*/ 2650867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7"/>
                  <a:gd name="T17" fmla="*/ 37 w 3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7">
                    <a:moveTo>
                      <a:pt x="31" y="9"/>
                    </a:moveTo>
                    <a:cubicBezTo>
                      <a:pt x="37" y="16"/>
                      <a:pt x="35" y="26"/>
                      <a:pt x="28" y="31"/>
                    </a:cubicBezTo>
                    <a:cubicBezTo>
                      <a:pt x="21" y="37"/>
                      <a:pt x="10" y="35"/>
                      <a:pt x="5" y="28"/>
                    </a:cubicBezTo>
                    <a:cubicBezTo>
                      <a:pt x="0" y="21"/>
                      <a:pt x="1" y="10"/>
                      <a:pt x="9" y="5"/>
                    </a:cubicBezTo>
                    <a:cubicBezTo>
                      <a:pt x="16" y="0"/>
                      <a:pt x="26" y="1"/>
                      <a:pt x="31" y="9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8" name="Freeform 2577">
                <a:extLst>
                  <a:ext uri="{FF2B5EF4-FFF2-40B4-BE49-F238E27FC236}">
                    <a16:creationId xmlns:a16="http://schemas.microsoft.com/office/drawing/2014/main" id="{52AB38C3-AD3F-46E0-A131-3A6187DD2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25" y="466725"/>
                <a:ext cx="36513" cy="36513"/>
              </a:xfrm>
              <a:custGeom>
                <a:avLst/>
                <a:gdLst>
                  <a:gd name="T0" fmla="*/ 54416541 w 21"/>
                  <a:gd name="T1" fmla="*/ 15116382 h 21"/>
                  <a:gd name="T2" fmla="*/ 48369293 w 21"/>
                  <a:gd name="T3" fmla="*/ 54416541 h 21"/>
                  <a:gd name="T4" fmla="*/ 9069134 w 21"/>
                  <a:gd name="T5" fmla="*/ 48369293 h 21"/>
                  <a:gd name="T6" fmla="*/ 15116382 w 21"/>
                  <a:gd name="T7" fmla="*/ 9069134 h 21"/>
                  <a:gd name="T8" fmla="*/ 54416541 w 21"/>
                  <a:gd name="T9" fmla="*/ 15116382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18" y="5"/>
                    </a:moveTo>
                    <a:cubicBezTo>
                      <a:pt x="21" y="9"/>
                      <a:pt x="20" y="15"/>
                      <a:pt x="16" y="18"/>
                    </a:cubicBezTo>
                    <a:cubicBezTo>
                      <a:pt x="12" y="21"/>
                      <a:pt x="6" y="20"/>
                      <a:pt x="3" y="16"/>
                    </a:cubicBezTo>
                    <a:cubicBezTo>
                      <a:pt x="0" y="12"/>
                      <a:pt x="1" y="6"/>
                      <a:pt x="5" y="3"/>
                    </a:cubicBezTo>
                    <a:cubicBezTo>
                      <a:pt x="9" y="0"/>
                      <a:pt x="15" y="0"/>
                      <a:pt x="18" y="5"/>
                    </a:cubicBez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9" name="Freeform 2578">
                <a:extLst>
                  <a:ext uri="{FF2B5EF4-FFF2-40B4-BE49-F238E27FC236}">
                    <a16:creationId xmlns:a16="http://schemas.microsoft.com/office/drawing/2014/main" id="{98097F1C-03D3-46C4-855E-804434DA6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8" y="538162"/>
                <a:ext cx="61913" cy="60325"/>
              </a:xfrm>
              <a:custGeom>
                <a:avLst/>
                <a:gdLst>
                  <a:gd name="T0" fmla="*/ 91689713 w 36"/>
                  <a:gd name="T1" fmla="*/ 22464360 h 36"/>
                  <a:gd name="T2" fmla="*/ 82817237 w 36"/>
                  <a:gd name="T3" fmla="*/ 87047299 h 36"/>
                  <a:gd name="T4" fmla="*/ 14788608 w 36"/>
                  <a:gd name="T5" fmla="*/ 78621908 h 36"/>
                  <a:gd name="T6" fmla="*/ 26619150 w 36"/>
                  <a:gd name="T7" fmla="*/ 14038968 h 36"/>
                  <a:gd name="T8" fmla="*/ 91689713 w 36"/>
                  <a:gd name="T9" fmla="*/ 2246436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31" y="8"/>
                    </a:moveTo>
                    <a:cubicBezTo>
                      <a:pt x="36" y="16"/>
                      <a:pt x="35" y="26"/>
                      <a:pt x="28" y="31"/>
                    </a:cubicBezTo>
                    <a:cubicBezTo>
                      <a:pt x="20" y="36"/>
                      <a:pt x="10" y="35"/>
                      <a:pt x="5" y="28"/>
                    </a:cubicBezTo>
                    <a:cubicBezTo>
                      <a:pt x="0" y="20"/>
                      <a:pt x="1" y="10"/>
                      <a:pt x="9" y="5"/>
                    </a:cubicBezTo>
                    <a:cubicBezTo>
                      <a:pt x="16" y="0"/>
                      <a:pt x="26" y="1"/>
                      <a:pt x="31" y="8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0" name="Freeform 2579">
                <a:extLst>
                  <a:ext uri="{FF2B5EF4-FFF2-40B4-BE49-F238E27FC236}">
                    <a16:creationId xmlns:a16="http://schemas.microsoft.com/office/drawing/2014/main" id="{ABEB7549-A988-43F3-BEAA-44F88EECA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88" y="549275"/>
                <a:ext cx="36513" cy="38100"/>
              </a:xfrm>
              <a:custGeom>
                <a:avLst/>
                <a:gdLst>
                  <a:gd name="T0" fmla="*/ 52336406 w 22"/>
                  <a:gd name="T1" fmla="*/ 17995323 h 22"/>
                  <a:gd name="T2" fmla="*/ 46827923 w 22"/>
                  <a:gd name="T3" fmla="*/ 56985477 h 22"/>
                  <a:gd name="T4" fmla="*/ 8263556 w 22"/>
                  <a:gd name="T5" fmla="*/ 50986459 h 22"/>
                  <a:gd name="T6" fmla="*/ 16527112 w 22"/>
                  <a:gd name="T7" fmla="*/ 8996795 h 22"/>
                  <a:gd name="T8" fmla="*/ 52336406 w 22"/>
                  <a:gd name="T9" fmla="*/ 1799532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19" y="6"/>
                    </a:moveTo>
                    <a:cubicBezTo>
                      <a:pt x="22" y="10"/>
                      <a:pt x="21" y="16"/>
                      <a:pt x="17" y="19"/>
                    </a:cubicBezTo>
                    <a:cubicBezTo>
                      <a:pt x="12" y="22"/>
                      <a:pt x="7" y="21"/>
                      <a:pt x="3" y="17"/>
                    </a:cubicBezTo>
                    <a:cubicBezTo>
                      <a:pt x="0" y="12"/>
                      <a:pt x="1" y="6"/>
                      <a:pt x="6" y="3"/>
                    </a:cubicBezTo>
                    <a:cubicBezTo>
                      <a:pt x="10" y="0"/>
                      <a:pt x="16" y="1"/>
                      <a:pt x="19" y="6"/>
                    </a:cubicBez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1" name="Freeform 2580">
                <a:extLst>
                  <a:ext uri="{FF2B5EF4-FFF2-40B4-BE49-F238E27FC236}">
                    <a16:creationId xmlns:a16="http://schemas.microsoft.com/office/drawing/2014/main" id="{FB1ACA81-0760-493B-813E-83BEEE250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00" y="609600"/>
                <a:ext cx="61913" cy="63500"/>
              </a:xfrm>
              <a:custGeom>
                <a:avLst/>
                <a:gdLst>
                  <a:gd name="T0" fmla="*/ 91689713 w 36"/>
                  <a:gd name="T1" fmla="*/ 26508676 h 37"/>
                  <a:gd name="T2" fmla="*/ 79859171 w 36"/>
                  <a:gd name="T3" fmla="*/ 94252878 h 37"/>
                  <a:gd name="T4" fmla="*/ 14788608 w 36"/>
                  <a:gd name="T5" fmla="*/ 82471054 h 37"/>
                  <a:gd name="T6" fmla="*/ 23661085 w 36"/>
                  <a:gd name="T7" fmla="*/ 17671878 h 37"/>
                  <a:gd name="T8" fmla="*/ 91689713 w 36"/>
                  <a:gd name="T9" fmla="*/ 2650867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7"/>
                  <a:gd name="T17" fmla="*/ 36 w 3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7">
                    <a:moveTo>
                      <a:pt x="31" y="9"/>
                    </a:moveTo>
                    <a:cubicBezTo>
                      <a:pt x="36" y="16"/>
                      <a:pt x="35" y="27"/>
                      <a:pt x="27" y="32"/>
                    </a:cubicBezTo>
                    <a:cubicBezTo>
                      <a:pt x="20" y="37"/>
                      <a:pt x="10" y="36"/>
                      <a:pt x="5" y="28"/>
                    </a:cubicBezTo>
                    <a:cubicBezTo>
                      <a:pt x="0" y="21"/>
                      <a:pt x="1" y="11"/>
                      <a:pt x="8" y="6"/>
                    </a:cubicBezTo>
                    <a:cubicBezTo>
                      <a:pt x="16" y="0"/>
                      <a:pt x="26" y="2"/>
                      <a:pt x="31" y="9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2" name="Freeform 2581">
                <a:extLst>
                  <a:ext uri="{FF2B5EF4-FFF2-40B4-BE49-F238E27FC236}">
                    <a16:creationId xmlns:a16="http://schemas.microsoft.com/office/drawing/2014/main" id="{C204D3EC-7312-4613-A0FA-FB17BDD2E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113" y="623887"/>
                <a:ext cx="38100" cy="34925"/>
              </a:xfrm>
              <a:custGeom>
                <a:avLst/>
                <a:gdLst>
                  <a:gd name="T0" fmla="*/ 56985477 w 22"/>
                  <a:gd name="T1" fmla="*/ 13828637 h 21"/>
                  <a:gd name="T2" fmla="*/ 47986950 w 22"/>
                  <a:gd name="T3" fmla="*/ 49786419 h 21"/>
                  <a:gd name="T4" fmla="*/ 8996795 w 22"/>
                  <a:gd name="T5" fmla="*/ 44254964 h 21"/>
                  <a:gd name="T6" fmla="*/ 14995814 w 22"/>
                  <a:gd name="T7" fmla="*/ 8297182 h 21"/>
                  <a:gd name="T8" fmla="*/ 56985477 w 22"/>
                  <a:gd name="T9" fmla="*/ 1382863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19" y="5"/>
                    </a:moveTo>
                    <a:cubicBezTo>
                      <a:pt x="22" y="9"/>
                      <a:pt x="21" y="15"/>
                      <a:pt x="16" y="18"/>
                    </a:cubicBezTo>
                    <a:cubicBezTo>
                      <a:pt x="12" y="21"/>
                      <a:pt x="6" y="20"/>
                      <a:pt x="3" y="16"/>
                    </a:cubicBezTo>
                    <a:cubicBezTo>
                      <a:pt x="0" y="12"/>
                      <a:pt x="1" y="6"/>
                      <a:pt x="5" y="3"/>
                    </a:cubicBezTo>
                    <a:cubicBezTo>
                      <a:pt x="10" y="0"/>
                      <a:pt x="15" y="1"/>
                      <a:pt x="19" y="5"/>
                    </a:cubicBez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3" name="Freeform 2582">
                <a:extLst>
                  <a:ext uri="{FF2B5EF4-FFF2-40B4-BE49-F238E27FC236}">
                    <a16:creationId xmlns:a16="http://schemas.microsoft.com/office/drawing/2014/main" id="{CD0323A1-89D0-4A58-9167-D69681302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38" y="579437"/>
                <a:ext cx="82550" cy="73025"/>
              </a:xfrm>
              <a:custGeom>
                <a:avLst/>
                <a:gdLst>
                  <a:gd name="T0" fmla="*/ 38449382 w 48"/>
                  <a:gd name="T1" fmla="*/ 66333872 h 43"/>
                  <a:gd name="T2" fmla="*/ 130138355 w 48"/>
                  <a:gd name="T3" fmla="*/ 124015131 h 43"/>
                  <a:gd name="T4" fmla="*/ 141968802 w 48"/>
                  <a:gd name="T5" fmla="*/ 98058989 h 43"/>
                  <a:gd name="T6" fmla="*/ 59153954 w 48"/>
                  <a:gd name="T7" fmla="*/ 43261369 h 43"/>
                  <a:gd name="T8" fmla="*/ 17746530 w 48"/>
                  <a:gd name="T9" fmla="*/ 0 h 43"/>
                  <a:gd name="T10" fmla="*/ 0 w 48"/>
                  <a:gd name="T11" fmla="*/ 25956142 h 43"/>
                  <a:gd name="T12" fmla="*/ 38449382 w 48"/>
                  <a:gd name="T13" fmla="*/ 66333872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43"/>
                  <a:gd name="T23" fmla="*/ 48 w 4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43">
                    <a:moveTo>
                      <a:pt x="13" y="23"/>
                    </a:moveTo>
                    <a:cubicBezTo>
                      <a:pt x="29" y="37"/>
                      <a:pt x="44" y="43"/>
                      <a:pt x="44" y="4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34" y="28"/>
                      <a:pt x="20" y="15"/>
                    </a:cubicBezTo>
                    <a:cubicBezTo>
                      <a:pt x="15" y="11"/>
                      <a:pt x="10" y="5"/>
                      <a:pt x="6" y="0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4" y="13"/>
                      <a:pt x="9" y="18"/>
                      <a:pt x="13" y="23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4" name="Freeform 2583">
                <a:extLst>
                  <a:ext uri="{FF2B5EF4-FFF2-40B4-BE49-F238E27FC236}">
                    <a16:creationId xmlns:a16="http://schemas.microsoft.com/office/drawing/2014/main" id="{90AFD8B2-A6CC-4C54-8D4F-07D61305B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" y="520700"/>
                <a:ext cx="95250" cy="53975"/>
              </a:xfrm>
              <a:custGeom>
                <a:avLst/>
                <a:gdLst>
                  <a:gd name="T0" fmla="*/ 56985477 w 55"/>
                  <a:gd name="T1" fmla="*/ 59745265 h 32"/>
                  <a:gd name="T2" fmla="*/ 161956173 w 55"/>
                  <a:gd name="T3" fmla="*/ 91040645 h 32"/>
                  <a:gd name="T4" fmla="*/ 164955682 w 55"/>
                  <a:gd name="T5" fmla="*/ 62590759 h 32"/>
                  <a:gd name="T6" fmla="*/ 68981782 w 55"/>
                  <a:gd name="T7" fmla="*/ 34140874 h 32"/>
                  <a:gd name="T8" fmla="*/ 11996305 w 55"/>
                  <a:gd name="T9" fmla="*/ 0 h 32"/>
                  <a:gd name="T10" fmla="*/ 0 w 55"/>
                  <a:gd name="T11" fmla="*/ 25604391 h 32"/>
                  <a:gd name="T12" fmla="*/ 56985477 w 55"/>
                  <a:gd name="T13" fmla="*/ 59745265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32"/>
                  <a:gd name="T23" fmla="*/ 55 w 55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32">
                    <a:moveTo>
                      <a:pt x="19" y="21"/>
                    </a:moveTo>
                    <a:cubicBezTo>
                      <a:pt x="38" y="30"/>
                      <a:pt x="53" y="32"/>
                      <a:pt x="54" y="3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41" y="21"/>
                      <a:pt x="23" y="12"/>
                    </a:cubicBezTo>
                    <a:cubicBezTo>
                      <a:pt x="17" y="9"/>
                      <a:pt x="10" y="4"/>
                      <a:pt x="4" y="0"/>
                    </a:cubicBezTo>
                    <a:cubicBezTo>
                      <a:pt x="3" y="3"/>
                      <a:pt x="2" y="6"/>
                      <a:pt x="0" y="9"/>
                    </a:cubicBezTo>
                    <a:cubicBezTo>
                      <a:pt x="6" y="13"/>
                      <a:pt x="12" y="17"/>
                      <a:pt x="19" y="21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5" name="Freeform 2584">
                <a:extLst>
                  <a:ext uri="{FF2B5EF4-FFF2-40B4-BE49-F238E27FC236}">
                    <a16:creationId xmlns:a16="http://schemas.microsoft.com/office/drawing/2014/main" id="{A121662C-6842-4607-9A5E-F6C40994D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88" y="460375"/>
                <a:ext cx="103188" cy="38100"/>
              </a:xfrm>
              <a:custGeom>
                <a:avLst/>
                <a:gdLst>
                  <a:gd name="T0" fmla="*/ 68026689 w 60"/>
                  <a:gd name="T1" fmla="*/ 50986459 h 22"/>
                  <a:gd name="T2" fmla="*/ 177462722 w 60"/>
                  <a:gd name="T3" fmla="*/ 59983255 h 22"/>
                  <a:gd name="T4" fmla="*/ 174504666 w 60"/>
                  <a:gd name="T5" fmla="*/ 29991627 h 22"/>
                  <a:gd name="T6" fmla="*/ 73942801 w 60"/>
                  <a:gd name="T7" fmla="*/ 23994341 h 22"/>
                  <a:gd name="T8" fmla="*/ 8872448 w 60"/>
                  <a:gd name="T9" fmla="*/ 0 h 22"/>
                  <a:gd name="T10" fmla="*/ 0 w 60"/>
                  <a:gd name="T11" fmla="*/ 26992118 h 22"/>
                  <a:gd name="T12" fmla="*/ 68026689 w 60"/>
                  <a:gd name="T13" fmla="*/ 50986459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22"/>
                  <a:gd name="T23" fmla="*/ 60 w 60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22">
                    <a:moveTo>
                      <a:pt x="23" y="17"/>
                    </a:moveTo>
                    <a:cubicBezTo>
                      <a:pt x="44" y="22"/>
                      <a:pt x="59" y="20"/>
                      <a:pt x="60" y="2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10"/>
                      <a:pt x="44" y="12"/>
                      <a:pt x="25" y="8"/>
                    </a:cubicBezTo>
                    <a:cubicBezTo>
                      <a:pt x="17" y="6"/>
                      <a:pt x="9" y="3"/>
                      <a:pt x="3" y="0"/>
                    </a:cubicBezTo>
                    <a:cubicBezTo>
                      <a:pt x="2" y="3"/>
                      <a:pt x="1" y="6"/>
                      <a:pt x="0" y="9"/>
                    </a:cubicBezTo>
                    <a:cubicBezTo>
                      <a:pt x="7" y="12"/>
                      <a:pt x="15" y="15"/>
                      <a:pt x="23" y="17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6" name="Freeform 2585">
                <a:extLst>
                  <a:ext uri="{FF2B5EF4-FFF2-40B4-BE49-F238E27FC236}">
                    <a16:creationId xmlns:a16="http://schemas.microsoft.com/office/drawing/2014/main" id="{ED5279B8-9A5F-47C6-9CF1-0DDF428CE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25" y="385762"/>
                <a:ext cx="111125" cy="31750"/>
              </a:xfrm>
              <a:custGeom>
                <a:avLst/>
                <a:gdLst>
                  <a:gd name="T0" fmla="*/ 0 w 65"/>
                  <a:gd name="T1" fmla="*/ 19546303 h 19"/>
                  <a:gd name="T2" fmla="*/ 2923442 w 65"/>
                  <a:gd name="T3" fmla="*/ 47471263 h 19"/>
                  <a:gd name="T4" fmla="*/ 87682754 w 65"/>
                  <a:gd name="T5" fmla="*/ 50263592 h 19"/>
                  <a:gd name="T6" fmla="*/ 189981010 w 65"/>
                  <a:gd name="T7" fmla="*/ 25130961 h 19"/>
                  <a:gd name="T8" fmla="*/ 178290660 w 65"/>
                  <a:gd name="T9" fmla="*/ 0 h 19"/>
                  <a:gd name="T10" fmla="*/ 84761021 w 65"/>
                  <a:gd name="T11" fmla="*/ 22338632 h 19"/>
                  <a:gd name="T12" fmla="*/ 0 w 65"/>
                  <a:gd name="T13" fmla="*/ 1954630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0" y="7"/>
                    </a:moveTo>
                    <a:cubicBezTo>
                      <a:pt x="0" y="10"/>
                      <a:pt x="1" y="13"/>
                      <a:pt x="1" y="17"/>
                    </a:cubicBezTo>
                    <a:cubicBezTo>
                      <a:pt x="9" y="18"/>
                      <a:pt x="20" y="19"/>
                      <a:pt x="30" y="18"/>
                    </a:cubicBezTo>
                    <a:cubicBezTo>
                      <a:pt x="51" y="16"/>
                      <a:pt x="65" y="9"/>
                      <a:pt x="65" y="9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48" y="6"/>
                      <a:pt x="29" y="8"/>
                    </a:cubicBezTo>
                    <a:cubicBezTo>
                      <a:pt x="19" y="9"/>
                      <a:pt x="8" y="8"/>
                      <a:pt x="0" y="7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7" name="Freeform 2586">
                <a:extLst>
                  <a:ext uri="{FF2B5EF4-FFF2-40B4-BE49-F238E27FC236}">
                    <a16:creationId xmlns:a16="http://schemas.microsoft.com/office/drawing/2014/main" id="{C0CE06AD-BE24-4C51-9152-291EF7690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00" y="287337"/>
                <a:ext cx="195263" cy="92075"/>
              </a:xfrm>
              <a:custGeom>
                <a:avLst/>
                <a:gdLst>
                  <a:gd name="T0" fmla="*/ 243504951 w 114"/>
                  <a:gd name="T1" fmla="*/ 8721549 h 54"/>
                  <a:gd name="T2" fmla="*/ 132021768 w 114"/>
                  <a:gd name="T3" fmla="*/ 95942150 h 54"/>
                  <a:gd name="T4" fmla="*/ 90948024 w 114"/>
                  <a:gd name="T5" fmla="*/ 127922867 h 54"/>
                  <a:gd name="T6" fmla="*/ 26405039 w 114"/>
                  <a:gd name="T7" fmla="*/ 69775799 h 54"/>
                  <a:gd name="T8" fmla="*/ 0 w 114"/>
                  <a:gd name="T9" fmla="*/ 84313419 h 54"/>
                  <a:gd name="T10" fmla="*/ 88013941 w 114"/>
                  <a:gd name="T11" fmla="*/ 154089218 h 54"/>
                  <a:gd name="T12" fmla="*/ 155491010 w 114"/>
                  <a:gd name="T13" fmla="*/ 113386952 h 54"/>
                  <a:gd name="T14" fmla="*/ 249373118 w 114"/>
                  <a:gd name="T15" fmla="*/ 37795082 h 54"/>
                  <a:gd name="T16" fmla="*/ 316850187 w 114"/>
                  <a:gd name="T17" fmla="*/ 55239885 h 54"/>
                  <a:gd name="T18" fmla="*/ 334452975 w 114"/>
                  <a:gd name="T19" fmla="*/ 34887900 h 54"/>
                  <a:gd name="T20" fmla="*/ 243504951 w 114"/>
                  <a:gd name="T21" fmla="*/ 8721549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"/>
                  <a:gd name="T34" fmla="*/ 0 h 54"/>
                  <a:gd name="T35" fmla="*/ 114 w 114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" h="54">
                    <a:moveTo>
                      <a:pt x="83" y="3"/>
                    </a:moveTo>
                    <a:cubicBezTo>
                      <a:pt x="69" y="5"/>
                      <a:pt x="56" y="15"/>
                      <a:pt x="45" y="33"/>
                    </a:cubicBezTo>
                    <a:cubicBezTo>
                      <a:pt x="40" y="40"/>
                      <a:pt x="35" y="44"/>
                      <a:pt x="31" y="44"/>
                    </a:cubicBezTo>
                    <a:cubicBezTo>
                      <a:pt x="21" y="43"/>
                      <a:pt x="12" y="30"/>
                      <a:pt x="9" y="2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31"/>
                      <a:pt x="14" y="53"/>
                      <a:pt x="30" y="53"/>
                    </a:cubicBezTo>
                    <a:cubicBezTo>
                      <a:pt x="39" y="54"/>
                      <a:pt x="46" y="49"/>
                      <a:pt x="53" y="39"/>
                    </a:cubicBezTo>
                    <a:cubicBezTo>
                      <a:pt x="63" y="23"/>
                      <a:pt x="73" y="14"/>
                      <a:pt x="85" y="13"/>
                    </a:cubicBezTo>
                    <a:cubicBezTo>
                      <a:pt x="98" y="11"/>
                      <a:pt x="108" y="19"/>
                      <a:pt x="108" y="19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1"/>
                      <a:pt x="101" y="0"/>
                      <a:pt x="83" y="3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6" name="Group 111">
              <a:extLst>
                <a:ext uri="{FF2B5EF4-FFF2-40B4-BE49-F238E27FC236}">
                  <a16:creationId xmlns:a16="http://schemas.microsoft.com/office/drawing/2014/main" id="{29AF4B2D-653D-4F01-A7B4-090330FB8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309" y="680334"/>
              <a:ext cx="3576293" cy="1458992"/>
              <a:chOff x="0" y="0"/>
              <a:chExt cx="2794000" cy="1071563"/>
            </a:xfrm>
          </p:grpSpPr>
          <p:sp>
            <p:nvSpPr>
              <p:cNvPr id="32904" name="Freeform 2664">
                <a:extLst>
                  <a:ext uri="{FF2B5EF4-FFF2-40B4-BE49-F238E27FC236}">
                    <a16:creationId xmlns:a16="http://schemas.microsoft.com/office/drawing/2014/main" id="{59137719-7133-45E3-B8A7-6929D1E51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2" y="47625"/>
                <a:ext cx="2770188" cy="800100"/>
              </a:xfrm>
              <a:custGeom>
                <a:avLst/>
                <a:gdLst>
                  <a:gd name="T0" fmla="*/ 2147483647 w 1615"/>
                  <a:gd name="T1" fmla="*/ 0 h 466"/>
                  <a:gd name="T2" fmla="*/ 2147483647 w 1615"/>
                  <a:gd name="T3" fmla="*/ 0 h 466"/>
                  <a:gd name="T4" fmla="*/ 1859475402 w 1615"/>
                  <a:gd name="T5" fmla="*/ 70750474 h 466"/>
                  <a:gd name="T6" fmla="*/ 823817890 w 1615"/>
                  <a:gd name="T7" fmla="*/ 56010434 h 466"/>
                  <a:gd name="T8" fmla="*/ 753204683 w 1615"/>
                  <a:gd name="T9" fmla="*/ 262365839 h 466"/>
                  <a:gd name="T10" fmla="*/ 741436101 w 1615"/>
                  <a:gd name="T11" fmla="*/ 291844201 h 466"/>
                  <a:gd name="T12" fmla="*/ 697303490 w 1615"/>
                  <a:gd name="T13" fmla="*/ 324272289 h 466"/>
                  <a:gd name="T14" fmla="*/ 679649759 w 1615"/>
                  <a:gd name="T15" fmla="*/ 321324281 h 466"/>
                  <a:gd name="T16" fmla="*/ 582557672 w 1615"/>
                  <a:gd name="T17" fmla="*/ 285948185 h 466"/>
                  <a:gd name="T18" fmla="*/ 570789090 w 1615"/>
                  <a:gd name="T19" fmla="*/ 554210040 h 466"/>
                  <a:gd name="T20" fmla="*/ 44132611 w 1615"/>
                  <a:gd name="T21" fmla="*/ 527679686 h 466"/>
                  <a:gd name="T22" fmla="*/ 41190895 w 1615"/>
                  <a:gd name="T23" fmla="*/ 527679686 h 466"/>
                  <a:gd name="T24" fmla="*/ 8826865 w 1615"/>
                  <a:gd name="T25" fmla="*/ 542418008 h 466"/>
                  <a:gd name="T26" fmla="*/ 5885149 w 1615"/>
                  <a:gd name="T27" fmla="*/ 574846096 h 466"/>
                  <a:gd name="T28" fmla="*/ 52959476 w 1615"/>
                  <a:gd name="T29" fmla="*/ 701607003 h 466"/>
                  <a:gd name="T30" fmla="*/ 267740814 w 1615"/>
                  <a:gd name="T31" fmla="*/ 934492763 h 466"/>
                  <a:gd name="T32" fmla="*/ 267740814 w 1615"/>
                  <a:gd name="T33" fmla="*/ 934492763 h 466"/>
                  <a:gd name="T34" fmla="*/ 329527156 w 1615"/>
                  <a:gd name="T35" fmla="*/ 1011139252 h 466"/>
                  <a:gd name="T36" fmla="*/ 320700291 w 1615"/>
                  <a:gd name="T37" fmla="*/ 1078941718 h 466"/>
                  <a:gd name="T38" fmla="*/ 55901193 w 1615"/>
                  <a:gd name="T39" fmla="*/ 1279401107 h 466"/>
                  <a:gd name="T40" fmla="*/ 959159156 w 1615"/>
                  <a:gd name="T41" fmla="*/ 1335411541 h 466"/>
                  <a:gd name="T42" fmla="*/ 962102588 w 1615"/>
                  <a:gd name="T43" fmla="*/ 1335411541 h 466"/>
                  <a:gd name="T44" fmla="*/ 1000350050 w 1615"/>
                  <a:gd name="T45" fmla="*/ 1300035445 h 466"/>
                  <a:gd name="T46" fmla="*/ 1015062064 w 1615"/>
                  <a:gd name="T47" fmla="*/ 825419903 h 466"/>
                  <a:gd name="T48" fmla="*/ 2147483647 w 1615"/>
                  <a:gd name="T49" fmla="*/ 854898265 h 466"/>
                  <a:gd name="T50" fmla="*/ 2147483647 w 1615"/>
                  <a:gd name="T51" fmla="*/ 831315919 h 466"/>
                  <a:gd name="T52" fmla="*/ 2147483647 w 1615"/>
                  <a:gd name="T53" fmla="*/ 1335411541 h 466"/>
                  <a:gd name="T54" fmla="*/ 2147483647 w 1615"/>
                  <a:gd name="T55" fmla="*/ 1373733927 h 466"/>
                  <a:gd name="T56" fmla="*/ 2147483647 w 1615"/>
                  <a:gd name="T57" fmla="*/ 1373733927 h 466"/>
                  <a:gd name="T58" fmla="*/ 2147483647 w 1615"/>
                  <a:gd name="T59" fmla="*/ 1353097871 h 466"/>
                  <a:gd name="T60" fmla="*/ 2147483647 w 1615"/>
                  <a:gd name="T61" fmla="*/ 1114316096 h 466"/>
                  <a:gd name="T62" fmla="*/ 2147483647 w 1615"/>
                  <a:gd name="T63" fmla="*/ 1084837734 h 466"/>
                  <a:gd name="T64" fmla="*/ 2147483647 w 1615"/>
                  <a:gd name="T65" fmla="*/ 1067149686 h 466"/>
                  <a:gd name="T66" fmla="*/ 2147483647 w 1615"/>
                  <a:gd name="T67" fmla="*/ 934492763 h 466"/>
                  <a:gd name="T68" fmla="*/ 2147483647 w 1615"/>
                  <a:gd name="T69" fmla="*/ 586638127 h 466"/>
                  <a:gd name="T70" fmla="*/ 2147483647 w 1615"/>
                  <a:gd name="T71" fmla="*/ 515887654 h 466"/>
                  <a:gd name="T72" fmla="*/ 2147483647 w 1615"/>
                  <a:gd name="T73" fmla="*/ 515887654 h 466"/>
                  <a:gd name="T74" fmla="*/ 2147483647 w 1615"/>
                  <a:gd name="T75" fmla="*/ 515887654 h 466"/>
                  <a:gd name="T76" fmla="*/ 2147483647 w 1615"/>
                  <a:gd name="T77" fmla="*/ 545366016 h 466"/>
                  <a:gd name="T78" fmla="*/ 2147483647 w 1615"/>
                  <a:gd name="T79" fmla="*/ 38322386 h 466"/>
                  <a:gd name="T80" fmla="*/ 2147483647 w 1615"/>
                  <a:gd name="T81" fmla="*/ 0 h 4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15"/>
                  <a:gd name="T124" fmla="*/ 0 h 466"/>
                  <a:gd name="T125" fmla="*/ 1615 w 1615"/>
                  <a:gd name="T126" fmla="*/ 466 h 4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15" h="466">
                    <a:moveTo>
                      <a:pt x="1404" y="0"/>
                    </a:moveTo>
                    <a:cubicBezTo>
                      <a:pt x="1404" y="0"/>
                      <a:pt x="1403" y="0"/>
                      <a:pt x="1403" y="0"/>
                    </a:cubicBezTo>
                    <a:cubicBezTo>
                      <a:pt x="1146" y="16"/>
                      <a:pt x="889" y="24"/>
                      <a:pt x="632" y="24"/>
                    </a:cubicBezTo>
                    <a:cubicBezTo>
                      <a:pt x="515" y="24"/>
                      <a:pt x="397" y="22"/>
                      <a:pt x="280" y="19"/>
                    </a:cubicBezTo>
                    <a:cubicBezTo>
                      <a:pt x="272" y="42"/>
                      <a:pt x="264" y="65"/>
                      <a:pt x="256" y="89"/>
                    </a:cubicBezTo>
                    <a:cubicBezTo>
                      <a:pt x="255" y="92"/>
                      <a:pt x="253" y="96"/>
                      <a:pt x="252" y="99"/>
                    </a:cubicBezTo>
                    <a:cubicBezTo>
                      <a:pt x="250" y="106"/>
                      <a:pt x="243" y="110"/>
                      <a:pt x="237" y="110"/>
                    </a:cubicBezTo>
                    <a:cubicBezTo>
                      <a:pt x="235" y="110"/>
                      <a:pt x="233" y="110"/>
                      <a:pt x="231" y="109"/>
                    </a:cubicBezTo>
                    <a:cubicBezTo>
                      <a:pt x="220" y="105"/>
                      <a:pt x="209" y="101"/>
                      <a:pt x="198" y="97"/>
                    </a:cubicBezTo>
                    <a:cubicBezTo>
                      <a:pt x="197" y="127"/>
                      <a:pt x="195" y="158"/>
                      <a:pt x="194" y="188"/>
                    </a:cubicBezTo>
                    <a:cubicBezTo>
                      <a:pt x="134" y="186"/>
                      <a:pt x="74" y="182"/>
                      <a:pt x="15" y="179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0" y="179"/>
                      <a:pt x="6" y="181"/>
                      <a:pt x="3" y="184"/>
                    </a:cubicBezTo>
                    <a:cubicBezTo>
                      <a:pt x="1" y="187"/>
                      <a:pt x="0" y="191"/>
                      <a:pt x="2" y="195"/>
                    </a:cubicBezTo>
                    <a:cubicBezTo>
                      <a:pt x="7" y="209"/>
                      <a:pt x="13" y="223"/>
                      <a:pt x="18" y="238"/>
                    </a:cubicBezTo>
                    <a:cubicBezTo>
                      <a:pt x="31" y="250"/>
                      <a:pt x="53" y="273"/>
                      <a:pt x="91" y="317"/>
                    </a:cubicBezTo>
                    <a:cubicBezTo>
                      <a:pt x="91" y="317"/>
                      <a:pt x="91" y="317"/>
                      <a:pt x="91" y="317"/>
                    </a:cubicBezTo>
                    <a:cubicBezTo>
                      <a:pt x="98" y="326"/>
                      <a:pt x="105" y="334"/>
                      <a:pt x="112" y="343"/>
                    </a:cubicBezTo>
                    <a:cubicBezTo>
                      <a:pt x="118" y="350"/>
                      <a:pt x="117" y="361"/>
                      <a:pt x="109" y="366"/>
                    </a:cubicBezTo>
                    <a:cubicBezTo>
                      <a:pt x="79" y="389"/>
                      <a:pt x="50" y="412"/>
                      <a:pt x="19" y="434"/>
                    </a:cubicBezTo>
                    <a:cubicBezTo>
                      <a:pt x="121" y="441"/>
                      <a:pt x="224" y="448"/>
                      <a:pt x="326" y="453"/>
                    </a:cubicBezTo>
                    <a:cubicBezTo>
                      <a:pt x="326" y="453"/>
                      <a:pt x="326" y="453"/>
                      <a:pt x="327" y="453"/>
                    </a:cubicBezTo>
                    <a:cubicBezTo>
                      <a:pt x="334" y="453"/>
                      <a:pt x="339" y="448"/>
                      <a:pt x="340" y="441"/>
                    </a:cubicBezTo>
                    <a:cubicBezTo>
                      <a:pt x="341" y="387"/>
                      <a:pt x="343" y="334"/>
                      <a:pt x="345" y="280"/>
                    </a:cubicBezTo>
                    <a:cubicBezTo>
                      <a:pt x="512" y="286"/>
                      <a:pt x="678" y="290"/>
                      <a:pt x="844" y="290"/>
                    </a:cubicBezTo>
                    <a:cubicBezTo>
                      <a:pt x="987" y="290"/>
                      <a:pt x="1131" y="287"/>
                      <a:pt x="1274" y="282"/>
                    </a:cubicBezTo>
                    <a:cubicBezTo>
                      <a:pt x="1276" y="339"/>
                      <a:pt x="1278" y="396"/>
                      <a:pt x="1280" y="453"/>
                    </a:cubicBezTo>
                    <a:cubicBezTo>
                      <a:pt x="1280" y="460"/>
                      <a:pt x="1286" y="466"/>
                      <a:pt x="1293" y="466"/>
                    </a:cubicBezTo>
                    <a:cubicBezTo>
                      <a:pt x="1293" y="466"/>
                      <a:pt x="1293" y="466"/>
                      <a:pt x="1293" y="466"/>
                    </a:cubicBezTo>
                    <a:cubicBezTo>
                      <a:pt x="1369" y="464"/>
                      <a:pt x="1445" y="462"/>
                      <a:pt x="1521" y="459"/>
                    </a:cubicBezTo>
                    <a:cubicBezTo>
                      <a:pt x="1578" y="378"/>
                      <a:pt x="1578" y="378"/>
                      <a:pt x="1578" y="378"/>
                    </a:cubicBezTo>
                    <a:cubicBezTo>
                      <a:pt x="1581" y="373"/>
                      <a:pt x="1586" y="370"/>
                      <a:pt x="1591" y="368"/>
                    </a:cubicBezTo>
                    <a:cubicBezTo>
                      <a:pt x="1595" y="362"/>
                      <a:pt x="1595" y="362"/>
                      <a:pt x="1595" y="362"/>
                    </a:cubicBezTo>
                    <a:cubicBezTo>
                      <a:pt x="1588" y="347"/>
                      <a:pt x="1580" y="332"/>
                      <a:pt x="1573" y="317"/>
                    </a:cubicBezTo>
                    <a:cubicBezTo>
                      <a:pt x="1587" y="278"/>
                      <a:pt x="1601" y="238"/>
                      <a:pt x="1615" y="199"/>
                    </a:cubicBezTo>
                    <a:cubicBezTo>
                      <a:pt x="1608" y="192"/>
                      <a:pt x="1605" y="183"/>
                      <a:pt x="1607" y="175"/>
                    </a:cubicBezTo>
                    <a:cubicBezTo>
                      <a:pt x="1606" y="175"/>
                      <a:pt x="1605" y="175"/>
                      <a:pt x="1605" y="175"/>
                    </a:cubicBezTo>
                    <a:cubicBezTo>
                      <a:pt x="1604" y="175"/>
                      <a:pt x="1604" y="175"/>
                      <a:pt x="1604" y="175"/>
                    </a:cubicBezTo>
                    <a:cubicBezTo>
                      <a:pt x="1544" y="178"/>
                      <a:pt x="1484" y="182"/>
                      <a:pt x="1425" y="185"/>
                    </a:cubicBezTo>
                    <a:cubicBezTo>
                      <a:pt x="1422" y="128"/>
                      <a:pt x="1419" y="70"/>
                      <a:pt x="1416" y="13"/>
                    </a:cubicBezTo>
                    <a:cubicBezTo>
                      <a:pt x="1416" y="6"/>
                      <a:pt x="1410" y="0"/>
                      <a:pt x="1404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5" name="Freeform 2665">
                <a:extLst>
                  <a:ext uri="{FF2B5EF4-FFF2-40B4-BE49-F238E27FC236}">
                    <a16:creationId xmlns:a16="http://schemas.microsoft.com/office/drawing/2014/main" id="{47DDAE98-6475-4CA7-AA95-B06D18C7B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37" y="79375"/>
                <a:ext cx="141288" cy="157163"/>
              </a:xfrm>
              <a:custGeom>
                <a:avLst/>
                <a:gdLst>
                  <a:gd name="T0" fmla="*/ 187036021 w 82"/>
                  <a:gd name="T1" fmla="*/ 0 h 92"/>
                  <a:gd name="T2" fmla="*/ 151409045 w 82"/>
                  <a:gd name="T3" fmla="*/ 87548332 h 92"/>
                  <a:gd name="T4" fmla="*/ 139533961 w 82"/>
                  <a:gd name="T5" fmla="*/ 116731110 h 92"/>
                  <a:gd name="T6" fmla="*/ 95002396 w 82"/>
                  <a:gd name="T7" fmla="*/ 145913887 h 92"/>
                  <a:gd name="T8" fmla="*/ 77189770 w 82"/>
                  <a:gd name="T9" fmla="*/ 140076649 h 92"/>
                  <a:gd name="T10" fmla="*/ 5937542 w 82"/>
                  <a:gd name="T11" fmla="*/ 110893871 h 92"/>
                  <a:gd name="T12" fmla="*/ 0 w 82"/>
                  <a:gd name="T13" fmla="*/ 230542746 h 92"/>
                  <a:gd name="T14" fmla="*/ 97971167 w 82"/>
                  <a:gd name="T15" fmla="*/ 265562763 h 92"/>
                  <a:gd name="T16" fmla="*/ 115783793 w 82"/>
                  <a:gd name="T17" fmla="*/ 268480528 h 92"/>
                  <a:gd name="T18" fmla="*/ 160315358 w 82"/>
                  <a:gd name="T19" fmla="*/ 236379985 h 92"/>
                  <a:gd name="T20" fmla="*/ 172190442 w 82"/>
                  <a:gd name="T21" fmla="*/ 207197208 h 92"/>
                  <a:gd name="T22" fmla="*/ 243442670 w 82"/>
                  <a:gd name="T23" fmla="*/ 2917765 h 92"/>
                  <a:gd name="T24" fmla="*/ 187036021 w 82"/>
                  <a:gd name="T25" fmla="*/ 0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92"/>
                  <a:gd name="T41" fmla="*/ 82 w 82"/>
                  <a:gd name="T42" fmla="*/ 92 h 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92">
                    <a:moveTo>
                      <a:pt x="63" y="0"/>
                    </a:moveTo>
                    <a:cubicBezTo>
                      <a:pt x="51" y="30"/>
                      <a:pt x="51" y="30"/>
                      <a:pt x="51" y="3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4" y="46"/>
                      <a:pt x="38" y="50"/>
                      <a:pt x="32" y="50"/>
                    </a:cubicBezTo>
                    <a:cubicBezTo>
                      <a:pt x="30" y="50"/>
                      <a:pt x="28" y="49"/>
                      <a:pt x="26" y="4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" y="52"/>
                      <a:pt x="1" y="65"/>
                      <a:pt x="0" y="79"/>
                    </a:cubicBezTo>
                    <a:cubicBezTo>
                      <a:pt x="11" y="83"/>
                      <a:pt x="22" y="87"/>
                      <a:pt x="33" y="91"/>
                    </a:cubicBezTo>
                    <a:cubicBezTo>
                      <a:pt x="35" y="92"/>
                      <a:pt x="37" y="92"/>
                      <a:pt x="39" y="92"/>
                    </a:cubicBezTo>
                    <a:cubicBezTo>
                      <a:pt x="45" y="92"/>
                      <a:pt x="52" y="88"/>
                      <a:pt x="54" y="81"/>
                    </a:cubicBezTo>
                    <a:cubicBezTo>
                      <a:pt x="55" y="78"/>
                      <a:pt x="57" y="74"/>
                      <a:pt x="58" y="71"/>
                    </a:cubicBezTo>
                    <a:cubicBezTo>
                      <a:pt x="66" y="47"/>
                      <a:pt x="74" y="24"/>
                      <a:pt x="82" y="1"/>
                    </a:cubicBezTo>
                    <a:cubicBezTo>
                      <a:pt x="76" y="1"/>
                      <a:pt x="70" y="1"/>
                      <a:pt x="63" y="0"/>
                    </a:cubicBezTo>
                  </a:path>
                </a:pathLst>
              </a:custGeom>
              <a:solidFill>
                <a:srgbClr val="4B4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6" name="Freeform 2666">
                <a:extLst>
                  <a:ext uri="{FF2B5EF4-FFF2-40B4-BE49-F238E27FC236}">
                    <a16:creationId xmlns:a16="http://schemas.microsoft.com/office/drawing/2014/main" id="{98E49369-42C0-4918-80ED-5F19AD029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12" y="79375"/>
                <a:ext cx="104775" cy="85725"/>
              </a:xfrm>
              <a:custGeom>
                <a:avLst/>
                <a:gdLst>
                  <a:gd name="T0" fmla="*/ 129809355 w 61"/>
                  <a:gd name="T1" fmla="*/ 0 h 50"/>
                  <a:gd name="T2" fmla="*/ 100307463 w 61"/>
                  <a:gd name="T3" fmla="*/ 70548246 h 50"/>
                  <a:gd name="T4" fmla="*/ 88507393 w 61"/>
                  <a:gd name="T5" fmla="*/ 97004696 h 50"/>
                  <a:gd name="T6" fmla="*/ 2950876 w 61"/>
                  <a:gd name="T7" fmla="*/ 61730573 h 50"/>
                  <a:gd name="T8" fmla="*/ 0 w 61"/>
                  <a:gd name="T9" fmla="*/ 111701390 h 50"/>
                  <a:gd name="T10" fmla="*/ 70805571 w 61"/>
                  <a:gd name="T11" fmla="*/ 141096492 h 50"/>
                  <a:gd name="T12" fmla="*/ 88507393 w 61"/>
                  <a:gd name="T13" fmla="*/ 146975513 h 50"/>
                  <a:gd name="T14" fmla="*/ 132760231 w 61"/>
                  <a:gd name="T15" fmla="*/ 117580410 h 50"/>
                  <a:gd name="T16" fmla="*/ 144562018 w 61"/>
                  <a:gd name="T17" fmla="*/ 88185308 h 50"/>
                  <a:gd name="T18" fmla="*/ 179963945 w 61"/>
                  <a:gd name="T19" fmla="*/ 0 h 50"/>
                  <a:gd name="T20" fmla="*/ 129809355 w 6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50"/>
                  <a:gd name="T35" fmla="*/ 61 w 61"/>
                  <a:gd name="T36" fmla="*/ 50 h 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50">
                    <a:moveTo>
                      <a:pt x="44" y="0"/>
                    </a:moveTo>
                    <a:cubicBezTo>
                      <a:pt x="34" y="24"/>
                      <a:pt x="34" y="24"/>
                      <a:pt x="34" y="2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7"/>
                      <a:pt x="0" y="32"/>
                      <a:pt x="0" y="3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9"/>
                      <a:pt x="28" y="50"/>
                      <a:pt x="30" y="50"/>
                    </a:cubicBezTo>
                    <a:cubicBezTo>
                      <a:pt x="36" y="50"/>
                      <a:pt x="42" y="46"/>
                      <a:pt x="45" y="4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6" y="0"/>
                      <a:pt x="50" y="0"/>
                      <a:pt x="44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7" name="Freeform 2667">
                <a:extLst>
                  <a:ext uri="{FF2B5EF4-FFF2-40B4-BE49-F238E27FC236}">
                    <a16:creationId xmlns:a16="http://schemas.microsoft.com/office/drawing/2014/main" id="{AAF43975-E8A5-4D61-BC7C-320B345A3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887" y="95250"/>
                <a:ext cx="55563" cy="39688"/>
              </a:xfrm>
              <a:custGeom>
                <a:avLst/>
                <a:gdLst>
                  <a:gd name="T0" fmla="*/ 0 w 33"/>
                  <a:gd name="T1" fmla="*/ 0 h 23"/>
                  <a:gd name="T2" fmla="*/ 0 w 33"/>
                  <a:gd name="T3" fmla="*/ 2978326 h 23"/>
                  <a:gd name="T4" fmla="*/ 0 w 33"/>
                  <a:gd name="T5" fmla="*/ 32752953 h 23"/>
                  <a:gd name="T6" fmla="*/ 82213035 w 33"/>
                  <a:gd name="T7" fmla="*/ 68484232 h 23"/>
                  <a:gd name="T8" fmla="*/ 93552938 w 33"/>
                  <a:gd name="T9" fmla="*/ 41686205 h 23"/>
                  <a:gd name="T10" fmla="*/ 0 w 3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23"/>
                  <a:gd name="T20" fmla="*/ 33 w 3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23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8" name="Freeform 2668">
                <a:extLst>
                  <a:ext uri="{FF2B5EF4-FFF2-40B4-BE49-F238E27FC236}">
                    <a16:creationId xmlns:a16="http://schemas.microsoft.com/office/drawing/2014/main" id="{C2A62AFD-E1EE-482A-BD2B-F71DC4163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887" y="77788"/>
                <a:ext cx="73025" cy="42863"/>
              </a:xfrm>
              <a:custGeom>
                <a:avLst/>
                <a:gdLst>
                  <a:gd name="T0" fmla="*/ 37492394 w 43"/>
                  <a:gd name="T1" fmla="*/ 0 h 25"/>
                  <a:gd name="T2" fmla="*/ 0 w 43"/>
                  <a:gd name="T3" fmla="*/ 32335847 h 25"/>
                  <a:gd name="T4" fmla="*/ 95173652 w 43"/>
                  <a:gd name="T5" fmla="*/ 73489471 h 25"/>
                  <a:gd name="T6" fmla="*/ 124015131 w 43"/>
                  <a:gd name="T7" fmla="*/ 2940402 h 25"/>
                  <a:gd name="T8" fmla="*/ 40377730 w 43"/>
                  <a:gd name="T9" fmla="*/ 0 h 25"/>
                  <a:gd name="T10" fmla="*/ 37492394 w 43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25"/>
                  <a:gd name="T20" fmla="*/ 43 w 4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25">
                    <a:moveTo>
                      <a:pt x="13" y="0"/>
                    </a:moveTo>
                    <a:cubicBezTo>
                      <a:pt x="7" y="0"/>
                      <a:pt x="1" y="5"/>
                      <a:pt x="0" y="11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33" y="1"/>
                      <a:pt x="2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solidFill>
                <a:srgbClr val="1C0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9" name="Freeform 2669">
                <a:extLst>
                  <a:ext uri="{FF2B5EF4-FFF2-40B4-BE49-F238E27FC236}">
                    <a16:creationId xmlns:a16="http://schemas.microsoft.com/office/drawing/2014/main" id="{5E717AFA-A975-4CE5-AEB4-1513D0443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5613"/>
                <a:ext cx="227013" cy="336550"/>
              </a:xfrm>
              <a:custGeom>
                <a:avLst/>
                <a:gdLst>
                  <a:gd name="T0" fmla="*/ 94645503 w 132"/>
                  <a:gd name="T1" fmla="*/ 0 h 196"/>
                  <a:gd name="T2" fmla="*/ 177462253 w 132"/>
                  <a:gd name="T3" fmla="*/ 206387570 h 196"/>
                  <a:gd name="T4" fmla="*/ 177462253 w 132"/>
                  <a:gd name="T5" fmla="*/ 209337534 h 196"/>
                  <a:gd name="T6" fmla="*/ 224784145 w 132"/>
                  <a:gd name="T7" fmla="*/ 274202395 h 196"/>
                  <a:gd name="T8" fmla="*/ 215911720 w 132"/>
                  <a:gd name="T9" fmla="*/ 339067257 h 196"/>
                  <a:gd name="T10" fmla="*/ 32535090 w 132"/>
                  <a:gd name="T11" fmla="*/ 471745226 h 196"/>
                  <a:gd name="T12" fmla="*/ 5916096 w 132"/>
                  <a:gd name="T13" fmla="*/ 518918890 h 196"/>
                  <a:gd name="T14" fmla="*/ 5916096 w 132"/>
                  <a:gd name="T15" fmla="*/ 554299567 h 196"/>
                  <a:gd name="T16" fmla="*/ 38449467 w 132"/>
                  <a:gd name="T17" fmla="*/ 571990764 h 196"/>
                  <a:gd name="T18" fmla="*/ 97603551 w 132"/>
                  <a:gd name="T19" fmla="*/ 577887258 h 196"/>
                  <a:gd name="T20" fmla="*/ 363796931 w 132"/>
                  <a:gd name="T21" fmla="*/ 377396181 h 196"/>
                  <a:gd name="T22" fmla="*/ 372669356 w 132"/>
                  <a:gd name="T23" fmla="*/ 309583073 h 196"/>
                  <a:gd name="T24" fmla="*/ 310558943 w 132"/>
                  <a:gd name="T25" fmla="*/ 232923508 h 196"/>
                  <a:gd name="T26" fmla="*/ 310558943 w 132"/>
                  <a:gd name="T27" fmla="*/ 232923508 h 196"/>
                  <a:gd name="T28" fmla="*/ 94645503 w 132"/>
                  <a:gd name="T29" fmla="*/ 0 h 1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2"/>
                  <a:gd name="T46" fmla="*/ 0 h 196"/>
                  <a:gd name="T47" fmla="*/ 132 w 132"/>
                  <a:gd name="T48" fmla="*/ 196 h 1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2" h="196">
                    <a:moveTo>
                      <a:pt x="32" y="0"/>
                    </a:moveTo>
                    <a:cubicBezTo>
                      <a:pt x="42" y="23"/>
                      <a:pt x="51" y="47"/>
                      <a:pt x="60" y="70"/>
                    </a:cubicBezTo>
                    <a:cubicBezTo>
                      <a:pt x="60" y="70"/>
                      <a:pt x="60" y="70"/>
                      <a:pt x="60" y="71"/>
                    </a:cubicBezTo>
                    <a:cubicBezTo>
                      <a:pt x="76" y="93"/>
                      <a:pt x="76" y="93"/>
                      <a:pt x="76" y="93"/>
                    </a:cubicBezTo>
                    <a:cubicBezTo>
                      <a:pt x="81" y="100"/>
                      <a:pt x="80" y="110"/>
                      <a:pt x="73" y="115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8" y="165"/>
                      <a:pt x="5" y="171"/>
                      <a:pt x="2" y="176"/>
                    </a:cubicBezTo>
                    <a:cubicBezTo>
                      <a:pt x="0" y="180"/>
                      <a:pt x="0" y="184"/>
                      <a:pt x="2" y="188"/>
                    </a:cubicBezTo>
                    <a:cubicBezTo>
                      <a:pt x="4" y="192"/>
                      <a:pt x="8" y="194"/>
                      <a:pt x="13" y="194"/>
                    </a:cubicBezTo>
                    <a:cubicBezTo>
                      <a:pt x="20" y="195"/>
                      <a:pt x="27" y="195"/>
                      <a:pt x="33" y="196"/>
                    </a:cubicBezTo>
                    <a:cubicBezTo>
                      <a:pt x="64" y="174"/>
                      <a:pt x="93" y="151"/>
                      <a:pt x="123" y="128"/>
                    </a:cubicBezTo>
                    <a:cubicBezTo>
                      <a:pt x="131" y="123"/>
                      <a:pt x="132" y="112"/>
                      <a:pt x="126" y="105"/>
                    </a:cubicBezTo>
                    <a:cubicBezTo>
                      <a:pt x="119" y="96"/>
                      <a:pt x="112" y="88"/>
                      <a:pt x="105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67" y="35"/>
                      <a:pt x="45" y="12"/>
                      <a:pt x="32" y="0"/>
                    </a:cubicBezTo>
                  </a:path>
                </a:pathLst>
              </a:custGeom>
              <a:solidFill>
                <a:srgbClr val="4B4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0" name="Freeform 2670">
                <a:extLst>
                  <a:ext uri="{FF2B5EF4-FFF2-40B4-BE49-F238E27FC236}">
                    <a16:creationId xmlns:a16="http://schemas.microsoft.com/office/drawing/2014/main" id="{8AF5651A-6571-4ED9-9B41-47C62098E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50" y="577850"/>
                <a:ext cx="120650" cy="152400"/>
              </a:xfrm>
              <a:custGeom>
                <a:avLst/>
                <a:gdLst>
                  <a:gd name="T0" fmla="*/ 145564225 w 70"/>
                  <a:gd name="T1" fmla="*/ 0 h 89"/>
                  <a:gd name="T2" fmla="*/ 121797899 w 70"/>
                  <a:gd name="T3" fmla="*/ 43981955 h 89"/>
                  <a:gd name="T4" fmla="*/ 154476813 w 70"/>
                  <a:gd name="T5" fmla="*/ 90897182 h 89"/>
                  <a:gd name="T6" fmla="*/ 56443517 w 70"/>
                  <a:gd name="T7" fmla="*/ 161270022 h 89"/>
                  <a:gd name="T8" fmla="*/ 0 w 70"/>
                  <a:gd name="T9" fmla="*/ 260963596 h 89"/>
                  <a:gd name="T10" fmla="*/ 184182566 w 70"/>
                  <a:gd name="T11" fmla="*/ 129016018 h 89"/>
                  <a:gd name="T12" fmla="*/ 193095154 w 70"/>
                  <a:gd name="T13" fmla="*/ 64508009 h 89"/>
                  <a:gd name="T14" fmla="*/ 145564225 w 70"/>
                  <a:gd name="T15" fmla="*/ 0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89"/>
                  <a:gd name="T26" fmla="*/ 70 w 70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89">
                    <a:moveTo>
                      <a:pt x="49" y="0"/>
                    </a:moveTo>
                    <a:cubicBezTo>
                      <a:pt x="46" y="5"/>
                      <a:pt x="43" y="10"/>
                      <a:pt x="41" y="15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2" y="66"/>
                      <a:pt x="6" y="78"/>
                      <a:pt x="0" y="89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9" y="39"/>
                      <a:pt x="70" y="29"/>
                      <a:pt x="65" y="22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1" name="Freeform 2671">
                <a:extLst>
                  <a:ext uri="{FF2B5EF4-FFF2-40B4-BE49-F238E27FC236}">
                    <a16:creationId xmlns:a16="http://schemas.microsoft.com/office/drawing/2014/main" id="{A9991124-4F9A-423D-8E1D-B869DE6EB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87" y="603250"/>
                <a:ext cx="55563" cy="68263"/>
              </a:xfrm>
              <a:custGeom>
                <a:avLst/>
                <a:gdLst>
                  <a:gd name="T0" fmla="*/ 62368626 w 33"/>
                  <a:gd name="T1" fmla="*/ 0 h 40"/>
                  <a:gd name="T2" fmla="*/ 0 w 33"/>
                  <a:gd name="T3" fmla="*/ 116495929 h 40"/>
                  <a:gd name="T4" fmla="*/ 93552938 w 33"/>
                  <a:gd name="T5" fmla="*/ 46598030 h 40"/>
                  <a:gd name="T6" fmla="*/ 62368626 w 33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40"/>
                  <a:gd name="T14" fmla="*/ 33 w 33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40">
                    <a:moveTo>
                      <a:pt x="22" y="0"/>
                    </a:moveTo>
                    <a:cubicBezTo>
                      <a:pt x="14" y="14"/>
                      <a:pt x="7" y="27"/>
                      <a:pt x="0" y="40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6E65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2" name="Freeform 2679">
                <a:extLst>
                  <a:ext uri="{FF2B5EF4-FFF2-40B4-BE49-F238E27FC236}">
                    <a16:creationId xmlns:a16="http://schemas.microsoft.com/office/drawing/2014/main" id="{996B8D99-7475-4691-8065-3A830AC60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2" y="0"/>
                <a:ext cx="2733675" cy="765175"/>
              </a:xfrm>
              <a:custGeom>
                <a:avLst/>
                <a:gdLst>
                  <a:gd name="T0" fmla="*/ 8823562 w 1594"/>
                  <a:gd name="T1" fmla="*/ 1295103294 h 446"/>
                  <a:gd name="T2" fmla="*/ 38235435 w 1594"/>
                  <a:gd name="T3" fmla="*/ 1312764082 h 446"/>
                  <a:gd name="T4" fmla="*/ 970579818 w 1594"/>
                  <a:gd name="T5" fmla="*/ 1312764082 h 446"/>
                  <a:gd name="T6" fmla="*/ 1005872352 w 1594"/>
                  <a:gd name="T7" fmla="*/ 1274500185 h 446"/>
                  <a:gd name="T8" fmla="*/ 1005872352 w 1594"/>
                  <a:gd name="T9" fmla="*/ 785893057 h 446"/>
                  <a:gd name="T10" fmla="*/ 2147483647 w 1594"/>
                  <a:gd name="T11" fmla="*/ 785893057 h 446"/>
                  <a:gd name="T12" fmla="*/ 2147483647 w 1594"/>
                  <a:gd name="T13" fmla="*/ 1274500185 h 446"/>
                  <a:gd name="T14" fmla="*/ 2147483647 w 1594"/>
                  <a:gd name="T15" fmla="*/ 1312764082 h 446"/>
                  <a:gd name="T16" fmla="*/ 2147483647 w 1594"/>
                  <a:gd name="T17" fmla="*/ 1312764082 h 446"/>
                  <a:gd name="T18" fmla="*/ 2147483647 w 1594"/>
                  <a:gd name="T19" fmla="*/ 1295103294 h 446"/>
                  <a:gd name="T20" fmla="*/ 2147483647 w 1594"/>
                  <a:gd name="T21" fmla="*/ 1259781718 h 446"/>
                  <a:gd name="T22" fmla="*/ 2147483647 w 1594"/>
                  <a:gd name="T23" fmla="*/ 918345535 h 446"/>
                  <a:gd name="T24" fmla="*/ 2147483647 w 1594"/>
                  <a:gd name="T25" fmla="*/ 579853389 h 446"/>
                  <a:gd name="T26" fmla="*/ 2147483647 w 1594"/>
                  <a:gd name="T27" fmla="*/ 544531813 h 446"/>
                  <a:gd name="T28" fmla="*/ 2147483647 w 1594"/>
                  <a:gd name="T29" fmla="*/ 526871025 h 446"/>
                  <a:gd name="T30" fmla="*/ 2147483647 w 1594"/>
                  <a:gd name="T31" fmla="*/ 526871025 h 446"/>
                  <a:gd name="T32" fmla="*/ 2147483647 w 1594"/>
                  <a:gd name="T33" fmla="*/ 38263897 h 446"/>
                  <a:gd name="T34" fmla="*/ 2147483647 w 1594"/>
                  <a:gd name="T35" fmla="*/ 0 h 446"/>
                  <a:gd name="T36" fmla="*/ 597054171 w 1594"/>
                  <a:gd name="T37" fmla="*/ 0 h 446"/>
                  <a:gd name="T38" fmla="*/ 558818735 w 1594"/>
                  <a:gd name="T39" fmla="*/ 38263897 h 446"/>
                  <a:gd name="T40" fmla="*/ 558818735 w 1594"/>
                  <a:gd name="T41" fmla="*/ 526871025 h 446"/>
                  <a:gd name="T42" fmla="*/ 38235435 w 1594"/>
                  <a:gd name="T43" fmla="*/ 526871025 h 446"/>
                  <a:gd name="T44" fmla="*/ 8823562 w 1594"/>
                  <a:gd name="T45" fmla="*/ 544531813 h 446"/>
                  <a:gd name="T46" fmla="*/ 5882375 w 1594"/>
                  <a:gd name="T47" fmla="*/ 579853389 h 446"/>
                  <a:gd name="T48" fmla="*/ 152940027 w 1594"/>
                  <a:gd name="T49" fmla="*/ 918345535 h 446"/>
                  <a:gd name="T50" fmla="*/ 5882375 w 1594"/>
                  <a:gd name="T51" fmla="*/ 1259781718 h 446"/>
                  <a:gd name="T52" fmla="*/ 8823562 w 1594"/>
                  <a:gd name="T53" fmla="*/ 1295103294 h 4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94"/>
                  <a:gd name="T82" fmla="*/ 0 h 446"/>
                  <a:gd name="T83" fmla="*/ 1594 w 1594"/>
                  <a:gd name="T84" fmla="*/ 446 h 4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94" h="446">
                    <a:moveTo>
                      <a:pt x="3" y="440"/>
                    </a:moveTo>
                    <a:cubicBezTo>
                      <a:pt x="5" y="444"/>
                      <a:pt x="9" y="446"/>
                      <a:pt x="13" y="446"/>
                    </a:cubicBezTo>
                    <a:cubicBezTo>
                      <a:pt x="330" y="446"/>
                      <a:pt x="330" y="446"/>
                      <a:pt x="330" y="446"/>
                    </a:cubicBezTo>
                    <a:cubicBezTo>
                      <a:pt x="337" y="446"/>
                      <a:pt x="342" y="440"/>
                      <a:pt x="342" y="433"/>
                    </a:cubicBezTo>
                    <a:cubicBezTo>
                      <a:pt x="342" y="267"/>
                      <a:pt x="342" y="267"/>
                      <a:pt x="342" y="267"/>
                    </a:cubicBezTo>
                    <a:cubicBezTo>
                      <a:pt x="1251" y="267"/>
                      <a:pt x="1251" y="267"/>
                      <a:pt x="1251" y="267"/>
                    </a:cubicBezTo>
                    <a:cubicBezTo>
                      <a:pt x="1251" y="433"/>
                      <a:pt x="1251" y="433"/>
                      <a:pt x="1251" y="433"/>
                    </a:cubicBezTo>
                    <a:cubicBezTo>
                      <a:pt x="1251" y="440"/>
                      <a:pt x="1257" y="446"/>
                      <a:pt x="1264" y="446"/>
                    </a:cubicBezTo>
                    <a:cubicBezTo>
                      <a:pt x="1580" y="446"/>
                      <a:pt x="1580" y="446"/>
                      <a:pt x="1580" y="446"/>
                    </a:cubicBezTo>
                    <a:cubicBezTo>
                      <a:pt x="1585" y="446"/>
                      <a:pt x="1589" y="444"/>
                      <a:pt x="1591" y="440"/>
                    </a:cubicBezTo>
                    <a:cubicBezTo>
                      <a:pt x="1593" y="436"/>
                      <a:pt x="1594" y="432"/>
                      <a:pt x="1592" y="428"/>
                    </a:cubicBezTo>
                    <a:cubicBezTo>
                      <a:pt x="1542" y="312"/>
                      <a:pt x="1542" y="312"/>
                      <a:pt x="1542" y="312"/>
                    </a:cubicBezTo>
                    <a:cubicBezTo>
                      <a:pt x="1592" y="197"/>
                      <a:pt x="1592" y="197"/>
                      <a:pt x="1592" y="197"/>
                    </a:cubicBezTo>
                    <a:cubicBezTo>
                      <a:pt x="1594" y="193"/>
                      <a:pt x="1593" y="188"/>
                      <a:pt x="1591" y="185"/>
                    </a:cubicBezTo>
                    <a:cubicBezTo>
                      <a:pt x="1589" y="181"/>
                      <a:pt x="1585" y="179"/>
                      <a:pt x="1580" y="179"/>
                    </a:cubicBezTo>
                    <a:cubicBezTo>
                      <a:pt x="1404" y="179"/>
                      <a:pt x="1404" y="179"/>
                      <a:pt x="1404" y="179"/>
                    </a:cubicBezTo>
                    <a:cubicBezTo>
                      <a:pt x="1404" y="13"/>
                      <a:pt x="1404" y="13"/>
                      <a:pt x="1404" y="13"/>
                    </a:cubicBezTo>
                    <a:cubicBezTo>
                      <a:pt x="1404" y="6"/>
                      <a:pt x="1398" y="0"/>
                      <a:pt x="1391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196" y="0"/>
                      <a:pt x="190" y="6"/>
                      <a:pt x="190" y="13"/>
                    </a:cubicBezTo>
                    <a:cubicBezTo>
                      <a:pt x="190" y="179"/>
                      <a:pt x="190" y="179"/>
                      <a:pt x="190" y="179"/>
                    </a:cubicBezTo>
                    <a:cubicBezTo>
                      <a:pt x="13" y="179"/>
                      <a:pt x="13" y="179"/>
                      <a:pt x="13" y="179"/>
                    </a:cubicBezTo>
                    <a:cubicBezTo>
                      <a:pt x="9" y="179"/>
                      <a:pt x="5" y="181"/>
                      <a:pt x="3" y="185"/>
                    </a:cubicBezTo>
                    <a:cubicBezTo>
                      <a:pt x="0" y="188"/>
                      <a:pt x="0" y="193"/>
                      <a:pt x="2" y="197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2" y="428"/>
                      <a:pt x="2" y="428"/>
                      <a:pt x="2" y="428"/>
                    </a:cubicBezTo>
                    <a:cubicBezTo>
                      <a:pt x="0" y="432"/>
                      <a:pt x="0" y="436"/>
                      <a:pt x="3" y="4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3" name="Freeform 2680">
                <a:extLst>
                  <a:ext uri="{FF2B5EF4-FFF2-40B4-BE49-F238E27FC236}">
                    <a16:creationId xmlns:a16="http://schemas.microsoft.com/office/drawing/2014/main" id="{D6507BE4-3F2E-432B-9265-1EEAB54DE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87" y="328613"/>
                <a:ext cx="542925" cy="414338"/>
              </a:xfrm>
              <a:custGeom>
                <a:avLst/>
                <a:gdLst>
                  <a:gd name="T0" fmla="*/ 861893438 w 342"/>
                  <a:gd name="T1" fmla="*/ 657762369 h 261"/>
                  <a:gd name="T2" fmla="*/ 0 w 342"/>
                  <a:gd name="T3" fmla="*/ 657762369 h 261"/>
                  <a:gd name="T4" fmla="*/ 143649700 w 342"/>
                  <a:gd name="T5" fmla="*/ 327620708 h 261"/>
                  <a:gd name="T6" fmla="*/ 0 w 342"/>
                  <a:gd name="T7" fmla="*/ 0 h 261"/>
                  <a:gd name="T8" fmla="*/ 861893438 w 342"/>
                  <a:gd name="T9" fmla="*/ 0 h 261"/>
                  <a:gd name="T10" fmla="*/ 861893438 w 342"/>
                  <a:gd name="T11" fmla="*/ 657762369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261"/>
                  <a:gd name="T20" fmla="*/ 342 w 342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261">
                    <a:moveTo>
                      <a:pt x="342" y="261"/>
                    </a:moveTo>
                    <a:lnTo>
                      <a:pt x="0" y="261"/>
                    </a:lnTo>
                    <a:lnTo>
                      <a:pt x="57" y="130"/>
                    </a:lnTo>
                    <a:lnTo>
                      <a:pt x="0" y="0"/>
                    </a:lnTo>
                    <a:lnTo>
                      <a:pt x="342" y="0"/>
                    </a:lnTo>
                    <a:lnTo>
                      <a:pt x="342" y="261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4" name="Freeform 2681">
                <a:extLst>
                  <a:ext uri="{FF2B5EF4-FFF2-40B4-BE49-F238E27FC236}">
                    <a16:creationId xmlns:a16="http://schemas.microsoft.com/office/drawing/2014/main" id="{0770C519-F205-4C0C-8F69-4CF0DB35F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25" y="22225"/>
                <a:ext cx="217488" cy="720725"/>
              </a:xfrm>
              <a:custGeom>
                <a:avLst/>
                <a:gdLst>
                  <a:gd name="T0" fmla="*/ 0 w 137"/>
                  <a:gd name="T1" fmla="*/ 655240625 h 454"/>
                  <a:gd name="T2" fmla="*/ 0 w 137"/>
                  <a:gd name="T3" fmla="*/ 0 h 454"/>
                  <a:gd name="T4" fmla="*/ 345262994 w 137"/>
                  <a:gd name="T5" fmla="*/ 493950625 h 454"/>
                  <a:gd name="T6" fmla="*/ 345262994 w 137"/>
                  <a:gd name="T7" fmla="*/ 1144150938 h 454"/>
                  <a:gd name="T8" fmla="*/ 0 w 137"/>
                  <a:gd name="T9" fmla="*/ 655240625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54"/>
                  <a:gd name="T17" fmla="*/ 137 w 137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54">
                    <a:moveTo>
                      <a:pt x="0" y="260"/>
                    </a:moveTo>
                    <a:lnTo>
                      <a:pt x="0" y="0"/>
                    </a:lnTo>
                    <a:lnTo>
                      <a:pt x="137" y="196"/>
                    </a:lnTo>
                    <a:lnTo>
                      <a:pt x="137" y="45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5" name="Freeform 2682">
                <a:extLst>
                  <a:ext uri="{FF2B5EF4-FFF2-40B4-BE49-F238E27FC236}">
                    <a16:creationId xmlns:a16="http://schemas.microsoft.com/office/drawing/2014/main" id="{67B2ED30-61C0-4234-A079-38E1ABCF0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100" y="328613"/>
                <a:ext cx="542925" cy="414338"/>
              </a:xfrm>
              <a:custGeom>
                <a:avLst/>
                <a:gdLst>
                  <a:gd name="T0" fmla="*/ 0 w 342"/>
                  <a:gd name="T1" fmla="*/ 657762369 h 261"/>
                  <a:gd name="T2" fmla="*/ 861893438 w 342"/>
                  <a:gd name="T3" fmla="*/ 657762369 h 261"/>
                  <a:gd name="T4" fmla="*/ 718245325 w 342"/>
                  <a:gd name="T5" fmla="*/ 327620708 h 261"/>
                  <a:gd name="T6" fmla="*/ 861893438 w 342"/>
                  <a:gd name="T7" fmla="*/ 0 h 261"/>
                  <a:gd name="T8" fmla="*/ 0 w 342"/>
                  <a:gd name="T9" fmla="*/ 0 h 261"/>
                  <a:gd name="T10" fmla="*/ 0 w 342"/>
                  <a:gd name="T11" fmla="*/ 657762369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261"/>
                  <a:gd name="T20" fmla="*/ 342 w 342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261">
                    <a:moveTo>
                      <a:pt x="0" y="261"/>
                    </a:moveTo>
                    <a:lnTo>
                      <a:pt x="342" y="261"/>
                    </a:lnTo>
                    <a:lnTo>
                      <a:pt x="285" y="130"/>
                    </a:lnTo>
                    <a:lnTo>
                      <a:pt x="342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6" name="Freeform 2683">
                <a:extLst>
                  <a:ext uri="{FF2B5EF4-FFF2-40B4-BE49-F238E27FC236}">
                    <a16:creationId xmlns:a16="http://schemas.microsoft.com/office/drawing/2014/main" id="{CC4E1EC1-15EF-4488-8D6A-47BC6EA39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100" y="22225"/>
                <a:ext cx="217488" cy="720725"/>
              </a:xfrm>
              <a:custGeom>
                <a:avLst/>
                <a:gdLst>
                  <a:gd name="T0" fmla="*/ 345262994 w 137"/>
                  <a:gd name="T1" fmla="*/ 655240625 h 454"/>
                  <a:gd name="T2" fmla="*/ 345262994 w 137"/>
                  <a:gd name="T3" fmla="*/ 0 h 454"/>
                  <a:gd name="T4" fmla="*/ 0 w 137"/>
                  <a:gd name="T5" fmla="*/ 493950625 h 454"/>
                  <a:gd name="T6" fmla="*/ 0 w 137"/>
                  <a:gd name="T7" fmla="*/ 1144150938 h 454"/>
                  <a:gd name="T8" fmla="*/ 345262994 w 137"/>
                  <a:gd name="T9" fmla="*/ 655240625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54"/>
                  <a:gd name="T17" fmla="*/ 137 w 137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54">
                    <a:moveTo>
                      <a:pt x="137" y="260"/>
                    </a:moveTo>
                    <a:lnTo>
                      <a:pt x="137" y="0"/>
                    </a:lnTo>
                    <a:lnTo>
                      <a:pt x="0" y="196"/>
                    </a:lnTo>
                    <a:lnTo>
                      <a:pt x="0" y="454"/>
                    </a:lnTo>
                    <a:lnTo>
                      <a:pt x="137" y="260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7" name="Rectangle 2684">
                <a:extLst>
                  <a:ext uri="{FF2B5EF4-FFF2-40B4-BE49-F238E27FC236}">
                    <a16:creationId xmlns:a16="http://schemas.microsoft.com/office/drawing/2014/main" id="{4FE11676-C07F-4FDA-83C9-C936A51B3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825" y="22225"/>
                <a:ext cx="2036763" cy="412750"/>
              </a:xfrm>
              <a:prstGeom prst="rect">
                <a:avLst/>
              </a:pr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918" name="Freeform 2685">
                <a:extLst>
                  <a:ext uri="{FF2B5EF4-FFF2-40B4-BE49-F238E27FC236}">
                    <a16:creationId xmlns:a16="http://schemas.microsoft.com/office/drawing/2014/main" id="{0EBD8500-3DA5-4B52-A539-8B299E2AD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237" y="85725"/>
                <a:ext cx="173038" cy="287338"/>
              </a:xfrm>
              <a:custGeom>
                <a:avLst/>
                <a:gdLst>
                  <a:gd name="T0" fmla="*/ 224295348 w 109"/>
                  <a:gd name="T1" fmla="*/ 0 h 181"/>
                  <a:gd name="T2" fmla="*/ 274698619 w 109"/>
                  <a:gd name="T3" fmla="*/ 0 h 181"/>
                  <a:gd name="T4" fmla="*/ 274698619 w 109"/>
                  <a:gd name="T5" fmla="*/ 456149869 h 181"/>
                  <a:gd name="T6" fmla="*/ 224295348 w 109"/>
                  <a:gd name="T7" fmla="*/ 456149869 h 181"/>
                  <a:gd name="T8" fmla="*/ 224295348 w 109"/>
                  <a:gd name="T9" fmla="*/ 201612851 h 181"/>
                  <a:gd name="T10" fmla="*/ 47883901 w 109"/>
                  <a:gd name="T11" fmla="*/ 201612851 h 181"/>
                  <a:gd name="T12" fmla="*/ 47883901 w 109"/>
                  <a:gd name="T13" fmla="*/ 456149869 h 181"/>
                  <a:gd name="T14" fmla="*/ 0 w 109"/>
                  <a:gd name="T15" fmla="*/ 456149869 h 181"/>
                  <a:gd name="T16" fmla="*/ 0 w 109"/>
                  <a:gd name="T17" fmla="*/ 0 h 181"/>
                  <a:gd name="T18" fmla="*/ 47883901 w 109"/>
                  <a:gd name="T19" fmla="*/ 0 h 181"/>
                  <a:gd name="T20" fmla="*/ 47883901 w 109"/>
                  <a:gd name="T21" fmla="*/ 156249959 h 181"/>
                  <a:gd name="T22" fmla="*/ 224295348 w 109"/>
                  <a:gd name="T23" fmla="*/ 156249959 h 181"/>
                  <a:gd name="T24" fmla="*/ 224295348 w 109"/>
                  <a:gd name="T25" fmla="*/ 0 h 1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"/>
                  <a:gd name="T40" fmla="*/ 0 h 181"/>
                  <a:gd name="T41" fmla="*/ 109 w 109"/>
                  <a:gd name="T42" fmla="*/ 181 h 18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" h="181">
                    <a:moveTo>
                      <a:pt x="89" y="0"/>
                    </a:moveTo>
                    <a:lnTo>
                      <a:pt x="109" y="0"/>
                    </a:lnTo>
                    <a:lnTo>
                      <a:pt x="109" y="181"/>
                    </a:lnTo>
                    <a:lnTo>
                      <a:pt x="89" y="181"/>
                    </a:lnTo>
                    <a:lnTo>
                      <a:pt x="89" y="80"/>
                    </a:lnTo>
                    <a:lnTo>
                      <a:pt x="19" y="80"/>
                    </a:lnTo>
                    <a:lnTo>
                      <a:pt x="19" y="181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62"/>
                    </a:lnTo>
                    <a:lnTo>
                      <a:pt x="89" y="62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9" name="Rectangle 2686">
                <a:extLst>
                  <a:ext uri="{FF2B5EF4-FFF2-40B4-BE49-F238E27FC236}">
                    <a16:creationId xmlns:a16="http://schemas.microsoft.com/office/drawing/2014/main" id="{57533367-9C14-4454-A91F-1FC041E53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775" y="85725"/>
                <a:ext cx="30163" cy="287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920" name="Freeform 2687">
                <a:extLst>
                  <a:ext uri="{FF2B5EF4-FFF2-40B4-BE49-F238E27FC236}">
                    <a16:creationId xmlns:a16="http://schemas.microsoft.com/office/drawing/2014/main" id="{8C5349A1-82FD-4D03-8CD1-FC9E4083E12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082675" y="85725"/>
                <a:ext cx="173038" cy="287338"/>
              </a:xfrm>
              <a:custGeom>
                <a:avLst/>
                <a:gdLst>
                  <a:gd name="T0" fmla="*/ 0 w 101"/>
                  <a:gd name="T1" fmla="*/ 0 h 168"/>
                  <a:gd name="T2" fmla="*/ 146760209 w 101"/>
                  <a:gd name="T3" fmla="*/ 0 h 168"/>
                  <a:gd name="T4" fmla="*/ 252428177 w 101"/>
                  <a:gd name="T5" fmla="*/ 43878907 h 168"/>
                  <a:gd name="T6" fmla="*/ 296456925 w 101"/>
                  <a:gd name="T7" fmla="*/ 149189994 h 168"/>
                  <a:gd name="T8" fmla="*/ 296456925 w 101"/>
                  <a:gd name="T9" fmla="*/ 181366719 h 168"/>
                  <a:gd name="T10" fmla="*/ 252428177 w 101"/>
                  <a:gd name="T11" fmla="*/ 286677807 h 168"/>
                  <a:gd name="T12" fmla="*/ 146760209 w 101"/>
                  <a:gd name="T13" fmla="*/ 327632023 h 168"/>
                  <a:gd name="T14" fmla="*/ 52833127 w 101"/>
                  <a:gd name="T15" fmla="*/ 327632023 h 168"/>
                  <a:gd name="T16" fmla="*/ 52833127 w 101"/>
                  <a:gd name="T17" fmla="*/ 491447180 h 168"/>
                  <a:gd name="T18" fmla="*/ 0 w 101"/>
                  <a:gd name="T19" fmla="*/ 491447180 h 168"/>
                  <a:gd name="T20" fmla="*/ 0 w 101"/>
                  <a:gd name="T21" fmla="*/ 0 h 168"/>
                  <a:gd name="T22" fmla="*/ 52833127 w 101"/>
                  <a:gd name="T23" fmla="*/ 52654689 h 168"/>
                  <a:gd name="T24" fmla="*/ 52833127 w 101"/>
                  <a:gd name="T25" fmla="*/ 274975625 h 168"/>
                  <a:gd name="T26" fmla="*/ 146760209 w 101"/>
                  <a:gd name="T27" fmla="*/ 274975625 h 168"/>
                  <a:gd name="T28" fmla="*/ 214270728 w 101"/>
                  <a:gd name="T29" fmla="*/ 248648280 h 168"/>
                  <a:gd name="T30" fmla="*/ 243623798 w 101"/>
                  <a:gd name="T31" fmla="*/ 181366719 h 168"/>
                  <a:gd name="T32" fmla="*/ 243623798 w 101"/>
                  <a:gd name="T33" fmla="*/ 149189994 h 168"/>
                  <a:gd name="T34" fmla="*/ 214270728 w 101"/>
                  <a:gd name="T35" fmla="*/ 81908433 h 168"/>
                  <a:gd name="T36" fmla="*/ 146760209 w 101"/>
                  <a:gd name="T37" fmla="*/ 52654689 h 168"/>
                  <a:gd name="T38" fmla="*/ 52833127 w 101"/>
                  <a:gd name="T39" fmla="*/ 52654689 h 1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1"/>
                  <a:gd name="T61" fmla="*/ 0 h 168"/>
                  <a:gd name="T62" fmla="*/ 101 w 101"/>
                  <a:gd name="T63" fmla="*/ 168 h 1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1" h="168">
                    <a:moveTo>
                      <a:pt x="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64" y="0"/>
                      <a:pt x="76" y="5"/>
                      <a:pt x="86" y="15"/>
                    </a:cubicBezTo>
                    <a:cubicBezTo>
                      <a:pt x="96" y="25"/>
                      <a:pt x="101" y="37"/>
                      <a:pt x="101" y="51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76"/>
                      <a:pt x="96" y="88"/>
                      <a:pt x="86" y="98"/>
                    </a:cubicBezTo>
                    <a:cubicBezTo>
                      <a:pt x="76" y="107"/>
                      <a:pt x="64" y="112"/>
                      <a:pt x="50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68"/>
                      <a:pt x="18" y="168"/>
                      <a:pt x="18" y="168"/>
                    </a:cubicBezTo>
                    <a:cubicBezTo>
                      <a:pt x="0" y="168"/>
                      <a:pt x="0" y="168"/>
                      <a:pt x="0" y="168"/>
                    </a:cubicBezTo>
                    <a:lnTo>
                      <a:pt x="0" y="0"/>
                    </a:lnTo>
                    <a:close/>
                    <a:moveTo>
                      <a:pt x="18" y="18"/>
                    </a:moveTo>
                    <a:cubicBezTo>
                      <a:pt x="18" y="94"/>
                      <a:pt x="18" y="94"/>
                      <a:pt x="18" y="94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9" y="94"/>
                      <a:pt x="67" y="91"/>
                      <a:pt x="73" y="85"/>
                    </a:cubicBezTo>
                    <a:cubicBezTo>
                      <a:pt x="79" y="78"/>
                      <a:pt x="83" y="71"/>
                      <a:pt x="83" y="62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83" y="42"/>
                      <a:pt x="79" y="34"/>
                      <a:pt x="73" y="28"/>
                    </a:cubicBezTo>
                    <a:cubicBezTo>
                      <a:pt x="67" y="21"/>
                      <a:pt x="59" y="18"/>
                      <a:pt x="50" y="18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1" name="Freeform 2688">
                <a:extLst>
                  <a:ext uri="{FF2B5EF4-FFF2-40B4-BE49-F238E27FC236}">
                    <a16:creationId xmlns:a16="http://schemas.microsoft.com/office/drawing/2014/main" id="{4F8E801C-AD0F-4EE5-83BF-8362439B4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6350" y="85725"/>
                <a:ext cx="173038" cy="287338"/>
              </a:xfrm>
              <a:custGeom>
                <a:avLst/>
                <a:gdLst>
                  <a:gd name="T0" fmla="*/ 105667968 w 101"/>
                  <a:gd name="T1" fmla="*/ 216471555 h 168"/>
                  <a:gd name="T2" fmla="*/ 32287863 w 101"/>
                  <a:gd name="T3" fmla="*/ 187217810 h 168"/>
                  <a:gd name="T4" fmla="*/ 0 w 101"/>
                  <a:gd name="T5" fmla="*/ 114085158 h 168"/>
                  <a:gd name="T6" fmla="*/ 0 w 101"/>
                  <a:gd name="T7" fmla="*/ 105309377 h 168"/>
                  <a:gd name="T8" fmla="*/ 32287863 w 101"/>
                  <a:gd name="T9" fmla="*/ 32178435 h 168"/>
                  <a:gd name="T10" fmla="*/ 105667968 w 101"/>
                  <a:gd name="T11" fmla="*/ 0 h 168"/>
                  <a:gd name="T12" fmla="*/ 243623798 w 101"/>
                  <a:gd name="T13" fmla="*/ 0 h 168"/>
                  <a:gd name="T14" fmla="*/ 243623798 w 101"/>
                  <a:gd name="T15" fmla="*/ 52654689 h 168"/>
                  <a:gd name="T16" fmla="*/ 105667968 w 101"/>
                  <a:gd name="T17" fmla="*/ 52654689 h 168"/>
                  <a:gd name="T18" fmla="*/ 70445312 w 101"/>
                  <a:gd name="T19" fmla="*/ 70206251 h 168"/>
                  <a:gd name="T20" fmla="*/ 52833127 w 101"/>
                  <a:gd name="T21" fmla="*/ 105309377 h 168"/>
                  <a:gd name="T22" fmla="*/ 52833127 w 101"/>
                  <a:gd name="T23" fmla="*/ 114085158 h 168"/>
                  <a:gd name="T24" fmla="*/ 70445312 w 101"/>
                  <a:gd name="T25" fmla="*/ 149189994 h 168"/>
                  <a:gd name="T26" fmla="*/ 105667968 w 101"/>
                  <a:gd name="T27" fmla="*/ 166741557 h 168"/>
                  <a:gd name="T28" fmla="*/ 126214945 w 101"/>
                  <a:gd name="T29" fmla="*/ 166741557 h 168"/>
                  <a:gd name="T30" fmla="*/ 149696716 w 101"/>
                  <a:gd name="T31" fmla="*/ 166741557 h 168"/>
                  <a:gd name="T32" fmla="*/ 255364683 w 101"/>
                  <a:gd name="T33" fmla="*/ 207695774 h 168"/>
                  <a:gd name="T34" fmla="*/ 296456925 w 101"/>
                  <a:gd name="T35" fmla="*/ 313005151 h 168"/>
                  <a:gd name="T36" fmla="*/ 296456925 w 101"/>
                  <a:gd name="T37" fmla="*/ 345183586 h 168"/>
                  <a:gd name="T38" fmla="*/ 255364683 w 101"/>
                  <a:gd name="T39" fmla="*/ 450492963 h 168"/>
                  <a:gd name="T40" fmla="*/ 149696716 w 101"/>
                  <a:gd name="T41" fmla="*/ 491447180 h 168"/>
                  <a:gd name="T42" fmla="*/ 0 w 101"/>
                  <a:gd name="T43" fmla="*/ 491447180 h 168"/>
                  <a:gd name="T44" fmla="*/ 0 w 101"/>
                  <a:gd name="T45" fmla="*/ 438792492 h 168"/>
                  <a:gd name="T46" fmla="*/ 149696716 w 101"/>
                  <a:gd name="T47" fmla="*/ 438792492 h 168"/>
                  <a:gd name="T48" fmla="*/ 217205521 w 101"/>
                  <a:gd name="T49" fmla="*/ 412465147 h 168"/>
                  <a:gd name="T50" fmla="*/ 243623798 w 101"/>
                  <a:gd name="T51" fmla="*/ 345183586 h 168"/>
                  <a:gd name="T52" fmla="*/ 243623798 w 101"/>
                  <a:gd name="T53" fmla="*/ 313005151 h 168"/>
                  <a:gd name="T54" fmla="*/ 217205521 w 101"/>
                  <a:gd name="T55" fmla="*/ 245723590 h 168"/>
                  <a:gd name="T56" fmla="*/ 149696716 w 101"/>
                  <a:gd name="T57" fmla="*/ 216471555 h 168"/>
                  <a:gd name="T58" fmla="*/ 126214945 w 101"/>
                  <a:gd name="T59" fmla="*/ 216471555 h 168"/>
                  <a:gd name="T60" fmla="*/ 105667968 w 101"/>
                  <a:gd name="T61" fmla="*/ 216471555 h 16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1"/>
                  <a:gd name="T94" fmla="*/ 0 h 168"/>
                  <a:gd name="T95" fmla="*/ 101 w 101"/>
                  <a:gd name="T96" fmla="*/ 168 h 16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1" h="168">
                    <a:moveTo>
                      <a:pt x="36" y="74"/>
                    </a:moveTo>
                    <a:cubicBezTo>
                      <a:pt x="26" y="74"/>
                      <a:pt x="18" y="71"/>
                      <a:pt x="11" y="64"/>
                    </a:cubicBezTo>
                    <a:cubicBezTo>
                      <a:pt x="4" y="57"/>
                      <a:pt x="0" y="48"/>
                      <a:pt x="0" y="3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6"/>
                      <a:pt x="4" y="18"/>
                      <a:pt x="11" y="11"/>
                    </a:cubicBezTo>
                    <a:cubicBezTo>
                      <a:pt x="18" y="4"/>
                      <a:pt x="26" y="0"/>
                      <a:pt x="36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1" y="18"/>
                      <a:pt x="27" y="20"/>
                      <a:pt x="24" y="24"/>
                    </a:cubicBezTo>
                    <a:cubicBezTo>
                      <a:pt x="20" y="27"/>
                      <a:pt x="18" y="31"/>
                      <a:pt x="18" y="36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44"/>
                      <a:pt x="20" y="48"/>
                      <a:pt x="24" y="51"/>
                    </a:cubicBezTo>
                    <a:cubicBezTo>
                      <a:pt x="27" y="55"/>
                      <a:pt x="31" y="57"/>
                      <a:pt x="36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7" y="57"/>
                      <a:pt x="49" y="57"/>
                      <a:pt x="51" y="57"/>
                    </a:cubicBezTo>
                    <a:cubicBezTo>
                      <a:pt x="65" y="57"/>
                      <a:pt x="77" y="61"/>
                      <a:pt x="87" y="71"/>
                    </a:cubicBezTo>
                    <a:cubicBezTo>
                      <a:pt x="96" y="81"/>
                      <a:pt x="101" y="93"/>
                      <a:pt x="101" y="107"/>
                    </a:cubicBezTo>
                    <a:cubicBezTo>
                      <a:pt x="101" y="118"/>
                      <a:pt x="101" y="118"/>
                      <a:pt x="101" y="118"/>
                    </a:cubicBezTo>
                    <a:cubicBezTo>
                      <a:pt x="101" y="132"/>
                      <a:pt x="96" y="144"/>
                      <a:pt x="87" y="154"/>
                    </a:cubicBezTo>
                    <a:cubicBezTo>
                      <a:pt x="77" y="163"/>
                      <a:pt x="65" y="168"/>
                      <a:pt x="51" y="168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51" y="150"/>
                      <a:pt x="51" y="150"/>
                      <a:pt x="51" y="150"/>
                    </a:cubicBezTo>
                    <a:cubicBezTo>
                      <a:pt x="60" y="150"/>
                      <a:pt x="67" y="147"/>
                      <a:pt x="74" y="141"/>
                    </a:cubicBezTo>
                    <a:cubicBezTo>
                      <a:pt x="80" y="134"/>
                      <a:pt x="83" y="127"/>
                      <a:pt x="83" y="118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83" y="98"/>
                      <a:pt x="80" y="90"/>
                      <a:pt x="74" y="84"/>
                    </a:cubicBezTo>
                    <a:cubicBezTo>
                      <a:pt x="67" y="77"/>
                      <a:pt x="60" y="74"/>
                      <a:pt x="51" y="74"/>
                    </a:cubicBezTo>
                    <a:cubicBezTo>
                      <a:pt x="49" y="74"/>
                      <a:pt x="47" y="74"/>
                      <a:pt x="43" y="74"/>
                    </a:cubicBezTo>
                    <a:lnTo>
                      <a:pt x="36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2" name="Freeform 2689">
                <a:extLst>
                  <a:ext uri="{FF2B5EF4-FFF2-40B4-BE49-F238E27FC236}">
                    <a16:creationId xmlns:a16="http://schemas.microsoft.com/office/drawing/2014/main" id="{151A1A8F-8D30-4B85-9A09-17E8A9365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025" y="85725"/>
                <a:ext cx="173038" cy="287338"/>
              </a:xfrm>
              <a:custGeom>
                <a:avLst/>
                <a:gdLst>
                  <a:gd name="T0" fmla="*/ 113408153 w 109"/>
                  <a:gd name="T1" fmla="*/ 47883846 h 181"/>
                  <a:gd name="T2" fmla="*/ 0 w 109"/>
                  <a:gd name="T3" fmla="*/ 47883846 h 181"/>
                  <a:gd name="T4" fmla="*/ 0 w 109"/>
                  <a:gd name="T5" fmla="*/ 0 h 181"/>
                  <a:gd name="T6" fmla="*/ 274698619 w 109"/>
                  <a:gd name="T7" fmla="*/ 0 h 181"/>
                  <a:gd name="T8" fmla="*/ 274698619 w 109"/>
                  <a:gd name="T9" fmla="*/ 47883846 h 181"/>
                  <a:gd name="T10" fmla="*/ 163811423 w 109"/>
                  <a:gd name="T11" fmla="*/ 47883846 h 181"/>
                  <a:gd name="T12" fmla="*/ 163811423 w 109"/>
                  <a:gd name="T13" fmla="*/ 456149869 h 181"/>
                  <a:gd name="T14" fmla="*/ 113408153 w 109"/>
                  <a:gd name="T15" fmla="*/ 456149869 h 181"/>
                  <a:gd name="T16" fmla="*/ 113408153 w 109"/>
                  <a:gd name="T17" fmla="*/ 47883846 h 1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"/>
                  <a:gd name="T28" fmla="*/ 0 h 181"/>
                  <a:gd name="T29" fmla="*/ 109 w 109"/>
                  <a:gd name="T30" fmla="*/ 181 h 1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" h="181">
                    <a:moveTo>
                      <a:pt x="45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19"/>
                    </a:lnTo>
                    <a:lnTo>
                      <a:pt x="65" y="19"/>
                    </a:lnTo>
                    <a:lnTo>
                      <a:pt x="65" y="181"/>
                    </a:lnTo>
                    <a:lnTo>
                      <a:pt x="45" y="181"/>
                    </a:lnTo>
                    <a:lnTo>
                      <a:pt x="45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3" name="Freeform 2690">
                <a:extLst>
                  <a:ext uri="{FF2B5EF4-FFF2-40B4-BE49-F238E27FC236}">
                    <a16:creationId xmlns:a16="http://schemas.microsoft.com/office/drawing/2014/main" id="{A34CBA98-41FC-4152-A937-C89F9B905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2750" y="87313"/>
                <a:ext cx="171450" cy="285750"/>
              </a:xfrm>
              <a:custGeom>
                <a:avLst/>
                <a:gdLst>
                  <a:gd name="T0" fmla="*/ 0 w 108"/>
                  <a:gd name="T1" fmla="*/ 453628125 h 180"/>
                  <a:gd name="T2" fmla="*/ 0 w 108"/>
                  <a:gd name="T3" fmla="*/ 0 h 180"/>
                  <a:gd name="T4" fmla="*/ 272176875 w 108"/>
                  <a:gd name="T5" fmla="*/ 0 h 180"/>
                  <a:gd name="T6" fmla="*/ 272176875 w 108"/>
                  <a:gd name="T7" fmla="*/ 45362813 h 180"/>
                  <a:gd name="T8" fmla="*/ 50403125 w 108"/>
                  <a:gd name="T9" fmla="*/ 45362813 h 180"/>
                  <a:gd name="T10" fmla="*/ 50403125 w 108"/>
                  <a:gd name="T11" fmla="*/ 153730325 h 180"/>
                  <a:gd name="T12" fmla="*/ 224294700 w 108"/>
                  <a:gd name="T13" fmla="*/ 153730325 h 180"/>
                  <a:gd name="T14" fmla="*/ 224294700 w 108"/>
                  <a:gd name="T15" fmla="*/ 201612500 h 180"/>
                  <a:gd name="T16" fmla="*/ 50403125 w 108"/>
                  <a:gd name="T17" fmla="*/ 201612500 h 180"/>
                  <a:gd name="T18" fmla="*/ 50403125 w 108"/>
                  <a:gd name="T19" fmla="*/ 405745950 h 180"/>
                  <a:gd name="T20" fmla="*/ 272176875 w 108"/>
                  <a:gd name="T21" fmla="*/ 405745950 h 180"/>
                  <a:gd name="T22" fmla="*/ 272176875 w 108"/>
                  <a:gd name="T23" fmla="*/ 453628125 h 180"/>
                  <a:gd name="T24" fmla="*/ 0 w 108"/>
                  <a:gd name="T25" fmla="*/ 453628125 h 1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8"/>
                  <a:gd name="T40" fmla="*/ 0 h 180"/>
                  <a:gd name="T41" fmla="*/ 108 w 108"/>
                  <a:gd name="T42" fmla="*/ 180 h 1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8" h="180">
                    <a:moveTo>
                      <a:pt x="0" y="18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18"/>
                    </a:lnTo>
                    <a:lnTo>
                      <a:pt x="20" y="18"/>
                    </a:lnTo>
                    <a:lnTo>
                      <a:pt x="20" y="61"/>
                    </a:lnTo>
                    <a:lnTo>
                      <a:pt x="89" y="61"/>
                    </a:lnTo>
                    <a:lnTo>
                      <a:pt x="89" y="80"/>
                    </a:lnTo>
                    <a:lnTo>
                      <a:pt x="20" y="80"/>
                    </a:lnTo>
                    <a:lnTo>
                      <a:pt x="20" y="161"/>
                    </a:lnTo>
                    <a:lnTo>
                      <a:pt x="108" y="161"/>
                    </a:lnTo>
                    <a:lnTo>
                      <a:pt x="108" y="18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4" name="Freeform 2691">
                <a:extLst>
                  <a:ext uri="{FF2B5EF4-FFF2-40B4-BE49-F238E27FC236}">
                    <a16:creationId xmlns:a16="http://schemas.microsoft.com/office/drawing/2014/main" id="{18B3BEC1-0C9A-4979-B985-C8FEE0B21146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897062" y="85725"/>
                <a:ext cx="173038" cy="287338"/>
              </a:xfrm>
              <a:custGeom>
                <a:avLst/>
                <a:gdLst>
                  <a:gd name="T0" fmla="*/ 0 w 101"/>
                  <a:gd name="T1" fmla="*/ 0 h 168"/>
                  <a:gd name="T2" fmla="*/ 146760209 w 101"/>
                  <a:gd name="T3" fmla="*/ 0 h 168"/>
                  <a:gd name="T4" fmla="*/ 252428177 w 101"/>
                  <a:gd name="T5" fmla="*/ 43878907 h 168"/>
                  <a:gd name="T6" fmla="*/ 296456925 w 101"/>
                  <a:gd name="T7" fmla="*/ 149189994 h 168"/>
                  <a:gd name="T8" fmla="*/ 296456925 w 101"/>
                  <a:gd name="T9" fmla="*/ 181366719 h 168"/>
                  <a:gd name="T10" fmla="*/ 252428177 w 101"/>
                  <a:gd name="T11" fmla="*/ 286677807 h 168"/>
                  <a:gd name="T12" fmla="*/ 146760209 w 101"/>
                  <a:gd name="T13" fmla="*/ 327632023 h 168"/>
                  <a:gd name="T14" fmla="*/ 82186197 w 101"/>
                  <a:gd name="T15" fmla="*/ 327632023 h 168"/>
                  <a:gd name="T16" fmla="*/ 243623798 w 101"/>
                  <a:gd name="T17" fmla="*/ 491447180 h 168"/>
                  <a:gd name="T18" fmla="*/ 167307187 w 101"/>
                  <a:gd name="T19" fmla="*/ 491447180 h 168"/>
                  <a:gd name="T20" fmla="*/ 52833127 w 101"/>
                  <a:gd name="T21" fmla="*/ 374435621 h 168"/>
                  <a:gd name="T22" fmla="*/ 52833127 w 101"/>
                  <a:gd name="T23" fmla="*/ 491447180 h 168"/>
                  <a:gd name="T24" fmla="*/ 0 w 101"/>
                  <a:gd name="T25" fmla="*/ 491447180 h 168"/>
                  <a:gd name="T26" fmla="*/ 0 w 101"/>
                  <a:gd name="T27" fmla="*/ 0 h 168"/>
                  <a:gd name="T28" fmla="*/ 52833127 w 101"/>
                  <a:gd name="T29" fmla="*/ 52654689 h 168"/>
                  <a:gd name="T30" fmla="*/ 52833127 w 101"/>
                  <a:gd name="T31" fmla="*/ 274975625 h 168"/>
                  <a:gd name="T32" fmla="*/ 146760209 w 101"/>
                  <a:gd name="T33" fmla="*/ 274975625 h 168"/>
                  <a:gd name="T34" fmla="*/ 214270728 w 101"/>
                  <a:gd name="T35" fmla="*/ 248648280 h 168"/>
                  <a:gd name="T36" fmla="*/ 243623798 w 101"/>
                  <a:gd name="T37" fmla="*/ 181366719 h 168"/>
                  <a:gd name="T38" fmla="*/ 243623798 w 101"/>
                  <a:gd name="T39" fmla="*/ 149189994 h 168"/>
                  <a:gd name="T40" fmla="*/ 214270728 w 101"/>
                  <a:gd name="T41" fmla="*/ 81908433 h 168"/>
                  <a:gd name="T42" fmla="*/ 146760209 w 101"/>
                  <a:gd name="T43" fmla="*/ 52654689 h 168"/>
                  <a:gd name="T44" fmla="*/ 52833127 w 101"/>
                  <a:gd name="T45" fmla="*/ 52654689 h 1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1"/>
                  <a:gd name="T70" fmla="*/ 0 h 168"/>
                  <a:gd name="T71" fmla="*/ 101 w 101"/>
                  <a:gd name="T72" fmla="*/ 168 h 1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1" h="168">
                    <a:moveTo>
                      <a:pt x="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64" y="0"/>
                      <a:pt x="76" y="5"/>
                      <a:pt x="86" y="15"/>
                    </a:cubicBezTo>
                    <a:cubicBezTo>
                      <a:pt x="96" y="25"/>
                      <a:pt x="101" y="37"/>
                      <a:pt x="101" y="51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76"/>
                      <a:pt x="96" y="88"/>
                      <a:pt x="86" y="98"/>
                    </a:cubicBezTo>
                    <a:cubicBezTo>
                      <a:pt x="76" y="107"/>
                      <a:pt x="64" y="112"/>
                      <a:pt x="50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83" y="168"/>
                      <a:pt x="83" y="168"/>
                      <a:pt x="83" y="168"/>
                    </a:cubicBezTo>
                    <a:cubicBezTo>
                      <a:pt x="57" y="168"/>
                      <a:pt x="57" y="168"/>
                      <a:pt x="57" y="16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68"/>
                      <a:pt x="18" y="168"/>
                      <a:pt x="18" y="168"/>
                    </a:cubicBezTo>
                    <a:cubicBezTo>
                      <a:pt x="0" y="168"/>
                      <a:pt x="0" y="168"/>
                      <a:pt x="0" y="168"/>
                    </a:cubicBezTo>
                    <a:lnTo>
                      <a:pt x="0" y="0"/>
                    </a:lnTo>
                    <a:close/>
                    <a:moveTo>
                      <a:pt x="18" y="18"/>
                    </a:moveTo>
                    <a:cubicBezTo>
                      <a:pt x="18" y="94"/>
                      <a:pt x="18" y="94"/>
                      <a:pt x="18" y="94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9" y="94"/>
                      <a:pt x="67" y="91"/>
                      <a:pt x="73" y="85"/>
                    </a:cubicBezTo>
                    <a:cubicBezTo>
                      <a:pt x="80" y="79"/>
                      <a:pt x="83" y="71"/>
                      <a:pt x="83" y="62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83" y="42"/>
                      <a:pt x="80" y="34"/>
                      <a:pt x="73" y="28"/>
                    </a:cubicBezTo>
                    <a:cubicBezTo>
                      <a:pt x="67" y="22"/>
                      <a:pt x="59" y="18"/>
                      <a:pt x="50" y="18"/>
                    </a:cubicBez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5" name="Freeform 2692">
                <a:extLst>
                  <a:ext uri="{FF2B5EF4-FFF2-40B4-BE49-F238E27FC236}">
                    <a16:creationId xmlns:a16="http://schemas.microsoft.com/office/drawing/2014/main" id="{AFAE37AB-C095-4396-BC3C-9B8B5A2F8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487" y="603250"/>
                <a:ext cx="112713" cy="188913"/>
              </a:xfrm>
              <a:custGeom>
                <a:avLst/>
                <a:gdLst>
                  <a:gd name="T0" fmla="*/ 32762970 w 71"/>
                  <a:gd name="T1" fmla="*/ 131048472 h 119"/>
                  <a:gd name="T2" fmla="*/ 32762970 w 71"/>
                  <a:gd name="T3" fmla="*/ 299900181 h 119"/>
                  <a:gd name="T4" fmla="*/ 0 w 71"/>
                  <a:gd name="T5" fmla="*/ 299900181 h 119"/>
                  <a:gd name="T6" fmla="*/ 0 w 71"/>
                  <a:gd name="T7" fmla="*/ 0 h 119"/>
                  <a:gd name="T8" fmla="*/ 178932681 w 71"/>
                  <a:gd name="T9" fmla="*/ 0 h 119"/>
                  <a:gd name="T10" fmla="*/ 178932681 w 71"/>
                  <a:gd name="T11" fmla="*/ 32762912 h 119"/>
                  <a:gd name="T12" fmla="*/ 32762970 w 71"/>
                  <a:gd name="T13" fmla="*/ 32762912 h 119"/>
                  <a:gd name="T14" fmla="*/ 32762970 w 71"/>
                  <a:gd name="T15" fmla="*/ 100806517 h 119"/>
                  <a:gd name="T16" fmla="*/ 146169711 w 71"/>
                  <a:gd name="T17" fmla="*/ 100806517 h 119"/>
                  <a:gd name="T18" fmla="*/ 146169711 w 71"/>
                  <a:gd name="T19" fmla="*/ 131048472 h 119"/>
                  <a:gd name="T20" fmla="*/ 32762970 w 71"/>
                  <a:gd name="T21" fmla="*/ 131048472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1"/>
                  <a:gd name="T34" fmla="*/ 0 h 119"/>
                  <a:gd name="T35" fmla="*/ 71 w 71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1" h="119">
                    <a:moveTo>
                      <a:pt x="13" y="52"/>
                    </a:moveTo>
                    <a:lnTo>
                      <a:pt x="13" y="119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3"/>
                    </a:lnTo>
                    <a:lnTo>
                      <a:pt x="13" y="13"/>
                    </a:lnTo>
                    <a:lnTo>
                      <a:pt x="13" y="40"/>
                    </a:lnTo>
                    <a:lnTo>
                      <a:pt x="58" y="40"/>
                    </a:lnTo>
                    <a:lnTo>
                      <a:pt x="58" y="52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6" name="Freeform 2693">
                <a:extLst>
                  <a:ext uri="{FF2B5EF4-FFF2-40B4-BE49-F238E27FC236}">
                    <a16:creationId xmlns:a16="http://schemas.microsoft.com/office/drawing/2014/main" id="{D2FFC9BA-A093-4B00-B79F-D0CE171766F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14425" y="603250"/>
                <a:ext cx="112713" cy="188913"/>
              </a:xfrm>
              <a:custGeom>
                <a:avLst/>
                <a:gdLst>
                  <a:gd name="T0" fmla="*/ 162372614 w 65"/>
                  <a:gd name="T1" fmla="*/ 215309298 h 110"/>
                  <a:gd name="T2" fmla="*/ 33076930 w 65"/>
                  <a:gd name="T3" fmla="*/ 215309298 h 110"/>
                  <a:gd name="T4" fmla="*/ 33076930 w 65"/>
                  <a:gd name="T5" fmla="*/ 324437469 h 110"/>
                  <a:gd name="T6" fmla="*/ 0 w 65"/>
                  <a:gd name="T7" fmla="*/ 324437469 h 110"/>
                  <a:gd name="T8" fmla="*/ 0 w 65"/>
                  <a:gd name="T9" fmla="*/ 129774644 h 110"/>
                  <a:gd name="T10" fmla="*/ 39090602 w 65"/>
                  <a:gd name="T11" fmla="*/ 38342469 h 110"/>
                  <a:gd name="T12" fmla="*/ 132304253 w 65"/>
                  <a:gd name="T13" fmla="*/ 0 h 110"/>
                  <a:gd name="T14" fmla="*/ 195449544 w 65"/>
                  <a:gd name="T15" fmla="*/ 0 h 110"/>
                  <a:gd name="T16" fmla="*/ 195449544 w 65"/>
                  <a:gd name="T17" fmla="*/ 324437469 h 110"/>
                  <a:gd name="T18" fmla="*/ 162372614 w 65"/>
                  <a:gd name="T19" fmla="*/ 324437469 h 110"/>
                  <a:gd name="T20" fmla="*/ 162372614 w 65"/>
                  <a:gd name="T21" fmla="*/ 215309298 h 110"/>
                  <a:gd name="T22" fmla="*/ 132304253 w 65"/>
                  <a:gd name="T23" fmla="*/ 35393709 h 110"/>
                  <a:gd name="T24" fmla="*/ 63145291 w 65"/>
                  <a:gd name="T25" fmla="*/ 61937703 h 110"/>
                  <a:gd name="T26" fmla="*/ 33076930 w 65"/>
                  <a:gd name="T27" fmla="*/ 129774644 h 110"/>
                  <a:gd name="T28" fmla="*/ 33076930 w 65"/>
                  <a:gd name="T29" fmla="*/ 182864349 h 110"/>
                  <a:gd name="T30" fmla="*/ 162372614 w 65"/>
                  <a:gd name="T31" fmla="*/ 182864349 h 110"/>
                  <a:gd name="T32" fmla="*/ 162372614 w 65"/>
                  <a:gd name="T33" fmla="*/ 35393709 h 110"/>
                  <a:gd name="T34" fmla="*/ 132304253 w 65"/>
                  <a:gd name="T35" fmla="*/ 35393709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"/>
                  <a:gd name="T55" fmla="*/ 0 h 110"/>
                  <a:gd name="T56" fmla="*/ 65 w 65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" h="110">
                    <a:moveTo>
                      <a:pt x="54" y="73"/>
                    </a:move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2"/>
                      <a:pt x="4" y="22"/>
                      <a:pt x="13" y="13"/>
                    </a:cubicBezTo>
                    <a:cubicBezTo>
                      <a:pt x="21" y="4"/>
                      <a:pt x="31" y="0"/>
                      <a:pt x="4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54" y="110"/>
                      <a:pt x="54" y="110"/>
                      <a:pt x="54" y="110"/>
                    </a:cubicBezTo>
                    <a:lnTo>
                      <a:pt x="54" y="73"/>
                    </a:lnTo>
                    <a:close/>
                    <a:moveTo>
                      <a:pt x="44" y="12"/>
                    </a:moveTo>
                    <a:cubicBezTo>
                      <a:pt x="35" y="12"/>
                      <a:pt x="27" y="15"/>
                      <a:pt x="21" y="21"/>
                    </a:cubicBezTo>
                    <a:cubicBezTo>
                      <a:pt x="15" y="28"/>
                      <a:pt x="11" y="35"/>
                      <a:pt x="11" y="44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12"/>
                      <a:pt x="54" y="12"/>
                      <a:pt x="54" y="12"/>
                    </a:cubicBezTo>
                    <a:lnTo>
                      <a:pt x="44" y="1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7" name="Freeform 2694">
                <a:extLst>
                  <a:ext uri="{FF2B5EF4-FFF2-40B4-BE49-F238E27FC236}">
                    <a16:creationId xmlns:a16="http://schemas.microsoft.com/office/drawing/2014/main" id="{74002159-D3FC-48DE-A434-028412DF6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537" y="603250"/>
                <a:ext cx="112713" cy="188913"/>
              </a:xfrm>
              <a:custGeom>
                <a:avLst/>
                <a:gdLst>
                  <a:gd name="T0" fmla="*/ 67079605 w 66"/>
                  <a:gd name="T1" fmla="*/ 141573120 h 110"/>
                  <a:gd name="T2" fmla="*/ 20414715 w 66"/>
                  <a:gd name="T3" fmla="*/ 120926646 h 110"/>
                  <a:gd name="T4" fmla="*/ 0 w 66"/>
                  <a:gd name="T5" fmla="*/ 73736179 h 110"/>
                  <a:gd name="T6" fmla="*/ 0 w 66"/>
                  <a:gd name="T7" fmla="*/ 67836941 h 110"/>
                  <a:gd name="T8" fmla="*/ 20414715 w 66"/>
                  <a:gd name="T9" fmla="*/ 20646474 h 110"/>
                  <a:gd name="T10" fmla="*/ 67079605 w 66"/>
                  <a:gd name="T11" fmla="*/ 0 h 110"/>
                  <a:gd name="T12" fmla="*/ 157490801 w 66"/>
                  <a:gd name="T13" fmla="*/ 0 h 110"/>
                  <a:gd name="T14" fmla="*/ 157490801 w 66"/>
                  <a:gd name="T15" fmla="*/ 35393709 h 110"/>
                  <a:gd name="T16" fmla="*/ 67079605 w 66"/>
                  <a:gd name="T17" fmla="*/ 35393709 h 110"/>
                  <a:gd name="T18" fmla="*/ 43748014 w 66"/>
                  <a:gd name="T19" fmla="*/ 44241707 h 110"/>
                  <a:gd name="T20" fmla="*/ 34997387 w 66"/>
                  <a:gd name="T21" fmla="*/ 70785701 h 110"/>
                  <a:gd name="T22" fmla="*/ 34997387 w 66"/>
                  <a:gd name="T23" fmla="*/ 73736179 h 110"/>
                  <a:gd name="T24" fmla="*/ 43748014 w 66"/>
                  <a:gd name="T25" fmla="*/ 97331412 h 110"/>
                  <a:gd name="T26" fmla="*/ 67079605 w 66"/>
                  <a:gd name="T27" fmla="*/ 109128171 h 110"/>
                  <a:gd name="T28" fmla="*/ 81662276 w 66"/>
                  <a:gd name="T29" fmla="*/ 109128171 h 110"/>
                  <a:gd name="T30" fmla="*/ 96244948 w 66"/>
                  <a:gd name="T31" fmla="*/ 109128171 h 110"/>
                  <a:gd name="T32" fmla="*/ 163322845 w 66"/>
                  <a:gd name="T33" fmla="*/ 135673882 h 110"/>
                  <a:gd name="T34" fmla="*/ 192488187 w 66"/>
                  <a:gd name="T35" fmla="*/ 206459583 h 110"/>
                  <a:gd name="T36" fmla="*/ 192488187 w 66"/>
                  <a:gd name="T37" fmla="*/ 227106056 h 110"/>
                  <a:gd name="T38" fmla="*/ 163322845 w 66"/>
                  <a:gd name="T39" fmla="*/ 294942997 h 110"/>
                  <a:gd name="T40" fmla="*/ 96244948 w 66"/>
                  <a:gd name="T41" fmla="*/ 324437469 h 110"/>
                  <a:gd name="T42" fmla="*/ 0 w 66"/>
                  <a:gd name="T43" fmla="*/ 324437469 h 110"/>
                  <a:gd name="T44" fmla="*/ 0 w 66"/>
                  <a:gd name="T45" fmla="*/ 289043760 h 110"/>
                  <a:gd name="T46" fmla="*/ 96244948 w 66"/>
                  <a:gd name="T47" fmla="*/ 289043760 h 110"/>
                  <a:gd name="T48" fmla="*/ 139991254 w 66"/>
                  <a:gd name="T49" fmla="*/ 271347764 h 110"/>
                  <a:gd name="T50" fmla="*/ 157490801 w 66"/>
                  <a:gd name="T51" fmla="*/ 227106056 h 110"/>
                  <a:gd name="T52" fmla="*/ 157490801 w 66"/>
                  <a:gd name="T53" fmla="*/ 206459583 h 110"/>
                  <a:gd name="T54" fmla="*/ 139991254 w 66"/>
                  <a:gd name="T55" fmla="*/ 162219593 h 110"/>
                  <a:gd name="T56" fmla="*/ 96244948 w 66"/>
                  <a:gd name="T57" fmla="*/ 141573120 h 110"/>
                  <a:gd name="T58" fmla="*/ 81662276 w 66"/>
                  <a:gd name="T59" fmla="*/ 141573120 h 110"/>
                  <a:gd name="T60" fmla="*/ 67079605 w 66"/>
                  <a:gd name="T61" fmla="*/ 141573120 h 1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6"/>
                  <a:gd name="T94" fmla="*/ 0 h 110"/>
                  <a:gd name="T95" fmla="*/ 66 w 66"/>
                  <a:gd name="T96" fmla="*/ 110 h 1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6" h="110">
                    <a:moveTo>
                      <a:pt x="23" y="48"/>
                    </a:moveTo>
                    <a:cubicBezTo>
                      <a:pt x="17" y="48"/>
                      <a:pt x="11" y="46"/>
                      <a:pt x="7" y="41"/>
                    </a:cubicBezTo>
                    <a:cubicBezTo>
                      <a:pt x="2" y="37"/>
                      <a:pt x="0" y="31"/>
                      <a:pt x="0" y="2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2" y="12"/>
                      <a:pt x="7" y="7"/>
                    </a:cubicBezTo>
                    <a:cubicBezTo>
                      <a:pt x="11" y="2"/>
                      <a:pt x="17" y="0"/>
                      <a:pt x="2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0" y="12"/>
                      <a:pt x="17" y="13"/>
                      <a:pt x="15" y="15"/>
                    </a:cubicBezTo>
                    <a:cubicBezTo>
                      <a:pt x="13" y="18"/>
                      <a:pt x="12" y="20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8"/>
                      <a:pt x="13" y="31"/>
                      <a:pt x="15" y="33"/>
                    </a:cubicBezTo>
                    <a:cubicBezTo>
                      <a:pt x="17" y="36"/>
                      <a:pt x="20" y="37"/>
                      <a:pt x="23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0" y="37"/>
                      <a:pt x="32" y="37"/>
                      <a:pt x="33" y="37"/>
                    </a:cubicBezTo>
                    <a:cubicBezTo>
                      <a:pt x="42" y="37"/>
                      <a:pt x="50" y="40"/>
                      <a:pt x="56" y="46"/>
                    </a:cubicBezTo>
                    <a:cubicBezTo>
                      <a:pt x="63" y="53"/>
                      <a:pt x="66" y="61"/>
                      <a:pt x="66" y="70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66" y="86"/>
                      <a:pt x="63" y="94"/>
                      <a:pt x="56" y="100"/>
                    </a:cubicBezTo>
                    <a:cubicBezTo>
                      <a:pt x="50" y="107"/>
                      <a:pt x="42" y="110"/>
                      <a:pt x="33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9" y="98"/>
                      <a:pt x="44" y="96"/>
                      <a:pt x="48" y="92"/>
                    </a:cubicBezTo>
                    <a:cubicBezTo>
                      <a:pt x="52" y="88"/>
                      <a:pt x="54" y="83"/>
                      <a:pt x="54" y="77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64"/>
                      <a:pt x="52" y="59"/>
                      <a:pt x="48" y="55"/>
                    </a:cubicBezTo>
                    <a:cubicBezTo>
                      <a:pt x="44" y="50"/>
                      <a:pt x="39" y="48"/>
                      <a:pt x="33" y="48"/>
                    </a:cubicBezTo>
                    <a:cubicBezTo>
                      <a:pt x="32" y="48"/>
                      <a:pt x="30" y="48"/>
                      <a:pt x="28" y="48"/>
                    </a:cubicBez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8" name="Freeform 2695">
                <a:extLst>
                  <a:ext uri="{FF2B5EF4-FFF2-40B4-BE49-F238E27FC236}">
                    <a16:creationId xmlns:a16="http://schemas.microsoft.com/office/drawing/2014/main" id="{3444CA11-A074-4A46-944A-E38C36306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475" y="603250"/>
                <a:ext cx="114300" cy="188913"/>
              </a:xfrm>
              <a:custGeom>
                <a:avLst/>
                <a:gdLst>
                  <a:gd name="T0" fmla="*/ 148690013 w 72"/>
                  <a:gd name="T1" fmla="*/ 0 h 119"/>
                  <a:gd name="T2" fmla="*/ 181451250 w 72"/>
                  <a:gd name="T3" fmla="*/ 0 h 119"/>
                  <a:gd name="T4" fmla="*/ 181451250 w 72"/>
                  <a:gd name="T5" fmla="*/ 299900181 h 119"/>
                  <a:gd name="T6" fmla="*/ 148690013 w 72"/>
                  <a:gd name="T7" fmla="*/ 299900181 h 119"/>
                  <a:gd name="T8" fmla="*/ 148690013 w 72"/>
                  <a:gd name="T9" fmla="*/ 131048472 h 119"/>
                  <a:gd name="T10" fmla="*/ 32762825 w 72"/>
                  <a:gd name="T11" fmla="*/ 131048472 h 119"/>
                  <a:gd name="T12" fmla="*/ 32762825 w 72"/>
                  <a:gd name="T13" fmla="*/ 299900181 h 119"/>
                  <a:gd name="T14" fmla="*/ 0 w 72"/>
                  <a:gd name="T15" fmla="*/ 299900181 h 119"/>
                  <a:gd name="T16" fmla="*/ 0 w 72"/>
                  <a:gd name="T17" fmla="*/ 0 h 119"/>
                  <a:gd name="T18" fmla="*/ 32762825 w 72"/>
                  <a:gd name="T19" fmla="*/ 0 h 119"/>
                  <a:gd name="T20" fmla="*/ 32762825 w 72"/>
                  <a:gd name="T21" fmla="*/ 100806517 h 119"/>
                  <a:gd name="T22" fmla="*/ 148690013 w 72"/>
                  <a:gd name="T23" fmla="*/ 100806517 h 119"/>
                  <a:gd name="T24" fmla="*/ 148690013 w 72"/>
                  <a:gd name="T25" fmla="*/ 0 h 1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119"/>
                  <a:gd name="T41" fmla="*/ 72 w 72"/>
                  <a:gd name="T42" fmla="*/ 119 h 1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119">
                    <a:moveTo>
                      <a:pt x="59" y="0"/>
                    </a:moveTo>
                    <a:lnTo>
                      <a:pt x="72" y="0"/>
                    </a:lnTo>
                    <a:lnTo>
                      <a:pt x="72" y="119"/>
                    </a:lnTo>
                    <a:lnTo>
                      <a:pt x="59" y="119"/>
                    </a:lnTo>
                    <a:lnTo>
                      <a:pt x="59" y="52"/>
                    </a:lnTo>
                    <a:lnTo>
                      <a:pt x="13" y="52"/>
                    </a:lnTo>
                    <a:lnTo>
                      <a:pt x="13" y="119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59" y="4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9" name="Rectangle 2696">
                <a:extLst>
                  <a:ext uri="{FF2B5EF4-FFF2-40B4-BE49-F238E27FC236}">
                    <a16:creationId xmlns:a16="http://schemas.microsoft.com/office/drawing/2014/main" id="{D289DEF9-63BD-4ED6-9A0F-14EA6B6A2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462" y="603250"/>
                <a:ext cx="20638" cy="188913"/>
              </a:xfrm>
              <a:prstGeom prst="rect">
                <a:avLst/>
              </a:pr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930" name="Freeform 2697">
                <a:extLst>
                  <a:ext uri="{FF2B5EF4-FFF2-40B4-BE49-F238E27FC236}">
                    <a16:creationId xmlns:a16="http://schemas.microsoft.com/office/drawing/2014/main" id="{C7B4F10D-6B4E-4CF8-BF94-C003BEBC81C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595437" y="601663"/>
                <a:ext cx="112713" cy="192088"/>
              </a:xfrm>
              <a:custGeom>
                <a:avLst/>
                <a:gdLst>
                  <a:gd name="T0" fmla="*/ 96244948 w 66"/>
                  <a:gd name="T1" fmla="*/ 0 h 112"/>
                  <a:gd name="T2" fmla="*/ 163322845 w 66"/>
                  <a:gd name="T3" fmla="*/ 26473843 h 112"/>
                  <a:gd name="T4" fmla="*/ 192488187 w 66"/>
                  <a:gd name="T5" fmla="*/ 94126550 h 112"/>
                  <a:gd name="T6" fmla="*/ 192488187 w 66"/>
                  <a:gd name="T7" fmla="*/ 232376743 h 112"/>
                  <a:gd name="T8" fmla="*/ 163322845 w 66"/>
                  <a:gd name="T9" fmla="*/ 302970798 h 112"/>
                  <a:gd name="T10" fmla="*/ 96244948 w 66"/>
                  <a:gd name="T11" fmla="*/ 329444641 h 112"/>
                  <a:gd name="T12" fmla="*/ 29165343 w 66"/>
                  <a:gd name="T13" fmla="*/ 302970798 h 112"/>
                  <a:gd name="T14" fmla="*/ 0 w 66"/>
                  <a:gd name="T15" fmla="*/ 232376743 h 112"/>
                  <a:gd name="T16" fmla="*/ 0 w 66"/>
                  <a:gd name="T17" fmla="*/ 94126550 h 112"/>
                  <a:gd name="T18" fmla="*/ 29165343 w 66"/>
                  <a:gd name="T19" fmla="*/ 26473843 h 112"/>
                  <a:gd name="T20" fmla="*/ 96244948 w 66"/>
                  <a:gd name="T21" fmla="*/ 0 h 112"/>
                  <a:gd name="T22" fmla="*/ 157490801 w 66"/>
                  <a:gd name="T23" fmla="*/ 94126550 h 112"/>
                  <a:gd name="T24" fmla="*/ 139991254 w 66"/>
                  <a:gd name="T25" fmla="*/ 50004623 h 112"/>
                  <a:gd name="T26" fmla="*/ 96244948 w 66"/>
                  <a:gd name="T27" fmla="*/ 32356538 h 112"/>
                  <a:gd name="T28" fmla="*/ 52496934 w 66"/>
                  <a:gd name="T29" fmla="*/ 50004623 h 112"/>
                  <a:gd name="T30" fmla="*/ 34997387 w 66"/>
                  <a:gd name="T31" fmla="*/ 94126550 h 112"/>
                  <a:gd name="T32" fmla="*/ 34997387 w 66"/>
                  <a:gd name="T33" fmla="*/ 232376743 h 112"/>
                  <a:gd name="T34" fmla="*/ 52496934 w 66"/>
                  <a:gd name="T35" fmla="*/ 276498671 h 112"/>
                  <a:gd name="T36" fmla="*/ 96244948 w 66"/>
                  <a:gd name="T37" fmla="*/ 297088103 h 112"/>
                  <a:gd name="T38" fmla="*/ 139991254 w 66"/>
                  <a:gd name="T39" fmla="*/ 276498671 h 112"/>
                  <a:gd name="T40" fmla="*/ 157490801 w 66"/>
                  <a:gd name="T41" fmla="*/ 232376743 h 112"/>
                  <a:gd name="T42" fmla="*/ 157490801 w 66"/>
                  <a:gd name="T43" fmla="*/ 9412655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112"/>
                  <a:gd name="T68" fmla="*/ 66 w 66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112">
                    <a:moveTo>
                      <a:pt x="33" y="0"/>
                    </a:moveTo>
                    <a:cubicBezTo>
                      <a:pt x="42" y="0"/>
                      <a:pt x="49" y="3"/>
                      <a:pt x="56" y="9"/>
                    </a:cubicBezTo>
                    <a:cubicBezTo>
                      <a:pt x="62" y="16"/>
                      <a:pt x="66" y="23"/>
                      <a:pt x="66" y="32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88"/>
                      <a:pt x="62" y="96"/>
                      <a:pt x="56" y="103"/>
                    </a:cubicBezTo>
                    <a:cubicBezTo>
                      <a:pt x="49" y="109"/>
                      <a:pt x="42" y="112"/>
                      <a:pt x="33" y="112"/>
                    </a:cubicBezTo>
                    <a:cubicBezTo>
                      <a:pt x="24" y="112"/>
                      <a:pt x="16" y="109"/>
                      <a:pt x="10" y="103"/>
                    </a:cubicBezTo>
                    <a:cubicBezTo>
                      <a:pt x="3" y="96"/>
                      <a:pt x="0" y="88"/>
                      <a:pt x="0" y="7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3"/>
                      <a:pt x="3" y="16"/>
                      <a:pt x="10" y="9"/>
                    </a:cubicBezTo>
                    <a:cubicBezTo>
                      <a:pt x="16" y="3"/>
                      <a:pt x="24" y="0"/>
                      <a:pt x="33" y="0"/>
                    </a:cubicBezTo>
                    <a:close/>
                    <a:moveTo>
                      <a:pt x="54" y="32"/>
                    </a:moveTo>
                    <a:cubicBezTo>
                      <a:pt x="54" y="27"/>
                      <a:pt x="52" y="22"/>
                      <a:pt x="48" y="17"/>
                    </a:cubicBezTo>
                    <a:cubicBezTo>
                      <a:pt x="44" y="13"/>
                      <a:pt x="39" y="11"/>
                      <a:pt x="33" y="11"/>
                    </a:cubicBezTo>
                    <a:cubicBezTo>
                      <a:pt x="27" y="11"/>
                      <a:pt x="22" y="13"/>
                      <a:pt x="18" y="17"/>
                    </a:cubicBezTo>
                    <a:cubicBezTo>
                      <a:pt x="14" y="22"/>
                      <a:pt x="12" y="27"/>
                      <a:pt x="12" y="32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85"/>
                      <a:pt x="14" y="90"/>
                      <a:pt x="18" y="94"/>
                    </a:cubicBezTo>
                    <a:cubicBezTo>
                      <a:pt x="22" y="98"/>
                      <a:pt x="27" y="101"/>
                      <a:pt x="33" y="101"/>
                    </a:cubicBezTo>
                    <a:cubicBezTo>
                      <a:pt x="39" y="101"/>
                      <a:pt x="44" y="98"/>
                      <a:pt x="48" y="94"/>
                    </a:cubicBezTo>
                    <a:cubicBezTo>
                      <a:pt x="52" y="90"/>
                      <a:pt x="54" y="85"/>
                      <a:pt x="54" y="79"/>
                    </a:cubicBezTo>
                    <a:lnTo>
                      <a:pt x="54" y="3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1" name="Freeform 2698">
                <a:extLst>
                  <a:ext uri="{FF2B5EF4-FFF2-40B4-BE49-F238E27FC236}">
                    <a16:creationId xmlns:a16="http://schemas.microsoft.com/office/drawing/2014/main" id="{0A9D03E5-8328-438E-8F94-A9F916683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3550" y="603250"/>
                <a:ext cx="114300" cy="188913"/>
              </a:xfrm>
              <a:custGeom>
                <a:avLst/>
                <a:gdLst>
                  <a:gd name="T0" fmla="*/ 151209375 w 72"/>
                  <a:gd name="T1" fmla="*/ 0 h 119"/>
                  <a:gd name="T2" fmla="*/ 181451250 w 72"/>
                  <a:gd name="T3" fmla="*/ 0 h 119"/>
                  <a:gd name="T4" fmla="*/ 181451250 w 72"/>
                  <a:gd name="T5" fmla="*/ 299900181 h 119"/>
                  <a:gd name="T6" fmla="*/ 146169063 w 72"/>
                  <a:gd name="T7" fmla="*/ 299900181 h 119"/>
                  <a:gd name="T8" fmla="*/ 32762825 w 72"/>
                  <a:gd name="T9" fmla="*/ 65524236 h 119"/>
                  <a:gd name="T10" fmla="*/ 32762825 w 72"/>
                  <a:gd name="T11" fmla="*/ 299900181 h 119"/>
                  <a:gd name="T12" fmla="*/ 0 w 72"/>
                  <a:gd name="T13" fmla="*/ 299900181 h 119"/>
                  <a:gd name="T14" fmla="*/ 0 w 72"/>
                  <a:gd name="T15" fmla="*/ 0 h 119"/>
                  <a:gd name="T16" fmla="*/ 37803138 w 72"/>
                  <a:gd name="T17" fmla="*/ 0 h 119"/>
                  <a:gd name="T18" fmla="*/ 151209375 w 72"/>
                  <a:gd name="T19" fmla="*/ 234375945 h 119"/>
                  <a:gd name="T20" fmla="*/ 151209375 w 72"/>
                  <a:gd name="T21" fmla="*/ 0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119"/>
                  <a:gd name="T35" fmla="*/ 72 w 7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119">
                    <a:moveTo>
                      <a:pt x="60" y="0"/>
                    </a:moveTo>
                    <a:lnTo>
                      <a:pt x="72" y="0"/>
                    </a:lnTo>
                    <a:lnTo>
                      <a:pt x="72" y="119"/>
                    </a:lnTo>
                    <a:lnTo>
                      <a:pt x="58" y="119"/>
                    </a:lnTo>
                    <a:lnTo>
                      <a:pt x="13" y="26"/>
                    </a:lnTo>
                    <a:lnTo>
                      <a:pt x="13" y="119"/>
                    </a:lnTo>
                    <a:lnTo>
                      <a:pt x="0" y="119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60" y="9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2" name="Freeform 2699">
                <a:extLst>
                  <a:ext uri="{FF2B5EF4-FFF2-40B4-BE49-F238E27FC236}">
                    <a16:creationId xmlns:a16="http://schemas.microsoft.com/office/drawing/2014/main" id="{FF1918F1-10D6-424B-A0C4-D81AF2912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700" y="881063"/>
                <a:ext cx="112713" cy="188913"/>
              </a:xfrm>
              <a:custGeom>
                <a:avLst/>
                <a:gdLst>
                  <a:gd name="T0" fmla="*/ 0 w 71"/>
                  <a:gd name="T1" fmla="*/ 0 h 119"/>
                  <a:gd name="T2" fmla="*/ 30242009 w 71"/>
                  <a:gd name="T3" fmla="*/ 0 h 119"/>
                  <a:gd name="T4" fmla="*/ 30242009 w 71"/>
                  <a:gd name="T5" fmla="*/ 267137270 h 119"/>
                  <a:gd name="T6" fmla="*/ 178932681 w 71"/>
                  <a:gd name="T7" fmla="*/ 267137270 h 119"/>
                  <a:gd name="T8" fmla="*/ 178932681 w 71"/>
                  <a:gd name="T9" fmla="*/ 299900181 h 119"/>
                  <a:gd name="T10" fmla="*/ 0 w 71"/>
                  <a:gd name="T11" fmla="*/ 299900181 h 119"/>
                  <a:gd name="T12" fmla="*/ 0 w 71"/>
                  <a:gd name="T13" fmla="*/ 0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"/>
                  <a:gd name="T22" fmla="*/ 0 h 119"/>
                  <a:gd name="T23" fmla="*/ 71 w 71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" h="119">
                    <a:moveTo>
                      <a:pt x="0" y="0"/>
                    </a:moveTo>
                    <a:lnTo>
                      <a:pt x="12" y="0"/>
                    </a:lnTo>
                    <a:lnTo>
                      <a:pt x="12" y="106"/>
                    </a:lnTo>
                    <a:lnTo>
                      <a:pt x="71" y="106"/>
                    </a:lnTo>
                    <a:lnTo>
                      <a:pt x="71" y="119"/>
                    </a:lnTo>
                    <a:lnTo>
                      <a:pt x="0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3" name="Freeform 2700">
                <a:extLst>
                  <a:ext uri="{FF2B5EF4-FFF2-40B4-BE49-F238E27FC236}">
                    <a16:creationId xmlns:a16="http://schemas.microsoft.com/office/drawing/2014/main" id="{F9135938-7DEA-41E7-B9AD-BAF6BFBACDE5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284287" y="879475"/>
                <a:ext cx="112713" cy="192088"/>
              </a:xfrm>
              <a:custGeom>
                <a:avLst/>
                <a:gdLst>
                  <a:gd name="T0" fmla="*/ 99229057 w 65"/>
                  <a:gd name="T1" fmla="*/ 0 h 112"/>
                  <a:gd name="T2" fmla="*/ 168388020 w 65"/>
                  <a:gd name="T3" fmla="*/ 26473843 h 112"/>
                  <a:gd name="T4" fmla="*/ 195449544 w 65"/>
                  <a:gd name="T5" fmla="*/ 97067898 h 112"/>
                  <a:gd name="T6" fmla="*/ 195449544 w 65"/>
                  <a:gd name="T7" fmla="*/ 232376743 h 112"/>
                  <a:gd name="T8" fmla="*/ 168388020 w 65"/>
                  <a:gd name="T9" fmla="*/ 302970798 h 112"/>
                  <a:gd name="T10" fmla="*/ 99229057 w 65"/>
                  <a:gd name="T11" fmla="*/ 329444641 h 112"/>
                  <a:gd name="T12" fmla="*/ 27061524 w 65"/>
                  <a:gd name="T13" fmla="*/ 302970798 h 112"/>
                  <a:gd name="T14" fmla="*/ 0 w 65"/>
                  <a:gd name="T15" fmla="*/ 232376743 h 112"/>
                  <a:gd name="T16" fmla="*/ 0 w 65"/>
                  <a:gd name="T17" fmla="*/ 97067898 h 112"/>
                  <a:gd name="T18" fmla="*/ 27061524 w 65"/>
                  <a:gd name="T19" fmla="*/ 26473843 h 112"/>
                  <a:gd name="T20" fmla="*/ 99229057 w 65"/>
                  <a:gd name="T21" fmla="*/ 0 h 112"/>
                  <a:gd name="T22" fmla="*/ 162372614 w 65"/>
                  <a:gd name="T23" fmla="*/ 97067898 h 112"/>
                  <a:gd name="T24" fmla="*/ 141324762 w 65"/>
                  <a:gd name="T25" fmla="*/ 50004623 h 112"/>
                  <a:gd name="T26" fmla="*/ 99229057 w 65"/>
                  <a:gd name="T27" fmla="*/ 32356538 h 112"/>
                  <a:gd name="T28" fmla="*/ 51117947 w 65"/>
                  <a:gd name="T29" fmla="*/ 50004623 h 112"/>
                  <a:gd name="T30" fmla="*/ 33076930 w 65"/>
                  <a:gd name="T31" fmla="*/ 97067898 h 112"/>
                  <a:gd name="T32" fmla="*/ 33076930 w 65"/>
                  <a:gd name="T33" fmla="*/ 232376743 h 112"/>
                  <a:gd name="T34" fmla="*/ 51117947 w 65"/>
                  <a:gd name="T35" fmla="*/ 276498671 h 112"/>
                  <a:gd name="T36" fmla="*/ 99229057 w 65"/>
                  <a:gd name="T37" fmla="*/ 297088103 h 112"/>
                  <a:gd name="T38" fmla="*/ 141324762 w 65"/>
                  <a:gd name="T39" fmla="*/ 276498671 h 112"/>
                  <a:gd name="T40" fmla="*/ 162372614 w 65"/>
                  <a:gd name="T41" fmla="*/ 232376743 h 112"/>
                  <a:gd name="T42" fmla="*/ 162372614 w 65"/>
                  <a:gd name="T43" fmla="*/ 97067898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112"/>
                  <a:gd name="T68" fmla="*/ 65 w 65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112">
                    <a:moveTo>
                      <a:pt x="33" y="0"/>
                    </a:moveTo>
                    <a:cubicBezTo>
                      <a:pt x="41" y="0"/>
                      <a:pt x="49" y="3"/>
                      <a:pt x="56" y="9"/>
                    </a:cubicBezTo>
                    <a:cubicBezTo>
                      <a:pt x="62" y="16"/>
                      <a:pt x="65" y="23"/>
                      <a:pt x="65" y="33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5" y="88"/>
                      <a:pt x="62" y="96"/>
                      <a:pt x="56" y="103"/>
                    </a:cubicBezTo>
                    <a:cubicBezTo>
                      <a:pt x="49" y="109"/>
                      <a:pt x="41" y="112"/>
                      <a:pt x="33" y="112"/>
                    </a:cubicBezTo>
                    <a:cubicBezTo>
                      <a:pt x="23" y="112"/>
                      <a:pt x="16" y="109"/>
                      <a:pt x="9" y="103"/>
                    </a:cubicBezTo>
                    <a:cubicBezTo>
                      <a:pt x="3" y="96"/>
                      <a:pt x="0" y="88"/>
                      <a:pt x="0" y="7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23"/>
                      <a:pt x="3" y="16"/>
                      <a:pt x="9" y="9"/>
                    </a:cubicBezTo>
                    <a:cubicBezTo>
                      <a:pt x="16" y="3"/>
                      <a:pt x="23" y="0"/>
                      <a:pt x="33" y="0"/>
                    </a:cubicBezTo>
                    <a:close/>
                    <a:moveTo>
                      <a:pt x="54" y="33"/>
                    </a:moveTo>
                    <a:cubicBezTo>
                      <a:pt x="54" y="27"/>
                      <a:pt x="52" y="22"/>
                      <a:pt x="47" y="17"/>
                    </a:cubicBezTo>
                    <a:cubicBezTo>
                      <a:pt x="43" y="13"/>
                      <a:pt x="38" y="11"/>
                      <a:pt x="33" y="11"/>
                    </a:cubicBezTo>
                    <a:cubicBezTo>
                      <a:pt x="27" y="11"/>
                      <a:pt x="22" y="13"/>
                      <a:pt x="17" y="17"/>
                    </a:cubicBezTo>
                    <a:cubicBezTo>
                      <a:pt x="13" y="22"/>
                      <a:pt x="11" y="27"/>
                      <a:pt x="11" y="33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1" y="85"/>
                      <a:pt x="13" y="90"/>
                      <a:pt x="17" y="94"/>
                    </a:cubicBezTo>
                    <a:cubicBezTo>
                      <a:pt x="22" y="99"/>
                      <a:pt x="27" y="101"/>
                      <a:pt x="33" y="101"/>
                    </a:cubicBezTo>
                    <a:cubicBezTo>
                      <a:pt x="38" y="101"/>
                      <a:pt x="43" y="99"/>
                      <a:pt x="47" y="94"/>
                    </a:cubicBezTo>
                    <a:cubicBezTo>
                      <a:pt x="52" y="90"/>
                      <a:pt x="54" y="85"/>
                      <a:pt x="54" y="79"/>
                    </a:cubicBezTo>
                    <a:lnTo>
                      <a:pt x="54" y="33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4" name="Freeform 2701">
                <a:extLst>
                  <a:ext uri="{FF2B5EF4-FFF2-40B4-BE49-F238E27FC236}">
                    <a16:creationId xmlns:a16="http://schemas.microsoft.com/office/drawing/2014/main" id="{18EBD8A6-67B5-42D4-A2B7-1D52C63856C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419225" y="879475"/>
                <a:ext cx="112713" cy="192088"/>
              </a:xfrm>
              <a:custGeom>
                <a:avLst/>
                <a:gdLst>
                  <a:gd name="T0" fmla="*/ 96244948 w 66"/>
                  <a:gd name="T1" fmla="*/ 0 h 112"/>
                  <a:gd name="T2" fmla="*/ 163322845 w 66"/>
                  <a:gd name="T3" fmla="*/ 26473843 h 112"/>
                  <a:gd name="T4" fmla="*/ 192488187 w 66"/>
                  <a:gd name="T5" fmla="*/ 97067898 h 112"/>
                  <a:gd name="T6" fmla="*/ 192488187 w 66"/>
                  <a:gd name="T7" fmla="*/ 232376743 h 112"/>
                  <a:gd name="T8" fmla="*/ 163322845 w 66"/>
                  <a:gd name="T9" fmla="*/ 302970798 h 112"/>
                  <a:gd name="T10" fmla="*/ 96244948 w 66"/>
                  <a:gd name="T11" fmla="*/ 329444641 h 112"/>
                  <a:gd name="T12" fmla="*/ 29165343 w 66"/>
                  <a:gd name="T13" fmla="*/ 302970798 h 112"/>
                  <a:gd name="T14" fmla="*/ 0 w 66"/>
                  <a:gd name="T15" fmla="*/ 232376743 h 112"/>
                  <a:gd name="T16" fmla="*/ 0 w 66"/>
                  <a:gd name="T17" fmla="*/ 97067898 h 112"/>
                  <a:gd name="T18" fmla="*/ 29165343 w 66"/>
                  <a:gd name="T19" fmla="*/ 26473843 h 112"/>
                  <a:gd name="T20" fmla="*/ 96244948 w 66"/>
                  <a:gd name="T21" fmla="*/ 0 h 112"/>
                  <a:gd name="T22" fmla="*/ 157490801 w 66"/>
                  <a:gd name="T23" fmla="*/ 97067898 h 112"/>
                  <a:gd name="T24" fmla="*/ 139991254 w 66"/>
                  <a:gd name="T25" fmla="*/ 50004623 h 112"/>
                  <a:gd name="T26" fmla="*/ 96244948 w 66"/>
                  <a:gd name="T27" fmla="*/ 32356538 h 112"/>
                  <a:gd name="T28" fmla="*/ 52496934 w 66"/>
                  <a:gd name="T29" fmla="*/ 50004623 h 112"/>
                  <a:gd name="T30" fmla="*/ 34997387 w 66"/>
                  <a:gd name="T31" fmla="*/ 97067898 h 112"/>
                  <a:gd name="T32" fmla="*/ 34997387 w 66"/>
                  <a:gd name="T33" fmla="*/ 232376743 h 112"/>
                  <a:gd name="T34" fmla="*/ 52496934 w 66"/>
                  <a:gd name="T35" fmla="*/ 276498671 h 112"/>
                  <a:gd name="T36" fmla="*/ 96244948 w 66"/>
                  <a:gd name="T37" fmla="*/ 297088103 h 112"/>
                  <a:gd name="T38" fmla="*/ 139991254 w 66"/>
                  <a:gd name="T39" fmla="*/ 276498671 h 112"/>
                  <a:gd name="T40" fmla="*/ 157490801 w 66"/>
                  <a:gd name="T41" fmla="*/ 232376743 h 112"/>
                  <a:gd name="T42" fmla="*/ 157490801 w 66"/>
                  <a:gd name="T43" fmla="*/ 97067898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112"/>
                  <a:gd name="T68" fmla="*/ 66 w 66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112">
                    <a:moveTo>
                      <a:pt x="33" y="0"/>
                    </a:moveTo>
                    <a:cubicBezTo>
                      <a:pt x="42" y="0"/>
                      <a:pt x="49" y="3"/>
                      <a:pt x="56" y="9"/>
                    </a:cubicBezTo>
                    <a:cubicBezTo>
                      <a:pt x="62" y="16"/>
                      <a:pt x="66" y="23"/>
                      <a:pt x="66" y="33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88"/>
                      <a:pt x="62" y="96"/>
                      <a:pt x="56" y="103"/>
                    </a:cubicBezTo>
                    <a:cubicBezTo>
                      <a:pt x="49" y="109"/>
                      <a:pt x="42" y="112"/>
                      <a:pt x="33" y="112"/>
                    </a:cubicBezTo>
                    <a:cubicBezTo>
                      <a:pt x="24" y="112"/>
                      <a:pt x="16" y="109"/>
                      <a:pt x="10" y="103"/>
                    </a:cubicBezTo>
                    <a:cubicBezTo>
                      <a:pt x="3" y="96"/>
                      <a:pt x="0" y="88"/>
                      <a:pt x="0" y="79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23"/>
                      <a:pt x="3" y="16"/>
                      <a:pt x="10" y="9"/>
                    </a:cubicBezTo>
                    <a:cubicBezTo>
                      <a:pt x="16" y="3"/>
                      <a:pt x="24" y="0"/>
                      <a:pt x="33" y="0"/>
                    </a:cubicBezTo>
                    <a:close/>
                    <a:moveTo>
                      <a:pt x="54" y="33"/>
                    </a:moveTo>
                    <a:cubicBezTo>
                      <a:pt x="54" y="27"/>
                      <a:pt x="52" y="22"/>
                      <a:pt x="48" y="17"/>
                    </a:cubicBezTo>
                    <a:cubicBezTo>
                      <a:pt x="44" y="13"/>
                      <a:pt x="39" y="11"/>
                      <a:pt x="33" y="11"/>
                    </a:cubicBezTo>
                    <a:cubicBezTo>
                      <a:pt x="27" y="11"/>
                      <a:pt x="22" y="13"/>
                      <a:pt x="18" y="17"/>
                    </a:cubicBezTo>
                    <a:cubicBezTo>
                      <a:pt x="14" y="22"/>
                      <a:pt x="12" y="27"/>
                      <a:pt x="12" y="33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85"/>
                      <a:pt x="14" y="90"/>
                      <a:pt x="18" y="94"/>
                    </a:cubicBezTo>
                    <a:cubicBezTo>
                      <a:pt x="22" y="99"/>
                      <a:pt x="27" y="101"/>
                      <a:pt x="33" y="101"/>
                    </a:cubicBezTo>
                    <a:cubicBezTo>
                      <a:pt x="39" y="101"/>
                      <a:pt x="44" y="99"/>
                      <a:pt x="48" y="94"/>
                    </a:cubicBezTo>
                    <a:cubicBezTo>
                      <a:pt x="52" y="90"/>
                      <a:pt x="54" y="85"/>
                      <a:pt x="54" y="79"/>
                    </a:cubicBezTo>
                    <a:lnTo>
                      <a:pt x="54" y="33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5" name="Freeform 2702">
                <a:extLst>
                  <a:ext uri="{FF2B5EF4-FFF2-40B4-BE49-F238E27FC236}">
                    <a16:creationId xmlns:a16="http://schemas.microsoft.com/office/drawing/2014/main" id="{D5E1F54F-30D3-4D7B-B666-3B906F988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337" y="881063"/>
                <a:ext cx="114300" cy="188913"/>
              </a:xfrm>
              <a:custGeom>
                <a:avLst/>
                <a:gdLst>
                  <a:gd name="T0" fmla="*/ 0 w 66"/>
                  <a:gd name="T1" fmla="*/ 0 h 110"/>
                  <a:gd name="T2" fmla="*/ 35990645 w 66"/>
                  <a:gd name="T3" fmla="*/ 0 h 110"/>
                  <a:gd name="T4" fmla="*/ 35990645 w 66"/>
                  <a:gd name="T5" fmla="*/ 76684939 h 110"/>
                  <a:gd name="T6" fmla="*/ 113969223 w 66"/>
                  <a:gd name="T7" fmla="*/ 0 h 110"/>
                  <a:gd name="T8" fmla="*/ 164955682 w 66"/>
                  <a:gd name="T9" fmla="*/ 0 h 110"/>
                  <a:gd name="T10" fmla="*/ 53985968 w 66"/>
                  <a:gd name="T11" fmla="*/ 109128171 h 110"/>
                  <a:gd name="T12" fmla="*/ 65982273 w 66"/>
                  <a:gd name="T13" fmla="*/ 109128171 h 110"/>
                  <a:gd name="T14" fmla="*/ 158956664 w 66"/>
                  <a:gd name="T15" fmla="*/ 147472357 h 110"/>
                  <a:gd name="T16" fmla="*/ 197946818 w 66"/>
                  <a:gd name="T17" fmla="*/ 235954054 h 110"/>
                  <a:gd name="T18" fmla="*/ 197946818 w 66"/>
                  <a:gd name="T19" fmla="*/ 324437469 h 110"/>
                  <a:gd name="T20" fmla="*/ 164955682 w 66"/>
                  <a:gd name="T21" fmla="*/ 324437469 h 110"/>
                  <a:gd name="T22" fmla="*/ 164955682 w 66"/>
                  <a:gd name="T23" fmla="*/ 235954054 h 110"/>
                  <a:gd name="T24" fmla="*/ 134964055 w 66"/>
                  <a:gd name="T25" fmla="*/ 171067591 h 110"/>
                  <a:gd name="T26" fmla="*/ 65982273 w 66"/>
                  <a:gd name="T27" fmla="*/ 141573120 h 110"/>
                  <a:gd name="T28" fmla="*/ 35990645 w 66"/>
                  <a:gd name="T29" fmla="*/ 141573120 h 110"/>
                  <a:gd name="T30" fmla="*/ 35990645 w 66"/>
                  <a:gd name="T31" fmla="*/ 324437469 h 110"/>
                  <a:gd name="T32" fmla="*/ 0 w 66"/>
                  <a:gd name="T33" fmla="*/ 324437469 h 110"/>
                  <a:gd name="T34" fmla="*/ 0 w 66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10"/>
                  <a:gd name="T56" fmla="*/ 66 w 66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10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34" y="37"/>
                      <a:pt x="45" y="41"/>
                      <a:pt x="53" y="50"/>
                    </a:cubicBezTo>
                    <a:cubicBezTo>
                      <a:pt x="62" y="58"/>
                      <a:pt x="66" y="68"/>
                      <a:pt x="66" y="80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2"/>
                      <a:pt x="51" y="64"/>
                      <a:pt x="45" y="58"/>
                    </a:cubicBezTo>
                    <a:cubicBezTo>
                      <a:pt x="39" y="52"/>
                      <a:pt x="31" y="48"/>
                      <a:pt x="2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0" y="110"/>
                      <a:pt x="0" y="110"/>
                      <a:pt x="0" y="1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7" name="Group 144">
              <a:extLst>
                <a:ext uri="{FF2B5EF4-FFF2-40B4-BE49-F238E27FC236}">
                  <a16:creationId xmlns:a16="http://schemas.microsoft.com/office/drawing/2014/main" id="{D7B193D2-3C39-4FA2-B698-8C3DCF7E160E}"/>
                </a:ext>
              </a:extLst>
            </p:cNvPr>
            <p:cNvGrpSpPr>
              <a:grpSpLocks/>
            </p:cNvGrpSpPr>
            <p:nvPr/>
          </p:nvGrpSpPr>
          <p:grpSpPr bwMode="auto">
            <a:xfrm rot="2006943">
              <a:off x="4006248" y="550896"/>
              <a:ext cx="1570038" cy="1498601"/>
              <a:chOff x="0" y="0"/>
              <a:chExt cx="1570038" cy="1498601"/>
            </a:xfrm>
          </p:grpSpPr>
          <p:sp>
            <p:nvSpPr>
              <p:cNvPr id="32867" name="Freeform 739">
                <a:extLst>
                  <a:ext uri="{FF2B5EF4-FFF2-40B4-BE49-F238E27FC236}">
                    <a16:creationId xmlns:a16="http://schemas.microsoft.com/office/drawing/2014/main" id="{964CA3F4-A549-436E-AF3F-96F5C5D8F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538" y="76200"/>
                <a:ext cx="82550" cy="112713"/>
              </a:xfrm>
              <a:custGeom>
                <a:avLst/>
                <a:gdLst>
                  <a:gd name="T0" fmla="*/ 73942443 w 48"/>
                  <a:gd name="T1" fmla="*/ 0 h 65"/>
                  <a:gd name="T2" fmla="*/ 70984401 w 48"/>
                  <a:gd name="T3" fmla="*/ 0 h 65"/>
                  <a:gd name="T4" fmla="*/ 70984401 w 48"/>
                  <a:gd name="T5" fmla="*/ 0 h 65"/>
                  <a:gd name="T6" fmla="*/ 8872405 w 48"/>
                  <a:gd name="T7" fmla="*/ 63145291 h 65"/>
                  <a:gd name="T8" fmla="*/ 0 w 48"/>
                  <a:gd name="T9" fmla="*/ 195449544 h 65"/>
                  <a:gd name="T10" fmla="*/ 141968802 w 48"/>
                  <a:gd name="T11" fmla="*/ 195449544 h 65"/>
                  <a:gd name="T12" fmla="*/ 130138355 w 48"/>
                  <a:gd name="T13" fmla="*/ 57131619 h 65"/>
                  <a:gd name="T14" fmla="*/ 73942443 w 48"/>
                  <a:gd name="T15" fmla="*/ 0 h 65"/>
                  <a:gd name="T16" fmla="*/ 73942443 w 48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65"/>
                  <a:gd name="T29" fmla="*/ 48 w 48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65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3" y="1"/>
                      <a:pt x="3" y="10"/>
                      <a:pt x="3" y="21"/>
                    </a:cubicBezTo>
                    <a:cubicBezTo>
                      <a:pt x="2" y="35"/>
                      <a:pt x="1" y="50"/>
                      <a:pt x="0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47" y="50"/>
                      <a:pt x="46" y="34"/>
                      <a:pt x="44" y="19"/>
                    </a:cubicBezTo>
                    <a:cubicBezTo>
                      <a:pt x="44" y="8"/>
                      <a:pt x="3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9594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8" name="Freeform 740">
                <a:extLst>
                  <a:ext uri="{FF2B5EF4-FFF2-40B4-BE49-F238E27FC236}">
                    <a16:creationId xmlns:a16="http://schemas.microsoft.com/office/drawing/2014/main" id="{AF93DAD1-1A70-4C2C-9EF1-FBF978BE4624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608013"/>
                <a:ext cx="241300" cy="171450"/>
              </a:xfrm>
              <a:custGeom>
                <a:avLst/>
                <a:gdLst>
                  <a:gd name="T0" fmla="*/ 398074334 w 140"/>
                  <a:gd name="T1" fmla="*/ 273375311 h 100"/>
                  <a:gd name="T2" fmla="*/ 415897786 w 140"/>
                  <a:gd name="T3" fmla="*/ 293951025 h 100"/>
                  <a:gd name="T4" fmla="*/ 398074334 w 140"/>
                  <a:gd name="T5" fmla="*/ 273375311 h 100"/>
                  <a:gd name="T6" fmla="*/ 118828185 w 140"/>
                  <a:gd name="T7" fmla="*/ 0 h 100"/>
                  <a:gd name="T8" fmla="*/ 65356105 w 140"/>
                  <a:gd name="T9" fmla="*/ 82306287 h 100"/>
                  <a:gd name="T10" fmla="*/ 2971437 w 140"/>
                  <a:gd name="T11" fmla="*/ 149915880 h 100"/>
                  <a:gd name="T12" fmla="*/ 77238406 w 140"/>
                  <a:gd name="T13" fmla="*/ 226343147 h 100"/>
                  <a:gd name="T14" fmla="*/ 83179557 w 140"/>
                  <a:gd name="T15" fmla="*/ 226343147 h 100"/>
                  <a:gd name="T16" fmla="*/ 148535662 w 140"/>
                  <a:gd name="T17" fmla="*/ 194007677 h 100"/>
                  <a:gd name="T18" fmla="*/ 172300265 w 140"/>
                  <a:gd name="T19" fmla="*/ 194007677 h 100"/>
                  <a:gd name="T20" fmla="*/ 193095154 w 140"/>
                  <a:gd name="T21" fmla="*/ 194007677 h 100"/>
                  <a:gd name="T22" fmla="*/ 353513118 w 140"/>
                  <a:gd name="T23" fmla="*/ 232222167 h 100"/>
                  <a:gd name="T24" fmla="*/ 118828185 w 140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0"/>
                  <a:gd name="T40" fmla="*/ 0 h 100"/>
                  <a:gd name="T41" fmla="*/ 140 w 140"/>
                  <a:gd name="T42" fmla="*/ 100 h 1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0" h="100">
                    <a:moveTo>
                      <a:pt x="134" y="93"/>
                    </a:moveTo>
                    <a:cubicBezTo>
                      <a:pt x="135" y="96"/>
                      <a:pt x="138" y="98"/>
                      <a:pt x="140" y="100"/>
                    </a:cubicBezTo>
                    <a:cubicBezTo>
                      <a:pt x="134" y="93"/>
                      <a:pt x="134" y="93"/>
                      <a:pt x="134" y="93"/>
                    </a:cubicBezTo>
                    <a:moveTo>
                      <a:pt x="40" y="0"/>
                    </a:moveTo>
                    <a:cubicBezTo>
                      <a:pt x="34" y="9"/>
                      <a:pt x="28" y="19"/>
                      <a:pt x="22" y="28"/>
                    </a:cubicBezTo>
                    <a:cubicBezTo>
                      <a:pt x="11" y="30"/>
                      <a:pt x="1" y="40"/>
                      <a:pt x="1" y="51"/>
                    </a:cubicBezTo>
                    <a:cubicBezTo>
                      <a:pt x="0" y="64"/>
                      <a:pt x="11" y="76"/>
                      <a:pt x="26" y="77"/>
                    </a:cubicBezTo>
                    <a:cubicBezTo>
                      <a:pt x="27" y="77"/>
                      <a:pt x="27" y="77"/>
                      <a:pt x="28" y="77"/>
                    </a:cubicBezTo>
                    <a:cubicBezTo>
                      <a:pt x="37" y="77"/>
                      <a:pt x="46" y="73"/>
                      <a:pt x="50" y="66"/>
                    </a:cubicBezTo>
                    <a:cubicBezTo>
                      <a:pt x="53" y="66"/>
                      <a:pt x="55" y="66"/>
                      <a:pt x="58" y="66"/>
                    </a:cubicBezTo>
                    <a:cubicBezTo>
                      <a:pt x="60" y="66"/>
                      <a:pt x="63" y="66"/>
                      <a:pt x="65" y="66"/>
                    </a:cubicBezTo>
                    <a:cubicBezTo>
                      <a:pt x="84" y="67"/>
                      <a:pt x="102" y="71"/>
                      <a:pt x="119" y="7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74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9" name="Freeform 741">
                <a:extLst>
                  <a:ext uri="{FF2B5EF4-FFF2-40B4-BE49-F238E27FC236}">
                    <a16:creationId xmlns:a16="http://schemas.microsoft.com/office/drawing/2014/main" id="{207CB5B1-1A7E-4E79-B432-A6E8ED46B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50" y="358775"/>
                <a:ext cx="266700" cy="430213"/>
              </a:xfrm>
              <a:custGeom>
                <a:avLst/>
                <a:gdLst>
                  <a:gd name="T0" fmla="*/ 455954423 w 156"/>
                  <a:gd name="T1" fmla="*/ 0 h 251"/>
                  <a:gd name="T2" fmla="*/ 450109248 w 156"/>
                  <a:gd name="T3" fmla="*/ 2937789 h 251"/>
                  <a:gd name="T4" fmla="*/ 0 w 156"/>
                  <a:gd name="T5" fmla="*/ 428915505 h 251"/>
                  <a:gd name="T6" fmla="*/ 230900654 w 156"/>
                  <a:gd name="T7" fmla="*/ 661000850 h 251"/>
                  <a:gd name="T8" fmla="*/ 263049971 w 156"/>
                  <a:gd name="T9" fmla="*/ 675689795 h 251"/>
                  <a:gd name="T10" fmla="*/ 274742031 w 156"/>
                  <a:gd name="T11" fmla="*/ 702129898 h 251"/>
                  <a:gd name="T12" fmla="*/ 292279265 w 156"/>
                  <a:gd name="T13" fmla="*/ 722694422 h 251"/>
                  <a:gd name="T14" fmla="*/ 339042375 w 156"/>
                  <a:gd name="T15" fmla="*/ 737383368 h 251"/>
                  <a:gd name="T16" fmla="*/ 341965817 w 156"/>
                  <a:gd name="T17" fmla="*/ 737383368 h 251"/>
                  <a:gd name="T18" fmla="*/ 417958221 w 156"/>
                  <a:gd name="T19" fmla="*/ 684503163 h 251"/>
                  <a:gd name="T20" fmla="*/ 455954423 w 156"/>
                  <a:gd name="T21" fmla="*/ 666876428 h 251"/>
                  <a:gd name="T22" fmla="*/ 455954423 w 156"/>
                  <a:gd name="T23" fmla="*/ 0 h 2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6"/>
                  <a:gd name="T37" fmla="*/ 0 h 251"/>
                  <a:gd name="T38" fmla="*/ 156 w 156"/>
                  <a:gd name="T39" fmla="*/ 251 h 2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6" h="251">
                    <a:moveTo>
                      <a:pt x="156" y="0"/>
                    </a:moveTo>
                    <a:cubicBezTo>
                      <a:pt x="155" y="0"/>
                      <a:pt x="154" y="1"/>
                      <a:pt x="154" y="1"/>
                    </a:cubicBezTo>
                    <a:cubicBezTo>
                      <a:pt x="92" y="40"/>
                      <a:pt x="40" y="89"/>
                      <a:pt x="0" y="146"/>
                    </a:cubicBezTo>
                    <a:cubicBezTo>
                      <a:pt x="79" y="225"/>
                      <a:pt x="79" y="225"/>
                      <a:pt x="79" y="225"/>
                    </a:cubicBezTo>
                    <a:cubicBezTo>
                      <a:pt x="83" y="226"/>
                      <a:pt x="86" y="228"/>
                      <a:pt x="90" y="230"/>
                    </a:cubicBezTo>
                    <a:cubicBezTo>
                      <a:pt x="90" y="233"/>
                      <a:pt x="92" y="236"/>
                      <a:pt x="94" y="239"/>
                    </a:cubicBezTo>
                    <a:cubicBezTo>
                      <a:pt x="100" y="246"/>
                      <a:pt x="100" y="246"/>
                      <a:pt x="100" y="246"/>
                    </a:cubicBezTo>
                    <a:cubicBezTo>
                      <a:pt x="105" y="249"/>
                      <a:pt x="110" y="251"/>
                      <a:pt x="116" y="251"/>
                    </a:cubicBezTo>
                    <a:cubicBezTo>
                      <a:pt x="116" y="251"/>
                      <a:pt x="116" y="251"/>
                      <a:pt x="117" y="251"/>
                    </a:cubicBezTo>
                    <a:cubicBezTo>
                      <a:pt x="129" y="251"/>
                      <a:pt x="140" y="243"/>
                      <a:pt x="143" y="233"/>
                    </a:cubicBezTo>
                    <a:cubicBezTo>
                      <a:pt x="147" y="231"/>
                      <a:pt x="151" y="229"/>
                      <a:pt x="156" y="227"/>
                    </a:cubicBezTo>
                    <a:cubicBezTo>
                      <a:pt x="156" y="0"/>
                      <a:pt x="156" y="0"/>
                      <a:pt x="156" y="0"/>
                    </a:cubicBezTo>
                  </a:path>
                </a:pathLst>
              </a:custGeom>
              <a:solidFill>
                <a:srgbClr val="997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0" name="Freeform 742">
                <a:extLst>
                  <a:ext uri="{FF2B5EF4-FFF2-40B4-BE49-F238E27FC236}">
                    <a16:creationId xmlns:a16="http://schemas.microsoft.com/office/drawing/2014/main" id="{E0451F3E-5688-4C02-9A2C-85AA34EE4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50" y="300038"/>
                <a:ext cx="342900" cy="447675"/>
              </a:xfrm>
              <a:custGeom>
                <a:avLst/>
                <a:gdLst>
                  <a:gd name="T0" fmla="*/ 188128656 w 200"/>
                  <a:gd name="T1" fmla="*/ 0 h 261"/>
                  <a:gd name="T2" fmla="*/ 0 w 200"/>
                  <a:gd name="T3" fmla="*/ 100028776 h 261"/>
                  <a:gd name="T4" fmla="*/ 0 w 200"/>
                  <a:gd name="T5" fmla="*/ 767865539 h 261"/>
                  <a:gd name="T6" fmla="*/ 152854533 w 200"/>
                  <a:gd name="T7" fmla="*/ 744329154 h 261"/>
                  <a:gd name="T8" fmla="*/ 164612574 w 200"/>
                  <a:gd name="T9" fmla="*/ 744329154 h 261"/>
                  <a:gd name="T10" fmla="*/ 235160820 w 200"/>
                  <a:gd name="T11" fmla="*/ 750214108 h 261"/>
                  <a:gd name="T12" fmla="*/ 587902050 w 200"/>
                  <a:gd name="T13" fmla="*/ 397171771 h 261"/>
                  <a:gd name="T14" fmla="*/ 188128656 w 200"/>
                  <a:gd name="T15" fmla="*/ 0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"/>
                  <a:gd name="T25" fmla="*/ 0 h 261"/>
                  <a:gd name="T26" fmla="*/ 200 w 200"/>
                  <a:gd name="T27" fmla="*/ 261 h 2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" h="261">
                    <a:moveTo>
                      <a:pt x="64" y="0"/>
                    </a:moveTo>
                    <a:cubicBezTo>
                      <a:pt x="42" y="10"/>
                      <a:pt x="21" y="21"/>
                      <a:pt x="0" y="34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16" y="256"/>
                      <a:pt x="34" y="253"/>
                      <a:pt x="52" y="253"/>
                    </a:cubicBezTo>
                    <a:cubicBezTo>
                      <a:pt x="53" y="253"/>
                      <a:pt x="54" y="253"/>
                      <a:pt x="56" y="253"/>
                    </a:cubicBezTo>
                    <a:cubicBezTo>
                      <a:pt x="64" y="253"/>
                      <a:pt x="72" y="254"/>
                      <a:pt x="80" y="255"/>
                    </a:cubicBezTo>
                    <a:cubicBezTo>
                      <a:pt x="200" y="135"/>
                      <a:pt x="200" y="135"/>
                      <a:pt x="200" y="135"/>
                    </a:cubicBezTo>
                    <a:cubicBezTo>
                      <a:pt x="64" y="0"/>
                      <a:pt x="64" y="0"/>
                      <a:pt x="64" y="0"/>
                    </a:cubicBezTo>
                  </a:path>
                </a:pathLst>
              </a:custGeom>
              <a:solidFill>
                <a:srgbClr val="9985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1" name="Freeform 743">
                <a:extLst>
                  <a:ext uri="{FF2B5EF4-FFF2-40B4-BE49-F238E27FC236}">
                    <a16:creationId xmlns:a16="http://schemas.microsoft.com/office/drawing/2014/main" id="{F852D234-919C-41F1-8379-D37BD7B04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088" y="188913"/>
                <a:ext cx="531813" cy="342900"/>
              </a:xfrm>
              <a:custGeom>
                <a:avLst/>
                <a:gdLst>
                  <a:gd name="T0" fmla="*/ 653352857 w 310"/>
                  <a:gd name="T1" fmla="*/ 0 h 200"/>
                  <a:gd name="T2" fmla="*/ 512086169 w 310"/>
                  <a:gd name="T3" fmla="*/ 0 h 200"/>
                  <a:gd name="T4" fmla="*/ 506200200 w 310"/>
                  <a:gd name="T5" fmla="*/ 58790205 h 200"/>
                  <a:gd name="T6" fmla="*/ 0 w 310"/>
                  <a:gd name="T7" fmla="*/ 191069024 h 200"/>
                  <a:gd name="T8" fmla="*/ 400252757 w 310"/>
                  <a:gd name="T9" fmla="*/ 587902050 h 200"/>
                  <a:gd name="T10" fmla="*/ 912338926 w 310"/>
                  <a:gd name="T11" fmla="*/ 76427267 h 200"/>
                  <a:gd name="T12" fmla="*/ 656294984 w 310"/>
                  <a:gd name="T13" fmla="*/ 52911185 h 200"/>
                  <a:gd name="T14" fmla="*/ 653352857 w 310"/>
                  <a:gd name="T15" fmla="*/ 0 h 2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0"/>
                  <a:gd name="T25" fmla="*/ 0 h 200"/>
                  <a:gd name="T26" fmla="*/ 310 w 310"/>
                  <a:gd name="T27" fmla="*/ 200 h 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0" h="200">
                    <a:moveTo>
                      <a:pt x="222" y="0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173" y="7"/>
                      <a:pt x="173" y="13"/>
                      <a:pt x="172" y="20"/>
                    </a:cubicBezTo>
                    <a:cubicBezTo>
                      <a:pt x="113" y="25"/>
                      <a:pt x="55" y="40"/>
                      <a:pt x="0" y="65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310" y="26"/>
                      <a:pt x="310" y="26"/>
                      <a:pt x="310" y="26"/>
                    </a:cubicBezTo>
                    <a:cubicBezTo>
                      <a:pt x="281" y="21"/>
                      <a:pt x="252" y="18"/>
                      <a:pt x="223" y="18"/>
                    </a:cubicBezTo>
                    <a:cubicBezTo>
                      <a:pt x="223" y="12"/>
                      <a:pt x="222" y="6"/>
                      <a:pt x="222" y="0"/>
                    </a:cubicBezTo>
                  </a:path>
                </a:pathLst>
              </a:custGeom>
              <a:solidFill>
                <a:srgbClr val="908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2" name="Freeform 744">
                <a:extLst>
                  <a:ext uri="{FF2B5EF4-FFF2-40B4-BE49-F238E27FC236}">
                    <a16:creationId xmlns:a16="http://schemas.microsoft.com/office/drawing/2014/main" id="{6073CF7B-5D30-44BB-9638-D7F5A2FB1D2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474663" y="531813"/>
                <a:ext cx="482600" cy="342900"/>
              </a:xfrm>
              <a:custGeom>
                <a:avLst/>
                <a:gdLst>
                  <a:gd name="T0" fmla="*/ 761464078 w 282"/>
                  <a:gd name="T1" fmla="*/ 414471803 h 200"/>
                  <a:gd name="T2" fmla="*/ 825896312 w 282"/>
                  <a:gd name="T3" fmla="*/ 476200661 h 200"/>
                  <a:gd name="T4" fmla="*/ 761464078 w 282"/>
                  <a:gd name="T5" fmla="*/ 414471803 h 200"/>
                  <a:gd name="T6" fmla="*/ 351445749 w 282"/>
                  <a:gd name="T7" fmla="*/ 0 h 200"/>
                  <a:gd name="T8" fmla="*/ 351445749 w 282"/>
                  <a:gd name="T9" fmla="*/ 0 h 200"/>
                  <a:gd name="T10" fmla="*/ 0 w 282"/>
                  <a:gd name="T11" fmla="*/ 352741230 h 200"/>
                  <a:gd name="T12" fmla="*/ 140578642 w 282"/>
                  <a:gd name="T13" fmla="*/ 405652415 h 200"/>
                  <a:gd name="T14" fmla="*/ 219653165 w 282"/>
                  <a:gd name="T15" fmla="*/ 479141028 h 200"/>
                  <a:gd name="T16" fmla="*/ 222581281 w 282"/>
                  <a:gd name="T17" fmla="*/ 479141028 h 200"/>
                  <a:gd name="T18" fmla="*/ 301657516 w 282"/>
                  <a:gd name="T19" fmla="*/ 411531435 h 200"/>
                  <a:gd name="T20" fmla="*/ 468594332 w 282"/>
                  <a:gd name="T21" fmla="*/ 358620251 h 200"/>
                  <a:gd name="T22" fmla="*/ 468594332 w 282"/>
                  <a:gd name="T23" fmla="*/ 587902050 h 200"/>
                  <a:gd name="T24" fmla="*/ 597457089 w 282"/>
                  <a:gd name="T25" fmla="*/ 587902050 h 200"/>
                  <a:gd name="T26" fmla="*/ 597457089 w 282"/>
                  <a:gd name="T27" fmla="*/ 358620251 h 200"/>
                  <a:gd name="T28" fmla="*/ 755607847 w 282"/>
                  <a:gd name="T29" fmla="*/ 405652415 h 200"/>
                  <a:gd name="T30" fmla="*/ 351445749 w 282"/>
                  <a:gd name="T31" fmla="*/ 0 h 2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2"/>
                  <a:gd name="T49" fmla="*/ 0 h 200"/>
                  <a:gd name="T50" fmla="*/ 282 w 282"/>
                  <a:gd name="T51" fmla="*/ 200 h 2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2" h="200">
                    <a:moveTo>
                      <a:pt x="260" y="141"/>
                    </a:moveTo>
                    <a:cubicBezTo>
                      <a:pt x="262" y="152"/>
                      <a:pt x="271" y="160"/>
                      <a:pt x="282" y="162"/>
                    </a:cubicBezTo>
                    <a:cubicBezTo>
                      <a:pt x="260" y="141"/>
                      <a:pt x="260" y="141"/>
                      <a:pt x="260" y="141"/>
                    </a:cubicBezTo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7" y="123"/>
                      <a:pt x="33" y="129"/>
                      <a:pt x="48" y="138"/>
                    </a:cubicBezTo>
                    <a:cubicBezTo>
                      <a:pt x="49" y="151"/>
                      <a:pt x="61" y="162"/>
                      <a:pt x="75" y="163"/>
                    </a:cubicBezTo>
                    <a:cubicBezTo>
                      <a:pt x="75" y="163"/>
                      <a:pt x="76" y="163"/>
                      <a:pt x="76" y="163"/>
                    </a:cubicBezTo>
                    <a:cubicBezTo>
                      <a:pt x="90" y="163"/>
                      <a:pt x="101" y="153"/>
                      <a:pt x="103" y="140"/>
                    </a:cubicBezTo>
                    <a:cubicBezTo>
                      <a:pt x="120" y="131"/>
                      <a:pt x="140" y="124"/>
                      <a:pt x="160" y="122"/>
                    </a:cubicBezTo>
                    <a:cubicBezTo>
                      <a:pt x="160" y="148"/>
                      <a:pt x="160" y="174"/>
                      <a:pt x="160" y="200"/>
                    </a:cubicBezTo>
                    <a:cubicBezTo>
                      <a:pt x="204" y="200"/>
                      <a:pt x="204" y="200"/>
                      <a:pt x="204" y="200"/>
                    </a:cubicBezTo>
                    <a:cubicBezTo>
                      <a:pt x="204" y="174"/>
                      <a:pt x="204" y="148"/>
                      <a:pt x="204" y="122"/>
                    </a:cubicBezTo>
                    <a:cubicBezTo>
                      <a:pt x="223" y="124"/>
                      <a:pt x="241" y="129"/>
                      <a:pt x="258" y="138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9884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3" name="Freeform 745">
                <a:extLst>
                  <a:ext uri="{FF2B5EF4-FFF2-40B4-BE49-F238E27FC236}">
                    <a16:creationId xmlns:a16="http://schemas.microsoft.com/office/drawing/2014/main" id="{D9C487CF-A381-4DB9-8466-B303152E7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450" y="233363"/>
                <a:ext cx="342900" cy="577850"/>
              </a:xfrm>
              <a:custGeom>
                <a:avLst/>
                <a:gdLst>
                  <a:gd name="T0" fmla="*/ 511474784 w 200"/>
                  <a:gd name="T1" fmla="*/ 0 h 337"/>
                  <a:gd name="T2" fmla="*/ 0 w 200"/>
                  <a:gd name="T3" fmla="*/ 511587580 h 337"/>
                  <a:gd name="T4" fmla="*/ 405652415 w 200"/>
                  <a:gd name="T5" fmla="*/ 917329159 h 337"/>
                  <a:gd name="T6" fmla="*/ 411531435 w 200"/>
                  <a:gd name="T7" fmla="*/ 920268135 h 337"/>
                  <a:gd name="T8" fmla="*/ 411531435 w 200"/>
                  <a:gd name="T9" fmla="*/ 926149516 h 337"/>
                  <a:gd name="T10" fmla="*/ 476200661 w 200"/>
                  <a:gd name="T11" fmla="*/ 987892017 h 337"/>
                  <a:gd name="T12" fmla="*/ 490899069 w 200"/>
                  <a:gd name="T13" fmla="*/ 990832708 h 337"/>
                  <a:gd name="T14" fmla="*/ 493837722 w 200"/>
                  <a:gd name="T15" fmla="*/ 990832708 h 337"/>
                  <a:gd name="T16" fmla="*/ 570264989 w 200"/>
                  <a:gd name="T17" fmla="*/ 917329159 h 337"/>
                  <a:gd name="T18" fmla="*/ 587902050 w 200"/>
                  <a:gd name="T19" fmla="*/ 908508802 h 337"/>
                  <a:gd name="T20" fmla="*/ 587902050 w 200"/>
                  <a:gd name="T21" fmla="*/ 17640715 h 337"/>
                  <a:gd name="T22" fmla="*/ 511474784 w 200"/>
                  <a:gd name="T23" fmla="*/ 0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"/>
                  <a:gd name="T37" fmla="*/ 0 h 337"/>
                  <a:gd name="T38" fmla="*/ 200 w 200"/>
                  <a:gd name="T39" fmla="*/ 337 h 3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" h="337">
                    <a:moveTo>
                      <a:pt x="174" y="0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138" y="312"/>
                      <a:pt x="138" y="312"/>
                      <a:pt x="138" y="312"/>
                    </a:cubicBezTo>
                    <a:cubicBezTo>
                      <a:pt x="138" y="312"/>
                      <a:pt x="139" y="313"/>
                      <a:pt x="140" y="313"/>
                    </a:cubicBezTo>
                    <a:cubicBezTo>
                      <a:pt x="140" y="314"/>
                      <a:pt x="140" y="314"/>
                      <a:pt x="140" y="315"/>
                    </a:cubicBezTo>
                    <a:cubicBezTo>
                      <a:pt x="162" y="336"/>
                      <a:pt x="162" y="336"/>
                      <a:pt x="162" y="336"/>
                    </a:cubicBezTo>
                    <a:cubicBezTo>
                      <a:pt x="164" y="337"/>
                      <a:pt x="165" y="337"/>
                      <a:pt x="167" y="337"/>
                    </a:cubicBezTo>
                    <a:cubicBezTo>
                      <a:pt x="167" y="337"/>
                      <a:pt x="168" y="337"/>
                      <a:pt x="168" y="337"/>
                    </a:cubicBezTo>
                    <a:cubicBezTo>
                      <a:pt x="182" y="337"/>
                      <a:pt x="194" y="326"/>
                      <a:pt x="194" y="312"/>
                    </a:cubicBezTo>
                    <a:cubicBezTo>
                      <a:pt x="196" y="311"/>
                      <a:pt x="198" y="310"/>
                      <a:pt x="200" y="309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191" y="4"/>
                      <a:pt x="182" y="2"/>
                      <a:pt x="174" y="0"/>
                    </a:cubicBezTo>
                  </a:path>
                </a:pathLst>
              </a:custGeom>
              <a:solidFill>
                <a:srgbClr val="798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4" name="Freeform 746">
                <a:extLst>
                  <a:ext uri="{FF2B5EF4-FFF2-40B4-BE49-F238E27FC236}">
                    <a16:creationId xmlns:a16="http://schemas.microsoft.com/office/drawing/2014/main" id="{5856EC8F-25F2-4E01-B641-91C2F60AF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350" y="242888"/>
                <a:ext cx="342900" cy="519113"/>
              </a:xfrm>
              <a:custGeom>
                <a:avLst/>
                <a:gdLst>
                  <a:gd name="T0" fmla="*/ 0 w 200"/>
                  <a:gd name="T1" fmla="*/ 0 h 303"/>
                  <a:gd name="T2" fmla="*/ 0 w 200"/>
                  <a:gd name="T3" fmla="*/ 889367349 h 303"/>
                  <a:gd name="T4" fmla="*/ 199886697 w 200"/>
                  <a:gd name="T5" fmla="*/ 836534324 h 303"/>
                  <a:gd name="T6" fmla="*/ 214585106 w 200"/>
                  <a:gd name="T7" fmla="*/ 836534324 h 303"/>
                  <a:gd name="T8" fmla="*/ 243980208 w 200"/>
                  <a:gd name="T9" fmla="*/ 836534324 h 303"/>
                  <a:gd name="T10" fmla="*/ 587902050 w 200"/>
                  <a:gd name="T11" fmla="*/ 493114519 h 303"/>
                  <a:gd name="T12" fmla="*/ 138157839 w 200"/>
                  <a:gd name="T13" fmla="*/ 44028663 h 303"/>
                  <a:gd name="T14" fmla="*/ 0 w 200"/>
                  <a:gd name="T15" fmla="*/ 0 h 3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"/>
                  <a:gd name="T25" fmla="*/ 0 h 303"/>
                  <a:gd name="T26" fmla="*/ 200 w 200"/>
                  <a:gd name="T27" fmla="*/ 303 h 3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" h="303">
                    <a:moveTo>
                      <a:pt x="0" y="0"/>
                    </a:moveTo>
                    <a:cubicBezTo>
                      <a:pt x="0" y="303"/>
                      <a:pt x="0" y="303"/>
                      <a:pt x="0" y="303"/>
                    </a:cubicBezTo>
                    <a:cubicBezTo>
                      <a:pt x="21" y="292"/>
                      <a:pt x="44" y="285"/>
                      <a:pt x="68" y="285"/>
                    </a:cubicBezTo>
                    <a:cubicBezTo>
                      <a:pt x="70" y="285"/>
                      <a:pt x="72" y="285"/>
                      <a:pt x="73" y="285"/>
                    </a:cubicBezTo>
                    <a:cubicBezTo>
                      <a:pt x="77" y="285"/>
                      <a:pt x="80" y="285"/>
                      <a:pt x="83" y="285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31" y="9"/>
                      <a:pt x="16" y="4"/>
                      <a:pt x="0" y="0"/>
                    </a:cubicBezTo>
                  </a:path>
                </a:pathLst>
              </a:custGeom>
              <a:solidFill>
                <a:srgbClr val="719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5" name="Freeform 747">
                <a:extLst>
                  <a:ext uri="{FF2B5EF4-FFF2-40B4-BE49-F238E27FC236}">
                    <a16:creationId xmlns:a16="http://schemas.microsoft.com/office/drawing/2014/main" id="{11667A85-4B91-45DE-801B-A1D7F550C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268288"/>
                <a:ext cx="312738" cy="263525"/>
              </a:xfrm>
              <a:custGeom>
                <a:avLst/>
                <a:gdLst>
                  <a:gd name="T0" fmla="*/ 0 w 182"/>
                  <a:gd name="T1" fmla="*/ 0 h 153"/>
                  <a:gd name="T2" fmla="*/ 451762069 w 182"/>
                  <a:gd name="T3" fmla="*/ 453891671 h 153"/>
                  <a:gd name="T4" fmla="*/ 537390421 w 182"/>
                  <a:gd name="T5" fmla="*/ 367860231 h 153"/>
                  <a:gd name="T6" fmla="*/ 230310917 w 182"/>
                  <a:gd name="T7" fmla="*/ 112731861 h 153"/>
                  <a:gd name="T8" fmla="*/ 0 w 182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"/>
                  <a:gd name="T16" fmla="*/ 0 h 153"/>
                  <a:gd name="T17" fmla="*/ 182 w 182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" h="153">
                    <a:moveTo>
                      <a:pt x="0" y="0"/>
                    </a:move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82" y="124"/>
                      <a:pt x="182" y="124"/>
                      <a:pt x="182" y="124"/>
                    </a:cubicBezTo>
                    <a:cubicBezTo>
                      <a:pt x="152" y="90"/>
                      <a:pt x="117" y="61"/>
                      <a:pt x="78" y="38"/>
                    </a:cubicBezTo>
                    <a:cubicBezTo>
                      <a:pt x="53" y="23"/>
                      <a:pt x="27" y="10"/>
                      <a:pt x="0" y="0"/>
                    </a:cubicBezTo>
                  </a:path>
                </a:pathLst>
              </a:custGeom>
              <a:solidFill>
                <a:srgbClr val="9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6" name="Freeform 748">
                <a:extLst>
                  <a:ext uri="{FF2B5EF4-FFF2-40B4-BE49-F238E27FC236}">
                    <a16:creationId xmlns:a16="http://schemas.microsoft.com/office/drawing/2014/main" id="{90F74352-83E6-4715-85E4-A6F750963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225" y="531813"/>
                <a:ext cx="390525" cy="257175"/>
              </a:xfrm>
              <a:custGeom>
                <a:avLst/>
                <a:gdLst>
                  <a:gd name="T0" fmla="*/ 343252634 w 228"/>
                  <a:gd name="T1" fmla="*/ 0 h 150"/>
                  <a:gd name="T2" fmla="*/ 343252634 w 228"/>
                  <a:gd name="T3" fmla="*/ 0 h 150"/>
                  <a:gd name="T4" fmla="*/ 0 w 228"/>
                  <a:gd name="T5" fmla="*/ 343923557 h 150"/>
                  <a:gd name="T6" fmla="*/ 158424688 w 228"/>
                  <a:gd name="T7" fmla="*/ 385076700 h 150"/>
                  <a:gd name="T8" fmla="*/ 234702099 w 228"/>
                  <a:gd name="T9" fmla="*/ 440926538 h 150"/>
                  <a:gd name="T10" fmla="*/ 237636175 w 228"/>
                  <a:gd name="T11" fmla="*/ 440926538 h 150"/>
                  <a:gd name="T12" fmla="*/ 313915300 w 228"/>
                  <a:gd name="T13" fmla="*/ 376257312 h 150"/>
                  <a:gd name="T14" fmla="*/ 504611398 w 228"/>
                  <a:gd name="T15" fmla="*/ 317467107 h 150"/>
                  <a:gd name="T16" fmla="*/ 525146504 w 228"/>
                  <a:gd name="T17" fmla="*/ 317467107 h 150"/>
                  <a:gd name="T18" fmla="*/ 542749247 w 228"/>
                  <a:gd name="T19" fmla="*/ 317467107 h 150"/>
                  <a:gd name="T20" fmla="*/ 610226143 w 228"/>
                  <a:gd name="T21" fmla="*/ 352741230 h 150"/>
                  <a:gd name="T22" fmla="*/ 616094295 w 228"/>
                  <a:gd name="T23" fmla="*/ 352741230 h 150"/>
                  <a:gd name="T24" fmla="*/ 668902525 w 228"/>
                  <a:gd name="T25" fmla="*/ 329225148 h 150"/>
                  <a:gd name="T26" fmla="*/ 343252634 w 228"/>
                  <a:gd name="T27" fmla="*/ 0 h 1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8"/>
                  <a:gd name="T43" fmla="*/ 0 h 150"/>
                  <a:gd name="T44" fmla="*/ 228 w 228"/>
                  <a:gd name="T45" fmla="*/ 150 h 1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8" h="150">
                    <a:moveTo>
                      <a:pt x="117" y="0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9" y="118"/>
                      <a:pt x="37" y="123"/>
                      <a:pt x="54" y="131"/>
                    </a:cubicBezTo>
                    <a:cubicBezTo>
                      <a:pt x="57" y="142"/>
                      <a:pt x="67" y="150"/>
                      <a:pt x="80" y="150"/>
                    </a:cubicBezTo>
                    <a:cubicBezTo>
                      <a:pt x="80" y="150"/>
                      <a:pt x="81" y="150"/>
                      <a:pt x="81" y="150"/>
                    </a:cubicBezTo>
                    <a:cubicBezTo>
                      <a:pt x="94" y="150"/>
                      <a:pt x="105" y="140"/>
                      <a:pt x="107" y="128"/>
                    </a:cubicBezTo>
                    <a:cubicBezTo>
                      <a:pt x="126" y="117"/>
                      <a:pt x="149" y="110"/>
                      <a:pt x="172" y="108"/>
                    </a:cubicBezTo>
                    <a:cubicBezTo>
                      <a:pt x="174" y="108"/>
                      <a:pt x="177" y="108"/>
                      <a:pt x="179" y="108"/>
                    </a:cubicBezTo>
                    <a:cubicBezTo>
                      <a:pt x="181" y="108"/>
                      <a:pt x="183" y="108"/>
                      <a:pt x="185" y="108"/>
                    </a:cubicBezTo>
                    <a:cubicBezTo>
                      <a:pt x="190" y="116"/>
                      <a:pt x="199" y="120"/>
                      <a:pt x="208" y="120"/>
                    </a:cubicBezTo>
                    <a:cubicBezTo>
                      <a:pt x="209" y="120"/>
                      <a:pt x="209" y="120"/>
                      <a:pt x="210" y="120"/>
                    </a:cubicBezTo>
                    <a:cubicBezTo>
                      <a:pt x="217" y="120"/>
                      <a:pt x="224" y="117"/>
                      <a:pt x="228" y="112"/>
                    </a:cubicBezTo>
                    <a:cubicBezTo>
                      <a:pt x="117" y="0"/>
                      <a:pt x="117" y="0"/>
                      <a:pt x="117" y="0"/>
                    </a:cubicBezTo>
                  </a:path>
                </a:pathLst>
              </a:custGeom>
              <a:solidFill>
                <a:srgbClr val="598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7" name="Freeform 749">
                <a:extLst>
                  <a:ext uri="{FF2B5EF4-FFF2-40B4-BE49-F238E27FC236}">
                    <a16:creationId xmlns:a16="http://schemas.microsoft.com/office/drawing/2014/main" id="{F978DBCC-7E38-4C9C-88CF-3E0B3FE68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250" y="481013"/>
                <a:ext cx="204788" cy="242888"/>
              </a:xfrm>
              <a:custGeom>
                <a:avLst/>
                <a:gdLst>
                  <a:gd name="T0" fmla="*/ 85883613 w 119"/>
                  <a:gd name="T1" fmla="*/ 0 h 141"/>
                  <a:gd name="T2" fmla="*/ 0 w 119"/>
                  <a:gd name="T3" fmla="*/ 86054702 h 141"/>
                  <a:gd name="T4" fmla="*/ 328729484 w 119"/>
                  <a:gd name="T5" fmla="*/ 418401280 h 141"/>
                  <a:gd name="T6" fmla="*/ 349459536 w 119"/>
                  <a:gd name="T7" fmla="*/ 359053923 h 141"/>
                  <a:gd name="T8" fmla="*/ 290229340 w 119"/>
                  <a:gd name="T9" fmla="*/ 284869727 h 141"/>
                  <a:gd name="T10" fmla="*/ 85883613 w 119"/>
                  <a:gd name="T11" fmla="*/ 0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141"/>
                  <a:gd name="T20" fmla="*/ 119 w 119"/>
                  <a:gd name="T21" fmla="*/ 141 h 1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14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6" y="135"/>
                      <a:pt x="119" y="128"/>
                      <a:pt x="118" y="121"/>
                    </a:cubicBezTo>
                    <a:cubicBezTo>
                      <a:pt x="117" y="109"/>
                      <a:pt x="109" y="99"/>
                      <a:pt x="98" y="96"/>
                    </a:cubicBezTo>
                    <a:cubicBezTo>
                      <a:pt x="79" y="61"/>
                      <a:pt x="56" y="29"/>
                      <a:pt x="29" y="0"/>
                    </a:cubicBezTo>
                  </a:path>
                </a:pathLst>
              </a:custGeom>
              <a:solidFill>
                <a:srgbClr val="7F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8" name="Freeform 750">
                <a:extLst>
                  <a:ext uri="{FF2B5EF4-FFF2-40B4-BE49-F238E27FC236}">
                    <a16:creationId xmlns:a16="http://schemas.microsoft.com/office/drawing/2014/main" id="{7B0903C3-818A-4014-B596-5ABA5C298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950" y="874713"/>
                <a:ext cx="82550" cy="279400"/>
              </a:xfrm>
              <a:custGeom>
                <a:avLst/>
                <a:gdLst>
                  <a:gd name="T0" fmla="*/ 139010760 w 48"/>
                  <a:gd name="T1" fmla="*/ 0 h 163"/>
                  <a:gd name="T2" fmla="*/ 8872405 w 48"/>
                  <a:gd name="T3" fmla="*/ 0 h 163"/>
                  <a:gd name="T4" fmla="*/ 8872405 w 48"/>
                  <a:gd name="T5" fmla="*/ 467170513 h 163"/>
                  <a:gd name="T6" fmla="*/ 0 w 48"/>
                  <a:gd name="T7" fmla="*/ 478922454 h 163"/>
                  <a:gd name="T8" fmla="*/ 141968802 w 48"/>
                  <a:gd name="T9" fmla="*/ 337890590 h 163"/>
                  <a:gd name="T10" fmla="*/ 139010760 w 48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163"/>
                  <a:gd name="T20" fmla="*/ 48 w 48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163">
                    <a:moveTo>
                      <a:pt x="4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53"/>
                      <a:pt x="3" y="106"/>
                      <a:pt x="3" y="159"/>
                    </a:cubicBezTo>
                    <a:cubicBezTo>
                      <a:pt x="2" y="160"/>
                      <a:pt x="1" y="162"/>
                      <a:pt x="0" y="163"/>
                    </a:cubicBezTo>
                    <a:cubicBezTo>
                      <a:pt x="48" y="115"/>
                      <a:pt x="48" y="115"/>
                      <a:pt x="48" y="115"/>
                    </a:cubicBezTo>
                    <a:cubicBezTo>
                      <a:pt x="48" y="77"/>
                      <a:pt x="48" y="39"/>
                      <a:pt x="47" y="0"/>
                    </a:cubicBezTo>
                  </a:path>
                </a:pathLst>
              </a:custGeom>
              <a:solidFill>
                <a:srgbClr val="9979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9" name="Freeform 751">
                <a:extLst>
                  <a:ext uri="{FF2B5EF4-FFF2-40B4-BE49-F238E27FC236}">
                    <a16:creationId xmlns:a16="http://schemas.microsoft.com/office/drawing/2014/main" id="{82F1D0C7-E02A-455C-A1AD-9FCD0098F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188" y="1274763"/>
                <a:ext cx="206375" cy="223838"/>
              </a:xfrm>
              <a:custGeom>
                <a:avLst/>
                <a:gdLst>
                  <a:gd name="T0" fmla="*/ 0 w 120"/>
                  <a:gd name="T1" fmla="*/ 0 h 130"/>
                  <a:gd name="T2" fmla="*/ 0 w 120"/>
                  <a:gd name="T3" fmla="*/ 160094103 h 130"/>
                  <a:gd name="T4" fmla="*/ 233657775 w 120"/>
                  <a:gd name="T5" fmla="*/ 385411156 h 130"/>
                  <a:gd name="T6" fmla="*/ 245488222 w 120"/>
                  <a:gd name="T7" fmla="*/ 385411156 h 130"/>
                  <a:gd name="T8" fmla="*/ 354922005 w 120"/>
                  <a:gd name="T9" fmla="*/ 358729666 h 130"/>
                  <a:gd name="T10" fmla="*/ 230699733 w 120"/>
                  <a:gd name="T11" fmla="*/ 231247038 h 130"/>
                  <a:gd name="T12" fmla="*/ 168587738 w 120"/>
                  <a:gd name="T13" fmla="*/ 168987359 h 130"/>
                  <a:gd name="T14" fmla="*/ 0 w 120"/>
                  <a:gd name="T15" fmla="*/ 0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30"/>
                  <a:gd name="T26" fmla="*/ 120 w 120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30">
                    <a:moveTo>
                      <a:pt x="0" y="0"/>
                    </a:moveTo>
                    <a:cubicBezTo>
                      <a:pt x="0" y="18"/>
                      <a:pt x="0" y="36"/>
                      <a:pt x="0" y="54"/>
                    </a:cubicBezTo>
                    <a:cubicBezTo>
                      <a:pt x="0" y="89"/>
                      <a:pt x="27" y="128"/>
                      <a:pt x="79" y="130"/>
                    </a:cubicBezTo>
                    <a:cubicBezTo>
                      <a:pt x="80" y="130"/>
                      <a:pt x="81" y="130"/>
                      <a:pt x="83" y="130"/>
                    </a:cubicBezTo>
                    <a:cubicBezTo>
                      <a:pt x="98" y="130"/>
                      <a:pt x="110" y="126"/>
                      <a:pt x="120" y="121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61" y="77"/>
                      <a:pt x="58" y="64"/>
                      <a:pt x="57" y="5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97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0" name="Freeform 752">
                <a:extLst>
                  <a:ext uri="{FF2B5EF4-FFF2-40B4-BE49-F238E27FC236}">
                    <a16:creationId xmlns:a16="http://schemas.microsoft.com/office/drawing/2014/main" id="{B77BD6B4-ED00-468A-88D9-422130610BBE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738188" y="1071563"/>
                <a:ext cx="269875" cy="411163"/>
              </a:xfrm>
              <a:custGeom>
                <a:avLst/>
                <a:gdLst>
                  <a:gd name="T0" fmla="*/ 375258609 w 157"/>
                  <a:gd name="T1" fmla="*/ 443182319 h 240"/>
                  <a:gd name="T2" fmla="*/ 295478746 w 157"/>
                  <a:gd name="T3" fmla="*/ 513621393 h 240"/>
                  <a:gd name="T4" fmla="*/ 233428123 w 157"/>
                  <a:gd name="T5" fmla="*/ 578191116 h 240"/>
                  <a:gd name="T6" fmla="*/ 230473250 w 157"/>
                  <a:gd name="T7" fmla="*/ 578191116 h 240"/>
                  <a:gd name="T8" fmla="*/ 230473250 w 157"/>
                  <a:gd name="T9" fmla="*/ 578191116 h 240"/>
                  <a:gd name="T10" fmla="*/ 354574495 w 157"/>
                  <a:gd name="T11" fmla="*/ 704395886 h 240"/>
                  <a:gd name="T12" fmla="*/ 463901373 w 157"/>
                  <a:gd name="T13" fmla="*/ 525361810 h 240"/>
                  <a:gd name="T14" fmla="*/ 440262386 w 157"/>
                  <a:gd name="T15" fmla="*/ 469597828 h 240"/>
                  <a:gd name="T16" fmla="*/ 381166637 w 157"/>
                  <a:gd name="T17" fmla="*/ 443182319 h 240"/>
                  <a:gd name="T18" fmla="*/ 378211764 w 157"/>
                  <a:gd name="T19" fmla="*/ 443182319 h 240"/>
                  <a:gd name="T20" fmla="*/ 375258609 w 157"/>
                  <a:gd name="T21" fmla="*/ 443182319 h 240"/>
                  <a:gd name="T22" fmla="*/ 150693387 w 157"/>
                  <a:gd name="T23" fmla="*/ 0 h 240"/>
                  <a:gd name="T24" fmla="*/ 8864620 w 157"/>
                  <a:gd name="T25" fmla="*/ 140879862 h 240"/>
                  <a:gd name="T26" fmla="*/ 0 w 157"/>
                  <a:gd name="T27" fmla="*/ 173164724 h 240"/>
                  <a:gd name="T28" fmla="*/ 0 w 157"/>
                  <a:gd name="T29" fmla="*/ 349262410 h 240"/>
                  <a:gd name="T30" fmla="*/ 168422627 w 157"/>
                  <a:gd name="T31" fmla="*/ 516557782 h 240"/>
                  <a:gd name="T32" fmla="*/ 168422627 w 157"/>
                  <a:gd name="T33" fmla="*/ 513621393 h 240"/>
                  <a:gd name="T34" fmla="*/ 165467754 w 157"/>
                  <a:gd name="T35" fmla="*/ 176099400 h 240"/>
                  <a:gd name="T36" fmla="*/ 150693387 w 157"/>
                  <a:gd name="T37" fmla="*/ 132074121 h 240"/>
                  <a:gd name="T38" fmla="*/ 150693387 w 157"/>
                  <a:gd name="T39" fmla="*/ 0 h 2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7"/>
                  <a:gd name="T61" fmla="*/ 0 h 240"/>
                  <a:gd name="T62" fmla="*/ 157 w 157"/>
                  <a:gd name="T63" fmla="*/ 240 h 2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7" h="240">
                    <a:moveTo>
                      <a:pt x="127" y="151"/>
                    </a:moveTo>
                    <a:cubicBezTo>
                      <a:pt x="112" y="151"/>
                      <a:pt x="100" y="161"/>
                      <a:pt x="100" y="175"/>
                    </a:cubicBezTo>
                    <a:cubicBezTo>
                      <a:pt x="99" y="180"/>
                      <a:pt x="97" y="197"/>
                      <a:pt x="79" y="197"/>
                    </a:cubicBezTo>
                    <a:cubicBezTo>
                      <a:pt x="79" y="197"/>
                      <a:pt x="79" y="197"/>
                      <a:pt x="78" y="197"/>
                    </a:cubicBezTo>
                    <a:cubicBezTo>
                      <a:pt x="78" y="197"/>
                      <a:pt x="78" y="197"/>
                      <a:pt x="78" y="197"/>
                    </a:cubicBezTo>
                    <a:cubicBezTo>
                      <a:pt x="120" y="240"/>
                      <a:pt x="120" y="240"/>
                      <a:pt x="120" y="240"/>
                    </a:cubicBezTo>
                    <a:cubicBezTo>
                      <a:pt x="145" y="226"/>
                      <a:pt x="156" y="199"/>
                      <a:pt x="157" y="179"/>
                    </a:cubicBezTo>
                    <a:cubicBezTo>
                      <a:pt x="157" y="172"/>
                      <a:pt x="154" y="165"/>
                      <a:pt x="149" y="160"/>
                    </a:cubicBezTo>
                    <a:cubicBezTo>
                      <a:pt x="144" y="155"/>
                      <a:pt x="137" y="151"/>
                      <a:pt x="129" y="151"/>
                    </a:cubicBezTo>
                    <a:cubicBezTo>
                      <a:pt x="129" y="151"/>
                      <a:pt x="128" y="151"/>
                      <a:pt x="128" y="151"/>
                    </a:cubicBezTo>
                    <a:cubicBezTo>
                      <a:pt x="127" y="151"/>
                      <a:pt x="127" y="151"/>
                      <a:pt x="127" y="151"/>
                    </a:cubicBezTo>
                    <a:moveTo>
                      <a:pt x="51" y="0"/>
                    </a:moveTo>
                    <a:cubicBezTo>
                      <a:pt x="3" y="48"/>
                      <a:pt x="3" y="48"/>
                      <a:pt x="3" y="48"/>
                    </a:cubicBezTo>
                    <a:cubicBezTo>
                      <a:pt x="1" y="51"/>
                      <a:pt x="0" y="55"/>
                      <a:pt x="0" y="59"/>
                    </a:cubicBezTo>
                    <a:cubicBezTo>
                      <a:pt x="0" y="79"/>
                      <a:pt x="0" y="99"/>
                      <a:pt x="0" y="119"/>
                    </a:cubicBezTo>
                    <a:cubicBezTo>
                      <a:pt x="57" y="176"/>
                      <a:pt x="57" y="176"/>
                      <a:pt x="57" y="176"/>
                    </a:cubicBezTo>
                    <a:cubicBezTo>
                      <a:pt x="57" y="176"/>
                      <a:pt x="57" y="175"/>
                      <a:pt x="57" y="175"/>
                    </a:cubicBezTo>
                    <a:cubicBezTo>
                      <a:pt x="57" y="137"/>
                      <a:pt x="57" y="98"/>
                      <a:pt x="56" y="60"/>
                    </a:cubicBezTo>
                    <a:cubicBezTo>
                      <a:pt x="56" y="55"/>
                      <a:pt x="54" y="49"/>
                      <a:pt x="51" y="45"/>
                    </a:cubicBezTo>
                    <a:cubicBezTo>
                      <a:pt x="51" y="30"/>
                      <a:pt x="51" y="15"/>
                      <a:pt x="51" y="0"/>
                    </a:cubicBezTo>
                  </a:path>
                </a:pathLst>
              </a:custGeom>
              <a:solidFill>
                <a:srgbClr val="9976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1" name="Freeform 753">
                <a:extLst>
                  <a:ext uri="{FF2B5EF4-FFF2-40B4-BE49-F238E27FC236}">
                    <a16:creationId xmlns:a16="http://schemas.microsoft.com/office/drawing/2014/main" id="{AC2159F2-66FA-4146-9C79-9EB57CB37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8" y="0"/>
                <a:ext cx="1487488" cy="1416050"/>
              </a:xfrm>
              <a:custGeom>
                <a:avLst/>
                <a:gdLst>
                  <a:gd name="T0" fmla="*/ 2147483647 w 867"/>
                  <a:gd name="T1" fmla="*/ 1022765256 h 826"/>
                  <a:gd name="T2" fmla="*/ 2033981140 w 867"/>
                  <a:gd name="T3" fmla="*/ 476115097 h 826"/>
                  <a:gd name="T4" fmla="*/ 1351081747 w 867"/>
                  <a:gd name="T5" fmla="*/ 243936042 h 826"/>
                  <a:gd name="T6" fmla="*/ 1339307088 w 867"/>
                  <a:gd name="T7" fmla="*/ 55841400 h 826"/>
                  <a:gd name="T8" fmla="*/ 1280437219 w 867"/>
                  <a:gd name="T9" fmla="*/ 0 h 826"/>
                  <a:gd name="T10" fmla="*/ 1277493125 w 867"/>
                  <a:gd name="T11" fmla="*/ 0 h 826"/>
                  <a:gd name="T12" fmla="*/ 1277493125 w 867"/>
                  <a:gd name="T13" fmla="*/ 0 h 826"/>
                  <a:gd name="T14" fmla="*/ 1215679163 w 867"/>
                  <a:gd name="T15" fmla="*/ 55841400 h 826"/>
                  <a:gd name="T16" fmla="*/ 1203904503 w 867"/>
                  <a:gd name="T17" fmla="*/ 243936042 h 826"/>
                  <a:gd name="T18" fmla="*/ 518061017 w 867"/>
                  <a:gd name="T19" fmla="*/ 476115097 h 826"/>
                  <a:gd name="T20" fmla="*/ 55927490 w 867"/>
                  <a:gd name="T21" fmla="*/ 1022765256 h 826"/>
                  <a:gd name="T22" fmla="*/ 0 w 867"/>
                  <a:gd name="T23" fmla="*/ 1096240422 h 826"/>
                  <a:gd name="T24" fmla="*/ 76531000 w 867"/>
                  <a:gd name="T25" fmla="*/ 1169715588 h 826"/>
                  <a:gd name="T26" fmla="*/ 141289056 w 867"/>
                  <a:gd name="T27" fmla="*/ 1131507953 h 826"/>
                  <a:gd name="T28" fmla="*/ 182499508 w 867"/>
                  <a:gd name="T29" fmla="*/ 1131507953 h 826"/>
                  <a:gd name="T30" fmla="*/ 364997301 w 867"/>
                  <a:gd name="T31" fmla="*/ 1175592367 h 826"/>
                  <a:gd name="T32" fmla="*/ 438585923 w 867"/>
                  <a:gd name="T33" fmla="*/ 1237312260 h 826"/>
                  <a:gd name="T34" fmla="*/ 512174545 w 867"/>
                  <a:gd name="T35" fmla="*/ 1178532471 h 826"/>
                  <a:gd name="T36" fmla="*/ 703504619 w 867"/>
                  <a:gd name="T37" fmla="*/ 1131507953 h 826"/>
                  <a:gd name="T38" fmla="*/ 906607637 w 867"/>
                  <a:gd name="T39" fmla="*/ 1184410964 h 826"/>
                  <a:gd name="T40" fmla="*/ 980196259 w 867"/>
                  <a:gd name="T41" fmla="*/ 1257884415 h 826"/>
                  <a:gd name="T42" fmla="*/ 1056727259 w 867"/>
                  <a:gd name="T43" fmla="*/ 1190287743 h 826"/>
                  <a:gd name="T44" fmla="*/ 1215679163 w 867"/>
                  <a:gd name="T45" fmla="*/ 1134448057 h 826"/>
                  <a:gd name="T46" fmla="*/ 1215679163 w 867"/>
                  <a:gd name="T47" fmla="*/ 1833925326 h 826"/>
                  <a:gd name="T48" fmla="*/ 1200960410 w 867"/>
                  <a:gd name="T49" fmla="*/ 1878009740 h 826"/>
                  <a:gd name="T50" fmla="*/ 1200960410 w 867"/>
                  <a:gd name="T51" fmla="*/ 2147483647 h 826"/>
                  <a:gd name="T52" fmla="*/ 1409951616 w 867"/>
                  <a:gd name="T53" fmla="*/ 2147483647 h 826"/>
                  <a:gd name="T54" fmla="*/ 1615998728 w 867"/>
                  <a:gd name="T55" fmla="*/ 2147483647 h 826"/>
                  <a:gd name="T56" fmla="*/ 1598337596 w 867"/>
                  <a:gd name="T57" fmla="*/ 2147483647 h 826"/>
                  <a:gd name="T58" fmla="*/ 1545354200 w 867"/>
                  <a:gd name="T59" fmla="*/ 2139579547 h 826"/>
                  <a:gd name="T60" fmla="*/ 1542410106 w 867"/>
                  <a:gd name="T61" fmla="*/ 2139579547 h 826"/>
                  <a:gd name="T62" fmla="*/ 1465879106 w 867"/>
                  <a:gd name="T63" fmla="*/ 2147483647 h 826"/>
                  <a:gd name="T64" fmla="*/ 1409951616 w 867"/>
                  <a:gd name="T65" fmla="*/ 2147483647 h 826"/>
                  <a:gd name="T66" fmla="*/ 1354024126 w 867"/>
                  <a:gd name="T67" fmla="*/ 2147483647 h 826"/>
                  <a:gd name="T68" fmla="*/ 1354024126 w 867"/>
                  <a:gd name="T69" fmla="*/ 1878009740 h 826"/>
                  <a:gd name="T70" fmla="*/ 1339307088 w 867"/>
                  <a:gd name="T71" fmla="*/ 1833925326 h 826"/>
                  <a:gd name="T72" fmla="*/ 1339307088 w 867"/>
                  <a:gd name="T73" fmla="*/ 1134448057 h 826"/>
                  <a:gd name="T74" fmla="*/ 1495314898 w 867"/>
                  <a:gd name="T75" fmla="*/ 1187349353 h 826"/>
                  <a:gd name="T76" fmla="*/ 1568901804 w 867"/>
                  <a:gd name="T77" fmla="*/ 1257884415 h 826"/>
                  <a:gd name="T78" fmla="*/ 1645434520 w 867"/>
                  <a:gd name="T79" fmla="*/ 1187349353 h 826"/>
                  <a:gd name="T80" fmla="*/ 1854425726 w 867"/>
                  <a:gd name="T81" fmla="*/ 1131507953 h 826"/>
                  <a:gd name="T82" fmla="*/ 2042811706 w 867"/>
                  <a:gd name="T83" fmla="*/ 1175592367 h 826"/>
                  <a:gd name="T84" fmla="*/ 2116398613 w 867"/>
                  <a:gd name="T85" fmla="*/ 1237312260 h 826"/>
                  <a:gd name="T86" fmla="*/ 2147483647 w 867"/>
                  <a:gd name="T87" fmla="*/ 1175592367 h 826"/>
                  <a:gd name="T88" fmla="*/ 2147483647 w 867"/>
                  <a:gd name="T89" fmla="*/ 1131507953 h 826"/>
                  <a:gd name="T90" fmla="*/ 2147483647 w 867"/>
                  <a:gd name="T91" fmla="*/ 1131507953 h 826"/>
                  <a:gd name="T92" fmla="*/ 2147483647 w 867"/>
                  <a:gd name="T93" fmla="*/ 1169715588 h 826"/>
                  <a:gd name="T94" fmla="*/ 2147483647 w 867"/>
                  <a:gd name="T95" fmla="*/ 1096240422 h 826"/>
                  <a:gd name="T96" fmla="*/ 2147483647 w 867"/>
                  <a:gd name="T97" fmla="*/ 1022765256 h 82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67"/>
                  <a:gd name="T148" fmla="*/ 0 h 826"/>
                  <a:gd name="T149" fmla="*/ 867 w 867"/>
                  <a:gd name="T150" fmla="*/ 826 h 82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67" h="826">
                    <a:moveTo>
                      <a:pt x="849" y="348"/>
                    </a:moveTo>
                    <a:cubicBezTo>
                      <a:pt x="814" y="273"/>
                      <a:pt x="760" y="209"/>
                      <a:pt x="691" y="162"/>
                    </a:cubicBezTo>
                    <a:cubicBezTo>
                      <a:pt x="623" y="115"/>
                      <a:pt x="543" y="88"/>
                      <a:pt x="459" y="83"/>
                    </a:cubicBezTo>
                    <a:cubicBezTo>
                      <a:pt x="455" y="19"/>
                      <a:pt x="455" y="19"/>
                      <a:pt x="455" y="19"/>
                    </a:cubicBezTo>
                    <a:cubicBezTo>
                      <a:pt x="454" y="9"/>
                      <a:pt x="446" y="0"/>
                      <a:pt x="435" y="0"/>
                    </a:cubicBezTo>
                    <a:cubicBezTo>
                      <a:pt x="435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423" y="0"/>
                      <a:pt x="414" y="8"/>
                      <a:pt x="413" y="19"/>
                    </a:cubicBezTo>
                    <a:cubicBezTo>
                      <a:pt x="409" y="83"/>
                      <a:pt x="409" y="83"/>
                      <a:pt x="409" y="83"/>
                    </a:cubicBezTo>
                    <a:cubicBezTo>
                      <a:pt x="325" y="88"/>
                      <a:pt x="245" y="115"/>
                      <a:pt x="176" y="162"/>
                    </a:cubicBezTo>
                    <a:cubicBezTo>
                      <a:pt x="108" y="209"/>
                      <a:pt x="54" y="273"/>
                      <a:pt x="19" y="348"/>
                    </a:cubicBezTo>
                    <a:cubicBezTo>
                      <a:pt x="8" y="351"/>
                      <a:pt x="0" y="361"/>
                      <a:pt x="0" y="373"/>
                    </a:cubicBezTo>
                    <a:cubicBezTo>
                      <a:pt x="0" y="387"/>
                      <a:pt x="12" y="398"/>
                      <a:pt x="26" y="398"/>
                    </a:cubicBezTo>
                    <a:cubicBezTo>
                      <a:pt x="35" y="398"/>
                      <a:pt x="44" y="393"/>
                      <a:pt x="48" y="385"/>
                    </a:cubicBezTo>
                    <a:cubicBezTo>
                      <a:pt x="53" y="385"/>
                      <a:pt x="58" y="385"/>
                      <a:pt x="62" y="385"/>
                    </a:cubicBezTo>
                    <a:cubicBezTo>
                      <a:pt x="84" y="385"/>
                      <a:pt x="105" y="390"/>
                      <a:pt x="124" y="400"/>
                    </a:cubicBezTo>
                    <a:cubicBezTo>
                      <a:pt x="126" y="412"/>
                      <a:pt x="137" y="421"/>
                      <a:pt x="149" y="421"/>
                    </a:cubicBezTo>
                    <a:cubicBezTo>
                      <a:pt x="161" y="421"/>
                      <a:pt x="171" y="412"/>
                      <a:pt x="174" y="401"/>
                    </a:cubicBezTo>
                    <a:cubicBezTo>
                      <a:pt x="194" y="390"/>
                      <a:pt x="216" y="385"/>
                      <a:pt x="239" y="385"/>
                    </a:cubicBezTo>
                    <a:cubicBezTo>
                      <a:pt x="263" y="385"/>
                      <a:pt x="287" y="391"/>
                      <a:pt x="308" y="403"/>
                    </a:cubicBezTo>
                    <a:cubicBezTo>
                      <a:pt x="308" y="417"/>
                      <a:pt x="320" y="428"/>
                      <a:pt x="333" y="428"/>
                    </a:cubicBezTo>
                    <a:cubicBezTo>
                      <a:pt x="347" y="428"/>
                      <a:pt x="358" y="418"/>
                      <a:pt x="359" y="405"/>
                    </a:cubicBezTo>
                    <a:cubicBezTo>
                      <a:pt x="376" y="395"/>
                      <a:pt x="394" y="389"/>
                      <a:pt x="413" y="386"/>
                    </a:cubicBezTo>
                    <a:cubicBezTo>
                      <a:pt x="413" y="624"/>
                      <a:pt x="413" y="624"/>
                      <a:pt x="413" y="624"/>
                    </a:cubicBezTo>
                    <a:cubicBezTo>
                      <a:pt x="410" y="628"/>
                      <a:pt x="408" y="633"/>
                      <a:pt x="408" y="639"/>
                    </a:cubicBezTo>
                    <a:cubicBezTo>
                      <a:pt x="408" y="753"/>
                      <a:pt x="408" y="753"/>
                      <a:pt x="408" y="753"/>
                    </a:cubicBezTo>
                    <a:cubicBezTo>
                      <a:pt x="408" y="789"/>
                      <a:pt x="433" y="826"/>
                      <a:pt x="479" y="826"/>
                    </a:cubicBezTo>
                    <a:cubicBezTo>
                      <a:pt x="528" y="826"/>
                      <a:pt x="548" y="783"/>
                      <a:pt x="549" y="754"/>
                    </a:cubicBezTo>
                    <a:cubicBezTo>
                      <a:pt x="550" y="748"/>
                      <a:pt x="547" y="741"/>
                      <a:pt x="543" y="736"/>
                    </a:cubicBezTo>
                    <a:cubicBezTo>
                      <a:pt x="538" y="731"/>
                      <a:pt x="532" y="728"/>
                      <a:pt x="525" y="728"/>
                    </a:cubicBezTo>
                    <a:cubicBezTo>
                      <a:pt x="525" y="728"/>
                      <a:pt x="524" y="728"/>
                      <a:pt x="524" y="728"/>
                    </a:cubicBezTo>
                    <a:cubicBezTo>
                      <a:pt x="510" y="728"/>
                      <a:pt x="499" y="738"/>
                      <a:pt x="498" y="752"/>
                    </a:cubicBezTo>
                    <a:cubicBezTo>
                      <a:pt x="498" y="757"/>
                      <a:pt x="496" y="775"/>
                      <a:pt x="479" y="775"/>
                    </a:cubicBezTo>
                    <a:cubicBezTo>
                      <a:pt x="462" y="775"/>
                      <a:pt x="460" y="760"/>
                      <a:pt x="460" y="753"/>
                    </a:cubicBezTo>
                    <a:cubicBezTo>
                      <a:pt x="460" y="639"/>
                      <a:pt x="460" y="639"/>
                      <a:pt x="460" y="639"/>
                    </a:cubicBezTo>
                    <a:cubicBezTo>
                      <a:pt x="460" y="633"/>
                      <a:pt x="458" y="628"/>
                      <a:pt x="455" y="624"/>
                    </a:cubicBezTo>
                    <a:cubicBezTo>
                      <a:pt x="455" y="386"/>
                      <a:pt x="455" y="386"/>
                      <a:pt x="455" y="386"/>
                    </a:cubicBezTo>
                    <a:cubicBezTo>
                      <a:pt x="474" y="389"/>
                      <a:pt x="491" y="395"/>
                      <a:pt x="508" y="404"/>
                    </a:cubicBezTo>
                    <a:cubicBezTo>
                      <a:pt x="509" y="417"/>
                      <a:pt x="520" y="428"/>
                      <a:pt x="533" y="428"/>
                    </a:cubicBezTo>
                    <a:cubicBezTo>
                      <a:pt x="547" y="428"/>
                      <a:pt x="558" y="417"/>
                      <a:pt x="559" y="404"/>
                    </a:cubicBezTo>
                    <a:cubicBezTo>
                      <a:pt x="580" y="391"/>
                      <a:pt x="604" y="385"/>
                      <a:pt x="630" y="385"/>
                    </a:cubicBezTo>
                    <a:cubicBezTo>
                      <a:pt x="652" y="385"/>
                      <a:pt x="674" y="390"/>
                      <a:pt x="694" y="400"/>
                    </a:cubicBezTo>
                    <a:cubicBezTo>
                      <a:pt x="696" y="412"/>
                      <a:pt x="706" y="421"/>
                      <a:pt x="719" y="421"/>
                    </a:cubicBezTo>
                    <a:cubicBezTo>
                      <a:pt x="731" y="421"/>
                      <a:pt x="741" y="412"/>
                      <a:pt x="744" y="400"/>
                    </a:cubicBezTo>
                    <a:cubicBezTo>
                      <a:pt x="763" y="390"/>
                      <a:pt x="784" y="385"/>
                      <a:pt x="806" y="385"/>
                    </a:cubicBezTo>
                    <a:cubicBezTo>
                      <a:pt x="810" y="385"/>
                      <a:pt x="814" y="385"/>
                      <a:pt x="819" y="385"/>
                    </a:cubicBezTo>
                    <a:cubicBezTo>
                      <a:pt x="823" y="393"/>
                      <a:pt x="832" y="398"/>
                      <a:pt x="841" y="398"/>
                    </a:cubicBezTo>
                    <a:cubicBezTo>
                      <a:pt x="855" y="398"/>
                      <a:pt x="867" y="387"/>
                      <a:pt x="867" y="373"/>
                    </a:cubicBezTo>
                    <a:cubicBezTo>
                      <a:pt x="867" y="361"/>
                      <a:pt x="859" y="351"/>
                      <a:pt x="849" y="3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2" name="Freeform 754">
                <a:extLst>
                  <a:ext uri="{FF2B5EF4-FFF2-40B4-BE49-F238E27FC236}">
                    <a16:creationId xmlns:a16="http://schemas.microsoft.com/office/drawing/2014/main" id="{0A0835C1-5B1F-4DCC-B739-7ADEB0E2D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238" y="195263"/>
                <a:ext cx="171450" cy="1184275"/>
              </a:xfrm>
              <a:custGeom>
                <a:avLst/>
                <a:gdLst>
                  <a:gd name="T0" fmla="*/ 146975513 w 100"/>
                  <a:gd name="T1" fmla="*/ 2029677678 h 691"/>
                  <a:gd name="T2" fmla="*/ 0 w 100"/>
                  <a:gd name="T3" fmla="*/ 1876937053 h 691"/>
                  <a:gd name="T4" fmla="*/ 0 w 100"/>
                  <a:gd name="T5" fmla="*/ 11748488 h 691"/>
                  <a:gd name="T6" fmla="*/ 14698409 w 100"/>
                  <a:gd name="T7" fmla="*/ 0 h 691"/>
                  <a:gd name="T8" fmla="*/ 29395103 w 100"/>
                  <a:gd name="T9" fmla="*/ 11748488 h 691"/>
                  <a:gd name="T10" fmla="*/ 29395103 w 100"/>
                  <a:gd name="T11" fmla="*/ 1876937053 h 691"/>
                  <a:gd name="T12" fmla="*/ 146975513 w 100"/>
                  <a:gd name="T13" fmla="*/ 2003241438 h 691"/>
                  <a:gd name="T14" fmla="*/ 264555923 w 100"/>
                  <a:gd name="T15" fmla="*/ 1876937053 h 691"/>
                  <a:gd name="T16" fmla="*/ 279254331 w 100"/>
                  <a:gd name="T17" fmla="*/ 1865188565 h 691"/>
                  <a:gd name="T18" fmla="*/ 293951025 w 100"/>
                  <a:gd name="T19" fmla="*/ 1879874603 h 691"/>
                  <a:gd name="T20" fmla="*/ 146975513 w 100"/>
                  <a:gd name="T21" fmla="*/ 2029677678 h 6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691"/>
                  <a:gd name="T35" fmla="*/ 100 w 100"/>
                  <a:gd name="T36" fmla="*/ 691 h 6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691">
                    <a:moveTo>
                      <a:pt x="50" y="691"/>
                    </a:moveTo>
                    <a:cubicBezTo>
                      <a:pt x="9" y="691"/>
                      <a:pt x="0" y="654"/>
                      <a:pt x="0" y="63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10" y="639"/>
                      <a:pt x="10" y="639"/>
                      <a:pt x="10" y="639"/>
                    </a:cubicBezTo>
                    <a:cubicBezTo>
                      <a:pt x="10" y="651"/>
                      <a:pt x="17" y="682"/>
                      <a:pt x="50" y="682"/>
                    </a:cubicBezTo>
                    <a:cubicBezTo>
                      <a:pt x="87" y="682"/>
                      <a:pt x="90" y="641"/>
                      <a:pt x="90" y="639"/>
                    </a:cubicBezTo>
                    <a:cubicBezTo>
                      <a:pt x="90" y="636"/>
                      <a:pt x="92" y="634"/>
                      <a:pt x="95" y="635"/>
                    </a:cubicBezTo>
                    <a:cubicBezTo>
                      <a:pt x="98" y="635"/>
                      <a:pt x="100" y="637"/>
                      <a:pt x="100" y="640"/>
                    </a:cubicBezTo>
                    <a:cubicBezTo>
                      <a:pt x="99" y="657"/>
                      <a:pt x="87" y="691"/>
                      <a:pt x="50" y="691"/>
                    </a:cubicBezTo>
                    <a:close/>
                  </a:path>
                </a:pathLst>
              </a:custGeom>
              <a:solidFill>
                <a:srgbClr val="B7A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3" name="Freeform 755">
                <a:extLst>
                  <a:ext uri="{FF2B5EF4-FFF2-40B4-BE49-F238E27FC236}">
                    <a16:creationId xmlns:a16="http://schemas.microsoft.com/office/drawing/2014/main" id="{881AFD46-47C4-40B6-BEC9-7751CFA6A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125" y="25400"/>
                <a:ext cx="39688" cy="188913"/>
              </a:xfrm>
              <a:custGeom>
                <a:avLst/>
                <a:gdLst>
                  <a:gd name="T0" fmla="*/ 47641130 w 23"/>
                  <a:gd name="T1" fmla="*/ 14747236 h 110"/>
                  <a:gd name="T2" fmla="*/ 65505907 w 23"/>
                  <a:gd name="T3" fmla="*/ 289043760 h 110"/>
                  <a:gd name="T4" fmla="*/ 35731279 w 23"/>
                  <a:gd name="T5" fmla="*/ 324437469 h 110"/>
                  <a:gd name="T6" fmla="*/ 0 w 23"/>
                  <a:gd name="T7" fmla="*/ 294942997 h 110"/>
                  <a:gd name="T8" fmla="*/ 0 w 23"/>
                  <a:gd name="T9" fmla="*/ 289043760 h 110"/>
                  <a:gd name="T10" fmla="*/ 17864777 w 23"/>
                  <a:gd name="T11" fmla="*/ 14747236 h 110"/>
                  <a:gd name="T12" fmla="*/ 32752953 w 23"/>
                  <a:gd name="T13" fmla="*/ 2948760 h 110"/>
                  <a:gd name="T14" fmla="*/ 47641130 w 23"/>
                  <a:gd name="T15" fmla="*/ 14747236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10"/>
                  <a:gd name="T26" fmla="*/ 23 w 23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10">
                    <a:moveTo>
                      <a:pt x="16" y="5"/>
                    </a:move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4"/>
                      <a:pt x="18" y="109"/>
                      <a:pt x="12" y="110"/>
                    </a:cubicBezTo>
                    <a:cubicBezTo>
                      <a:pt x="6" y="110"/>
                      <a:pt x="0" y="106"/>
                      <a:pt x="0" y="100"/>
                    </a:cubicBezTo>
                    <a:cubicBezTo>
                      <a:pt x="0" y="99"/>
                      <a:pt x="0" y="99"/>
                      <a:pt x="0" y="98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"/>
                      <a:pt x="9" y="0"/>
                      <a:pt x="11" y="1"/>
                    </a:cubicBezTo>
                    <a:cubicBezTo>
                      <a:pt x="14" y="1"/>
                      <a:pt x="16" y="3"/>
                      <a:pt x="16" y="5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4" name="Freeform 756">
                <a:extLst>
                  <a:ext uri="{FF2B5EF4-FFF2-40B4-BE49-F238E27FC236}">
                    <a16:creationId xmlns:a16="http://schemas.microsoft.com/office/drawing/2014/main" id="{339DC0D9-D5B1-4B8E-A42A-195718144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75" y="168275"/>
                <a:ext cx="687388" cy="512763"/>
              </a:xfrm>
              <a:custGeom>
                <a:avLst/>
                <a:gdLst>
                  <a:gd name="T0" fmla="*/ 1178309882 w 401"/>
                  <a:gd name="T1" fmla="*/ 0 h 299"/>
                  <a:gd name="T2" fmla="*/ 0 w 401"/>
                  <a:gd name="T3" fmla="*/ 808767875 h 299"/>
                  <a:gd name="T4" fmla="*/ 105784042 w 401"/>
                  <a:gd name="T5" fmla="*/ 797003480 h 299"/>
                  <a:gd name="T6" fmla="*/ 361427239 w 401"/>
                  <a:gd name="T7" fmla="*/ 879350817 h 299"/>
                  <a:gd name="T8" fmla="*/ 1178309882 w 401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99"/>
                  <a:gd name="T17" fmla="*/ 401 w 401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99">
                    <a:moveTo>
                      <a:pt x="401" y="0"/>
                    </a:moveTo>
                    <a:cubicBezTo>
                      <a:pt x="219" y="3"/>
                      <a:pt x="64" y="116"/>
                      <a:pt x="0" y="275"/>
                    </a:cubicBezTo>
                    <a:cubicBezTo>
                      <a:pt x="11" y="272"/>
                      <a:pt x="24" y="271"/>
                      <a:pt x="36" y="271"/>
                    </a:cubicBezTo>
                    <a:cubicBezTo>
                      <a:pt x="69" y="271"/>
                      <a:pt x="99" y="281"/>
                      <a:pt x="123" y="299"/>
                    </a:cubicBezTo>
                    <a:cubicBezTo>
                      <a:pt x="175" y="125"/>
                      <a:pt x="279" y="5"/>
                      <a:pt x="401" y="0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5" name="Freeform 757">
                <a:extLst>
                  <a:ext uri="{FF2B5EF4-FFF2-40B4-BE49-F238E27FC236}">
                    <a16:creationId xmlns:a16="http://schemas.microsoft.com/office/drawing/2014/main" id="{E7C063E8-9656-41F2-939E-EEC80ACAB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875" y="168275"/>
                <a:ext cx="687388" cy="512763"/>
              </a:xfrm>
              <a:custGeom>
                <a:avLst/>
                <a:gdLst>
                  <a:gd name="T0" fmla="*/ 1178309882 w 401"/>
                  <a:gd name="T1" fmla="*/ 808767875 h 299"/>
                  <a:gd name="T2" fmla="*/ 0 w 401"/>
                  <a:gd name="T3" fmla="*/ 0 h 299"/>
                  <a:gd name="T4" fmla="*/ 816882643 w 401"/>
                  <a:gd name="T5" fmla="*/ 879350817 h 299"/>
                  <a:gd name="T6" fmla="*/ 1072525840 w 401"/>
                  <a:gd name="T7" fmla="*/ 797003480 h 299"/>
                  <a:gd name="T8" fmla="*/ 1178309882 w 401"/>
                  <a:gd name="T9" fmla="*/ 808767875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299"/>
                  <a:gd name="T17" fmla="*/ 401 w 401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299">
                    <a:moveTo>
                      <a:pt x="401" y="275"/>
                    </a:moveTo>
                    <a:cubicBezTo>
                      <a:pt x="337" y="116"/>
                      <a:pt x="182" y="3"/>
                      <a:pt x="0" y="0"/>
                    </a:cubicBezTo>
                    <a:cubicBezTo>
                      <a:pt x="122" y="5"/>
                      <a:pt x="227" y="125"/>
                      <a:pt x="278" y="299"/>
                    </a:cubicBezTo>
                    <a:cubicBezTo>
                      <a:pt x="302" y="281"/>
                      <a:pt x="332" y="271"/>
                      <a:pt x="365" y="271"/>
                    </a:cubicBezTo>
                    <a:cubicBezTo>
                      <a:pt x="377" y="271"/>
                      <a:pt x="390" y="272"/>
                      <a:pt x="401" y="275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6" name="Freeform 758">
                <a:extLst>
                  <a:ext uri="{FF2B5EF4-FFF2-40B4-BE49-F238E27FC236}">
                    <a16:creationId xmlns:a16="http://schemas.microsoft.com/office/drawing/2014/main" id="{A8C8CB15-8714-4949-85F7-0D2672603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175" y="16827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7" name="Freeform 759">
                <a:extLst>
                  <a:ext uri="{FF2B5EF4-FFF2-40B4-BE49-F238E27FC236}">
                    <a16:creationId xmlns:a16="http://schemas.microsoft.com/office/drawing/2014/main" id="{8A8AD7E9-3EFE-40CE-9322-5C181AB58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175" y="168275"/>
                <a:ext cx="12700" cy="1"/>
              </a:xfrm>
              <a:custGeom>
                <a:avLst/>
                <a:gdLst>
                  <a:gd name="T0" fmla="*/ 23041429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23041429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"/>
                  <a:gd name="T14" fmla="*/ 7 w 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8" name="Freeform 760">
                <a:extLst>
                  <a:ext uri="{FF2B5EF4-FFF2-40B4-BE49-F238E27FC236}">
                    <a16:creationId xmlns:a16="http://schemas.microsoft.com/office/drawing/2014/main" id="{78EE965A-7C0E-438B-A941-8CCF6154B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063" y="168275"/>
                <a:ext cx="11113" cy="1"/>
              </a:xfrm>
              <a:custGeom>
                <a:avLst/>
                <a:gdLst>
                  <a:gd name="T0" fmla="*/ 0 w 7"/>
                  <a:gd name="T1" fmla="*/ 0 h 1"/>
                  <a:gd name="T2" fmla="*/ 17642681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5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9" name="Line 761">
                <a:extLst>
                  <a:ext uri="{FF2B5EF4-FFF2-40B4-BE49-F238E27FC236}">
                    <a16:creationId xmlns:a16="http://schemas.microsoft.com/office/drawing/2014/main" id="{14D69620-0E80-4AC2-800B-B9DE0F221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" y="739775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0" name="Line 762">
                <a:extLst>
                  <a:ext uri="{FF2B5EF4-FFF2-40B4-BE49-F238E27FC236}">
                    <a16:creationId xmlns:a16="http://schemas.microsoft.com/office/drawing/2014/main" id="{D517392C-4575-48C1-A12D-343F27F3D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" y="739775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1" name="Freeform 763">
                <a:extLst>
                  <a:ext uri="{FF2B5EF4-FFF2-40B4-BE49-F238E27FC236}">
                    <a16:creationId xmlns:a16="http://schemas.microsoft.com/office/drawing/2014/main" id="{2CE82CE0-FB8A-4BF0-BF56-34D525E6C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175" y="168275"/>
                <a:ext cx="488950" cy="520700"/>
              </a:xfrm>
              <a:custGeom>
                <a:avLst/>
                <a:gdLst>
                  <a:gd name="T0" fmla="*/ 20602809 w 285"/>
                  <a:gd name="T1" fmla="*/ 0 h 304"/>
                  <a:gd name="T2" fmla="*/ 0 w 285"/>
                  <a:gd name="T3" fmla="*/ 0 h 304"/>
                  <a:gd name="T4" fmla="*/ 291390181 w 285"/>
                  <a:gd name="T5" fmla="*/ 891870033 h 304"/>
                  <a:gd name="T6" fmla="*/ 294332459 w 285"/>
                  <a:gd name="T7" fmla="*/ 891870033 h 304"/>
                  <a:gd name="T8" fmla="*/ 576892375 w 285"/>
                  <a:gd name="T9" fmla="*/ 795055802 h 304"/>
                  <a:gd name="T10" fmla="*/ 838849482 w 285"/>
                  <a:gd name="T11" fmla="*/ 877201366 h 304"/>
                  <a:gd name="T12" fmla="*/ 838849482 w 285"/>
                  <a:gd name="T13" fmla="*/ 877201366 h 304"/>
                  <a:gd name="T14" fmla="*/ 20602809 w 285"/>
                  <a:gd name="T15" fmla="*/ 0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5"/>
                  <a:gd name="T25" fmla="*/ 0 h 304"/>
                  <a:gd name="T26" fmla="*/ 285 w 285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5" h="304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44" y="0"/>
                      <a:pt x="81" y="124"/>
                      <a:pt x="99" y="304"/>
                    </a:cubicBezTo>
                    <a:cubicBezTo>
                      <a:pt x="100" y="304"/>
                      <a:pt x="100" y="304"/>
                      <a:pt x="100" y="304"/>
                    </a:cubicBezTo>
                    <a:cubicBezTo>
                      <a:pt x="126" y="283"/>
                      <a:pt x="159" y="271"/>
                      <a:pt x="196" y="271"/>
                    </a:cubicBezTo>
                    <a:cubicBezTo>
                      <a:pt x="229" y="271"/>
                      <a:pt x="260" y="281"/>
                      <a:pt x="285" y="299"/>
                    </a:cubicBezTo>
                    <a:cubicBezTo>
                      <a:pt x="285" y="299"/>
                      <a:pt x="285" y="299"/>
                      <a:pt x="285" y="299"/>
                    </a:cubicBezTo>
                    <a:cubicBezTo>
                      <a:pt x="234" y="125"/>
                      <a:pt x="129" y="5"/>
                      <a:pt x="7" y="0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2" name="Freeform 764">
                <a:extLst>
                  <a:ext uri="{FF2B5EF4-FFF2-40B4-BE49-F238E27FC236}">
                    <a16:creationId xmlns:a16="http://schemas.microsoft.com/office/drawing/2014/main" id="{9AEF091E-0084-4B06-8319-890BFD561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25" y="168275"/>
                <a:ext cx="488950" cy="520700"/>
              </a:xfrm>
              <a:custGeom>
                <a:avLst/>
                <a:gdLst>
                  <a:gd name="T0" fmla="*/ 264899385 w 285"/>
                  <a:gd name="T1" fmla="*/ 795055802 h 304"/>
                  <a:gd name="T2" fmla="*/ 544517023 w 285"/>
                  <a:gd name="T3" fmla="*/ 891870033 h 304"/>
                  <a:gd name="T4" fmla="*/ 547459301 w 285"/>
                  <a:gd name="T5" fmla="*/ 891870033 h 304"/>
                  <a:gd name="T6" fmla="*/ 838849482 w 285"/>
                  <a:gd name="T7" fmla="*/ 0 h 304"/>
                  <a:gd name="T8" fmla="*/ 838849482 w 285"/>
                  <a:gd name="T9" fmla="*/ 0 h 304"/>
                  <a:gd name="T10" fmla="*/ 818246674 w 285"/>
                  <a:gd name="T11" fmla="*/ 0 h 304"/>
                  <a:gd name="T12" fmla="*/ 0 w 285"/>
                  <a:gd name="T13" fmla="*/ 877201366 h 304"/>
                  <a:gd name="T14" fmla="*/ 0 w 285"/>
                  <a:gd name="T15" fmla="*/ 877201366 h 304"/>
                  <a:gd name="T16" fmla="*/ 264899385 w 285"/>
                  <a:gd name="T17" fmla="*/ 795055802 h 3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5"/>
                  <a:gd name="T28" fmla="*/ 0 h 304"/>
                  <a:gd name="T29" fmla="*/ 285 w 285"/>
                  <a:gd name="T30" fmla="*/ 304 h 3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5" h="304">
                    <a:moveTo>
                      <a:pt x="90" y="271"/>
                    </a:moveTo>
                    <a:cubicBezTo>
                      <a:pt x="126" y="271"/>
                      <a:pt x="159" y="283"/>
                      <a:pt x="185" y="304"/>
                    </a:cubicBezTo>
                    <a:cubicBezTo>
                      <a:pt x="186" y="304"/>
                      <a:pt x="186" y="304"/>
                      <a:pt x="186" y="304"/>
                    </a:cubicBezTo>
                    <a:cubicBezTo>
                      <a:pt x="204" y="124"/>
                      <a:pt x="241" y="0"/>
                      <a:pt x="285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283" y="0"/>
                      <a:pt x="280" y="0"/>
                      <a:pt x="278" y="0"/>
                    </a:cubicBezTo>
                    <a:cubicBezTo>
                      <a:pt x="156" y="5"/>
                      <a:pt x="52" y="125"/>
                      <a:pt x="0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25" y="281"/>
                      <a:pt x="56" y="271"/>
                      <a:pt x="90" y="271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3" name="Line 765">
                <a:extLst>
                  <a:ext uri="{FF2B5EF4-FFF2-40B4-BE49-F238E27FC236}">
                    <a16:creationId xmlns:a16="http://schemas.microsoft.com/office/drawing/2014/main" id="{D74CCDAE-ACCE-4C47-B95D-B91A794C9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" y="168275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4" name="Line 766">
                <a:extLst>
                  <a:ext uri="{FF2B5EF4-FFF2-40B4-BE49-F238E27FC236}">
                    <a16:creationId xmlns:a16="http://schemas.microsoft.com/office/drawing/2014/main" id="{40C7B1BB-E6BC-4841-8805-61D1154DF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5175" y="168275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5" name="Freeform 767">
                <a:extLst>
                  <a:ext uri="{FF2B5EF4-FFF2-40B4-BE49-F238E27FC236}">
                    <a16:creationId xmlns:a16="http://schemas.microsoft.com/office/drawing/2014/main" id="{3C28CEC3-B427-4FDF-B110-B7B85532F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175" y="16827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6" name="Freeform 768">
                <a:extLst>
                  <a:ext uri="{FF2B5EF4-FFF2-40B4-BE49-F238E27FC236}">
                    <a16:creationId xmlns:a16="http://schemas.microsoft.com/office/drawing/2014/main" id="{9268593F-F6E4-4108-9FAE-91CECA7DD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313" y="168275"/>
                <a:ext cx="339725" cy="520700"/>
              </a:xfrm>
              <a:custGeom>
                <a:avLst/>
                <a:gdLst>
                  <a:gd name="T0" fmla="*/ 0 w 198"/>
                  <a:gd name="T1" fmla="*/ 891870033 h 304"/>
                  <a:gd name="T2" fmla="*/ 291448019 w 198"/>
                  <a:gd name="T3" fmla="*/ 795055802 h 304"/>
                  <a:gd name="T4" fmla="*/ 582894321 w 198"/>
                  <a:gd name="T5" fmla="*/ 891870033 h 304"/>
                  <a:gd name="T6" fmla="*/ 291448019 w 198"/>
                  <a:gd name="T7" fmla="*/ 0 h 304"/>
                  <a:gd name="T8" fmla="*/ 291448019 w 198"/>
                  <a:gd name="T9" fmla="*/ 0 h 304"/>
                  <a:gd name="T10" fmla="*/ 0 w 198"/>
                  <a:gd name="T11" fmla="*/ 891870033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304"/>
                  <a:gd name="T20" fmla="*/ 198 w 198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304">
                    <a:moveTo>
                      <a:pt x="0" y="304"/>
                    </a:moveTo>
                    <a:cubicBezTo>
                      <a:pt x="27" y="283"/>
                      <a:pt x="62" y="271"/>
                      <a:pt x="99" y="271"/>
                    </a:cubicBezTo>
                    <a:cubicBezTo>
                      <a:pt x="136" y="271"/>
                      <a:pt x="171" y="283"/>
                      <a:pt x="198" y="304"/>
                    </a:cubicBezTo>
                    <a:cubicBezTo>
                      <a:pt x="180" y="124"/>
                      <a:pt x="143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55" y="0"/>
                      <a:pt x="18" y="124"/>
                      <a:pt x="0" y="304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7" name="Freeform 769">
                <a:extLst>
                  <a:ext uri="{FF2B5EF4-FFF2-40B4-BE49-F238E27FC236}">
                    <a16:creationId xmlns:a16="http://schemas.microsoft.com/office/drawing/2014/main" id="{A3563291-7308-478F-AA98-176831D3C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713" y="1077913"/>
                <a:ext cx="188913" cy="311150"/>
              </a:xfrm>
              <a:custGeom>
                <a:avLst/>
                <a:gdLst>
                  <a:gd name="T0" fmla="*/ 162219593 w 110"/>
                  <a:gd name="T1" fmla="*/ 534885760 h 181"/>
                  <a:gd name="T2" fmla="*/ 0 w 110"/>
                  <a:gd name="T3" fmla="*/ 366441871 h 181"/>
                  <a:gd name="T4" fmla="*/ 0 w 110"/>
                  <a:gd name="T5" fmla="*/ 29552374 h 181"/>
                  <a:gd name="T6" fmla="*/ 29494471 w 110"/>
                  <a:gd name="T7" fmla="*/ 0 h 181"/>
                  <a:gd name="T8" fmla="*/ 58988943 w 110"/>
                  <a:gd name="T9" fmla="*/ 29552374 h 181"/>
                  <a:gd name="T10" fmla="*/ 58988943 w 110"/>
                  <a:gd name="T11" fmla="*/ 366441871 h 181"/>
                  <a:gd name="T12" fmla="*/ 162219593 w 110"/>
                  <a:gd name="T13" fmla="*/ 478737797 h 181"/>
                  <a:gd name="T14" fmla="*/ 265448526 w 110"/>
                  <a:gd name="T15" fmla="*/ 366441871 h 181"/>
                  <a:gd name="T16" fmla="*/ 294942997 w 110"/>
                  <a:gd name="T17" fmla="*/ 339844562 h 181"/>
                  <a:gd name="T18" fmla="*/ 321488709 w 110"/>
                  <a:gd name="T19" fmla="*/ 369396936 h 181"/>
                  <a:gd name="T20" fmla="*/ 162219593 w 110"/>
                  <a:gd name="T21" fmla="*/ 534885760 h 1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0"/>
                  <a:gd name="T34" fmla="*/ 0 h 181"/>
                  <a:gd name="T35" fmla="*/ 110 w 110"/>
                  <a:gd name="T36" fmla="*/ 181 h 1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0" h="181">
                    <a:moveTo>
                      <a:pt x="55" y="181"/>
                    </a:moveTo>
                    <a:cubicBezTo>
                      <a:pt x="15" y="181"/>
                      <a:pt x="0" y="147"/>
                      <a:pt x="0" y="12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5" y="0"/>
                      <a:pt x="20" y="5"/>
                      <a:pt x="20" y="10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20" y="125"/>
                      <a:pt x="20" y="162"/>
                      <a:pt x="55" y="162"/>
                    </a:cubicBezTo>
                    <a:cubicBezTo>
                      <a:pt x="88" y="162"/>
                      <a:pt x="90" y="125"/>
                      <a:pt x="90" y="124"/>
                    </a:cubicBezTo>
                    <a:cubicBezTo>
                      <a:pt x="90" y="119"/>
                      <a:pt x="95" y="114"/>
                      <a:pt x="100" y="115"/>
                    </a:cubicBezTo>
                    <a:cubicBezTo>
                      <a:pt x="106" y="115"/>
                      <a:pt x="110" y="119"/>
                      <a:pt x="109" y="125"/>
                    </a:cubicBezTo>
                    <a:cubicBezTo>
                      <a:pt x="109" y="144"/>
                      <a:pt x="96" y="181"/>
                      <a:pt x="55" y="181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8" name="Oval 770">
                <a:extLst>
                  <a:ext uri="{FF2B5EF4-FFF2-40B4-BE49-F238E27FC236}">
                    <a16:creationId xmlns:a16="http://schemas.microsoft.com/office/drawing/2014/main" id="{5C12BAEE-B190-4CC3-80FE-88FD6C4EB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3" y="622300"/>
                <a:ext cx="31750" cy="31750"/>
              </a:xfrm>
              <a:prstGeom prst="ellipse">
                <a:avLst/>
              </a:pr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899" name="Oval 771">
                <a:extLst>
                  <a:ext uri="{FF2B5EF4-FFF2-40B4-BE49-F238E27FC236}">
                    <a16:creationId xmlns:a16="http://schemas.microsoft.com/office/drawing/2014/main" id="{458BABF7-D0FF-4926-871F-D539952FB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213" y="622300"/>
                <a:ext cx="34925" cy="31750"/>
              </a:xfrm>
              <a:prstGeom prst="ellipse">
                <a:avLst/>
              </a:pr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900" name="Oval 772">
                <a:extLst>
                  <a:ext uri="{FF2B5EF4-FFF2-40B4-BE49-F238E27FC236}">
                    <a16:creationId xmlns:a16="http://schemas.microsoft.com/office/drawing/2014/main" id="{55002944-52ED-4762-A6D3-FE6C6012A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350" y="660400"/>
                <a:ext cx="33338" cy="33338"/>
              </a:xfrm>
              <a:prstGeom prst="ellipse">
                <a:avLst/>
              </a:pr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901" name="Oval 773">
                <a:extLst>
                  <a:ext uri="{FF2B5EF4-FFF2-40B4-BE49-F238E27FC236}">
                    <a16:creationId xmlns:a16="http://schemas.microsoft.com/office/drawing/2014/main" id="{2A2E010A-27D3-4D2E-AA14-E828A0F4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663" y="660400"/>
                <a:ext cx="33338" cy="33338"/>
              </a:xfrm>
              <a:prstGeom prst="ellipse">
                <a:avLst/>
              </a:pr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902" name="Oval 774">
                <a:extLst>
                  <a:ext uri="{FF2B5EF4-FFF2-40B4-BE49-F238E27FC236}">
                    <a16:creationId xmlns:a16="http://schemas.microsoft.com/office/drawing/2014/main" id="{69798498-ADB3-4380-8613-1909A95C9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263" y="673100"/>
                <a:ext cx="33338" cy="33338"/>
              </a:xfrm>
              <a:prstGeom prst="ellipse">
                <a:avLst/>
              </a:pr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903" name="Oval 775">
                <a:extLst>
                  <a:ext uri="{FF2B5EF4-FFF2-40B4-BE49-F238E27FC236}">
                    <a16:creationId xmlns:a16="http://schemas.microsoft.com/office/drawing/2014/main" id="{DF7AB40E-508D-4D13-9892-3AB1837C4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3" y="673100"/>
                <a:ext cx="33338" cy="33338"/>
              </a:xfrm>
              <a:prstGeom prst="ellipse">
                <a:avLst/>
              </a:pr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2778" name="Group 182">
              <a:extLst>
                <a:ext uri="{FF2B5EF4-FFF2-40B4-BE49-F238E27FC236}">
                  <a16:creationId xmlns:a16="http://schemas.microsoft.com/office/drawing/2014/main" id="{5DF37A93-6CE1-442B-8EC2-29434F8F8B6B}"/>
                </a:ext>
              </a:extLst>
            </p:cNvPr>
            <p:cNvGrpSpPr>
              <a:grpSpLocks/>
            </p:cNvGrpSpPr>
            <p:nvPr/>
          </p:nvGrpSpPr>
          <p:grpSpPr bwMode="auto">
            <a:xfrm rot="653108">
              <a:off x="2957502" y="33837"/>
              <a:ext cx="863600" cy="596901"/>
              <a:chOff x="0" y="0"/>
              <a:chExt cx="863600" cy="596901"/>
            </a:xfrm>
          </p:grpSpPr>
          <p:sp>
            <p:nvSpPr>
              <p:cNvPr id="32853" name="Rectangle 907">
                <a:extLst>
                  <a:ext uri="{FF2B5EF4-FFF2-40B4-BE49-F238E27FC236}">
                    <a16:creationId xmlns:a16="http://schemas.microsoft.com/office/drawing/2014/main" id="{E29EB608-57D3-4013-A185-1AEFDE7D2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79413"/>
                <a:ext cx="195263" cy="180975"/>
              </a:xfrm>
              <a:prstGeom prst="rect">
                <a:avLst/>
              </a:prstGeom>
              <a:solidFill>
                <a:srgbClr val="9994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854" name="Freeform 908">
                <a:extLst>
                  <a:ext uri="{FF2B5EF4-FFF2-40B4-BE49-F238E27FC236}">
                    <a16:creationId xmlns:a16="http://schemas.microsoft.com/office/drawing/2014/main" id="{30745AD0-8D7C-4BA0-97B7-8B4976B50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7" y="206375"/>
                <a:ext cx="180975" cy="354013"/>
              </a:xfrm>
              <a:custGeom>
                <a:avLst/>
                <a:gdLst>
                  <a:gd name="T0" fmla="*/ 308980666 w 106"/>
                  <a:gd name="T1" fmla="*/ 0 h 207"/>
                  <a:gd name="T2" fmla="*/ 227362649 w 106"/>
                  <a:gd name="T3" fmla="*/ 155014939 h 207"/>
                  <a:gd name="T4" fmla="*/ 227362649 w 106"/>
                  <a:gd name="T5" fmla="*/ 155014939 h 207"/>
                  <a:gd name="T6" fmla="*/ 227362649 w 106"/>
                  <a:gd name="T7" fmla="*/ 155014939 h 207"/>
                  <a:gd name="T8" fmla="*/ 221533888 w 106"/>
                  <a:gd name="T9" fmla="*/ 166714470 h 207"/>
                  <a:gd name="T10" fmla="*/ 0 w 106"/>
                  <a:gd name="T11" fmla="*/ 295405891 h 207"/>
                  <a:gd name="T12" fmla="*/ 308980666 w 106"/>
                  <a:gd name="T13" fmla="*/ 605435769 h 207"/>
                  <a:gd name="T14" fmla="*/ 308980666 w 106"/>
                  <a:gd name="T15" fmla="*/ 0 h 2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6"/>
                  <a:gd name="T25" fmla="*/ 0 h 207"/>
                  <a:gd name="T26" fmla="*/ 106 w 106"/>
                  <a:gd name="T27" fmla="*/ 207 h 2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6" h="207">
                    <a:moveTo>
                      <a:pt x="106" y="0"/>
                    </a:moveTo>
                    <a:cubicBezTo>
                      <a:pt x="91" y="26"/>
                      <a:pt x="80" y="50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7" y="54"/>
                      <a:pt x="77" y="56"/>
                      <a:pt x="76" y="57"/>
                    </a:cubicBezTo>
                    <a:cubicBezTo>
                      <a:pt x="38" y="68"/>
                      <a:pt x="11" y="83"/>
                      <a:pt x="0" y="101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999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5" name="Freeform 909">
                <a:extLst>
                  <a:ext uri="{FF2B5EF4-FFF2-40B4-BE49-F238E27FC236}">
                    <a16:creationId xmlns:a16="http://schemas.microsoft.com/office/drawing/2014/main" id="{89D53BBE-52B1-41A5-8A80-9B038CE3D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62" y="69850"/>
                <a:ext cx="342900" cy="490538"/>
              </a:xfrm>
              <a:custGeom>
                <a:avLst/>
                <a:gdLst>
                  <a:gd name="T0" fmla="*/ 208706085 w 200"/>
                  <a:gd name="T1" fmla="*/ 0 h 286"/>
                  <a:gd name="T2" fmla="*/ 208706085 w 200"/>
                  <a:gd name="T3" fmla="*/ 0 h 286"/>
                  <a:gd name="T4" fmla="*/ 208706085 w 200"/>
                  <a:gd name="T5" fmla="*/ 0 h 286"/>
                  <a:gd name="T6" fmla="*/ 17637062 w 200"/>
                  <a:gd name="T7" fmla="*/ 202984967 h 286"/>
                  <a:gd name="T8" fmla="*/ 0 w 200"/>
                  <a:gd name="T9" fmla="*/ 232401811 h 286"/>
                  <a:gd name="T10" fmla="*/ 0 w 200"/>
                  <a:gd name="T11" fmla="*/ 841354998 h 286"/>
                  <a:gd name="T12" fmla="*/ 587902050 w 200"/>
                  <a:gd name="T13" fmla="*/ 252994116 h 286"/>
                  <a:gd name="T14" fmla="*/ 417410456 w 200"/>
                  <a:gd name="T15" fmla="*/ 85312448 h 286"/>
                  <a:gd name="T16" fmla="*/ 408592782 w 200"/>
                  <a:gd name="T17" fmla="*/ 88253961 h 286"/>
                  <a:gd name="T18" fmla="*/ 399773394 w 200"/>
                  <a:gd name="T19" fmla="*/ 88253961 h 286"/>
                  <a:gd name="T20" fmla="*/ 396834741 w 200"/>
                  <a:gd name="T21" fmla="*/ 88253961 h 286"/>
                  <a:gd name="T22" fmla="*/ 340983189 w 200"/>
                  <a:gd name="T23" fmla="*/ 58835402 h 286"/>
                  <a:gd name="T24" fmla="*/ 217523759 w 200"/>
                  <a:gd name="T25" fmla="*/ 0 h 286"/>
                  <a:gd name="T26" fmla="*/ 208706085 w 200"/>
                  <a:gd name="T27" fmla="*/ 0 h 2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0"/>
                  <a:gd name="T43" fmla="*/ 0 h 286"/>
                  <a:gd name="T44" fmla="*/ 200 w 200"/>
                  <a:gd name="T45" fmla="*/ 286 h 2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0" h="286"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52" y="1"/>
                      <a:pt x="33" y="21"/>
                      <a:pt x="6" y="69"/>
                    </a:cubicBezTo>
                    <a:cubicBezTo>
                      <a:pt x="4" y="72"/>
                      <a:pt x="2" y="75"/>
                      <a:pt x="0" y="79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41" y="29"/>
                      <a:pt x="140" y="29"/>
                      <a:pt x="139" y="30"/>
                    </a:cubicBezTo>
                    <a:cubicBezTo>
                      <a:pt x="138" y="30"/>
                      <a:pt x="137" y="30"/>
                      <a:pt x="136" y="30"/>
                    </a:cubicBezTo>
                    <a:cubicBezTo>
                      <a:pt x="135" y="30"/>
                      <a:pt x="135" y="30"/>
                      <a:pt x="135" y="30"/>
                    </a:cubicBezTo>
                    <a:cubicBezTo>
                      <a:pt x="130" y="30"/>
                      <a:pt x="124" y="26"/>
                      <a:pt x="116" y="20"/>
                    </a:cubicBezTo>
                    <a:cubicBezTo>
                      <a:pt x="106" y="12"/>
                      <a:pt x="93" y="3"/>
                      <a:pt x="74" y="0"/>
                    </a:cubicBezTo>
                    <a:cubicBezTo>
                      <a:pt x="73" y="0"/>
                      <a:pt x="72" y="0"/>
                      <a:pt x="71" y="0"/>
                    </a:cubicBezTo>
                  </a:path>
                </a:pathLst>
              </a:custGeom>
              <a:solidFill>
                <a:srgbClr val="99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6" name="Freeform 910">
                <a:extLst>
                  <a:ext uri="{FF2B5EF4-FFF2-40B4-BE49-F238E27FC236}">
                    <a16:creationId xmlns:a16="http://schemas.microsoft.com/office/drawing/2014/main" id="{F352A0B5-AC7B-4FD6-A02B-443B4964C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737" y="66675"/>
                <a:ext cx="193675" cy="150813"/>
              </a:xfrm>
              <a:custGeom>
                <a:avLst/>
                <a:gdLst>
                  <a:gd name="T0" fmla="*/ 214442787 w 113"/>
                  <a:gd name="T1" fmla="*/ 0 h 88"/>
                  <a:gd name="T2" fmla="*/ 208569122 w 113"/>
                  <a:gd name="T3" fmla="*/ 0 h 88"/>
                  <a:gd name="T4" fmla="*/ 96940336 w 113"/>
                  <a:gd name="T5" fmla="*/ 44056248 h 88"/>
                  <a:gd name="T6" fmla="*/ 0 w 113"/>
                  <a:gd name="T7" fmla="*/ 91048207 h 88"/>
                  <a:gd name="T8" fmla="*/ 170379154 w 113"/>
                  <a:gd name="T9" fmla="*/ 258460920 h 88"/>
                  <a:gd name="T10" fmla="*/ 331946952 w 113"/>
                  <a:gd name="T11" fmla="*/ 96923059 h 88"/>
                  <a:gd name="T12" fmla="*/ 284945629 w 113"/>
                  <a:gd name="T13" fmla="*/ 29370832 h 88"/>
                  <a:gd name="T14" fmla="*/ 214442787 w 113"/>
                  <a:gd name="T15" fmla="*/ 0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88"/>
                  <a:gd name="T26" fmla="*/ 113 w 113"/>
                  <a:gd name="T27" fmla="*/ 88 h 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88">
                    <a:moveTo>
                      <a:pt x="73" y="0"/>
                    </a:moveTo>
                    <a:cubicBezTo>
                      <a:pt x="72" y="0"/>
                      <a:pt x="72" y="0"/>
                      <a:pt x="71" y="0"/>
                    </a:cubicBezTo>
                    <a:cubicBezTo>
                      <a:pt x="59" y="1"/>
                      <a:pt x="46" y="8"/>
                      <a:pt x="33" y="15"/>
                    </a:cubicBezTo>
                    <a:cubicBezTo>
                      <a:pt x="23" y="21"/>
                      <a:pt x="12" y="27"/>
                      <a:pt x="0" y="31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07" y="23"/>
                      <a:pt x="101" y="15"/>
                      <a:pt x="97" y="10"/>
                    </a:cubicBezTo>
                    <a:cubicBezTo>
                      <a:pt x="90" y="4"/>
                      <a:pt x="82" y="0"/>
                      <a:pt x="73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7" name="Freeform 911">
                <a:extLst>
                  <a:ext uri="{FF2B5EF4-FFF2-40B4-BE49-F238E27FC236}">
                    <a16:creationId xmlns:a16="http://schemas.microsoft.com/office/drawing/2014/main" id="{DE28F6C3-909C-426D-9037-CF1DF6A71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62" y="217488"/>
                <a:ext cx="628650" cy="342900"/>
              </a:xfrm>
              <a:custGeom>
                <a:avLst/>
                <a:gdLst>
                  <a:gd name="T0" fmla="*/ 590046424 w 366"/>
                  <a:gd name="T1" fmla="*/ 0 h 200"/>
                  <a:gd name="T2" fmla="*/ 590046424 w 366"/>
                  <a:gd name="T3" fmla="*/ 0 h 200"/>
                  <a:gd name="T4" fmla="*/ 0 w 366"/>
                  <a:gd name="T5" fmla="*/ 587902050 h 200"/>
                  <a:gd name="T6" fmla="*/ 893919689 w 366"/>
                  <a:gd name="T7" fmla="*/ 587902050 h 200"/>
                  <a:gd name="T8" fmla="*/ 920470704 w 366"/>
                  <a:gd name="T9" fmla="*/ 579084377 h 200"/>
                  <a:gd name="T10" fmla="*/ 1079783668 w 366"/>
                  <a:gd name="T11" fmla="*/ 490899069 h 200"/>
                  <a:gd name="T12" fmla="*/ 590046424 w 366"/>
                  <a:gd name="T13" fmla="*/ 0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6"/>
                  <a:gd name="T22" fmla="*/ 0 h 200"/>
                  <a:gd name="T23" fmla="*/ 366 w 366"/>
                  <a:gd name="T24" fmla="*/ 200 h 2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6" h="200">
                    <a:moveTo>
                      <a:pt x="200" y="0"/>
                    </a:moveTo>
                    <a:cubicBezTo>
                      <a:pt x="200" y="0"/>
                      <a:pt x="200" y="0"/>
                      <a:pt x="20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303" y="200"/>
                      <a:pt x="303" y="200"/>
                      <a:pt x="303" y="200"/>
                    </a:cubicBezTo>
                    <a:cubicBezTo>
                      <a:pt x="306" y="199"/>
                      <a:pt x="309" y="198"/>
                      <a:pt x="312" y="197"/>
                    </a:cubicBezTo>
                    <a:cubicBezTo>
                      <a:pt x="337" y="188"/>
                      <a:pt x="355" y="177"/>
                      <a:pt x="366" y="167"/>
                    </a:cubicBezTo>
                    <a:cubicBezTo>
                      <a:pt x="200" y="0"/>
                      <a:pt x="200" y="0"/>
                      <a:pt x="200" y="0"/>
                    </a:cubicBezTo>
                  </a:path>
                </a:pathLst>
              </a:custGeom>
              <a:solidFill>
                <a:srgbClr val="99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8" name="Freeform 912">
                <a:extLst>
                  <a:ext uri="{FF2B5EF4-FFF2-40B4-BE49-F238E27FC236}">
                    <a16:creationId xmlns:a16="http://schemas.microsoft.com/office/drawing/2014/main" id="{A8A75773-B7A3-4D2C-9330-A3FB3619E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62" y="123825"/>
                <a:ext cx="325438" cy="381000"/>
              </a:xfrm>
              <a:custGeom>
                <a:avLst/>
                <a:gdLst>
                  <a:gd name="T0" fmla="*/ 163070266 w 189"/>
                  <a:gd name="T1" fmla="*/ 0 h 222"/>
                  <a:gd name="T2" fmla="*/ 0 w 189"/>
                  <a:gd name="T3" fmla="*/ 161997081 h 222"/>
                  <a:gd name="T4" fmla="*/ 492175901 w 189"/>
                  <a:gd name="T5" fmla="*/ 653878378 h 222"/>
                  <a:gd name="T6" fmla="*/ 560369798 w 189"/>
                  <a:gd name="T7" fmla="*/ 515444946 h 222"/>
                  <a:gd name="T8" fmla="*/ 311316746 w 189"/>
                  <a:gd name="T9" fmla="*/ 306320568 h 222"/>
                  <a:gd name="T10" fmla="*/ 305386542 w 189"/>
                  <a:gd name="T11" fmla="*/ 294540459 h 222"/>
                  <a:gd name="T12" fmla="*/ 305386542 w 189"/>
                  <a:gd name="T13" fmla="*/ 294540459 h 222"/>
                  <a:gd name="T14" fmla="*/ 305386542 w 189"/>
                  <a:gd name="T15" fmla="*/ 294540459 h 222"/>
                  <a:gd name="T16" fmla="*/ 305386542 w 189"/>
                  <a:gd name="T17" fmla="*/ 294540459 h 222"/>
                  <a:gd name="T18" fmla="*/ 163070266 w 189"/>
                  <a:gd name="T19" fmla="*/ 0 h 2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9"/>
                  <a:gd name="T31" fmla="*/ 0 h 222"/>
                  <a:gd name="T32" fmla="*/ 189 w 189"/>
                  <a:gd name="T33" fmla="*/ 222 h 2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9" h="222">
                    <a:moveTo>
                      <a:pt x="55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166" y="222"/>
                      <a:pt x="166" y="222"/>
                      <a:pt x="166" y="222"/>
                    </a:cubicBezTo>
                    <a:cubicBezTo>
                      <a:pt x="185" y="205"/>
                      <a:pt x="189" y="188"/>
                      <a:pt x="189" y="175"/>
                    </a:cubicBezTo>
                    <a:cubicBezTo>
                      <a:pt x="187" y="144"/>
                      <a:pt x="157" y="120"/>
                      <a:pt x="105" y="104"/>
                    </a:cubicBezTo>
                    <a:cubicBezTo>
                      <a:pt x="104" y="103"/>
                      <a:pt x="104" y="101"/>
                      <a:pt x="103" y="100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97" y="86"/>
                      <a:pt x="74" y="33"/>
                      <a:pt x="55" y="0"/>
                    </a:cubicBezTo>
                  </a:path>
                </a:pathLst>
              </a:custGeom>
              <a:solidFill>
                <a:srgbClr val="998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9" name="Freeform 913">
                <a:extLst>
                  <a:ext uri="{FF2B5EF4-FFF2-40B4-BE49-F238E27FC236}">
                    <a16:creationId xmlns:a16="http://schemas.microsoft.com/office/drawing/2014/main" id="{06C3FCEF-A1B8-4428-9DC3-40A13BEB9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75" y="560388"/>
                <a:ext cx="1588" cy="1"/>
              </a:xfrm>
              <a:custGeom>
                <a:avLst/>
                <a:gdLst>
                  <a:gd name="T0" fmla="*/ 2521744 w 1"/>
                  <a:gd name="T1" fmla="*/ 0 h 1"/>
                  <a:gd name="T2" fmla="*/ 0 w 1"/>
                  <a:gd name="T3" fmla="*/ 0 h 1"/>
                  <a:gd name="T4" fmla="*/ 2521744 w 1"/>
                  <a:gd name="T5" fmla="*/ 0 h 1"/>
                  <a:gd name="T6" fmla="*/ 252174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39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0" name="Oval 914">
                <a:extLst>
                  <a:ext uri="{FF2B5EF4-FFF2-40B4-BE49-F238E27FC236}">
                    <a16:creationId xmlns:a16="http://schemas.microsoft.com/office/drawing/2014/main" id="{6B89165B-7C36-405C-89E2-331EB05D5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62" y="560388"/>
                <a:ext cx="1588" cy="1588"/>
              </a:xfrm>
              <a:prstGeom prst="ellipse">
                <a:avLst/>
              </a:prstGeom>
              <a:solidFill>
                <a:srgbClr val="918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861" name="Oval 915">
                <a:extLst>
                  <a:ext uri="{FF2B5EF4-FFF2-40B4-BE49-F238E27FC236}">
                    <a16:creationId xmlns:a16="http://schemas.microsoft.com/office/drawing/2014/main" id="{3385DA74-CF40-4BE7-96EF-B4254FFFD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62" y="560388"/>
                <a:ext cx="1588" cy="1588"/>
              </a:xfrm>
              <a:prstGeom prst="ellipse">
                <a:avLst/>
              </a:prstGeom>
              <a:solidFill>
                <a:srgbClr val="998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862" name="Freeform 916">
                <a:extLst>
                  <a:ext uri="{FF2B5EF4-FFF2-40B4-BE49-F238E27FC236}">
                    <a16:creationId xmlns:a16="http://schemas.microsoft.com/office/drawing/2014/main" id="{72DF9F24-E88A-447D-BCEE-01C5A8DB3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62" y="560388"/>
                <a:ext cx="520700" cy="36513"/>
              </a:xfrm>
              <a:custGeom>
                <a:avLst/>
                <a:gdLst>
                  <a:gd name="T0" fmla="*/ 894813498 w 303"/>
                  <a:gd name="T1" fmla="*/ 0 h 21"/>
                  <a:gd name="T2" fmla="*/ 0 w 303"/>
                  <a:gd name="T3" fmla="*/ 0 h 21"/>
                  <a:gd name="T4" fmla="*/ 0 w 303"/>
                  <a:gd name="T5" fmla="*/ 0 h 21"/>
                  <a:gd name="T6" fmla="*/ 407537970 w 303"/>
                  <a:gd name="T7" fmla="*/ 63485675 h 21"/>
                  <a:gd name="T8" fmla="*/ 463649840 w 303"/>
                  <a:gd name="T9" fmla="*/ 63485675 h 21"/>
                  <a:gd name="T10" fmla="*/ 894813498 w 303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3"/>
                  <a:gd name="T19" fmla="*/ 0 h 21"/>
                  <a:gd name="T20" fmla="*/ 303 w 303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3" h="21">
                    <a:moveTo>
                      <a:pt x="3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" y="12"/>
                      <a:pt x="88" y="19"/>
                      <a:pt x="138" y="21"/>
                    </a:cubicBezTo>
                    <a:cubicBezTo>
                      <a:pt x="144" y="21"/>
                      <a:pt x="150" y="21"/>
                      <a:pt x="157" y="21"/>
                    </a:cubicBezTo>
                    <a:cubicBezTo>
                      <a:pt x="211" y="21"/>
                      <a:pt x="263" y="14"/>
                      <a:pt x="303" y="0"/>
                    </a:cubicBezTo>
                  </a:path>
                </a:pathLst>
              </a:custGeom>
              <a:solidFill>
                <a:srgbClr val="998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3" name="Freeform 917">
                <a:extLst>
                  <a:ext uri="{FF2B5EF4-FFF2-40B4-BE49-F238E27FC236}">
                    <a16:creationId xmlns:a16="http://schemas.microsoft.com/office/drawing/2014/main" id="{B926935A-C176-4D49-BA2E-3A0E02883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0"/>
                <a:ext cx="815975" cy="528638"/>
              </a:xfrm>
              <a:custGeom>
                <a:avLst/>
                <a:gdLst>
                  <a:gd name="T0" fmla="*/ 1401716212 w 475"/>
                  <a:gd name="T1" fmla="*/ 624527441 h 308"/>
                  <a:gd name="T2" fmla="*/ 1177441618 w 475"/>
                  <a:gd name="T3" fmla="*/ 412423458 h 308"/>
                  <a:gd name="T4" fmla="*/ 1174490365 w 475"/>
                  <a:gd name="T5" fmla="*/ 403585935 h 308"/>
                  <a:gd name="T6" fmla="*/ 1174490365 w 475"/>
                  <a:gd name="T7" fmla="*/ 403585935 h 308"/>
                  <a:gd name="T8" fmla="*/ 1171539112 w 475"/>
                  <a:gd name="T9" fmla="*/ 400640666 h 308"/>
                  <a:gd name="T10" fmla="*/ 1171539112 w 475"/>
                  <a:gd name="T11" fmla="*/ 400640666 h 308"/>
                  <a:gd name="T12" fmla="*/ 1000381914 w 475"/>
                  <a:gd name="T13" fmla="*/ 41242346 h 308"/>
                  <a:gd name="T14" fmla="*/ 923657932 w 475"/>
                  <a:gd name="T15" fmla="*/ 8837523 h 308"/>
                  <a:gd name="T16" fmla="*/ 811520635 w 475"/>
                  <a:gd name="T17" fmla="*/ 47134600 h 308"/>
                  <a:gd name="T18" fmla="*/ 705284126 w 475"/>
                  <a:gd name="T19" fmla="*/ 91322215 h 308"/>
                  <a:gd name="T20" fmla="*/ 696432086 w 475"/>
                  <a:gd name="T21" fmla="*/ 94267483 h 308"/>
                  <a:gd name="T22" fmla="*/ 637412185 w 475"/>
                  <a:gd name="T23" fmla="*/ 61864377 h 308"/>
                  <a:gd name="T24" fmla="*/ 513471594 w 475"/>
                  <a:gd name="T25" fmla="*/ 2945269 h 308"/>
                  <a:gd name="T26" fmla="*/ 504617836 w 475"/>
                  <a:gd name="T27" fmla="*/ 0 h 308"/>
                  <a:gd name="T28" fmla="*/ 504617836 w 475"/>
                  <a:gd name="T29" fmla="*/ 0 h 308"/>
                  <a:gd name="T30" fmla="*/ 318706092 w 475"/>
                  <a:gd name="T31" fmla="*/ 206211729 h 308"/>
                  <a:gd name="T32" fmla="*/ 230177099 w 475"/>
                  <a:gd name="T33" fmla="*/ 400640666 h 308"/>
                  <a:gd name="T34" fmla="*/ 230177099 w 475"/>
                  <a:gd name="T35" fmla="*/ 400640666 h 308"/>
                  <a:gd name="T36" fmla="*/ 230177099 w 475"/>
                  <a:gd name="T37" fmla="*/ 403585935 h 308"/>
                  <a:gd name="T38" fmla="*/ 224274594 w 475"/>
                  <a:gd name="T39" fmla="*/ 412423458 h 308"/>
                  <a:gd name="T40" fmla="*/ 0 w 475"/>
                  <a:gd name="T41" fmla="*/ 624527441 h 308"/>
                  <a:gd name="T42" fmla="*/ 224274594 w 475"/>
                  <a:gd name="T43" fmla="*/ 836629708 h 308"/>
                  <a:gd name="T44" fmla="*/ 702332873 w 475"/>
                  <a:gd name="T45" fmla="*/ 907331607 h 308"/>
                  <a:gd name="T46" fmla="*/ 1180392871 w 475"/>
                  <a:gd name="T47" fmla="*/ 836629708 h 308"/>
                  <a:gd name="T48" fmla="*/ 1401716212 w 475"/>
                  <a:gd name="T49" fmla="*/ 624527441 h 3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5"/>
                  <a:gd name="T76" fmla="*/ 0 h 308"/>
                  <a:gd name="T77" fmla="*/ 475 w 475"/>
                  <a:gd name="T78" fmla="*/ 308 h 3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5" h="308">
                    <a:moveTo>
                      <a:pt x="475" y="212"/>
                    </a:moveTo>
                    <a:cubicBezTo>
                      <a:pt x="475" y="183"/>
                      <a:pt x="448" y="158"/>
                      <a:pt x="399" y="140"/>
                    </a:cubicBezTo>
                    <a:cubicBezTo>
                      <a:pt x="398" y="137"/>
                      <a:pt x="398" y="137"/>
                      <a:pt x="398" y="137"/>
                    </a:cubicBezTo>
                    <a:cubicBezTo>
                      <a:pt x="398" y="137"/>
                      <a:pt x="398" y="137"/>
                      <a:pt x="398" y="137"/>
                    </a:cubicBezTo>
                    <a:cubicBezTo>
                      <a:pt x="397" y="136"/>
                      <a:pt x="397" y="136"/>
                      <a:pt x="397" y="136"/>
                    </a:cubicBezTo>
                    <a:cubicBezTo>
                      <a:pt x="397" y="136"/>
                      <a:pt x="397" y="136"/>
                      <a:pt x="397" y="136"/>
                    </a:cubicBezTo>
                    <a:cubicBezTo>
                      <a:pt x="391" y="119"/>
                      <a:pt x="358" y="34"/>
                      <a:pt x="339" y="14"/>
                    </a:cubicBezTo>
                    <a:cubicBezTo>
                      <a:pt x="332" y="7"/>
                      <a:pt x="323" y="3"/>
                      <a:pt x="313" y="3"/>
                    </a:cubicBezTo>
                    <a:cubicBezTo>
                      <a:pt x="301" y="3"/>
                      <a:pt x="288" y="9"/>
                      <a:pt x="275" y="16"/>
                    </a:cubicBezTo>
                    <a:cubicBezTo>
                      <a:pt x="264" y="22"/>
                      <a:pt x="252" y="28"/>
                      <a:pt x="239" y="31"/>
                    </a:cubicBezTo>
                    <a:cubicBezTo>
                      <a:pt x="238" y="31"/>
                      <a:pt x="237" y="32"/>
                      <a:pt x="236" y="32"/>
                    </a:cubicBezTo>
                    <a:cubicBezTo>
                      <a:pt x="230" y="32"/>
                      <a:pt x="225" y="28"/>
                      <a:pt x="216" y="21"/>
                    </a:cubicBezTo>
                    <a:cubicBezTo>
                      <a:pt x="206" y="13"/>
                      <a:pt x="193" y="3"/>
                      <a:pt x="174" y="1"/>
                    </a:cubicBezTo>
                    <a:cubicBezTo>
                      <a:pt x="173" y="0"/>
                      <a:pt x="172" y="0"/>
                      <a:pt x="171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52" y="0"/>
                      <a:pt x="134" y="20"/>
                      <a:pt x="108" y="70"/>
                    </a:cubicBezTo>
                    <a:cubicBezTo>
                      <a:pt x="92" y="101"/>
                      <a:pt x="79" y="133"/>
                      <a:pt x="78" y="136"/>
                    </a:cubicBezTo>
                    <a:cubicBezTo>
                      <a:pt x="78" y="136"/>
                      <a:pt x="78" y="136"/>
                      <a:pt x="78" y="136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27" y="158"/>
                      <a:pt x="0" y="183"/>
                      <a:pt x="0" y="212"/>
                    </a:cubicBezTo>
                    <a:cubicBezTo>
                      <a:pt x="0" y="232"/>
                      <a:pt x="13" y="261"/>
                      <a:pt x="76" y="284"/>
                    </a:cubicBezTo>
                    <a:cubicBezTo>
                      <a:pt x="119" y="300"/>
                      <a:pt x="177" y="308"/>
                      <a:pt x="238" y="308"/>
                    </a:cubicBezTo>
                    <a:cubicBezTo>
                      <a:pt x="299" y="308"/>
                      <a:pt x="356" y="300"/>
                      <a:pt x="400" y="284"/>
                    </a:cubicBezTo>
                    <a:cubicBezTo>
                      <a:pt x="462" y="261"/>
                      <a:pt x="475" y="232"/>
                      <a:pt x="475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4" name="Oval 918">
                <a:extLst>
                  <a:ext uri="{FF2B5EF4-FFF2-40B4-BE49-F238E27FC236}">
                    <a16:creationId xmlns:a16="http://schemas.microsoft.com/office/drawing/2014/main" id="{23FEC4E3-3CDD-41A0-A78C-921AC7E5C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0" y="227013"/>
                <a:ext cx="758825" cy="274638"/>
              </a:xfrm>
              <a:prstGeom prst="ellipse">
                <a:avLst/>
              </a:pr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865" name="Freeform 919">
                <a:extLst>
                  <a:ext uri="{FF2B5EF4-FFF2-40B4-BE49-F238E27FC236}">
                    <a16:creationId xmlns:a16="http://schemas.microsoft.com/office/drawing/2014/main" id="{98C80CCB-FCE3-4142-99E1-01DAFC346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25" y="242888"/>
                <a:ext cx="550863" cy="157163"/>
              </a:xfrm>
              <a:custGeom>
                <a:avLst/>
                <a:gdLst>
                  <a:gd name="T0" fmla="*/ 939464342 w 322"/>
                  <a:gd name="T1" fmla="*/ 116328253 h 91"/>
                  <a:gd name="T2" fmla="*/ 939464342 w 322"/>
                  <a:gd name="T3" fmla="*/ 116328253 h 91"/>
                  <a:gd name="T4" fmla="*/ 895564667 w 322"/>
                  <a:gd name="T5" fmla="*/ 2982643 h 91"/>
                  <a:gd name="T6" fmla="*/ 895564667 w 322"/>
                  <a:gd name="T7" fmla="*/ 11930571 h 91"/>
                  <a:gd name="T8" fmla="*/ 860444584 w 322"/>
                  <a:gd name="T9" fmla="*/ 56671942 h 91"/>
                  <a:gd name="T10" fmla="*/ 471196577 w 322"/>
                  <a:gd name="T11" fmla="*/ 122293539 h 91"/>
                  <a:gd name="T12" fmla="*/ 79019758 w 322"/>
                  <a:gd name="T13" fmla="*/ 56671942 h 91"/>
                  <a:gd name="T14" fmla="*/ 43899675 w 322"/>
                  <a:gd name="T15" fmla="*/ 11930571 h 91"/>
                  <a:gd name="T16" fmla="*/ 46826777 w 322"/>
                  <a:gd name="T17" fmla="*/ 0 h 91"/>
                  <a:gd name="T18" fmla="*/ 46826777 w 322"/>
                  <a:gd name="T19" fmla="*/ 0 h 91"/>
                  <a:gd name="T20" fmla="*/ 2927101 w 322"/>
                  <a:gd name="T21" fmla="*/ 116328253 h 91"/>
                  <a:gd name="T22" fmla="*/ 0 w 322"/>
                  <a:gd name="T23" fmla="*/ 119310896 h 91"/>
                  <a:gd name="T24" fmla="*/ 0 w 322"/>
                  <a:gd name="T25" fmla="*/ 122293539 h 91"/>
                  <a:gd name="T26" fmla="*/ 0 w 322"/>
                  <a:gd name="T27" fmla="*/ 122293539 h 91"/>
                  <a:gd name="T28" fmla="*/ 0 w 322"/>
                  <a:gd name="T29" fmla="*/ 134224110 h 91"/>
                  <a:gd name="T30" fmla="*/ 471196577 w 322"/>
                  <a:gd name="T31" fmla="*/ 271430863 h 91"/>
                  <a:gd name="T32" fmla="*/ 942391443 w 322"/>
                  <a:gd name="T33" fmla="*/ 134224110 h 91"/>
                  <a:gd name="T34" fmla="*/ 939464342 w 322"/>
                  <a:gd name="T35" fmla="*/ 116328253 h 9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2"/>
                  <a:gd name="T55" fmla="*/ 0 h 91"/>
                  <a:gd name="T56" fmla="*/ 322 w 322"/>
                  <a:gd name="T57" fmla="*/ 91 h 9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2" h="91">
                    <a:moveTo>
                      <a:pt x="321" y="39"/>
                    </a:moveTo>
                    <a:cubicBezTo>
                      <a:pt x="321" y="39"/>
                      <a:pt x="321" y="39"/>
                      <a:pt x="321" y="39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06" y="2"/>
                      <a:pt x="306" y="3"/>
                      <a:pt x="306" y="4"/>
                    </a:cubicBezTo>
                    <a:cubicBezTo>
                      <a:pt x="306" y="9"/>
                      <a:pt x="302" y="14"/>
                      <a:pt x="294" y="19"/>
                    </a:cubicBezTo>
                    <a:cubicBezTo>
                      <a:pt x="272" y="32"/>
                      <a:pt x="220" y="41"/>
                      <a:pt x="161" y="41"/>
                    </a:cubicBezTo>
                    <a:cubicBezTo>
                      <a:pt x="101" y="41"/>
                      <a:pt x="50" y="32"/>
                      <a:pt x="27" y="19"/>
                    </a:cubicBezTo>
                    <a:cubicBezTo>
                      <a:pt x="19" y="14"/>
                      <a:pt x="15" y="9"/>
                      <a:pt x="15" y="4"/>
                    </a:cubicBezTo>
                    <a:cubicBezTo>
                      <a:pt x="15" y="3"/>
                      <a:pt x="15" y="2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0" y="43"/>
                      <a:pt x="0" y="45"/>
                    </a:cubicBezTo>
                    <a:cubicBezTo>
                      <a:pt x="0" y="70"/>
                      <a:pt x="72" y="91"/>
                      <a:pt x="161" y="91"/>
                    </a:cubicBezTo>
                    <a:cubicBezTo>
                      <a:pt x="250" y="91"/>
                      <a:pt x="322" y="70"/>
                      <a:pt x="322" y="45"/>
                    </a:cubicBezTo>
                    <a:cubicBezTo>
                      <a:pt x="322" y="43"/>
                      <a:pt x="321" y="41"/>
                      <a:pt x="321" y="39"/>
                    </a:cubicBez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6" name="Freeform 920">
                <a:extLst>
                  <a:ext uri="{FF2B5EF4-FFF2-40B4-BE49-F238E27FC236}">
                    <a16:creationId xmlns:a16="http://schemas.microsoft.com/office/drawing/2014/main" id="{F4661C57-5B7D-4602-A6D2-C3D887CC1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25" y="11113"/>
                <a:ext cx="498475" cy="303213"/>
              </a:xfrm>
              <a:custGeom>
                <a:avLst/>
                <a:gdLst>
                  <a:gd name="T0" fmla="*/ 853873971 w 291"/>
                  <a:gd name="T1" fmla="*/ 402039881 h 177"/>
                  <a:gd name="T2" fmla="*/ 853873971 w 291"/>
                  <a:gd name="T3" fmla="*/ 399105396 h 177"/>
                  <a:gd name="T4" fmla="*/ 850939649 w 291"/>
                  <a:gd name="T5" fmla="*/ 399105396 h 177"/>
                  <a:gd name="T6" fmla="*/ 689555370 w 291"/>
                  <a:gd name="T7" fmla="*/ 55756931 h 177"/>
                  <a:gd name="T8" fmla="*/ 443075756 w 291"/>
                  <a:gd name="T9" fmla="*/ 120319030 h 177"/>
                  <a:gd name="T10" fmla="*/ 234742327 w 291"/>
                  <a:gd name="T11" fmla="*/ 29346564 h 177"/>
                  <a:gd name="T12" fmla="*/ 2934322 w 291"/>
                  <a:gd name="T13" fmla="*/ 399105396 h 177"/>
                  <a:gd name="T14" fmla="*/ 2934322 w 291"/>
                  <a:gd name="T15" fmla="*/ 399105396 h 177"/>
                  <a:gd name="T16" fmla="*/ 0 w 291"/>
                  <a:gd name="T17" fmla="*/ 410843337 h 177"/>
                  <a:gd name="T18" fmla="*/ 35211863 w 291"/>
                  <a:gd name="T19" fmla="*/ 454864040 h 177"/>
                  <a:gd name="T20" fmla="*/ 428404147 w 291"/>
                  <a:gd name="T21" fmla="*/ 519424426 h 177"/>
                  <a:gd name="T22" fmla="*/ 818662108 w 291"/>
                  <a:gd name="T23" fmla="*/ 454864040 h 177"/>
                  <a:gd name="T24" fmla="*/ 853873971 w 291"/>
                  <a:gd name="T25" fmla="*/ 410843337 h 177"/>
                  <a:gd name="T26" fmla="*/ 853873971 w 291"/>
                  <a:gd name="T27" fmla="*/ 402039881 h 1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1"/>
                  <a:gd name="T43" fmla="*/ 0 h 177"/>
                  <a:gd name="T44" fmla="*/ 291 w 291"/>
                  <a:gd name="T45" fmla="*/ 177 h 17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1" h="177">
                    <a:moveTo>
                      <a:pt x="291" y="137"/>
                    </a:moveTo>
                    <a:cubicBezTo>
                      <a:pt x="291" y="136"/>
                      <a:pt x="291" y="136"/>
                      <a:pt x="291" y="136"/>
                    </a:cubicBezTo>
                    <a:cubicBezTo>
                      <a:pt x="290" y="136"/>
                      <a:pt x="290" y="136"/>
                      <a:pt x="290" y="136"/>
                    </a:cubicBezTo>
                    <a:cubicBezTo>
                      <a:pt x="290" y="136"/>
                      <a:pt x="253" y="38"/>
                      <a:pt x="235" y="19"/>
                    </a:cubicBezTo>
                    <a:cubicBezTo>
                      <a:pt x="217" y="0"/>
                      <a:pt x="190" y="31"/>
                      <a:pt x="151" y="41"/>
                    </a:cubicBezTo>
                    <a:cubicBezTo>
                      <a:pt x="123" y="47"/>
                      <a:pt x="112" y="15"/>
                      <a:pt x="80" y="10"/>
                    </a:cubicBezTo>
                    <a:cubicBezTo>
                      <a:pt x="53" y="7"/>
                      <a:pt x="3" y="131"/>
                      <a:pt x="1" y="136"/>
                    </a:cubicBezTo>
                    <a:cubicBezTo>
                      <a:pt x="1" y="136"/>
                      <a:pt x="1" y="136"/>
                      <a:pt x="1" y="136"/>
                    </a:cubicBezTo>
                    <a:cubicBezTo>
                      <a:pt x="0" y="138"/>
                      <a:pt x="0" y="139"/>
                      <a:pt x="0" y="140"/>
                    </a:cubicBezTo>
                    <a:cubicBezTo>
                      <a:pt x="0" y="145"/>
                      <a:pt x="4" y="150"/>
                      <a:pt x="12" y="155"/>
                    </a:cubicBezTo>
                    <a:cubicBezTo>
                      <a:pt x="35" y="168"/>
                      <a:pt x="86" y="177"/>
                      <a:pt x="146" y="177"/>
                    </a:cubicBezTo>
                    <a:cubicBezTo>
                      <a:pt x="205" y="177"/>
                      <a:pt x="257" y="168"/>
                      <a:pt x="279" y="155"/>
                    </a:cubicBezTo>
                    <a:cubicBezTo>
                      <a:pt x="287" y="150"/>
                      <a:pt x="291" y="145"/>
                      <a:pt x="291" y="140"/>
                    </a:cubicBezTo>
                    <a:cubicBezTo>
                      <a:pt x="291" y="139"/>
                      <a:pt x="291" y="138"/>
                      <a:pt x="291" y="137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9" name="Group 197">
              <a:extLst>
                <a:ext uri="{FF2B5EF4-FFF2-40B4-BE49-F238E27FC236}">
                  <a16:creationId xmlns:a16="http://schemas.microsoft.com/office/drawing/2014/main" id="{D4CEB001-F8BE-41E1-A3DD-65F45B1DC128}"/>
                </a:ext>
              </a:extLst>
            </p:cNvPr>
            <p:cNvGrpSpPr>
              <a:grpSpLocks/>
            </p:cNvGrpSpPr>
            <p:nvPr/>
          </p:nvGrpSpPr>
          <p:grpSpPr bwMode="auto">
            <a:xfrm rot="1330206">
              <a:off x="0" y="145853"/>
              <a:ext cx="1220787" cy="595313"/>
              <a:chOff x="0" y="0"/>
              <a:chExt cx="1220787" cy="595313"/>
            </a:xfrm>
          </p:grpSpPr>
          <p:sp>
            <p:nvSpPr>
              <p:cNvPr id="32834" name="Freeform 860">
                <a:extLst>
                  <a:ext uri="{FF2B5EF4-FFF2-40B4-BE49-F238E27FC236}">
                    <a16:creationId xmlns:a16="http://schemas.microsoft.com/office/drawing/2014/main" id="{E3C31BFC-C685-4D46-BC71-4CF253919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125" y="271463"/>
                <a:ext cx="57150" cy="9525"/>
              </a:xfrm>
              <a:custGeom>
                <a:avLst/>
                <a:gdLst>
                  <a:gd name="T0" fmla="*/ 59983255 w 33"/>
                  <a:gd name="T1" fmla="*/ 0 h 6"/>
                  <a:gd name="T2" fmla="*/ 59983255 w 33"/>
                  <a:gd name="T3" fmla="*/ 0 h 6"/>
                  <a:gd name="T4" fmla="*/ 29991627 w 33"/>
                  <a:gd name="T5" fmla="*/ 10080625 h 6"/>
                  <a:gd name="T6" fmla="*/ 26992118 w 33"/>
                  <a:gd name="T7" fmla="*/ 10080625 h 6"/>
                  <a:gd name="T8" fmla="*/ 23994341 w 33"/>
                  <a:gd name="T9" fmla="*/ 10080625 h 6"/>
                  <a:gd name="T10" fmla="*/ 0 w 33"/>
                  <a:gd name="T11" fmla="*/ 15120938 h 6"/>
                  <a:gd name="T12" fmla="*/ 98973409 w 33"/>
                  <a:gd name="T13" fmla="*/ 15120938 h 6"/>
                  <a:gd name="T14" fmla="*/ 89976614 w 33"/>
                  <a:gd name="T15" fmla="*/ 10080625 h 6"/>
                  <a:gd name="T16" fmla="*/ 59983255 w 3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"/>
                  <a:gd name="T29" fmla="*/ 33 w 3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"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6" y="0"/>
                      <a:pt x="13" y="2"/>
                      <a:pt x="10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5" y="4"/>
                      <a:pt x="3" y="5"/>
                      <a:pt x="0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1"/>
                      <a:pt x="24" y="0"/>
                      <a:pt x="20" y="0"/>
                    </a:cubicBezTo>
                  </a:path>
                </a:pathLst>
              </a:custGeom>
              <a:solidFill>
                <a:srgbClr val="996B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5" name="Freeform 861">
                <a:extLst>
                  <a:ext uri="{FF2B5EF4-FFF2-40B4-BE49-F238E27FC236}">
                    <a16:creationId xmlns:a16="http://schemas.microsoft.com/office/drawing/2014/main" id="{432EFE32-6154-4421-8380-D10813707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531813"/>
                <a:ext cx="44450" cy="42863"/>
              </a:xfrm>
              <a:custGeom>
                <a:avLst/>
                <a:gdLst>
                  <a:gd name="T0" fmla="*/ 2923442 w 26"/>
                  <a:gd name="T1" fmla="*/ 0 h 25"/>
                  <a:gd name="T2" fmla="*/ 2923442 w 26"/>
                  <a:gd name="T3" fmla="*/ 2940402 h 25"/>
                  <a:gd name="T4" fmla="*/ 0 w 26"/>
                  <a:gd name="T5" fmla="*/ 23516356 h 25"/>
                  <a:gd name="T6" fmla="*/ 46764819 w 26"/>
                  <a:gd name="T7" fmla="*/ 70549069 h 25"/>
                  <a:gd name="T8" fmla="*/ 75992404 w 26"/>
                  <a:gd name="T9" fmla="*/ 73489471 h 25"/>
                  <a:gd name="T10" fmla="*/ 2923442 w 26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5"/>
                  <a:gd name="T20" fmla="*/ 26 w 26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5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6"/>
                      <a:pt x="0" y="8"/>
                    </a:cubicBezTo>
                    <a:cubicBezTo>
                      <a:pt x="0" y="16"/>
                      <a:pt x="7" y="24"/>
                      <a:pt x="16" y="24"/>
                    </a:cubicBezTo>
                    <a:cubicBezTo>
                      <a:pt x="19" y="25"/>
                      <a:pt x="23" y="25"/>
                      <a:pt x="26" y="2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988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6" name="Freeform 862">
                <a:extLst>
                  <a:ext uri="{FF2B5EF4-FFF2-40B4-BE49-F238E27FC236}">
                    <a16:creationId xmlns:a16="http://schemas.microsoft.com/office/drawing/2014/main" id="{8E3C959E-363B-445B-8FDB-2EC8345F2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412" y="433388"/>
                <a:ext cx="284163" cy="149225"/>
              </a:xfrm>
              <a:custGeom>
                <a:avLst/>
                <a:gdLst>
                  <a:gd name="T0" fmla="*/ 486437413 w 166"/>
                  <a:gd name="T1" fmla="*/ 0 h 87"/>
                  <a:gd name="T2" fmla="*/ 357502731 w 166"/>
                  <a:gd name="T3" fmla="*/ 17651431 h 87"/>
                  <a:gd name="T4" fmla="*/ 17582158 w 166"/>
                  <a:gd name="T5" fmla="*/ 144158211 h 87"/>
                  <a:gd name="T6" fmla="*/ 0 w 166"/>
                  <a:gd name="T7" fmla="*/ 170636215 h 87"/>
                  <a:gd name="T8" fmla="*/ 73259276 w 166"/>
                  <a:gd name="T9" fmla="*/ 244186987 h 87"/>
                  <a:gd name="T10" fmla="*/ 231496983 w 166"/>
                  <a:gd name="T11" fmla="*/ 255955180 h 87"/>
                  <a:gd name="T12" fmla="*/ 486437413 w 166"/>
                  <a:gd name="T13" fmla="*/ 0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"/>
                  <a:gd name="T22" fmla="*/ 0 h 87"/>
                  <a:gd name="T23" fmla="*/ 166 w 166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" h="87">
                    <a:moveTo>
                      <a:pt x="166" y="0"/>
                    </a:moveTo>
                    <a:cubicBezTo>
                      <a:pt x="154" y="2"/>
                      <a:pt x="139" y="4"/>
                      <a:pt x="122" y="6"/>
                    </a:cubicBezTo>
                    <a:cubicBezTo>
                      <a:pt x="52" y="16"/>
                      <a:pt x="13" y="43"/>
                      <a:pt x="6" y="49"/>
                    </a:cubicBezTo>
                    <a:cubicBezTo>
                      <a:pt x="2" y="51"/>
                      <a:pt x="0" y="55"/>
                      <a:pt x="0" y="58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43" y="85"/>
                      <a:pt x="61" y="86"/>
                      <a:pt x="79" y="87"/>
                    </a:cubicBezTo>
                    <a:cubicBezTo>
                      <a:pt x="166" y="0"/>
                      <a:pt x="166" y="0"/>
                      <a:pt x="166" y="0"/>
                    </a:cubicBezTo>
                  </a:path>
                </a:pathLst>
              </a:custGeom>
              <a:solidFill>
                <a:srgbClr val="948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7" name="Freeform 863">
                <a:extLst>
                  <a:ext uri="{FF2B5EF4-FFF2-40B4-BE49-F238E27FC236}">
                    <a16:creationId xmlns:a16="http://schemas.microsoft.com/office/drawing/2014/main" id="{45ADC92F-3B3B-4C22-ABB2-A12672F53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" y="398463"/>
                <a:ext cx="300038" cy="195263"/>
              </a:xfrm>
              <a:custGeom>
                <a:avLst/>
                <a:gdLst>
                  <a:gd name="T0" fmla="*/ 496778917 w 175"/>
                  <a:gd name="T1" fmla="*/ 0 h 114"/>
                  <a:gd name="T2" fmla="*/ 482080484 w 175"/>
                  <a:gd name="T3" fmla="*/ 2934084 h 114"/>
                  <a:gd name="T4" fmla="*/ 461504736 w 175"/>
                  <a:gd name="T5" fmla="*/ 8802251 h 114"/>
                  <a:gd name="T6" fmla="*/ 437988614 w 175"/>
                  <a:gd name="T7" fmla="*/ 29337409 h 114"/>
                  <a:gd name="T8" fmla="*/ 405653091 w 175"/>
                  <a:gd name="T9" fmla="*/ 38139660 h 114"/>
                  <a:gd name="T10" fmla="*/ 255738675 w 175"/>
                  <a:gd name="T11" fmla="*/ 58676532 h 114"/>
                  <a:gd name="T12" fmla="*/ 0 w 175"/>
                  <a:gd name="T13" fmla="*/ 313916104 h 114"/>
                  <a:gd name="T14" fmla="*/ 479141826 w 175"/>
                  <a:gd name="T15" fmla="*/ 334452975 h 114"/>
                  <a:gd name="T16" fmla="*/ 479141826 w 175"/>
                  <a:gd name="T17" fmla="*/ 334452975 h 114"/>
                  <a:gd name="T18" fmla="*/ 487959515 w 175"/>
                  <a:gd name="T19" fmla="*/ 334452975 h 114"/>
                  <a:gd name="T20" fmla="*/ 514416008 w 175"/>
                  <a:gd name="T21" fmla="*/ 328584808 h 114"/>
                  <a:gd name="T22" fmla="*/ 514416008 w 175"/>
                  <a:gd name="T23" fmla="*/ 2934084 h 114"/>
                  <a:gd name="T24" fmla="*/ 496778917 w 175"/>
                  <a:gd name="T25" fmla="*/ 0 h 114"/>
                  <a:gd name="T26" fmla="*/ 496778917 w 175"/>
                  <a:gd name="T27" fmla="*/ 0 h 1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5"/>
                  <a:gd name="T43" fmla="*/ 0 h 114"/>
                  <a:gd name="T44" fmla="*/ 175 w 175"/>
                  <a:gd name="T45" fmla="*/ 114 h 1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5" h="114">
                    <a:moveTo>
                      <a:pt x="169" y="0"/>
                    </a:moveTo>
                    <a:cubicBezTo>
                      <a:pt x="167" y="0"/>
                      <a:pt x="165" y="0"/>
                      <a:pt x="164" y="1"/>
                    </a:cubicBezTo>
                    <a:cubicBezTo>
                      <a:pt x="161" y="2"/>
                      <a:pt x="159" y="2"/>
                      <a:pt x="157" y="3"/>
                    </a:cubicBezTo>
                    <a:cubicBezTo>
                      <a:pt x="154" y="4"/>
                      <a:pt x="151" y="7"/>
                      <a:pt x="149" y="10"/>
                    </a:cubicBezTo>
                    <a:cubicBezTo>
                      <a:pt x="144" y="11"/>
                      <a:pt x="140" y="12"/>
                      <a:pt x="138" y="13"/>
                    </a:cubicBezTo>
                    <a:cubicBezTo>
                      <a:pt x="134" y="13"/>
                      <a:pt x="120" y="15"/>
                      <a:pt x="87" y="20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54" y="110"/>
                      <a:pt x="109" y="113"/>
                      <a:pt x="163" y="114"/>
                    </a:cubicBezTo>
                    <a:cubicBezTo>
                      <a:pt x="163" y="114"/>
                      <a:pt x="163" y="114"/>
                      <a:pt x="163" y="114"/>
                    </a:cubicBezTo>
                    <a:cubicBezTo>
                      <a:pt x="164" y="114"/>
                      <a:pt x="165" y="114"/>
                      <a:pt x="166" y="114"/>
                    </a:cubicBezTo>
                    <a:cubicBezTo>
                      <a:pt x="167" y="114"/>
                      <a:pt x="170" y="113"/>
                      <a:pt x="175" y="112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3" y="0"/>
                      <a:pt x="171" y="0"/>
                      <a:pt x="169" y="0"/>
                    </a:cubicBezTo>
                    <a:cubicBezTo>
                      <a:pt x="169" y="0"/>
                      <a:pt x="169" y="0"/>
                      <a:pt x="169" y="0"/>
                    </a:cubicBezTo>
                  </a:path>
                </a:pathLst>
              </a:custGeom>
              <a:solidFill>
                <a:srgbClr val="6B8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8" name="Freeform 864">
                <a:extLst>
                  <a:ext uri="{FF2B5EF4-FFF2-40B4-BE49-F238E27FC236}">
                    <a16:creationId xmlns:a16="http://schemas.microsoft.com/office/drawing/2014/main" id="{188271F7-A27A-47CA-A392-21843C8E3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387" y="357188"/>
                <a:ext cx="312738" cy="238125"/>
              </a:xfrm>
              <a:custGeom>
                <a:avLst/>
                <a:gdLst>
                  <a:gd name="T0" fmla="*/ 126966473 w 182"/>
                  <a:gd name="T1" fmla="*/ 0 h 139"/>
                  <a:gd name="T2" fmla="*/ 121060536 w 182"/>
                  <a:gd name="T3" fmla="*/ 2934591 h 139"/>
                  <a:gd name="T4" fmla="*/ 97438507 w 182"/>
                  <a:gd name="T5" fmla="*/ 29347621 h 139"/>
                  <a:gd name="T6" fmla="*/ 91534289 w 182"/>
                  <a:gd name="T7" fmla="*/ 32282212 h 139"/>
                  <a:gd name="T8" fmla="*/ 76770306 w 182"/>
                  <a:gd name="T9" fmla="*/ 32282212 h 139"/>
                  <a:gd name="T10" fmla="*/ 76770306 w 182"/>
                  <a:gd name="T11" fmla="*/ 32282212 h 139"/>
                  <a:gd name="T12" fmla="*/ 56100386 w 182"/>
                  <a:gd name="T13" fmla="*/ 35218516 h 139"/>
                  <a:gd name="T14" fmla="*/ 38384294 w 182"/>
                  <a:gd name="T15" fmla="*/ 44022289 h 139"/>
                  <a:gd name="T16" fmla="*/ 11810155 w 182"/>
                  <a:gd name="T17" fmla="*/ 67500728 h 139"/>
                  <a:gd name="T18" fmla="*/ 0 w 182"/>
                  <a:gd name="T19" fmla="*/ 73369910 h 139"/>
                  <a:gd name="T20" fmla="*/ 0 w 182"/>
                  <a:gd name="T21" fmla="*/ 73369910 h 139"/>
                  <a:gd name="T22" fmla="*/ 0 w 182"/>
                  <a:gd name="T23" fmla="*/ 399135189 h 139"/>
                  <a:gd name="T24" fmla="*/ 301175286 w 182"/>
                  <a:gd name="T25" fmla="*/ 346307415 h 139"/>
                  <a:gd name="T26" fmla="*/ 354323562 w 182"/>
                  <a:gd name="T27" fmla="*/ 343372824 h 139"/>
                  <a:gd name="T28" fmla="*/ 354323562 w 182"/>
                  <a:gd name="T29" fmla="*/ 343372824 h 139"/>
                  <a:gd name="T30" fmla="*/ 445856133 w 182"/>
                  <a:gd name="T31" fmla="*/ 358047491 h 139"/>
                  <a:gd name="T32" fmla="*/ 445856133 w 182"/>
                  <a:gd name="T33" fmla="*/ 360982082 h 139"/>
                  <a:gd name="T34" fmla="*/ 496052300 w 182"/>
                  <a:gd name="T35" fmla="*/ 407938961 h 139"/>
                  <a:gd name="T36" fmla="*/ 499006127 w 182"/>
                  <a:gd name="T37" fmla="*/ 407938961 h 139"/>
                  <a:gd name="T38" fmla="*/ 537390421 w 182"/>
                  <a:gd name="T39" fmla="*/ 407938961 h 139"/>
                  <a:gd name="T40" fmla="*/ 126966473 w 182"/>
                  <a:gd name="T41" fmla="*/ 0 h 1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2"/>
                  <a:gd name="T64" fmla="*/ 0 h 139"/>
                  <a:gd name="T65" fmla="*/ 182 w 182"/>
                  <a:gd name="T66" fmla="*/ 139 h 1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2" h="139">
                    <a:moveTo>
                      <a:pt x="43" y="0"/>
                    </a:moveTo>
                    <a:cubicBezTo>
                      <a:pt x="43" y="0"/>
                      <a:pt x="42" y="0"/>
                      <a:pt x="41" y="1"/>
                    </a:cubicBezTo>
                    <a:cubicBezTo>
                      <a:pt x="37" y="3"/>
                      <a:pt x="35" y="6"/>
                      <a:pt x="33" y="10"/>
                    </a:cubicBezTo>
                    <a:cubicBezTo>
                      <a:pt x="32" y="10"/>
                      <a:pt x="32" y="11"/>
                      <a:pt x="31" y="11"/>
                    </a:cubicBezTo>
                    <a:cubicBezTo>
                      <a:pt x="29" y="11"/>
                      <a:pt x="27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3" y="11"/>
                      <a:pt x="21" y="11"/>
                      <a:pt x="19" y="12"/>
                    </a:cubicBezTo>
                    <a:cubicBezTo>
                      <a:pt x="17" y="13"/>
                      <a:pt x="15" y="14"/>
                      <a:pt x="13" y="15"/>
                    </a:cubicBezTo>
                    <a:cubicBezTo>
                      <a:pt x="9" y="17"/>
                      <a:pt x="6" y="20"/>
                      <a:pt x="4" y="23"/>
                    </a:cubicBezTo>
                    <a:cubicBezTo>
                      <a:pt x="3" y="24"/>
                      <a:pt x="2" y="2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19" y="132"/>
                      <a:pt x="68" y="123"/>
                      <a:pt x="102" y="118"/>
                    </a:cubicBezTo>
                    <a:cubicBezTo>
                      <a:pt x="108" y="117"/>
                      <a:pt x="114" y="117"/>
                      <a:pt x="120" y="117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34" y="117"/>
                      <a:pt x="145" y="119"/>
                      <a:pt x="151" y="122"/>
                    </a:cubicBezTo>
                    <a:cubicBezTo>
                      <a:pt x="151" y="123"/>
                      <a:pt x="151" y="123"/>
                      <a:pt x="151" y="123"/>
                    </a:cubicBezTo>
                    <a:cubicBezTo>
                      <a:pt x="152" y="132"/>
                      <a:pt x="159" y="139"/>
                      <a:pt x="168" y="139"/>
                    </a:cubicBezTo>
                    <a:cubicBezTo>
                      <a:pt x="168" y="139"/>
                      <a:pt x="169" y="139"/>
                      <a:pt x="169" y="139"/>
                    </a:cubicBezTo>
                    <a:cubicBezTo>
                      <a:pt x="173" y="139"/>
                      <a:pt x="178" y="139"/>
                      <a:pt x="182" y="139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838E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9" name="Freeform 865">
                <a:extLst>
                  <a:ext uri="{FF2B5EF4-FFF2-40B4-BE49-F238E27FC236}">
                    <a16:creationId xmlns:a16="http://schemas.microsoft.com/office/drawing/2014/main" id="{776C9B85-CC07-4008-A40E-C5AAA1A6F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280988"/>
                <a:ext cx="450850" cy="314325"/>
              </a:xfrm>
              <a:custGeom>
                <a:avLst/>
                <a:gdLst>
                  <a:gd name="T0" fmla="*/ 287990294 w 263"/>
                  <a:gd name="T1" fmla="*/ 0 h 183"/>
                  <a:gd name="T2" fmla="*/ 191014688 w 263"/>
                  <a:gd name="T3" fmla="*/ 0 h 183"/>
                  <a:gd name="T4" fmla="*/ 185136495 w 263"/>
                  <a:gd name="T5" fmla="*/ 5900035 h 183"/>
                  <a:gd name="T6" fmla="*/ 170443585 w 263"/>
                  <a:gd name="T7" fmla="*/ 17701822 h 183"/>
                  <a:gd name="T8" fmla="*/ 152810722 w 263"/>
                  <a:gd name="T9" fmla="*/ 47203714 h 183"/>
                  <a:gd name="T10" fmla="*/ 138117812 w 263"/>
                  <a:gd name="T11" fmla="*/ 59003784 h 183"/>
                  <a:gd name="T12" fmla="*/ 129301380 w 263"/>
                  <a:gd name="T13" fmla="*/ 59003784 h 183"/>
                  <a:gd name="T14" fmla="*/ 126363141 w 263"/>
                  <a:gd name="T15" fmla="*/ 59003784 h 183"/>
                  <a:gd name="T16" fmla="*/ 102853799 w 263"/>
                  <a:gd name="T17" fmla="*/ 67854695 h 183"/>
                  <a:gd name="T18" fmla="*/ 85220936 w 263"/>
                  <a:gd name="T19" fmla="*/ 76705606 h 183"/>
                  <a:gd name="T20" fmla="*/ 64651547 w 263"/>
                  <a:gd name="T21" fmla="*/ 106207498 h 183"/>
                  <a:gd name="T22" fmla="*/ 47018684 w 263"/>
                  <a:gd name="T23" fmla="*/ 118009285 h 183"/>
                  <a:gd name="T24" fmla="*/ 35264013 w 263"/>
                  <a:gd name="T25" fmla="*/ 115058409 h 183"/>
                  <a:gd name="T26" fmla="*/ 35264013 w 263"/>
                  <a:gd name="T27" fmla="*/ 115058409 h 183"/>
                  <a:gd name="T28" fmla="*/ 11754671 w 263"/>
                  <a:gd name="T29" fmla="*/ 123909320 h 183"/>
                  <a:gd name="T30" fmla="*/ 0 w 263"/>
                  <a:gd name="T31" fmla="*/ 129809355 h 183"/>
                  <a:gd name="T32" fmla="*/ 408476957 w 263"/>
                  <a:gd name="T33" fmla="*/ 539891834 h 183"/>
                  <a:gd name="T34" fmla="*/ 514268995 w 263"/>
                  <a:gd name="T35" fmla="*/ 536940958 h 183"/>
                  <a:gd name="T36" fmla="*/ 772873470 w 263"/>
                  <a:gd name="T37" fmla="*/ 277322249 h 183"/>
                  <a:gd name="T38" fmla="*/ 769935230 w 263"/>
                  <a:gd name="T39" fmla="*/ 221267624 h 183"/>
                  <a:gd name="T40" fmla="*/ 766995277 w 263"/>
                  <a:gd name="T41" fmla="*/ 209465836 h 183"/>
                  <a:gd name="T42" fmla="*/ 758180560 w 263"/>
                  <a:gd name="T43" fmla="*/ 179963945 h 183"/>
                  <a:gd name="T44" fmla="*/ 734671218 w 263"/>
                  <a:gd name="T45" fmla="*/ 103258339 h 183"/>
                  <a:gd name="T46" fmla="*/ 681774341 w 263"/>
                  <a:gd name="T47" fmla="*/ 56054625 h 183"/>
                  <a:gd name="T48" fmla="*/ 675896149 w 263"/>
                  <a:gd name="T49" fmla="*/ 56054625 h 183"/>
                  <a:gd name="T50" fmla="*/ 637693897 w 263"/>
                  <a:gd name="T51" fmla="*/ 70805571 h 183"/>
                  <a:gd name="T52" fmla="*/ 505452563 w 263"/>
                  <a:gd name="T53" fmla="*/ 103258339 h 183"/>
                  <a:gd name="T54" fmla="*/ 493697893 w 263"/>
                  <a:gd name="T55" fmla="*/ 103258339 h 183"/>
                  <a:gd name="T56" fmla="*/ 464312072 w 263"/>
                  <a:gd name="T57" fmla="*/ 106207498 h 183"/>
                  <a:gd name="T58" fmla="*/ 355580081 w 263"/>
                  <a:gd name="T59" fmla="*/ 85556517 h 183"/>
                  <a:gd name="T60" fmla="*/ 340887171 w 263"/>
                  <a:gd name="T61" fmla="*/ 82605641 h 183"/>
                  <a:gd name="T62" fmla="*/ 287990294 w 263"/>
                  <a:gd name="T63" fmla="*/ 0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63"/>
                  <a:gd name="T97" fmla="*/ 0 h 183"/>
                  <a:gd name="T98" fmla="*/ 263 w 263"/>
                  <a:gd name="T99" fmla="*/ 183 h 1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63" h="183">
                    <a:moveTo>
                      <a:pt x="98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5" y="1"/>
                      <a:pt x="64" y="1"/>
                      <a:pt x="63" y="2"/>
                    </a:cubicBezTo>
                    <a:cubicBezTo>
                      <a:pt x="62" y="3"/>
                      <a:pt x="60" y="4"/>
                      <a:pt x="58" y="6"/>
                    </a:cubicBezTo>
                    <a:cubicBezTo>
                      <a:pt x="55" y="8"/>
                      <a:pt x="53" y="12"/>
                      <a:pt x="52" y="16"/>
                    </a:cubicBezTo>
                    <a:cubicBezTo>
                      <a:pt x="51" y="18"/>
                      <a:pt x="49" y="19"/>
                      <a:pt x="47" y="20"/>
                    </a:cubicBezTo>
                    <a:cubicBezTo>
                      <a:pt x="46" y="20"/>
                      <a:pt x="45" y="20"/>
                      <a:pt x="44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0" y="20"/>
                      <a:pt x="37" y="21"/>
                      <a:pt x="35" y="23"/>
                    </a:cubicBezTo>
                    <a:cubicBezTo>
                      <a:pt x="33" y="24"/>
                      <a:pt x="31" y="25"/>
                      <a:pt x="29" y="26"/>
                    </a:cubicBezTo>
                    <a:cubicBezTo>
                      <a:pt x="26" y="29"/>
                      <a:pt x="23" y="32"/>
                      <a:pt x="22" y="36"/>
                    </a:cubicBezTo>
                    <a:cubicBezTo>
                      <a:pt x="20" y="37"/>
                      <a:pt x="18" y="39"/>
                      <a:pt x="16" y="40"/>
                    </a:cubicBezTo>
                    <a:cubicBezTo>
                      <a:pt x="15" y="40"/>
                      <a:pt x="13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9" y="39"/>
                      <a:pt x="6" y="40"/>
                      <a:pt x="4" y="42"/>
                    </a:cubicBezTo>
                    <a:cubicBezTo>
                      <a:pt x="3" y="42"/>
                      <a:pt x="1" y="43"/>
                      <a:pt x="0" y="44"/>
                    </a:cubicBezTo>
                    <a:cubicBezTo>
                      <a:pt x="139" y="183"/>
                      <a:pt x="139" y="183"/>
                      <a:pt x="139" y="183"/>
                    </a:cubicBezTo>
                    <a:cubicBezTo>
                      <a:pt x="151" y="182"/>
                      <a:pt x="163" y="182"/>
                      <a:pt x="175" y="182"/>
                    </a:cubicBezTo>
                    <a:cubicBezTo>
                      <a:pt x="263" y="94"/>
                      <a:pt x="263" y="94"/>
                      <a:pt x="263" y="94"/>
                    </a:cubicBezTo>
                    <a:cubicBezTo>
                      <a:pt x="263" y="87"/>
                      <a:pt x="263" y="81"/>
                      <a:pt x="262" y="75"/>
                    </a:cubicBezTo>
                    <a:cubicBezTo>
                      <a:pt x="262" y="73"/>
                      <a:pt x="262" y="72"/>
                      <a:pt x="261" y="71"/>
                    </a:cubicBezTo>
                    <a:cubicBezTo>
                      <a:pt x="261" y="68"/>
                      <a:pt x="259" y="65"/>
                      <a:pt x="258" y="61"/>
                    </a:cubicBezTo>
                    <a:cubicBezTo>
                      <a:pt x="256" y="54"/>
                      <a:pt x="251" y="39"/>
                      <a:pt x="250" y="35"/>
                    </a:cubicBezTo>
                    <a:cubicBezTo>
                      <a:pt x="248" y="26"/>
                      <a:pt x="241" y="19"/>
                      <a:pt x="232" y="19"/>
                    </a:cubicBezTo>
                    <a:cubicBezTo>
                      <a:pt x="231" y="19"/>
                      <a:pt x="231" y="19"/>
                      <a:pt x="230" y="19"/>
                    </a:cubicBezTo>
                    <a:cubicBezTo>
                      <a:pt x="226" y="20"/>
                      <a:pt x="222" y="21"/>
                      <a:pt x="217" y="24"/>
                    </a:cubicBezTo>
                    <a:cubicBezTo>
                      <a:pt x="208" y="28"/>
                      <a:pt x="194" y="33"/>
                      <a:pt x="172" y="35"/>
                    </a:cubicBezTo>
                    <a:cubicBezTo>
                      <a:pt x="171" y="35"/>
                      <a:pt x="169" y="35"/>
                      <a:pt x="168" y="35"/>
                    </a:cubicBezTo>
                    <a:cubicBezTo>
                      <a:pt x="164" y="35"/>
                      <a:pt x="161" y="36"/>
                      <a:pt x="158" y="36"/>
                    </a:cubicBezTo>
                    <a:cubicBezTo>
                      <a:pt x="140" y="36"/>
                      <a:pt x="130" y="32"/>
                      <a:pt x="121" y="29"/>
                    </a:cubicBezTo>
                    <a:cubicBezTo>
                      <a:pt x="119" y="29"/>
                      <a:pt x="117" y="28"/>
                      <a:pt x="116" y="28"/>
                    </a:cubicBezTo>
                    <a:cubicBezTo>
                      <a:pt x="110" y="13"/>
                      <a:pt x="102" y="4"/>
                      <a:pt x="98" y="0"/>
                    </a:cubicBezTo>
                  </a:path>
                </a:pathLst>
              </a:custGeom>
              <a:solidFill>
                <a:srgbClr val="929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0" name="Freeform 866">
                <a:extLst>
                  <a:ext uri="{FF2B5EF4-FFF2-40B4-BE49-F238E27FC236}">
                    <a16:creationId xmlns:a16="http://schemas.microsoft.com/office/drawing/2014/main" id="{DA976905-4A9A-4207-AC47-0455D1BF8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037" y="442913"/>
                <a:ext cx="158750" cy="150813"/>
              </a:xfrm>
              <a:custGeom>
                <a:avLst/>
                <a:gdLst>
                  <a:gd name="T0" fmla="*/ 256415390 w 93"/>
                  <a:gd name="T1" fmla="*/ 0 h 88"/>
                  <a:gd name="T2" fmla="*/ 0 w 93"/>
                  <a:gd name="T3" fmla="*/ 258460920 h 88"/>
                  <a:gd name="T4" fmla="*/ 224363253 w 93"/>
                  <a:gd name="T5" fmla="*/ 249650356 h 88"/>
                  <a:gd name="T6" fmla="*/ 270984543 w 93"/>
                  <a:gd name="T7" fmla="*/ 199719257 h 88"/>
                  <a:gd name="T8" fmla="*/ 268070712 w 93"/>
                  <a:gd name="T9" fmla="*/ 164475287 h 88"/>
                  <a:gd name="T10" fmla="*/ 256415390 w 93"/>
                  <a:gd name="T11" fmla="*/ 0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88"/>
                  <a:gd name="T20" fmla="*/ 93 w 93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88">
                    <a:moveTo>
                      <a:pt x="88" y="0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26" y="87"/>
                      <a:pt x="51" y="86"/>
                      <a:pt x="77" y="85"/>
                    </a:cubicBezTo>
                    <a:cubicBezTo>
                      <a:pt x="86" y="85"/>
                      <a:pt x="93" y="77"/>
                      <a:pt x="93" y="68"/>
                    </a:cubicBezTo>
                    <a:cubicBezTo>
                      <a:pt x="92" y="64"/>
                      <a:pt x="92" y="60"/>
                      <a:pt x="92" y="56"/>
                    </a:cubicBezTo>
                    <a:cubicBezTo>
                      <a:pt x="91" y="38"/>
                      <a:pt x="89" y="19"/>
                      <a:pt x="88" y="0"/>
                    </a:cubicBezTo>
                  </a:path>
                </a:pathLst>
              </a:custGeom>
              <a:solidFill>
                <a:srgbClr val="948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1" name="Freeform 867">
                <a:extLst>
                  <a:ext uri="{FF2B5EF4-FFF2-40B4-BE49-F238E27FC236}">
                    <a16:creationId xmlns:a16="http://schemas.microsoft.com/office/drawing/2014/main" id="{35A4EDCE-F6EC-4613-90B1-BB334FBB3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" y="206375"/>
                <a:ext cx="933450" cy="319088"/>
              </a:xfrm>
              <a:custGeom>
                <a:avLst/>
                <a:gdLst>
                  <a:gd name="T0" fmla="*/ 1601707541 w 544"/>
                  <a:gd name="T1" fmla="*/ 500316260 h 186"/>
                  <a:gd name="T2" fmla="*/ 1601707541 w 544"/>
                  <a:gd name="T3" fmla="*/ 467942552 h 186"/>
                  <a:gd name="T4" fmla="*/ 1601707541 w 544"/>
                  <a:gd name="T5" fmla="*/ 256044103 h 186"/>
                  <a:gd name="T6" fmla="*/ 1598763056 w 544"/>
                  <a:gd name="T7" fmla="*/ 244272157 h 186"/>
                  <a:gd name="T8" fmla="*/ 1592874084 w 544"/>
                  <a:gd name="T9" fmla="*/ 217784422 h 186"/>
                  <a:gd name="T10" fmla="*/ 1572264401 w 544"/>
                  <a:gd name="T11" fmla="*/ 144208905 h 186"/>
                  <a:gd name="T12" fmla="*/ 1519267091 w 544"/>
                  <a:gd name="T13" fmla="*/ 94177279 h 186"/>
                  <a:gd name="T14" fmla="*/ 1478046007 w 544"/>
                  <a:gd name="T15" fmla="*/ 105949225 h 186"/>
                  <a:gd name="T16" fmla="*/ 1345552732 w 544"/>
                  <a:gd name="T17" fmla="*/ 129493116 h 186"/>
                  <a:gd name="T18" fmla="*/ 1333774789 w 544"/>
                  <a:gd name="T19" fmla="*/ 129493116 h 186"/>
                  <a:gd name="T20" fmla="*/ 1198337028 w 544"/>
                  <a:gd name="T21" fmla="*/ 105949225 h 186"/>
                  <a:gd name="T22" fmla="*/ 1183614600 w 544"/>
                  <a:gd name="T23" fmla="*/ 100063252 h 186"/>
                  <a:gd name="T24" fmla="*/ 1124728319 w 544"/>
                  <a:gd name="T25" fmla="*/ 11771945 h 186"/>
                  <a:gd name="T26" fmla="*/ 1095285178 w 544"/>
                  <a:gd name="T27" fmla="*/ 0 h 186"/>
                  <a:gd name="T28" fmla="*/ 1065842037 w 544"/>
                  <a:gd name="T29" fmla="*/ 11771945 h 186"/>
                  <a:gd name="T30" fmla="*/ 1059953066 w 544"/>
                  <a:gd name="T31" fmla="*/ 11771945 h 186"/>
                  <a:gd name="T32" fmla="*/ 1030509925 w 544"/>
                  <a:gd name="T33" fmla="*/ 20601762 h 186"/>
                  <a:gd name="T34" fmla="*/ 1015789213 w 544"/>
                  <a:gd name="T35" fmla="*/ 32373708 h 186"/>
                  <a:gd name="T36" fmla="*/ 998122299 w 544"/>
                  <a:gd name="T37" fmla="*/ 61803571 h 186"/>
                  <a:gd name="T38" fmla="*/ 980457101 w 544"/>
                  <a:gd name="T39" fmla="*/ 73575517 h 186"/>
                  <a:gd name="T40" fmla="*/ 971623644 w 544"/>
                  <a:gd name="T41" fmla="*/ 73575517 h 186"/>
                  <a:gd name="T42" fmla="*/ 945124989 w 544"/>
                  <a:gd name="T43" fmla="*/ 79461490 h 186"/>
                  <a:gd name="T44" fmla="*/ 930404276 w 544"/>
                  <a:gd name="T45" fmla="*/ 88291306 h 186"/>
                  <a:gd name="T46" fmla="*/ 909792877 w 544"/>
                  <a:gd name="T47" fmla="*/ 117721170 h 186"/>
                  <a:gd name="T48" fmla="*/ 892127678 w 544"/>
                  <a:gd name="T49" fmla="*/ 129493116 h 186"/>
                  <a:gd name="T50" fmla="*/ 880349736 w 544"/>
                  <a:gd name="T51" fmla="*/ 126550987 h 186"/>
                  <a:gd name="T52" fmla="*/ 856795566 w 544"/>
                  <a:gd name="T53" fmla="*/ 132436960 h 186"/>
                  <a:gd name="T54" fmla="*/ 839130368 w 544"/>
                  <a:gd name="T55" fmla="*/ 141265061 h 186"/>
                  <a:gd name="T56" fmla="*/ 815576199 w 544"/>
                  <a:gd name="T57" fmla="*/ 167752796 h 186"/>
                  <a:gd name="T58" fmla="*/ 809687228 w 544"/>
                  <a:gd name="T59" fmla="*/ 173638769 h 186"/>
                  <a:gd name="T60" fmla="*/ 794964799 w 544"/>
                  <a:gd name="T61" fmla="*/ 170696640 h 186"/>
                  <a:gd name="T62" fmla="*/ 774355116 w 544"/>
                  <a:gd name="T63" fmla="*/ 176582613 h 186"/>
                  <a:gd name="T64" fmla="*/ 756688202 w 544"/>
                  <a:gd name="T65" fmla="*/ 182468586 h 186"/>
                  <a:gd name="T66" fmla="*/ 733134032 w 544"/>
                  <a:gd name="T67" fmla="*/ 208954605 h 186"/>
                  <a:gd name="T68" fmla="*/ 721357806 w 544"/>
                  <a:gd name="T69" fmla="*/ 211898449 h 186"/>
                  <a:gd name="T70" fmla="*/ 703690892 w 544"/>
                  <a:gd name="T71" fmla="*/ 208954605 h 186"/>
                  <a:gd name="T72" fmla="*/ 686025693 w 544"/>
                  <a:gd name="T73" fmla="*/ 211898449 h 186"/>
                  <a:gd name="T74" fmla="*/ 668358780 w 544"/>
                  <a:gd name="T75" fmla="*/ 220728266 h 186"/>
                  <a:gd name="T76" fmla="*/ 644804610 w 544"/>
                  <a:gd name="T77" fmla="*/ 241328313 h 186"/>
                  <a:gd name="T78" fmla="*/ 615361469 w 544"/>
                  <a:gd name="T79" fmla="*/ 250158130 h 186"/>
                  <a:gd name="T80" fmla="*/ 338596976 w 544"/>
                  <a:gd name="T81" fmla="*/ 297245912 h 186"/>
                  <a:gd name="T82" fmla="*/ 14722428 w 544"/>
                  <a:gd name="T83" fmla="*/ 447340790 h 186"/>
                  <a:gd name="T84" fmla="*/ 0 w 544"/>
                  <a:gd name="T85" fmla="*/ 479714497 h 186"/>
                  <a:gd name="T86" fmla="*/ 0 w 544"/>
                  <a:gd name="T87" fmla="*/ 500316260 h 186"/>
                  <a:gd name="T88" fmla="*/ 47108339 w 544"/>
                  <a:gd name="T89" fmla="*/ 547404042 h 186"/>
                  <a:gd name="T90" fmla="*/ 686025693 w 544"/>
                  <a:gd name="T91" fmla="*/ 547404042 h 186"/>
                  <a:gd name="T92" fmla="*/ 697801920 w 544"/>
                  <a:gd name="T93" fmla="*/ 547404042 h 186"/>
                  <a:gd name="T94" fmla="*/ 1012844727 w 544"/>
                  <a:gd name="T95" fmla="*/ 485600470 h 186"/>
                  <a:gd name="T96" fmla="*/ 1059953066 w 544"/>
                  <a:gd name="T97" fmla="*/ 482656626 h 186"/>
                  <a:gd name="T98" fmla="*/ 1151226974 w 544"/>
                  <a:gd name="T99" fmla="*/ 497372416 h 186"/>
                  <a:gd name="T100" fmla="*/ 1151226974 w 544"/>
                  <a:gd name="T101" fmla="*/ 500316260 h 186"/>
                  <a:gd name="T102" fmla="*/ 1198337028 w 544"/>
                  <a:gd name="T103" fmla="*/ 547404042 h 186"/>
                  <a:gd name="T104" fmla="*/ 1554599203 w 544"/>
                  <a:gd name="T105" fmla="*/ 547404042 h 186"/>
                  <a:gd name="T106" fmla="*/ 1601707541 w 544"/>
                  <a:gd name="T107" fmla="*/ 500316260 h 1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44"/>
                  <a:gd name="T163" fmla="*/ 0 h 186"/>
                  <a:gd name="T164" fmla="*/ 544 w 544"/>
                  <a:gd name="T165" fmla="*/ 186 h 1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44" h="186">
                    <a:moveTo>
                      <a:pt x="544" y="170"/>
                    </a:moveTo>
                    <a:cubicBezTo>
                      <a:pt x="544" y="159"/>
                      <a:pt x="544" y="159"/>
                      <a:pt x="544" y="159"/>
                    </a:cubicBezTo>
                    <a:cubicBezTo>
                      <a:pt x="544" y="87"/>
                      <a:pt x="544" y="87"/>
                      <a:pt x="544" y="87"/>
                    </a:cubicBezTo>
                    <a:cubicBezTo>
                      <a:pt x="544" y="86"/>
                      <a:pt x="544" y="85"/>
                      <a:pt x="543" y="83"/>
                    </a:cubicBezTo>
                    <a:cubicBezTo>
                      <a:pt x="543" y="81"/>
                      <a:pt x="542" y="78"/>
                      <a:pt x="541" y="74"/>
                    </a:cubicBezTo>
                    <a:cubicBezTo>
                      <a:pt x="539" y="67"/>
                      <a:pt x="534" y="53"/>
                      <a:pt x="534" y="49"/>
                    </a:cubicBezTo>
                    <a:cubicBezTo>
                      <a:pt x="533" y="39"/>
                      <a:pt x="526" y="32"/>
                      <a:pt x="516" y="32"/>
                    </a:cubicBezTo>
                    <a:cubicBezTo>
                      <a:pt x="511" y="32"/>
                      <a:pt x="507" y="34"/>
                      <a:pt x="502" y="36"/>
                    </a:cubicBezTo>
                    <a:cubicBezTo>
                      <a:pt x="493" y="39"/>
                      <a:pt x="479" y="44"/>
                      <a:pt x="457" y="44"/>
                    </a:cubicBezTo>
                    <a:cubicBezTo>
                      <a:pt x="456" y="44"/>
                      <a:pt x="454" y="44"/>
                      <a:pt x="453" y="44"/>
                    </a:cubicBezTo>
                    <a:cubicBezTo>
                      <a:pt x="428" y="44"/>
                      <a:pt x="417" y="40"/>
                      <a:pt x="407" y="36"/>
                    </a:cubicBezTo>
                    <a:cubicBezTo>
                      <a:pt x="405" y="36"/>
                      <a:pt x="403" y="35"/>
                      <a:pt x="402" y="34"/>
                    </a:cubicBezTo>
                    <a:cubicBezTo>
                      <a:pt x="394" y="15"/>
                      <a:pt x="383" y="5"/>
                      <a:pt x="382" y="4"/>
                    </a:cubicBezTo>
                    <a:cubicBezTo>
                      <a:pt x="379" y="2"/>
                      <a:pt x="375" y="0"/>
                      <a:pt x="372" y="0"/>
                    </a:cubicBezTo>
                    <a:cubicBezTo>
                      <a:pt x="368" y="0"/>
                      <a:pt x="365" y="2"/>
                      <a:pt x="362" y="4"/>
                    </a:cubicBezTo>
                    <a:cubicBezTo>
                      <a:pt x="361" y="4"/>
                      <a:pt x="361" y="4"/>
                      <a:pt x="360" y="4"/>
                    </a:cubicBezTo>
                    <a:cubicBezTo>
                      <a:pt x="357" y="4"/>
                      <a:pt x="353" y="5"/>
                      <a:pt x="350" y="7"/>
                    </a:cubicBezTo>
                    <a:cubicBezTo>
                      <a:pt x="349" y="8"/>
                      <a:pt x="347" y="9"/>
                      <a:pt x="345" y="11"/>
                    </a:cubicBezTo>
                    <a:cubicBezTo>
                      <a:pt x="342" y="13"/>
                      <a:pt x="340" y="17"/>
                      <a:pt x="339" y="21"/>
                    </a:cubicBezTo>
                    <a:cubicBezTo>
                      <a:pt x="337" y="22"/>
                      <a:pt x="335" y="24"/>
                      <a:pt x="333" y="25"/>
                    </a:cubicBezTo>
                    <a:cubicBezTo>
                      <a:pt x="332" y="25"/>
                      <a:pt x="331" y="25"/>
                      <a:pt x="330" y="25"/>
                    </a:cubicBezTo>
                    <a:cubicBezTo>
                      <a:pt x="327" y="25"/>
                      <a:pt x="324" y="25"/>
                      <a:pt x="321" y="27"/>
                    </a:cubicBezTo>
                    <a:cubicBezTo>
                      <a:pt x="320" y="28"/>
                      <a:pt x="318" y="29"/>
                      <a:pt x="316" y="30"/>
                    </a:cubicBezTo>
                    <a:cubicBezTo>
                      <a:pt x="312" y="33"/>
                      <a:pt x="310" y="36"/>
                      <a:pt x="309" y="40"/>
                    </a:cubicBezTo>
                    <a:cubicBezTo>
                      <a:pt x="307" y="41"/>
                      <a:pt x="305" y="43"/>
                      <a:pt x="303" y="44"/>
                    </a:cubicBezTo>
                    <a:cubicBezTo>
                      <a:pt x="301" y="43"/>
                      <a:pt x="300" y="43"/>
                      <a:pt x="299" y="43"/>
                    </a:cubicBezTo>
                    <a:cubicBezTo>
                      <a:pt x="296" y="43"/>
                      <a:pt x="293" y="44"/>
                      <a:pt x="291" y="45"/>
                    </a:cubicBezTo>
                    <a:cubicBezTo>
                      <a:pt x="289" y="46"/>
                      <a:pt x="287" y="47"/>
                      <a:pt x="285" y="48"/>
                    </a:cubicBezTo>
                    <a:cubicBezTo>
                      <a:pt x="281" y="50"/>
                      <a:pt x="279" y="54"/>
                      <a:pt x="277" y="57"/>
                    </a:cubicBezTo>
                    <a:cubicBezTo>
                      <a:pt x="276" y="58"/>
                      <a:pt x="276" y="58"/>
                      <a:pt x="275" y="59"/>
                    </a:cubicBezTo>
                    <a:cubicBezTo>
                      <a:pt x="273" y="58"/>
                      <a:pt x="271" y="58"/>
                      <a:pt x="270" y="58"/>
                    </a:cubicBezTo>
                    <a:cubicBezTo>
                      <a:pt x="267" y="58"/>
                      <a:pt x="265" y="59"/>
                      <a:pt x="263" y="60"/>
                    </a:cubicBezTo>
                    <a:cubicBezTo>
                      <a:pt x="261" y="61"/>
                      <a:pt x="259" y="62"/>
                      <a:pt x="257" y="62"/>
                    </a:cubicBezTo>
                    <a:cubicBezTo>
                      <a:pt x="253" y="64"/>
                      <a:pt x="250" y="67"/>
                      <a:pt x="249" y="71"/>
                    </a:cubicBezTo>
                    <a:cubicBezTo>
                      <a:pt x="247" y="71"/>
                      <a:pt x="246" y="72"/>
                      <a:pt x="245" y="72"/>
                    </a:cubicBezTo>
                    <a:cubicBezTo>
                      <a:pt x="243" y="72"/>
                      <a:pt x="241" y="71"/>
                      <a:pt x="239" y="71"/>
                    </a:cubicBezTo>
                    <a:cubicBezTo>
                      <a:pt x="237" y="71"/>
                      <a:pt x="235" y="72"/>
                      <a:pt x="233" y="72"/>
                    </a:cubicBezTo>
                    <a:cubicBezTo>
                      <a:pt x="231" y="73"/>
                      <a:pt x="229" y="74"/>
                      <a:pt x="227" y="75"/>
                    </a:cubicBezTo>
                    <a:cubicBezTo>
                      <a:pt x="224" y="76"/>
                      <a:pt x="221" y="78"/>
                      <a:pt x="219" y="82"/>
                    </a:cubicBezTo>
                    <a:cubicBezTo>
                      <a:pt x="214" y="83"/>
                      <a:pt x="210" y="84"/>
                      <a:pt x="209" y="85"/>
                    </a:cubicBezTo>
                    <a:cubicBezTo>
                      <a:pt x="203" y="85"/>
                      <a:pt x="178" y="89"/>
                      <a:pt x="115" y="101"/>
                    </a:cubicBezTo>
                    <a:cubicBezTo>
                      <a:pt x="47" y="114"/>
                      <a:pt x="11" y="145"/>
                      <a:pt x="5" y="152"/>
                    </a:cubicBezTo>
                    <a:cubicBezTo>
                      <a:pt x="2" y="155"/>
                      <a:pt x="0" y="159"/>
                      <a:pt x="0" y="163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9"/>
                      <a:pt x="7" y="186"/>
                      <a:pt x="16" y="186"/>
                    </a:cubicBezTo>
                    <a:cubicBezTo>
                      <a:pt x="233" y="186"/>
                      <a:pt x="233" y="186"/>
                      <a:pt x="233" y="186"/>
                    </a:cubicBezTo>
                    <a:cubicBezTo>
                      <a:pt x="234" y="186"/>
                      <a:pt x="236" y="186"/>
                      <a:pt x="237" y="186"/>
                    </a:cubicBezTo>
                    <a:cubicBezTo>
                      <a:pt x="237" y="186"/>
                      <a:pt x="301" y="171"/>
                      <a:pt x="344" y="165"/>
                    </a:cubicBezTo>
                    <a:cubicBezTo>
                      <a:pt x="349" y="164"/>
                      <a:pt x="355" y="164"/>
                      <a:pt x="360" y="164"/>
                    </a:cubicBezTo>
                    <a:cubicBezTo>
                      <a:pt x="374" y="164"/>
                      <a:pt x="384" y="167"/>
                      <a:pt x="391" y="169"/>
                    </a:cubicBezTo>
                    <a:cubicBezTo>
                      <a:pt x="391" y="170"/>
                      <a:pt x="391" y="170"/>
                      <a:pt x="391" y="170"/>
                    </a:cubicBezTo>
                    <a:cubicBezTo>
                      <a:pt x="391" y="179"/>
                      <a:pt x="398" y="186"/>
                      <a:pt x="407" y="186"/>
                    </a:cubicBezTo>
                    <a:cubicBezTo>
                      <a:pt x="528" y="186"/>
                      <a:pt x="528" y="186"/>
                      <a:pt x="528" y="186"/>
                    </a:cubicBezTo>
                    <a:cubicBezTo>
                      <a:pt x="537" y="186"/>
                      <a:pt x="544" y="179"/>
                      <a:pt x="544" y="1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2" name="Freeform 868">
                <a:extLst>
                  <a:ext uri="{FF2B5EF4-FFF2-40B4-BE49-F238E27FC236}">
                    <a16:creationId xmlns:a16="http://schemas.microsoft.com/office/drawing/2014/main" id="{3282DAAA-32D6-4B66-A706-C302C1DED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" y="450850"/>
                <a:ext cx="298450" cy="47625"/>
              </a:xfrm>
              <a:custGeom>
                <a:avLst/>
                <a:gdLst>
                  <a:gd name="T0" fmla="*/ 364810529 w 174"/>
                  <a:gd name="T1" fmla="*/ 6223000 h 27"/>
                  <a:gd name="T2" fmla="*/ 0 w 174"/>
                  <a:gd name="T3" fmla="*/ 62226472 h 27"/>
                  <a:gd name="T4" fmla="*/ 0 w 174"/>
                  <a:gd name="T5" fmla="*/ 62226472 h 27"/>
                  <a:gd name="T6" fmla="*/ 0 w 174"/>
                  <a:gd name="T7" fmla="*/ 84005208 h 27"/>
                  <a:gd name="T8" fmla="*/ 317737760 w 174"/>
                  <a:gd name="T9" fmla="*/ 18667236 h 27"/>
                  <a:gd name="T10" fmla="*/ 511910359 w 174"/>
                  <a:gd name="T11" fmla="*/ 49780472 h 27"/>
                  <a:gd name="T12" fmla="*/ 508968740 w 174"/>
                  <a:gd name="T13" fmla="*/ 49780472 h 27"/>
                  <a:gd name="T14" fmla="*/ 364810529 w 174"/>
                  <a:gd name="T15" fmla="*/ 622300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27"/>
                  <a:gd name="T26" fmla="*/ 174 w 174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27">
                    <a:moveTo>
                      <a:pt x="124" y="2"/>
                    </a:moveTo>
                    <a:cubicBezTo>
                      <a:pt x="93" y="2"/>
                      <a:pt x="4" y="1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65" y="13"/>
                      <a:pt x="108" y="6"/>
                    </a:cubicBezTo>
                    <a:cubicBezTo>
                      <a:pt x="151" y="0"/>
                      <a:pt x="174" y="16"/>
                      <a:pt x="174" y="16"/>
                    </a:cubicBezTo>
                    <a:cubicBezTo>
                      <a:pt x="173" y="16"/>
                      <a:pt x="173" y="16"/>
                      <a:pt x="173" y="16"/>
                    </a:cubicBezTo>
                    <a:cubicBezTo>
                      <a:pt x="164" y="11"/>
                      <a:pt x="146" y="2"/>
                      <a:pt x="124" y="2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3" name="Rectangle 869">
                <a:extLst>
                  <a:ext uri="{FF2B5EF4-FFF2-40B4-BE49-F238E27FC236}">
                    <a16:creationId xmlns:a16="http://schemas.microsoft.com/office/drawing/2014/main" id="{B7CF7E12-EEFF-4C5D-9FB3-584E157D6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25" y="485775"/>
                <a:ext cx="373063" cy="12700"/>
              </a:xfrm>
              <a:prstGeom prst="rect">
                <a:avLst/>
              </a:pr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844" name="Rectangle 870">
                <a:extLst>
                  <a:ext uri="{FF2B5EF4-FFF2-40B4-BE49-F238E27FC236}">
                    <a16:creationId xmlns:a16="http://schemas.microsoft.com/office/drawing/2014/main" id="{789CE0B4-EBFE-48FC-ABA8-E3FCBAB8D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737" y="479425"/>
                <a:ext cx="206375" cy="19050"/>
              </a:xfrm>
              <a:prstGeom prst="rect">
                <a:avLst/>
              </a:pr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845" name="Freeform 871">
                <a:extLst>
                  <a:ext uri="{FF2B5EF4-FFF2-40B4-BE49-F238E27FC236}">
                    <a16:creationId xmlns:a16="http://schemas.microsoft.com/office/drawing/2014/main" id="{15FD70F0-A53D-4C57-8763-FD077C4DF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775" y="233363"/>
                <a:ext cx="303213" cy="168275"/>
              </a:xfrm>
              <a:custGeom>
                <a:avLst/>
                <a:gdLst>
                  <a:gd name="T0" fmla="*/ 176075960 w 177"/>
                  <a:gd name="T1" fmla="*/ 250614705 h 98"/>
                  <a:gd name="T2" fmla="*/ 516489941 w 177"/>
                  <a:gd name="T3" fmla="*/ 91400798 h 98"/>
                  <a:gd name="T4" fmla="*/ 519424426 w 177"/>
                  <a:gd name="T5" fmla="*/ 91400798 h 98"/>
                  <a:gd name="T6" fmla="*/ 469536465 w 177"/>
                  <a:gd name="T7" fmla="*/ 0 h 98"/>
                  <a:gd name="T8" fmla="*/ 272917396 w 177"/>
                  <a:gd name="T9" fmla="*/ 132677969 h 98"/>
                  <a:gd name="T10" fmla="*/ 0 w 177"/>
                  <a:gd name="T11" fmla="*/ 247666458 h 98"/>
                  <a:gd name="T12" fmla="*/ 176075960 w 177"/>
                  <a:gd name="T13" fmla="*/ 250614705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98"/>
                  <a:gd name="T23" fmla="*/ 177 w 177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98">
                    <a:moveTo>
                      <a:pt x="60" y="85"/>
                    </a:moveTo>
                    <a:cubicBezTo>
                      <a:pt x="118" y="73"/>
                      <a:pt x="159" y="27"/>
                      <a:pt x="176" y="31"/>
                    </a:cubicBezTo>
                    <a:cubicBezTo>
                      <a:pt x="176" y="31"/>
                      <a:pt x="177" y="31"/>
                      <a:pt x="177" y="31"/>
                    </a:cubicBezTo>
                    <a:cubicBezTo>
                      <a:pt x="171" y="10"/>
                      <a:pt x="160" y="0"/>
                      <a:pt x="160" y="0"/>
                    </a:cubicBezTo>
                    <a:cubicBezTo>
                      <a:pt x="160" y="0"/>
                      <a:pt x="144" y="16"/>
                      <a:pt x="93" y="45"/>
                    </a:cubicBezTo>
                    <a:cubicBezTo>
                      <a:pt x="42" y="74"/>
                      <a:pt x="0" y="84"/>
                      <a:pt x="0" y="84"/>
                    </a:cubicBezTo>
                    <a:cubicBezTo>
                      <a:pt x="0" y="84"/>
                      <a:pt x="2" y="98"/>
                      <a:pt x="60" y="85"/>
                    </a:cubicBez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6" name="Freeform 872">
                <a:extLst>
                  <a:ext uri="{FF2B5EF4-FFF2-40B4-BE49-F238E27FC236}">
                    <a16:creationId xmlns:a16="http://schemas.microsoft.com/office/drawing/2014/main" id="{69857E25-FD2A-4777-9189-9D60C6E68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25" y="277813"/>
                <a:ext cx="877888" cy="207963"/>
              </a:xfrm>
              <a:custGeom>
                <a:avLst/>
                <a:gdLst>
                  <a:gd name="T0" fmla="*/ 1505248712 w 512"/>
                  <a:gd name="T1" fmla="*/ 132927887 h 121"/>
                  <a:gd name="T2" fmla="*/ 1475849752 w 512"/>
                  <a:gd name="T3" fmla="*/ 26584890 h 121"/>
                  <a:gd name="T4" fmla="*/ 1299452561 w 512"/>
                  <a:gd name="T5" fmla="*/ 53171499 h 121"/>
                  <a:gd name="T6" fmla="*/ 1096596992 w 512"/>
                  <a:gd name="T7" fmla="*/ 14770529 h 121"/>
                  <a:gd name="T8" fmla="*/ 1093658125 w 512"/>
                  <a:gd name="T9" fmla="*/ 14770529 h 121"/>
                  <a:gd name="T10" fmla="*/ 752624356 w 512"/>
                  <a:gd name="T11" fmla="*/ 174281588 h 121"/>
                  <a:gd name="T12" fmla="*/ 576228880 w 512"/>
                  <a:gd name="T13" fmla="*/ 171328857 h 121"/>
                  <a:gd name="T14" fmla="*/ 299874196 w 512"/>
                  <a:gd name="T15" fmla="*/ 221545906 h 121"/>
                  <a:gd name="T16" fmla="*/ 0 w 512"/>
                  <a:gd name="T17" fmla="*/ 357426524 h 121"/>
                  <a:gd name="T18" fmla="*/ 637967382 w 512"/>
                  <a:gd name="T19" fmla="*/ 357426524 h 121"/>
                  <a:gd name="T20" fmla="*/ 637967382 w 512"/>
                  <a:gd name="T21" fmla="*/ 357426524 h 121"/>
                  <a:gd name="T22" fmla="*/ 1002518947 w 512"/>
                  <a:gd name="T23" fmla="*/ 304255025 h 121"/>
                  <a:gd name="T24" fmla="*/ 1146576596 w 512"/>
                  <a:gd name="T25" fmla="*/ 345610444 h 121"/>
                  <a:gd name="T26" fmla="*/ 1505248712 w 512"/>
                  <a:gd name="T27" fmla="*/ 345610444 h 121"/>
                  <a:gd name="T28" fmla="*/ 1505248712 w 512"/>
                  <a:gd name="T29" fmla="*/ 132927887 h 1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2"/>
                  <a:gd name="T46" fmla="*/ 0 h 121"/>
                  <a:gd name="T47" fmla="*/ 512 w 512"/>
                  <a:gd name="T48" fmla="*/ 121 h 1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2" h="121">
                    <a:moveTo>
                      <a:pt x="512" y="45"/>
                    </a:moveTo>
                    <a:cubicBezTo>
                      <a:pt x="510" y="37"/>
                      <a:pt x="503" y="16"/>
                      <a:pt x="502" y="9"/>
                    </a:cubicBezTo>
                    <a:cubicBezTo>
                      <a:pt x="501" y="0"/>
                      <a:pt x="485" y="17"/>
                      <a:pt x="442" y="18"/>
                    </a:cubicBezTo>
                    <a:cubicBezTo>
                      <a:pt x="400" y="19"/>
                      <a:pt x="389" y="9"/>
                      <a:pt x="373" y="5"/>
                    </a:cubicBezTo>
                    <a:cubicBezTo>
                      <a:pt x="373" y="5"/>
                      <a:pt x="372" y="5"/>
                      <a:pt x="372" y="5"/>
                    </a:cubicBezTo>
                    <a:cubicBezTo>
                      <a:pt x="355" y="1"/>
                      <a:pt x="314" y="47"/>
                      <a:pt x="256" y="59"/>
                    </a:cubicBezTo>
                    <a:cubicBezTo>
                      <a:pt x="198" y="72"/>
                      <a:pt x="196" y="58"/>
                      <a:pt x="196" y="58"/>
                    </a:cubicBezTo>
                    <a:cubicBezTo>
                      <a:pt x="196" y="58"/>
                      <a:pt x="173" y="61"/>
                      <a:pt x="102" y="75"/>
                    </a:cubicBezTo>
                    <a:cubicBezTo>
                      <a:pt x="39" y="87"/>
                      <a:pt x="6" y="115"/>
                      <a:pt x="0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21" y="120"/>
                      <a:pt x="310" y="103"/>
                      <a:pt x="341" y="103"/>
                    </a:cubicBezTo>
                    <a:cubicBezTo>
                      <a:pt x="363" y="103"/>
                      <a:pt x="381" y="112"/>
                      <a:pt x="390" y="117"/>
                    </a:cubicBezTo>
                    <a:cubicBezTo>
                      <a:pt x="512" y="117"/>
                      <a:pt x="512" y="117"/>
                      <a:pt x="512" y="117"/>
                    </a:cubicBezTo>
                    <a:lnTo>
                      <a:pt x="512" y="45"/>
                    </a:ln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7" name="Freeform 873">
                <a:extLst>
                  <a:ext uri="{FF2B5EF4-FFF2-40B4-BE49-F238E27FC236}">
                    <a16:creationId xmlns:a16="http://schemas.microsoft.com/office/drawing/2014/main" id="{1F2B271B-1C6E-4A22-9EFD-CCB6C9D4E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287" y="355600"/>
                <a:ext cx="31750" cy="65088"/>
              </a:xfrm>
              <a:custGeom>
                <a:avLst/>
                <a:gdLst>
                  <a:gd name="T0" fmla="*/ 30717289 w 19"/>
                  <a:gd name="T1" fmla="*/ 108551368 h 38"/>
                  <a:gd name="T2" fmla="*/ 47471263 w 19"/>
                  <a:gd name="T3" fmla="*/ 111485467 h 38"/>
                  <a:gd name="T4" fmla="*/ 41886605 w 19"/>
                  <a:gd name="T5" fmla="*/ 46940438 h 38"/>
                  <a:gd name="T6" fmla="*/ 16753974 w 19"/>
                  <a:gd name="T7" fmla="*/ 0 h 38"/>
                  <a:gd name="T8" fmla="*/ 0 w 19"/>
                  <a:gd name="T9" fmla="*/ 8802296 h 38"/>
                  <a:gd name="T10" fmla="*/ 25130961 w 19"/>
                  <a:gd name="T11" fmla="*/ 52808635 h 38"/>
                  <a:gd name="T12" fmla="*/ 30717289 w 19"/>
                  <a:gd name="T13" fmla="*/ 10855136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8"/>
                  <a:gd name="T23" fmla="*/ 19 w 19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8">
                    <a:moveTo>
                      <a:pt x="11" y="37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9" y="28"/>
                      <a:pt x="15" y="16"/>
                    </a:cubicBezTo>
                    <a:cubicBezTo>
                      <a:pt x="13" y="10"/>
                      <a:pt x="9" y="3"/>
                      <a:pt x="6" y="0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1" y="4"/>
                      <a:pt x="7" y="11"/>
                      <a:pt x="9" y="18"/>
                    </a:cubicBezTo>
                    <a:cubicBezTo>
                      <a:pt x="12" y="28"/>
                      <a:pt x="11" y="37"/>
                      <a:pt x="11" y="37"/>
                    </a:cubicBezTo>
                    <a:close/>
                  </a:path>
                </a:pathLst>
              </a:custGeom>
              <a:solidFill>
                <a:srgbClr val="B7A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8" name="Freeform 874">
                <a:extLst>
                  <a:ext uri="{FF2B5EF4-FFF2-40B4-BE49-F238E27FC236}">
                    <a16:creationId xmlns:a16="http://schemas.microsoft.com/office/drawing/2014/main" id="{E978211A-D8B2-4A53-8CF5-F9DCA3A1D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087" y="333375"/>
                <a:ext cx="44450" cy="73025"/>
              </a:xfrm>
              <a:custGeom>
                <a:avLst/>
                <a:gdLst>
                  <a:gd name="T0" fmla="*/ 35072760 w 26"/>
                  <a:gd name="T1" fmla="*/ 51913982 h 43"/>
                  <a:gd name="T2" fmla="*/ 55533437 w 26"/>
                  <a:gd name="T3" fmla="*/ 124015131 h 43"/>
                  <a:gd name="T4" fmla="*/ 75992404 w 26"/>
                  <a:gd name="T5" fmla="*/ 124015131 h 43"/>
                  <a:gd name="T6" fmla="*/ 52609994 w 26"/>
                  <a:gd name="T7" fmla="*/ 46145007 h 43"/>
                  <a:gd name="T8" fmla="*/ 20458967 w 26"/>
                  <a:gd name="T9" fmla="*/ 0 h 43"/>
                  <a:gd name="T10" fmla="*/ 0 w 26"/>
                  <a:gd name="T11" fmla="*/ 8652613 h 43"/>
                  <a:gd name="T12" fmla="*/ 35072760 w 26"/>
                  <a:gd name="T13" fmla="*/ 51913982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43"/>
                  <a:gd name="T23" fmla="*/ 26 w 2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43">
                    <a:moveTo>
                      <a:pt x="12" y="18"/>
                    </a:moveTo>
                    <a:cubicBezTo>
                      <a:pt x="18" y="30"/>
                      <a:pt x="19" y="43"/>
                      <a:pt x="19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2"/>
                      <a:pt x="24" y="29"/>
                      <a:pt x="18" y="16"/>
                    </a:cubicBezTo>
                    <a:cubicBezTo>
                      <a:pt x="14" y="9"/>
                      <a:pt x="10" y="3"/>
                      <a:pt x="7" y="0"/>
                    </a:cubicBezTo>
                    <a:cubicBezTo>
                      <a:pt x="5" y="1"/>
                      <a:pt x="3" y="2"/>
                      <a:pt x="0" y="3"/>
                    </a:cubicBezTo>
                    <a:cubicBezTo>
                      <a:pt x="3" y="5"/>
                      <a:pt x="8" y="11"/>
                      <a:pt x="12" y="18"/>
                    </a:cubicBezTo>
                    <a:close/>
                  </a:path>
                </a:pathLst>
              </a:custGeom>
              <a:solidFill>
                <a:srgbClr val="B7A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9" name="Freeform 875">
                <a:extLst>
                  <a:ext uri="{FF2B5EF4-FFF2-40B4-BE49-F238E27FC236}">
                    <a16:creationId xmlns:a16="http://schemas.microsoft.com/office/drawing/2014/main" id="{CB249836-1F7D-4431-81E4-658B3FDD5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887" y="307975"/>
                <a:ext cx="50800" cy="76200"/>
              </a:xfrm>
              <a:custGeom>
                <a:avLst/>
                <a:gdLst>
                  <a:gd name="T0" fmla="*/ 39890262 w 29"/>
                  <a:gd name="T1" fmla="*/ 54479613 h 45"/>
                  <a:gd name="T2" fmla="*/ 70576966 w 29"/>
                  <a:gd name="T3" fmla="*/ 129032000 h 45"/>
                  <a:gd name="T4" fmla="*/ 88987586 w 29"/>
                  <a:gd name="T5" fmla="*/ 126165187 h 45"/>
                  <a:gd name="T6" fmla="*/ 55233614 w 29"/>
                  <a:gd name="T7" fmla="*/ 45877480 h 45"/>
                  <a:gd name="T8" fmla="*/ 18410621 w 29"/>
                  <a:gd name="T9" fmla="*/ 0 h 45"/>
                  <a:gd name="T10" fmla="*/ 0 w 29"/>
                  <a:gd name="T11" fmla="*/ 11468947 h 45"/>
                  <a:gd name="T12" fmla="*/ 39890262 w 29"/>
                  <a:gd name="T13" fmla="*/ 54479613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45"/>
                  <a:gd name="T23" fmla="*/ 29 w 29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45">
                    <a:moveTo>
                      <a:pt x="13" y="19"/>
                    </a:moveTo>
                    <a:cubicBezTo>
                      <a:pt x="20" y="31"/>
                      <a:pt x="23" y="45"/>
                      <a:pt x="23" y="45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3"/>
                      <a:pt x="26" y="29"/>
                      <a:pt x="18" y="16"/>
                    </a:cubicBezTo>
                    <a:cubicBezTo>
                      <a:pt x="14" y="9"/>
                      <a:pt x="9" y="3"/>
                      <a:pt x="6" y="0"/>
                    </a:cubicBezTo>
                    <a:cubicBezTo>
                      <a:pt x="4" y="1"/>
                      <a:pt x="2" y="2"/>
                      <a:pt x="0" y="4"/>
                    </a:cubicBezTo>
                    <a:cubicBezTo>
                      <a:pt x="2" y="6"/>
                      <a:pt x="8" y="11"/>
                      <a:pt x="13" y="19"/>
                    </a:cubicBezTo>
                    <a:close/>
                  </a:path>
                </a:pathLst>
              </a:custGeom>
              <a:solidFill>
                <a:srgbClr val="B7A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0" name="Freeform 876">
                <a:extLst>
                  <a:ext uri="{FF2B5EF4-FFF2-40B4-BE49-F238E27FC236}">
                    <a16:creationId xmlns:a16="http://schemas.microsoft.com/office/drawing/2014/main" id="{51EF17CC-E6F4-4708-BEAB-4BA687AD8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862" y="276225"/>
                <a:ext cx="49213" cy="76200"/>
              </a:xfrm>
              <a:custGeom>
                <a:avLst/>
                <a:gdLst>
                  <a:gd name="T0" fmla="*/ 34557708 w 29"/>
                  <a:gd name="T1" fmla="*/ 50986459 h 44"/>
                  <a:gd name="T2" fmla="*/ 63355798 w 29"/>
                  <a:gd name="T3" fmla="*/ 131964545 h 44"/>
                  <a:gd name="T4" fmla="*/ 83514461 w 29"/>
                  <a:gd name="T5" fmla="*/ 125965527 h 44"/>
                  <a:gd name="T6" fmla="*/ 51836562 w 29"/>
                  <a:gd name="T7" fmla="*/ 41987932 h 44"/>
                  <a:gd name="T8" fmla="*/ 17278854 w 29"/>
                  <a:gd name="T9" fmla="*/ 0 h 44"/>
                  <a:gd name="T10" fmla="*/ 0 w 29"/>
                  <a:gd name="T11" fmla="*/ 8996795 h 44"/>
                  <a:gd name="T12" fmla="*/ 34557708 w 29"/>
                  <a:gd name="T13" fmla="*/ 50986459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44"/>
                  <a:gd name="T23" fmla="*/ 29 w 29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44">
                    <a:moveTo>
                      <a:pt x="12" y="17"/>
                    </a:moveTo>
                    <a:cubicBezTo>
                      <a:pt x="19" y="30"/>
                      <a:pt x="22" y="44"/>
                      <a:pt x="22" y="44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6" y="27"/>
                      <a:pt x="18" y="14"/>
                    </a:cubicBezTo>
                    <a:cubicBezTo>
                      <a:pt x="14" y="8"/>
                      <a:pt x="9" y="3"/>
                      <a:pt x="6" y="0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3" y="6"/>
                      <a:pt x="8" y="11"/>
                      <a:pt x="12" y="17"/>
                    </a:cubicBezTo>
                    <a:close/>
                  </a:path>
                </a:pathLst>
              </a:custGeom>
              <a:solidFill>
                <a:srgbClr val="B7A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1" name="Freeform 877">
                <a:extLst>
                  <a:ext uri="{FF2B5EF4-FFF2-40B4-BE49-F238E27FC236}">
                    <a16:creationId xmlns:a16="http://schemas.microsoft.com/office/drawing/2014/main" id="{057F3280-72FC-44B3-ACB7-EBF694141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50" y="241300"/>
                <a:ext cx="50800" cy="76200"/>
              </a:xfrm>
              <a:custGeom>
                <a:avLst/>
                <a:gdLst>
                  <a:gd name="T0" fmla="*/ 36822993 w 29"/>
                  <a:gd name="T1" fmla="*/ 51612800 h 45"/>
                  <a:gd name="T2" fmla="*/ 70576966 w 29"/>
                  <a:gd name="T3" fmla="*/ 129032000 h 45"/>
                  <a:gd name="T4" fmla="*/ 88987586 w 29"/>
                  <a:gd name="T5" fmla="*/ 123296680 h 45"/>
                  <a:gd name="T6" fmla="*/ 55233614 w 29"/>
                  <a:gd name="T7" fmla="*/ 43010667 h 45"/>
                  <a:gd name="T8" fmla="*/ 15343352 w 29"/>
                  <a:gd name="T9" fmla="*/ 0 h 45"/>
                  <a:gd name="T10" fmla="*/ 0 w 29"/>
                  <a:gd name="T11" fmla="*/ 11468947 h 45"/>
                  <a:gd name="T12" fmla="*/ 36822993 w 29"/>
                  <a:gd name="T13" fmla="*/ 5161280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45"/>
                  <a:gd name="T23" fmla="*/ 29 w 29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45">
                    <a:moveTo>
                      <a:pt x="12" y="18"/>
                    </a:moveTo>
                    <a:cubicBezTo>
                      <a:pt x="20" y="31"/>
                      <a:pt x="23" y="45"/>
                      <a:pt x="23" y="4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6" y="28"/>
                      <a:pt x="18" y="15"/>
                    </a:cubicBezTo>
                    <a:cubicBezTo>
                      <a:pt x="14" y="8"/>
                      <a:pt x="8" y="3"/>
                      <a:pt x="5" y="0"/>
                    </a:cubicBezTo>
                    <a:cubicBezTo>
                      <a:pt x="4" y="1"/>
                      <a:pt x="2" y="2"/>
                      <a:pt x="0" y="4"/>
                    </a:cubicBezTo>
                    <a:cubicBezTo>
                      <a:pt x="3" y="6"/>
                      <a:pt x="8" y="11"/>
                      <a:pt x="12" y="18"/>
                    </a:cubicBezTo>
                    <a:close/>
                  </a:path>
                </a:pathLst>
              </a:custGeom>
              <a:solidFill>
                <a:srgbClr val="B7A9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2" name="Freeform 880">
                <a:extLst>
                  <a:ext uri="{FF2B5EF4-FFF2-40B4-BE49-F238E27FC236}">
                    <a16:creationId xmlns:a16="http://schemas.microsoft.com/office/drawing/2014/main" id="{20BF0161-26D6-4005-BDDC-7D8C3402B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75" cy="269875"/>
              </a:xfrm>
              <a:custGeom>
                <a:avLst/>
                <a:gdLst>
                  <a:gd name="T0" fmla="*/ 3111500 w 9"/>
                  <a:gd name="T1" fmla="*/ 0 h 157"/>
                  <a:gd name="T2" fmla="*/ 3111500 w 9"/>
                  <a:gd name="T3" fmla="*/ 463901373 h 157"/>
                  <a:gd name="T4" fmla="*/ 15555736 w 9"/>
                  <a:gd name="T5" fmla="*/ 375258609 h 157"/>
                  <a:gd name="T6" fmla="*/ 6223000 w 9"/>
                  <a:gd name="T7" fmla="*/ 180242121 h 157"/>
                  <a:gd name="T8" fmla="*/ 24890236 w 9"/>
                  <a:gd name="T9" fmla="*/ 53186002 h 157"/>
                  <a:gd name="T10" fmla="*/ 28001736 w 9"/>
                  <a:gd name="T11" fmla="*/ 38411635 h 157"/>
                  <a:gd name="T12" fmla="*/ 3111500 w 9"/>
                  <a:gd name="T13" fmla="*/ 0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7"/>
                  <a:gd name="T23" fmla="*/ 9 w 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7">
                    <a:moveTo>
                      <a:pt x="1" y="0"/>
                    </a:moveTo>
                    <a:cubicBezTo>
                      <a:pt x="1" y="157"/>
                      <a:pt x="1" y="157"/>
                      <a:pt x="1" y="157"/>
                    </a:cubicBezTo>
                    <a:cubicBezTo>
                      <a:pt x="9" y="148"/>
                      <a:pt x="9" y="139"/>
                      <a:pt x="5" y="127"/>
                    </a:cubicBezTo>
                    <a:cubicBezTo>
                      <a:pt x="2" y="115"/>
                      <a:pt x="0" y="80"/>
                      <a:pt x="2" y="61"/>
                    </a:cubicBezTo>
                    <a:cubicBezTo>
                      <a:pt x="5" y="42"/>
                      <a:pt x="8" y="22"/>
                      <a:pt x="8" y="18"/>
                    </a:cubicBezTo>
                    <a:cubicBezTo>
                      <a:pt x="9" y="16"/>
                      <a:pt x="9" y="15"/>
                      <a:pt x="9" y="13"/>
                    </a:cubicBezTo>
                    <a:cubicBezTo>
                      <a:pt x="8" y="8"/>
                      <a:pt x="5" y="3"/>
                      <a:pt x="1" y="0"/>
                    </a:cubicBezTo>
                  </a:path>
                </a:pathLst>
              </a:custGeom>
              <a:solidFill>
                <a:srgbClr val="998B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80" name="Group 217">
              <a:extLst>
                <a:ext uri="{FF2B5EF4-FFF2-40B4-BE49-F238E27FC236}">
                  <a16:creationId xmlns:a16="http://schemas.microsoft.com/office/drawing/2014/main" id="{D6CE33FB-D22C-4329-98FE-4A268C424D3E}"/>
                </a:ext>
              </a:extLst>
            </p:cNvPr>
            <p:cNvGrpSpPr>
              <a:grpSpLocks/>
            </p:cNvGrpSpPr>
            <p:nvPr/>
          </p:nvGrpSpPr>
          <p:grpSpPr bwMode="auto">
            <a:xfrm rot="-696735">
              <a:off x="1270457" y="2154997"/>
              <a:ext cx="836613" cy="396875"/>
              <a:chOff x="0" y="0"/>
              <a:chExt cx="836613" cy="396875"/>
            </a:xfrm>
          </p:grpSpPr>
          <p:sp>
            <p:nvSpPr>
              <p:cNvPr id="32826" name="Freeform 1096">
                <a:extLst>
                  <a:ext uri="{FF2B5EF4-FFF2-40B4-BE49-F238E27FC236}">
                    <a16:creationId xmlns:a16="http://schemas.microsoft.com/office/drawing/2014/main" id="{A8196157-4839-40D9-A38A-FBF781C2E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0" y="69850"/>
                <a:ext cx="296863" cy="252413"/>
              </a:xfrm>
              <a:custGeom>
                <a:avLst/>
                <a:gdLst>
                  <a:gd name="T0" fmla="*/ 362179724 w 173"/>
                  <a:gd name="T1" fmla="*/ 0 h 148"/>
                  <a:gd name="T2" fmla="*/ 79502657 w 173"/>
                  <a:gd name="T3" fmla="*/ 84351990 h 148"/>
                  <a:gd name="T4" fmla="*/ 73613444 w 173"/>
                  <a:gd name="T5" fmla="*/ 84351990 h 148"/>
                  <a:gd name="T6" fmla="*/ 67724231 w 173"/>
                  <a:gd name="T7" fmla="*/ 84351990 h 148"/>
                  <a:gd name="T8" fmla="*/ 20612245 w 173"/>
                  <a:gd name="T9" fmla="*/ 98896437 h 148"/>
                  <a:gd name="T10" fmla="*/ 2944606 w 173"/>
                  <a:gd name="T11" fmla="*/ 151253374 h 148"/>
                  <a:gd name="T12" fmla="*/ 2944606 w 173"/>
                  <a:gd name="T13" fmla="*/ 157070811 h 148"/>
                  <a:gd name="T14" fmla="*/ 44169096 w 173"/>
                  <a:gd name="T15" fmla="*/ 223970489 h 148"/>
                  <a:gd name="T16" fmla="*/ 94225689 w 173"/>
                  <a:gd name="T17" fmla="*/ 430488666 h 148"/>
                  <a:gd name="T18" fmla="*/ 509408328 w 173"/>
                  <a:gd name="T19" fmla="*/ 20360178 h 148"/>
                  <a:gd name="T20" fmla="*/ 453462522 w 173"/>
                  <a:gd name="T21" fmla="*/ 5817437 h 148"/>
                  <a:gd name="T22" fmla="*/ 368068937 w 173"/>
                  <a:gd name="T23" fmla="*/ 0 h 148"/>
                  <a:gd name="T24" fmla="*/ 362179724 w 173"/>
                  <a:gd name="T25" fmla="*/ 0 h 1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148"/>
                  <a:gd name="T41" fmla="*/ 173 w 173"/>
                  <a:gd name="T42" fmla="*/ 148 h 1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148">
                    <a:moveTo>
                      <a:pt x="123" y="0"/>
                    </a:moveTo>
                    <a:cubicBezTo>
                      <a:pt x="94" y="0"/>
                      <a:pt x="47" y="4"/>
                      <a:pt x="27" y="29"/>
                    </a:cubicBezTo>
                    <a:cubicBezTo>
                      <a:pt x="27" y="29"/>
                      <a:pt x="26" y="29"/>
                      <a:pt x="25" y="29"/>
                    </a:cubicBezTo>
                    <a:cubicBezTo>
                      <a:pt x="25" y="29"/>
                      <a:pt x="24" y="29"/>
                      <a:pt x="23" y="29"/>
                    </a:cubicBezTo>
                    <a:cubicBezTo>
                      <a:pt x="19" y="29"/>
                      <a:pt x="13" y="30"/>
                      <a:pt x="7" y="34"/>
                    </a:cubicBezTo>
                    <a:cubicBezTo>
                      <a:pt x="1" y="41"/>
                      <a:pt x="1" y="49"/>
                      <a:pt x="1" y="52"/>
                    </a:cubicBezTo>
                    <a:cubicBezTo>
                      <a:pt x="1" y="53"/>
                      <a:pt x="1" y="54"/>
                      <a:pt x="1" y="54"/>
                    </a:cubicBezTo>
                    <a:cubicBezTo>
                      <a:pt x="0" y="69"/>
                      <a:pt x="8" y="75"/>
                      <a:pt x="15" y="77"/>
                    </a:cubicBezTo>
                    <a:cubicBezTo>
                      <a:pt x="14" y="100"/>
                      <a:pt x="19" y="127"/>
                      <a:pt x="32" y="148"/>
                    </a:cubicBezTo>
                    <a:cubicBezTo>
                      <a:pt x="173" y="7"/>
                      <a:pt x="173" y="7"/>
                      <a:pt x="173" y="7"/>
                    </a:cubicBezTo>
                    <a:cubicBezTo>
                      <a:pt x="167" y="5"/>
                      <a:pt x="161" y="4"/>
                      <a:pt x="154" y="2"/>
                    </a:cubicBezTo>
                    <a:cubicBezTo>
                      <a:pt x="146" y="1"/>
                      <a:pt x="136" y="0"/>
                      <a:pt x="125" y="0"/>
                    </a:cubicBezTo>
                    <a:cubicBezTo>
                      <a:pt x="124" y="0"/>
                      <a:pt x="123" y="0"/>
                      <a:pt x="123" y="0"/>
                    </a:cubicBezTo>
                  </a:path>
                </a:pathLst>
              </a:custGeom>
              <a:solidFill>
                <a:srgbClr val="999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7" name="Freeform 1097">
                <a:extLst>
                  <a:ext uri="{FF2B5EF4-FFF2-40B4-BE49-F238E27FC236}">
                    <a16:creationId xmlns:a16="http://schemas.microsoft.com/office/drawing/2014/main" id="{664EA831-B73F-4035-8F54-A61787955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62" y="80963"/>
                <a:ext cx="325438" cy="307975"/>
              </a:xfrm>
              <a:custGeom>
                <a:avLst/>
                <a:gdLst>
                  <a:gd name="T0" fmla="*/ 413664242 w 190"/>
                  <a:gd name="T1" fmla="*/ 0 h 179"/>
                  <a:gd name="T2" fmla="*/ 0 w 190"/>
                  <a:gd name="T3" fmla="*/ 417392152 h 179"/>
                  <a:gd name="T4" fmla="*/ 99748460 w 190"/>
                  <a:gd name="T5" fmla="*/ 500278719 h 179"/>
                  <a:gd name="T6" fmla="*/ 249372862 w 190"/>
                  <a:gd name="T7" fmla="*/ 529880450 h 179"/>
                  <a:gd name="T8" fmla="*/ 272842081 w 190"/>
                  <a:gd name="T9" fmla="*/ 529880450 h 179"/>
                  <a:gd name="T10" fmla="*/ 487009403 w 190"/>
                  <a:gd name="T11" fmla="*/ 461795609 h 179"/>
                  <a:gd name="T12" fmla="*/ 557420483 w 190"/>
                  <a:gd name="T13" fmla="*/ 372988695 h 179"/>
                  <a:gd name="T14" fmla="*/ 557420483 w 190"/>
                  <a:gd name="T15" fmla="*/ 59205183 h 179"/>
                  <a:gd name="T16" fmla="*/ 531017185 w 190"/>
                  <a:gd name="T17" fmla="*/ 41442424 h 179"/>
                  <a:gd name="T18" fmla="*/ 413664242 w 190"/>
                  <a:gd name="T19" fmla="*/ 0 h 1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0"/>
                  <a:gd name="T31" fmla="*/ 0 h 179"/>
                  <a:gd name="T32" fmla="*/ 190 w 190"/>
                  <a:gd name="T33" fmla="*/ 179 h 1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0" h="179">
                    <a:moveTo>
                      <a:pt x="141" y="0"/>
                    </a:moveTo>
                    <a:cubicBezTo>
                      <a:pt x="0" y="141"/>
                      <a:pt x="0" y="141"/>
                      <a:pt x="0" y="141"/>
                    </a:cubicBezTo>
                    <a:cubicBezTo>
                      <a:pt x="8" y="153"/>
                      <a:pt x="19" y="163"/>
                      <a:pt x="34" y="169"/>
                    </a:cubicBezTo>
                    <a:cubicBezTo>
                      <a:pt x="50" y="175"/>
                      <a:pt x="68" y="178"/>
                      <a:pt x="85" y="179"/>
                    </a:cubicBezTo>
                    <a:cubicBezTo>
                      <a:pt x="88" y="179"/>
                      <a:pt x="90" y="179"/>
                      <a:pt x="93" y="179"/>
                    </a:cubicBezTo>
                    <a:cubicBezTo>
                      <a:pt x="123" y="179"/>
                      <a:pt x="149" y="171"/>
                      <a:pt x="166" y="156"/>
                    </a:cubicBezTo>
                    <a:cubicBezTo>
                      <a:pt x="176" y="147"/>
                      <a:pt x="184" y="136"/>
                      <a:pt x="190" y="126"/>
                    </a:cubicBezTo>
                    <a:cubicBezTo>
                      <a:pt x="190" y="20"/>
                      <a:pt x="190" y="20"/>
                      <a:pt x="190" y="20"/>
                    </a:cubicBezTo>
                    <a:cubicBezTo>
                      <a:pt x="187" y="18"/>
                      <a:pt x="184" y="16"/>
                      <a:pt x="181" y="14"/>
                    </a:cubicBezTo>
                    <a:cubicBezTo>
                      <a:pt x="169" y="8"/>
                      <a:pt x="155" y="3"/>
                      <a:pt x="141" y="0"/>
                    </a:cubicBezTo>
                  </a:path>
                </a:pathLst>
              </a:custGeom>
              <a:solidFill>
                <a:srgbClr val="99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8" name="Freeform 1098">
                <a:extLst>
                  <a:ext uri="{FF2B5EF4-FFF2-40B4-BE49-F238E27FC236}">
                    <a16:creationId xmlns:a16="http://schemas.microsoft.com/office/drawing/2014/main" id="{956FAA51-AE6E-43A3-AFEB-C430A504B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00" y="92075"/>
                <a:ext cx="342900" cy="304800"/>
              </a:xfrm>
              <a:custGeom>
                <a:avLst/>
                <a:gdLst>
                  <a:gd name="T0" fmla="*/ 161673921 w 200"/>
                  <a:gd name="T1" fmla="*/ 0 h 178"/>
                  <a:gd name="T2" fmla="*/ 155794901 w 200"/>
                  <a:gd name="T3" fmla="*/ 5864831 h 178"/>
                  <a:gd name="T4" fmla="*/ 85246655 w 200"/>
                  <a:gd name="T5" fmla="*/ 46915227 h 178"/>
                  <a:gd name="T6" fmla="*/ 49972532 w 200"/>
                  <a:gd name="T7" fmla="*/ 70372840 h 178"/>
                  <a:gd name="T8" fmla="*/ 49972532 w 200"/>
                  <a:gd name="T9" fmla="*/ 70372840 h 178"/>
                  <a:gd name="T10" fmla="*/ 44093511 w 200"/>
                  <a:gd name="T11" fmla="*/ 67439569 h 178"/>
                  <a:gd name="T12" fmla="*/ 14698409 w 200"/>
                  <a:gd name="T13" fmla="*/ 49846787 h 178"/>
                  <a:gd name="T14" fmla="*/ 0 w 200"/>
                  <a:gd name="T15" fmla="*/ 41050396 h 178"/>
                  <a:gd name="T16" fmla="*/ 0 w 200"/>
                  <a:gd name="T17" fmla="*/ 351860778 h 178"/>
                  <a:gd name="T18" fmla="*/ 49972532 w 200"/>
                  <a:gd name="T19" fmla="*/ 237505982 h 178"/>
                  <a:gd name="T20" fmla="*/ 170491595 w 200"/>
                  <a:gd name="T21" fmla="*/ 442757960 h 178"/>
                  <a:gd name="T22" fmla="*/ 402713762 w 200"/>
                  <a:gd name="T23" fmla="*/ 521927191 h 178"/>
                  <a:gd name="T24" fmla="*/ 408592782 w 200"/>
                  <a:gd name="T25" fmla="*/ 521927191 h 178"/>
                  <a:gd name="T26" fmla="*/ 502657110 w 200"/>
                  <a:gd name="T27" fmla="*/ 510199240 h 178"/>
                  <a:gd name="T28" fmla="*/ 587902050 w 200"/>
                  <a:gd name="T29" fmla="*/ 425165178 h 178"/>
                  <a:gd name="T30" fmla="*/ 161673921 w 200"/>
                  <a:gd name="T31" fmla="*/ 0 h 1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0"/>
                  <a:gd name="T49" fmla="*/ 0 h 178"/>
                  <a:gd name="T50" fmla="*/ 200 w 200"/>
                  <a:gd name="T51" fmla="*/ 178 h 1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0" h="178">
                    <a:moveTo>
                      <a:pt x="55" y="0"/>
                    </a:moveTo>
                    <a:cubicBezTo>
                      <a:pt x="54" y="1"/>
                      <a:pt x="54" y="1"/>
                      <a:pt x="53" y="2"/>
                    </a:cubicBezTo>
                    <a:cubicBezTo>
                      <a:pt x="44" y="6"/>
                      <a:pt x="36" y="10"/>
                      <a:pt x="29" y="16"/>
                    </a:cubicBezTo>
                    <a:cubicBezTo>
                      <a:pt x="26" y="19"/>
                      <a:pt x="20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2" y="21"/>
                      <a:pt x="8" y="19"/>
                      <a:pt x="5" y="17"/>
                    </a:cubicBezTo>
                    <a:cubicBezTo>
                      <a:pt x="3" y="16"/>
                      <a:pt x="2" y="15"/>
                      <a:pt x="0" y="14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" y="105"/>
                      <a:pt x="13" y="91"/>
                      <a:pt x="17" y="81"/>
                    </a:cubicBezTo>
                    <a:cubicBezTo>
                      <a:pt x="23" y="99"/>
                      <a:pt x="34" y="128"/>
                      <a:pt x="58" y="151"/>
                    </a:cubicBezTo>
                    <a:cubicBezTo>
                      <a:pt x="76" y="168"/>
                      <a:pt x="105" y="178"/>
                      <a:pt x="137" y="178"/>
                    </a:cubicBezTo>
                    <a:cubicBezTo>
                      <a:pt x="138" y="178"/>
                      <a:pt x="138" y="178"/>
                      <a:pt x="139" y="178"/>
                    </a:cubicBezTo>
                    <a:cubicBezTo>
                      <a:pt x="149" y="178"/>
                      <a:pt x="160" y="177"/>
                      <a:pt x="171" y="174"/>
                    </a:cubicBezTo>
                    <a:cubicBezTo>
                      <a:pt x="200" y="145"/>
                      <a:pt x="200" y="145"/>
                      <a:pt x="200" y="145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solidFill>
                <a:srgbClr val="999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9" name="Freeform 1099">
                <a:extLst>
                  <a:ext uri="{FF2B5EF4-FFF2-40B4-BE49-F238E27FC236}">
                    <a16:creationId xmlns:a16="http://schemas.microsoft.com/office/drawing/2014/main" id="{93270D08-7883-4B6E-8795-0A69C1E78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60325"/>
                <a:ext cx="347663" cy="279400"/>
              </a:xfrm>
              <a:custGeom>
                <a:avLst/>
                <a:gdLst>
                  <a:gd name="T0" fmla="*/ 263977262 w 203"/>
                  <a:gd name="T1" fmla="*/ 0 h 163"/>
                  <a:gd name="T2" fmla="*/ 222915350 w 203"/>
                  <a:gd name="T3" fmla="*/ 2937985 h 163"/>
                  <a:gd name="T4" fmla="*/ 134922359 w 203"/>
                  <a:gd name="T5" fmla="*/ 11751941 h 163"/>
                  <a:gd name="T6" fmla="*/ 0 w 203"/>
                  <a:gd name="T7" fmla="*/ 52887163 h 163"/>
                  <a:gd name="T8" fmla="*/ 425298032 w 203"/>
                  <a:gd name="T9" fmla="*/ 478922454 h 163"/>
                  <a:gd name="T10" fmla="*/ 533821979 w 203"/>
                  <a:gd name="T11" fmla="*/ 370210142 h 163"/>
                  <a:gd name="T12" fmla="*/ 551420920 w 203"/>
                  <a:gd name="T13" fmla="*/ 237992234 h 163"/>
                  <a:gd name="T14" fmla="*/ 592482832 w 203"/>
                  <a:gd name="T15" fmla="*/ 164537460 h 163"/>
                  <a:gd name="T16" fmla="*/ 592482832 w 203"/>
                  <a:gd name="T17" fmla="*/ 155723504 h 163"/>
                  <a:gd name="T18" fmla="*/ 571951876 w 203"/>
                  <a:gd name="T19" fmla="*/ 99898356 h 163"/>
                  <a:gd name="T20" fmla="*/ 527956236 w 203"/>
                  <a:gd name="T21" fmla="*/ 82268730 h 163"/>
                  <a:gd name="T22" fmla="*/ 522088781 w 203"/>
                  <a:gd name="T23" fmla="*/ 82268730 h 163"/>
                  <a:gd name="T24" fmla="*/ 513289311 w 203"/>
                  <a:gd name="T25" fmla="*/ 82268730 h 163"/>
                  <a:gd name="T26" fmla="*/ 263977262 w 203"/>
                  <a:gd name="T27" fmla="*/ 0 h 1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3"/>
                  <a:gd name="T43" fmla="*/ 0 h 163"/>
                  <a:gd name="T44" fmla="*/ 203 w 203"/>
                  <a:gd name="T45" fmla="*/ 163 h 1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3" h="163">
                    <a:moveTo>
                      <a:pt x="90" y="0"/>
                    </a:moveTo>
                    <a:cubicBezTo>
                      <a:pt x="85" y="0"/>
                      <a:pt x="80" y="1"/>
                      <a:pt x="76" y="1"/>
                    </a:cubicBezTo>
                    <a:cubicBezTo>
                      <a:pt x="64" y="1"/>
                      <a:pt x="54" y="3"/>
                      <a:pt x="46" y="4"/>
                    </a:cubicBezTo>
                    <a:cubicBezTo>
                      <a:pt x="28" y="8"/>
                      <a:pt x="13" y="13"/>
                      <a:pt x="0" y="18"/>
                    </a:cubicBezTo>
                    <a:cubicBezTo>
                      <a:pt x="145" y="163"/>
                      <a:pt x="145" y="163"/>
                      <a:pt x="145" y="163"/>
                    </a:cubicBezTo>
                    <a:cubicBezTo>
                      <a:pt x="182" y="126"/>
                      <a:pt x="182" y="126"/>
                      <a:pt x="182" y="126"/>
                    </a:cubicBezTo>
                    <a:cubicBezTo>
                      <a:pt x="186" y="111"/>
                      <a:pt x="188" y="95"/>
                      <a:pt x="188" y="81"/>
                    </a:cubicBezTo>
                    <a:cubicBezTo>
                      <a:pt x="194" y="79"/>
                      <a:pt x="203" y="73"/>
                      <a:pt x="202" y="56"/>
                    </a:cubicBezTo>
                    <a:cubicBezTo>
                      <a:pt x="202" y="55"/>
                      <a:pt x="202" y="54"/>
                      <a:pt x="202" y="53"/>
                    </a:cubicBezTo>
                    <a:cubicBezTo>
                      <a:pt x="202" y="49"/>
                      <a:pt x="202" y="41"/>
                      <a:pt x="195" y="34"/>
                    </a:cubicBezTo>
                    <a:cubicBezTo>
                      <a:pt x="190" y="29"/>
                      <a:pt x="184" y="28"/>
                      <a:pt x="180" y="28"/>
                    </a:cubicBezTo>
                    <a:cubicBezTo>
                      <a:pt x="179" y="28"/>
                      <a:pt x="178" y="28"/>
                      <a:pt x="178" y="28"/>
                    </a:cubicBezTo>
                    <a:cubicBezTo>
                      <a:pt x="177" y="28"/>
                      <a:pt x="176" y="28"/>
                      <a:pt x="175" y="28"/>
                    </a:cubicBezTo>
                    <a:cubicBezTo>
                      <a:pt x="158" y="5"/>
                      <a:pt x="119" y="0"/>
                      <a:pt x="90" y="0"/>
                    </a:cubicBezTo>
                  </a:path>
                </a:pathLst>
              </a:custGeom>
              <a:solidFill>
                <a:srgbClr val="998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0" name="Freeform 1100">
                <a:extLst>
                  <a:ext uri="{FF2B5EF4-FFF2-40B4-BE49-F238E27FC236}">
                    <a16:creationId xmlns:a16="http://schemas.microsoft.com/office/drawing/2014/main" id="{AA3A3F20-BAE5-4238-B87B-EC063ADE6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387" y="339725"/>
                <a:ext cx="68263" cy="50800"/>
              </a:xfrm>
              <a:custGeom>
                <a:avLst/>
                <a:gdLst>
                  <a:gd name="T0" fmla="*/ 84460103 w 40"/>
                  <a:gd name="T1" fmla="*/ 0 h 29"/>
                  <a:gd name="T2" fmla="*/ 84460103 w 40"/>
                  <a:gd name="T3" fmla="*/ 0 h 29"/>
                  <a:gd name="T4" fmla="*/ 0 w 40"/>
                  <a:gd name="T5" fmla="*/ 88987586 h 29"/>
                  <a:gd name="T6" fmla="*/ 55335694 w 40"/>
                  <a:gd name="T7" fmla="*/ 73644234 h 29"/>
                  <a:gd name="T8" fmla="*/ 116495929 w 40"/>
                  <a:gd name="T9" fmla="*/ 33753972 h 29"/>
                  <a:gd name="T10" fmla="*/ 84460103 w 40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9"/>
                  <a:gd name="T20" fmla="*/ 40 w 40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9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6" y="28"/>
                      <a:pt x="12" y="26"/>
                      <a:pt x="19" y="24"/>
                    </a:cubicBezTo>
                    <a:cubicBezTo>
                      <a:pt x="27" y="21"/>
                      <a:pt x="34" y="17"/>
                      <a:pt x="40" y="11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9994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1" name="Freeform 1101">
                <a:extLst>
                  <a:ext uri="{FF2B5EF4-FFF2-40B4-BE49-F238E27FC236}">
                    <a16:creationId xmlns:a16="http://schemas.microsoft.com/office/drawing/2014/main" id="{CB6DDB44-18B6-4837-920A-0C9BFE460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600" y="276225"/>
                <a:ext cx="63500" cy="82550"/>
              </a:xfrm>
              <a:custGeom>
                <a:avLst/>
                <a:gdLst>
                  <a:gd name="T0" fmla="*/ 108979730 w 37"/>
                  <a:gd name="T1" fmla="*/ 0 h 48"/>
                  <a:gd name="T2" fmla="*/ 0 w 37"/>
                  <a:gd name="T3" fmla="*/ 109433783 h 48"/>
                  <a:gd name="T4" fmla="*/ 32398730 w 37"/>
                  <a:gd name="T5" fmla="*/ 141968802 h 48"/>
                  <a:gd name="T6" fmla="*/ 108979730 w 3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48"/>
                  <a:gd name="T14" fmla="*/ 37 w 37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48">
                    <a:moveTo>
                      <a:pt x="37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24" y="36"/>
                      <a:pt x="33" y="18"/>
                      <a:pt x="37" y="0"/>
                    </a:cubicBezTo>
                  </a:path>
                </a:pathLst>
              </a:custGeom>
              <a:solidFill>
                <a:srgbClr val="9997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2" name="Freeform 1102">
                <a:extLst>
                  <a:ext uri="{FF2B5EF4-FFF2-40B4-BE49-F238E27FC236}">
                    <a16:creationId xmlns:a16="http://schemas.microsoft.com/office/drawing/2014/main" id="{7E21A54E-2666-4E3D-8478-D452C369C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09625" cy="328613"/>
              </a:xfrm>
              <a:custGeom>
                <a:avLst/>
                <a:gdLst>
                  <a:gd name="T0" fmla="*/ 1321083295 w 472"/>
                  <a:gd name="T1" fmla="*/ 97682365 h 191"/>
                  <a:gd name="T2" fmla="*/ 1315198076 w 472"/>
                  <a:gd name="T3" fmla="*/ 97682365 h 191"/>
                  <a:gd name="T4" fmla="*/ 1026854935 w 472"/>
                  <a:gd name="T5" fmla="*/ 0 h 191"/>
                  <a:gd name="T6" fmla="*/ 938586941 w 472"/>
                  <a:gd name="T7" fmla="*/ 5920195 h 191"/>
                  <a:gd name="T8" fmla="*/ 797357123 w 472"/>
                  <a:gd name="T9" fmla="*/ 47361564 h 191"/>
                  <a:gd name="T10" fmla="*/ 726743071 w 472"/>
                  <a:gd name="T11" fmla="*/ 88802932 h 191"/>
                  <a:gd name="T12" fmla="*/ 691435188 w 472"/>
                  <a:gd name="T13" fmla="*/ 109522756 h 191"/>
                  <a:gd name="T14" fmla="*/ 685551684 w 472"/>
                  <a:gd name="T15" fmla="*/ 109522756 h 191"/>
                  <a:gd name="T16" fmla="*/ 656129020 w 472"/>
                  <a:gd name="T17" fmla="*/ 88802932 h 191"/>
                  <a:gd name="T18" fmla="*/ 614935917 w 472"/>
                  <a:gd name="T19" fmla="*/ 62161192 h 191"/>
                  <a:gd name="T20" fmla="*/ 441341682 w 472"/>
                  <a:gd name="T21" fmla="*/ 5920195 h 191"/>
                  <a:gd name="T22" fmla="*/ 356015441 w 472"/>
                  <a:gd name="T23" fmla="*/ 0 h 191"/>
                  <a:gd name="T24" fmla="*/ 73557519 w 472"/>
                  <a:gd name="T25" fmla="*/ 97682365 h 191"/>
                  <a:gd name="T26" fmla="*/ 67672300 w 472"/>
                  <a:gd name="T27" fmla="*/ 97682365 h 191"/>
                  <a:gd name="T28" fmla="*/ 17653942 w 472"/>
                  <a:gd name="T29" fmla="*/ 115442951 h 191"/>
                  <a:gd name="T30" fmla="*/ 2941752 w 472"/>
                  <a:gd name="T31" fmla="*/ 171683948 h 191"/>
                  <a:gd name="T32" fmla="*/ 2941752 w 472"/>
                  <a:gd name="T33" fmla="*/ 180565101 h 191"/>
                  <a:gd name="T34" fmla="*/ 47076606 w 472"/>
                  <a:gd name="T35" fmla="*/ 245685531 h 191"/>
                  <a:gd name="T36" fmla="*/ 205960367 w 472"/>
                  <a:gd name="T37" fmla="*/ 541693583 h 191"/>
                  <a:gd name="T38" fmla="*/ 350131937 w 472"/>
                  <a:gd name="T39" fmla="*/ 565374365 h 191"/>
                  <a:gd name="T40" fmla="*/ 573744530 w 472"/>
                  <a:gd name="T41" fmla="*/ 485452587 h 191"/>
                  <a:gd name="T42" fmla="*/ 691435188 w 472"/>
                  <a:gd name="T43" fmla="*/ 281206704 h 191"/>
                  <a:gd name="T44" fmla="*/ 806184094 w 472"/>
                  <a:gd name="T45" fmla="*/ 485452587 h 191"/>
                  <a:gd name="T46" fmla="*/ 1032740154 w 472"/>
                  <a:gd name="T47" fmla="*/ 565374365 h 191"/>
                  <a:gd name="T48" fmla="*/ 1173969972 w 472"/>
                  <a:gd name="T49" fmla="*/ 541693583 h 191"/>
                  <a:gd name="T50" fmla="*/ 1341678988 w 472"/>
                  <a:gd name="T51" fmla="*/ 248646489 h 191"/>
                  <a:gd name="T52" fmla="*/ 1385813843 w 472"/>
                  <a:gd name="T53" fmla="*/ 180565101 h 191"/>
                  <a:gd name="T54" fmla="*/ 1385813843 w 472"/>
                  <a:gd name="T55" fmla="*/ 171683948 h 191"/>
                  <a:gd name="T56" fmla="*/ 1371101653 w 472"/>
                  <a:gd name="T57" fmla="*/ 115442951 h 191"/>
                  <a:gd name="T58" fmla="*/ 1321083295 w 472"/>
                  <a:gd name="T59" fmla="*/ 97682365 h 19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72"/>
                  <a:gd name="T91" fmla="*/ 0 h 191"/>
                  <a:gd name="T92" fmla="*/ 472 w 472"/>
                  <a:gd name="T93" fmla="*/ 191 h 19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72" h="191">
                    <a:moveTo>
                      <a:pt x="449" y="33"/>
                    </a:moveTo>
                    <a:cubicBezTo>
                      <a:pt x="448" y="33"/>
                      <a:pt x="447" y="33"/>
                      <a:pt x="447" y="33"/>
                    </a:cubicBezTo>
                    <a:cubicBezTo>
                      <a:pt x="428" y="5"/>
                      <a:pt x="377" y="0"/>
                      <a:pt x="349" y="0"/>
                    </a:cubicBezTo>
                    <a:cubicBezTo>
                      <a:pt x="338" y="0"/>
                      <a:pt x="327" y="1"/>
                      <a:pt x="319" y="2"/>
                    </a:cubicBezTo>
                    <a:cubicBezTo>
                      <a:pt x="300" y="6"/>
                      <a:pt x="284" y="10"/>
                      <a:pt x="271" y="16"/>
                    </a:cubicBezTo>
                    <a:cubicBezTo>
                      <a:pt x="262" y="20"/>
                      <a:pt x="254" y="24"/>
                      <a:pt x="247" y="30"/>
                    </a:cubicBezTo>
                    <a:cubicBezTo>
                      <a:pt x="244" y="33"/>
                      <a:pt x="238" y="37"/>
                      <a:pt x="235" y="37"/>
                    </a:cubicBezTo>
                    <a:cubicBezTo>
                      <a:pt x="234" y="37"/>
                      <a:pt x="233" y="37"/>
                      <a:pt x="233" y="37"/>
                    </a:cubicBezTo>
                    <a:cubicBezTo>
                      <a:pt x="230" y="35"/>
                      <a:pt x="227" y="33"/>
                      <a:pt x="223" y="30"/>
                    </a:cubicBezTo>
                    <a:cubicBezTo>
                      <a:pt x="219" y="27"/>
                      <a:pt x="214" y="24"/>
                      <a:pt x="209" y="21"/>
                    </a:cubicBezTo>
                    <a:cubicBezTo>
                      <a:pt x="192" y="12"/>
                      <a:pt x="171" y="6"/>
                      <a:pt x="150" y="2"/>
                    </a:cubicBezTo>
                    <a:cubicBezTo>
                      <a:pt x="143" y="1"/>
                      <a:pt x="132" y="0"/>
                      <a:pt x="121" y="0"/>
                    </a:cubicBezTo>
                    <a:cubicBezTo>
                      <a:pt x="93" y="0"/>
                      <a:pt x="44" y="5"/>
                      <a:pt x="25" y="33"/>
                    </a:cubicBezTo>
                    <a:cubicBezTo>
                      <a:pt x="25" y="33"/>
                      <a:pt x="24" y="33"/>
                      <a:pt x="23" y="33"/>
                    </a:cubicBezTo>
                    <a:cubicBezTo>
                      <a:pt x="21" y="33"/>
                      <a:pt x="12" y="33"/>
                      <a:pt x="6" y="39"/>
                    </a:cubicBezTo>
                    <a:cubicBezTo>
                      <a:pt x="0" y="46"/>
                      <a:pt x="1" y="55"/>
                      <a:pt x="1" y="58"/>
                    </a:cubicBezTo>
                    <a:cubicBezTo>
                      <a:pt x="1" y="59"/>
                      <a:pt x="1" y="60"/>
                      <a:pt x="1" y="61"/>
                    </a:cubicBezTo>
                    <a:cubicBezTo>
                      <a:pt x="1" y="76"/>
                      <a:pt x="9" y="82"/>
                      <a:pt x="16" y="83"/>
                    </a:cubicBezTo>
                    <a:cubicBezTo>
                      <a:pt x="17" y="122"/>
                      <a:pt x="32" y="171"/>
                      <a:pt x="70" y="183"/>
                    </a:cubicBezTo>
                    <a:cubicBezTo>
                      <a:pt x="86" y="188"/>
                      <a:pt x="102" y="191"/>
                      <a:pt x="119" y="191"/>
                    </a:cubicBezTo>
                    <a:cubicBezTo>
                      <a:pt x="150" y="191"/>
                      <a:pt x="178" y="181"/>
                      <a:pt x="195" y="164"/>
                    </a:cubicBezTo>
                    <a:cubicBezTo>
                      <a:pt x="218" y="142"/>
                      <a:pt x="229" y="113"/>
                      <a:pt x="235" y="95"/>
                    </a:cubicBezTo>
                    <a:cubicBezTo>
                      <a:pt x="241" y="113"/>
                      <a:pt x="251" y="142"/>
                      <a:pt x="274" y="164"/>
                    </a:cubicBezTo>
                    <a:cubicBezTo>
                      <a:pt x="291" y="181"/>
                      <a:pt x="319" y="191"/>
                      <a:pt x="351" y="191"/>
                    </a:cubicBezTo>
                    <a:cubicBezTo>
                      <a:pt x="367" y="191"/>
                      <a:pt x="384" y="188"/>
                      <a:pt x="399" y="183"/>
                    </a:cubicBezTo>
                    <a:cubicBezTo>
                      <a:pt x="438" y="170"/>
                      <a:pt x="454" y="122"/>
                      <a:pt x="456" y="84"/>
                    </a:cubicBezTo>
                    <a:cubicBezTo>
                      <a:pt x="462" y="82"/>
                      <a:pt x="471" y="77"/>
                      <a:pt x="471" y="61"/>
                    </a:cubicBezTo>
                    <a:cubicBezTo>
                      <a:pt x="471" y="60"/>
                      <a:pt x="471" y="59"/>
                      <a:pt x="471" y="58"/>
                    </a:cubicBezTo>
                    <a:cubicBezTo>
                      <a:pt x="472" y="55"/>
                      <a:pt x="472" y="46"/>
                      <a:pt x="466" y="39"/>
                    </a:cubicBezTo>
                    <a:cubicBezTo>
                      <a:pt x="460" y="33"/>
                      <a:pt x="452" y="33"/>
                      <a:pt x="449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3" name="Freeform 1103">
                <a:extLst>
                  <a:ext uri="{FF2B5EF4-FFF2-40B4-BE49-F238E27FC236}">
                    <a16:creationId xmlns:a16="http://schemas.microsoft.com/office/drawing/2014/main" id="{6C7965DD-8F8C-4DDE-8FFA-F8610C324E6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5400" y="25400"/>
                <a:ext cx="758825" cy="285750"/>
              </a:xfrm>
              <a:custGeom>
                <a:avLst/>
                <a:gdLst>
                  <a:gd name="T0" fmla="*/ 1273275731 w 442"/>
                  <a:gd name="T1" fmla="*/ 102473030 h 167"/>
                  <a:gd name="T2" fmla="*/ 1240853988 w 442"/>
                  <a:gd name="T3" fmla="*/ 90760702 h 167"/>
                  <a:gd name="T4" fmla="*/ 1234960219 w 442"/>
                  <a:gd name="T5" fmla="*/ 84905394 h 167"/>
                  <a:gd name="T6" fmla="*/ 904850742 w 442"/>
                  <a:gd name="T7" fmla="*/ 11710617 h 167"/>
                  <a:gd name="T8" fmla="*/ 772217746 w 442"/>
                  <a:gd name="T9" fmla="*/ 49771832 h 167"/>
                  <a:gd name="T10" fmla="*/ 713269748 w 442"/>
                  <a:gd name="T11" fmla="*/ 81977740 h 167"/>
                  <a:gd name="T12" fmla="*/ 618953981 w 442"/>
                  <a:gd name="T13" fmla="*/ 108328338 h 167"/>
                  <a:gd name="T14" fmla="*/ 548216727 w 442"/>
                  <a:gd name="T15" fmla="*/ 64411814 h 167"/>
                  <a:gd name="T16" fmla="*/ 392003501 w 442"/>
                  <a:gd name="T17" fmla="*/ 11710617 h 167"/>
                  <a:gd name="T18" fmla="*/ 67789511 w 442"/>
                  <a:gd name="T19" fmla="*/ 84905394 h 167"/>
                  <a:gd name="T20" fmla="*/ 61895741 w 442"/>
                  <a:gd name="T21" fmla="*/ 93688356 h 167"/>
                  <a:gd name="T22" fmla="*/ 29473999 w 442"/>
                  <a:gd name="T23" fmla="*/ 102473030 h 167"/>
                  <a:gd name="T24" fmla="*/ 5895487 w 442"/>
                  <a:gd name="T25" fmla="*/ 125894263 h 167"/>
                  <a:gd name="T26" fmla="*/ 20632486 w 442"/>
                  <a:gd name="T27" fmla="*/ 158100171 h 167"/>
                  <a:gd name="T28" fmla="*/ 44210999 w 442"/>
                  <a:gd name="T29" fmla="*/ 175667807 h 167"/>
                  <a:gd name="T30" fmla="*/ 50106485 w 442"/>
                  <a:gd name="T31" fmla="*/ 196161386 h 167"/>
                  <a:gd name="T32" fmla="*/ 176843995 w 442"/>
                  <a:gd name="T33" fmla="*/ 450879278 h 167"/>
                  <a:gd name="T34" fmla="*/ 498110241 w 442"/>
                  <a:gd name="T35" fmla="*/ 406962754 h 167"/>
                  <a:gd name="T36" fmla="*/ 610110751 w 442"/>
                  <a:gd name="T37" fmla="*/ 202016695 h 167"/>
                  <a:gd name="T38" fmla="*/ 651375723 w 442"/>
                  <a:gd name="T39" fmla="*/ 155172516 h 167"/>
                  <a:gd name="T40" fmla="*/ 686743492 w 442"/>
                  <a:gd name="T41" fmla="*/ 202016695 h 167"/>
                  <a:gd name="T42" fmla="*/ 795797976 w 442"/>
                  <a:gd name="T43" fmla="*/ 406962754 h 167"/>
                  <a:gd name="T44" fmla="*/ 1117064222 w 442"/>
                  <a:gd name="T45" fmla="*/ 450879278 h 167"/>
                  <a:gd name="T46" fmla="*/ 1252643245 w 442"/>
                  <a:gd name="T47" fmla="*/ 196161386 h 167"/>
                  <a:gd name="T48" fmla="*/ 1255590988 w 442"/>
                  <a:gd name="T49" fmla="*/ 178595461 h 167"/>
                  <a:gd name="T50" fmla="*/ 1282117244 w 442"/>
                  <a:gd name="T51" fmla="*/ 158100171 h 167"/>
                  <a:gd name="T52" fmla="*/ 1296854243 w 442"/>
                  <a:gd name="T53" fmla="*/ 125894263 h 167"/>
                  <a:gd name="T54" fmla="*/ 1273275731 w 442"/>
                  <a:gd name="T55" fmla="*/ 102473030 h 167"/>
                  <a:gd name="T56" fmla="*/ 551162753 w 442"/>
                  <a:gd name="T57" fmla="*/ 245934930 h 167"/>
                  <a:gd name="T58" fmla="*/ 483373242 w 442"/>
                  <a:gd name="T59" fmla="*/ 368901539 h 167"/>
                  <a:gd name="T60" fmla="*/ 324213990 w 442"/>
                  <a:gd name="T61" fmla="*/ 427456334 h 167"/>
                  <a:gd name="T62" fmla="*/ 188633251 w 442"/>
                  <a:gd name="T63" fmla="*/ 398179792 h 167"/>
                  <a:gd name="T64" fmla="*/ 103158997 w 442"/>
                  <a:gd name="T65" fmla="*/ 161027825 h 167"/>
                  <a:gd name="T66" fmla="*/ 330107760 w 442"/>
                  <a:gd name="T67" fmla="*/ 61484160 h 167"/>
                  <a:gd name="T68" fmla="*/ 333055503 w 442"/>
                  <a:gd name="T69" fmla="*/ 61484160 h 167"/>
                  <a:gd name="T70" fmla="*/ 551162753 w 442"/>
                  <a:gd name="T71" fmla="*/ 140534246 h 167"/>
                  <a:gd name="T72" fmla="*/ 551162753 w 442"/>
                  <a:gd name="T73" fmla="*/ 245934930 h 167"/>
                  <a:gd name="T74" fmla="*/ 1108220993 w 442"/>
                  <a:gd name="T75" fmla="*/ 398179792 h 167"/>
                  <a:gd name="T76" fmla="*/ 975587997 w 442"/>
                  <a:gd name="T77" fmla="*/ 427456334 h 167"/>
                  <a:gd name="T78" fmla="*/ 813481002 w 442"/>
                  <a:gd name="T79" fmla="*/ 368901539 h 167"/>
                  <a:gd name="T80" fmla="*/ 748639234 w 442"/>
                  <a:gd name="T81" fmla="*/ 254717892 h 167"/>
                  <a:gd name="T82" fmla="*/ 754533003 w 442"/>
                  <a:gd name="T83" fmla="*/ 131751283 h 167"/>
                  <a:gd name="T84" fmla="*/ 857692000 w 442"/>
                  <a:gd name="T85" fmla="*/ 73194777 h 167"/>
                  <a:gd name="T86" fmla="*/ 963798740 w 442"/>
                  <a:gd name="T87" fmla="*/ 61484160 h 167"/>
                  <a:gd name="T88" fmla="*/ 966746484 w 442"/>
                  <a:gd name="T89" fmla="*/ 61484160 h 167"/>
                  <a:gd name="T90" fmla="*/ 1193695247 w 442"/>
                  <a:gd name="T91" fmla="*/ 161027825 h 167"/>
                  <a:gd name="T92" fmla="*/ 1108220993 w 442"/>
                  <a:gd name="T93" fmla="*/ 398179792 h 16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2"/>
                  <a:gd name="T142" fmla="*/ 0 h 167"/>
                  <a:gd name="T143" fmla="*/ 442 w 442"/>
                  <a:gd name="T144" fmla="*/ 167 h 16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2" h="167">
                    <a:moveTo>
                      <a:pt x="432" y="35"/>
                    </a:moveTo>
                    <a:cubicBezTo>
                      <a:pt x="426" y="35"/>
                      <a:pt x="422" y="33"/>
                      <a:pt x="421" y="31"/>
                    </a:cubicBezTo>
                    <a:cubicBezTo>
                      <a:pt x="420" y="31"/>
                      <a:pt x="419" y="29"/>
                      <a:pt x="419" y="29"/>
                    </a:cubicBezTo>
                    <a:cubicBezTo>
                      <a:pt x="401" y="0"/>
                      <a:pt x="330" y="0"/>
                      <a:pt x="307" y="4"/>
                    </a:cubicBezTo>
                    <a:cubicBezTo>
                      <a:pt x="292" y="7"/>
                      <a:pt x="276" y="10"/>
                      <a:pt x="262" y="17"/>
                    </a:cubicBezTo>
                    <a:cubicBezTo>
                      <a:pt x="255" y="20"/>
                      <a:pt x="248" y="23"/>
                      <a:pt x="242" y="28"/>
                    </a:cubicBezTo>
                    <a:cubicBezTo>
                      <a:pt x="232" y="36"/>
                      <a:pt x="223" y="43"/>
                      <a:pt x="210" y="37"/>
                    </a:cubicBezTo>
                    <a:cubicBezTo>
                      <a:pt x="202" y="32"/>
                      <a:pt x="195" y="26"/>
                      <a:pt x="186" y="22"/>
                    </a:cubicBezTo>
                    <a:cubicBezTo>
                      <a:pt x="170" y="13"/>
                      <a:pt x="151" y="7"/>
                      <a:pt x="133" y="4"/>
                    </a:cubicBezTo>
                    <a:cubicBezTo>
                      <a:pt x="110" y="0"/>
                      <a:pt x="39" y="0"/>
                      <a:pt x="23" y="29"/>
                    </a:cubicBezTo>
                    <a:cubicBezTo>
                      <a:pt x="22" y="30"/>
                      <a:pt x="22" y="31"/>
                      <a:pt x="21" y="32"/>
                    </a:cubicBezTo>
                    <a:cubicBezTo>
                      <a:pt x="19" y="33"/>
                      <a:pt x="16" y="35"/>
                      <a:pt x="10" y="35"/>
                    </a:cubicBezTo>
                    <a:cubicBezTo>
                      <a:pt x="2" y="34"/>
                      <a:pt x="1" y="36"/>
                      <a:pt x="2" y="43"/>
                    </a:cubicBezTo>
                    <a:cubicBezTo>
                      <a:pt x="2" y="49"/>
                      <a:pt x="0" y="54"/>
                      <a:pt x="7" y="54"/>
                    </a:cubicBezTo>
                    <a:cubicBezTo>
                      <a:pt x="11" y="54"/>
                      <a:pt x="14" y="58"/>
                      <a:pt x="15" y="60"/>
                    </a:cubicBezTo>
                    <a:cubicBezTo>
                      <a:pt x="16" y="62"/>
                      <a:pt x="17" y="66"/>
                      <a:pt x="17" y="67"/>
                    </a:cubicBezTo>
                    <a:cubicBezTo>
                      <a:pt x="17" y="102"/>
                      <a:pt x="30" y="144"/>
                      <a:pt x="60" y="154"/>
                    </a:cubicBezTo>
                    <a:cubicBezTo>
                      <a:pt x="100" y="167"/>
                      <a:pt x="146" y="161"/>
                      <a:pt x="169" y="139"/>
                    </a:cubicBezTo>
                    <a:cubicBezTo>
                      <a:pt x="192" y="116"/>
                      <a:pt x="201" y="85"/>
                      <a:pt x="207" y="69"/>
                    </a:cubicBezTo>
                    <a:cubicBezTo>
                      <a:pt x="209" y="62"/>
                      <a:pt x="212" y="53"/>
                      <a:pt x="221" y="53"/>
                    </a:cubicBezTo>
                    <a:cubicBezTo>
                      <a:pt x="229" y="54"/>
                      <a:pt x="230" y="63"/>
                      <a:pt x="233" y="69"/>
                    </a:cubicBezTo>
                    <a:cubicBezTo>
                      <a:pt x="238" y="85"/>
                      <a:pt x="247" y="116"/>
                      <a:pt x="270" y="139"/>
                    </a:cubicBezTo>
                    <a:cubicBezTo>
                      <a:pt x="293" y="161"/>
                      <a:pt x="339" y="167"/>
                      <a:pt x="379" y="154"/>
                    </a:cubicBezTo>
                    <a:cubicBezTo>
                      <a:pt x="410" y="144"/>
                      <a:pt x="424" y="102"/>
                      <a:pt x="425" y="67"/>
                    </a:cubicBezTo>
                    <a:cubicBezTo>
                      <a:pt x="425" y="65"/>
                      <a:pt x="425" y="62"/>
                      <a:pt x="426" y="61"/>
                    </a:cubicBezTo>
                    <a:cubicBezTo>
                      <a:pt x="427" y="59"/>
                      <a:pt x="431" y="55"/>
                      <a:pt x="435" y="54"/>
                    </a:cubicBezTo>
                    <a:cubicBezTo>
                      <a:pt x="442" y="54"/>
                      <a:pt x="440" y="49"/>
                      <a:pt x="440" y="43"/>
                    </a:cubicBezTo>
                    <a:cubicBezTo>
                      <a:pt x="441" y="36"/>
                      <a:pt x="440" y="34"/>
                      <a:pt x="432" y="35"/>
                    </a:cubicBezTo>
                    <a:close/>
                    <a:moveTo>
                      <a:pt x="187" y="84"/>
                    </a:moveTo>
                    <a:cubicBezTo>
                      <a:pt x="182" y="99"/>
                      <a:pt x="174" y="114"/>
                      <a:pt x="164" y="126"/>
                    </a:cubicBezTo>
                    <a:cubicBezTo>
                      <a:pt x="148" y="144"/>
                      <a:pt x="123" y="146"/>
                      <a:pt x="110" y="146"/>
                    </a:cubicBezTo>
                    <a:cubicBezTo>
                      <a:pt x="92" y="146"/>
                      <a:pt x="74" y="142"/>
                      <a:pt x="64" y="136"/>
                    </a:cubicBezTo>
                    <a:cubicBezTo>
                      <a:pt x="43" y="123"/>
                      <a:pt x="32" y="83"/>
                      <a:pt x="35" y="55"/>
                    </a:cubicBezTo>
                    <a:cubicBezTo>
                      <a:pt x="37" y="30"/>
                      <a:pt x="56" y="22"/>
                      <a:pt x="112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48" y="21"/>
                      <a:pt x="172" y="30"/>
                      <a:pt x="187" y="48"/>
                    </a:cubicBezTo>
                    <a:cubicBezTo>
                      <a:pt x="194" y="57"/>
                      <a:pt x="191" y="71"/>
                      <a:pt x="187" y="84"/>
                    </a:cubicBezTo>
                    <a:close/>
                    <a:moveTo>
                      <a:pt x="376" y="136"/>
                    </a:moveTo>
                    <a:cubicBezTo>
                      <a:pt x="366" y="142"/>
                      <a:pt x="348" y="146"/>
                      <a:pt x="331" y="146"/>
                    </a:cubicBezTo>
                    <a:cubicBezTo>
                      <a:pt x="317" y="146"/>
                      <a:pt x="292" y="144"/>
                      <a:pt x="276" y="126"/>
                    </a:cubicBezTo>
                    <a:cubicBezTo>
                      <a:pt x="266" y="114"/>
                      <a:pt x="259" y="101"/>
                      <a:pt x="254" y="87"/>
                    </a:cubicBezTo>
                    <a:cubicBezTo>
                      <a:pt x="250" y="73"/>
                      <a:pt x="245" y="55"/>
                      <a:pt x="256" y="45"/>
                    </a:cubicBezTo>
                    <a:cubicBezTo>
                      <a:pt x="266" y="35"/>
                      <a:pt x="279" y="28"/>
                      <a:pt x="291" y="25"/>
                    </a:cubicBezTo>
                    <a:cubicBezTo>
                      <a:pt x="302" y="23"/>
                      <a:pt x="314" y="21"/>
                      <a:pt x="327" y="21"/>
                    </a:cubicBezTo>
                    <a:cubicBezTo>
                      <a:pt x="328" y="21"/>
                      <a:pt x="328" y="21"/>
                      <a:pt x="328" y="21"/>
                    </a:cubicBezTo>
                    <a:cubicBezTo>
                      <a:pt x="384" y="22"/>
                      <a:pt x="403" y="30"/>
                      <a:pt x="405" y="55"/>
                    </a:cubicBezTo>
                    <a:cubicBezTo>
                      <a:pt x="408" y="83"/>
                      <a:pt x="397" y="123"/>
                      <a:pt x="376" y="136"/>
                    </a:cubicBez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81" name="Group 226">
              <a:extLst>
                <a:ext uri="{FF2B5EF4-FFF2-40B4-BE49-F238E27FC236}">
                  <a16:creationId xmlns:a16="http://schemas.microsoft.com/office/drawing/2014/main" id="{CE382C94-B2ED-450F-AE0B-EFAB456D7434}"/>
                </a:ext>
              </a:extLst>
            </p:cNvPr>
            <p:cNvGrpSpPr>
              <a:grpSpLocks/>
            </p:cNvGrpSpPr>
            <p:nvPr/>
          </p:nvGrpSpPr>
          <p:grpSpPr bwMode="auto">
            <a:xfrm rot="862164">
              <a:off x="3444325" y="2151780"/>
              <a:ext cx="684213" cy="393700"/>
              <a:chOff x="0" y="0"/>
              <a:chExt cx="684213" cy="393700"/>
            </a:xfrm>
          </p:grpSpPr>
          <p:sp>
            <p:nvSpPr>
              <p:cNvPr id="32811" name="Freeform 1061">
                <a:extLst>
                  <a:ext uri="{FF2B5EF4-FFF2-40B4-BE49-F238E27FC236}">
                    <a16:creationId xmlns:a16="http://schemas.microsoft.com/office/drawing/2014/main" id="{E6BC840C-2E02-49CF-9C81-15F2DBD753F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4288" y="65087"/>
                <a:ext cx="495300" cy="58738"/>
              </a:xfrm>
              <a:custGeom>
                <a:avLst/>
                <a:gdLst>
                  <a:gd name="T0" fmla="*/ 795995088 w 289"/>
                  <a:gd name="T1" fmla="*/ 47752266 h 34"/>
                  <a:gd name="T2" fmla="*/ 699065392 w 289"/>
                  <a:gd name="T3" fmla="*/ 101475078 h 34"/>
                  <a:gd name="T4" fmla="*/ 848865363 w 289"/>
                  <a:gd name="T5" fmla="*/ 101475078 h 34"/>
                  <a:gd name="T6" fmla="*/ 795995088 w 289"/>
                  <a:gd name="T7" fmla="*/ 47752266 h 34"/>
                  <a:gd name="T8" fmla="*/ 76368747 w 289"/>
                  <a:gd name="T9" fmla="*/ 0 h 34"/>
                  <a:gd name="T10" fmla="*/ 46995229 w 289"/>
                  <a:gd name="T11" fmla="*/ 0 h 34"/>
                  <a:gd name="T12" fmla="*/ 2937523 w 289"/>
                  <a:gd name="T13" fmla="*/ 44768722 h 34"/>
                  <a:gd name="T14" fmla="*/ 0 w 289"/>
                  <a:gd name="T15" fmla="*/ 101475078 h 34"/>
                  <a:gd name="T16" fmla="*/ 411215541 w 289"/>
                  <a:gd name="T17" fmla="*/ 101475078 h 34"/>
                  <a:gd name="T18" fmla="*/ 264353093 w 289"/>
                  <a:gd name="T19" fmla="*/ 35814632 h 34"/>
                  <a:gd name="T20" fmla="*/ 88117126 w 289"/>
                  <a:gd name="T21" fmla="*/ 0 h 34"/>
                  <a:gd name="T22" fmla="*/ 76368747 w 289"/>
                  <a:gd name="T23" fmla="*/ 0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9"/>
                  <a:gd name="T37" fmla="*/ 0 h 34"/>
                  <a:gd name="T38" fmla="*/ 289 w 289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9" h="34">
                    <a:moveTo>
                      <a:pt x="271" y="16"/>
                    </a:moveTo>
                    <a:cubicBezTo>
                      <a:pt x="257" y="23"/>
                      <a:pt x="246" y="29"/>
                      <a:pt x="238" y="34"/>
                    </a:cubicBezTo>
                    <a:cubicBezTo>
                      <a:pt x="289" y="34"/>
                      <a:pt x="289" y="34"/>
                      <a:pt x="289" y="34"/>
                    </a:cubicBezTo>
                    <a:cubicBezTo>
                      <a:pt x="271" y="16"/>
                      <a:pt x="271" y="16"/>
                      <a:pt x="271" y="16"/>
                    </a:cubicBezTo>
                    <a:moveTo>
                      <a:pt x="26" y="0"/>
                    </a:moveTo>
                    <a:cubicBezTo>
                      <a:pt x="20" y="0"/>
                      <a:pt x="17" y="0"/>
                      <a:pt x="16" y="0"/>
                    </a:cubicBezTo>
                    <a:cubicBezTo>
                      <a:pt x="8" y="1"/>
                      <a:pt x="2" y="7"/>
                      <a:pt x="1" y="15"/>
                    </a:cubicBezTo>
                    <a:cubicBezTo>
                      <a:pt x="1" y="21"/>
                      <a:pt x="1" y="28"/>
                      <a:pt x="0" y="34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28" y="28"/>
                      <a:pt x="112" y="20"/>
                      <a:pt x="90" y="12"/>
                    </a:cubicBezTo>
                    <a:cubicBezTo>
                      <a:pt x="64" y="3"/>
                      <a:pt x="43" y="0"/>
                      <a:pt x="30" y="0"/>
                    </a:cubicBezTo>
                    <a:cubicBezTo>
                      <a:pt x="28" y="0"/>
                      <a:pt x="27" y="0"/>
                      <a:pt x="26" y="0"/>
                    </a:cubicBezTo>
                  </a:path>
                </a:pathLst>
              </a:custGeom>
              <a:solidFill>
                <a:srgbClr val="6E8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2" name="Freeform 1062">
                <a:extLst>
                  <a:ext uri="{FF2B5EF4-FFF2-40B4-BE49-F238E27FC236}">
                    <a16:creationId xmlns:a16="http://schemas.microsoft.com/office/drawing/2014/main" id="{F1E9EAFF-B00E-4806-A326-720E310BC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425" y="77787"/>
                <a:ext cx="30163" cy="46038"/>
              </a:xfrm>
              <a:custGeom>
                <a:avLst/>
                <a:gdLst>
                  <a:gd name="T0" fmla="*/ 50544809 w 18"/>
                  <a:gd name="T1" fmla="*/ 0 h 26"/>
                  <a:gd name="T2" fmla="*/ 0 w 18"/>
                  <a:gd name="T3" fmla="*/ 25083627 h 26"/>
                  <a:gd name="T4" fmla="*/ 50544809 w 18"/>
                  <a:gd name="T5" fmla="*/ 81519132 h 26"/>
                  <a:gd name="T6" fmla="*/ 50544809 w 18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6"/>
                  <a:gd name="T14" fmla="*/ 18 w 18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6">
                    <a:moveTo>
                      <a:pt x="18" y="0"/>
                    </a:moveTo>
                    <a:cubicBezTo>
                      <a:pt x="11" y="3"/>
                      <a:pt x="6" y="6"/>
                      <a:pt x="0" y="8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6B8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3" name="Freeform 1063">
                <a:extLst>
                  <a:ext uri="{FF2B5EF4-FFF2-40B4-BE49-F238E27FC236}">
                    <a16:creationId xmlns:a16="http://schemas.microsoft.com/office/drawing/2014/main" id="{A06C00FC-30A1-47F9-9A64-D9642B86A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588" y="55562"/>
                <a:ext cx="68263" cy="68263"/>
              </a:xfrm>
              <a:custGeom>
                <a:avLst/>
                <a:gdLst>
                  <a:gd name="T0" fmla="*/ 119483004 w 39"/>
                  <a:gd name="T1" fmla="*/ 0 h 39"/>
                  <a:gd name="T2" fmla="*/ 6127917 w 39"/>
                  <a:gd name="T3" fmla="*/ 36764001 h 39"/>
                  <a:gd name="T4" fmla="*/ 0 w 39"/>
                  <a:gd name="T5" fmla="*/ 39827085 h 39"/>
                  <a:gd name="T6" fmla="*/ 0 w 39"/>
                  <a:gd name="T7" fmla="*/ 119483004 h 39"/>
                  <a:gd name="T8" fmla="*/ 119483004 w 3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9"/>
                  <a:gd name="T17" fmla="*/ 39 w 3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9">
                    <a:moveTo>
                      <a:pt x="39" y="0"/>
                    </a:moveTo>
                    <a:cubicBezTo>
                      <a:pt x="28" y="3"/>
                      <a:pt x="16" y="7"/>
                      <a:pt x="2" y="12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838E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4" name="Freeform 1064">
                <a:extLst>
                  <a:ext uri="{FF2B5EF4-FFF2-40B4-BE49-F238E27FC236}">
                    <a16:creationId xmlns:a16="http://schemas.microsoft.com/office/drawing/2014/main" id="{6412F573-A95F-4346-A543-53806D8EF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588" y="49212"/>
                <a:ext cx="158750" cy="74613"/>
              </a:xfrm>
              <a:custGeom>
                <a:avLst/>
                <a:gdLst>
                  <a:gd name="T0" fmla="*/ 211403234 w 92"/>
                  <a:gd name="T1" fmla="*/ 0 h 43"/>
                  <a:gd name="T2" fmla="*/ 181627255 w 92"/>
                  <a:gd name="T3" fmla="*/ 3010548 h 43"/>
                  <a:gd name="T4" fmla="*/ 116122174 w 92"/>
                  <a:gd name="T5" fmla="*/ 12043926 h 43"/>
                  <a:gd name="T6" fmla="*/ 0 w 92"/>
                  <a:gd name="T7" fmla="*/ 129467436 h 43"/>
                  <a:gd name="T8" fmla="*/ 273930027 w 92"/>
                  <a:gd name="T9" fmla="*/ 129467436 h 43"/>
                  <a:gd name="T10" fmla="*/ 267975177 w 92"/>
                  <a:gd name="T11" fmla="*/ 48173970 h 43"/>
                  <a:gd name="T12" fmla="*/ 223312935 w 92"/>
                  <a:gd name="T13" fmla="*/ 3010548 h 43"/>
                  <a:gd name="T14" fmla="*/ 211403234 w 92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"/>
                  <a:gd name="T25" fmla="*/ 0 h 43"/>
                  <a:gd name="T26" fmla="*/ 92 w 92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" h="43">
                    <a:moveTo>
                      <a:pt x="71" y="0"/>
                    </a:moveTo>
                    <a:cubicBezTo>
                      <a:pt x="68" y="0"/>
                      <a:pt x="65" y="0"/>
                      <a:pt x="61" y="1"/>
                    </a:cubicBezTo>
                    <a:cubicBezTo>
                      <a:pt x="55" y="1"/>
                      <a:pt x="48" y="2"/>
                      <a:pt x="39" y="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1" y="34"/>
                      <a:pt x="90" y="25"/>
                      <a:pt x="90" y="16"/>
                    </a:cubicBezTo>
                    <a:cubicBezTo>
                      <a:pt x="89" y="8"/>
                      <a:pt x="83" y="1"/>
                      <a:pt x="75" y="1"/>
                    </a:cubicBezTo>
                    <a:cubicBezTo>
                      <a:pt x="75" y="0"/>
                      <a:pt x="73" y="0"/>
                      <a:pt x="71" y="0"/>
                    </a:cubicBezTo>
                  </a:path>
                </a:pathLst>
              </a:custGeom>
              <a:solidFill>
                <a:srgbClr val="949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5" name="Freeform 1065">
                <a:extLst>
                  <a:ext uri="{FF2B5EF4-FFF2-40B4-BE49-F238E27FC236}">
                    <a16:creationId xmlns:a16="http://schemas.microsoft.com/office/drawing/2014/main" id="{2DE47391-5EBF-4D3C-A1B8-2B1EBD616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03212"/>
                <a:ext cx="80963" cy="77788"/>
              </a:xfrm>
              <a:custGeom>
                <a:avLst/>
                <a:gdLst>
                  <a:gd name="T0" fmla="*/ 8534850 w 48"/>
                  <a:gd name="T1" fmla="*/ 0 h 45"/>
                  <a:gd name="T2" fmla="*/ 2845512 w 48"/>
                  <a:gd name="T3" fmla="*/ 77691197 h 45"/>
                  <a:gd name="T4" fmla="*/ 39830423 w 48"/>
                  <a:gd name="T5" fmla="*/ 128490218 h 45"/>
                  <a:gd name="T6" fmla="*/ 82506357 w 48"/>
                  <a:gd name="T7" fmla="*/ 134466065 h 45"/>
                  <a:gd name="T8" fmla="*/ 119492954 w 48"/>
                  <a:gd name="T9" fmla="*/ 134466065 h 45"/>
                  <a:gd name="T10" fmla="*/ 136562654 w 48"/>
                  <a:gd name="T11" fmla="*/ 134466065 h 45"/>
                  <a:gd name="T12" fmla="*/ 8534850 w 48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45"/>
                  <a:gd name="T23" fmla="*/ 48 w 48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45">
                    <a:moveTo>
                      <a:pt x="3" y="0"/>
                    </a:moveTo>
                    <a:cubicBezTo>
                      <a:pt x="2" y="9"/>
                      <a:pt x="1" y="18"/>
                      <a:pt x="1" y="26"/>
                    </a:cubicBezTo>
                    <a:cubicBezTo>
                      <a:pt x="0" y="34"/>
                      <a:pt x="6" y="41"/>
                      <a:pt x="14" y="43"/>
                    </a:cubicBezTo>
                    <a:cubicBezTo>
                      <a:pt x="15" y="43"/>
                      <a:pt x="20" y="44"/>
                      <a:pt x="29" y="45"/>
                    </a:cubicBezTo>
                    <a:cubicBezTo>
                      <a:pt x="33" y="45"/>
                      <a:pt x="37" y="45"/>
                      <a:pt x="42" y="45"/>
                    </a:cubicBezTo>
                    <a:cubicBezTo>
                      <a:pt x="44" y="45"/>
                      <a:pt x="46" y="45"/>
                      <a:pt x="48" y="45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69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6" name="Freeform 1066">
                <a:extLst>
                  <a:ext uri="{FF2B5EF4-FFF2-40B4-BE49-F238E27FC236}">
                    <a16:creationId xmlns:a16="http://schemas.microsoft.com/office/drawing/2014/main" id="{7AA6E217-33CC-4248-93F1-7661075B3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3" y="123825"/>
                <a:ext cx="504825" cy="257175"/>
              </a:xfrm>
              <a:custGeom>
                <a:avLst/>
                <a:gdLst>
                  <a:gd name="T0" fmla="*/ 863892477 w 295"/>
                  <a:gd name="T1" fmla="*/ 0 h 150"/>
                  <a:gd name="T2" fmla="*/ 714541284 w 295"/>
                  <a:gd name="T3" fmla="*/ 0 h 150"/>
                  <a:gd name="T4" fmla="*/ 682328315 w 295"/>
                  <a:gd name="T5" fmla="*/ 20577429 h 150"/>
                  <a:gd name="T6" fmla="*/ 465623200 w 295"/>
                  <a:gd name="T7" fmla="*/ 26456450 h 150"/>
                  <a:gd name="T8" fmla="*/ 427554261 w 295"/>
                  <a:gd name="T9" fmla="*/ 0 h 150"/>
                  <a:gd name="T10" fmla="*/ 17571333 w 295"/>
                  <a:gd name="T11" fmla="*/ 0 h 150"/>
                  <a:gd name="T12" fmla="*/ 8785666 w 295"/>
                  <a:gd name="T13" fmla="*/ 149915880 h 150"/>
                  <a:gd name="T14" fmla="*/ 5857681 w 295"/>
                  <a:gd name="T15" fmla="*/ 179310983 h 150"/>
                  <a:gd name="T16" fmla="*/ 0 w 295"/>
                  <a:gd name="T17" fmla="*/ 308649434 h 150"/>
                  <a:gd name="T18" fmla="*/ 131779860 w 295"/>
                  <a:gd name="T19" fmla="*/ 440926538 h 150"/>
                  <a:gd name="T20" fmla="*/ 263559721 w 295"/>
                  <a:gd name="T21" fmla="*/ 420350823 h 150"/>
                  <a:gd name="T22" fmla="*/ 462695215 w 295"/>
                  <a:gd name="T23" fmla="*/ 340983189 h 150"/>
                  <a:gd name="T24" fmla="*/ 524193167 w 295"/>
                  <a:gd name="T25" fmla="*/ 340983189 h 150"/>
                  <a:gd name="T26" fmla="*/ 863892477 w 295"/>
                  <a:gd name="T27" fmla="*/ 0 h 1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5"/>
                  <a:gd name="T43" fmla="*/ 0 h 150"/>
                  <a:gd name="T44" fmla="*/ 295 w 295"/>
                  <a:gd name="T45" fmla="*/ 150 h 1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5" h="150">
                    <a:moveTo>
                      <a:pt x="295" y="0"/>
                    </a:moveTo>
                    <a:cubicBezTo>
                      <a:pt x="244" y="0"/>
                      <a:pt x="244" y="0"/>
                      <a:pt x="244" y="0"/>
                    </a:cubicBezTo>
                    <a:cubicBezTo>
                      <a:pt x="240" y="3"/>
                      <a:pt x="236" y="6"/>
                      <a:pt x="233" y="7"/>
                    </a:cubicBezTo>
                    <a:cubicBezTo>
                      <a:pt x="209" y="8"/>
                      <a:pt x="184" y="8"/>
                      <a:pt x="159" y="9"/>
                    </a:cubicBezTo>
                    <a:cubicBezTo>
                      <a:pt x="156" y="6"/>
                      <a:pt x="152" y="4"/>
                      <a:pt x="14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7"/>
                      <a:pt x="4" y="34"/>
                      <a:pt x="3" y="51"/>
                    </a:cubicBezTo>
                    <a:cubicBezTo>
                      <a:pt x="3" y="54"/>
                      <a:pt x="3" y="58"/>
                      <a:pt x="2" y="61"/>
                    </a:cubicBezTo>
                    <a:cubicBezTo>
                      <a:pt x="1" y="76"/>
                      <a:pt x="1" y="90"/>
                      <a:pt x="0" y="105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57" y="150"/>
                      <a:pt x="73" y="148"/>
                      <a:pt x="90" y="143"/>
                    </a:cubicBezTo>
                    <a:cubicBezTo>
                      <a:pt x="127" y="133"/>
                      <a:pt x="149" y="121"/>
                      <a:pt x="158" y="116"/>
                    </a:cubicBezTo>
                    <a:cubicBezTo>
                      <a:pt x="165" y="116"/>
                      <a:pt x="172" y="116"/>
                      <a:pt x="179" y="116"/>
                    </a:cubicBezTo>
                    <a:cubicBezTo>
                      <a:pt x="295" y="0"/>
                      <a:pt x="295" y="0"/>
                      <a:pt x="295" y="0"/>
                    </a:cubicBezTo>
                  </a:path>
                </a:pathLst>
              </a:custGeom>
              <a:solidFill>
                <a:srgbClr val="8E7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7" name="Freeform 1067">
                <a:extLst>
                  <a:ext uri="{FF2B5EF4-FFF2-40B4-BE49-F238E27FC236}">
                    <a16:creationId xmlns:a16="http://schemas.microsoft.com/office/drawing/2014/main" id="{23F3BE79-BFB7-44C6-8880-CC1C8309C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150" y="123825"/>
                <a:ext cx="198438" cy="247650"/>
              </a:xfrm>
              <a:custGeom>
                <a:avLst/>
                <a:gdLst>
                  <a:gd name="T0" fmla="*/ 339462412 w 116"/>
                  <a:gd name="T1" fmla="*/ 0 h 145"/>
                  <a:gd name="T2" fmla="*/ 339462412 w 116"/>
                  <a:gd name="T3" fmla="*/ 0 h 145"/>
                  <a:gd name="T4" fmla="*/ 0 w 116"/>
                  <a:gd name="T5" fmla="*/ 338375297 h 145"/>
                  <a:gd name="T6" fmla="*/ 163878996 w 116"/>
                  <a:gd name="T7" fmla="*/ 341292443 h 145"/>
                  <a:gd name="T8" fmla="*/ 339462412 w 116"/>
                  <a:gd name="T9" fmla="*/ 422969121 h 145"/>
                  <a:gd name="T10" fmla="*/ 339462412 w 116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145"/>
                  <a:gd name="T20" fmla="*/ 116 w 116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145">
                    <a:moveTo>
                      <a:pt x="116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9" y="116"/>
                      <a:pt x="37" y="117"/>
                      <a:pt x="56" y="117"/>
                    </a:cubicBezTo>
                    <a:cubicBezTo>
                      <a:pt x="64" y="122"/>
                      <a:pt x="84" y="134"/>
                      <a:pt x="116" y="145"/>
                    </a:cubicBezTo>
                    <a:cubicBezTo>
                      <a:pt x="116" y="0"/>
                      <a:pt x="116" y="0"/>
                      <a:pt x="116" y="0"/>
                    </a:cubicBezTo>
                  </a:path>
                </a:pathLst>
              </a:custGeom>
              <a:solidFill>
                <a:srgbClr val="998E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8" name="Freeform 1068">
                <a:extLst>
                  <a:ext uri="{FF2B5EF4-FFF2-40B4-BE49-F238E27FC236}">
                    <a16:creationId xmlns:a16="http://schemas.microsoft.com/office/drawing/2014/main" id="{B8580996-8094-4819-B38C-465EDDCF7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588" y="123825"/>
                <a:ext cx="174625" cy="269875"/>
              </a:xfrm>
              <a:custGeom>
                <a:avLst/>
                <a:gdLst>
                  <a:gd name="T0" fmla="*/ 0 w 101"/>
                  <a:gd name="T1" fmla="*/ 0 h 158"/>
                  <a:gd name="T2" fmla="*/ 0 w 101"/>
                  <a:gd name="T3" fmla="*/ 0 h 158"/>
                  <a:gd name="T4" fmla="*/ 0 w 101"/>
                  <a:gd name="T5" fmla="*/ 423037603 h 158"/>
                  <a:gd name="T6" fmla="*/ 23914980 w 101"/>
                  <a:gd name="T7" fmla="*/ 431789752 h 158"/>
                  <a:gd name="T8" fmla="*/ 203272145 w 101"/>
                  <a:gd name="T9" fmla="*/ 460965289 h 158"/>
                  <a:gd name="T10" fmla="*/ 215229635 w 101"/>
                  <a:gd name="T11" fmla="*/ 460965289 h 158"/>
                  <a:gd name="T12" fmla="*/ 260070223 w 101"/>
                  <a:gd name="T13" fmla="*/ 458047906 h 158"/>
                  <a:gd name="T14" fmla="*/ 298930337 w 101"/>
                  <a:gd name="T15" fmla="*/ 405533305 h 158"/>
                  <a:gd name="T16" fmla="*/ 292951592 w 101"/>
                  <a:gd name="T17" fmla="*/ 285915482 h 158"/>
                  <a:gd name="T18" fmla="*/ 0 w 101"/>
                  <a:gd name="T19" fmla="*/ 0 h 1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158"/>
                  <a:gd name="T32" fmla="*/ 101 w 101"/>
                  <a:gd name="T33" fmla="*/ 158 h 1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1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6"/>
                      <a:pt x="5" y="147"/>
                      <a:pt x="8" y="148"/>
                    </a:cubicBezTo>
                    <a:cubicBezTo>
                      <a:pt x="33" y="156"/>
                      <a:pt x="54" y="158"/>
                      <a:pt x="68" y="158"/>
                    </a:cubicBezTo>
                    <a:cubicBezTo>
                      <a:pt x="69" y="158"/>
                      <a:pt x="71" y="158"/>
                      <a:pt x="72" y="158"/>
                    </a:cubicBezTo>
                    <a:cubicBezTo>
                      <a:pt x="81" y="158"/>
                      <a:pt x="86" y="157"/>
                      <a:pt x="87" y="157"/>
                    </a:cubicBezTo>
                    <a:cubicBezTo>
                      <a:pt x="95" y="155"/>
                      <a:pt x="101" y="148"/>
                      <a:pt x="100" y="139"/>
                    </a:cubicBezTo>
                    <a:cubicBezTo>
                      <a:pt x="99" y="126"/>
                      <a:pt x="99" y="112"/>
                      <a:pt x="98" y="9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999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9" name="Freeform 1069">
                <a:extLst>
                  <a:ext uri="{FF2B5EF4-FFF2-40B4-BE49-F238E27FC236}">
                    <a16:creationId xmlns:a16="http://schemas.microsoft.com/office/drawing/2014/main" id="{993A2026-0258-4500-B0F9-134B89169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588" y="123825"/>
                <a:ext cx="168275" cy="166688"/>
              </a:xfrm>
              <a:custGeom>
                <a:avLst/>
                <a:gdLst>
                  <a:gd name="T0" fmla="*/ 271252432 w 98"/>
                  <a:gd name="T1" fmla="*/ 0 h 98"/>
                  <a:gd name="T2" fmla="*/ 0 w 98"/>
                  <a:gd name="T3" fmla="*/ 0 h 98"/>
                  <a:gd name="T4" fmla="*/ 288943629 w 98"/>
                  <a:gd name="T5" fmla="*/ 283519279 h 98"/>
                  <a:gd name="T6" fmla="*/ 280098889 w 98"/>
                  <a:gd name="T7" fmla="*/ 179369895 h 98"/>
                  <a:gd name="T8" fmla="*/ 280098889 w 98"/>
                  <a:gd name="T9" fmla="*/ 144652867 h 98"/>
                  <a:gd name="T10" fmla="*/ 271252432 w 98"/>
                  <a:gd name="T11" fmla="*/ 0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98"/>
                  <a:gd name="T20" fmla="*/ 98 w 98"/>
                  <a:gd name="T21" fmla="*/ 98 h 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98">
                    <a:moveTo>
                      <a:pt x="9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98"/>
                      <a:pt x="98" y="98"/>
                      <a:pt x="98" y="98"/>
                    </a:cubicBezTo>
                    <a:cubicBezTo>
                      <a:pt x="97" y="86"/>
                      <a:pt x="96" y="74"/>
                      <a:pt x="95" y="62"/>
                    </a:cubicBezTo>
                    <a:cubicBezTo>
                      <a:pt x="95" y="58"/>
                      <a:pt x="95" y="54"/>
                      <a:pt x="95" y="50"/>
                    </a:cubicBezTo>
                    <a:cubicBezTo>
                      <a:pt x="94" y="34"/>
                      <a:pt x="93" y="17"/>
                      <a:pt x="92" y="0"/>
                    </a:cubicBezTo>
                  </a:path>
                </a:pathLst>
              </a:custGeom>
              <a:solidFill>
                <a:srgbClr val="9899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0" name="Freeform 1070">
                <a:extLst>
                  <a:ext uri="{FF2B5EF4-FFF2-40B4-BE49-F238E27FC236}">
                    <a16:creationId xmlns:a16="http://schemas.microsoft.com/office/drawing/2014/main" id="{740169CF-3D03-476E-A5A5-645327B0F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42938" cy="328613"/>
              </a:xfrm>
              <a:custGeom>
                <a:avLst/>
                <a:gdLst>
                  <a:gd name="T0" fmla="*/ 1064103538 w 375"/>
                  <a:gd name="T1" fmla="*/ 562429707 h 192"/>
                  <a:gd name="T2" fmla="*/ 1102318058 w 375"/>
                  <a:gd name="T3" fmla="*/ 515561278 h 192"/>
                  <a:gd name="T4" fmla="*/ 1102318058 w 375"/>
                  <a:gd name="T5" fmla="*/ 298791370 h 192"/>
                  <a:gd name="T6" fmla="*/ 1102318058 w 375"/>
                  <a:gd name="T7" fmla="*/ 266568469 h 192"/>
                  <a:gd name="T8" fmla="*/ 1102318058 w 375"/>
                  <a:gd name="T9" fmla="*/ 49798562 h 192"/>
                  <a:gd name="T10" fmla="*/ 1064103538 w 375"/>
                  <a:gd name="T11" fmla="*/ 2930133 h 192"/>
                  <a:gd name="T12" fmla="*/ 1022950363 w 375"/>
                  <a:gd name="T13" fmla="*/ 0 h 192"/>
                  <a:gd name="T14" fmla="*/ 843640955 w 375"/>
                  <a:gd name="T15" fmla="*/ 35151322 h 192"/>
                  <a:gd name="T16" fmla="*/ 658450808 w 375"/>
                  <a:gd name="T17" fmla="*/ 123031338 h 192"/>
                  <a:gd name="T18" fmla="*/ 443867250 w 375"/>
                  <a:gd name="T19" fmla="*/ 123031338 h 192"/>
                  <a:gd name="T20" fmla="*/ 255738448 w 375"/>
                  <a:gd name="T21" fmla="*/ 35151322 h 192"/>
                  <a:gd name="T22" fmla="*/ 79367696 w 375"/>
                  <a:gd name="T23" fmla="*/ 0 h 192"/>
                  <a:gd name="T24" fmla="*/ 38214520 w 375"/>
                  <a:gd name="T25" fmla="*/ 2930133 h 192"/>
                  <a:gd name="T26" fmla="*/ 0 w 375"/>
                  <a:gd name="T27" fmla="*/ 49798562 h 192"/>
                  <a:gd name="T28" fmla="*/ 0 w 375"/>
                  <a:gd name="T29" fmla="*/ 266568469 h 192"/>
                  <a:gd name="T30" fmla="*/ 0 w 375"/>
                  <a:gd name="T31" fmla="*/ 298791370 h 192"/>
                  <a:gd name="T32" fmla="*/ 0 w 375"/>
                  <a:gd name="T33" fmla="*/ 515561278 h 192"/>
                  <a:gd name="T34" fmla="*/ 38214520 w 375"/>
                  <a:gd name="T35" fmla="*/ 562429707 h 192"/>
                  <a:gd name="T36" fmla="*/ 79367696 w 375"/>
                  <a:gd name="T37" fmla="*/ 562429707 h 192"/>
                  <a:gd name="T38" fmla="*/ 255738448 w 375"/>
                  <a:gd name="T39" fmla="*/ 530206806 h 192"/>
                  <a:gd name="T40" fmla="*/ 443867250 w 375"/>
                  <a:gd name="T41" fmla="*/ 439398369 h 192"/>
                  <a:gd name="T42" fmla="*/ 658450808 w 375"/>
                  <a:gd name="T43" fmla="*/ 439398369 h 192"/>
                  <a:gd name="T44" fmla="*/ 843640955 w 375"/>
                  <a:gd name="T45" fmla="*/ 530206806 h 192"/>
                  <a:gd name="T46" fmla="*/ 1022950363 w 375"/>
                  <a:gd name="T47" fmla="*/ 562429707 h 192"/>
                  <a:gd name="T48" fmla="*/ 1064103538 w 375"/>
                  <a:gd name="T49" fmla="*/ 562429707 h 1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75"/>
                  <a:gd name="T76" fmla="*/ 0 h 192"/>
                  <a:gd name="T77" fmla="*/ 375 w 375"/>
                  <a:gd name="T78" fmla="*/ 192 h 1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75" h="192">
                    <a:moveTo>
                      <a:pt x="362" y="192"/>
                    </a:moveTo>
                    <a:cubicBezTo>
                      <a:pt x="369" y="190"/>
                      <a:pt x="375" y="184"/>
                      <a:pt x="375" y="176"/>
                    </a:cubicBezTo>
                    <a:cubicBezTo>
                      <a:pt x="375" y="102"/>
                      <a:pt x="375" y="102"/>
                      <a:pt x="375" y="102"/>
                    </a:cubicBezTo>
                    <a:cubicBezTo>
                      <a:pt x="375" y="91"/>
                      <a:pt x="375" y="91"/>
                      <a:pt x="375" y="91"/>
                    </a:cubicBezTo>
                    <a:cubicBezTo>
                      <a:pt x="375" y="17"/>
                      <a:pt x="375" y="17"/>
                      <a:pt x="375" y="17"/>
                    </a:cubicBezTo>
                    <a:cubicBezTo>
                      <a:pt x="375" y="9"/>
                      <a:pt x="369" y="2"/>
                      <a:pt x="362" y="1"/>
                    </a:cubicBezTo>
                    <a:cubicBezTo>
                      <a:pt x="361" y="1"/>
                      <a:pt x="356" y="0"/>
                      <a:pt x="348" y="0"/>
                    </a:cubicBezTo>
                    <a:cubicBezTo>
                      <a:pt x="334" y="0"/>
                      <a:pt x="313" y="2"/>
                      <a:pt x="287" y="12"/>
                    </a:cubicBezTo>
                    <a:cubicBezTo>
                      <a:pt x="254" y="24"/>
                      <a:pt x="233" y="36"/>
                      <a:pt x="224" y="42"/>
                    </a:cubicBezTo>
                    <a:cubicBezTo>
                      <a:pt x="151" y="42"/>
                      <a:pt x="151" y="42"/>
                      <a:pt x="151" y="42"/>
                    </a:cubicBezTo>
                    <a:cubicBezTo>
                      <a:pt x="142" y="36"/>
                      <a:pt x="121" y="24"/>
                      <a:pt x="87" y="12"/>
                    </a:cubicBezTo>
                    <a:cubicBezTo>
                      <a:pt x="62" y="2"/>
                      <a:pt x="40" y="0"/>
                      <a:pt x="27" y="0"/>
                    </a:cubicBezTo>
                    <a:cubicBezTo>
                      <a:pt x="19" y="0"/>
                      <a:pt x="14" y="1"/>
                      <a:pt x="13" y="1"/>
                    </a:cubicBezTo>
                    <a:cubicBezTo>
                      <a:pt x="5" y="2"/>
                      <a:pt x="0" y="9"/>
                      <a:pt x="0" y="17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84"/>
                      <a:pt x="5" y="190"/>
                      <a:pt x="13" y="192"/>
                    </a:cubicBezTo>
                    <a:cubicBezTo>
                      <a:pt x="14" y="192"/>
                      <a:pt x="19" y="192"/>
                      <a:pt x="27" y="192"/>
                    </a:cubicBezTo>
                    <a:cubicBezTo>
                      <a:pt x="40" y="192"/>
                      <a:pt x="62" y="191"/>
                      <a:pt x="87" y="181"/>
                    </a:cubicBezTo>
                    <a:cubicBezTo>
                      <a:pt x="121" y="169"/>
                      <a:pt x="142" y="156"/>
                      <a:pt x="151" y="150"/>
                    </a:cubicBezTo>
                    <a:cubicBezTo>
                      <a:pt x="224" y="150"/>
                      <a:pt x="224" y="150"/>
                      <a:pt x="224" y="150"/>
                    </a:cubicBezTo>
                    <a:cubicBezTo>
                      <a:pt x="233" y="156"/>
                      <a:pt x="254" y="169"/>
                      <a:pt x="287" y="181"/>
                    </a:cubicBezTo>
                    <a:cubicBezTo>
                      <a:pt x="313" y="191"/>
                      <a:pt x="334" y="192"/>
                      <a:pt x="348" y="192"/>
                    </a:cubicBezTo>
                    <a:cubicBezTo>
                      <a:pt x="356" y="192"/>
                      <a:pt x="361" y="192"/>
                      <a:pt x="362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1" name="Freeform 1071">
                <a:extLst>
                  <a:ext uri="{FF2B5EF4-FFF2-40B4-BE49-F238E27FC236}">
                    <a16:creationId xmlns:a16="http://schemas.microsoft.com/office/drawing/2014/main" id="{3D6ED0CE-4B6B-47B5-B08F-831313901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8" y="20637"/>
                <a:ext cx="222250" cy="287338"/>
              </a:xfrm>
              <a:custGeom>
                <a:avLst/>
                <a:gdLst>
                  <a:gd name="T0" fmla="*/ 192904452 w 130"/>
                  <a:gd name="T1" fmla="*/ 43878907 h 168"/>
                  <a:gd name="T2" fmla="*/ 0 w 130"/>
                  <a:gd name="T3" fmla="*/ 14626872 h 168"/>
                  <a:gd name="T4" fmla="*/ 0 w 130"/>
                  <a:gd name="T5" fmla="*/ 231096718 h 168"/>
                  <a:gd name="T6" fmla="*/ 0 w 130"/>
                  <a:gd name="T7" fmla="*/ 263275153 h 168"/>
                  <a:gd name="T8" fmla="*/ 0 w 130"/>
                  <a:gd name="T9" fmla="*/ 479746708 h 168"/>
                  <a:gd name="T10" fmla="*/ 192904452 w 130"/>
                  <a:gd name="T11" fmla="*/ 450492963 h 168"/>
                  <a:gd name="T12" fmla="*/ 379962019 w 130"/>
                  <a:gd name="T13" fmla="*/ 356884058 h 168"/>
                  <a:gd name="T14" fmla="*/ 379962019 w 130"/>
                  <a:gd name="T15" fmla="*/ 336407805 h 168"/>
                  <a:gd name="T16" fmla="*/ 379962019 w 130"/>
                  <a:gd name="T17" fmla="*/ 157965776 h 168"/>
                  <a:gd name="T18" fmla="*/ 379962019 w 130"/>
                  <a:gd name="T19" fmla="*/ 134563122 h 168"/>
                  <a:gd name="T20" fmla="*/ 192904452 w 130"/>
                  <a:gd name="T21" fmla="*/ 43878907 h 1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0"/>
                  <a:gd name="T34" fmla="*/ 0 h 168"/>
                  <a:gd name="T35" fmla="*/ 130 w 130"/>
                  <a:gd name="T36" fmla="*/ 168 h 1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0" h="168">
                    <a:moveTo>
                      <a:pt x="66" y="15"/>
                    </a:moveTo>
                    <a:cubicBezTo>
                      <a:pt x="27" y="0"/>
                      <a:pt x="0" y="5"/>
                      <a:pt x="0" y="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4"/>
                      <a:pt x="27" y="168"/>
                      <a:pt x="66" y="154"/>
                    </a:cubicBezTo>
                    <a:cubicBezTo>
                      <a:pt x="109" y="139"/>
                      <a:pt x="130" y="122"/>
                      <a:pt x="130" y="122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0" y="46"/>
                      <a:pt x="109" y="30"/>
                      <a:pt x="66" y="15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2" name="Freeform 1072">
                <a:extLst>
                  <a:ext uri="{FF2B5EF4-FFF2-40B4-BE49-F238E27FC236}">
                    <a16:creationId xmlns:a16="http://schemas.microsoft.com/office/drawing/2014/main" id="{42F1EB25-C96C-4C1C-A90D-08F78657D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700" y="90487"/>
                <a:ext cx="96838" cy="147638"/>
              </a:xfrm>
              <a:custGeom>
                <a:avLst/>
                <a:gdLst>
                  <a:gd name="T0" fmla="*/ 167457112 w 56"/>
                  <a:gd name="T1" fmla="*/ 126726622 h 86"/>
                  <a:gd name="T2" fmla="*/ 0 w 56"/>
                  <a:gd name="T3" fmla="*/ 126726622 h 86"/>
                  <a:gd name="T4" fmla="*/ 167457112 w 56"/>
                  <a:gd name="T5" fmla="*/ 126726622 h 86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86"/>
                  <a:gd name="T11" fmla="*/ 56 w 56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86">
                    <a:moveTo>
                      <a:pt x="56" y="43"/>
                    </a:moveTo>
                    <a:cubicBezTo>
                      <a:pt x="56" y="43"/>
                      <a:pt x="0" y="0"/>
                      <a:pt x="0" y="43"/>
                    </a:cubicBezTo>
                    <a:cubicBezTo>
                      <a:pt x="0" y="86"/>
                      <a:pt x="56" y="43"/>
                      <a:pt x="56" y="43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3" name="Freeform 1073">
                <a:extLst>
                  <a:ext uri="{FF2B5EF4-FFF2-40B4-BE49-F238E27FC236}">
                    <a16:creationId xmlns:a16="http://schemas.microsoft.com/office/drawing/2014/main" id="{6452A9FD-C729-4CB5-B7DA-2F6EDD2B7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13" y="20637"/>
                <a:ext cx="222250" cy="287338"/>
              </a:xfrm>
              <a:custGeom>
                <a:avLst/>
                <a:gdLst>
                  <a:gd name="T0" fmla="*/ 187057567 w 130"/>
                  <a:gd name="T1" fmla="*/ 43878907 h 168"/>
                  <a:gd name="T2" fmla="*/ 379962019 w 130"/>
                  <a:gd name="T3" fmla="*/ 14626872 h 168"/>
                  <a:gd name="T4" fmla="*/ 379962019 w 130"/>
                  <a:gd name="T5" fmla="*/ 231096718 h 168"/>
                  <a:gd name="T6" fmla="*/ 379962019 w 130"/>
                  <a:gd name="T7" fmla="*/ 263275153 h 168"/>
                  <a:gd name="T8" fmla="*/ 379962019 w 130"/>
                  <a:gd name="T9" fmla="*/ 479746708 h 168"/>
                  <a:gd name="T10" fmla="*/ 187057567 w 130"/>
                  <a:gd name="T11" fmla="*/ 450492963 h 168"/>
                  <a:gd name="T12" fmla="*/ 0 w 130"/>
                  <a:gd name="T13" fmla="*/ 356884058 h 168"/>
                  <a:gd name="T14" fmla="*/ 0 w 130"/>
                  <a:gd name="T15" fmla="*/ 336407805 h 168"/>
                  <a:gd name="T16" fmla="*/ 0 w 130"/>
                  <a:gd name="T17" fmla="*/ 157965776 h 168"/>
                  <a:gd name="T18" fmla="*/ 0 w 130"/>
                  <a:gd name="T19" fmla="*/ 134563122 h 168"/>
                  <a:gd name="T20" fmla="*/ 187057567 w 130"/>
                  <a:gd name="T21" fmla="*/ 43878907 h 1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0"/>
                  <a:gd name="T34" fmla="*/ 0 h 168"/>
                  <a:gd name="T35" fmla="*/ 130 w 130"/>
                  <a:gd name="T36" fmla="*/ 168 h 1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0" h="168">
                    <a:moveTo>
                      <a:pt x="64" y="15"/>
                    </a:moveTo>
                    <a:cubicBezTo>
                      <a:pt x="103" y="0"/>
                      <a:pt x="130" y="5"/>
                      <a:pt x="130" y="5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0" y="164"/>
                      <a:pt x="130" y="164"/>
                      <a:pt x="130" y="164"/>
                    </a:cubicBezTo>
                    <a:cubicBezTo>
                      <a:pt x="130" y="164"/>
                      <a:pt x="103" y="168"/>
                      <a:pt x="64" y="154"/>
                    </a:cubicBezTo>
                    <a:cubicBezTo>
                      <a:pt x="21" y="139"/>
                      <a:pt x="0" y="122"/>
                      <a:pt x="0" y="122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1" y="30"/>
                      <a:pt x="64" y="15"/>
                    </a:cubicBezTo>
                    <a:close/>
                  </a:path>
                </a:pathLst>
              </a:custGeom>
              <a:solidFill>
                <a:srgbClr val="2F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4" name="Freeform 1074">
                <a:extLst>
                  <a:ext uri="{FF2B5EF4-FFF2-40B4-BE49-F238E27FC236}">
                    <a16:creationId xmlns:a16="http://schemas.microsoft.com/office/drawing/2014/main" id="{29EB199D-F76B-436A-82E6-7522838F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13" y="90487"/>
                <a:ext cx="96838" cy="147638"/>
              </a:xfrm>
              <a:custGeom>
                <a:avLst/>
                <a:gdLst>
                  <a:gd name="T0" fmla="*/ 0 w 57"/>
                  <a:gd name="T1" fmla="*/ 126726622 h 86"/>
                  <a:gd name="T2" fmla="*/ 164519267 w 57"/>
                  <a:gd name="T3" fmla="*/ 126726622 h 86"/>
                  <a:gd name="T4" fmla="*/ 0 w 57"/>
                  <a:gd name="T5" fmla="*/ 126726622 h 86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86"/>
                  <a:gd name="T11" fmla="*/ 57 w 57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86">
                    <a:moveTo>
                      <a:pt x="0" y="43"/>
                    </a:moveTo>
                    <a:cubicBezTo>
                      <a:pt x="0" y="43"/>
                      <a:pt x="57" y="0"/>
                      <a:pt x="57" y="43"/>
                    </a:cubicBezTo>
                    <a:cubicBezTo>
                      <a:pt x="57" y="86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5" name="Rectangle 1075">
                <a:extLst>
                  <a:ext uri="{FF2B5EF4-FFF2-40B4-BE49-F238E27FC236}">
                    <a16:creationId xmlns:a16="http://schemas.microsoft.com/office/drawing/2014/main" id="{0E32FA40-3C31-49B5-8FB6-8378803F4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8" y="98425"/>
                <a:ext cx="142875" cy="131763"/>
              </a:xfrm>
              <a:prstGeom prst="rect">
                <a:avLst/>
              </a:pr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2782" name="Group 242">
              <a:extLst>
                <a:ext uri="{FF2B5EF4-FFF2-40B4-BE49-F238E27FC236}">
                  <a16:creationId xmlns:a16="http://schemas.microsoft.com/office/drawing/2014/main" id="{AF40A76D-4428-4D67-833B-6EC706BB36F6}"/>
                </a:ext>
              </a:extLst>
            </p:cNvPr>
            <p:cNvGrpSpPr>
              <a:grpSpLocks/>
            </p:cNvGrpSpPr>
            <p:nvPr/>
          </p:nvGrpSpPr>
          <p:grpSpPr bwMode="auto">
            <a:xfrm rot="-893492">
              <a:off x="1572161" y="0"/>
              <a:ext cx="663575" cy="576263"/>
              <a:chOff x="0" y="0"/>
              <a:chExt cx="663575" cy="576263"/>
            </a:xfrm>
          </p:grpSpPr>
          <p:sp>
            <p:nvSpPr>
              <p:cNvPr id="32783" name="Freeform 921">
                <a:extLst>
                  <a:ext uri="{FF2B5EF4-FFF2-40B4-BE49-F238E27FC236}">
                    <a16:creationId xmlns:a16="http://schemas.microsoft.com/office/drawing/2014/main" id="{7E38B86C-3BE5-4F3A-9049-F8A14923E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7" y="103187"/>
                <a:ext cx="239713" cy="290513"/>
              </a:xfrm>
              <a:custGeom>
                <a:avLst/>
                <a:gdLst>
                  <a:gd name="T0" fmla="*/ 321201624 w 139"/>
                  <a:gd name="T1" fmla="*/ 0 h 170"/>
                  <a:gd name="T2" fmla="*/ 50558748 w 139"/>
                  <a:gd name="T3" fmla="*/ 353361215 h 170"/>
                  <a:gd name="T4" fmla="*/ 5947987 w 139"/>
                  <a:gd name="T5" fmla="*/ 394246648 h 170"/>
                  <a:gd name="T6" fmla="*/ 0 w 139"/>
                  <a:gd name="T7" fmla="*/ 496457666 h 170"/>
                  <a:gd name="T8" fmla="*/ 413398003 w 139"/>
                  <a:gd name="T9" fmla="*/ 90530686 h 170"/>
                  <a:gd name="T10" fmla="*/ 321201624 w 139"/>
                  <a:gd name="T11" fmla="*/ 0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70"/>
                  <a:gd name="T20" fmla="*/ 139 w 139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70">
                    <a:moveTo>
                      <a:pt x="108" y="0"/>
                    </a:moveTo>
                    <a:cubicBezTo>
                      <a:pt x="61" y="26"/>
                      <a:pt x="26" y="69"/>
                      <a:pt x="17" y="121"/>
                    </a:cubicBezTo>
                    <a:cubicBezTo>
                      <a:pt x="9" y="121"/>
                      <a:pt x="3" y="127"/>
                      <a:pt x="2" y="135"/>
                    </a:cubicBezTo>
                    <a:cubicBezTo>
                      <a:pt x="1" y="146"/>
                      <a:pt x="1" y="158"/>
                      <a:pt x="0" y="170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08" y="0"/>
                      <a:pt x="108" y="0"/>
                      <a:pt x="108" y="0"/>
                    </a:cubicBezTo>
                  </a:path>
                </a:pathLst>
              </a:custGeom>
              <a:solidFill>
                <a:srgbClr val="998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4" name="Freeform 922">
                <a:extLst>
                  <a:ext uri="{FF2B5EF4-FFF2-40B4-BE49-F238E27FC236}">
                    <a16:creationId xmlns:a16="http://schemas.microsoft.com/office/drawing/2014/main" id="{6D6BB827-1FBB-47A4-9FC9-A5EB0A46D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75" y="65087"/>
                <a:ext cx="144463" cy="90488"/>
              </a:xfrm>
              <a:custGeom>
                <a:avLst/>
                <a:gdLst>
                  <a:gd name="T0" fmla="*/ 248447123 w 84"/>
                  <a:gd name="T1" fmla="*/ 0 h 53"/>
                  <a:gd name="T2" fmla="*/ 236616636 w 84"/>
                  <a:gd name="T3" fmla="*/ 0 h 53"/>
                  <a:gd name="T4" fmla="*/ 0 w 84"/>
                  <a:gd name="T5" fmla="*/ 64128675 h 53"/>
                  <a:gd name="T6" fmla="*/ 91689290 w 84"/>
                  <a:gd name="T7" fmla="*/ 154492040 h 53"/>
                  <a:gd name="T8" fmla="*/ 248447123 w 84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53"/>
                  <a:gd name="T17" fmla="*/ 84 w 84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53">
                    <a:moveTo>
                      <a:pt x="84" y="0"/>
                    </a:moveTo>
                    <a:cubicBezTo>
                      <a:pt x="83" y="0"/>
                      <a:pt x="82" y="0"/>
                      <a:pt x="80" y="0"/>
                    </a:cubicBezTo>
                    <a:cubicBezTo>
                      <a:pt x="52" y="1"/>
                      <a:pt x="24" y="9"/>
                      <a:pt x="0" y="22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84" y="0"/>
                      <a:pt x="84" y="0"/>
                      <a:pt x="84" y="0"/>
                    </a:cubicBezTo>
                  </a:path>
                </a:pathLst>
              </a:custGeom>
              <a:solidFill>
                <a:srgbClr val="997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5" name="Freeform 923">
                <a:extLst>
                  <a:ext uri="{FF2B5EF4-FFF2-40B4-BE49-F238E27FC236}">
                    <a16:creationId xmlns:a16="http://schemas.microsoft.com/office/drawing/2014/main" id="{F5DC444B-D1A8-472A-ACE1-8E72D8564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155575"/>
                <a:ext cx="588963" cy="342900"/>
              </a:xfrm>
              <a:custGeom>
                <a:avLst/>
                <a:gdLst>
                  <a:gd name="T0" fmla="*/ 421621956 w 343"/>
                  <a:gd name="T1" fmla="*/ 0 h 200"/>
                  <a:gd name="T2" fmla="*/ 421621956 w 343"/>
                  <a:gd name="T3" fmla="*/ 0 h 200"/>
                  <a:gd name="T4" fmla="*/ 11792997 w 343"/>
                  <a:gd name="T5" fmla="*/ 408592782 h 200"/>
                  <a:gd name="T6" fmla="*/ 0 w 343"/>
                  <a:gd name="T7" fmla="*/ 587902050 h 200"/>
                  <a:gd name="T8" fmla="*/ 1011304418 w 343"/>
                  <a:gd name="T9" fmla="*/ 587902050 h 200"/>
                  <a:gd name="T10" fmla="*/ 421621956 w 343"/>
                  <a:gd name="T11" fmla="*/ 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200"/>
                  <a:gd name="T20" fmla="*/ 343 w 343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200">
                    <a:moveTo>
                      <a:pt x="143" y="0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3" y="159"/>
                      <a:pt x="1" y="180"/>
                      <a:pt x="0" y="200"/>
                    </a:cubicBezTo>
                    <a:cubicBezTo>
                      <a:pt x="343" y="200"/>
                      <a:pt x="343" y="200"/>
                      <a:pt x="343" y="200"/>
                    </a:cubicBezTo>
                    <a:cubicBezTo>
                      <a:pt x="143" y="0"/>
                      <a:pt x="143" y="0"/>
                      <a:pt x="143" y="0"/>
                    </a:cubicBezTo>
                  </a:path>
                </a:pathLst>
              </a:custGeom>
              <a:solidFill>
                <a:srgbClr val="9976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6" name="Freeform 924">
                <a:extLst>
                  <a:ext uri="{FF2B5EF4-FFF2-40B4-BE49-F238E27FC236}">
                    <a16:creationId xmlns:a16="http://schemas.microsoft.com/office/drawing/2014/main" id="{7172C80B-DA28-42A3-8E68-34D1498E2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50" y="65087"/>
                <a:ext cx="342900" cy="433388"/>
              </a:xfrm>
              <a:custGeom>
                <a:avLst/>
                <a:gdLst>
                  <a:gd name="T0" fmla="*/ 167552942 w 200"/>
                  <a:gd name="T1" fmla="*/ 0 h 253"/>
                  <a:gd name="T2" fmla="*/ 155794901 w 200"/>
                  <a:gd name="T3" fmla="*/ 0 h 253"/>
                  <a:gd name="T4" fmla="*/ 0 w 200"/>
                  <a:gd name="T5" fmla="*/ 155521198 h 253"/>
                  <a:gd name="T6" fmla="*/ 587902050 w 200"/>
                  <a:gd name="T7" fmla="*/ 742391931 h 253"/>
                  <a:gd name="T8" fmla="*/ 587902050 w 200"/>
                  <a:gd name="T9" fmla="*/ 246486427 h 253"/>
                  <a:gd name="T10" fmla="*/ 167552942 w 200"/>
                  <a:gd name="T11" fmla="*/ 0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"/>
                  <a:gd name="T19" fmla="*/ 0 h 253"/>
                  <a:gd name="T20" fmla="*/ 200 w 200"/>
                  <a:gd name="T21" fmla="*/ 253 h 2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" h="253">
                    <a:moveTo>
                      <a:pt x="57" y="0"/>
                    </a:moveTo>
                    <a:cubicBezTo>
                      <a:pt x="56" y="0"/>
                      <a:pt x="55" y="0"/>
                      <a:pt x="53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00" y="253"/>
                      <a:pt x="200" y="253"/>
                      <a:pt x="200" y="253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171" y="32"/>
                      <a:pt x="117" y="0"/>
                      <a:pt x="57" y="0"/>
                    </a:cubicBezTo>
                  </a:path>
                </a:pathLst>
              </a:custGeom>
              <a:solidFill>
                <a:srgbClr val="997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7" name="Freeform 925">
                <a:extLst>
                  <a:ext uri="{FF2B5EF4-FFF2-40B4-BE49-F238E27FC236}">
                    <a16:creationId xmlns:a16="http://schemas.microsoft.com/office/drawing/2014/main" id="{CEDA0635-3EEA-40C5-A410-E43333F7A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50" y="209550"/>
                <a:ext cx="66675" cy="288925"/>
              </a:xfrm>
              <a:custGeom>
                <a:avLst/>
                <a:gdLst>
                  <a:gd name="T0" fmla="*/ 0 w 39"/>
                  <a:gd name="T1" fmla="*/ 0 h 169"/>
                  <a:gd name="T2" fmla="*/ 0 w 39"/>
                  <a:gd name="T3" fmla="*/ 493950625 h 169"/>
                  <a:gd name="T4" fmla="*/ 113988606 w 39"/>
                  <a:gd name="T5" fmla="*/ 379962019 h 169"/>
                  <a:gd name="T6" fmla="*/ 105219988 w 39"/>
                  <a:gd name="T7" fmla="*/ 216286862 h 169"/>
                  <a:gd name="T8" fmla="*/ 58455169 w 39"/>
                  <a:gd name="T9" fmla="*/ 172443775 h 169"/>
                  <a:gd name="T10" fmla="*/ 0 w 39"/>
                  <a:gd name="T11" fmla="*/ 0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69"/>
                  <a:gd name="T20" fmla="*/ 39 w 39"/>
                  <a:gd name="T21" fmla="*/ 169 h 1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69">
                    <a:moveTo>
                      <a:pt x="0" y="0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8" y="111"/>
                      <a:pt x="37" y="93"/>
                      <a:pt x="36" y="74"/>
                    </a:cubicBezTo>
                    <a:cubicBezTo>
                      <a:pt x="35" y="66"/>
                      <a:pt x="28" y="59"/>
                      <a:pt x="20" y="59"/>
                    </a:cubicBezTo>
                    <a:cubicBezTo>
                      <a:pt x="17" y="37"/>
                      <a:pt x="10" y="17"/>
                      <a:pt x="0" y="0"/>
                    </a:cubicBezTo>
                  </a:path>
                </a:pathLst>
              </a:custGeom>
              <a:solidFill>
                <a:srgbClr val="997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8" name="Freeform 926">
                <a:extLst>
                  <a:ext uri="{FF2B5EF4-FFF2-40B4-BE49-F238E27FC236}">
                    <a16:creationId xmlns:a16="http://schemas.microsoft.com/office/drawing/2014/main" id="{7C526C09-0661-4C30-B9F5-88642F777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50" y="431800"/>
                <a:ext cx="69850" cy="66675"/>
              </a:xfrm>
              <a:custGeom>
                <a:avLst/>
                <a:gdLst>
                  <a:gd name="T0" fmla="*/ 113196184 w 41"/>
                  <a:gd name="T1" fmla="*/ 0 h 39"/>
                  <a:gd name="T2" fmla="*/ 0 w 41"/>
                  <a:gd name="T3" fmla="*/ 113988606 h 39"/>
                  <a:gd name="T4" fmla="*/ 119000549 w 41"/>
                  <a:gd name="T5" fmla="*/ 113988606 h 39"/>
                  <a:gd name="T6" fmla="*/ 113196184 w 41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39"/>
                  <a:gd name="T14" fmla="*/ 41 w 41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39">
                    <a:moveTo>
                      <a:pt x="39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1" y="26"/>
                      <a:pt x="40" y="13"/>
                      <a:pt x="39" y="0"/>
                    </a:cubicBezTo>
                  </a:path>
                </a:pathLst>
              </a:custGeom>
              <a:solidFill>
                <a:srgbClr val="945E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9" name="Freeform 927">
                <a:extLst>
                  <a:ext uri="{FF2B5EF4-FFF2-40B4-BE49-F238E27FC236}">
                    <a16:creationId xmlns:a16="http://schemas.microsoft.com/office/drawing/2014/main" id="{F3417016-E506-4882-B7A7-3B3C9EABC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98475"/>
                <a:ext cx="590550" cy="77788"/>
              </a:xfrm>
              <a:custGeom>
                <a:avLst/>
                <a:gdLst>
                  <a:gd name="T0" fmla="*/ 1013806112 w 344"/>
                  <a:gd name="T1" fmla="*/ 0 h 45"/>
                  <a:gd name="T2" fmla="*/ 2947600 w 344"/>
                  <a:gd name="T3" fmla="*/ 0 h 45"/>
                  <a:gd name="T4" fmla="*/ 0 w 344"/>
                  <a:gd name="T5" fmla="*/ 41834386 h 45"/>
                  <a:gd name="T6" fmla="*/ 50100614 w 344"/>
                  <a:gd name="T7" fmla="*/ 92631679 h 45"/>
                  <a:gd name="T8" fmla="*/ 277028035 w 344"/>
                  <a:gd name="T9" fmla="*/ 113549737 h 45"/>
                  <a:gd name="T10" fmla="*/ 863504270 w 344"/>
                  <a:gd name="T11" fmla="*/ 134466065 h 45"/>
                  <a:gd name="T12" fmla="*/ 881186436 w 344"/>
                  <a:gd name="T13" fmla="*/ 134466065 h 45"/>
                  <a:gd name="T14" fmla="*/ 1013806112 w 344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4"/>
                  <a:gd name="T25" fmla="*/ 0 h 45"/>
                  <a:gd name="T26" fmla="*/ 344 w 344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4" h="45">
                    <a:moveTo>
                      <a:pt x="34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1" y="10"/>
                      <a:pt x="0" y="14"/>
                    </a:cubicBezTo>
                    <a:cubicBezTo>
                      <a:pt x="0" y="23"/>
                      <a:pt x="7" y="30"/>
                      <a:pt x="17" y="31"/>
                    </a:cubicBezTo>
                    <a:cubicBezTo>
                      <a:pt x="43" y="34"/>
                      <a:pt x="68" y="36"/>
                      <a:pt x="94" y="38"/>
                    </a:cubicBezTo>
                    <a:cubicBezTo>
                      <a:pt x="160" y="42"/>
                      <a:pt x="227" y="45"/>
                      <a:pt x="293" y="45"/>
                    </a:cubicBezTo>
                    <a:cubicBezTo>
                      <a:pt x="295" y="45"/>
                      <a:pt x="297" y="45"/>
                      <a:pt x="299" y="45"/>
                    </a:cubicBezTo>
                    <a:cubicBezTo>
                      <a:pt x="344" y="0"/>
                      <a:pt x="344" y="0"/>
                      <a:pt x="344" y="0"/>
                    </a:cubicBezTo>
                  </a:path>
                </a:pathLst>
              </a:custGeom>
              <a:solidFill>
                <a:srgbClr val="997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0" name="Freeform 928">
                <a:extLst>
                  <a:ext uri="{FF2B5EF4-FFF2-40B4-BE49-F238E27FC236}">
                    <a16:creationId xmlns:a16="http://schemas.microsoft.com/office/drawing/2014/main" id="{8463142E-64C3-48FC-8770-310FD6D45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762" y="498475"/>
                <a:ext cx="77788" cy="77788"/>
              </a:xfrm>
              <a:custGeom>
                <a:avLst/>
                <a:gdLst>
                  <a:gd name="T0" fmla="*/ 134466065 w 45"/>
                  <a:gd name="T1" fmla="*/ 0 h 45"/>
                  <a:gd name="T2" fmla="*/ 134466065 w 45"/>
                  <a:gd name="T3" fmla="*/ 0 h 45"/>
                  <a:gd name="T4" fmla="*/ 0 w 45"/>
                  <a:gd name="T5" fmla="*/ 134466065 h 45"/>
                  <a:gd name="T6" fmla="*/ 35856811 w 45"/>
                  <a:gd name="T7" fmla="*/ 134466065 h 45"/>
                  <a:gd name="T8" fmla="*/ 134466065 w 45"/>
                  <a:gd name="T9" fmla="*/ 134466065 h 45"/>
                  <a:gd name="T10" fmla="*/ 134466065 w 45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45"/>
                  <a:gd name="T20" fmla="*/ 45 w 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45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5"/>
                      <a:pt x="8" y="45"/>
                      <a:pt x="12" y="45"/>
                    </a:cubicBezTo>
                    <a:cubicBezTo>
                      <a:pt x="23" y="45"/>
                      <a:pt x="34" y="45"/>
                      <a:pt x="45" y="45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955E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1" name="Freeform 929">
                <a:extLst>
                  <a:ext uri="{FF2B5EF4-FFF2-40B4-BE49-F238E27FC236}">
                    <a16:creationId xmlns:a16="http://schemas.microsoft.com/office/drawing/2014/main" id="{32287BC3-AA8A-4F9B-A41D-421D00A98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50" y="498475"/>
                <a:ext cx="66675" cy="77788"/>
              </a:xfrm>
              <a:custGeom>
                <a:avLst/>
                <a:gdLst>
                  <a:gd name="T0" fmla="*/ 0 w 39"/>
                  <a:gd name="T1" fmla="*/ 0 h 45"/>
                  <a:gd name="T2" fmla="*/ 0 w 39"/>
                  <a:gd name="T3" fmla="*/ 0 h 45"/>
                  <a:gd name="T4" fmla="*/ 0 w 39"/>
                  <a:gd name="T5" fmla="*/ 134466065 h 45"/>
                  <a:gd name="T6" fmla="*/ 78915846 w 39"/>
                  <a:gd name="T7" fmla="*/ 134466065 h 45"/>
                  <a:gd name="T8" fmla="*/ 113988606 w 39"/>
                  <a:gd name="T9" fmla="*/ 116536796 h 45"/>
                  <a:gd name="T10" fmla="*/ 0 w 39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45"/>
                  <a:gd name="T20" fmla="*/ 39 w 39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9" y="45"/>
                      <a:pt x="18" y="45"/>
                      <a:pt x="27" y="45"/>
                    </a:cubicBezTo>
                    <a:cubicBezTo>
                      <a:pt x="31" y="44"/>
                      <a:pt x="36" y="42"/>
                      <a:pt x="39" y="3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25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2" name="Freeform 930">
                <a:extLst>
                  <a:ext uri="{FF2B5EF4-FFF2-40B4-BE49-F238E27FC236}">
                    <a16:creationId xmlns:a16="http://schemas.microsoft.com/office/drawing/2014/main" id="{13D222B6-13E0-4EE5-AF0B-7BC2D61C2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50" y="498475"/>
                <a:ext cx="73025" cy="66675"/>
              </a:xfrm>
              <a:custGeom>
                <a:avLst/>
                <a:gdLst>
                  <a:gd name="T0" fmla="*/ 118246156 w 43"/>
                  <a:gd name="T1" fmla="*/ 0 h 39"/>
                  <a:gd name="T2" fmla="*/ 0 w 43"/>
                  <a:gd name="T3" fmla="*/ 0 h 39"/>
                  <a:gd name="T4" fmla="*/ 112478879 w 43"/>
                  <a:gd name="T5" fmla="*/ 113988606 h 39"/>
                  <a:gd name="T6" fmla="*/ 124015131 w 43"/>
                  <a:gd name="T7" fmla="*/ 78915846 h 39"/>
                  <a:gd name="T8" fmla="*/ 118246156 w 43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9"/>
                  <a:gd name="T17" fmla="*/ 43 w 4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9">
                    <a:moveTo>
                      <a:pt x="4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2" y="36"/>
                      <a:pt x="43" y="32"/>
                      <a:pt x="43" y="27"/>
                    </a:cubicBezTo>
                    <a:cubicBezTo>
                      <a:pt x="43" y="18"/>
                      <a:pt x="42" y="9"/>
                      <a:pt x="41" y="0"/>
                    </a:cubicBezTo>
                  </a:path>
                </a:pathLst>
              </a:custGeom>
              <a:solidFill>
                <a:srgbClr val="925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3" name="Freeform 931">
                <a:extLst>
                  <a:ext uri="{FF2B5EF4-FFF2-40B4-BE49-F238E27FC236}">
                    <a16:creationId xmlns:a16="http://schemas.microsoft.com/office/drawing/2014/main" id="{3B596FF5-63DD-4737-8063-EBB6F69E1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7" y="0"/>
                <a:ext cx="604838" cy="508000"/>
              </a:xfrm>
              <a:custGeom>
                <a:avLst/>
                <a:gdLst>
                  <a:gd name="T0" fmla="*/ 519643475 w 352"/>
                  <a:gd name="T1" fmla="*/ 0 h 296"/>
                  <a:gd name="T2" fmla="*/ 41335179 w 352"/>
                  <a:gd name="T3" fmla="*/ 435918919 h 296"/>
                  <a:gd name="T4" fmla="*/ 0 w 352"/>
                  <a:gd name="T5" fmla="*/ 483044500 h 296"/>
                  <a:gd name="T6" fmla="*/ 0 w 352"/>
                  <a:gd name="T7" fmla="*/ 824712257 h 296"/>
                  <a:gd name="T8" fmla="*/ 47240941 w 352"/>
                  <a:gd name="T9" fmla="*/ 871837838 h 296"/>
                  <a:gd name="T10" fmla="*/ 253916835 w 352"/>
                  <a:gd name="T11" fmla="*/ 871837838 h 296"/>
                  <a:gd name="T12" fmla="*/ 785370115 w 352"/>
                  <a:gd name="T13" fmla="*/ 871837838 h 296"/>
                  <a:gd name="T14" fmla="*/ 992046009 w 352"/>
                  <a:gd name="T15" fmla="*/ 871837838 h 296"/>
                  <a:gd name="T16" fmla="*/ 1039286950 w 352"/>
                  <a:gd name="T17" fmla="*/ 824712257 h 296"/>
                  <a:gd name="T18" fmla="*/ 1039286950 w 352"/>
                  <a:gd name="T19" fmla="*/ 483044500 h 296"/>
                  <a:gd name="T20" fmla="*/ 1000903793 w 352"/>
                  <a:gd name="T21" fmla="*/ 435918919 h 296"/>
                  <a:gd name="T22" fmla="*/ 519643475 w 352"/>
                  <a:gd name="T23" fmla="*/ 0 h 2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296"/>
                  <a:gd name="T38" fmla="*/ 352 w 352"/>
                  <a:gd name="T39" fmla="*/ 296 h 2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296">
                    <a:moveTo>
                      <a:pt x="176" y="0"/>
                    </a:moveTo>
                    <a:cubicBezTo>
                      <a:pt x="92" y="0"/>
                      <a:pt x="22" y="65"/>
                      <a:pt x="14" y="148"/>
                    </a:cubicBezTo>
                    <a:cubicBezTo>
                      <a:pt x="6" y="149"/>
                      <a:pt x="0" y="156"/>
                      <a:pt x="0" y="164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289"/>
                      <a:pt x="8" y="296"/>
                      <a:pt x="16" y="296"/>
                    </a:cubicBezTo>
                    <a:cubicBezTo>
                      <a:pt x="86" y="296"/>
                      <a:pt x="86" y="296"/>
                      <a:pt x="86" y="296"/>
                    </a:cubicBezTo>
                    <a:cubicBezTo>
                      <a:pt x="266" y="296"/>
                      <a:pt x="266" y="296"/>
                      <a:pt x="266" y="296"/>
                    </a:cubicBezTo>
                    <a:cubicBezTo>
                      <a:pt x="336" y="296"/>
                      <a:pt x="336" y="296"/>
                      <a:pt x="336" y="296"/>
                    </a:cubicBezTo>
                    <a:cubicBezTo>
                      <a:pt x="345" y="296"/>
                      <a:pt x="352" y="289"/>
                      <a:pt x="352" y="280"/>
                    </a:cubicBezTo>
                    <a:cubicBezTo>
                      <a:pt x="352" y="164"/>
                      <a:pt x="352" y="164"/>
                      <a:pt x="352" y="164"/>
                    </a:cubicBezTo>
                    <a:cubicBezTo>
                      <a:pt x="352" y="156"/>
                      <a:pt x="346" y="149"/>
                      <a:pt x="339" y="148"/>
                    </a:cubicBezTo>
                    <a:cubicBezTo>
                      <a:pt x="331" y="65"/>
                      <a:pt x="261" y="0"/>
                      <a:pt x="1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4" name="Freeform 932">
                <a:extLst>
                  <a:ext uri="{FF2B5EF4-FFF2-40B4-BE49-F238E27FC236}">
                    <a16:creationId xmlns:a16="http://schemas.microsoft.com/office/drawing/2014/main" id="{43463C0C-E84A-4D42-A468-27C0B077A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37" y="26987"/>
                <a:ext cx="504825" cy="254000"/>
              </a:xfrm>
              <a:custGeom>
                <a:avLst/>
                <a:gdLst>
                  <a:gd name="T0" fmla="*/ 430482246 w 295"/>
                  <a:gd name="T1" fmla="*/ 0 h 148"/>
                  <a:gd name="T2" fmla="*/ 0 w 295"/>
                  <a:gd name="T3" fmla="*/ 435918919 h 148"/>
                  <a:gd name="T4" fmla="*/ 863892477 w 295"/>
                  <a:gd name="T5" fmla="*/ 435918919 h 148"/>
                  <a:gd name="T6" fmla="*/ 430482246 w 295"/>
                  <a:gd name="T7" fmla="*/ 0 h 1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5"/>
                  <a:gd name="T13" fmla="*/ 0 h 148"/>
                  <a:gd name="T14" fmla="*/ 295 w 295"/>
                  <a:gd name="T15" fmla="*/ 148 h 1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5" h="148">
                    <a:moveTo>
                      <a:pt x="147" y="0"/>
                    </a:moveTo>
                    <a:cubicBezTo>
                      <a:pt x="66" y="0"/>
                      <a:pt x="0" y="66"/>
                      <a:pt x="0" y="148"/>
                    </a:cubicBezTo>
                    <a:cubicBezTo>
                      <a:pt x="295" y="148"/>
                      <a:pt x="295" y="148"/>
                      <a:pt x="295" y="148"/>
                    </a:cubicBezTo>
                    <a:cubicBezTo>
                      <a:pt x="295" y="66"/>
                      <a:pt x="229" y="0"/>
                      <a:pt x="147" y="0"/>
                    </a:cubicBez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5" name="Freeform 933">
                <a:extLst>
                  <a:ext uri="{FF2B5EF4-FFF2-40B4-BE49-F238E27FC236}">
                    <a16:creationId xmlns:a16="http://schemas.microsoft.com/office/drawing/2014/main" id="{F41882C9-1E78-4928-92BE-D3DCAAF8D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12" y="280987"/>
                <a:ext cx="547688" cy="198438"/>
              </a:xfrm>
              <a:custGeom>
                <a:avLst/>
                <a:gdLst>
                  <a:gd name="T0" fmla="*/ 836692639 w 345"/>
                  <a:gd name="T1" fmla="*/ 0 h 125"/>
                  <a:gd name="T2" fmla="*/ 35282220 w 345"/>
                  <a:gd name="T3" fmla="*/ 0 h 125"/>
                  <a:gd name="T4" fmla="*/ 0 w 345"/>
                  <a:gd name="T5" fmla="*/ 0 h 125"/>
                  <a:gd name="T6" fmla="*/ 0 w 345"/>
                  <a:gd name="T7" fmla="*/ 315021119 h 125"/>
                  <a:gd name="T8" fmla="*/ 189012685 w 345"/>
                  <a:gd name="T9" fmla="*/ 315021119 h 125"/>
                  <a:gd name="T10" fmla="*/ 680442809 w 345"/>
                  <a:gd name="T11" fmla="*/ 315021119 h 125"/>
                  <a:gd name="T12" fmla="*/ 869455494 w 345"/>
                  <a:gd name="T13" fmla="*/ 315021119 h 125"/>
                  <a:gd name="T14" fmla="*/ 869455494 w 345"/>
                  <a:gd name="T15" fmla="*/ 0 h 125"/>
                  <a:gd name="T16" fmla="*/ 836692639 w 345"/>
                  <a:gd name="T17" fmla="*/ 0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5"/>
                  <a:gd name="T28" fmla="*/ 0 h 125"/>
                  <a:gd name="T29" fmla="*/ 345 w 345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5" h="125">
                    <a:moveTo>
                      <a:pt x="332" y="0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75" y="125"/>
                    </a:lnTo>
                    <a:lnTo>
                      <a:pt x="270" y="125"/>
                    </a:lnTo>
                    <a:lnTo>
                      <a:pt x="345" y="125"/>
                    </a:lnTo>
                    <a:lnTo>
                      <a:pt x="345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FE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6" name="Freeform 934">
                <a:extLst>
                  <a:ext uri="{FF2B5EF4-FFF2-40B4-BE49-F238E27FC236}">
                    <a16:creationId xmlns:a16="http://schemas.microsoft.com/office/drawing/2014/main" id="{8B0B4912-C3B4-4DDA-BA3A-6D8E45419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87" y="298450"/>
                <a:ext cx="14288" cy="165100"/>
              </a:xfrm>
              <a:custGeom>
                <a:avLst/>
                <a:gdLst>
                  <a:gd name="T0" fmla="*/ 25518368 w 8"/>
                  <a:gd name="T1" fmla="*/ 272107157 h 96"/>
                  <a:gd name="T2" fmla="*/ 12759184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2759184 w 8"/>
                  <a:gd name="T9" fmla="*/ 0 h 96"/>
                  <a:gd name="T10" fmla="*/ 25518368 w 8"/>
                  <a:gd name="T11" fmla="*/ 11830447 h 96"/>
                  <a:gd name="T12" fmla="*/ 25518368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7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7" name="Freeform 935">
                <a:extLst>
                  <a:ext uri="{FF2B5EF4-FFF2-40B4-BE49-F238E27FC236}">
                    <a16:creationId xmlns:a16="http://schemas.microsoft.com/office/drawing/2014/main" id="{2E44A134-80BB-4D05-8667-695AA2654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00" y="298450"/>
                <a:ext cx="14288" cy="165100"/>
              </a:xfrm>
              <a:custGeom>
                <a:avLst/>
                <a:gdLst>
                  <a:gd name="T0" fmla="*/ 25518368 w 8"/>
                  <a:gd name="T1" fmla="*/ 272107157 h 96"/>
                  <a:gd name="T2" fmla="*/ 12759184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2759184 w 8"/>
                  <a:gd name="T9" fmla="*/ 0 h 96"/>
                  <a:gd name="T10" fmla="*/ 25518368 w 8"/>
                  <a:gd name="T11" fmla="*/ 11830447 h 96"/>
                  <a:gd name="T12" fmla="*/ 25518368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6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8" name="Freeform 936">
                <a:extLst>
                  <a:ext uri="{FF2B5EF4-FFF2-40B4-BE49-F238E27FC236}">
                    <a16:creationId xmlns:a16="http://schemas.microsoft.com/office/drawing/2014/main" id="{EC3DE000-8BB8-46CF-8678-3879A6E9B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12" y="298450"/>
                <a:ext cx="12700" cy="165100"/>
              </a:xfrm>
              <a:custGeom>
                <a:avLst/>
                <a:gdLst>
                  <a:gd name="T0" fmla="*/ 20161250 w 8"/>
                  <a:gd name="T1" fmla="*/ 272107157 h 96"/>
                  <a:gd name="T2" fmla="*/ 10080625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0080625 w 8"/>
                  <a:gd name="T9" fmla="*/ 0 h 96"/>
                  <a:gd name="T10" fmla="*/ 20161250 w 8"/>
                  <a:gd name="T11" fmla="*/ 11830447 h 96"/>
                  <a:gd name="T12" fmla="*/ 20161250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6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9" name="Freeform 937">
                <a:extLst>
                  <a:ext uri="{FF2B5EF4-FFF2-40B4-BE49-F238E27FC236}">
                    <a16:creationId xmlns:a16="http://schemas.microsoft.com/office/drawing/2014/main" id="{B66DC308-7F0C-4A8B-8C76-94EDE89C1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25" y="298450"/>
                <a:ext cx="12700" cy="165100"/>
              </a:xfrm>
              <a:custGeom>
                <a:avLst/>
                <a:gdLst>
                  <a:gd name="T0" fmla="*/ 20161250 w 8"/>
                  <a:gd name="T1" fmla="*/ 272107157 h 96"/>
                  <a:gd name="T2" fmla="*/ 10080625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0080625 w 8"/>
                  <a:gd name="T9" fmla="*/ 0 h 96"/>
                  <a:gd name="T10" fmla="*/ 20161250 w 8"/>
                  <a:gd name="T11" fmla="*/ 11830447 h 96"/>
                  <a:gd name="T12" fmla="*/ 20161250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6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0" name="Freeform 938">
                <a:extLst>
                  <a:ext uri="{FF2B5EF4-FFF2-40B4-BE49-F238E27FC236}">
                    <a16:creationId xmlns:a16="http://schemas.microsoft.com/office/drawing/2014/main" id="{27DF41CD-EA26-485E-90CD-353B91297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50" y="298450"/>
                <a:ext cx="14288" cy="165100"/>
              </a:xfrm>
              <a:custGeom>
                <a:avLst/>
                <a:gdLst>
                  <a:gd name="T0" fmla="*/ 25518368 w 8"/>
                  <a:gd name="T1" fmla="*/ 272107157 h 96"/>
                  <a:gd name="T2" fmla="*/ 12759184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2759184 w 8"/>
                  <a:gd name="T9" fmla="*/ 0 h 96"/>
                  <a:gd name="T10" fmla="*/ 25518368 w 8"/>
                  <a:gd name="T11" fmla="*/ 11830447 h 96"/>
                  <a:gd name="T12" fmla="*/ 25518368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6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1" name="Freeform 939">
                <a:extLst>
                  <a:ext uri="{FF2B5EF4-FFF2-40B4-BE49-F238E27FC236}">
                    <a16:creationId xmlns:a16="http://schemas.microsoft.com/office/drawing/2014/main" id="{5759BC28-8FBF-44EF-8B48-86D17CE52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62" y="298450"/>
                <a:ext cx="14288" cy="165100"/>
              </a:xfrm>
              <a:custGeom>
                <a:avLst/>
                <a:gdLst>
                  <a:gd name="T0" fmla="*/ 25518368 w 8"/>
                  <a:gd name="T1" fmla="*/ 272107157 h 96"/>
                  <a:gd name="T2" fmla="*/ 12759184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2759184 w 8"/>
                  <a:gd name="T9" fmla="*/ 0 h 96"/>
                  <a:gd name="T10" fmla="*/ 25518368 w 8"/>
                  <a:gd name="T11" fmla="*/ 11830447 h 96"/>
                  <a:gd name="T12" fmla="*/ 25518368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6" y="96"/>
                      <a:pt x="4" y="96"/>
                    </a:cubicBezTo>
                    <a:cubicBezTo>
                      <a:pt x="1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2" name="Freeform 940">
                <a:extLst>
                  <a:ext uri="{FF2B5EF4-FFF2-40B4-BE49-F238E27FC236}">
                    <a16:creationId xmlns:a16="http://schemas.microsoft.com/office/drawing/2014/main" id="{E1D3676A-7A73-4AF0-BD1E-F69B46A94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75" y="298450"/>
                <a:ext cx="11113" cy="165100"/>
              </a:xfrm>
              <a:custGeom>
                <a:avLst/>
                <a:gdLst>
                  <a:gd name="T0" fmla="*/ 17642681 w 7"/>
                  <a:gd name="T1" fmla="*/ 272107157 h 96"/>
                  <a:gd name="T2" fmla="*/ 7561603 w 7"/>
                  <a:gd name="T3" fmla="*/ 283937604 h 96"/>
                  <a:gd name="T4" fmla="*/ 0 w 7"/>
                  <a:gd name="T5" fmla="*/ 272107157 h 96"/>
                  <a:gd name="T6" fmla="*/ 0 w 7"/>
                  <a:gd name="T7" fmla="*/ 11830447 h 96"/>
                  <a:gd name="T8" fmla="*/ 7561603 w 7"/>
                  <a:gd name="T9" fmla="*/ 0 h 96"/>
                  <a:gd name="T10" fmla="*/ 17642681 w 7"/>
                  <a:gd name="T11" fmla="*/ 11830447 h 96"/>
                  <a:gd name="T12" fmla="*/ 17642681 w 7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96"/>
                  <a:gd name="T23" fmla="*/ 7 w 7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96">
                    <a:moveTo>
                      <a:pt x="7" y="92"/>
                    </a:moveTo>
                    <a:cubicBezTo>
                      <a:pt x="7" y="95"/>
                      <a:pt x="6" y="96"/>
                      <a:pt x="3" y="96"/>
                    </a:cubicBezTo>
                    <a:cubicBezTo>
                      <a:pt x="1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" y="0"/>
                      <a:pt x="7" y="2"/>
                      <a:pt x="7" y="4"/>
                    </a:cubicBezTo>
                    <a:lnTo>
                      <a:pt x="7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3" name="Freeform 941">
                <a:extLst>
                  <a:ext uri="{FF2B5EF4-FFF2-40B4-BE49-F238E27FC236}">
                    <a16:creationId xmlns:a16="http://schemas.microsoft.com/office/drawing/2014/main" id="{B7468112-EF19-421E-8658-2A25E3EBA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212" y="298450"/>
                <a:ext cx="14288" cy="165100"/>
              </a:xfrm>
              <a:custGeom>
                <a:avLst/>
                <a:gdLst>
                  <a:gd name="T0" fmla="*/ 25518368 w 8"/>
                  <a:gd name="T1" fmla="*/ 272107157 h 96"/>
                  <a:gd name="T2" fmla="*/ 12759184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2759184 w 8"/>
                  <a:gd name="T9" fmla="*/ 0 h 96"/>
                  <a:gd name="T10" fmla="*/ 25518368 w 8"/>
                  <a:gd name="T11" fmla="*/ 11830447 h 96"/>
                  <a:gd name="T12" fmla="*/ 25518368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6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4" name="Freeform 942">
                <a:extLst>
                  <a:ext uri="{FF2B5EF4-FFF2-40B4-BE49-F238E27FC236}">
                    <a16:creationId xmlns:a16="http://schemas.microsoft.com/office/drawing/2014/main" id="{5856837B-CCB1-44C7-B5B3-F14620628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725" y="298450"/>
                <a:ext cx="14288" cy="165100"/>
              </a:xfrm>
              <a:custGeom>
                <a:avLst/>
                <a:gdLst>
                  <a:gd name="T0" fmla="*/ 25518368 w 8"/>
                  <a:gd name="T1" fmla="*/ 272107157 h 96"/>
                  <a:gd name="T2" fmla="*/ 12759184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2759184 w 8"/>
                  <a:gd name="T9" fmla="*/ 0 h 96"/>
                  <a:gd name="T10" fmla="*/ 25518368 w 8"/>
                  <a:gd name="T11" fmla="*/ 11830447 h 96"/>
                  <a:gd name="T12" fmla="*/ 25518368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6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5" name="Freeform 943">
                <a:extLst>
                  <a:ext uri="{FF2B5EF4-FFF2-40B4-BE49-F238E27FC236}">
                    <a16:creationId xmlns:a16="http://schemas.microsoft.com/office/drawing/2014/main" id="{931B7C41-E022-4231-88FC-C8EF358D3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237" y="298450"/>
                <a:ext cx="12700" cy="165100"/>
              </a:xfrm>
              <a:custGeom>
                <a:avLst/>
                <a:gdLst>
                  <a:gd name="T0" fmla="*/ 20161250 w 8"/>
                  <a:gd name="T1" fmla="*/ 272107157 h 96"/>
                  <a:gd name="T2" fmla="*/ 10080625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0080625 w 8"/>
                  <a:gd name="T9" fmla="*/ 0 h 96"/>
                  <a:gd name="T10" fmla="*/ 20161250 w 8"/>
                  <a:gd name="T11" fmla="*/ 11830447 h 96"/>
                  <a:gd name="T12" fmla="*/ 20161250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6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6" name="Freeform 944">
                <a:extLst>
                  <a:ext uri="{FF2B5EF4-FFF2-40B4-BE49-F238E27FC236}">
                    <a16:creationId xmlns:a16="http://schemas.microsoft.com/office/drawing/2014/main" id="{2E48412D-D89B-4E9D-AB7C-D8873932B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62" y="298450"/>
                <a:ext cx="14288" cy="165100"/>
              </a:xfrm>
              <a:custGeom>
                <a:avLst/>
                <a:gdLst>
                  <a:gd name="T0" fmla="*/ 25518368 w 8"/>
                  <a:gd name="T1" fmla="*/ 272107157 h 96"/>
                  <a:gd name="T2" fmla="*/ 12759184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2759184 w 8"/>
                  <a:gd name="T9" fmla="*/ 0 h 96"/>
                  <a:gd name="T10" fmla="*/ 25518368 w 8"/>
                  <a:gd name="T11" fmla="*/ 11830447 h 96"/>
                  <a:gd name="T12" fmla="*/ 25518368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6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7" name="Freeform 945">
                <a:extLst>
                  <a:ext uri="{FF2B5EF4-FFF2-40B4-BE49-F238E27FC236}">
                    <a16:creationId xmlns:a16="http://schemas.microsoft.com/office/drawing/2014/main" id="{44CC29C8-5604-4E2E-B598-BA51B08CC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75" y="298450"/>
                <a:ext cx="14288" cy="165100"/>
              </a:xfrm>
              <a:custGeom>
                <a:avLst/>
                <a:gdLst>
                  <a:gd name="T0" fmla="*/ 25518368 w 8"/>
                  <a:gd name="T1" fmla="*/ 272107157 h 96"/>
                  <a:gd name="T2" fmla="*/ 12759184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2759184 w 8"/>
                  <a:gd name="T9" fmla="*/ 0 h 96"/>
                  <a:gd name="T10" fmla="*/ 25518368 w 8"/>
                  <a:gd name="T11" fmla="*/ 11830447 h 96"/>
                  <a:gd name="T12" fmla="*/ 25518368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6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8" name="Freeform 946">
                <a:extLst>
                  <a:ext uri="{FF2B5EF4-FFF2-40B4-BE49-F238E27FC236}">
                    <a16:creationId xmlns:a16="http://schemas.microsoft.com/office/drawing/2014/main" id="{BA7DCCF7-698E-45DD-991A-75D9EB6B6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187" y="298450"/>
                <a:ext cx="11113" cy="165100"/>
              </a:xfrm>
              <a:custGeom>
                <a:avLst/>
                <a:gdLst>
                  <a:gd name="T0" fmla="*/ 17642681 w 7"/>
                  <a:gd name="T1" fmla="*/ 272107157 h 96"/>
                  <a:gd name="T2" fmla="*/ 10081079 w 7"/>
                  <a:gd name="T3" fmla="*/ 283937604 h 96"/>
                  <a:gd name="T4" fmla="*/ 0 w 7"/>
                  <a:gd name="T5" fmla="*/ 272107157 h 96"/>
                  <a:gd name="T6" fmla="*/ 0 w 7"/>
                  <a:gd name="T7" fmla="*/ 11830447 h 96"/>
                  <a:gd name="T8" fmla="*/ 10081079 w 7"/>
                  <a:gd name="T9" fmla="*/ 0 h 96"/>
                  <a:gd name="T10" fmla="*/ 17642681 w 7"/>
                  <a:gd name="T11" fmla="*/ 11830447 h 96"/>
                  <a:gd name="T12" fmla="*/ 17642681 w 7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96"/>
                  <a:gd name="T23" fmla="*/ 7 w 7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96">
                    <a:moveTo>
                      <a:pt x="7" y="92"/>
                    </a:moveTo>
                    <a:cubicBezTo>
                      <a:pt x="7" y="95"/>
                      <a:pt x="6" y="96"/>
                      <a:pt x="4" y="96"/>
                    </a:cubicBezTo>
                    <a:cubicBezTo>
                      <a:pt x="1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lnTo>
                      <a:pt x="7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9" name="Freeform 947">
                <a:extLst>
                  <a:ext uri="{FF2B5EF4-FFF2-40B4-BE49-F238E27FC236}">
                    <a16:creationId xmlns:a16="http://schemas.microsoft.com/office/drawing/2014/main" id="{F027AA88-B5F5-47E3-B816-2F5549D47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25" y="298450"/>
                <a:ext cx="14288" cy="165100"/>
              </a:xfrm>
              <a:custGeom>
                <a:avLst/>
                <a:gdLst>
                  <a:gd name="T0" fmla="*/ 25518368 w 8"/>
                  <a:gd name="T1" fmla="*/ 272107157 h 96"/>
                  <a:gd name="T2" fmla="*/ 12759184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2759184 w 8"/>
                  <a:gd name="T9" fmla="*/ 0 h 96"/>
                  <a:gd name="T10" fmla="*/ 25518368 w 8"/>
                  <a:gd name="T11" fmla="*/ 11830447 h 96"/>
                  <a:gd name="T12" fmla="*/ 25518368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7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0" name="Freeform 948">
                <a:extLst>
                  <a:ext uri="{FF2B5EF4-FFF2-40B4-BE49-F238E27FC236}">
                    <a16:creationId xmlns:a16="http://schemas.microsoft.com/office/drawing/2014/main" id="{802E3E73-33DE-4001-9A46-808FA9C91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037" y="298450"/>
                <a:ext cx="14288" cy="165100"/>
              </a:xfrm>
              <a:custGeom>
                <a:avLst/>
                <a:gdLst>
                  <a:gd name="T0" fmla="*/ 25518368 w 8"/>
                  <a:gd name="T1" fmla="*/ 272107157 h 96"/>
                  <a:gd name="T2" fmla="*/ 12759184 w 8"/>
                  <a:gd name="T3" fmla="*/ 283937604 h 96"/>
                  <a:gd name="T4" fmla="*/ 0 w 8"/>
                  <a:gd name="T5" fmla="*/ 272107157 h 96"/>
                  <a:gd name="T6" fmla="*/ 0 w 8"/>
                  <a:gd name="T7" fmla="*/ 11830447 h 96"/>
                  <a:gd name="T8" fmla="*/ 12759184 w 8"/>
                  <a:gd name="T9" fmla="*/ 0 h 96"/>
                  <a:gd name="T10" fmla="*/ 25518368 w 8"/>
                  <a:gd name="T11" fmla="*/ 11830447 h 96"/>
                  <a:gd name="T12" fmla="*/ 25518368 w 8"/>
                  <a:gd name="T13" fmla="*/ 272107157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6"/>
                  <a:gd name="T23" fmla="*/ 8 w 8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6">
                    <a:moveTo>
                      <a:pt x="8" y="92"/>
                    </a:moveTo>
                    <a:cubicBezTo>
                      <a:pt x="8" y="95"/>
                      <a:pt x="6" y="96"/>
                      <a:pt x="4" y="96"/>
                    </a:cubicBezTo>
                    <a:cubicBezTo>
                      <a:pt x="2" y="96"/>
                      <a:pt x="0" y="95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C10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2774" name="文本框 2950">
            <a:extLst>
              <a:ext uri="{FF2B5EF4-FFF2-40B4-BE49-F238E27FC236}">
                <a16:creationId xmlns:a16="http://schemas.microsoft.com/office/drawing/2014/main" id="{4E7522AD-CFD3-4F54-A1D2-1AE558DCD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3276600"/>
            <a:ext cx="5113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9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谢谢观赏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>
            <a:extLst>
              <a:ext uri="{FF2B5EF4-FFF2-40B4-BE49-F238E27FC236}">
                <a16:creationId xmlns:a16="http://schemas.microsoft.com/office/drawing/2014/main" id="{0AA57D3F-06D8-4CAA-8788-603933CDD6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950" y="0"/>
            <a:ext cx="2390775" cy="7029450"/>
            <a:chOff x="0" y="0"/>
            <a:chExt cx="2389189" cy="7029887"/>
          </a:xfrm>
        </p:grpSpPr>
        <p:sp>
          <p:nvSpPr>
            <p:cNvPr id="15535" name="Freeform 17">
              <a:extLst>
                <a:ext uri="{FF2B5EF4-FFF2-40B4-BE49-F238E27FC236}">
                  <a16:creationId xmlns:a16="http://schemas.microsoft.com/office/drawing/2014/main" id="{B3C30764-AE10-4F35-B2C2-22FA4A0E3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6" name="Freeform 18">
              <a:extLst>
                <a:ext uri="{FF2B5EF4-FFF2-40B4-BE49-F238E27FC236}">
                  <a16:creationId xmlns:a16="http://schemas.microsoft.com/office/drawing/2014/main" id="{12E0212D-E9C9-4971-A2B6-AB90626EA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7" name="Freeform 20">
              <a:extLst>
                <a:ext uri="{FF2B5EF4-FFF2-40B4-BE49-F238E27FC236}">
                  <a16:creationId xmlns:a16="http://schemas.microsoft.com/office/drawing/2014/main" id="{D11CAB2B-3206-42F9-B491-4126D2FCF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8" name="Freeform 21">
              <a:extLst>
                <a:ext uri="{FF2B5EF4-FFF2-40B4-BE49-F238E27FC236}">
                  <a16:creationId xmlns:a16="http://schemas.microsoft.com/office/drawing/2014/main" id="{FCCB3FD6-5665-42C9-AB8B-830E2D15F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9" name="Freeform 22">
              <a:extLst>
                <a:ext uri="{FF2B5EF4-FFF2-40B4-BE49-F238E27FC236}">
                  <a16:creationId xmlns:a16="http://schemas.microsoft.com/office/drawing/2014/main" id="{E09BC59B-9063-4F5B-BE77-77710557B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0" name="Freeform 23">
              <a:extLst>
                <a:ext uri="{FF2B5EF4-FFF2-40B4-BE49-F238E27FC236}">
                  <a16:creationId xmlns:a16="http://schemas.microsoft.com/office/drawing/2014/main" id="{DECD6B58-5738-4D75-81BD-2A9852D70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1" name="Freeform 30">
              <a:extLst>
                <a:ext uri="{FF2B5EF4-FFF2-40B4-BE49-F238E27FC236}">
                  <a16:creationId xmlns:a16="http://schemas.microsoft.com/office/drawing/2014/main" id="{364E3824-D72B-4F3E-8D52-14E925AD2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2" name="Freeform 31">
              <a:extLst>
                <a:ext uri="{FF2B5EF4-FFF2-40B4-BE49-F238E27FC236}">
                  <a16:creationId xmlns:a16="http://schemas.microsoft.com/office/drawing/2014/main" id="{10A94F9A-A1AB-400E-AA1C-C5BA9ECD4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3" name="Freeform 32">
              <a:extLst>
                <a:ext uri="{FF2B5EF4-FFF2-40B4-BE49-F238E27FC236}">
                  <a16:creationId xmlns:a16="http://schemas.microsoft.com/office/drawing/2014/main" id="{EDA623A7-2D8E-4AE2-AABC-D46489BC3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4" name="Freeform 33">
              <a:extLst>
                <a:ext uri="{FF2B5EF4-FFF2-40B4-BE49-F238E27FC236}">
                  <a16:creationId xmlns:a16="http://schemas.microsoft.com/office/drawing/2014/main" id="{0F958C70-2382-44E2-B820-692FF63B6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5" name="Freeform 34">
              <a:extLst>
                <a:ext uri="{FF2B5EF4-FFF2-40B4-BE49-F238E27FC236}">
                  <a16:creationId xmlns:a16="http://schemas.microsoft.com/office/drawing/2014/main" id="{A0FA58DC-11ED-43EE-80D2-301A0C48B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6" name="Freeform 40">
              <a:extLst>
                <a:ext uri="{FF2B5EF4-FFF2-40B4-BE49-F238E27FC236}">
                  <a16:creationId xmlns:a16="http://schemas.microsoft.com/office/drawing/2014/main" id="{06DA1E88-8BC9-4D38-98B6-706F27248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7" name="Freeform 41">
              <a:extLst>
                <a:ext uri="{FF2B5EF4-FFF2-40B4-BE49-F238E27FC236}">
                  <a16:creationId xmlns:a16="http://schemas.microsoft.com/office/drawing/2014/main" id="{C5095232-C8D3-4B7D-9B40-3FAA142A0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8" name="Freeform 42">
              <a:extLst>
                <a:ext uri="{FF2B5EF4-FFF2-40B4-BE49-F238E27FC236}">
                  <a16:creationId xmlns:a16="http://schemas.microsoft.com/office/drawing/2014/main" id="{A3CBEC59-4454-412E-A6DD-70513BF67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9" name="Freeform 43">
              <a:extLst>
                <a:ext uri="{FF2B5EF4-FFF2-40B4-BE49-F238E27FC236}">
                  <a16:creationId xmlns:a16="http://schemas.microsoft.com/office/drawing/2014/main" id="{C44BAA50-ED5D-409D-B896-A2D61ADF4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0" name="Freeform 59">
              <a:extLst>
                <a:ext uri="{FF2B5EF4-FFF2-40B4-BE49-F238E27FC236}">
                  <a16:creationId xmlns:a16="http://schemas.microsoft.com/office/drawing/2014/main" id="{64CB041B-640F-49EE-8BBA-E86E14B45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1" name="Freeform 60">
              <a:extLst>
                <a:ext uri="{FF2B5EF4-FFF2-40B4-BE49-F238E27FC236}">
                  <a16:creationId xmlns:a16="http://schemas.microsoft.com/office/drawing/2014/main" id="{7B899257-F4CE-411A-B774-A227A471F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2" name="Freeform 61">
              <a:extLst>
                <a:ext uri="{FF2B5EF4-FFF2-40B4-BE49-F238E27FC236}">
                  <a16:creationId xmlns:a16="http://schemas.microsoft.com/office/drawing/2014/main" id="{F25C34EA-939A-479C-A9CA-DEFF38FB8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3" name="Freeform 62">
              <a:extLst>
                <a:ext uri="{FF2B5EF4-FFF2-40B4-BE49-F238E27FC236}">
                  <a16:creationId xmlns:a16="http://schemas.microsoft.com/office/drawing/2014/main" id="{5BD51941-A790-4CC5-AD76-F77D987F1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4" name="Freeform 77">
              <a:extLst>
                <a:ext uri="{FF2B5EF4-FFF2-40B4-BE49-F238E27FC236}">
                  <a16:creationId xmlns:a16="http://schemas.microsoft.com/office/drawing/2014/main" id="{4A95A774-595F-4C88-BA35-29A2265B2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5" name="Freeform 78">
              <a:extLst>
                <a:ext uri="{FF2B5EF4-FFF2-40B4-BE49-F238E27FC236}">
                  <a16:creationId xmlns:a16="http://schemas.microsoft.com/office/drawing/2014/main" id="{EFA3EAE4-F78F-4BCF-AA07-82505DBE3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6" name="Freeform 79">
              <a:extLst>
                <a:ext uri="{FF2B5EF4-FFF2-40B4-BE49-F238E27FC236}">
                  <a16:creationId xmlns:a16="http://schemas.microsoft.com/office/drawing/2014/main" id="{486944D0-C122-4027-97C7-DC713CC54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7" name="Freeform 80">
              <a:extLst>
                <a:ext uri="{FF2B5EF4-FFF2-40B4-BE49-F238E27FC236}">
                  <a16:creationId xmlns:a16="http://schemas.microsoft.com/office/drawing/2014/main" id="{18DD2FC9-14D4-4F52-846F-4DE5730A7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8" name="Freeform 81">
              <a:extLst>
                <a:ext uri="{FF2B5EF4-FFF2-40B4-BE49-F238E27FC236}">
                  <a16:creationId xmlns:a16="http://schemas.microsoft.com/office/drawing/2014/main" id="{96F4DAD1-534A-477A-997E-A0CC665D1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9" name="Freeform 82">
              <a:extLst>
                <a:ext uri="{FF2B5EF4-FFF2-40B4-BE49-F238E27FC236}">
                  <a16:creationId xmlns:a16="http://schemas.microsoft.com/office/drawing/2014/main" id="{EDDE78C5-B766-4D7E-8854-F1BCDFAC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0" name="Freeform 86">
              <a:extLst>
                <a:ext uri="{FF2B5EF4-FFF2-40B4-BE49-F238E27FC236}">
                  <a16:creationId xmlns:a16="http://schemas.microsoft.com/office/drawing/2014/main" id="{19D2A9E5-6A01-4187-9FEE-37C5C8AFC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1" name="Freeform 100">
              <a:extLst>
                <a:ext uri="{FF2B5EF4-FFF2-40B4-BE49-F238E27FC236}">
                  <a16:creationId xmlns:a16="http://schemas.microsoft.com/office/drawing/2014/main" id="{632FCCC3-2056-49ED-BDCE-6846DB1356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2" name="Freeform 101">
              <a:extLst>
                <a:ext uri="{FF2B5EF4-FFF2-40B4-BE49-F238E27FC236}">
                  <a16:creationId xmlns:a16="http://schemas.microsoft.com/office/drawing/2014/main" id="{EBEA6697-1093-4CF9-B717-A7AE779DB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3" name="Freeform 102">
              <a:extLst>
                <a:ext uri="{FF2B5EF4-FFF2-40B4-BE49-F238E27FC236}">
                  <a16:creationId xmlns:a16="http://schemas.microsoft.com/office/drawing/2014/main" id="{EBF438E8-027E-4553-A089-1624CD392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4" name="Freeform 104">
              <a:extLst>
                <a:ext uri="{FF2B5EF4-FFF2-40B4-BE49-F238E27FC236}">
                  <a16:creationId xmlns:a16="http://schemas.microsoft.com/office/drawing/2014/main" id="{9096C050-5650-4C05-B8D1-618E44E3C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5" name="Freeform 105">
              <a:extLst>
                <a:ext uri="{FF2B5EF4-FFF2-40B4-BE49-F238E27FC236}">
                  <a16:creationId xmlns:a16="http://schemas.microsoft.com/office/drawing/2014/main" id="{DA58B1C7-F21D-4109-A91C-6AEB25692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6" name="Freeform 106">
              <a:extLst>
                <a:ext uri="{FF2B5EF4-FFF2-40B4-BE49-F238E27FC236}">
                  <a16:creationId xmlns:a16="http://schemas.microsoft.com/office/drawing/2014/main" id="{7C2E08C5-0BC9-41B6-AF48-B8C8D0B8B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7" name="Freeform 109">
              <a:extLst>
                <a:ext uri="{FF2B5EF4-FFF2-40B4-BE49-F238E27FC236}">
                  <a16:creationId xmlns:a16="http://schemas.microsoft.com/office/drawing/2014/main" id="{A9EDBAB4-4CFF-498D-AFF9-AB841B453D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8" name="Freeform 112">
              <a:extLst>
                <a:ext uri="{FF2B5EF4-FFF2-40B4-BE49-F238E27FC236}">
                  <a16:creationId xmlns:a16="http://schemas.microsoft.com/office/drawing/2014/main" id="{041CFDD6-16A1-4914-91E1-F7D56D5F85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9" name="Freeform 50">
              <a:extLst>
                <a:ext uri="{FF2B5EF4-FFF2-40B4-BE49-F238E27FC236}">
                  <a16:creationId xmlns:a16="http://schemas.microsoft.com/office/drawing/2014/main" id="{125A766E-4F88-4948-95BC-9DBF70FAF9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0" name="Freeform 24">
              <a:extLst>
                <a:ext uri="{FF2B5EF4-FFF2-40B4-BE49-F238E27FC236}">
                  <a16:creationId xmlns:a16="http://schemas.microsoft.com/office/drawing/2014/main" id="{6C5D0A44-7073-47E5-B06A-95F9C828A2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1" name="Freeform 74">
              <a:extLst>
                <a:ext uri="{FF2B5EF4-FFF2-40B4-BE49-F238E27FC236}">
                  <a16:creationId xmlns:a16="http://schemas.microsoft.com/office/drawing/2014/main" id="{C21DD1AD-3A9C-4EF3-9635-E3A4559A5D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2" name="Freeform 22">
              <a:extLst>
                <a:ext uri="{FF2B5EF4-FFF2-40B4-BE49-F238E27FC236}">
                  <a16:creationId xmlns:a16="http://schemas.microsoft.com/office/drawing/2014/main" id="{4B33D988-332B-4FF7-8881-8E21009873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3" name="Freeform 26">
              <a:extLst>
                <a:ext uri="{FF2B5EF4-FFF2-40B4-BE49-F238E27FC236}">
                  <a16:creationId xmlns:a16="http://schemas.microsoft.com/office/drawing/2014/main" id="{CB403E85-468E-466D-B1A9-B760C86F40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4" name="Freeform 57">
              <a:extLst>
                <a:ext uri="{FF2B5EF4-FFF2-40B4-BE49-F238E27FC236}">
                  <a16:creationId xmlns:a16="http://schemas.microsoft.com/office/drawing/2014/main" id="{F67888B8-A392-4D2B-A78B-EE89435929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5" name="Freeform 72">
              <a:extLst>
                <a:ext uri="{FF2B5EF4-FFF2-40B4-BE49-F238E27FC236}">
                  <a16:creationId xmlns:a16="http://schemas.microsoft.com/office/drawing/2014/main" id="{3FF12403-65E4-4528-8B68-C74BC0D23B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62" name="Group 44">
            <a:extLst>
              <a:ext uri="{FF2B5EF4-FFF2-40B4-BE49-F238E27FC236}">
                <a16:creationId xmlns:a16="http://schemas.microsoft.com/office/drawing/2014/main" id="{1A8DC2BE-338F-4F7B-821A-F5182C695D7C}"/>
              </a:ext>
            </a:extLst>
          </p:cNvPr>
          <p:cNvGrpSpPr>
            <a:grpSpLocks/>
          </p:cNvGrpSpPr>
          <p:nvPr/>
        </p:nvGrpSpPr>
        <p:grpSpPr bwMode="auto">
          <a:xfrm>
            <a:off x="3440113" y="1979613"/>
            <a:ext cx="1085850" cy="798512"/>
            <a:chOff x="0" y="0"/>
            <a:chExt cx="1085850" cy="798513"/>
          </a:xfrm>
        </p:grpSpPr>
        <p:sp>
          <p:nvSpPr>
            <p:cNvPr id="15495" name="Freeform 1568">
              <a:extLst>
                <a:ext uri="{FF2B5EF4-FFF2-40B4-BE49-F238E27FC236}">
                  <a16:creationId xmlns:a16="http://schemas.microsoft.com/office/drawing/2014/main" id="{83CCEEBB-4B33-4303-A046-BD939D484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" y="198437"/>
              <a:ext cx="77788" cy="52388"/>
            </a:xfrm>
            <a:custGeom>
              <a:avLst/>
              <a:gdLst>
                <a:gd name="T0" fmla="*/ 42895009 w 46"/>
                <a:gd name="T1" fmla="*/ 0 h 30"/>
                <a:gd name="T2" fmla="*/ 2859555 w 46"/>
                <a:gd name="T3" fmla="*/ 42692727 h 30"/>
                <a:gd name="T4" fmla="*/ 0 w 46"/>
                <a:gd name="T5" fmla="*/ 91483418 h 30"/>
                <a:gd name="T6" fmla="*/ 131542890 w 46"/>
                <a:gd name="T7" fmla="*/ 91483418 h 30"/>
                <a:gd name="T8" fmla="*/ 42895009 w 4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0"/>
                <a:gd name="T17" fmla="*/ 46 w 4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0">
                  <a:moveTo>
                    <a:pt x="15" y="0"/>
                  </a:moveTo>
                  <a:cubicBezTo>
                    <a:pt x="8" y="1"/>
                    <a:pt x="2" y="7"/>
                    <a:pt x="1" y="14"/>
                  </a:cubicBezTo>
                  <a:cubicBezTo>
                    <a:pt x="1" y="20"/>
                    <a:pt x="1" y="25"/>
                    <a:pt x="0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97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6" name="Freeform 1569">
              <a:extLst>
                <a:ext uri="{FF2B5EF4-FFF2-40B4-BE49-F238E27FC236}">
                  <a16:creationId xmlns:a16="http://schemas.microsoft.com/office/drawing/2014/main" id="{7775D1E9-E151-47EA-8DFB-783301E2F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" y="198437"/>
              <a:ext cx="52388" cy="52388"/>
            </a:xfrm>
            <a:custGeom>
              <a:avLst/>
              <a:gdLst>
                <a:gd name="T0" fmla="*/ 8567973 w 31"/>
                <a:gd name="T1" fmla="*/ 0 h 30"/>
                <a:gd name="T2" fmla="*/ 0 w 31"/>
                <a:gd name="T3" fmla="*/ 0 h 30"/>
                <a:gd name="T4" fmla="*/ 88532340 w 31"/>
                <a:gd name="T5" fmla="*/ 91483418 h 30"/>
                <a:gd name="T6" fmla="*/ 88532340 w 31"/>
                <a:gd name="T7" fmla="*/ 3048982 h 30"/>
                <a:gd name="T8" fmla="*/ 8567973 w 31"/>
                <a:gd name="T9" fmla="*/ 0 h 30"/>
                <a:gd name="T10" fmla="*/ 8567973 w 3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0"/>
                <a:gd name="T20" fmla="*/ 31 w 3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2" y="0"/>
                    <a:pt x="1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8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7" name="Freeform 1570">
              <a:extLst>
                <a:ext uri="{FF2B5EF4-FFF2-40B4-BE49-F238E27FC236}">
                  <a16:creationId xmlns:a16="http://schemas.microsoft.com/office/drawing/2014/main" id="{2F099D77-8184-4669-97C5-5E1749355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37" y="76200"/>
              <a:ext cx="176213" cy="174625"/>
            </a:xfrm>
            <a:custGeom>
              <a:avLst/>
              <a:gdLst>
                <a:gd name="T0" fmla="*/ 89535207 w 102"/>
                <a:gd name="T1" fmla="*/ 0 h 102"/>
                <a:gd name="T2" fmla="*/ 38799684 w 102"/>
                <a:gd name="T3" fmla="*/ 43964412 h 102"/>
                <a:gd name="T4" fmla="*/ 35814428 w 102"/>
                <a:gd name="T5" fmla="*/ 123100353 h 102"/>
                <a:gd name="T6" fmla="*/ 29845645 w 102"/>
                <a:gd name="T7" fmla="*/ 213961849 h 102"/>
                <a:gd name="T8" fmla="*/ 0 w 102"/>
                <a:gd name="T9" fmla="*/ 213961849 h 102"/>
                <a:gd name="T10" fmla="*/ 0 w 102"/>
                <a:gd name="T11" fmla="*/ 298959712 h 102"/>
                <a:gd name="T12" fmla="*/ 304421778 w 102"/>
                <a:gd name="T13" fmla="*/ 0 h 102"/>
                <a:gd name="T14" fmla="*/ 250700999 w 102"/>
                <a:gd name="T15" fmla="*/ 0 h 102"/>
                <a:gd name="T16" fmla="*/ 89535207 w 102"/>
                <a:gd name="T17" fmla="*/ 0 h 102"/>
                <a:gd name="T18" fmla="*/ 89535207 w 102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102"/>
                <a:gd name="T32" fmla="*/ 102 w 102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102">
                  <a:moveTo>
                    <a:pt x="30" y="0"/>
                  </a:moveTo>
                  <a:cubicBezTo>
                    <a:pt x="21" y="0"/>
                    <a:pt x="14" y="7"/>
                    <a:pt x="13" y="15"/>
                  </a:cubicBezTo>
                  <a:cubicBezTo>
                    <a:pt x="13" y="24"/>
                    <a:pt x="12" y="33"/>
                    <a:pt x="12" y="42"/>
                  </a:cubicBezTo>
                  <a:cubicBezTo>
                    <a:pt x="11" y="52"/>
                    <a:pt x="11" y="63"/>
                    <a:pt x="10" y="73"/>
                  </a:cubicBezTo>
                  <a:cubicBezTo>
                    <a:pt x="7" y="73"/>
                    <a:pt x="3" y="73"/>
                    <a:pt x="0" y="7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6" y="0"/>
                    <a:pt x="90" y="0"/>
                    <a:pt x="84" y="0"/>
                  </a:cubicBezTo>
                  <a:cubicBezTo>
                    <a:pt x="66" y="0"/>
                    <a:pt x="4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65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8" name="Freeform 1571">
              <a:extLst>
                <a:ext uri="{FF2B5EF4-FFF2-40B4-BE49-F238E27FC236}">
                  <a16:creationId xmlns:a16="http://schemas.microsoft.com/office/drawing/2014/main" id="{406298F4-2443-4581-9042-3E3D015CF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37" y="66675"/>
              <a:ext cx="685800" cy="184150"/>
            </a:xfrm>
            <a:custGeom>
              <a:avLst/>
              <a:gdLst>
                <a:gd name="T0" fmla="*/ 861277361 w 400"/>
                <a:gd name="T1" fmla="*/ 0 h 107"/>
                <a:gd name="T2" fmla="*/ 299830046 w 400"/>
                <a:gd name="T3" fmla="*/ 14809446 h 107"/>
                <a:gd name="T4" fmla="*/ 0 w 400"/>
                <a:gd name="T5" fmla="*/ 316927313 h 107"/>
                <a:gd name="T6" fmla="*/ 1175804100 w 400"/>
                <a:gd name="T7" fmla="*/ 316927313 h 107"/>
                <a:gd name="T8" fmla="*/ 861277361 w 400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107"/>
                <a:gd name="T17" fmla="*/ 400 w 400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107">
                  <a:moveTo>
                    <a:pt x="293" y="0"/>
                  </a:moveTo>
                  <a:cubicBezTo>
                    <a:pt x="229" y="3"/>
                    <a:pt x="166" y="5"/>
                    <a:pt x="102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solidFill>
              <a:srgbClr val="807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9" name="Freeform 1572">
              <a:extLst>
                <a:ext uri="{FF2B5EF4-FFF2-40B4-BE49-F238E27FC236}">
                  <a16:creationId xmlns:a16="http://schemas.microsoft.com/office/drawing/2014/main" id="{4507986F-BC2D-4AA2-8998-27A980088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57150"/>
              <a:ext cx="182563" cy="193675"/>
            </a:xfrm>
            <a:custGeom>
              <a:avLst/>
              <a:gdLst>
                <a:gd name="T0" fmla="*/ 311488308 w 107"/>
                <a:gd name="T1" fmla="*/ 0 h 113"/>
                <a:gd name="T2" fmla="*/ 0 w 107"/>
                <a:gd name="T3" fmla="*/ 17626139 h 113"/>
                <a:gd name="T4" fmla="*/ 311488308 w 107"/>
                <a:gd name="T5" fmla="*/ 331946952 h 113"/>
                <a:gd name="T6" fmla="*/ 311488308 w 107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13"/>
                <a:gd name="T14" fmla="*/ 107 w 107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13">
                  <a:moveTo>
                    <a:pt x="107" y="0"/>
                  </a:moveTo>
                  <a:cubicBezTo>
                    <a:pt x="71" y="3"/>
                    <a:pt x="36" y="5"/>
                    <a:pt x="0" y="6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92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0" name="Freeform 1573">
              <a:extLst>
                <a:ext uri="{FF2B5EF4-FFF2-40B4-BE49-F238E27FC236}">
                  <a16:creationId xmlns:a16="http://schemas.microsoft.com/office/drawing/2014/main" id="{1042A4B6-0BED-42A6-B3A5-D65098EF8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37" y="47625"/>
              <a:ext cx="155575" cy="203200"/>
            </a:xfrm>
            <a:custGeom>
              <a:avLst/>
              <a:gdLst>
                <a:gd name="T0" fmla="*/ 221118748 w 90"/>
                <a:gd name="T1" fmla="*/ 0 h 118"/>
                <a:gd name="T2" fmla="*/ 218131708 w 90"/>
                <a:gd name="T3" fmla="*/ 0 h 118"/>
                <a:gd name="T4" fmla="*/ 0 w 90"/>
                <a:gd name="T5" fmla="*/ 14826712 h 118"/>
                <a:gd name="T6" fmla="*/ 0 w 90"/>
                <a:gd name="T7" fmla="*/ 349917288 h 118"/>
                <a:gd name="T8" fmla="*/ 268928674 w 90"/>
                <a:gd name="T9" fmla="*/ 83031308 h 118"/>
                <a:gd name="T10" fmla="*/ 265939905 w 90"/>
                <a:gd name="T11" fmla="*/ 44481858 h 118"/>
                <a:gd name="T12" fmla="*/ 221118748 w 90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118"/>
                <a:gd name="T23" fmla="*/ 90 w 90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118">
                  <a:moveTo>
                    <a:pt x="74" y="0"/>
                  </a:moveTo>
                  <a:cubicBezTo>
                    <a:pt x="74" y="0"/>
                    <a:pt x="73" y="0"/>
                    <a:pt x="73" y="0"/>
                  </a:cubicBezTo>
                  <a:cubicBezTo>
                    <a:pt x="48" y="2"/>
                    <a:pt x="24" y="4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4"/>
                    <a:pt x="90" y="19"/>
                    <a:pt x="89" y="15"/>
                  </a:cubicBezTo>
                  <a:cubicBezTo>
                    <a:pt x="89" y="6"/>
                    <a:pt x="82" y="0"/>
                    <a:pt x="74" y="0"/>
                  </a:cubicBezTo>
                </a:path>
              </a:pathLst>
            </a:custGeom>
            <a:solidFill>
              <a:srgbClr val="94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1" name="Freeform 1574">
              <a:extLst>
                <a:ext uri="{FF2B5EF4-FFF2-40B4-BE49-F238E27FC236}">
                  <a16:creationId xmlns:a16="http://schemas.microsoft.com/office/drawing/2014/main" id="{08B1D10B-E444-4C68-81B0-577331409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37" y="96837"/>
              <a:ext cx="255588" cy="153988"/>
            </a:xfrm>
            <a:custGeom>
              <a:avLst/>
              <a:gdLst>
                <a:gd name="T0" fmla="*/ 264820044 w 149"/>
                <a:gd name="T1" fmla="*/ 0 h 90"/>
                <a:gd name="T2" fmla="*/ 0 w 149"/>
                <a:gd name="T3" fmla="*/ 263470046 h 90"/>
                <a:gd name="T4" fmla="*/ 438424334 w 149"/>
                <a:gd name="T5" fmla="*/ 263470046 h 90"/>
                <a:gd name="T6" fmla="*/ 435482499 w 149"/>
                <a:gd name="T7" fmla="*/ 184429717 h 90"/>
                <a:gd name="T8" fmla="*/ 388402846 w 149"/>
                <a:gd name="T9" fmla="*/ 137589989 h 90"/>
                <a:gd name="T10" fmla="*/ 382517461 w 149"/>
                <a:gd name="T11" fmla="*/ 137589989 h 90"/>
                <a:gd name="T12" fmla="*/ 273647265 w 149"/>
                <a:gd name="T13" fmla="*/ 146372438 h 90"/>
                <a:gd name="T14" fmla="*/ 267761879 w 149"/>
                <a:gd name="T15" fmla="*/ 49767211 h 90"/>
                <a:gd name="T16" fmla="*/ 264820044 w 149"/>
                <a:gd name="T17" fmla="*/ 0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9"/>
                <a:gd name="T28" fmla="*/ 0 h 90"/>
                <a:gd name="T29" fmla="*/ 149 w 149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9" h="90">
                  <a:moveTo>
                    <a:pt x="9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9" y="81"/>
                    <a:pt x="148" y="72"/>
                    <a:pt x="148" y="63"/>
                  </a:cubicBezTo>
                  <a:cubicBezTo>
                    <a:pt x="147" y="54"/>
                    <a:pt x="140" y="47"/>
                    <a:pt x="132" y="47"/>
                  </a:cubicBezTo>
                  <a:cubicBezTo>
                    <a:pt x="131" y="47"/>
                    <a:pt x="131" y="47"/>
                    <a:pt x="130" y="47"/>
                  </a:cubicBezTo>
                  <a:cubicBezTo>
                    <a:pt x="118" y="48"/>
                    <a:pt x="105" y="49"/>
                    <a:pt x="93" y="50"/>
                  </a:cubicBezTo>
                  <a:cubicBezTo>
                    <a:pt x="92" y="39"/>
                    <a:pt x="92" y="28"/>
                    <a:pt x="91" y="17"/>
                  </a:cubicBezTo>
                  <a:cubicBezTo>
                    <a:pt x="91" y="11"/>
                    <a:pt x="90" y="5"/>
                    <a:pt x="90" y="0"/>
                  </a:cubicBezTo>
                </a:path>
              </a:pathLst>
            </a:custGeom>
            <a:solidFill>
              <a:srgbClr val="928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2" name="Freeform 1575">
              <a:extLst>
                <a:ext uri="{FF2B5EF4-FFF2-40B4-BE49-F238E27FC236}">
                  <a16:creationId xmlns:a16="http://schemas.microsoft.com/office/drawing/2014/main" id="{0CFBBCC3-F726-4FCA-8BFA-14B363DC6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250825"/>
              <a:ext cx="84138" cy="84138"/>
            </a:xfrm>
            <a:custGeom>
              <a:avLst/>
              <a:gdLst>
                <a:gd name="T0" fmla="*/ 144473532 w 49"/>
                <a:gd name="T1" fmla="*/ 0 h 49"/>
                <a:gd name="T2" fmla="*/ 8844793 w 49"/>
                <a:gd name="T3" fmla="*/ 0 h 49"/>
                <a:gd name="T4" fmla="*/ 0 w 49"/>
                <a:gd name="T5" fmla="*/ 144473532 h 49"/>
                <a:gd name="T6" fmla="*/ 144473532 w 4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9"/>
                <a:gd name="T14" fmla="*/ 49 w 4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9">
                  <a:moveTo>
                    <a:pt x="4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6"/>
                    <a:pt x="1" y="33"/>
                    <a:pt x="0" y="49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99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3" name="Freeform 1576">
              <a:extLst>
                <a:ext uri="{FF2B5EF4-FFF2-40B4-BE49-F238E27FC236}">
                  <a16:creationId xmlns:a16="http://schemas.microsoft.com/office/drawing/2014/main" id="{ABF9645D-9499-4F2F-9A6B-975BE0D18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0825"/>
              <a:ext cx="109538" cy="515938"/>
            </a:xfrm>
            <a:custGeom>
              <a:avLst/>
              <a:gdLst>
                <a:gd name="T0" fmla="*/ 187477710 w 64"/>
                <a:gd name="T1" fmla="*/ 0 h 301"/>
                <a:gd name="T2" fmla="*/ 187477710 w 64"/>
                <a:gd name="T3" fmla="*/ 0 h 301"/>
                <a:gd name="T4" fmla="*/ 43940142 w 64"/>
                <a:gd name="T5" fmla="*/ 143965557 h 301"/>
                <a:gd name="T6" fmla="*/ 2930142 w 64"/>
                <a:gd name="T7" fmla="*/ 822658856 h 301"/>
                <a:gd name="T8" fmla="*/ 49798713 w 64"/>
                <a:gd name="T9" fmla="*/ 872607139 h 301"/>
                <a:gd name="T10" fmla="*/ 187477710 w 64"/>
                <a:gd name="T11" fmla="*/ 884358870 h 301"/>
                <a:gd name="T12" fmla="*/ 187477710 w 64"/>
                <a:gd name="T13" fmla="*/ 0 h 3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01"/>
                <a:gd name="T23" fmla="*/ 64 w 64"/>
                <a:gd name="T24" fmla="*/ 301 h 3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01"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0" y="126"/>
                    <a:pt x="5" y="203"/>
                    <a:pt x="1" y="280"/>
                  </a:cubicBezTo>
                  <a:cubicBezTo>
                    <a:pt x="0" y="288"/>
                    <a:pt x="7" y="296"/>
                    <a:pt x="17" y="297"/>
                  </a:cubicBezTo>
                  <a:cubicBezTo>
                    <a:pt x="33" y="298"/>
                    <a:pt x="48" y="300"/>
                    <a:pt x="64" y="301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999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4" name="Freeform 1577">
              <a:extLst>
                <a:ext uri="{FF2B5EF4-FFF2-40B4-BE49-F238E27FC236}">
                  <a16:creationId xmlns:a16="http://schemas.microsoft.com/office/drawing/2014/main" id="{18574E51-2572-4956-B01C-9DAC3E7C1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37" y="250825"/>
              <a:ext cx="342900" cy="528638"/>
            </a:xfrm>
            <a:custGeom>
              <a:avLst/>
              <a:gdLst>
                <a:gd name="T0" fmla="*/ 0 w 200"/>
                <a:gd name="T1" fmla="*/ 0 h 308"/>
                <a:gd name="T2" fmla="*/ 0 w 200"/>
                <a:gd name="T3" fmla="*/ 0 h 308"/>
                <a:gd name="T4" fmla="*/ 0 w 200"/>
                <a:gd name="T5" fmla="*/ 886711293 h 308"/>
                <a:gd name="T6" fmla="*/ 270434943 w 200"/>
                <a:gd name="T7" fmla="*/ 907331607 h 308"/>
                <a:gd name="T8" fmla="*/ 587902050 w 200"/>
                <a:gd name="T9" fmla="*/ 589175633 h 308"/>
                <a:gd name="T10" fmla="*/ 0 w 200"/>
                <a:gd name="T11" fmla="*/ 0 h 3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308"/>
                <a:gd name="T20" fmla="*/ 200 w 200"/>
                <a:gd name="T21" fmla="*/ 308 h 3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30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31" y="304"/>
                    <a:pt x="61" y="306"/>
                    <a:pt x="92" y="308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98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5" name="Freeform 1578">
              <a:extLst>
                <a:ext uri="{FF2B5EF4-FFF2-40B4-BE49-F238E27FC236}">
                  <a16:creationId xmlns:a16="http://schemas.microsoft.com/office/drawing/2014/main" id="{7EC57FCC-DEC0-4D68-AB4A-5BC4F2667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37" y="250825"/>
              <a:ext cx="685800" cy="342900"/>
            </a:xfrm>
            <a:custGeom>
              <a:avLst/>
              <a:gdLst>
                <a:gd name="T0" fmla="*/ 1088707500 w 432"/>
                <a:gd name="T1" fmla="*/ 0 h 216"/>
                <a:gd name="T2" fmla="*/ 0 w 432"/>
                <a:gd name="T3" fmla="*/ 0 h 216"/>
                <a:gd name="T4" fmla="*/ 544353750 w 432"/>
                <a:gd name="T5" fmla="*/ 544353750 h 216"/>
                <a:gd name="T6" fmla="*/ 1088707500 w 432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16"/>
                <a:gd name="T14" fmla="*/ 432 w 432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16">
                  <a:moveTo>
                    <a:pt x="432" y="0"/>
                  </a:moveTo>
                  <a:lnTo>
                    <a:pt x="0" y="0"/>
                  </a:lnTo>
                  <a:lnTo>
                    <a:pt x="216" y="216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978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6" name="Freeform 1579">
              <a:extLst>
                <a:ext uri="{FF2B5EF4-FFF2-40B4-BE49-F238E27FC236}">
                  <a16:creationId xmlns:a16="http://schemas.microsoft.com/office/drawing/2014/main" id="{D5BB85FD-92E5-4A4E-912E-D8C4B9CBB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37" y="250825"/>
              <a:ext cx="685800" cy="342900"/>
            </a:xfrm>
            <a:custGeom>
              <a:avLst/>
              <a:gdLst>
                <a:gd name="T0" fmla="*/ 1088707500 w 432"/>
                <a:gd name="T1" fmla="*/ 0 h 216"/>
                <a:gd name="T2" fmla="*/ 0 w 432"/>
                <a:gd name="T3" fmla="*/ 0 h 216"/>
                <a:gd name="T4" fmla="*/ 544353750 w 432"/>
                <a:gd name="T5" fmla="*/ 544353750 h 216"/>
                <a:gd name="T6" fmla="*/ 1088707500 w 432"/>
                <a:gd name="T7" fmla="*/ 0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16"/>
                <a:gd name="T14" fmla="*/ 432 w 432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16">
                  <a:moveTo>
                    <a:pt x="432" y="0"/>
                  </a:moveTo>
                  <a:lnTo>
                    <a:pt x="0" y="0"/>
                  </a:lnTo>
                  <a:lnTo>
                    <a:pt x="216" y="216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7" name="Freeform 1580">
              <a:extLst>
                <a:ext uri="{FF2B5EF4-FFF2-40B4-BE49-F238E27FC236}">
                  <a16:creationId xmlns:a16="http://schemas.microsoft.com/office/drawing/2014/main" id="{470D9D06-5D89-498A-A4C7-BFA76E489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7" y="593725"/>
              <a:ext cx="385763" cy="200025"/>
            </a:xfrm>
            <a:custGeom>
              <a:avLst/>
              <a:gdLst>
                <a:gd name="T0" fmla="*/ 317467518 w 225"/>
                <a:gd name="T1" fmla="*/ 0 h 117"/>
                <a:gd name="T2" fmla="*/ 317467518 w 225"/>
                <a:gd name="T3" fmla="*/ 0 h 117"/>
                <a:gd name="T4" fmla="*/ 0 w 225"/>
                <a:gd name="T5" fmla="*/ 315659965 h 117"/>
                <a:gd name="T6" fmla="*/ 661391521 w 225"/>
                <a:gd name="T7" fmla="*/ 341965817 h 117"/>
                <a:gd name="T8" fmla="*/ 317467518 w 225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117"/>
                <a:gd name="T17" fmla="*/ 225 w 225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117"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75" y="113"/>
                    <a:pt x="150" y="116"/>
                    <a:pt x="225" y="117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998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8" name="Freeform 1581">
              <a:extLst>
                <a:ext uri="{FF2B5EF4-FFF2-40B4-BE49-F238E27FC236}">
                  <a16:creationId xmlns:a16="http://schemas.microsoft.com/office/drawing/2014/main" id="{17328002-C684-4E5F-AAFD-231DE0445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7" y="250825"/>
              <a:ext cx="342900" cy="544513"/>
            </a:xfrm>
            <a:custGeom>
              <a:avLst/>
              <a:gdLst>
                <a:gd name="T0" fmla="*/ 587902050 w 200"/>
                <a:gd name="T1" fmla="*/ 0 h 318"/>
                <a:gd name="T2" fmla="*/ 587902050 w 200"/>
                <a:gd name="T3" fmla="*/ 0 h 318"/>
                <a:gd name="T4" fmla="*/ 0 w 200"/>
                <a:gd name="T5" fmla="*/ 586397693 h 318"/>
                <a:gd name="T6" fmla="*/ 343923557 w 200"/>
                <a:gd name="T7" fmla="*/ 929440883 h 318"/>
                <a:gd name="T8" fmla="*/ 587902050 w 200"/>
                <a:gd name="T9" fmla="*/ 932372350 h 318"/>
                <a:gd name="T10" fmla="*/ 587902050 w 200"/>
                <a:gd name="T11" fmla="*/ 0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318"/>
                <a:gd name="T20" fmla="*/ 200 w 200"/>
                <a:gd name="T21" fmla="*/ 318 h 3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318">
                  <a:moveTo>
                    <a:pt x="200" y="0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17" y="317"/>
                    <a:pt x="117" y="317"/>
                    <a:pt x="117" y="317"/>
                  </a:cubicBezTo>
                  <a:cubicBezTo>
                    <a:pt x="145" y="318"/>
                    <a:pt x="172" y="318"/>
                    <a:pt x="200" y="318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969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9" name="Freeform 1582">
              <a:extLst>
                <a:ext uri="{FF2B5EF4-FFF2-40B4-BE49-F238E27FC236}">
                  <a16:creationId xmlns:a16="http://schemas.microsoft.com/office/drawing/2014/main" id="{E9F8CE41-1DAC-4494-93EB-12B9C5260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37" y="250825"/>
              <a:ext cx="282575" cy="547688"/>
            </a:xfrm>
            <a:custGeom>
              <a:avLst/>
              <a:gdLst>
                <a:gd name="T0" fmla="*/ 0 w 164"/>
                <a:gd name="T1" fmla="*/ 0 h 319"/>
                <a:gd name="T2" fmla="*/ 0 w 164"/>
                <a:gd name="T3" fmla="*/ 0 h 319"/>
                <a:gd name="T4" fmla="*/ 0 w 164"/>
                <a:gd name="T5" fmla="*/ 937372304 h 319"/>
                <a:gd name="T6" fmla="*/ 56406450 w 164"/>
                <a:gd name="T7" fmla="*/ 940320205 h 319"/>
                <a:gd name="T8" fmla="*/ 243441809 w 164"/>
                <a:gd name="T9" fmla="*/ 937372304 h 319"/>
                <a:gd name="T10" fmla="*/ 486881894 w 164"/>
                <a:gd name="T11" fmla="*/ 695659906 h 319"/>
                <a:gd name="T12" fmla="*/ 475006852 w 164"/>
                <a:gd name="T13" fmla="*/ 471633194 h 319"/>
                <a:gd name="T14" fmla="*/ 0 w 164"/>
                <a:gd name="T15" fmla="*/ 0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"/>
                <a:gd name="T25" fmla="*/ 0 h 319"/>
                <a:gd name="T26" fmla="*/ 164 w 164"/>
                <a:gd name="T27" fmla="*/ 319 h 3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" h="3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" y="318"/>
                    <a:pt x="13" y="319"/>
                    <a:pt x="19" y="319"/>
                  </a:cubicBezTo>
                  <a:cubicBezTo>
                    <a:pt x="40" y="319"/>
                    <a:pt x="61" y="318"/>
                    <a:pt x="82" y="318"/>
                  </a:cubicBezTo>
                  <a:cubicBezTo>
                    <a:pt x="164" y="236"/>
                    <a:pt x="164" y="236"/>
                    <a:pt x="164" y="236"/>
                  </a:cubicBezTo>
                  <a:cubicBezTo>
                    <a:pt x="163" y="210"/>
                    <a:pt x="161" y="185"/>
                    <a:pt x="160" y="16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9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0" name="Freeform 1583">
              <a:extLst>
                <a:ext uri="{FF2B5EF4-FFF2-40B4-BE49-F238E27FC236}">
                  <a16:creationId xmlns:a16="http://schemas.microsoft.com/office/drawing/2014/main" id="{5B7B2828-EF46-4E37-8AC9-18FA03EDE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337" y="250825"/>
              <a:ext cx="274638" cy="274638"/>
            </a:xfrm>
            <a:custGeom>
              <a:avLst/>
              <a:gdLst>
                <a:gd name="T0" fmla="*/ 439003694 w 160"/>
                <a:gd name="T1" fmla="*/ 0 h 160"/>
                <a:gd name="T2" fmla="*/ 0 w 160"/>
                <a:gd name="T3" fmla="*/ 0 h 160"/>
                <a:gd name="T4" fmla="*/ 471412694 w 160"/>
                <a:gd name="T5" fmla="*/ 471412694 h 160"/>
                <a:gd name="T6" fmla="*/ 439003694 w 160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160"/>
                <a:gd name="T14" fmla="*/ 160 w 160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160">
                  <a:moveTo>
                    <a:pt x="1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56" y="107"/>
                    <a:pt x="153" y="53"/>
                    <a:pt x="149" y="0"/>
                  </a:cubicBezTo>
                </a:path>
              </a:pathLst>
            </a:custGeom>
            <a:solidFill>
              <a:srgbClr val="926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1" name="Freeform 1584">
              <a:extLst>
                <a:ext uri="{FF2B5EF4-FFF2-40B4-BE49-F238E27FC236}">
                  <a16:creationId xmlns:a16="http://schemas.microsoft.com/office/drawing/2014/main" id="{F5B40B99-65B9-4C77-95CB-CE8AE93E4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655637"/>
              <a:ext cx="149225" cy="139700"/>
            </a:xfrm>
            <a:custGeom>
              <a:avLst/>
              <a:gdLst>
                <a:gd name="T0" fmla="*/ 241245368 w 87"/>
                <a:gd name="T1" fmla="*/ 0 h 82"/>
                <a:gd name="T2" fmla="*/ 0 w 87"/>
                <a:gd name="T3" fmla="*/ 238001098 h 82"/>
                <a:gd name="T4" fmla="*/ 205940791 w 87"/>
                <a:gd name="T5" fmla="*/ 235098063 h 82"/>
                <a:gd name="T6" fmla="*/ 253013560 w 87"/>
                <a:gd name="T7" fmla="*/ 185756705 h 82"/>
                <a:gd name="T8" fmla="*/ 241245368 w 8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82"/>
                <a:gd name="T17" fmla="*/ 87 w 8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82">
                  <a:moveTo>
                    <a:pt x="82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23" y="82"/>
                    <a:pt x="47" y="81"/>
                    <a:pt x="70" y="81"/>
                  </a:cubicBezTo>
                  <a:cubicBezTo>
                    <a:pt x="80" y="81"/>
                    <a:pt x="87" y="73"/>
                    <a:pt x="86" y="64"/>
                  </a:cubicBezTo>
                  <a:cubicBezTo>
                    <a:pt x="85" y="42"/>
                    <a:pt x="84" y="21"/>
                    <a:pt x="82" y="0"/>
                  </a:cubicBezTo>
                </a:path>
              </a:pathLst>
            </a:custGeom>
            <a:solidFill>
              <a:srgbClr val="926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2" name="Freeform 1585">
              <a:extLst>
                <a:ext uri="{FF2B5EF4-FFF2-40B4-BE49-F238E27FC236}">
                  <a16:creationId xmlns:a16="http://schemas.microsoft.com/office/drawing/2014/main" id="{A149351F-28A5-4CB9-8B06-1B0236F4D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0"/>
              <a:ext cx="996950" cy="722313"/>
            </a:xfrm>
            <a:custGeom>
              <a:avLst/>
              <a:gdLst>
                <a:gd name="T0" fmla="*/ 1663576661 w 581"/>
                <a:gd name="T1" fmla="*/ 226662163 h 421"/>
                <a:gd name="T2" fmla="*/ 1554634564 w 581"/>
                <a:gd name="T3" fmla="*/ 226662163 h 421"/>
                <a:gd name="T4" fmla="*/ 1554634564 w 581"/>
                <a:gd name="T5" fmla="*/ 129520500 h 421"/>
                <a:gd name="T6" fmla="*/ 1554634564 w 581"/>
                <a:gd name="T7" fmla="*/ 47097896 h 421"/>
                <a:gd name="T8" fmla="*/ 1507523958 w 581"/>
                <a:gd name="T9" fmla="*/ 0 h 421"/>
                <a:gd name="T10" fmla="*/ 206106114 w 581"/>
                <a:gd name="T11" fmla="*/ 0 h 421"/>
                <a:gd name="T12" fmla="*/ 158997224 w 581"/>
                <a:gd name="T13" fmla="*/ 47097896 h 421"/>
                <a:gd name="T14" fmla="*/ 158997224 w 581"/>
                <a:gd name="T15" fmla="*/ 129520500 h 421"/>
                <a:gd name="T16" fmla="*/ 158997224 w 581"/>
                <a:gd name="T17" fmla="*/ 226662163 h 421"/>
                <a:gd name="T18" fmla="*/ 47110606 w 581"/>
                <a:gd name="T19" fmla="*/ 226662163 h 421"/>
                <a:gd name="T20" fmla="*/ 0 w 581"/>
                <a:gd name="T21" fmla="*/ 273760058 h 421"/>
                <a:gd name="T22" fmla="*/ 0 w 581"/>
                <a:gd name="T23" fmla="*/ 1192180180 h 421"/>
                <a:gd name="T24" fmla="*/ 47110606 w 581"/>
                <a:gd name="T25" fmla="*/ 1239278076 h 421"/>
                <a:gd name="T26" fmla="*/ 1663576661 w 581"/>
                <a:gd name="T27" fmla="*/ 1239278076 h 421"/>
                <a:gd name="T28" fmla="*/ 1710687268 w 581"/>
                <a:gd name="T29" fmla="*/ 1192180180 h 421"/>
                <a:gd name="T30" fmla="*/ 1710687268 w 581"/>
                <a:gd name="T31" fmla="*/ 273760058 h 421"/>
                <a:gd name="T32" fmla="*/ 1663576661 w 581"/>
                <a:gd name="T33" fmla="*/ 226662163 h 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1"/>
                <a:gd name="T52" fmla="*/ 0 h 421"/>
                <a:gd name="T53" fmla="*/ 581 w 581"/>
                <a:gd name="T54" fmla="*/ 421 h 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1" h="421">
                  <a:moveTo>
                    <a:pt x="565" y="77"/>
                  </a:moveTo>
                  <a:cubicBezTo>
                    <a:pt x="528" y="77"/>
                    <a:pt x="528" y="77"/>
                    <a:pt x="528" y="77"/>
                  </a:cubicBezTo>
                  <a:cubicBezTo>
                    <a:pt x="528" y="44"/>
                    <a:pt x="528" y="44"/>
                    <a:pt x="528" y="44"/>
                  </a:cubicBezTo>
                  <a:cubicBezTo>
                    <a:pt x="528" y="16"/>
                    <a:pt x="528" y="16"/>
                    <a:pt x="528" y="16"/>
                  </a:cubicBezTo>
                  <a:cubicBezTo>
                    <a:pt x="528" y="7"/>
                    <a:pt x="521" y="0"/>
                    <a:pt x="51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1" y="0"/>
                    <a:pt x="54" y="7"/>
                    <a:pt x="54" y="16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8" y="77"/>
                    <a:pt x="0" y="84"/>
                    <a:pt x="0" y="93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13"/>
                    <a:pt x="8" y="421"/>
                    <a:pt x="16" y="421"/>
                  </a:cubicBezTo>
                  <a:cubicBezTo>
                    <a:pt x="565" y="421"/>
                    <a:pt x="565" y="421"/>
                    <a:pt x="565" y="421"/>
                  </a:cubicBezTo>
                  <a:cubicBezTo>
                    <a:pt x="574" y="421"/>
                    <a:pt x="581" y="413"/>
                    <a:pt x="581" y="405"/>
                  </a:cubicBezTo>
                  <a:cubicBezTo>
                    <a:pt x="581" y="93"/>
                    <a:pt x="581" y="93"/>
                    <a:pt x="581" y="93"/>
                  </a:cubicBezTo>
                  <a:cubicBezTo>
                    <a:pt x="581" y="84"/>
                    <a:pt x="574" y="77"/>
                    <a:pt x="56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3" name="Rectangle 1586">
              <a:extLst>
                <a:ext uri="{FF2B5EF4-FFF2-40B4-BE49-F238E27FC236}">
                  <a16:creationId xmlns:a16="http://schemas.microsoft.com/office/drawing/2014/main" id="{7811D840-E28F-4A09-A505-CED2004CF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" y="160337"/>
              <a:ext cx="941388" cy="534988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14" name="Rectangle 1587">
              <a:extLst>
                <a:ext uri="{FF2B5EF4-FFF2-40B4-BE49-F238E27FC236}">
                  <a16:creationId xmlns:a16="http://schemas.microsoft.com/office/drawing/2014/main" id="{644E708A-FF5A-46C5-BF4F-49CE7BFE4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76200"/>
              <a:ext cx="19050" cy="84138"/>
            </a:xfrm>
            <a:prstGeom prst="rect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15" name="Rectangle 1588">
              <a:extLst>
                <a:ext uri="{FF2B5EF4-FFF2-40B4-BE49-F238E27FC236}">
                  <a16:creationId xmlns:a16="http://schemas.microsoft.com/office/drawing/2014/main" id="{4D63CEAF-FFF9-4C34-B959-9FFC96F69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062" y="76200"/>
              <a:ext cx="19050" cy="84138"/>
            </a:xfrm>
            <a:prstGeom prst="rect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16" name="Rectangle 1589">
              <a:extLst>
                <a:ext uri="{FF2B5EF4-FFF2-40B4-BE49-F238E27FC236}">
                  <a16:creationId xmlns:a16="http://schemas.microsoft.com/office/drawing/2014/main" id="{A78815B4-C5AF-4E75-BE45-492CD05CA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26987"/>
              <a:ext cx="757238" cy="4921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17" name="Rectangle 1590">
              <a:extLst>
                <a:ext uri="{FF2B5EF4-FFF2-40B4-BE49-F238E27FC236}">
                  <a16:creationId xmlns:a16="http://schemas.microsoft.com/office/drawing/2014/main" id="{7E0EE102-447A-422D-91A5-4A6859578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5" y="190500"/>
              <a:ext cx="38100" cy="38100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18" name="Rectangle 1591">
              <a:extLst>
                <a:ext uri="{FF2B5EF4-FFF2-40B4-BE49-F238E27FC236}">
                  <a16:creationId xmlns:a16="http://schemas.microsoft.com/office/drawing/2014/main" id="{FE8F526B-52BC-45FB-BBC4-B65258230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" y="190500"/>
              <a:ext cx="38100" cy="38100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19" name="Rectangle 1592">
              <a:extLst>
                <a:ext uri="{FF2B5EF4-FFF2-40B4-BE49-F238E27FC236}">
                  <a16:creationId xmlns:a16="http://schemas.microsoft.com/office/drawing/2014/main" id="{E2FA59AB-57F2-4FAF-81F9-716ACD31B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75" y="190500"/>
              <a:ext cx="36513" cy="38100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20" name="Rectangle 1593">
              <a:extLst>
                <a:ext uri="{FF2B5EF4-FFF2-40B4-BE49-F238E27FC236}">
                  <a16:creationId xmlns:a16="http://schemas.microsoft.com/office/drawing/2014/main" id="{0451BABE-79A6-409E-B23F-779B37DA8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" y="190500"/>
              <a:ext cx="38100" cy="38100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21" name="Rectangle 1594">
              <a:extLst>
                <a:ext uri="{FF2B5EF4-FFF2-40B4-BE49-F238E27FC236}">
                  <a16:creationId xmlns:a16="http://schemas.microsoft.com/office/drawing/2014/main" id="{C461B068-2E36-4963-A3C9-A1189FE80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75" y="190500"/>
              <a:ext cx="38100" cy="38100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22" name="Rectangle 1595">
              <a:extLst>
                <a:ext uri="{FF2B5EF4-FFF2-40B4-BE49-F238E27FC236}">
                  <a16:creationId xmlns:a16="http://schemas.microsoft.com/office/drawing/2014/main" id="{079C8919-4369-4EC9-B1A7-A819853F9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" y="190500"/>
              <a:ext cx="38100" cy="38100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23" name="Rectangle 1596">
              <a:extLst>
                <a:ext uri="{FF2B5EF4-FFF2-40B4-BE49-F238E27FC236}">
                  <a16:creationId xmlns:a16="http://schemas.microsoft.com/office/drawing/2014/main" id="{D8FB2765-5164-4367-8F9E-3DA6727CD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" y="190500"/>
              <a:ext cx="36513" cy="38100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24" name="Rectangle 1597">
              <a:extLst>
                <a:ext uri="{FF2B5EF4-FFF2-40B4-BE49-F238E27FC236}">
                  <a16:creationId xmlns:a16="http://schemas.microsoft.com/office/drawing/2014/main" id="{1EA96355-8887-49C3-988D-FC62C640E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" y="190500"/>
              <a:ext cx="38100" cy="38100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25" name="Rectangle 1598">
              <a:extLst>
                <a:ext uri="{FF2B5EF4-FFF2-40B4-BE49-F238E27FC236}">
                  <a16:creationId xmlns:a16="http://schemas.microsoft.com/office/drawing/2014/main" id="{DB77BFE9-BAB8-4E97-B6C4-59653D8AB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" y="190500"/>
              <a:ext cx="38100" cy="38100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26" name="Rectangle 1599">
              <a:extLst>
                <a:ext uri="{FF2B5EF4-FFF2-40B4-BE49-F238E27FC236}">
                  <a16:creationId xmlns:a16="http://schemas.microsoft.com/office/drawing/2014/main" id="{2A4E04FD-5A2C-46B9-93F0-4571BF8B5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75" y="190500"/>
              <a:ext cx="38100" cy="38100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27" name="Rectangle 1600">
              <a:extLst>
                <a:ext uri="{FF2B5EF4-FFF2-40B4-BE49-F238E27FC236}">
                  <a16:creationId xmlns:a16="http://schemas.microsoft.com/office/drawing/2014/main" id="{DCBD1B38-4399-4F7B-A3E3-6CAEFED49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112" y="190500"/>
              <a:ext cx="431800" cy="28575"/>
            </a:xfrm>
            <a:prstGeom prst="rect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28" name="Oval 1601">
              <a:extLst>
                <a:ext uri="{FF2B5EF4-FFF2-40B4-BE49-F238E27FC236}">
                  <a16:creationId xmlns:a16="http://schemas.microsoft.com/office/drawing/2014/main" id="{44ADE7DF-402E-47C1-9539-74B41F9E2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" y="249237"/>
              <a:ext cx="409575" cy="411163"/>
            </a:xfrm>
            <a:prstGeom prst="ellipse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29" name="Oval 1602">
              <a:extLst>
                <a:ext uri="{FF2B5EF4-FFF2-40B4-BE49-F238E27FC236}">
                  <a16:creationId xmlns:a16="http://schemas.microsoft.com/office/drawing/2014/main" id="{377CEC11-2934-477C-93D0-2945EF4DB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" y="279400"/>
              <a:ext cx="347663" cy="350838"/>
            </a:xfrm>
            <a:prstGeom prst="ellipse">
              <a:avLst/>
            </a:pr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30" name="Oval 1603">
              <a:extLst>
                <a:ext uri="{FF2B5EF4-FFF2-40B4-BE49-F238E27FC236}">
                  <a16:creationId xmlns:a16="http://schemas.microsoft.com/office/drawing/2014/main" id="{15C8D564-521F-4AD7-8B37-5A51A93F4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" y="249237"/>
              <a:ext cx="409575" cy="411163"/>
            </a:xfrm>
            <a:prstGeom prst="ellipse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31" name="Oval 1604">
              <a:extLst>
                <a:ext uri="{FF2B5EF4-FFF2-40B4-BE49-F238E27FC236}">
                  <a16:creationId xmlns:a16="http://schemas.microsoft.com/office/drawing/2014/main" id="{607A29F7-EBFA-4539-871B-FD2EBEF51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50" y="279400"/>
              <a:ext cx="350838" cy="350838"/>
            </a:xfrm>
            <a:prstGeom prst="ellipse">
              <a:avLst/>
            </a:prstGeom>
            <a:solidFill>
              <a:srgbClr val="B7A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32" name="Rectangle 1605">
              <a:extLst>
                <a:ext uri="{FF2B5EF4-FFF2-40B4-BE49-F238E27FC236}">
                  <a16:creationId xmlns:a16="http://schemas.microsoft.com/office/drawing/2014/main" id="{6B01849F-9BC4-4DAF-BA22-91BF22F8C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812" y="169862"/>
              <a:ext cx="20638" cy="69850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33" name="Oval 1606">
              <a:extLst>
                <a:ext uri="{FF2B5EF4-FFF2-40B4-BE49-F238E27FC236}">
                  <a16:creationId xmlns:a16="http://schemas.microsoft.com/office/drawing/2014/main" id="{ABBFB1EF-9D28-4EC9-A7D5-550C03657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7" y="384175"/>
              <a:ext cx="139700" cy="141288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34" name="Oval 1607">
              <a:extLst>
                <a:ext uri="{FF2B5EF4-FFF2-40B4-BE49-F238E27FC236}">
                  <a16:creationId xmlns:a16="http://schemas.microsoft.com/office/drawing/2014/main" id="{7E47705D-3829-436D-8F78-EA3B30DCF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" y="384175"/>
              <a:ext cx="141288" cy="141288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5363" name="Group 85">
            <a:extLst>
              <a:ext uri="{FF2B5EF4-FFF2-40B4-BE49-F238E27FC236}">
                <a16:creationId xmlns:a16="http://schemas.microsoft.com/office/drawing/2014/main" id="{81A5E8AF-B2D3-433C-9D4A-97728701F517}"/>
              </a:ext>
            </a:extLst>
          </p:cNvPr>
          <p:cNvGrpSpPr>
            <a:grpSpLocks/>
          </p:cNvGrpSpPr>
          <p:nvPr/>
        </p:nvGrpSpPr>
        <p:grpSpPr bwMode="auto">
          <a:xfrm>
            <a:off x="3451225" y="4946650"/>
            <a:ext cx="962025" cy="725488"/>
            <a:chOff x="0" y="0"/>
            <a:chExt cx="963612" cy="725488"/>
          </a:xfrm>
        </p:grpSpPr>
        <p:sp>
          <p:nvSpPr>
            <p:cNvPr id="15450" name="Freeform 1685">
              <a:extLst>
                <a:ext uri="{FF2B5EF4-FFF2-40B4-BE49-F238E27FC236}">
                  <a16:creationId xmlns:a16="http://schemas.microsoft.com/office/drawing/2014/main" id="{E790133C-52BF-4DB2-A412-1F1809935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" y="80963"/>
              <a:ext cx="422275" cy="112713"/>
            </a:xfrm>
            <a:custGeom>
              <a:avLst/>
              <a:gdLst>
                <a:gd name="T0" fmla="*/ 530387699 w 246"/>
                <a:gd name="T1" fmla="*/ 0 h 65"/>
                <a:gd name="T2" fmla="*/ 518600047 w 246"/>
                <a:gd name="T3" fmla="*/ 30068360 h 65"/>
                <a:gd name="T4" fmla="*/ 515654422 w 246"/>
                <a:gd name="T5" fmla="*/ 183422200 h 65"/>
                <a:gd name="T6" fmla="*/ 427256472 w 246"/>
                <a:gd name="T7" fmla="*/ 183422200 h 65"/>
                <a:gd name="T8" fmla="*/ 241620262 w 246"/>
                <a:gd name="T9" fmla="*/ 183422200 h 65"/>
                <a:gd name="T10" fmla="*/ 194474803 w 246"/>
                <a:gd name="T11" fmla="*/ 141324762 h 65"/>
                <a:gd name="T12" fmla="*/ 50092801 w 246"/>
                <a:gd name="T13" fmla="*/ 138317926 h 65"/>
                <a:gd name="T14" fmla="*/ 50092801 w 246"/>
                <a:gd name="T15" fmla="*/ 138317926 h 65"/>
                <a:gd name="T16" fmla="*/ 0 w 246"/>
                <a:gd name="T17" fmla="*/ 183422200 h 65"/>
                <a:gd name="T18" fmla="*/ 0 w 246"/>
                <a:gd name="T19" fmla="*/ 195449544 h 65"/>
                <a:gd name="T20" fmla="*/ 724862503 w 246"/>
                <a:gd name="T21" fmla="*/ 195449544 h 65"/>
                <a:gd name="T22" fmla="*/ 530387699 w 246"/>
                <a:gd name="T23" fmla="*/ 0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6"/>
                <a:gd name="T37" fmla="*/ 0 h 65"/>
                <a:gd name="T38" fmla="*/ 246 w 246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6" h="65">
                  <a:moveTo>
                    <a:pt x="180" y="0"/>
                  </a:moveTo>
                  <a:cubicBezTo>
                    <a:pt x="178" y="2"/>
                    <a:pt x="176" y="6"/>
                    <a:pt x="176" y="10"/>
                  </a:cubicBezTo>
                  <a:cubicBezTo>
                    <a:pt x="176" y="27"/>
                    <a:pt x="176" y="44"/>
                    <a:pt x="175" y="61"/>
                  </a:cubicBezTo>
                  <a:cubicBezTo>
                    <a:pt x="165" y="61"/>
                    <a:pt x="155" y="61"/>
                    <a:pt x="145" y="61"/>
                  </a:cubicBezTo>
                  <a:cubicBezTo>
                    <a:pt x="124" y="61"/>
                    <a:pt x="103" y="61"/>
                    <a:pt x="82" y="61"/>
                  </a:cubicBezTo>
                  <a:cubicBezTo>
                    <a:pt x="81" y="53"/>
                    <a:pt x="74" y="47"/>
                    <a:pt x="66" y="47"/>
                  </a:cubicBezTo>
                  <a:cubicBezTo>
                    <a:pt x="50" y="47"/>
                    <a:pt x="33" y="47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0" y="53"/>
                    <a:pt x="0" y="61"/>
                  </a:cubicBezTo>
                  <a:cubicBezTo>
                    <a:pt x="0" y="62"/>
                    <a:pt x="0" y="64"/>
                    <a:pt x="0" y="65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997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1" name="Freeform 1686">
              <a:extLst>
                <a:ext uri="{FF2B5EF4-FFF2-40B4-BE49-F238E27FC236}">
                  <a16:creationId xmlns:a16="http://schemas.microsoft.com/office/drawing/2014/main" id="{9E84FB05-C526-46BE-9E30-524E68FFB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62" y="68263"/>
              <a:ext cx="112713" cy="125413"/>
            </a:xfrm>
            <a:custGeom>
              <a:avLst/>
              <a:gdLst>
                <a:gd name="T0" fmla="*/ 192488187 w 66"/>
                <a:gd name="T1" fmla="*/ 0 h 73"/>
                <a:gd name="T2" fmla="*/ 34997387 w 66"/>
                <a:gd name="T3" fmla="*/ 5903001 h 73"/>
                <a:gd name="T4" fmla="*/ 0 w 66"/>
                <a:gd name="T5" fmla="*/ 23612004 h 73"/>
                <a:gd name="T6" fmla="*/ 192488187 w 66"/>
                <a:gd name="T7" fmla="*/ 215457816 h 73"/>
                <a:gd name="T8" fmla="*/ 192488187 w 66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3"/>
                <a:gd name="T17" fmla="*/ 66 w 66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3">
                  <a:moveTo>
                    <a:pt x="66" y="0"/>
                  </a:moveTo>
                  <a:cubicBezTo>
                    <a:pt x="48" y="1"/>
                    <a:pt x="30" y="1"/>
                    <a:pt x="12" y="2"/>
                  </a:cubicBezTo>
                  <a:cubicBezTo>
                    <a:pt x="8" y="2"/>
                    <a:pt x="3" y="4"/>
                    <a:pt x="0" y="8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997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2" name="Freeform 1687">
              <a:extLst>
                <a:ext uri="{FF2B5EF4-FFF2-40B4-BE49-F238E27FC236}">
                  <a16:creationId xmlns:a16="http://schemas.microsoft.com/office/drawing/2014/main" id="{2FE4E448-BE85-409B-91CB-D487FE50D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75" y="65088"/>
              <a:ext cx="107950" cy="128588"/>
            </a:xfrm>
            <a:custGeom>
              <a:avLst/>
              <a:gdLst>
                <a:gd name="T0" fmla="*/ 140931295 w 63"/>
                <a:gd name="T1" fmla="*/ 0 h 75"/>
                <a:gd name="T2" fmla="*/ 140931295 w 63"/>
                <a:gd name="T3" fmla="*/ 0 h 75"/>
                <a:gd name="T4" fmla="*/ 0 w 63"/>
                <a:gd name="T5" fmla="*/ 5879043 h 75"/>
                <a:gd name="T6" fmla="*/ 0 w 63"/>
                <a:gd name="T7" fmla="*/ 220464983 h 75"/>
                <a:gd name="T8" fmla="*/ 184971468 w 63"/>
                <a:gd name="T9" fmla="*/ 35274260 h 75"/>
                <a:gd name="T10" fmla="*/ 140931295 w 63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75"/>
                <a:gd name="T20" fmla="*/ 63 w 63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75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2" y="1"/>
                    <a:pt x="16" y="2"/>
                    <a:pt x="0" y="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5"/>
                    <a:pt x="56" y="0"/>
                    <a:pt x="48" y="0"/>
                  </a:cubicBezTo>
                </a:path>
              </a:pathLst>
            </a:custGeom>
            <a:solidFill>
              <a:srgbClr val="997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3" name="Freeform 1688">
              <a:extLst>
                <a:ext uri="{FF2B5EF4-FFF2-40B4-BE49-F238E27FC236}">
                  <a16:creationId xmlns:a16="http://schemas.microsoft.com/office/drawing/2014/main" id="{1410A877-B1B0-49E6-A803-9B11F520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75" y="85725"/>
              <a:ext cx="423863" cy="107950"/>
            </a:xfrm>
            <a:custGeom>
              <a:avLst/>
              <a:gdLst>
                <a:gd name="T0" fmla="*/ 185523291 w 247"/>
                <a:gd name="T1" fmla="*/ 0 h 63"/>
                <a:gd name="T2" fmla="*/ 0 w 247"/>
                <a:gd name="T3" fmla="*/ 184971468 h 63"/>
                <a:gd name="T4" fmla="*/ 727367784 w 247"/>
                <a:gd name="T5" fmla="*/ 184971468 h 63"/>
                <a:gd name="T6" fmla="*/ 727367784 w 247"/>
                <a:gd name="T7" fmla="*/ 164419844 h 63"/>
                <a:gd name="T8" fmla="*/ 712644122 w 247"/>
                <a:gd name="T9" fmla="*/ 132122233 h 63"/>
                <a:gd name="T10" fmla="*/ 689084547 w 247"/>
                <a:gd name="T11" fmla="*/ 108633683 h 63"/>
                <a:gd name="T12" fmla="*/ 656692490 w 247"/>
                <a:gd name="T13" fmla="*/ 93954197 h 63"/>
                <a:gd name="T14" fmla="*/ 653747758 w 247"/>
                <a:gd name="T15" fmla="*/ 96889409 h 63"/>
                <a:gd name="T16" fmla="*/ 270922247 w 247"/>
                <a:gd name="T17" fmla="*/ 120377958 h 63"/>
                <a:gd name="T18" fmla="*/ 235585458 w 247"/>
                <a:gd name="T19" fmla="*/ 137994370 h 63"/>
                <a:gd name="T20" fmla="*/ 214970615 w 247"/>
                <a:gd name="T21" fmla="*/ 161482919 h 63"/>
                <a:gd name="T22" fmla="*/ 212025882 w 247"/>
                <a:gd name="T23" fmla="*/ 164419844 h 63"/>
                <a:gd name="T24" fmla="*/ 191412756 w 247"/>
                <a:gd name="T25" fmla="*/ 164419844 h 63"/>
                <a:gd name="T26" fmla="*/ 188468023 w 247"/>
                <a:gd name="T27" fmla="*/ 11744275 h 63"/>
                <a:gd name="T28" fmla="*/ 185523291 w 247"/>
                <a:gd name="T29" fmla="*/ 0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63"/>
                <a:gd name="T47" fmla="*/ 247 w 247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63">
                  <a:moveTo>
                    <a:pt x="63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1"/>
                    <a:pt x="247" y="58"/>
                    <a:pt x="247" y="56"/>
                  </a:cubicBezTo>
                  <a:cubicBezTo>
                    <a:pt x="247" y="51"/>
                    <a:pt x="245" y="47"/>
                    <a:pt x="242" y="45"/>
                  </a:cubicBezTo>
                  <a:cubicBezTo>
                    <a:pt x="239" y="42"/>
                    <a:pt x="237" y="39"/>
                    <a:pt x="234" y="37"/>
                  </a:cubicBezTo>
                  <a:cubicBezTo>
                    <a:pt x="231" y="34"/>
                    <a:pt x="227" y="32"/>
                    <a:pt x="223" y="32"/>
                  </a:cubicBezTo>
                  <a:cubicBezTo>
                    <a:pt x="223" y="32"/>
                    <a:pt x="222" y="32"/>
                    <a:pt x="222" y="33"/>
                  </a:cubicBezTo>
                  <a:cubicBezTo>
                    <a:pt x="178" y="36"/>
                    <a:pt x="135" y="39"/>
                    <a:pt x="92" y="41"/>
                  </a:cubicBezTo>
                  <a:cubicBezTo>
                    <a:pt x="87" y="41"/>
                    <a:pt x="83" y="43"/>
                    <a:pt x="80" y="47"/>
                  </a:cubicBezTo>
                  <a:cubicBezTo>
                    <a:pt x="78" y="49"/>
                    <a:pt x="75" y="52"/>
                    <a:pt x="73" y="55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0" y="56"/>
                    <a:pt x="67" y="56"/>
                    <a:pt x="65" y="56"/>
                  </a:cubicBezTo>
                  <a:cubicBezTo>
                    <a:pt x="65" y="38"/>
                    <a:pt x="64" y="21"/>
                    <a:pt x="64" y="4"/>
                  </a:cubicBezTo>
                  <a:cubicBezTo>
                    <a:pt x="64" y="2"/>
                    <a:pt x="64" y="1"/>
                    <a:pt x="63" y="0"/>
                  </a:cubicBezTo>
                </a:path>
              </a:pathLst>
            </a:custGeom>
            <a:solidFill>
              <a:srgbClr val="907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4" name="Freeform 1689">
              <a:extLst>
                <a:ext uri="{FF2B5EF4-FFF2-40B4-BE49-F238E27FC236}">
                  <a16:creationId xmlns:a16="http://schemas.microsoft.com/office/drawing/2014/main" id="{7CEA3C68-7023-457F-9D56-3AC1443FA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27038"/>
              <a:ext cx="142875" cy="242888"/>
            </a:xfrm>
            <a:custGeom>
              <a:avLst/>
              <a:gdLst>
                <a:gd name="T0" fmla="*/ 56299636 w 83"/>
                <a:gd name="T1" fmla="*/ 0 h 142"/>
                <a:gd name="T2" fmla="*/ 44447896 w 83"/>
                <a:gd name="T3" fmla="*/ 222355412 h 142"/>
                <a:gd name="T4" fmla="*/ 8889235 w 83"/>
                <a:gd name="T5" fmla="*/ 260391330 h 142"/>
                <a:gd name="T6" fmla="*/ 2962505 w 83"/>
                <a:gd name="T7" fmla="*/ 380345503 h 142"/>
                <a:gd name="T8" fmla="*/ 14815965 w 83"/>
                <a:gd name="T9" fmla="*/ 415454793 h 142"/>
                <a:gd name="T10" fmla="*/ 245942959 w 83"/>
                <a:gd name="T11" fmla="*/ 187247833 h 142"/>
                <a:gd name="T12" fmla="*/ 56299636 w 83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42"/>
                <a:gd name="T23" fmla="*/ 83 w 83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42">
                  <a:moveTo>
                    <a:pt x="19" y="0"/>
                  </a:moveTo>
                  <a:cubicBezTo>
                    <a:pt x="18" y="25"/>
                    <a:pt x="16" y="50"/>
                    <a:pt x="15" y="76"/>
                  </a:cubicBezTo>
                  <a:cubicBezTo>
                    <a:pt x="8" y="77"/>
                    <a:pt x="4" y="82"/>
                    <a:pt x="3" y="89"/>
                  </a:cubicBezTo>
                  <a:cubicBezTo>
                    <a:pt x="2" y="102"/>
                    <a:pt x="1" y="116"/>
                    <a:pt x="1" y="130"/>
                  </a:cubicBezTo>
                  <a:cubicBezTo>
                    <a:pt x="0" y="134"/>
                    <a:pt x="2" y="139"/>
                    <a:pt x="5" y="142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73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5" name="Freeform 1690">
              <a:extLst>
                <a:ext uri="{FF2B5EF4-FFF2-40B4-BE49-F238E27FC236}">
                  <a16:creationId xmlns:a16="http://schemas.microsoft.com/office/drawing/2014/main" id="{57E3F0F6-3318-4C60-8BAA-1603D74FB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" y="193675"/>
              <a:ext cx="465138" cy="342900"/>
            </a:xfrm>
            <a:custGeom>
              <a:avLst/>
              <a:gdLst>
                <a:gd name="T0" fmla="*/ 798351878 w 271"/>
                <a:gd name="T1" fmla="*/ 0 h 200"/>
                <a:gd name="T2" fmla="*/ 73647994 w 271"/>
                <a:gd name="T3" fmla="*/ 0 h 200"/>
                <a:gd name="T4" fmla="*/ 70702692 w 271"/>
                <a:gd name="T5" fmla="*/ 52911185 h 200"/>
                <a:gd name="T6" fmla="*/ 61865070 w 271"/>
                <a:gd name="T7" fmla="*/ 49972532 h 200"/>
                <a:gd name="T8" fmla="*/ 58919769 w 271"/>
                <a:gd name="T9" fmla="*/ 49972532 h 200"/>
                <a:gd name="T10" fmla="*/ 8837622 w 271"/>
                <a:gd name="T11" fmla="*/ 94064328 h 200"/>
                <a:gd name="T12" fmla="*/ 2945302 w 271"/>
                <a:gd name="T13" fmla="*/ 214585106 h 200"/>
                <a:gd name="T14" fmla="*/ 29459884 w 271"/>
                <a:gd name="T15" fmla="*/ 258676902 h 200"/>
                <a:gd name="T16" fmla="*/ 20622262 w 271"/>
                <a:gd name="T17" fmla="*/ 399773394 h 200"/>
                <a:gd name="T18" fmla="*/ 209162775 w 271"/>
                <a:gd name="T19" fmla="*/ 587902050 h 200"/>
                <a:gd name="T20" fmla="*/ 798351878 w 271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1"/>
                <a:gd name="T34" fmla="*/ 0 h 200"/>
                <a:gd name="T35" fmla="*/ 271 w 271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1" h="200">
                  <a:moveTo>
                    <a:pt x="27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6"/>
                    <a:pt x="24" y="12"/>
                    <a:pt x="24" y="18"/>
                  </a:cubicBezTo>
                  <a:cubicBezTo>
                    <a:pt x="23" y="17"/>
                    <a:pt x="22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4" y="24"/>
                    <a:pt x="3" y="32"/>
                  </a:cubicBezTo>
                  <a:cubicBezTo>
                    <a:pt x="2" y="46"/>
                    <a:pt x="2" y="60"/>
                    <a:pt x="1" y="73"/>
                  </a:cubicBezTo>
                  <a:cubicBezTo>
                    <a:pt x="0" y="80"/>
                    <a:pt x="4" y="85"/>
                    <a:pt x="10" y="88"/>
                  </a:cubicBezTo>
                  <a:cubicBezTo>
                    <a:pt x="9" y="104"/>
                    <a:pt x="8" y="120"/>
                    <a:pt x="7" y="136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271" y="0"/>
                    <a:pt x="271" y="0"/>
                    <a:pt x="271" y="0"/>
                  </a:cubicBezTo>
                </a:path>
              </a:pathLst>
            </a:custGeom>
            <a:solidFill>
              <a:srgbClr val="94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6" name="Freeform 1691">
              <a:extLst>
                <a:ext uri="{FF2B5EF4-FFF2-40B4-BE49-F238E27FC236}">
                  <a16:creationId xmlns:a16="http://schemas.microsoft.com/office/drawing/2014/main" id="{3F2CF2F5-B82F-40E0-8F9E-B07CB6D97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" y="536575"/>
              <a:ext cx="293688" cy="161925"/>
            </a:xfrm>
            <a:custGeom>
              <a:avLst/>
              <a:gdLst>
                <a:gd name="T0" fmla="*/ 227410131 w 172"/>
                <a:gd name="T1" fmla="*/ 0 h 95"/>
                <a:gd name="T2" fmla="*/ 227410131 w 172"/>
                <a:gd name="T3" fmla="*/ 0 h 95"/>
                <a:gd name="T4" fmla="*/ 0 w 172"/>
                <a:gd name="T5" fmla="*/ 226608072 h 95"/>
                <a:gd name="T6" fmla="*/ 34986437 w 172"/>
                <a:gd name="T7" fmla="*/ 241133597 h 95"/>
                <a:gd name="T8" fmla="*/ 501468845 w 172"/>
                <a:gd name="T9" fmla="*/ 275996901 h 95"/>
                <a:gd name="T10" fmla="*/ 227410131 w 172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95"/>
                <a:gd name="T20" fmla="*/ 172 w 172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95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80"/>
                    <a:pt x="7" y="82"/>
                    <a:pt x="12" y="83"/>
                  </a:cubicBezTo>
                  <a:cubicBezTo>
                    <a:pt x="65" y="88"/>
                    <a:pt x="119" y="92"/>
                    <a:pt x="172" y="95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solidFill>
              <a:srgbClr val="5F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7" name="Freeform 1692">
              <a:extLst>
                <a:ext uri="{FF2B5EF4-FFF2-40B4-BE49-F238E27FC236}">
                  <a16:creationId xmlns:a16="http://schemas.microsoft.com/office/drawing/2014/main" id="{52764DE2-10A0-4E73-9430-FF9B46D9D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193675"/>
              <a:ext cx="342900" cy="531813"/>
            </a:xfrm>
            <a:custGeom>
              <a:avLst/>
              <a:gdLst>
                <a:gd name="T0" fmla="*/ 587902050 w 200"/>
                <a:gd name="T1" fmla="*/ 0 h 310"/>
                <a:gd name="T2" fmla="*/ 587902050 w 200"/>
                <a:gd name="T3" fmla="*/ 0 h 310"/>
                <a:gd name="T4" fmla="*/ 0 w 200"/>
                <a:gd name="T5" fmla="*/ 588605482 h 310"/>
                <a:gd name="T6" fmla="*/ 276313964 w 200"/>
                <a:gd name="T7" fmla="*/ 868193300 h 310"/>
                <a:gd name="T8" fmla="*/ 402713762 w 200"/>
                <a:gd name="T9" fmla="*/ 874079269 h 310"/>
                <a:gd name="T10" fmla="*/ 579084377 w 200"/>
                <a:gd name="T11" fmla="*/ 912338926 h 310"/>
                <a:gd name="T12" fmla="*/ 587902050 w 200"/>
                <a:gd name="T13" fmla="*/ 912338926 h 310"/>
                <a:gd name="T14" fmla="*/ 587902050 w 200"/>
                <a:gd name="T15" fmla="*/ 0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310"/>
                <a:gd name="T26" fmla="*/ 200 w 200"/>
                <a:gd name="T27" fmla="*/ 310 h 3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310">
                  <a:moveTo>
                    <a:pt x="200" y="0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94" y="295"/>
                    <a:pt x="94" y="295"/>
                    <a:pt x="94" y="295"/>
                  </a:cubicBezTo>
                  <a:cubicBezTo>
                    <a:pt x="108" y="295"/>
                    <a:pt x="123" y="296"/>
                    <a:pt x="137" y="297"/>
                  </a:cubicBezTo>
                  <a:cubicBezTo>
                    <a:pt x="156" y="305"/>
                    <a:pt x="176" y="309"/>
                    <a:pt x="197" y="310"/>
                  </a:cubicBezTo>
                  <a:cubicBezTo>
                    <a:pt x="198" y="310"/>
                    <a:pt x="199" y="310"/>
                    <a:pt x="200" y="310"/>
                  </a:cubicBezTo>
                  <a:cubicBezTo>
                    <a:pt x="200" y="0"/>
                    <a:pt x="200" y="0"/>
                    <a:pt x="200" y="0"/>
                  </a:cubicBezTo>
                </a:path>
              </a:pathLst>
            </a:custGeom>
            <a:solidFill>
              <a:srgbClr val="868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8" name="Freeform 1693">
              <a:extLst>
                <a:ext uri="{FF2B5EF4-FFF2-40B4-BE49-F238E27FC236}">
                  <a16:creationId xmlns:a16="http://schemas.microsoft.com/office/drawing/2014/main" id="{8B57A7CB-9DE1-4A49-A736-83C4512CA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75" y="193675"/>
              <a:ext cx="342900" cy="531813"/>
            </a:xfrm>
            <a:custGeom>
              <a:avLst/>
              <a:gdLst>
                <a:gd name="T0" fmla="*/ 0 w 200"/>
                <a:gd name="T1" fmla="*/ 0 h 310"/>
                <a:gd name="T2" fmla="*/ 0 w 200"/>
                <a:gd name="T3" fmla="*/ 0 h 310"/>
                <a:gd name="T4" fmla="*/ 0 w 200"/>
                <a:gd name="T5" fmla="*/ 912338926 h 310"/>
                <a:gd name="T6" fmla="*/ 8819388 w 200"/>
                <a:gd name="T7" fmla="*/ 912338926 h 310"/>
                <a:gd name="T8" fmla="*/ 170491595 w 200"/>
                <a:gd name="T9" fmla="*/ 885851207 h 310"/>
                <a:gd name="T10" fmla="*/ 291012372 w 200"/>
                <a:gd name="T11" fmla="*/ 885851207 h 310"/>
                <a:gd name="T12" fmla="*/ 587902050 w 200"/>
                <a:gd name="T13" fmla="*/ 588605482 h 310"/>
                <a:gd name="T14" fmla="*/ 0 w 200"/>
                <a:gd name="T15" fmla="*/ 0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310"/>
                <a:gd name="T26" fmla="*/ 200 w 200"/>
                <a:gd name="T27" fmla="*/ 310 h 3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3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1" y="310"/>
                    <a:pt x="2" y="310"/>
                    <a:pt x="3" y="310"/>
                  </a:cubicBezTo>
                  <a:cubicBezTo>
                    <a:pt x="22" y="310"/>
                    <a:pt x="41" y="307"/>
                    <a:pt x="58" y="301"/>
                  </a:cubicBezTo>
                  <a:cubicBezTo>
                    <a:pt x="72" y="301"/>
                    <a:pt x="85" y="301"/>
                    <a:pt x="99" y="301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7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9" name="Freeform 1694">
              <a:extLst>
                <a:ext uri="{FF2B5EF4-FFF2-40B4-BE49-F238E27FC236}">
                  <a16:creationId xmlns:a16="http://schemas.microsoft.com/office/drawing/2014/main" id="{0101723F-A67B-476F-8945-ED7B6A4AA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75" y="193675"/>
              <a:ext cx="454025" cy="342900"/>
            </a:xfrm>
            <a:custGeom>
              <a:avLst/>
              <a:gdLst>
                <a:gd name="T0" fmla="*/ 725045372 w 265"/>
                <a:gd name="T1" fmla="*/ 0 h 200"/>
                <a:gd name="T2" fmla="*/ 0 w 265"/>
                <a:gd name="T3" fmla="*/ 0 h 200"/>
                <a:gd name="T4" fmla="*/ 587080025 w 265"/>
                <a:gd name="T5" fmla="*/ 587902050 h 200"/>
                <a:gd name="T6" fmla="*/ 760269146 w 265"/>
                <a:gd name="T7" fmla="*/ 414471803 h 200"/>
                <a:gd name="T8" fmla="*/ 748527888 w 265"/>
                <a:gd name="T9" fmla="*/ 252797882 h 200"/>
                <a:gd name="T10" fmla="*/ 777881889 w 265"/>
                <a:gd name="T11" fmla="*/ 202827065 h 200"/>
                <a:gd name="T12" fmla="*/ 769075517 w 265"/>
                <a:gd name="T13" fmla="*/ 70548246 h 200"/>
                <a:gd name="T14" fmla="*/ 727980258 w 265"/>
                <a:gd name="T15" fmla="*/ 23516082 h 200"/>
                <a:gd name="T16" fmla="*/ 725045372 w 265"/>
                <a:gd name="T17" fmla="*/ 0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"/>
                <a:gd name="T28" fmla="*/ 0 h 200"/>
                <a:gd name="T29" fmla="*/ 265 w 265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" h="200">
                  <a:moveTo>
                    <a:pt x="2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8" y="123"/>
                    <a:pt x="256" y="104"/>
                    <a:pt x="255" y="86"/>
                  </a:cubicBezTo>
                  <a:cubicBezTo>
                    <a:pt x="261" y="83"/>
                    <a:pt x="265" y="76"/>
                    <a:pt x="265" y="69"/>
                  </a:cubicBezTo>
                  <a:cubicBezTo>
                    <a:pt x="264" y="54"/>
                    <a:pt x="263" y="39"/>
                    <a:pt x="262" y="24"/>
                  </a:cubicBezTo>
                  <a:cubicBezTo>
                    <a:pt x="261" y="16"/>
                    <a:pt x="255" y="9"/>
                    <a:pt x="248" y="8"/>
                  </a:cubicBezTo>
                  <a:cubicBezTo>
                    <a:pt x="248" y="6"/>
                    <a:pt x="248" y="3"/>
                    <a:pt x="247" y="0"/>
                  </a:cubicBezTo>
                </a:path>
              </a:pathLst>
            </a:custGeom>
            <a:solidFill>
              <a:srgbClr val="957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0" name="Freeform 1695">
              <a:extLst>
                <a:ext uri="{FF2B5EF4-FFF2-40B4-BE49-F238E27FC236}">
                  <a16:creationId xmlns:a16="http://schemas.microsoft.com/office/drawing/2014/main" id="{299F5754-B802-42E0-912A-946EEFD8A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37" y="536575"/>
              <a:ext cx="307975" cy="173038"/>
            </a:xfrm>
            <a:custGeom>
              <a:avLst/>
              <a:gdLst>
                <a:gd name="T0" fmla="*/ 295669688 w 180"/>
                <a:gd name="T1" fmla="*/ 0 h 101"/>
                <a:gd name="T2" fmla="*/ 295669688 w 180"/>
                <a:gd name="T3" fmla="*/ 0 h 101"/>
                <a:gd name="T4" fmla="*/ 0 w 180"/>
                <a:gd name="T5" fmla="*/ 296456925 h 101"/>
                <a:gd name="T6" fmla="*/ 122952175 w 180"/>
                <a:gd name="T7" fmla="*/ 296456925 h 101"/>
                <a:gd name="T8" fmla="*/ 477169621 w 180"/>
                <a:gd name="T9" fmla="*/ 293522132 h 101"/>
                <a:gd name="T10" fmla="*/ 524009197 w 180"/>
                <a:gd name="T11" fmla="*/ 240687292 h 101"/>
                <a:gd name="T12" fmla="*/ 524009197 w 180"/>
                <a:gd name="T13" fmla="*/ 228946406 h 101"/>
                <a:gd name="T14" fmla="*/ 295669688 w 180"/>
                <a:gd name="T15" fmla="*/ 0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"/>
                <a:gd name="T25" fmla="*/ 0 h 101"/>
                <a:gd name="T26" fmla="*/ 180 w 180"/>
                <a:gd name="T27" fmla="*/ 101 h 1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" h="101">
                  <a:moveTo>
                    <a:pt x="101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4" y="101"/>
                    <a:pt x="28" y="101"/>
                    <a:pt x="42" y="101"/>
                  </a:cubicBezTo>
                  <a:cubicBezTo>
                    <a:pt x="82" y="101"/>
                    <a:pt x="122" y="101"/>
                    <a:pt x="163" y="100"/>
                  </a:cubicBezTo>
                  <a:cubicBezTo>
                    <a:pt x="172" y="100"/>
                    <a:pt x="180" y="92"/>
                    <a:pt x="179" y="82"/>
                  </a:cubicBezTo>
                  <a:cubicBezTo>
                    <a:pt x="179" y="81"/>
                    <a:pt x="179" y="80"/>
                    <a:pt x="179" y="78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8B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1" name="Freeform 1696">
              <a:extLst>
                <a:ext uri="{FF2B5EF4-FFF2-40B4-BE49-F238E27FC236}">
                  <a16:creationId xmlns:a16="http://schemas.microsoft.com/office/drawing/2014/main" id="{3DE75F1B-8EA4-4341-80C9-3CD36AFA3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675" y="434975"/>
              <a:ext cx="133350" cy="234950"/>
            </a:xfrm>
            <a:custGeom>
              <a:avLst/>
              <a:gdLst>
                <a:gd name="T0" fmla="*/ 172443775 w 78"/>
                <a:gd name="T1" fmla="*/ 0 h 137"/>
                <a:gd name="T2" fmla="*/ 0 w 78"/>
                <a:gd name="T3" fmla="*/ 173525152 h 137"/>
                <a:gd name="T4" fmla="*/ 227977212 w 78"/>
                <a:gd name="T5" fmla="*/ 402930675 h 137"/>
                <a:gd name="T6" fmla="*/ 219208594 w 78"/>
                <a:gd name="T7" fmla="*/ 282344731 h 137"/>
                <a:gd name="T8" fmla="*/ 187057567 w 78"/>
                <a:gd name="T9" fmla="*/ 238229010 h 137"/>
                <a:gd name="T10" fmla="*/ 172443775 w 78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137"/>
                <a:gd name="T20" fmla="*/ 78 w 78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137"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7" y="123"/>
                    <a:pt x="76" y="110"/>
                    <a:pt x="75" y="96"/>
                  </a:cubicBezTo>
                  <a:cubicBezTo>
                    <a:pt x="75" y="89"/>
                    <a:pt x="70" y="83"/>
                    <a:pt x="64" y="81"/>
                  </a:cubicBezTo>
                  <a:cubicBezTo>
                    <a:pt x="62" y="54"/>
                    <a:pt x="60" y="27"/>
                    <a:pt x="59" y="0"/>
                  </a:cubicBezTo>
                </a:path>
              </a:pathLst>
            </a:custGeom>
            <a:solidFill>
              <a:srgbClr val="868B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2" name="Freeform 1697">
              <a:extLst>
                <a:ext uri="{FF2B5EF4-FFF2-40B4-BE49-F238E27FC236}">
                  <a16:creationId xmlns:a16="http://schemas.microsoft.com/office/drawing/2014/main" id="{D11E8002-ACB3-4ED3-B4F0-1040370B1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" y="0"/>
              <a:ext cx="884238" cy="655638"/>
            </a:xfrm>
            <a:custGeom>
              <a:avLst/>
              <a:gdLst>
                <a:gd name="T0" fmla="*/ 1515265195 w 516"/>
                <a:gd name="T1" fmla="*/ 448355393 h 383"/>
                <a:gd name="T2" fmla="*/ 1515265195 w 516"/>
                <a:gd name="T3" fmla="*/ 319415535 h 383"/>
                <a:gd name="T4" fmla="*/ 1480025912 w 516"/>
                <a:gd name="T5" fmla="*/ 272529715 h 383"/>
                <a:gd name="T6" fmla="*/ 1480025912 w 516"/>
                <a:gd name="T7" fmla="*/ 228572868 h 383"/>
                <a:gd name="T8" fmla="*/ 1465343448 w 516"/>
                <a:gd name="T9" fmla="*/ 196338759 h 383"/>
                <a:gd name="T10" fmla="*/ 1444788342 w 516"/>
                <a:gd name="T11" fmla="*/ 172894993 h 383"/>
                <a:gd name="T12" fmla="*/ 1409549059 w 516"/>
                <a:gd name="T13" fmla="*/ 158243281 h 383"/>
                <a:gd name="T14" fmla="*/ 1033669081 w 516"/>
                <a:gd name="T15" fmla="*/ 158243281 h 383"/>
                <a:gd name="T16" fmla="*/ 998429798 w 516"/>
                <a:gd name="T17" fmla="*/ 172894993 h 383"/>
                <a:gd name="T18" fmla="*/ 974937513 w 516"/>
                <a:gd name="T19" fmla="*/ 196338759 h 383"/>
                <a:gd name="T20" fmla="*/ 974937513 w 516"/>
                <a:gd name="T21" fmla="*/ 199269444 h 383"/>
                <a:gd name="T22" fmla="*/ 954382407 w 516"/>
                <a:gd name="T23" fmla="*/ 199269444 h 383"/>
                <a:gd name="T24" fmla="*/ 954382407 w 516"/>
                <a:gd name="T25" fmla="*/ 46887532 h 383"/>
                <a:gd name="T26" fmla="*/ 907397838 w 516"/>
                <a:gd name="T27" fmla="*/ 0 h 383"/>
                <a:gd name="T28" fmla="*/ 610804535 w 516"/>
                <a:gd name="T29" fmla="*/ 0 h 383"/>
                <a:gd name="T30" fmla="*/ 563819966 w 516"/>
                <a:gd name="T31" fmla="*/ 46887532 h 383"/>
                <a:gd name="T32" fmla="*/ 563819966 w 516"/>
                <a:gd name="T33" fmla="*/ 199269444 h 383"/>
                <a:gd name="T34" fmla="*/ 293656125 w 516"/>
                <a:gd name="T35" fmla="*/ 199269444 h 383"/>
                <a:gd name="T36" fmla="*/ 246671556 w 516"/>
                <a:gd name="T37" fmla="*/ 158243281 h 383"/>
                <a:gd name="T38" fmla="*/ 102778958 w 516"/>
                <a:gd name="T39" fmla="*/ 158243281 h 383"/>
                <a:gd name="T40" fmla="*/ 55794390 w 516"/>
                <a:gd name="T41" fmla="*/ 205129102 h 383"/>
                <a:gd name="T42" fmla="*/ 55794390 w 516"/>
                <a:gd name="T43" fmla="*/ 272529715 h 383"/>
                <a:gd name="T44" fmla="*/ 46984569 w 516"/>
                <a:gd name="T45" fmla="*/ 272529715 h 383"/>
                <a:gd name="T46" fmla="*/ 0 w 516"/>
                <a:gd name="T47" fmla="*/ 319415535 h 383"/>
                <a:gd name="T48" fmla="*/ 0 w 516"/>
                <a:gd name="T49" fmla="*/ 448355393 h 383"/>
                <a:gd name="T50" fmla="*/ 29364927 w 516"/>
                <a:gd name="T51" fmla="*/ 489381556 h 383"/>
                <a:gd name="T52" fmla="*/ 29364927 w 516"/>
                <a:gd name="T53" fmla="*/ 873267020 h 383"/>
                <a:gd name="T54" fmla="*/ 0 w 516"/>
                <a:gd name="T55" fmla="*/ 914293182 h 383"/>
                <a:gd name="T56" fmla="*/ 0 w 516"/>
                <a:gd name="T57" fmla="*/ 1043231328 h 383"/>
                <a:gd name="T58" fmla="*/ 46984569 w 516"/>
                <a:gd name="T59" fmla="*/ 1090118860 h 383"/>
                <a:gd name="T60" fmla="*/ 596122071 w 516"/>
                <a:gd name="T61" fmla="*/ 1090118860 h 383"/>
                <a:gd name="T62" fmla="*/ 757632598 w 516"/>
                <a:gd name="T63" fmla="*/ 1122352969 h 383"/>
                <a:gd name="T64" fmla="*/ 922080302 w 516"/>
                <a:gd name="T65" fmla="*/ 1090118860 h 383"/>
                <a:gd name="T66" fmla="*/ 1468280626 w 516"/>
                <a:gd name="T67" fmla="*/ 1090118860 h 383"/>
                <a:gd name="T68" fmla="*/ 1515265195 w 516"/>
                <a:gd name="T69" fmla="*/ 1043231328 h 383"/>
                <a:gd name="T70" fmla="*/ 1515265195 w 516"/>
                <a:gd name="T71" fmla="*/ 914293182 h 383"/>
                <a:gd name="T72" fmla="*/ 1485900268 w 516"/>
                <a:gd name="T73" fmla="*/ 873267020 h 383"/>
                <a:gd name="T74" fmla="*/ 1485900268 w 516"/>
                <a:gd name="T75" fmla="*/ 489381556 h 383"/>
                <a:gd name="T76" fmla="*/ 1515265195 w 516"/>
                <a:gd name="T77" fmla="*/ 448355393 h 3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6"/>
                <a:gd name="T118" fmla="*/ 0 h 383"/>
                <a:gd name="T119" fmla="*/ 516 w 516"/>
                <a:gd name="T120" fmla="*/ 383 h 3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6" h="383">
                  <a:moveTo>
                    <a:pt x="516" y="153"/>
                  </a:moveTo>
                  <a:cubicBezTo>
                    <a:pt x="516" y="109"/>
                    <a:pt x="516" y="109"/>
                    <a:pt x="516" y="109"/>
                  </a:cubicBezTo>
                  <a:cubicBezTo>
                    <a:pt x="516" y="101"/>
                    <a:pt x="511" y="95"/>
                    <a:pt x="504" y="93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4" y="74"/>
                    <a:pt x="502" y="70"/>
                    <a:pt x="499" y="67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89" y="56"/>
                    <a:pt x="485" y="54"/>
                    <a:pt x="480" y="54"/>
                  </a:cubicBezTo>
                  <a:cubicBezTo>
                    <a:pt x="352" y="54"/>
                    <a:pt x="352" y="54"/>
                    <a:pt x="352" y="54"/>
                  </a:cubicBezTo>
                  <a:cubicBezTo>
                    <a:pt x="347" y="54"/>
                    <a:pt x="343" y="56"/>
                    <a:pt x="340" y="59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25" y="68"/>
                    <a:pt x="325" y="68"/>
                    <a:pt x="325" y="68"/>
                  </a:cubicBezTo>
                  <a:cubicBezTo>
                    <a:pt x="325" y="16"/>
                    <a:pt x="325" y="16"/>
                    <a:pt x="325" y="16"/>
                  </a:cubicBezTo>
                  <a:cubicBezTo>
                    <a:pt x="325" y="7"/>
                    <a:pt x="318" y="0"/>
                    <a:pt x="309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9" y="0"/>
                    <a:pt x="192" y="7"/>
                    <a:pt x="192" y="16"/>
                  </a:cubicBezTo>
                  <a:cubicBezTo>
                    <a:pt x="192" y="68"/>
                    <a:pt x="192" y="68"/>
                    <a:pt x="192" y="68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98" y="60"/>
                    <a:pt x="92" y="54"/>
                    <a:pt x="8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27" y="54"/>
                    <a:pt x="19" y="62"/>
                    <a:pt x="19" y="70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8" y="93"/>
                    <a:pt x="0" y="100"/>
                    <a:pt x="0" y="10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9"/>
                    <a:pt x="4" y="165"/>
                    <a:pt x="10" y="167"/>
                  </a:cubicBezTo>
                  <a:cubicBezTo>
                    <a:pt x="10" y="298"/>
                    <a:pt x="10" y="298"/>
                    <a:pt x="10" y="298"/>
                  </a:cubicBezTo>
                  <a:cubicBezTo>
                    <a:pt x="4" y="300"/>
                    <a:pt x="0" y="306"/>
                    <a:pt x="0" y="312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65"/>
                    <a:pt x="8" y="372"/>
                    <a:pt x="16" y="372"/>
                  </a:cubicBezTo>
                  <a:cubicBezTo>
                    <a:pt x="203" y="372"/>
                    <a:pt x="203" y="372"/>
                    <a:pt x="203" y="372"/>
                  </a:cubicBezTo>
                  <a:cubicBezTo>
                    <a:pt x="220" y="379"/>
                    <a:pt x="239" y="383"/>
                    <a:pt x="258" y="383"/>
                  </a:cubicBezTo>
                  <a:cubicBezTo>
                    <a:pt x="278" y="383"/>
                    <a:pt x="296" y="379"/>
                    <a:pt x="314" y="372"/>
                  </a:cubicBezTo>
                  <a:cubicBezTo>
                    <a:pt x="500" y="372"/>
                    <a:pt x="500" y="372"/>
                    <a:pt x="500" y="372"/>
                  </a:cubicBezTo>
                  <a:cubicBezTo>
                    <a:pt x="509" y="372"/>
                    <a:pt x="516" y="365"/>
                    <a:pt x="516" y="356"/>
                  </a:cubicBezTo>
                  <a:cubicBezTo>
                    <a:pt x="516" y="312"/>
                    <a:pt x="516" y="312"/>
                    <a:pt x="516" y="312"/>
                  </a:cubicBezTo>
                  <a:cubicBezTo>
                    <a:pt x="516" y="306"/>
                    <a:pt x="512" y="300"/>
                    <a:pt x="506" y="298"/>
                  </a:cubicBezTo>
                  <a:cubicBezTo>
                    <a:pt x="506" y="167"/>
                    <a:pt x="506" y="167"/>
                    <a:pt x="506" y="167"/>
                  </a:cubicBezTo>
                  <a:cubicBezTo>
                    <a:pt x="512" y="165"/>
                    <a:pt x="516" y="159"/>
                    <a:pt x="516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3" name="Rectangle 1698">
              <a:extLst>
                <a:ext uri="{FF2B5EF4-FFF2-40B4-BE49-F238E27FC236}">
                  <a16:creationId xmlns:a16="http://schemas.microsoft.com/office/drawing/2014/main" id="{236F85C6-F869-45D4-854C-D60E37AEA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" y="185738"/>
              <a:ext cx="830263" cy="76200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64" name="Rectangle 1699">
              <a:extLst>
                <a:ext uri="{FF2B5EF4-FFF2-40B4-BE49-F238E27FC236}">
                  <a16:creationId xmlns:a16="http://schemas.microsoft.com/office/drawing/2014/main" id="{79BBF021-B3CA-4E7B-9FE4-D221C9BCF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2" y="261938"/>
              <a:ext cx="795338" cy="273050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65" name="Rectangle 1700">
              <a:extLst>
                <a:ext uri="{FF2B5EF4-FFF2-40B4-BE49-F238E27FC236}">
                  <a16:creationId xmlns:a16="http://schemas.microsoft.com/office/drawing/2014/main" id="{38906024-42EA-4725-ACB4-21A38FAD6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" y="534988"/>
              <a:ext cx="830263" cy="74613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66" name="Rectangle 1701">
              <a:extLst>
                <a:ext uri="{FF2B5EF4-FFF2-40B4-BE49-F238E27FC236}">
                  <a16:creationId xmlns:a16="http://schemas.microsoft.com/office/drawing/2014/main" id="{B17AFB66-DF1B-45F1-811E-E41D6811C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2" y="133350"/>
              <a:ext cx="246063" cy="52388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67" name="Rectangle 1702">
              <a:extLst>
                <a:ext uri="{FF2B5EF4-FFF2-40B4-BE49-F238E27FC236}">
                  <a16:creationId xmlns:a16="http://schemas.microsoft.com/office/drawing/2014/main" id="{B83C5413-2E3E-4FB7-B91F-C672C0844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7" y="133350"/>
              <a:ext cx="12700" cy="52388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68" name="Rectangle 1703">
              <a:extLst>
                <a:ext uri="{FF2B5EF4-FFF2-40B4-BE49-F238E27FC236}">
                  <a16:creationId xmlns:a16="http://schemas.microsoft.com/office/drawing/2014/main" id="{121E92AB-8497-4B65-ADFA-AAA2D9DCB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0" y="133350"/>
              <a:ext cx="12700" cy="52388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69" name="Rectangle 1704">
              <a:extLst>
                <a:ext uri="{FF2B5EF4-FFF2-40B4-BE49-F238E27FC236}">
                  <a16:creationId xmlns:a16="http://schemas.microsoft.com/office/drawing/2014/main" id="{7887C342-5D95-4EC3-B5B8-4AA50E0D0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2" y="133350"/>
              <a:ext cx="12700" cy="52388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70" name="Rectangle 1705">
              <a:extLst>
                <a:ext uri="{FF2B5EF4-FFF2-40B4-BE49-F238E27FC236}">
                  <a16:creationId xmlns:a16="http://schemas.microsoft.com/office/drawing/2014/main" id="{AC93FEFC-2F4C-46D5-A2C9-81CB7D6CF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75" y="133350"/>
              <a:ext cx="11113" cy="52388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71" name="Rectangle 1706">
              <a:extLst>
                <a:ext uri="{FF2B5EF4-FFF2-40B4-BE49-F238E27FC236}">
                  <a16:creationId xmlns:a16="http://schemas.microsoft.com/office/drawing/2014/main" id="{91D84CE6-5C70-414B-8049-C13F3B449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75" y="133350"/>
              <a:ext cx="9525" cy="52388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72" name="Rectangle 1707">
              <a:extLst>
                <a:ext uri="{FF2B5EF4-FFF2-40B4-BE49-F238E27FC236}">
                  <a16:creationId xmlns:a16="http://schemas.microsoft.com/office/drawing/2014/main" id="{108A2E57-D86C-456F-A408-145C4DE1A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187" y="133350"/>
              <a:ext cx="9525" cy="52388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73" name="Rectangle 1708">
              <a:extLst>
                <a:ext uri="{FF2B5EF4-FFF2-40B4-BE49-F238E27FC236}">
                  <a16:creationId xmlns:a16="http://schemas.microsoft.com/office/drawing/2014/main" id="{DD8AD52B-7640-4265-9BFE-09701B544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2" y="133350"/>
              <a:ext cx="11113" cy="52388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74" name="Rectangle 1709">
              <a:extLst>
                <a:ext uri="{FF2B5EF4-FFF2-40B4-BE49-F238E27FC236}">
                  <a16:creationId xmlns:a16="http://schemas.microsoft.com/office/drawing/2014/main" id="{00AEE66E-FA78-4755-8749-04D7DFF54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225" y="133350"/>
              <a:ext cx="11113" cy="52388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75" name="Rectangle 1710">
              <a:extLst>
                <a:ext uri="{FF2B5EF4-FFF2-40B4-BE49-F238E27FC236}">
                  <a16:creationId xmlns:a16="http://schemas.microsoft.com/office/drawing/2014/main" id="{15BBEBF8-1A6D-4DE9-8B6A-0D3BA6F88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7" y="133350"/>
              <a:ext cx="12700" cy="52388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76" name="Rectangle 1711">
              <a:extLst>
                <a:ext uri="{FF2B5EF4-FFF2-40B4-BE49-F238E27FC236}">
                  <a16:creationId xmlns:a16="http://schemas.microsoft.com/office/drawing/2014/main" id="{6F35FE24-36F5-4EEB-9FDA-F66AE036A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850" y="133350"/>
              <a:ext cx="11113" cy="52388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77" name="Rectangle 1712">
              <a:extLst>
                <a:ext uri="{FF2B5EF4-FFF2-40B4-BE49-F238E27FC236}">
                  <a16:creationId xmlns:a16="http://schemas.microsoft.com/office/drawing/2014/main" id="{35051F53-D508-46B4-A546-00F59E2A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50" y="26988"/>
              <a:ext cx="173038" cy="158750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78" name="Rectangle 1713">
              <a:extLst>
                <a:ext uri="{FF2B5EF4-FFF2-40B4-BE49-F238E27FC236}">
                  <a16:creationId xmlns:a16="http://schemas.microsoft.com/office/drawing/2014/main" id="{F1306087-2C95-472C-852D-1058DE973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" y="119063"/>
              <a:ext cx="84138" cy="66675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79" name="Freeform 1714">
              <a:extLst>
                <a:ext uri="{FF2B5EF4-FFF2-40B4-BE49-F238E27FC236}">
                  <a16:creationId xmlns:a16="http://schemas.microsoft.com/office/drawing/2014/main" id="{B0DAB43D-0429-4851-BAA5-A65163C09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2" y="119063"/>
              <a:ext cx="246063" cy="14288"/>
            </a:xfrm>
            <a:custGeom>
              <a:avLst/>
              <a:gdLst>
                <a:gd name="T0" fmla="*/ 370464515 w 155"/>
                <a:gd name="T1" fmla="*/ 0 h 9"/>
                <a:gd name="T2" fmla="*/ 20161291 w 155"/>
                <a:gd name="T3" fmla="*/ 0 h 9"/>
                <a:gd name="T4" fmla="*/ 0 w 155"/>
                <a:gd name="T5" fmla="*/ 22682994 h 9"/>
                <a:gd name="T6" fmla="*/ 390625806 w 155"/>
                <a:gd name="T7" fmla="*/ 22682994 h 9"/>
                <a:gd name="T8" fmla="*/ 370464515 w 15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9"/>
                <a:gd name="T17" fmla="*/ 155 w 15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9">
                  <a:moveTo>
                    <a:pt x="147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155" y="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80" name="Rectangle 1715">
              <a:extLst>
                <a:ext uri="{FF2B5EF4-FFF2-40B4-BE49-F238E27FC236}">
                  <a16:creationId xmlns:a16="http://schemas.microsoft.com/office/drawing/2014/main" id="{925821EB-2F4E-4A38-A7DE-8E002EE5F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" y="142875"/>
              <a:ext cx="212725" cy="428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81" name="Rectangle 1716">
              <a:extLst>
                <a:ext uri="{FF2B5EF4-FFF2-40B4-BE49-F238E27FC236}">
                  <a16:creationId xmlns:a16="http://schemas.microsoft.com/office/drawing/2014/main" id="{73BDE58D-E3F4-45DB-BC02-2743E9C2B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7" y="142875"/>
              <a:ext cx="60325" cy="428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82" name="Rectangle 1717">
              <a:extLst>
                <a:ext uri="{FF2B5EF4-FFF2-40B4-BE49-F238E27FC236}">
                  <a16:creationId xmlns:a16="http://schemas.microsoft.com/office/drawing/2014/main" id="{C9B1DFCB-D425-4F62-B1C1-1FEB62E1C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37" y="46038"/>
              <a:ext cx="141288" cy="139700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83" name="Oval 1718">
              <a:extLst>
                <a:ext uri="{FF2B5EF4-FFF2-40B4-BE49-F238E27FC236}">
                  <a16:creationId xmlns:a16="http://schemas.microsoft.com/office/drawing/2014/main" id="{93F45ADE-DCE6-475A-8F79-EA7073791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7" y="166688"/>
              <a:ext cx="458788" cy="461963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84" name="Oval 1719">
              <a:extLst>
                <a:ext uri="{FF2B5EF4-FFF2-40B4-BE49-F238E27FC236}">
                  <a16:creationId xmlns:a16="http://schemas.microsoft.com/office/drawing/2014/main" id="{800622BF-92F9-4D2A-B105-A09937DE7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7" y="53975"/>
              <a:ext cx="104775" cy="104775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85" name="Freeform 1720">
              <a:extLst>
                <a:ext uri="{FF2B5EF4-FFF2-40B4-BE49-F238E27FC236}">
                  <a16:creationId xmlns:a16="http://schemas.microsoft.com/office/drawing/2014/main" id="{EAFE7E7E-4887-4CBC-936D-380C8EF34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12" y="77788"/>
              <a:ext cx="22225" cy="36513"/>
            </a:xfrm>
            <a:custGeom>
              <a:avLst/>
              <a:gdLst>
                <a:gd name="T0" fmla="*/ 11690350 w 13"/>
                <a:gd name="T1" fmla="*/ 51392917 h 21"/>
                <a:gd name="T2" fmla="*/ 11690350 w 13"/>
                <a:gd name="T3" fmla="*/ 57440165 h 21"/>
                <a:gd name="T4" fmla="*/ 37996202 w 13"/>
                <a:gd name="T5" fmla="*/ 63485675 h 21"/>
                <a:gd name="T6" fmla="*/ 37996202 w 13"/>
                <a:gd name="T7" fmla="*/ 51392917 h 21"/>
                <a:gd name="T8" fmla="*/ 20458967 w 13"/>
                <a:gd name="T9" fmla="*/ 0 h 21"/>
                <a:gd name="T10" fmla="*/ 0 w 13"/>
                <a:gd name="T11" fmla="*/ 18138267 h 21"/>
                <a:gd name="T12" fmla="*/ 11690350 w 13"/>
                <a:gd name="T13" fmla="*/ 5139291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1"/>
                <a:gd name="T23" fmla="*/ 13 w 1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1">
                  <a:moveTo>
                    <a:pt x="4" y="17"/>
                  </a:moveTo>
                  <a:cubicBezTo>
                    <a:pt x="4" y="18"/>
                    <a:pt x="4" y="18"/>
                    <a:pt x="4" y="19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8"/>
                    <a:pt x="13" y="17"/>
                  </a:cubicBezTo>
                  <a:cubicBezTo>
                    <a:pt x="13" y="10"/>
                    <a:pt x="11" y="4"/>
                    <a:pt x="7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9"/>
                    <a:pt x="4" y="13"/>
                    <a:pt x="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86" name="Freeform 1721">
              <a:extLst>
                <a:ext uri="{FF2B5EF4-FFF2-40B4-BE49-F238E27FC236}">
                  <a16:creationId xmlns:a16="http://schemas.microsoft.com/office/drawing/2014/main" id="{A5A67121-0F9A-41EE-A48C-A15741564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" y="66675"/>
              <a:ext cx="41275" cy="66675"/>
            </a:xfrm>
            <a:custGeom>
              <a:avLst/>
              <a:gdLst>
                <a:gd name="T0" fmla="*/ 70984401 w 24"/>
                <a:gd name="T1" fmla="*/ 55533437 h 39"/>
                <a:gd name="T2" fmla="*/ 59153954 w 24"/>
                <a:gd name="T3" fmla="*/ 26305852 h 39"/>
                <a:gd name="T4" fmla="*/ 50279829 w 24"/>
                <a:gd name="T5" fmla="*/ 0 h 39"/>
                <a:gd name="T6" fmla="*/ 0 w 24"/>
                <a:gd name="T7" fmla="*/ 70147229 h 39"/>
                <a:gd name="T8" fmla="*/ 17746530 w 24"/>
                <a:gd name="T9" fmla="*/ 113988606 h 39"/>
                <a:gd name="T10" fmla="*/ 38449382 w 24"/>
                <a:gd name="T11" fmla="*/ 96451371 h 39"/>
                <a:gd name="T12" fmla="*/ 62111996 w 24"/>
                <a:gd name="T13" fmla="*/ 75992404 h 39"/>
                <a:gd name="T14" fmla="*/ 59153954 w 24"/>
                <a:gd name="T15" fmla="*/ 70147229 h 39"/>
                <a:gd name="T16" fmla="*/ 70984401 w 24"/>
                <a:gd name="T17" fmla="*/ 55533437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39"/>
                <a:gd name="T29" fmla="*/ 24 w 24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39">
                  <a:moveTo>
                    <a:pt x="24" y="1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3"/>
                    <a:pt x="0" y="12"/>
                    <a:pt x="0" y="24"/>
                  </a:cubicBezTo>
                  <a:cubicBezTo>
                    <a:pt x="0" y="30"/>
                    <a:pt x="2" y="35"/>
                    <a:pt x="6" y="3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5"/>
                    <a:pt x="20" y="25"/>
                    <a:pt x="20" y="24"/>
                  </a:cubicBezTo>
                  <a:cubicBezTo>
                    <a:pt x="20" y="21"/>
                    <a:pt x="22" y="20"/>
                    <a:pt x="24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87" name="Oval 1722">
              <a:extLst>
                <a:ext uri="{FF2B5EF4-FFF2-40B4-BE49-F238E27FC236}">
                  <a16:creationId xmlns:a16="http://schemas.microsoft.com/office/drawing/2014/main" id="{F4AA354A-E02A-40FA-833E-18E1D8A2E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62" y="182563"/>
              <a:ext cx="430213" cy="430213"/>
            </a:xfrm>
            <a:prstGeom prst="ellipse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88" name="Oval 1723">
              <a:extLst>
                <a:ext uri="{FF2B5EF4-FFF2-40B4-BE49-F238E27FC236}">
                  <a16:creationId xmlns:a16="http://schemas.microsoft.com/office/drawing/2014/main" id="{76F49060-8421-4004-AD42-9B36725C2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" y="206375"/>
              <a:ext cx="382588" cy="382588"/>
            </a:xfrm>
            <a:prstGeom prst="ellipse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89" name="Oval 1724">
              <a:extLst>
                <a:ext uri="{FF2B5EF4-FFF2-40B4-BE49-F238E27FC236}">
                  <a16:creationId xmlns:a16="http://schemas.microsoft.com/office/drawing/2014/main" id="{5CAF4DB1-57A9-4360-A4AE-2615EE8C8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19088"/>
              <a:ext cx="158750" cy="158750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90" name="Freeform 1725">
              <a:extLst>
                <a:ext uri="{FF2B5EF4-FFF2-40B4-BE49-F238E27FC236}">
                  <a16:creationId xmlns:a16="http://schemas.microsoft.com/office/drawing/2014/main" id="{3F179C09-A491-4B51-B871-D9A5DC98B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5" y="233363"/>
              <a:ext cx="158750" cy="138113"/>
            </a:xfrm>
            <a:custGeom>
              <a:avLst/>
              <a:gdLst>
                <a:gd name="T0" fmla="*/ 273930027 w 92"/>
                <a:gd name="T1" fmla="*/ 110480169 h 81"/>
                <a:gd name="T2" fmla="*/ 273930027 w 92"/>
                <a:gd name="T3" fmla="*/ 0 h 81"/>
                <a:gd name="T4" fmla="*/ 0 w 92"/>
                <a:gd name="T5" fmla="*/ 203515473 h 81"/>
                <a:gd name="T6" fmla="*/ 107190761 w 92"/>
                <a:gd name="T7" fmla="*/ 235496306 h 81"/>
                <a:gd name="T8" fmla="*/ 273930027 w 92"/>
                <a:gd name="T9" fmla="*/ 110480169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81"/>
                <a:gd name="T17" fmla="*/ 92 w 92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81">
                  <a:moveTo>
                    <a:pt x="92" y="38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48" y="0"/>
                    <a:pt x="11" y="30"/>
                    <a:pt x="0" y="70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43" y="56"/>
                    <a:pt x="66" y="38"/>
                    <a:pt x="92" y="38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1" name="Freeform 1726">
              <a:extLst>
                <a:ext uri="{FF2B5EF4-FFF2-40B4-BE49-F238E27FC236}">
                  <a16:creationId xmlns:a16="http://schemas.microsoft.com/office/drawing/2014/main" id="{24BF2387-E3F9-4E01-BD56-35FED75C3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5" y="430213"/>
              <a:ext cx="157163" cy="133350"/>
            </a:xfrm>
            <a:custGeom>
              <a:avLst/>
              <a:gdLst>
                <a:gd name="T0" fmla="*/ 163422187 w 92"/>
                <a:gd name="T1" fmla="*/ 0 h 78"/>
                <a:gd name="T2" fmla="*/ 0 w 92"/>
                <a:gd name="T3" fmla="*/ 116912048 h 78"/>
                <a:gd name="T4" fmla="*/ 0 w 92"/>
                <a:gd name="T5" fmla="*/ 116912048 h 78"/>
                <a:gd name="T6" fmla="*/ 0 w 92"/>
                <a:gd name="T7" fmla="*/ 227977212 h 78"/>
                <a:gd name="T8" fmla="*/ 0 w 92"/>
                <a:gd name="T9" fmla="*/ 227977212 h 78"/>
                <a:gd name="T10" fmla="*/ 268480528 w 92"/>
                <a:gd name="T11" fmla="*/ 32151027 h 78"/>
                <a:gd name="T12" fmla="*/ 163422187 w 92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8"/>
                <a:gd name="T23" fmla="*/ 92 w 92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8">
                  <a:moveTo>
                    <a:pt x="56" y="0"/>
                  </a:moveTo>
                  <a:cubicBezTo>
                    <a:pt x="48" y="23"/>
                    <a:pt x="25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43" y="78"/>
                    <a:pt x="80" y="50"/>
                    <a:pt x="92" y="11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2" name="Freeform 1727">
              <a:extLst>
                <a:ext uri="{FF2B5EF4-FFF2-40B4-BE49-F238E27FC236}">
                  <a16:creationId xmlns:a16="http://schemas.microsoft.com/office/drawing/2014/main" id="{A1A9CEF5-6E74-4A0A-B336-1EF8C7709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5" y="430213"/>
              <a:ext cx="92075" cy="90488"/>
            </a:xfrm>
            <a:custGeom>
              <a:avLst/>
              <a:gdLst>
                <a:gd name="T0" fmla="*/ 108651975 w 53"/>
                <a:gd name="T1" fmla="*/ 0 h 53"/>
                <a:gd name="T2" fmla="*/ 0 w 53"/>
                <a:gd name="T3" fmla="*/ 32065191 h 53"/>
                <a:gd name="T4" fmla="*/ 81488112 w 53"/>
                <a:gd name="T5" fmla="*/ 154492040 h 53"/>
                <a:gd name="T6" fmla="*/ 159958597 w 53"/>
                <a:gd name="T7" fmla="*/ 72873572 h 53"/>
                <a:gd name="T8" fmla="*/ 108651975 w 5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53"/>
                <a:gd name="T17" fmla="*/ 53 w 5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53">
                  <a:moveTo>
                    <a:pt x="3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27"/>
                    <a:pt x="15" y="41"/>
                    <a:pt x="27" y="53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6" y="18"/>
                    <a:pt x="40" y="9"/>
                    <a:pt x="36" y="0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3" name="Freeform 1728">
              <a:extLst>
                <a:ext uri="{FF2B5EF4-FFF2-40B4-BE49-F238E27FC236}">
                  <a16:creationId xmlns:a16="http://schemas.microsoft.com/office/drawing/2014/main" id="{D330E160-B0C4-4B36-8C9D-A069D9A65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" y="354013"/>
              <a:ext cx="36513" cy="57150"/>
            </a:xfrm>
            <a:custGeom>
              <a:avLst/>
              <a:gdLst>
                <a:gd name="T0" fmla="*/ 18138267 w 21"/>
                <a:gd name="T1" fmla="*/ 74979068 h 33"/>
                <a:gd name="T2" fmla="*/ 18138267 w 21"/>
                <a:gd name="T3" fmla="*/ 89976614 h 33"/>
                <a:gd name="T4" fmla="*/ 60462051 w 21"/>
                <a:gd name="T5" fmla="*/ 98973409 h 33"/>
                <a:gd name="T6" fmla="*/ 63485675 w 21"/>
                <a:gd name="T7" fmla="*/ 74979068 h 33"/>
                <a:gd name="T8" fmla="*/ 33254649 w 21"/>
                <a:gd name="T9" fmla="*/ 0 h 33"/>
                <a:gd name="T10" fmla="*/ 0 w 21"/>
                <a:gd name="T11" fmla="*/ 26992118 h 33"/>
                <a:gd name="T12" fmla="*/ 18138267 w 21"/>
                <a:gd name="T13" fmla="*/ 74979068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3"/>
                <a:gd name="T23" fmla="*/ 21 w 21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3">
                  <a:moveTo>
                    <a:pt x="6" y="25"/>
                  </a:moveTo>
                  <a:cubicBezTo>
                    <a:pt x="6" y="27"/>
                    <a:pt x="6" y="28"/>
                    <a:pt x="6" y="30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0"/>
                    <a:pt x="21" y="28"/>
                    <a:pt x="21" y="25"/>
                  </a:cubicBezTo>
                  <a:cubicBezTo>
                    <a:pt x="21" y="16"/>
                    <a:pt x="17" y="7"/>
                    <a:pt x="1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4"/>
                    <a:pt x="6" y="19"/>
                    <a:pt x="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4" name="Freeform 1729">
              <a:extLst>
                <a:ext uri="{FF2B5EF4-FFF2-40B4-BE49-F238E27FC236}">
                  <a16:creationId xmlns:a16="http://schemas.microsoft.com/office/drawing/2014/main" id="{AF0F9818-D0CA-40E3-8315-2A2106C5A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" y="334963"/>
              <a:ext cx="61913" cy="103188"/>
            </a:xfrm>
            <a:custGeom>
              <a:avLst/>
              <a:gdLst>
                <a:gd name="T0" fmla="*/ 106478321 w 36"/>
                <a:gd name="T1" fmla="*/ 88731361 h 60"/>
                <a:gd name="T2" fmla="*/ 91689713 w 36"/>
                <a:gd name="T3" fmla="*/ 41407625 h 60"/>
                <a:gd name="T4" fmla="*/ 76901105 w 36"/>
                <a:gd name="T5" fmla="*/ 0 h 60"/>
                <a:gd name="T6" fmla="*/ 0 w 36"/>
                <a:gd name="T7" fmla="*/ 106477977 h 60"/>
                <a:gd name="T8" fmla="*/ 23661085 w 36"/>
                <a:gd name="T9" fmla="*/ 177462722 h 60"/>
                <a:gd name="T10" fmla="*/ 59154432 w 36"/>
                <a:gd name="T11" fmla="*/ 150843658 h 60"/>
                <a:gd name="T12" fmla="*/ 94647779 w 36"/>
                <a:gd name="T13" fmla="*/ 118308482 h 60"/>
                <a:gd name="T14" fmla="*/ 91689713 w 36"/>
                <a:gd name="T15" fmla="*/ 106477977 h 60"/>
                <a:gd name="T16" fmla="*/ 106478321 w 36"/>
                <a:gd name="T17" fmla="*/ 8873136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60"/>
                <a:gd name="T29" fmla="*/ 36 w 3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60">
                  <a:moveTo>
                    <a:pt x="36" y="30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5"/>
                    <a:pt x="0" y="20"/>
                    <a:pt x="0" y="36"/>
                  </a:cubicBezTo>
                  <a:cubicBezTo>
                    <a:pt x="0" y="46"/>
                    <a:pt x="3" y="54"/>
                    <a:pt x="8" y="6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8"/>
                    <a:pt x="31" y="36"/>
                  </a:cubicBezTo>
                  <a:cubicBezTo>
                    <a:pt x="31" y="33"/>
                    <a:pt x="33" y="31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64" name="Group 131">
            <a:extLst>
              <a:ext uri="{FF2B5EF4-FFF2-40B4-BE49-F238E27FC236}">
                <a16:creationId xmlns:a16="http://schemas.microsoft.com/office/drawing/2014/main" id="{42ED2274-88C0-4491-87A5-4E0BA378BF8B}"/>
              </a:ext>
            </a:extLst>
          </p:cNvPr>
          <p:cNvGrpSpPr>
            <a:grpSpLocks/>
          </p:cNvGrpSpPr>
          <p:nvPr/>
        </p:nvGrpSpPr>
        <p:grpSpPr bwMode="auto">
          <a:xfrm>
            <a:off x="8378825" y="3760788"/>
            <a:ext cx="825500" cy="615950"/>
            <a:chOff x="0" y="0"/>
            <a:chExt cx="760413" cy="554038"/>
          </a:xfrm>
        </p:grpSpPr>
        <p:sp>
          <p:nvSpPr>
            <p:cNvPr id="15413" name="Freeform 1212">
              <a:extLst>
                <a:ext uri="{FF2B5EF4-FFF2-40B4-BE49-F238E27FC236}">
                  <a16:creationId xmlns:a16="http://schemas.microsoft.com/office/drawing/2014/main" id="{E41E8B78-30AC-4EEC-9A74-52D7FD9D3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400050"/>
              <a:ext cx="52388" cy="47625"/>
            </a:xfrm>
            <a:custGeom>
              <a:avLst/>
              <a:gdLst>
                <a:gd name="T0" fmla="*/ 3048982 w 30"/>
                <a:gd name="T1" fmla="*/ 0 h 28"/>
                <a:gd name="T2" fmla="*/ 0 w 30"/>
                <a:gd name="T3" fmla="*/ 81005022 h 28"/>
                <a:gd name="T4" fmla="*/ 91483418 w 30"/>
                <a:gd name="T5" fmla="*/ 81005022 h 28"/>
                <a:gd name="T6" fmla="*/ 3048982 w 30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8"/>
                <a:gd name="T14" fmla="*/ 30 w 3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8">
                  <a:moveTo>
                    <a:pt x="1" y="0"/>
                  </a:moveTo>
                  <a:cubicBezTo>
                    <a:pt x="1" y="9"/>
                    <a:pt x="0" y="19"/>
                    <a:pt x="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6A8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4" name="Freeform 1213">
              <a:extLst>
                <a:ext uri="{FF2B5EF4-FFF2-40B4-BE49-F238E27FC236}">
                  <a16:creationId xmlns:a16="http://schemas.microsoft.com/office/drawing/2014/main" id="{ED2DC973-025A-41A8-931C-B14319FCD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71438"/>
              <a:ext cx="50800" cy="376238"/>
            </a:xfrm>
            <a:custGeom>
              <a:avLst/>
              <a:gdLst>
                <a:gd name="T0" fmla="*/ 88987586 w 29"/>
                <a:gd name="T1" fmla="*/ 0 h 219"/>
                <a:gd name="T2" fmla="*/ 33753972 w 29"/>
                <a:gd name="T3" fmla="*/ 67884330 h 219"/>
                <a:gd name="T4" fmla="*/ 0 w 29"/>
                <a:gd name="T5" fmla="*/ 563729937 h 219"/>
                <a:gd name="T6" fmla="*/ 88987586 w 29"/>
                <a:gd name="T7" fmla="*/ 646370012 h 219"/>
                <a:gd name="T8" fmla="*/ 88987586 w 29"/>
                <a:gd name="T9" fmla="*/ 0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19"/>
                <a:gd name="T17" fmla="*/ 29 w 29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19">
                  <a:moveTo>
                    <a:pt x="29" y="0"/>
                  </a:moveTo>
                  <a:cubicBezTo>
                    <a:pt x="19" y="4"/>
                    <a:pt x="12" y="13"/>
                    <a:pt x="11" y="23"/>
                  </a:cubicBezTo>
                  <a:cubicBezTo>
                    <a:pt x="7" y="79"/>
                    <a:pt x="4" y="135"/>
                    <a:pt x="0" y="191"/>
                  </a:cubicBezTo>
                  <a:cubicBezTo>
                    <a:pt x="29" y="219"/>
                    <a:pt x="29" y="219"/>
                    <a:pt x="29" y="21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6E8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5" name="Freeform 1214">
              <a:extLst>
                <a:ext uri="{FF2B5EF4-FFF2-40B4-BE49-F238E27FC236}">
                  <a16:creationId xmlns:a16="http://schemas.microsoft.com/office/drawing/2014/main" id="{D349F482-1756-4071-ABF1-EA680D197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3" y="66675"/>
              <a:ext cx="342900" cy="381000"/>
            </a:xfrm>
            <a:custGeom>
              <a:avLst/>
              <a:gdLst>
                <a:gd name="T0" fmla="*/ 523232825 w 200"/>
                <a:gd name="T1" fmla="*/ 0 h 222"/>
                <a:gd name="T2" fmla="*/ 226343147 w 200"/>
                <a:gd name="T3" fmla="*/ 5890054 h 222"/>
                <a:gd name="T4" fmla="*/ 32335470 w 200"/>
                <a:gd name="T5" fmla="*/ 2945027 h 222"/>
                <a:gd name="T6" fmla="*/ 29395103 w 200"/>
                <a:gd name="T7" fmla="*/ 2945027 h 222"/>
                <a:gd name="T8" fmla="*/ 0 w 200"/>
                <a:gd name="T9" fmla="*/ 8836797 h 222"/>
                <a:gd name="T10" fmla="*/ 0 w 200"/>
                <a:gd name="T11" fmla="*/ 653878378 h 222"/>
                <a:gd name="T12" fmla="*/ 587902050 w 200"/>
                <a:gd name="T13" fmla="*/ 64799176 h 222"/>
                <a:gd name="T14" fmla="*/ 523232825 w 200"/>
                <a:gd name="T15" fmla="*/ 0 h 2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22"/>
                <a:gd name="T26" fmla="*/ 200 w 200"/>
                <a:gd name="T27" fmla="*/ 222 h 2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22">
                  <a:moveTo>
                    <a:pt x="178" y="0"/>
                  </a:moveTo>
                  <a:cubicBezTo>
                    <a:pt x="144" y="1"/>
                    <a:pt x="110" y="2"/>
                    <a:pt x="77" y="2"/>
                  </a:cubicBezTo>
                  <a:cubicBezTo>
                    <a:pt x="55" y="2"/>
                    <a:pt x="33" y="2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7" y="1"/>
                    <a:pt x="3" y="2"/>
                    <a:pt x="0" y="3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solidFill>
              <a:srgbClr val="889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6" name="Freeform 1215">
              <a:extLst>
                <a:ext uri="{FF2B5EF4-FFF2-40B4-BE49-F238E27FC236}">
                  <a16:creationId xmlns:a16="http://schemas.microsoft.com/office/drawing/2014/main" id="{0523F07E-0F3E-4BAA-B795-137109276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63" y="65088"/>
              <a:ext cx="79375" cy="39688"/>
            </a:xfrm>
            <a:custGeom>
              <a:avLst/>
              <a:gdLst>
                <a:gd name="T0" fmla="*/ 136965014 w 46"/>
                <a:gd name="T1" fmla="*/ 0 h 23"/>
                <a:gd name="T2" fmla="*/ 0 w 46"/>
                <a:gd name="T3" fmla="*/ 2978326 h 23"/>
                <a:gd name="T4" fmla="*/ 65505082 w 46"/>
                <a:gd name="T5" fmla="*/ 68484232 h 23"/>
                <a:gd name="T6" fmla="*/ 136965014 w 4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3"/>
                <a:gd name="T14" fmla="*/ 46 w 4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3">
                  <a:moveTo>
                    <a:pt x="46" y="0"/>
                  </a:moveTo>
                  <a:cubicBezTo>
                    <a:pt x="30" y="0"/>
                    <a:pt x="15" y="1"/>
                    <a:pt x="0" y="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7E8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7" name="Freeform 1216">
              <a:extLst>
                <a:ext uri="{FF2B5EF4-FFF2-40B4-BE49-F238E27FC236}">
                  <a16:creationId xmlns:a16="http://schemas.microsoft.com/office/drawing/2014/main" id="{E01E682D-7C67-4F43-BC2B-CEBC9E8D5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3" y="104775"/>
              <a:ext cx="685800" cy="342900"/>
            </a:xfrm>
            <a:custGeom>
              <a:avLst/>
              <a:gdLst>
                <a:gd name="T0" fmla="*/ 544353750 w 432"/>
                <a:gd name="T1" fmla="*/ 0 h 216"/>
                <a:gd name="T2" fmla="*/ 544353750 w 432"/>
                <a:gd name="T3" fmla="*/ 0 h 216"/>
                <a:gd name="T4" fmla="*/ 0 w 432"/>
                <a:gd name="T5" fmla="*/ 544353750 h 216"/>
                <a:gd name="T6" fmla="*/ 1088707500 w 432"/>
                <a:gd name="T7" fmla="*/ 544353750 h 216"/>
                <a:gd name="T8" fmla="*/ 544353750 w 432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216"/>
                <a:gd name="T17" fmla="*/ 432 w 432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216">
                  <a:moveTo>
                    <a:pt x="216" y="0"/>
                  </a:moveTo>
                  <a:lnTo>
                    <a:pt x="216" y="0"/>
                  </a:lnTo>
                  <a:lnTo>
                    <a:pt x="0" y="216"/>
                  </a:lnTo>
                  <a:lnTo>
                    <a:pt x="432" y="21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889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8" name="Freeform 1217">
              <a:extLst>
                <a:ext uri="{FF2B5EF4-FFF2-40B4-BE49-F238E27FC236}">
                  <a16:creationId xmlns:a16="http://schemas.microsoft.com/office/drawing/2014/main" id="{B9B42F2F-8042-463E-97FC-017D9640F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3" y="104775"/>
              <a:ext cx="685800" cy="342900"/>
            </a:xfrm>
            <a:custGeom>
              <a:avLst/>
              <a:gdLst>
                <a:gd name="T0" fmla="*/ 544353750 w 432"/>
                <a:gd name="T1" fmla="*/ 0 h 216"/>
                <a:gd name="T2" fmla="*/ 544353750 w 432"/>
                <a:gd name="T3" fmla="*/ 0 h 216"/>
                <a:gd name="T4" fmla="*/ 0 w 432"/>
                <a:gd name="T5" fmla="*/ 544353750 h 216"/>
                <a:gd name="T6" fmla="*/ 1088707500 w 432"/>
                <a:gd name="T7" fmla="*/ 544353750 h 216"/>
                <a:gd name="T8" fmla="*/ 544353750 w 432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216"/>
                <a:gd name="T17" fmla="*/ 432 w 432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216">
                  <a:moveTo>
                    <a:pt x="216" y="0"/>
                  </a:moveTo>
                  <a:lnTo>
                    <a:pt x="216" y="0"/>
                  </a:lnTo>
                  <a:lnTo>
                    <a:pt x="0" y="216"/>
                  </a:lnTo>
                  <a:lnTo>
                    <a:pt x="432" y="216"/>
                  </a:lnTo>
                  <a:lnTo>
                    <a:pt x="2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9" name="Freeform 1218">
              <a:extLst>
                <a:ext uri="{FF2B5EF4-FFF2-40B4-BE49-F238E27FC236}">
                  <a16:creationId xmlns:a16="http://schemas.microsoft.com/office/drawing/2014/main" id="{E67790AE-56B5-483A-855F-3F3FFC1CD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63" y="47625"/>
              <a:ext cx="342900" cy="400050"/>
            </a:xfrm>
            <a:custGeom>
              <a:avLst/>
              <a:gdLst>
                <a:gd name="T0" fmla="*/ 496778090 w 200"/>
                <a:gd name="T1" fmla="*/ 0 h 233"/>
                <a:gd name="T2" fmla="*/ 490899069 w 200"/>
                <a:gd name="T3" fmla="*/ 0 h 233"/>
                <a:gd name="T4" fmla="*/ 70548246 w 200"/>
                <a:gd name="T5" fmla="*/ 29480079 h 233"/>
                <a:gd name="T6" fmla="*/ 0 w 200"/>
                <a:gd name="T7" fmla="*/ 97280828 h 233"/>
                <a:gd name="T8" fmla="*/ 587902050 w 200"/>
                <a:gd name="T9" fmla="*/ 686866964 h 233"/>
                <a:gd name="T10" fmla="*/ 587902050 w 200"/>
                <a:gd name="T11" fmla="*/ 280053886 h 233"/>
                <a:gd name="T12" fmla="*/ 573205356 w 200"/>
                <a:gd name="T13" fmla="*/ 76646489 h 233"/>
                <a:gd name="T14" fmla="*/ 496778090 w 200"/>
                <a:gd name="T15" fmla="*/ 0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233"/>
                <a:gd name="T26" fmla="*/ 200 w 200"/>
                <a:gd name="T27" fmla="*/ 233 h 2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233">
                  <a:moveTo>
                    <a:pt x="169" y="0"/>
                  </a:moveTo>
                  <a:cubicBezTo>
                    <a:pt x="168" y="0"/>
                    <a:pt x="168" y="0"/>
                    <a:pt x="167" y="0"/>
                  </a:cubicBezTo>
                  <a:cubicBezTo>
                    <a:pt x="119" y="4"/>
                    <a:pt x="71" y="7"/>
                    <a:pt x="24" y="1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8" y="72"/>
                    <a:pt x="197" y="49"/>
                    <a:pt x="195" y="26"/>
                  </a:cubicBezTo>
                  <a:cubicBezTo>
                    <a:pt x="195" y="11"/>
                    <a:pt x="183" y="0"/>
                    <a:pt x="169" y="0"/>
                  </a:cubicBezTo>
                </a:path>
              </a:pathLst>
            </a:custGeom>
            <a:solidFill>
              <a:srgbClr val="6A8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0" name="Freeform 1219">
              <a:extLst>
                <a:ext uri="{FF2B5EF4-FFF2-40B4-BE49-F238E27FC236}">
                  <a16:creationId xmlns:a16="http://schemas.microsoft.com/office/drawing/2014/main" id="{788F2473-DA6A-4FD0-A8C2-98EB8B677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63" y="211138"/>
              <a:ext cx="12700" cy="236538"/>
            </a:xfrm>
            <a:custGeom>
              <a:avLst/>
              <a:gdLst>
                <a:gd name="T0" fmla="*/ 0 w 8"/>
                <a:gd name="T1" fmla="*/ 0 h 138"/>
                <a:gd name="T2" fmla="*/ 0 w 8"/>
                <a:gd name="T3" fmla="*/ 405436416 h 138"/>
                <a:gd name="T4" fmla="*/ 20161250 w 8"/>
                <a:gd name="T5" fmla="*/ 381933452 h 138"/>
                <a:gd name="T6" fmla="*/ 0 w 8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38"/>
                <a:gd name="T14" fmla="*/ 8 w 8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5" y="87"/>
                    <a:pt x="3" y="43"/>
                    <a:pt x="0" y="0"/>
                  </a:cubicBezTo>
                </a:path>
              </a:pathLst>
            </a:custGeom>
            <a:solidFill>
              <a:srgbClr val="73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1" name="Freeform 1220">
              <a:extLst>
                <a:ext uri="{FF2B5EF4-FFF2-40B4-BE49-F238E27FC236}">
                  <a16:creationId xmlns:a16="http://schemas.microsoft.com/office/drawing/2014/main" id="{98D3AE4C-F507-448A-B804-B25660FA6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63" y="433388"/>
              <a:ext cx="15875" cy="14288"/>
            </a:xfrm>
            <a:custGeom>
              <a:avLst/>
              <a:gdLst>
                <a:gd name="T0" fmla="*/ 24890236 w 9"/>
                <a:gd name="T1" fmla="*/ 0 h 8"/>
                <a:gd name="T2" fmla="*/ 0 w 9"/>
                <a:gd name="T3" fmla="*/ 25518368 h 8"/>
                <a:gd name="T4" fmla="*/ 28001736 w 9"/>
                <a:gd name="T5" fmla="*/ 25518368 h 8"/>
                <a:gd name="T6" fmla="*/ 24890236 w 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5"/>
                    <a:pt x="8" y="3"/>
                    <a:pt x="8" y="0"/>
                  </a:cubicBezTo>
                </a:path>
              </a:pathLst>
            </a:custGeom>
            <a:solidFill>
              <a:srgbClr val="5F8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2" name="Freeform 1221">
              <a:extLst>
                <a:ext uri="{FF2B5EF4-FFF2-40B4-BE49-F238E27FC236}">
                  <a16:creationId xmlns:a16="http://schemas.microsoft.com/office/drawing/2014/main" id="{18710600-F9B2-459B-BA14-1D9DC9B0F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47675"/>
              <a:ext cx="55563" cy="50800"/>
            </a:xfrm>
            <a:custGeom>
              <a:avLst/>
              <a:gdLst>
                <a:gd name="T0" fmla="*/ 96476468 w 32"/>
                <a:gd name="T1" fmla="*/ 0 h 30"/>
                <a:gd name="T2" fmla="*/ 6030322 w 32"/>
                <a:gd name="T3" fmla="*/ 0 h 30"/>
                <a:gd name="T4" fmla="*/ 0 w 32"/>
                <a:gd name="T5" fmla="*/ 60214933 h 30"/>
                <a:gd name="T6" fmla="*/ 6030322 w 32"/>
                <a:gd name="T7" fmla="*/ 86021333 h 30"/>
                <a:gd name="T8" fmla="*/ 96476468 w 32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0"/>
                <a:gd name="T17" fmla="*/ 32 w 3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0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1" y="14"/>
                    <a:pt x="0" y="21"/>
                  </a:cubicBezTo>
                  <a:cubicBezTo>
                    <a:pt x="0" y="24"/>
                    <a:pt x="1" y="27"/>
                    <a:pt x="2" y="3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959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3" name="Freeform 1222">
              <a:extLst>
                <a:ext uri="{FF2B5EF4-FFF2-40B4-BE49-F238E27FC236}">
                  <a16:creationId xmlns:a16="http://schemas.microsoft.com/office/drawing/2014/main" id="{0F7C0BA9-0947-4F47-AFDE-66AAE5B29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447675"/>
              <a:ext cx="52388" cy="85725"/>
            </a:xfrm>
            <a:custGeom>
              <a:avLst/>
              <a:gdLst>
                <a:gd name="T0" fmla="*/ 91483418 w 30"/>
                <a:gd name="T1" fmla="*/ 0 h 50"/>
                <a:gd name="T2" fmla="*/ 91483418 w 30"/>
                <a:gd name="T3" fmla="*/ 0 h 50"/>
                <a:gd name="T4" fmla="*/ 0 w 30"/>
                <a:gd name="T5" fmla="*/ 88185308 h 50"/>
                <a:gd name="T6" fmla="*/ 79285745 w 30"/>
                <a:gd name="T7" fmla="*/ 144036860 h 50"/>
                <a:gd name="T8" fmla="*/ 91483418 w 30"/>
                <a:gd name="T9" fmla="*/ 146975513 h 50"/>
                <a:gd name="T10" fmla="*/ 91483418 w 3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50"/>
                <a:gd name="T20" fmla="*/ 30 w 3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50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40"/>
                    <a:pt x="14" y="48"/>
                    <a:pt x="26" y="49"/>
                  </a:cubicBezTo>
                  <a:cubicBezTo>
                    <a:pt x="27" y="49"/>
                    <a:pt x="29" y="50"/>
                    <a:pt x="30" y="5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959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4" name="Freeform 1223">
              <a:extLst>
                <a:ext uri="{FF2B5EF4-FFF2-40B4-BE49-F238E27FC236}">
                  <a16:creationId xmlns:a16="http://schemas.microsoft.com/office/drawing/2014/main" id="{C8FD2904-3F7F-406F-AE96-87229E1C2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3" y="447675"/>
              <a:ext cx="90488" cy="92075"/>
            </a:xfrm>
            <a:custGeom>
              <a:avLst/>
              <a:gdLst>
                <a:gd name="T0" fmla="*/ 0 w 53"/>
                <a:gd name="T1" fmla="*/ 0 h 54"/>
                <a:gd name="T2" fmla="*/ 0 w 53"/>
                <a:gd name="T3" fmla="*/ 0 h 54"/>
                <a:gd name="T4" fmla="*/ 0 w 53"/>
                <a:gd name="T5" fmla="*/ 145367669 h 54"/>
                <a:gd name="T6" fmla="*/ 37893984 w 53"/>
                <a:gd name="T7" fmla="*/ 148274852 h 54"/>
                <a:gd name="T8" fmla="*/ 154492040 w 53"/>
                <a:gd name="T9" fmla="*/ 156996400 h 54"/>
                <a:gd name="T10" fmla="*/ 0 w 53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54"/>
                <a:gd name="T20" fmla="*/ 53 w 5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5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50"/>
                    <a:pt x="8" y="50"/>
                    <a:pt x="13" y="51"/>
                  </a:cubicBezTo>
                  <a:cubicBezTo>
                    <a:pt x="26" y="52"/>
                    <a:pt x="40" y="53"/>
                    <a:pt x="53" y="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97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5" name="Freeform 1224">
              <a:extLst>
                <a:ext uri="{FF2B5EF4-FFF2-40B4-BE49-F238E27FC236}">
                  <a16:creationId xmlns:a16="http://schemas.microsoft.com/office/drawing/2014/main" id="{3898E909-D38A-4FB9-8976-898EFC04C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3" y="447675"/>
              <a:ext cx="685800" cy="106363"/>
            </a:xfrm>
            <a:custGeom>
              <a:avLst/>
              <a:gdLst>
                <a:gd name="T0" fmla="*/ 1175804100 w 400"/>
                <a:gd name="T1" fmla="*/ 0 h 62"/>
                <a:gd name="T2" fmla="*/ 0 w 400"/>
                <a:gd name="T3" fmla="*/ 0 h 62"/>
                <a:gd name="T4" fmla="*/ 155794901 w 400"/>
                <a:gd name="T5" fmla="*/ 158925193 h 62"/>
                <a:gd name="T6" fmla="*/ 887732096 w 400"/>
                <a:gd name="T7" fmla="*/ 182469158 h 62"/>
                <a:gd name="T8" fmla="*/ 993554465 w 400"/>
                <a:gd name="T9" fmla="*/ 182469158 h 62"/>
                <a:gd name="T10" fmla="*/ 1175804100 w 400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0"/>
                <a:gd name="T19" fmla="*/ 0 h 62"/>
                <a:gd name="T20" fmla="*/ 400 w 400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0" h="62">
                  <a:moveTo>
                    <a:pt x="4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136" y="60"/>
                    <a:pt x="219" y="62"/>
                    <a:pt x="302" y="62"/>
                  </a:cubicBezTo>
                  <a:cubicBezTo>
                    <a:pt x="314" y="62"/>
                    <a:pt x="326" y="62"/>
                    <a:pt x="338" y="62"/>
                  </a:cubicBezTo>
                  <a:cubicBezTo>
                    <a:pt x="400" y="0"/>
                    <a:pt x="400" y="0"/>
                    <a:pt x="400" y="0"/>
                  </a:cubicBezTo>
                </a:path>
              </a:pathLst>
            </a:custGeom>
            <a:solidFill>
              <a:srgbClr val="949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6" name="Freeform 1225">
              <a:extLst>
                <a:ext uri="{FF2B5EF4-FFF2-40B4-BE49-F238E27FC236}">
                  <a16:creationId xmlns:a16="http://schemas.microsoft.com/office/drawing/2014/main" id="{C869AC21-2067-444B-A41D-6DA048EAE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0" y="447675"/>
              <a:ext cx="106363" cy="106363"/>
            </a:xfrm>
            <a:custGeom>
              <a:avLst/>
              <a:gdLst>
                <a:gd name="T0" fmla="*/ 182469158 w 62"/>
                <a:gd name="T1" fmla="*/ 0 h 62"/>
                <a:gd name="T2" fmla="*/ 182469158 w 62"/>
                <a:gd name="T3" fmla="*/ 0 h 62"/>
                <a:gd name="T4" fmla="*/ 0 w 62"/>
                <a:gd name="T5" fmla="*/ 182469158 h 62"/>
                <a:gd name="T6" fmla="*/ 82405592 w 62"/>
                <a:gd name="T7" fmla="*/ 182469158 h 62"/>
                <a:gd name="T8" fmla="*/ 132437375 w 62"/>
                <a:gd name="T9" fmla="*/ 182469158 h 62"/>
                <a:gd name="T10" fmla="*/ 182469158 w 62"/>
                <a:gd name="T11" fmla="*/ 164811184 h 62"/>
                <a:gd name="T12" fmla="*/ 182469158 w 62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62"/>
                <a:gd name="T23" fmla="*/ 62 w 62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62"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9" y="62"/>
                    <a:pt x="19" y="62"/>
                    <a:pt x="28" y="62"/>
                  </a:cubicBezTo>
                  <a:cubicBezTo>
                    <a:pt x="34" y="62"/>
                    <a:pt x="39" y="62"/>
                    <a:pt x="45" y="62"/>
                  </a:cubicBezTo>
                  <a:cubicBezTo>
                    <a:pt x="51" y="61"/>
                    <a:pt x="57" y="59"/>
                    <a:pt x="62" y="56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849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7" name="Freeform 1226">
              <a:extLst>
                <a:ext uri="{FF2B5EF4-FFF2-40B4-BE49-F238E27FC236}">
                  <a16:creationId xmlns:a16="http://schemas.microsoft.com/office/drawing/2014/main" id="{011BBF50-9728-464A-B441-1EB5C22CE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63" y="447675"/>
              <a:ext cx="19050" cy="95250"/>
            </a:xfrm>
            <a:custGeom>
              <a:avLst/>
              <a:gdLst>
                <a:gd name="T0" fmla="*/ 0 w 11"/>
                <a:gd name="T1" fmla="*/ 0 h 56"/>
                <a:gd name="T2" fmla="*/ 0 w 11"/>
                <a:gd name="T3" fmla="*/ 0 h 56"/>
                <a:gd name="T4" fmla="*/ 0 w 11"/>
                <a:gd name="T5" fmla="*/ 162010045 h 56"/>
                <a:gd name="T6" fmla="*/ 32991136 w 11"/>
                <a:gd name="T7" fmla="*/ 92577897 h 56"/>
                <a:gd name="T8" fmla="*/ 26992118 w 11"/>
                <a:gd name="T9" fmla="*/ 26037268 h 56"/>
                <a:gd name="T10" fmla="*/ 0 w 11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6"/>
                <a:gd name="T20" fmla="*/ 11 w 11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" y="50"/>
                    <a:pt x="11" y="42"/>
                    <a:pt x="11" y="32"/>
                  </a:cubicBezTo>
                  <a:cubicBezTo>
                    <a:pt x="10" y="25"/>
                    <a:pt x="10" y="17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8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8" name="Freeform 1227">
              <a:extLst>
                <a:ext uri="{FF2B5EF4-FFF2-40B4-BE49-F238E27FC236}">
                  <a16:creationId xmlns:a16="http://schemas.microsoft.com/office/drawing/2014/main" id="{4533869E-4191-4C37-B523-3EDBA2EB1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363" y="447675"/>
              <a:ext cx="15875" cy="15875"/>
            </a:xfrm>
            <a:custGeom>
              <a:avLst/>
              <a:gdLst>
                <a:gd name="T0" fmla="*/ 28001736 w 9"/>
                <a:gd name="T1" fmla="*/ 0 h 9"/>
                <a:gd name="T2" fmla="*/ 0 w 9"/>
                <a:gd name="T3" fmla="*/ 0 h 9"/>
                <a:gd name="T4" fmla="*/ 28001736 w 9"/>
                <a:gd name="T5" fmla="*/ 28001736 h 9"/>
                <a:gd name="T6" fmla="*/ 28001736 w 9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6"/>
                    <a:pt x="9" y="3"/>
                    <a:pt x="9" y="0"/>
                  </a:cubicBezTo>
                </a:path>
              </a:pathLst>
            </a:custGeom>
            <a:solidFill>
              <a:srgbClr val="578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9" name="Freeform 1228">
              <a:extLst>
                <a:ext uri="{FF2B5EF4-FFF2-40B4-BE49-F238E27FC236}">
                  <a16:creationId xmlns:a16="http://schemas.microsoft.com/office/drawing/2014/main" id="{B7FB3E74-01FD-4999-9385-AF18F252B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" y="0"/>
              <a:ext cx="703263" cy="485775"/>
            </a:xfrm>
            <a:custGeom>
              <a:avLst/>
              <a:gdLst>
                <a:gd name="T0" fmla="*/ 1126852027 w 410"/>
                <a:gd name="T1" fmla="*/ 0 h 283"/>
                <a:gd name="T2" fmla="*/ 79437844 w 410"/>
                <a:gd name="T3" fmla="*/ 0 h 283"/>
                <a:gd name="T4" fmla="*/ 0 w 410"/>
                <a:gd name="T5" fmla="*/ 79553810 h 283"/>
                <a:gd name="T6" fmla="*/ 0 w 410"/>
                <a:gd name="T7" fmla="*/ 754288419 h 283"/>
                <a:gd name="T8" fmla="*/ 79437844 w 410"/>
                <a:gd name="T9" fmla="*/ 833842228 h 283"/>
                <a:gd name="T10" fmla="*/ 123571885 w 410"/>
                <a:gd name="T11" fmla="*/ 833842228 h 283"/>
                <a:gd name="T12" fmla="*/ 1082717986 w 410"/>
                <a:gd name="T13" fmla="*/ 833842228 h 283"/>
                <a:gd name="T14" fmla="*/ 1126852027 w 410"/>
                <a:gd name="T15" fmla="*/ 833842228 h 283"/>
                <a:gd name="T16" fmla="*/ 1206289871 w 410"/>
                <a:gd name="T17" fmla="*/ 754288419 h 283"/>
                <a:gd name="T18" fmla="*/ 1206289871 w 410"/>
                <a:gd name="T19" fmla="*/ 79553810 h 283"/>
                <a:gd name="T20" fmla="*/ 1126852027 w 410"/>
                <a:gd name="T21" fmla="*/ 0 h 2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0"/>
                <a:gd name="T34" fmla="*/ 0 h 283"/>
                <a:gd name="T35" fmla="*/ 410 w 410"/>
                <a:gd name="T36" fmla="*/ 283 h 2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0" h="283">
                  <a:moveTo>
                    <a:pt x="38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7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71"/>
                    <a:pt x="12" y="283"/>
                    <a:pt x="27" y="283"/>
                  </a:cubicBezTo>
                  <a:cubicBezTo>
                    <a:pt x="42" y="283"/>
                    <a:pt x="42" y="283"/>
                    <a:pt x="42" y="283"/>
                  </a:cubicBezTo>
                  <a:cubicBezTo>
                    <a:pt x="368" y="283"/>
                    <a:pt x="368" y="283"/>
                    <a:pt x="368" y="283"/>
                  </a:cubicBezTo>
                  <a:cubicBezTo>
                    <a:pt x="383" y="283"/>
                    <a:pt x="383" y="283"/>
                    <a:pt x="383" y="283"/>
                  </a:cubicBezTo>
                  <a:cubicBezTo>
                    <a:pt x="398" y="283"/>
                    <a:pt x="410" y="271"/>
                    <a:pt x="410" y="256"/>
                  </a:cubicBezTo>
                  <a:cubicBezTo>
                    <a:pt x="410" y="27"/>
                    <a:pt x="410" y="27"/>
                    <a:pt x="410" y="27"/>
                  </a:cubicBezTo>
                  <a:cubicBezTo>
                    <a:pt x="410" y="13"/>
                    <a:pt x="398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0" name="Freeform 1229">
              <a:extLst>
                <a:ext uri="{FF2B5EF4-FFF2-40B4-BE49-F238E27FC236}">
                  <a16:creationId xmlns:a16="http://schemas.microsoft.com/office/drawing/2014/main" id="{4F0FB65B-6DD1-4528-8C28-942420A9F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" y="26988"/>
              <a:ext cx="647700" cy="430213"/>
            </a:xfrm>
            <a:custGeom>
              <a:avLst/>
              <a:gdLst>
                <a:gd name="T0" fmla="*/ 1109828810 w 378"/>
                <a:gd name="T1" fmla="*/ 705067687 h 251"/>
                <a:gd name="T2" fmla="*/ 1077532911 w 378"/>
                <a:gd name="T3" fmla="*/ 737383368 h 251"/>
                <a:gd name="T4" fmla="*/ 32295898 w 378"/>
                <a:gd name="T5" fmla="*/ 737383368 h 251"/>
                <a:gd name="T6" fmla="*/ 0 w 378"/>
                <a:gd name="T7" fmla="*/ 705067687 h 251"/>
                <a:gd name="T8" fmla="*/ 0 w 378"/>
                <a:gd name="T9" fmla="*/ 32315681 h 251"/>
                <a:gd name="T10" fmla="*/ 32295898 w 378"/>
                <a:gd name="T11" fmla="*/ 0 h 251"/>
                <a:gd name="T12" fmla="*/ 1077532911 w 378"/>
                <a:gd name="T13" fmla="*/ 0 h 251"/>
                <a:gd name="T14" fmla="*/ 1109828810 w 378"/>
                <a:gd name="T15" fmla="*/ 32315681 h 251"/>
                <a:gd name="T16" fmla="*/ 1109828810 w 378"/>
                <a:gd name="T17" fmla="*/ 705067687 h 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8"/>
                <a:gd name="T28" fmla="*/ 0 h 251"/>
                <a:gd name="T29" fmla="*/ 378 w 378"/>
                <a:gd name="T30" fmla="*/ 251 h 2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8" h="251">
                  <a:moveTo>
                    <a:pt x="378" y="240"/>
                  </a:moveTo>
                  <a:cubicBezTo>
                    <a:pt x="378" y="246"/>
                    <a:pt x="373" y="251"/>
                    <a:pt x="367" y="251"/>
                  </a:cubicBezTo>
                  <a:cubicBezTo>
                    <a:pt x="11" y="251"/>
                    <a:pt x="11" y="251"/>
                    <a:pt x="11" y="251"/>
                  </a:cubicBezTo>
                  <a:cubicBezTo>
                    <a:pt x="5" y="251"/>
                    <a:pt x="0" y="246"/>
                    <a:pt x="0" y="24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73" y="0"/>
                    <a:pt x="378" y="5"/>
                    <a:pt x="378" y="11"/>
                  </a:cubicBezTo>
                  <a:lnTo>
                    <a:pt x="378" y="24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1" name="Freeform 1230">
              <a:extLst>
                <a:ext uri="{FF2B5EF4-FFF2-40B4-BE49-F238E27FC236}">
                  <a16:creationId xmlns:a16="http://schemas.microsoft.com/office/drawing/2014/main" id="{B7F88D06-CAFC-477B-A00B-DF9C28292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" y="55563"/>
              <a:ext cx="590550" cy="280988"/>
            </a:xfrm>
            <a:custGeom>
              <a:avLst/>
              <a:gdLst>
                <a:gd name="T0" fmla="*/ 834172513 w 372"/>
                <a:gd name="T1" fmla="*/ 0 h 177"/>
                <a:gd name="T2" fmla="*/ 103327200 w 372"/>
                <a:gd name="T3" fmla="*/ 0 h 177"/>
                <a:gd name="T4" fmla="*/ 0 w 372"/>
                <a:gd name="T5" fmla="*/ 105846751 h 177"/>
                <a:gd name="T6" fmla="*/ 0 w 372"/>
                <a:gd name="T7" fmla="*/ 446069244 h 177"/>
                <a:gd name="T8" fmla="*/ 937498125 w 372"/>
                <a:gd name="T9" fmla="*/ 446069244 h 177"/>
                <a:gd name="T10" fmla="*/ 937498125 w 372"/>
                <a:gd name="T11" fmla="*/ 105846751 h 177"/>
                <a:gd name="T12" fmla="*/ 834172513 w 372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2"/>
                <a:gd name="T22" fmla="*/ 0 h 177"/>
                <a:gd name="T23" fmla="*/ 372 w 372"/>
                <a:gd name="T24" fmla="*/ 177 h 1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2" h="177">
                  <a:moveTo>
                    <a:pt x="331" y="0"/>
                  </a:moveTo>
                  <a:lnTo>
                    <a:pt x="41" y="0"/>
                  </a:lnTo>
                  <a:lnTo>
                    <a:pt x="0" y="42"/>
                  </a:lnTo>
                  <a:lnTo>
                    <a:pt x="0" y="177"/>
                  </a:lnTo>
                  <a:lnTo>
                    <a:pt x="372" y="177"/>
                  </a:lnTo>
                  <a:lnTo>
                    <a:pt x="372" y="4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2" name="Freeform 1231">
              <a:extLst>
                <a:ext uri="{FF2B5EF4-FFF2-40B4-BE49-F238E27FC236}">
                  <a16:creationId xmlns:a16="http://schemas.microsoft.com/office/drawing/2014/main" id="{E64C1107-9AD9-4881-95D6-6C11EB6E2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5" y="368300"/>
              <a:ext cx="558800" cy="88900"/>
            </a:xfrm>
            <a:custGeom>
              <a:avLst/>
              <a:gdLst>
                <a:gd name="T0" fmla="*/ 745966250 w 352"/>
                <a:gd name="T1" fmla="*/ 0 h 56"/>
                <a:gd name="T2" fmla="*/ 143649700 w 352"/>
                <a:gd name="T3" fmla="*/ 0 h 56"/>
                <a:gd name="T4" fmla="*/ 0 w 352"/>
                <a:gd name="T5" fmla="*/ 141128750 h 56"/>
                <a:gd name="T6" fmla="*/ 887095000 w 352"/>
                <a:gd name="T7" fmla="*/ 141128750 h 56"/>
                <a:gd name="T8" fmla="*/ 745966250 w 35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56"/>
                <a:gd name="T17" fmla="*/ 352 w 35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56">
                  <a:moveTo>
                    <a:pt x="296" y="0"/>
                  </a:moveTo>
                  <a:lnTo>
                    <a:pt x="57" y="0"/>
                  </a:lnTo>
                  <a:lnTo>
                    <a:pt x="0" y="56"/>
                  </a:lnTo>
                  <a:lnTo>
                    <a:pt x="352" y="56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3" name="Rectangle 1232">
              <a:extLst>
                <a:ext uri="{FF2B5EF4-FFF2-40B4-BE49-F238E27FC236}">
                  <a16:creationId xmlns:a16="http://schemas.microsoft.com/office/drawing/2014/main" id="{25201630-6D7A-4D55-A655-24C56E3E9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25" y="157163"/>
              <a:ext cx="493713" cy="125413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34" name="Oval 1233">
              <a:extLst>
                <a:ext uri="{FF2B5EF4-FFF2-40B4-BE49-F238E27FC236}">
                  <a16:creationId xmlns:a16="http://schemas.microsoft.com/office/drawing/2014/main" id="{BDC451E4-CE28-4CB0-A599-D1D4FB329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88" y="396875"/>
              <a:ext cx="41275" cy="42863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35" name="Oval 1234">
              <a:extLst>
                <a:ext uri="{FF2B5EF4-FFF2-40B4-BE49-F238E27FC236}">
                  <a16:creationId xmlns:a16="http://schemas.microsoft.com/office/drawing/2014/main" id="{415D336A-D7A7-4FAA-8121-6057A28BA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" y="388938"/>
              <a:ext cx="33338" cy="34925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36" name="Oval 1235">
              <a:extLst>
                <a:ext uri="{FF2B5EF4-FFF2-40B4-BE49-F238E27FC236}">
                  <a16:creationId xmlns:a16="http://schemas.microsoft.com/office/drawing/2014/main" id="{B8A4FB36-EF49-472A-97BD-4762DB454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396875"/>
              <a:ext cx="41275" cy="42863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37" name="Oval 1236">
              <a:extLst>
                <a:ext uri="{FF2B5EF4-FFF2-40B4-BE49-F238E27FC236}">
                  <a16:creationId xmlns:a16="http://schemas.microsoft.com/office/drawing/2014/main" id="{EFFE9097-85E7-49F2-A4A8-93378708C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" y="388938"/>
              <a:ext cx="34925" cy="34925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38" name="Freeform 1237">
              <a:extLst>
                <a:ext uri="{FF2B5EF4-FFF2-40B4-BE49-F238E27FC236}">
                  <a16:creationId xmlns:a16="http://schemas.microsoft.com/office/drawing/2014/main" id="{B4506C5C-E291-4AEE-9EA1-5E549B29C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13" y="157163"/>
              <a:ext cx="57150" cy="125413"/>
            </a:xfrm>
            <a:custGeom>
              <a:avLst/>
              <a:gdLst>
                <a:gd name="T0" fmla="*/ 44987441 w 33"/>
                <a:gd name="T1" fmla="*/ 109203799 h 73"/>
                <a:gd name="T2" fmla="*/ 98973409 w 33"/>
                <a:gd name="T3" fmla="*/ 0 h 73"/>
                <a:gd name="T4" fmla="*/ 35990645 w 33"/>
                <a:gd name="T5" fmla="*/ 0 h 73"/>
                <a:gd name="T6" fmla="*/ 0 w 33"/>
                <a:gd name="T7" fmla="*/ 109203799 h 73"/>
                <a:gd name="T8" fmla="*/ 35990645 w 33"/>
                <a:gd name="T9" fmla="*/ 215457816 h 73"/>
                <a:gd name="T10" fmla="*/ 98973409 w 33"/>
                <a:gd name="T11" fmla="*/ 215457816 h 73"/>
                <a:gd name="T12" fmla="*/ 44987441 w 33"/>
                <a:gd name="T13" fmla="*/ 109203799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73"/>
                <a:gd name="T23" fmla="*/ 33 w 33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73">
                  <a:moveTo>
                    <a:pt x="15" y="37"/>
                  </a:moveTo>
                  <a:cubicBezTo>
                    <a:pt x="15" y="22"/>
                    <a:pt x="22" y="9"/>
                    <a:pt x="3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0"/>
                    <a:pt x="0" y="23"/>
                    <a:pt x="0" y="37"/>
                  </a:cubicBezTo>
                  <a:cubicBezTo>
                    <a:pt x="0" y="50"/>
                    <a:pt x="5" y="63"/>
                    <a:pt x="12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2" y="64"/>
                    <a:pt x="15" y="51"/>
                    <a:pt x="15" y="37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39" name="Freeform 1238">
              <a:extLst>
                <a:ext uri="{FF2B5EF4-FFF2-40B4-BE49-F238E27FC236}">
                  <a16:creationId xmlns:a16="http://schemas.microsoft.com/office/drawing/2014/main" id="{A991038D-E80B-44CF-AFE3-5BF573E98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" y="157163"/>
              <a:ext cx="55563" cy="125413"/>
            </a:xfrm>
            <a:custGeom>
              <a:avLst/>
              <a:gdLst>
                <a:gd name="T0" fmla="*/ 93552938 w 33"/>
                <a:gd name="T1" fmla="*/ 109203799 h 73"/>
                <a:gd name="T2" fmla="*/ 59533229 w 33"/>
                <a:gd name="T3" fmla="*/ 0 h 73"/>
                <a:gd name="T4" fmla="*/ 0 w 33"/>
                <a:gd name="T5" fmla="*/ 0 h 73"/>
                <a:gd name="T6" fmla="*/ 51028722 w 33"/>
                <a:gd name="T7" fmla="*/ 109203799 h 73"/>
                <a:gd name="T8" fmla="*/ 0 w 33"/>
                <a:gd name="T9" fmla="*/ 215457816 h 73"/>
                <a:gd name="T10" fmla="*/ 59533229 w 33"/>
                <a:gd name="T11" fmla="*/ 215457816 h 73"/>
                <a:gd name="T12" fmla="*/ 93552938 w 33"/>
                <a:gd name="T13" fmla="*/ 109203799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73"/>
                <a:gd name="T23" fmla="*/ 33 w 33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73">
                  <a:moveTo>
                    <a:pt x="33" y="37"/>
                  </a:moveTo>
                  <a:cubicBezTo>
                    <a:pt x="33" y="23"/>
                    <a:pt x="29" y="1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9"/>
                    <a:pt x="18" y="22"/>
                    <a:pt x="18" y="37"/>
                  </a:cubicBezTo>
                  <a:cubicBezTo>
                    <a:pt x="18" y="51"/>
                    <a:pt x="11" y="64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9" y="63"/>
                    <a:pt x="33" y="50"/>
                    <a:pt x="33" y="37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0" name="Freeform 1239">
              <a:extLst>
                <a:ext uri="{FF2B5EF4-FFF2-40B4-BE49-F238E27FC236}">
                  <a16:creationId xmlns:a16="http://schemas.microsoft.com/office/drawing/2014/main" id="{6F13E68D-4D6C-41DE-820B-772DD6169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" y="157163"/>
              <a:ext cx="71438" cy="125413"/>
            </a:xfrm>
            <a:custGeom>
              <a:avLst/>
              <a:gdLst>
                <a:gd name="T0" fmla="*/ 121509234 w 42"/>
                <a:gd name="T1" fmla="*/ 109203799 h 73"/>
                <a:gd name="T2" fmla="*/ 69434334 w 42"/>
                <a:gd name="T3" fmla="*/ 0 h 73"/>
                <a:gd name="T4" fmla="*/ 0 w 42"/>
                <a:gd name="T5" fmla="*/ 0 h 73"/>
                <a:gd name="T6" fmla="*/ 95471784 w 42"/>
                <a:gd name="T7" fmla="*/ 109203799 h 73"/>
                <a:gd name="T8" fmla="*/ 0 w 42"/>
                <a:gd name="T9" fmla="*/ 215457816 h 73"/>
                <a:gd name="T10" fmla="*/ 69434334 w 42"/>
                <a:gd name="T11" fmla="*/ 215457816 h 73"/>
                <a:gd name="T12" fmla="*/ 121509234 w 42"/>
                <a:gd name="T13" fmla="*/ 109203799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73"/>
                <a:gd name="T23" fmla="*/ 42 w 42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73">
                  <a:moveTo>
                    <a:pt x="42" y="37"/>
                  </a:moveTo>
                  <a:cubicBezTo>
                    <a:pt x="42" y="22"/>
                    <a:pt x="35" y="9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2"/>
                    <a:pt x="33" y="18"/>
                    <a:pt x="33" y="37"/>
                  </a:cubicBezTo>
                  <a:cubicBezTo>
                    <a:pt x="33" y="56"/>
                    <a:pt x="18" y="71"/>
                    <a:pt x="0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35" y="64"/>
                    <a:pt x="42" y="51"/>
                    <a:pt x="42" y="37"/>
                  </a:cubicBez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1" name="Freeform 1240">
              <a:extLst>
                <a:ext uri="{FF2B5EF4-FFF2-40B4-BE49-F238E27FC236}">
                  <a16:creationId xmlns:a16="http://schemas.microsoft.com/office/drawing/2014/main" id="{54722510-A2E2-4286-A796-CD4CA9652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157163"/>
              <a:ext cx="73025" cy="125413"/>
            </a:xfrm>
            <a:custGeom>
              <a:avLst/>
              <a:gdLst>
                <a:gd name="T0" fmla="*/ 28841478 w 43"/>
                <a:gd name="T1" fmla="*/ 109203799 h 73"/>
                <a:gd name="T2" fmla="*/ 124015131 w 43"/>
                <a:gd name="T3" fmla="*/ 0 h 73"/>
                <a:gd name="T4" fmla="*/ 51913982 w 43"/>
                <a:gd name="T5" fmla="*/ 0 h 73"/>
                <a:gd name="T6" fmla="*/ 0 w 43"/>
                <a:gd name="T7" fmla="*/ 109203799 h 73"/>
                <a:gd name="T8" fmla="*/ 51913982 w 43"/>
                <a:gd name="T9" fmla="*/ 215457816 h 73"/>
                <a:gd name="T10" fmla="*/ 124015131 w 43"/>
                <a:gd name="T11" fmla="*/ 215457816 h 73"/>
                <a:gd name="T12" fmla="*/ 28841478 w 43"/>
                <a:gd name="T13" fmla="*/ 109203799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73"/>
                <a:gd name="T23" fmla="*/ 43 w 43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73">
                  <a:moveTo>
                    <a:pt x="10" y="37"/>
                  </a:moveTo>
                  <a:cubicBezTo>
                    <a:pt x="10" y="18"/>
                    <a:pt x="24" y="2"/>
                    <a:pt x="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9"/>
                    <a:pt x="0" y="22"/>
                    <a:pt x="0" y="37"/>
                  </a:cubicBezTo>
                  <a:cubicBezTo>
                    <a:pt x="0" y="51"/>
                    <a:pt x="7" y="64"/>
                    <a:pt x="18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4" y="71"/>
                    <a:pt x="10" y="56"/>
                    <a:pt x="10" y="37"/>
                  </a:cubicBez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2" name="Freeform 1241">
              <a:extLst>
                <a:ext uri="{FF2B5EF4-FFF2-40B4-BE49-F238E27FC236}">
                  <a16:creationId xmlns:a16="http://schemas.microsoft.com/office/drawing/2014/main" id="{02005E50-5797-4212-8409-7F7199180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" y="168275"/>
              <a:ext cx="106363" cy="106363"/>
            </a:xfrm>
            <a:custGeom>
              <a:avLst/>
              <a:gdLst>
                <a:gd name="T0" fmla="*/ 147153211 w 62"/>
                <a:gd name="T1" fmla="*/ 132437375 h 62"/>
                <a:gd name="T2" fmla="*/ 155981340 w 62"/>
                <a:gd name="T3" fmla="*/ 117721539 h 62"/>
                <a:gd name="T4" fmla="*/ 173639313 w 62"/>
                <a:gd name="T5" fmla="*/ 126551384 h 62"/>
                <a:gd name="T6" fmla="*/ 182469158 w 62"/>
                <a:gd name="T7" fmla="*/ 100063566 h 62"/>
                <a:gd name="T8" fmla="*/ 161867331 w 62"/>
                <a:gd name="T9" fmla="*/ 100063566 h 62"/>
                <a:gd name="T10" fmla="*/ 161867331 w 62"/>
                <a:gd name="T11" fmla="*/ 91235437 h 62"/>
                <a:gd name="T12" fmla="*/ 161867331 w 62"/>
                <a:gd name="T13" fmla="*/ 82405592 h 62"/>
                <a:gd name="T14" fmla="*/ 182469158 w 62"/>
                <a:gd name="T15" fmla="*/ 82405592 h 62"/>
                <a:gd name="T16" fmla="*/ 173639313 w 62"/>
                <a:gd name="T17" fmla="*/ 52975636 h 62"/>
                <a:gd name="T18" fmla="*/ 155981340 w 62"/>
                <a:gd name="T19" fmla="*/ 61803765 h 62"/>
                <a:gd name="T20" fmla="*/ 147153211 w 62"/>
                <a:gd name="T21" fmla="*/ 47089645 h 62"/>
                <a:gd name="T22" fmla="*/ 164811184 w 62"/>
                <a:gd name="T23" fmla="*/ 38259800 h 62"/>
                <a:gd name="T24" fmla="*/ 144209357 w 62"/>
                <a:gd name="T25" fmla="*/ 14715836 h 62"/>
                <a:gd name="T26" fmla="*/ 135379513 w 62"/>
                <a:gd name="T27" fmla="*/ 35315947 h 62"/>
                <a:gd name="T28" fmla="*/ 117721539 w 62"/>
                <a:gd name="T29" fmla="*/ 26487818 h 62"/>
                <a:gd name="T30" fmla="*/ 129493521 w 62"/>
                <a:gd name="T31" fmla="*/ 5885991 h 62"/>
                <a:gd name="T32" fmla="*/ 100063566 w 62"/>
                <a:gd name="T33" fmla="*/ 0 h 62"/>
                <a:gd name="T34" fmla="*/ 100063566 w 62"/>
                <a:gd name="T35" fmla="*/ 20601827 h 62"/>
                <a:gd name="T36" fmla="*/ 91235437 w 62"/>
                <a:gd name="T37" fmla="*/ 20601827 h 62"/>
                <a:gd name="T38" fmla="*/ 82405592 w 62"/>
                <a:gd name="T39" fmla="*/ 20601827 h 62"/>
                <a:gd name="T40" fmla="*/ 82405592 w 62"/>
                <a:gd name="T41" fmla="*/ 0 h 62"/>
                <a:gd name="T42" fmla="*/ 52975636 w 62"/>
                <a:gd name="T43" fmla="*/ 5885991 h 62"/>
                <a:gd name="T44" fmla="*/ 64747618 w 62"/>
                <a:gd name="T45" fmla="*/ 26487818 h 62"/>
                <a:gd name="T46" fmla="*/ 50031783 w 62"/>
                <a:gd name="T47" fmla="*/ 35315947 h 62"/>
                <a:gd name="T48" fmla="*/ 38259800 w 62"/>
                <a:gd name="T49" fmla="*/ 14715836 h 62"/>
                <a:gd name="T50" fmla="*/ 17657974 w 62"/>
                <a:gd name="T51" fmla="*/ 38259800 h 62"/>
                <a:gd name="T52" fmla="*/ 35315947 w 62"/>
                <a:gd name="T53" fmla="*/ 47089645 h 62"/>
                <a:gd name="T54" fmla="*/ 26487818 w 62"/>
                <a:gd name="T55" fmla="*/ 61803765 h 62"/>
                <a:gd name="T56" fmla="*/ 8829845 w 62"/>
                <a:gd name="T57" fmla="*/ 52975636 h 62"/>
                <a:gd name="T58" fmla="*/ 0 w 62"/>
                <a:gd name="T59" fmla="*/ 82405592 h 62"/>
                <a:gd name="T60" fmla="*/ 20601827 w 62"/>
                <a:gd name="T61" fmla="*/ 82405592 h 62"/>
                <a:gd name="T62" fmla="*/ 20601827 w 62"/>
                <a:gd name="T63" fmla="*/ 91235437 h 62"/>
                <a:gd name="T64" fmla="*/ 20601827 w 62"/>
                <a:gd name="T65" fmla="*/ 100063566 h 62"/>
                <a:gd name="T66" fmla="*/ 0 w 62"/>
                <a:gd name="T67" fmla="*/ 100063566 h 62"/>
                <a:gd name="T68" fmla="*/ 8829845 w 62"/>
                <a:gd name="T69" fmla="*/ 126551384 h 62"/>
                <a:gd name="T70" fmla="*/ 26487818 w 62"/>
                <a:gd name="T71" fmla="*/ 117721539 h 62"/>
                <a:gd name="T72" fmla="*/ 35315947 w 62"/>
                <a:gd name="T73" fmla="*/ 132437375 h 62"/>
                <a:gd name="T74" fmla="*/ 17657974 w 62"/>
                <a:gd name="T75" fmla="*/ 144209357 h 62"/>
                <a:gd name="T76" fmla="*/ 38259800 w 62"/>
                <a:gd name="T77" fmla="*/ 164811184 h 62"/>
                <a:gd name="T78" fmla="*/ 50031783 w 62"/>
                <a:gd name="T79" fmla="*/ 147153211 h 62"/>
                <a:gd name="T80" fmla="*/ 64747618 w 62"/>
                <a:gd name="T81" fmla="*/ 155981340 h 62"/>
                <a:gd name="T82" fmla="*/ 52975636 w 62"/>
                <a:gd name="T83" fmla="*/ 173639313 h 62"/>
                <a:gd name="T84" fmla="*/ 82405592 w 62"/>
                <a:gd name="T85" fmla="*/ 182469158 h 62"/>
                <a:gd name="T86" fmla="*/ 82405592 w 62"/>
                <a:gd name="T87" fmla="*/ 158925193 h 62"/>
                <a:gd name="T88" fmla="*/ 91235437 w 62"/>
                <a:gd name="T89" fmla="*/ 158925193 h 62"/>
                <a:gd name="T90" fmla="*/ 100063566 w 62"/>
                <a:gd name="T91" fmla="*/ 158925193 h 62"/>
                <a:gd name="T92" fmla="*/ 100063566 w 62"/>
                <a:gd name="T93" fmla="*/ 182469158 h 62"/>
                <a:gd name="T94" fmla="*/ 129493521 w 62"/>
                <a:gd name="T95" fmla="*/ 173639313 h 62"/>
                <a:gd name="T96" fmla="*/ 117721539 w 62"/>
                <a:gd name="T97" fmla="*/ 155981340 h 62"/>
                <a:gd name="T98" fmla="*/ 135379513 w 62"/>
                <a:gd name="T99" fmla="*/ 147153211 h 62"/>
                <a:gd name="T100" fmla="*/ 144209357 w 62"/>
                <a:gd name="T101" fmla="*/ 164811184 h 62"/>
                <a:gd name="T102" fmla="*/ 164811184 w 62"/>
                <a:gd name="T103" fmla="*/ 144209357 h 62"/>
                <a:gd name="T104" fmla="*/ 147153211 w 62"/>
                <a:gd name="T105" fmla="*/ 132437375 h 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62"/>
                <a:gd name="T161" fmla="*/ 62 w 62"/>
                <a:gd name="T162" fmla="*/ 62 h 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62">
                  <a:moveTo>
                    <a:pt x="50" y="45"/>
                  </a:moveTo>
                  <a:cubicBezTo>
                    <a:pt x="51" y="43"/>
                    <a:pt x="52" y="42"/>
                    <a:pt x="53" y="4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0"/>
                    <a:pt x="62" y="37"/>
                    <a:pt x="62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3"/>
                    <a:pt x="55" y="32"/>
                    <a:pt x="55" y="31"/>
                  </a:cubicBezTo>
                  <a:cubicBezTo>
                    <a:pt x="55" y="30"/>
                    <a:pt x="55" y="29"/>
                    <a:pt x="55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4"/>
                    <a:pt x="61" y="21"/>
                    <a:pt x="59" y="18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0"/>
                    <a:pt x="51" y="18"/>
                    <a:pt x="50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10"/>
                    <a:pt x="52" y="7"/>
                    <a:pt x="49" y="5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4" y="10"/>
                    <a:pt x="42" y="9"/>
                    <a:pt x="40" y="9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1" y="1"/>
                    <a:pt x="38" y="0"/>
                    <a:pt x="34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30" y="7"/>
                    <a:pt x="29" y="7"/>
                    <a:pt x="28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1" y="1"/>
                    <a:pt x="18" y="2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9"/>
                    <a:pt x="18" y="10"/>
                    <a:pt x="17" y="1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7"/>
                    <a:pt x="8" y="10"/>
                    <a:pt x="6" y="13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8"/>
                    <a:pt x="10" y="20"/>
                    <a:pt x="9" y="2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30"/>
                    <a:pt x="7" y="31"/>
                  </a:cubicBezTo>
                  <a:cubicBezTo>
                    <a:pt x="7" y="32"/>
                    <a:pt x="7" y="33"/>
                    <a:pt x="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1" y="40"/>
                    <a:pt x="3" y="43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2"/>
                    <a:pt x="11" y="43"/>
                    <a:pt x="12" y="45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8" y="51"/>
                    <a:pt x="10" y="54"/>
                    <a:pt x="13" y="5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1"/>
                    <a:pt x="20" y="52"/>
                    <a:pt x="22" y="53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1" y="60"/>
                    <a:pt x="25" y="61"/>
                    <a:pt x="28" y="62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4"/>
                    <a:pt x="30" y="54"/>
                    <a:pt x="31" y="54"/>
                  </a:cubicBezTo>
                  <a:cubicBezTo>
                    <a:pt x="32" y="54"/>
                    <a:pt x="33" y="54"/>
                    <a:pt x="34" y="54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8" y="61"/>
                    <a:pt x="41" y="60"/>
                    <a:pt x="44" y="59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2" y="52"/>
                    <a:pt x="44" y="51"/>
                    <a:pt x="46" y="50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2" y="54"/>
                    <a:pt x="54" y="51"/>
                    <a:pt x="56" y="49"/>
                  </a:cubicBezTo>
                  <a:lnTo>
                    <a:pt x="50" y="45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3" name="Freeform 1242">
              <a:extLst>
                <a:ext uri="{FF2B5EF4-FFF2-40B4-BE49-F238E27FC236}">
                  <a16:creationId xmlns:a16="http://schemas.microsoft.com/office/drawing/2014/main" id="{27FEC9BE-DC77-4B2B-AA06-A97D038A4B3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5575" y="157163"/>
              <a:ext cx="125413" cy="125413"/>
            </a:xfrm>
            <a:custGeom>
              <a:avLst/>
              <a:gdLst>
                <a:gd name="T0" fmla="*/ 215457816 w 73"/>
                <a:gd name="T1" fmla="*/ 109203799 h 73"/>
                <a:gd name="T2" fmla="*/ 118058301 w 73"/>
                <a:gd name="T3" fmla="*/ 0 h 73"/>
                <a:gd name="T4" fmla="*/ 97399515 w 73"/>
                <a:gd name="T5" fmla="*/ 0 h 73"/>
                <a:gd name="T6" fmla="*/ 0 w 73"/>
                <a:gd name="T7" fmla="*/ 109203799 h 73"/>
                <a:gd name="T8" fmla="*/ 97399515 w 73"/>
                <a:gd name="T9" fmla="*/ 215457816 h 73"/>
                <a:gd name="T10" fmla="*/ 118058301 w 73"/>
                <a:gd name="T11" fmla="*/ 215457816 h 73"/>
                <a:gd name="T12" fmla="*/ 215457816 w 73"/>
                <a:gd name="T13" fmla="*/ 109203799 h 73"/>
                <a:gd name="T14" fmla="*/ 159379307 w 73"/>
                <a:gd name="T15" fmla="*/ 182991311 h 73"/>
                <a:gd name="T16" fmla="*/ 150524806 w 73"/>
                <a:gd name="T17" fmla="*/ 165282308 h 73"/>
                <a:gd name="T18" fmla="*/ 132815803 w 73"/>
                <a:gd name="T19" fmla="*/ 174136809 h 73"/>
                <a:gd name="T20" fmla="*/ 144621805 w 73"/>
                <a:gd name="T21" fmla="*/ 191845812 h 73"/>
                <a:gd name="T22" fmla="*/ 115106800 w 73"/>
                <a:gd name="T23" fmla="*/ 200700314 h 73"/>
                <a:gd name="T24" fmla="*/ 115106800 w 73"/>
                <a:gd name="T25" fmla="*/ 177088310 h 73"/>
                <a:gd name="T26" fmla="*/ 106254017 w 73"/>
                <a:gd name="T27" fmla="*/ 177088310 h 73"/>
                <a:gd name="T28" fmla="*/ 97399515 w 73"/>
                <a:gd name="T29" fmla="*/ 177088310 h 73"/>
                <a:gd name="T30" fmla="*/ 97399515 w 73"/>
                <a:gd name="T31" fmla="*/ 200700314 h 73"/>
                <a:gd name="T32" fmla="*/ 67884511 w 73"/>
                <a:gd name="T33" fmla="*/ 191845812 h 73"/>
                <a:gd name="T34" fmla="*/ 79690513 w 73"/>
                <a:gd name="T35" fmla="*/ 174136809 h 73"/>
                <a:gd name="T36" fmla="*/ 64933010 w 73"/>
                <a:gd name="T37" fmla="*/ 165282308 h 73"/>
                <a:gd name="T38" fmla="*/ 53127008 w 73"/>
                <a:gd name="T39" fmla="*/ 182991311 h 73"/>
                <a:gd name="T40" fmla="*/ 32466505 w 73"/>
                <a:gd name="T41" fmla="*/ 162330808 h 73"/>
                <a:gd name="T42" fmla="*/ 50175508 w 73"/>
                <a:gd name="T43" fmla="*/ 150524806 h 73"/>
                <a:gd name="T44" fmla="*/ 41321007 w 73"/>
                <a:gd name="T45" fmla="*/ 135767303 h 73"/>
                <a:gd name="T46" fmla="*/ 23612004 w 73"/>
                <a:gd name="T47" fmla="*/ 144621805 h 73"/>
                <a:gd name="T48" fmla="*/ 14757502 w 73"/>
                <a:gd name="T49" fmla="*/ 118058301 h 73"/>
                <a:gd name="T50" fmla="*/ 35418006 w 73"/>
                <a:gd name="T51" fmla="*/ 118058301 h 73"/>
                <a:gd name="T52" fmla="*/ 35418006 w 73"/>
                <a:gd name="T53" fmla="*/ 109203799 h 73"/>
                <a:gd name="T54" fmla="*/ 35418006 w 73"/>
                <a:gd name="T55" fmla="*/ 100351016 h 73"/>
                <a:gd name="T56" fmla="*/ 14757502 w 73"/>
                <a:gd name="T57" fmla="*/ 100351016 h 73"/>
                <a:gd name="T58" fmla="*/ 23612004 w 73"/>
                <a:gd name="T59" fmla="*/ 70836011 h 73"/>
                <a:gd name="T60" fmla="*/ 41321007 w 73"/>
                <a:gd name="T61" fmla="*/ 79690513 h 73"/>
                <a:gd name="T62" fmla="*/ 50175508 w 73"/>
                <a:gd name="T63" fmla="*/ 64933010 h 73"/>
                <a:gd name="T64" fmla="*/ 32466505 w 73"/>
                <a:gd name="T65" fmla="*/ 56078509 h 73"/>
                <a:gd name="T66" fmla="*/ 53127008 w 73"/>
                <a:gd name="T67" fmla="*/ 32466505 h 73"/>
                <a:gd name="T68" fmla="*/ 64933010 w 73"/>
                <a:gd name="T69" fmla="*/ 53127008 h 73"/>
                <a:gd name="T70" fmla="*/ 79690513 w 73"/>
                <a:gd name="T71" fmla="*/ 44272507 h 73"/>
                <a:gd name="T72" fmla="*/ 67884511 w 73"/>
                <a:gd name="T73" fmla="*/ 23612004 h 73"/>
                <a:gd name="T74" fmla="*/ 97399515 w 73"/>
                <a:gd name="T75" fmla="*/ 17709003 h 73"/>
                <a:gd name="T76" fmla="*/ 97399515 w 73"/>
                <a:gd name="T77" fmla="*/ 38369506 h 73"/>
                <a:gd name="T78" fmla="*/ 106254017 w 73"/>
                <a:gd name="T79" fmla="*/ 38369506 h 73"/>
                <a:gd name="T80" fmla="*/ 115106800 w 73"/>
                <a:gd name="T81" fmla="*/ 38369506 h 73"/>
                <a:gd name="T82" fmla="*/ 115106800 w 73"/>
                <a:gd name="T83" fmla="*/ 17709003 h 73"/>
                <a:gd name="T84" fmla="*/ 144621805 w 73"/>
                <a:gd name="T85" fmla="*/ 23612004 h 73"/>
                <a:gd name="T86" fmla="*/ 132815803 w 73"/>
                <a:gd name="T87" fmla="*/ 44272507 h 73"/>
                <a:gd name="T88" fmla="*/ 150524806 w 73"/>
                <a:gd name="T89" fmla="*/ 53127008 h 73"/>
                <a:gd name="T90" fmla="*/ 159379307 w 73"/>
                <a:gd name="T91" fmla="*/ 32466505 h 73"/>
                <a:gd name="T92" fmla="*/ 180039810 w 73"/>
                <a:gd name="T93" fmla="*/ 56078509 h 73"/>
                <a:gd name="T94" fmla="*/ 162330808 w 73"/>
                <a:gd name="T95" fmla="*/ 64933010 h 73"/>
                <a:gd name="T96" fmla="*/ 171185309 w 73"/>
                <a:gd name="T97" fmla="*/ 79690513 h 73"/>
                <a:gd name="T98" fmla="*/ 188894312 w 73"/>
                <a:gd name="T99" fmla="*/ 70836011 h 73"/>
                <a:gd name="T100" fmla="*/ 197748813 w 73"/>
                <a:gd name="T101" fmla="*/ 100351016 h 73"/>
                <a:gd name="T102" fmla="*/ 177088310 w 73"/>
                <a:gd name="T103" fmla="*/ 100351016 h 73"/>
                <a:gd name="T104" fmla="*/ 177088310 w 73"/>
                <a:gd name="T105" fmla="*/ 109203799 h 73"/>
                <a:gd name="T106" fmla="*/ 177088310 w 73"/>
                <a:gd name="T107" fmla="*/ 118058301 h 73"/>
                <a:gd name="T108" fmla="*/ 197748813 w 73"/>
                <a:gd name="T109" fmla="*/ 118058301 h 73"/>
                <a:gd name="T110" fmla="*/ 188894312 w 73"/>
                <a:gd name="T111" fmla="*/ 144621805 h 73"/>
                <a:gd name="T112" fmla="*/ 171185309 w 73"/>
                <a:gd name="T113" fmla="*/ 135767303 h 73"/>
                <a:gd name="T114" fmla="*/ 162330808 w 73"/>
                <a:gd name="T115" fmla="*/ 150524806 h 73"/>
                <a:gd name="T116" fmla="*/ 180039810 w 73"/>
                <a:gd name="T117" fmla="*/ 162330808 h 73"/>
                <a:gd name="T118" fmla="*/ 159379307 w 73"/>
                <a:gd name="T119" fmla="*/ 182991311 h 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3"/>
                <a:gd name="T181" fmla="*/ 0 h 73"/>
                <a:gd name="T182" fmla="*/ 73 w 73"/>
                <a:gd name="T183" fmla="*/ 73 h 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3" h="73">
                  <a:moveTo>
                    <a:pt x="73" y="37"/>
                  </a:moveTo>
                  <a:cubicBezTo>
                    <a:pt x="73" y="18"/>
                    <a:pt x="58" y="2"/>
                    <a:pt x="4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2"/>
                    <a:pt x="0" y="18"/>
                    <a:pt x="0" y="37"/>
                  </a:cubicBezTo>
                  <a:cubicBezTo>
                    <a:pt x="0" y="56"/>
                    <a:pt x="14" y="71"/>
                    <a:pt x="33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58" y="71"/>
                    <a:pt x="73" y="56"/>
                    <a:pt x="73" y="37"/>
                  </a:cubicBezTo>
                  <a:close/>
                  <a:moveTo>
                    <a:pt x="54" y="62"/>
                  </a:moveTo>
                  <a:cubicBezTo>
                    <a:pt x="51" y="56"/>
                    <a:pt x="51" y="56"/>
                    <a:pt x="51" y="56"/>
                  </a:cubicBezTo>
                  <a:cubicBezTo>
                    <a:pt x="49" y="57"/>
                    <a:pt x="47" y="58"/>
                    <a:pt x="45" y="59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6" y="66"/>
                    <a:pt x="43" y="67"/>
                    <a:pt x="39" y="68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0"/>
                    <a:pt x="37" y="60"/>
                    <a:pt x="36" y="60"/>
                  </a:cubicBezTo>
                  <a:cubicBezTo>
                    <a:pt x="35" y="60"/>
                    <a:pt x="34" y="60"/>
                    <a:pt x="33" y="60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0" y="67"/>
                    <a:pt x="26" y="66"/>
                    <a:pt x="23" y="65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58"/>
                    <a:pt x="23" y="57"/>
                    <a:pt x="22" y="5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5" y="60"/>
                    <a:pt x="13" y="57"/>
                    <a:pt x="11" y="55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49"/>
                    <a:pt x="15" y="48"/>
                    <a:pt x="14" y="4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46"/>
                    <a:pt x="5" y="43"/>
                    <a:pt x="5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8"/>
                    <a:pt x="12" y="37"/>
                  </a:cubicBezTo>
                  <a:cubicBezTo>
                    <a:pt x="12" y="36"/>
                    <a:pt x="12" y="35"/>
                    <a:pt x="12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0"/>
                    <a:pt x="6" y="27"/>
                    <a:pt x="8" y="24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6"/>
                    <a:pt x="16" y="24"/>
                    <a:pt x="17" y="22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6"/>
                    <a:pt x="15" y="13"/>
                    <a:pt x="18" y="1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6"/>
                    <a:pt x="25" y="15"/>
                    <a:pt x="27" y="15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6" y="7"/>
                    <a:pt x="30" y="6"/>
                    <a:pt x="33" y="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3"/>
                    <a:pt x="36" y="13"/>
                  </a:cubicBezTo>
                  <a:cubicBezTo>
                    <a:pt x="37" y="13"/>
                    <a:pt x="38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3" y="6"/>
                    <a:pt x="46" y="7"/>
                    <a:pt x="49" y="8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7" y="15"/>
                    <a:pt x="49" y="16"/>
                    <a:pt x="51" y="1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7" y="13"/>
                    <a:pt x="59" y="16"/>
                    <a:pt x="61" y="19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6" y="24"/>
                    <a:pt x="57" y="26"/>
                    <a:pt x="58" y="2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6" y="27"/>
                    <a:pt x="67" y="30"/>
                    <a:pt x="67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5"/>
                    <a:pt x="60" y="36"/>
                    <a:pt x="60" y="37"/>
                  </a:cubicBezTo>
                  <a:cubicBezTo>
                    <a:pt x="60" y="38"/>
                    <a:pt x="60" y="39"/>
                    <a:pt x="60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3"/>
                    <a:pt x="66" y="46"/>
                    <a:pt x="64" y="49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7" y="48"/>
                    <a:pt x="56" y="49"/>
                    <a:pt x="55" y="51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59" y="57"/>
                    <a:pt x="57" y="60"/>
                    <a:pt x="54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4" name="Freeform 1243">
              <a:extLst>
                <a:ext uri="{FF2B5EF4-FFF2-40B4-BE49-F238E27FC236}">
                  <a16:creationId xmlns:a16="http://schemas.microsoft.com/office/drawing/2014/main" id="{26731D41-3EB7-4187-A4DC-696BB88C0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63" y="157163"/>
              <a:ext cx="53975" cy="125413"/>
            </a:xfrm>
            <a:custGeom>
              <a:avLst/>
              <a:gdLst>
                <a:gd name="T0" fmla="*/ 91040645 w 32"/>
                <a:gd name="T1" fmla="*/ 0 h 73"/>
                <a:gd name="T2" fmla="*/ 0 w 32"/>
                <a:gd name="T3" fmla="*/ 0 h 73"/>
                <a:gd name="T4" fmla="*/ 48364973 w 32"/>
                <a:gd name="T5" fmla="*/ 109203799 h 73"/>
                <a:gd name="T6" fmla="*/ 0 w 32"/>
                <a:gd name="T7" fmla="*/ 215457816 h 73"/>
                <a:gd name="T8" fmla="*/ 91040645 w 32"/>
                <a:gd name="T9" fmla="*/ 215457816 h 73"/>
                <a:gd name="T10" fmla="*/ 91040645 w 32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73"/>
                <a:gd name="T20" fmla="*/ 32 w 32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73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9"/>
                    <a:pt x="17" y="22"/>
                    <a:pt x="17" y="37"/>
                  </a:cubicBezTo>
                  <a:cubicBezTo>
                    <a:pt x="17" y="51"/>
                    <a:pt x="10" y="64"/>
                    <a:pt x="0" y="73"/>
                  </a:cubicBezTo>
                  <a:cubicBezTo>
                    <a:pt x="32" y="73"/>
                    <a:pt x="32" y="73"/>
                    <a:pt x="32" y="73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5" name="Freeform 1244">
              <a:extLst>
                <a:ext uri="{FF2B5EF4-FFF2-40B4-BE49-F238E27FC236}">
                  <a16:creationId xmlns:a16="http://schemas.microsoft.com/office/drawing/2014/main" id="{88F4953B-63D6-47AB-96A3-0E97E716D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157163"/>
              <a:ext cx="90488" cy="125413"/>
            </a:xfrm>
            <a:custGeom>
              <a:avLst/>
              <a:gdLst>
                <a:gd name="T0" fmla="*/ 104938763 w 53"/>
                <a:gd name="T1" fmla="*/ 109203799 h 73"/>
                <a:gd name="T2" fmla="*/ 154492040 w 53"/>
                <a:gd name="T3" fmla="*/ 0 h 73"/>
                <a:gd name="T4" fmla="*/ 26234691 w 53"/>
                <a:gd name="T5" fmla="*/ 0 h 73"/>
                <a:gd name="T6" fmla="*/ 0 w 53"/>
                <a:gd name="T7" fmla="*/ 109203799 h 73"/>
                <a:gd name="T8" fmla="*/ 26234691 w 53"/>
                <a:gd name="T9" fmla="*/ 215457816 h 73"/>
                <a:gd name="T10" fmla="*/ 154492040 w 53"/>
                <a:gd name="T11" fmla="*/ 215457816 h 73"/>
                <a:gd name="T12" fmla="*/ 104938763 w 53"/>
                <a:gd name="T13" fmla="*/ 109203799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73"/>
                <a:gd name="T23" fmla="*/ 53 w 53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73">
                  <a:moveTo>
                    <a:pt x="36" y="37"/>
                  </a:moveTo>
                  <a:cubicBezTo>
                    <a:pt x="36" y="22"/>
                    <a:pt x="43" y="9"/>
                    <a:pt x="5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11"/>
                    <a:pt x="0" y="24"/>
                    <a:pt x="0" y="37"/>
                  </a:cubicBezTo>
                  <a:cubicBezTo>
                    <a:pt x="0" y="50"/>
                    <a:pt x="3" y="62"/>
                    <a:pt x="9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3" y="64"/>
                    <a:pt x="36" y="51"/>
                    <a:pt x="36" y="37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6" name="Freeform 1245">
              <a:extLst>
                <a:ext uri="{FF2B5EF4-FFF2-40B4-BE49-F238E27FC236}">
                  <a16:creationId xmlns:a16="http://schemas.microsoft.com/office/drawing/2014/main" id="{B3463582-721B-4C9C-B2B5-B7849DCCB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63" y="157163"/>
              <a:ext cx="71438" cy="125413"/>
            </a:xfrm>
            <a:custGeom>
              <a:avLst/>
              <a:gdLst>
                <a:gd name="T0" fmla="*/ 26037450 w 42"/>
                <a:gd name="T1" fmla="*/ 109203799 h 73"/>
                <a:gd name="T2" fmla="*/ 121509234 w 42"/>
                <a:gd name="T3" fmla="*/ 0 h 73"/>
                <a:gd name="T4" fmla="*/ 49181661 w 42"/>
                <a:gd name="T5" fmla="*/ 0 h 73"/>
                <a:gd name="T6" fmla="*/ 0 w 42"/>
                <a:gd name="T7" fmla="*/ 109203799 h 73"/>
                <a:gd name="T8" fmla="*/ 49181661 w 42"/>
                <a:gd name="T9" fmla="*/ 215457816 h 73"/>
                <a:gd name="T10" fmla="*/ 121509234 w 42"/>
                <a:gd name="T11" fmla="*/ 215457816 h 73"/>
                <a:gd name="T12" fmla="*/ 26037450 w 42"/>
                <a:gd name="T13" fmla="*/ 109203799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73"/>
                <a:gd name="T23" fmla="*/ 42 w 42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73">
                  <a:moveTo>
                    <a:pt x="9" y="37"/>
                  </a:moveTo>
                  <a:cubicBezTo>
                    <a:pt x="9" y="18"/>
                    <a:pt x="24" y="2"/>
                    <a:pt x="4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9"/>
                    <a:pt x="0" y="22"/>
                    <a:pt x="0" y="37"/>
                  </a:cubicBezTo>
                  <a:cubicBezTo>
                    <a:pt x="0" y="51"/>
                    <a:pt x="7" y="64"/>
                    <a:pt x="17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24" y="71"/>
                    <a:pt x="9" y="56"/>
                    <a:pt x="9" y="37"/>
                  </a:cubicBez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7" name="Freeform 1246">
              <a:extLst>
                <a:ext uri="{FF2B5EF4-FFF2-40B4-BE49-F238E27FC236}">
                  <a16:creationId xmlns:a16="http://schemas.microsoft.com/office/drawing/2014/main" id="{1D830ED2-3BD6-4FF7-8A8A-B2AEC6F0A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157163"/>
              <a:ext cx="71438" cy="125413"/>
            </a:xfrm>
            <a:custGeom>
              <a:avLst/>
              <a:gdLst>
                <a:gd name="T0" fmla="*/ 121509234 w 42"/>
                <a:gd name="T1" fmla="*/ 109203799 h 73"/>
                <a:gd name="T2" fmla="*/ 72327573 w 42"/>
                <a:gd name="T3" fmla="*/ 0 h 73"/>
                <a:gd name="T4" fmla="*/ 0 w 42"/>
                <a:gd name="T5" fmla="*/ 0 h 73"/>
                <a:gd name="T6" fmla="*/ 95471784 w 42"/>
                <a:gd name="T7" fmla="*/ 109203799 h 73"/>
                <a:gd name="T8" fmla="*/ 0 w 42"/>
                <a:gd name="T9" fmla="*/ 215457816 h 73"/>
                <a:gd name="T10" fmla="*/ 72327573 w 42"/>
                <a:gd name="T11" fmla="*/ 215457816 h 73"/>
                <a:gd name="T12" fmla="*/ 121509234 w 42"/>
                <a:gd name="T13" fmla="*/ 109203799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73"/>
                <a:gd name="T23" fmla="*/ 42 w 42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73">
                  <a:moveTo>
                    <a:pt x="42" y="37"/>
                  </a:moveTo>
                  <a:cubicBezTo>
                    <a:pt x="42" y="22"/>
                    <a:pt x="35" y="9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2"/>
                    <a:pt x="33" y="18"/>
                    <a:pt x="33" y="37"/>
                  </a:cubicBezTo>
                  <a:cubicBezTo>
                    <a:pt x="33" y="56"/>
                    <a:pt x="18" y="71"/>
                    <a:pt x="0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35" y="64"/>
                    <a:pt x="42" y="51"/>
                    <a:pt x="42" y="37"/>
                  </a:cubicBez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8" name="Freeform 1247">
              <a:extLst>
                <a:ext uri="{FF2B5EF4-FFF2-40B4-BE49-F238E27FC236}">
                  <a16:creationId xmlns:a16="http://schemas.microsoft.com/office/drawing/2014/main" id="{AD41B429-C24D-4339-B024-6CDE212DD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63" y="168275"/>
              <a:ext cx="104775" cy="106363"/>
            </a:xfrm>
            <a:custGeom>
              <a:avLst/>
              <a:gdLst>
                <a:gd name="T0" fmla="*/ 144562018 w 61"/>
                <a:gd name="T1" fmla="*/ 132437375 h 62"/>
                <a:gd name="T2" fmla="*/ 156362088 w 61"/>
                <a:gd name="T3" fmla="*/ 117721539 h 62"/>
                <a:gd name="T4" fmla="*/ 174063910 w 61"/>
                <a:gd name="T5" fmla="*/ 126551384 h 62"/>
                <a:gd name="T6" fmla="*/ 179963945 w 61"/>
                <a:gd name="T7" fmla="*/ 100063566 h 62"/>
                <a:gd name="T8" fmla="*/ 159312964 w 61"/>
                <a:gd name="T9" fmla="*/ 100063566 h 62"/>
                <a:gd name="T10" fmla="*/ 159312964 w 61"/>
                <a:gd name="T11" fmla="*/ 91235437 h 62"/>
                <a:gd name="T12" fmla="*/ 159312964 w 61"/>
                <a:gd name="T13" fmla="*/ 82405592 h 62"/>
                <a:gd name="T14" fmla="*/ 179963945 w 61"/>
                <a:gd name="T15" fmla="*/ 82405592 h 62"/>
                <a:gd name="T16" fmla="*/ 174063910 w 61"/>
                <a:gd name="T17" fmla="*/ 52975636 h 62"/>
                <a:gd name="T18" fmla="*/ 156362088 w 61"/>
                <a:gd name="T19" fmla="*/ 61803765 h 62"/>
                <a:gd name="T20" fmla="*/ 144562018 w 61"/>
                <a:gd name="T21" fmla="*/ 47089645 h 62"/>
                <a:gd name="T22" fmla="*/ 165212999 w 61"/>
                <a:gd name="T23" fmla="*/ 38259800 h 62"/>
                <a:gd name="T24" fmla="*/ 144562018 w 61"/>
                <a:gd name="T25" fmla="*/ 14715836 h 62"/>
                <a:gd name="T26" fmla="*/ 132760231 w 61"/>
                <a:gd name="T27" fmla="*/ 35315947 h 62"/>
                <a:gd name="T28" fmla="*/ 118009285 w 61"/>
                <a:gd name="T29" fmla="*/ 26487818 h 62"/>
                <a:gd name="T30" fmla="*/ 126860196 w 61"/>
                <a:gd name="T31" fmla="*/ 5885991 h 62"/>
                <a:gd name="T32" fmla="*/ 100307463 w 61"/>
                <a:gd name="T33" fmla="*/ 0 h 62"/>
                <a:gd name="T34" fmla="*/ 100307463 w 61"/>
                <a:gd name="T35" fmla="*/ 20601827 h 62"/>
                <a:gd name="T36" fmla="*/ 91456552 w 61"/>
                <a:gd name="T37" fmla="*/ 20601827 h 62"/>
                <a:gd name="T38" fmla="*/ 79656482 w 61"/>
                <a:gd name="T39" fmla="*/ 20601827 h 62"/>
                <a:gd name="T40" fmla="*/ 79656482 w 61"/>
                <a:gd name="T41" fmla="*/ 0 h 62"/>
                <a:gd name="T42" fmla="*/ 53103749 w 61"/>
                <a:gd name="T43" fmla="*/ 5885991 h 62"/>
                <a:gd name="T44" fmla="*/ 61954660 w 61"/>
                <a:gd name="T45" fmla="*/ 26487818 h 62"/>
                <a:gd name="T46" fmla="*/ 47203714 w 61"/>
                <a:gd name="T47" fmla="*/ 35315947 h 62"/>
                <a:gd name="T48" fmla="*/ 35401927 w 61"/>
                <a:gd name="T49" fmla="*/ 14715836 h 62"/>
                <a:gd name="T50" fmla="*/ 14750946 w 61"/>
                <a:gd name="T51" fmla="*/ 38259800 h 62"/>
                <a:gd name="T52" fmla="*/ 35401927 w 61"/>
                <a:gd name="T53" fmla="*/ 47089645 h 62"/>
                <a:gd name="T54" fmla="*/ 23601857 w 61"/>
                <a:gd name="T55" fmla="*/ 61803765 h 62"/>
                <a:gd name="T56" fmla="*/ 5900035 w 61"/>
                <a:gd name="T57" fmla="*/ 52975636 h 62"/>
                <a:gd name="T58" fmla="*/ 0 w 61"/>
                <a:gd name="T59" fmla="*/ 82405592 h 62"/>
                <a:gd name="T60" fmla="*/ 20650981 w 61"/>
                <a:gd name="T61" fmla="*/ 82405592 h 62"/>
                <a:gd name="T62" fmla="*/ 20650981 w 61"/>
                <a:gd name="T63" fmla="*/ 91235437 h 62"/>
                <a:gd name="T64" fmla="*/ 20650981 w 61"/>
                <a:gd name="T65" fmla="*/ 100063566 h 62"/>
                <a:gd name="T66" fmla="*/ 0 w 61"/>
                <a:gd name="T67" fmla="*/ 100063566 h 62"/>
                <a:gd name="T68" fmla="*/ 5900035 w 61"/>
                <a:gd name="T69" fmla="*/ 126551384 h 62"/>
                <a:gd name="T70" fmla="*/ 23601857 w 61"/>
                <a:gd name="T71" fmla="*/ 117721539 h 62"/>
                <a:gd name="T72" fmla="*/ 35401927 w 61"/>
                <a:gd name="T73" fmla="*/ 132437375 h 62"/>
                <a:gd name="T74" fmla="*/ 14750946 w 61"/>
                <a:gd name="T75" fmla="*/ 144209357 h 62"/>
                <a:gd name="T76" fmla="*/ 35401927 w 61"/>
                <a:gd name="T77" fmla="*/ 164811184 h 62"/>
                <a:gd name="T78" fmla="*/ 47203714 w 61"/>
                <a:gd name="T79" fmla="*/ 147153211 h 62"/>
                <a:gd name="T80" fmla="*/ 61954660 w 61"/>
                <a:gd name="T81" fmla="*/ 155981340 h 62"/>
                <a:gd name="T82" fmla="*/ 53103749 w 61"/>
                <a:gd name="T83" fmla="*/ 173639313 h 62"/>
                <a:gd name="T84" fmla="*/ 79656482 w 61"/>
                <a:gd name="T85" fmla="*/ 182469158 h 62"/>
                <a:gd name="T86" fmla="*/ 79656482 w 61"/>
                <a:gd name="T87" fmla="*/ 158925193 h 62"/>
                <a:gd name="T88" fmla="*/ 91456552 w 61"/>
                <a:gd name="T89" fmla="*/ 158925193 h 62"/>
                <a:gd name="T90" fmla="*/ 100307463 w 61"/>
                <a:gd name="T91" fmla="*/ 158925193 h 62"/>
                <a:gd name="T92" fmla="*/ 100307463 w 61"/>
                <a:gd name="T93" fmla="*/ 182469158 h 62"/>
                <a:gd name="T94" fmla="*/ 126860196 w 61"/>
                <a:gd name="T95" fmla="*/ 173639313 h 62"/>
                <a:gd name="T96" fmla="*/ 118009285 w 61"/>
                <a:gd name="T97" fmla="*/ 155981340 h 62"/>
                <a:gd name="T98" fmla="*/ 132760231 w 61"/>
                <a:gd name="T99" fmla="*/ 147153211 h 62"/>
                <a:gd name="T100" fmla="*/ 144562018 w 61"/>
                <a:gd name="T101" fmla="*/ 164811184 h 62"/>
                <a:gd name="T102" fmla="*/ 165212999 w 61"/>
                <a:gd name="T103" fmla="*/ 144209357 h 62"/>
                <a:gd name="T104" fmla="*/ 144562018 w 61"/>
                <a:gd name="T105" fmla="*/ 132437375 h 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"/>
                <a:gd name="T160" fmla="*/ 0 h 62"/>
                <a:gd name="T161" fmla="*/ 61 w 61"/>
                <a:gd name="T162" fmla="*/ 62 h 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" h="62">
                  <a:moveTo>
                    <a:pt x="49" y="45"/>
                  </a:moveTo>
                  <a:cubicBezTo>
                    <a:pt x="51" y="43"/>
                    <a:pt x="52" y="42"/>
                    <a:pt x="53" y="4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0" y="40"/>
                    <a:pt x="61" y="37"/>
                    <a:pt x="61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30"/>
                    <a:pt x="54" y="29"/>
                    <a:pt x="54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4"/>
                    <a:pt x="60" y="21"/>
                    <a:pt x="59" y="18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0"/>
                    <a:pt x="51" y="18"/>
                    <a:pt x="49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10"/>
                    <a:pt x="51" y="7"/>
                    <a:pt x="49" y="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10"/>
                    <a:pt x="42" y="9"/>
                    <a:pt x="40" y="9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1"/>
                    <a:pt x="37" y="0"/>
                    <a:pt x="34" y="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29" y="7"/>
                    <a:pt x="28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1" y="1"/>
                    <a:pt x="18" y="2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7"/>
                    <a:pt x="7" y="10"/>
                    <a:pt x="5" y="13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8"/>
                    <a:pt x="9" y="20"/>
                    <a:pt x="8" y="2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30"/>
                    <a:pt x="7" y="31"/>
                  </a:cubicBezTo>
                  <a:cubicBezTo>
                    <a:pt x="7" y="32"/>
                    <a:pt x="7" y="33"/>
                    <a:pt x="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1" y="40"/>
                    <a:pt x="2" y="43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10" y="43"/>
                    <a:pt x="12" y="45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51"/>
                    <a:pt x="10" y="54"/>
                    <a:pt x="12" y="5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8" y="51"/>
                    <a:pt x="19" y="52"/>
                    <a:pt x="21" y="53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1" y="60"/>
                    <a:pt x="24" y="61"/>
                    <a:pt x="27" y="62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9" y="54"/>
                    <a:pt x="31" y="54"/>
                  </a:cubicBezTo>
                  <a:cubicBezTo>
                    <a:pt x="32" y="54"/>
                    <a:pt x="33" y="54"/>
                    <a:pt x="34" y="54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7" y="61"/>
                    <a:pt x="40" y="60"/>
                    <a:pt x="43" y="59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2" y="52"/>
                    <a:pt x="43" y="51"/>
                    <a:pt x="45" y="50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4" y="51"/>
                    <a:pt x="56" y="49"/>
                  </a:cubicBezTo>
                  <a:lnTo>
                    <a:pt x="49" y="45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49" name="Freeform 1248">
              <a:extLst>
                <a:ext uri="{FF2B5EF4-FFF2-40B4-BE49-F238E27FC236}">
                  <a16:creationId xmlns:a16="http://schemas.microsoft.com/office/drawing/2014/main" id="{C56FC97D-E910-4C81-BF7B-2FF16029967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39738" y="157163"/>
              <a:ext cx="125413" cy="125413"/>
            </a:xfrm>
            <a:custGeom>
              <a:avLst/>
              <a:gdLst>
                <a:gd name="T0" fmla="*/ 215457816 w 73"/>
                <a:gd name="T1" fmla="*/ 109203799 h 73"/>
                <a:gd name="T2" fmla="*/ 118058301 w 73"/>
                <a:gd name="T3" fmla="*/ 0 h 73"/>
                <a:gd name="T4" fmla="*/ 97399515 w 73"/>
                <a:gd name="T5" fmla="*/ 0 h 73"/>
                <a:gd name="T6" fmla="*/ 0 w 73"/>
                <a:gd name="T7" fmla="*/ 109203799 h 73"/>
                <a:gd name="T8" fmla="*/ 97399515 w 73"/>
                <a:gd name="T9" fmla="*/ 215457816 h 73"/>
                <a:gd name="T10" fmla="*/ 118058301 w 73"/>
                <a:gd name="T11" fmla="*/ 215457816 h 73"/>
                <a:gd name="T12" fmla="*/ 215457816 w 73"/>
                <a:gd name="T13" fmla="*/ 109203799 h 73"/>
                <a:gd name="T14" fmla="*/ 162330808 w 73"/>
                <a:gd name="T15" fmla="*/ 182991311 h 73"/>
                <a:gd name="T16" fmla="*/ 150524806 w 73"/>
                <a:gd name="T17" fmla="*/ 165282308 h 73"/>
                <a:gd name="T18" fmla="*/ 135767303 w 73"/>
                <a:gd name="T19" fmla="*/ 174136809 h 73"/>
                <a:gd name="T20" fmla="*/ 144621805 w 73"/>
                <a:gd name="T21" fmla="*/ 191845812 h 73"/>
                <a:gd name="T22" fmla="*/ 118058301 w 73"/>
                <a:gd name="T23" fmla="*/ 200700314 h 73"/>
                <a:gd name="T24" fmla="*/ 118058301 w 73"/>
                <a:gd name="T25" fmla="*/ 177088310 h 73"/>
                <a:gd name="T26" fmla="*/ 109203799 w 73"/>
                <a:gd name="T27" fmla="*/ 177088310 h 73"/>
                <a:gd name="T28" fmla="*/ 97399515 w 73"/>
                <a:gd name="T29" fmla="*/ 177088310 h 73"/>
                <a:gd name="T30" fmla="*/ 97399515 w 73"/>
                <a:gd name="T31" fmla="*/ 200700314 h 73"/>
                <a:gd name="T32" fmla="*/ 70836011 w 73"/>
                <a:gd name="T33" fmla="*/ 191845812 h 73"/>
                <a:gd name="T34" fmla="*/ 79690513 w 73"/>
                <a:gd name="T35" fmla="*/ 174136809 h 73"/>
                <a:gd name="T36" fmla="*/ 64933010 w 73"/>
                <a:gd name="T37" fmla="*/ 165282308 h 73"/>
                <a:gd name="T38" fmla="*/ 53127008 w 73"/>
                <a:gd name="T39" fmla="*/ 182991311 h 73"/>
                <a:gd name="T40" fmla="*/ 32466505 w 73"/>
                <a:gd name="T41" fmla="*/ 162330808 h 73"/>
                <a:gd name="T42" fmla="*/ 53127008 w 73"/>
                <a:gd name="T43" fmla="*/ 150524806 h 73"/>
                <a:gd name="T44" fmla="*/ 41321007 w 73"/>
                <a:gd name="T45" fmla="*/ 135767303 h 73"/>
                <a:gd name="T46" fmla="*/ 23612004 w 73"/>
                <a:gd name="T47" fmla="*/ 144621805 h 73"/>
                <a:gd name="T48" fmla="*/ 17709003 w 73"/>
                <a:gd name="T49" fmla="*/ 118058301 h 73"/>
                <a:gd name="T50" fmla="*/ 38369506 w 73"/>
                <a:gd name="T51" fmla="*/ 118058301 h 73"/>
                <a:gd name="T52" fmla="*/ 38369506 w 73"/>
                <a:gd name="T53" fmla="*/ 109203799 h 73"/>
                <a:gd name="T54" fmla="*/ 38369506 w 73"/>
                <a:gd name="T55" fmla="*/ 100351016 h 73"/>
                <a:gd name="T56" fmla="*/ 17709003 w 73"/>
                <a:gd name="T57" fmla="*/ 100351016 h 73"/>
                <a:gd name="T58" fmla="*/ 23612004 w 73"/>
                <a:gd name="T59" fmla="*/ 70836011 h 73"/>
                <a:gd name="T60" fmla="*/ 41321007 w 73"/>
                <a:gd name="T61" fmla="*/ 79690513 h 73"/>
                <a:gd name="T62" fmla="*/ 53127008 w 73"/>
                <a:gd name="T63" fmla="*/ 64933010 h 73"/>
                <a:gd name="T64" fmla="*/ 32466505 w 73"/>
                <a:gd name="T65" fmla="*/ 56078509 h 73"/>
                <a:gd name="T66" fmla="*/ 53127008 w 73"/>
                <a:gd name="T67" fmla="*/ 32466505 h 73"/>
                <a:gd name="T68" fmla="*/ 64933010 w 73"/>
                <a:gd name="T69" fmla="*/ 53127008 h 73"/>
                <a:gd name="T70" fmla="*/ 79690513 w 73"/>
                <a:gd name="T71" fmla="*/ 44272507 h 73"/>
                <a:gd name="T72" fmla="*/ 70836011 w 73"/>
                <a:gd name="T73" fmla="*/ 23612004 h 73"/>
                <a:gd name="T74" fmla="*/ 97399515 w 73"/>
                <a:gd name="T75" fmla="*/ 17709003 h 73"/>
                <a:gd name="T76" fmla="*/ 97399515 w 73"/>
                <a:gd name="T77" fmla="*/ 38369506 h 73"/>
                <a:gd name="T78" fmla="*/ 109203799 w 73"/>
                <a:gd name="T79" fmla="*/ 38369506 h 73"/>
                <a:gd name="T80" fmla="*/ 118058301 w 73"/>
                <a:gd name="T81" fmla="*/ 38369506 h 73"/>
                <a:gd name="T82" fmla="*/ 118058301 w 73"/>
                <a:gd name="T83" fmla="*/ 17709003 h 73"/>
                <a:gd name="T84" fmla="*/ 144621805 w 73"/>
                <a:gd name="T85" fmla="*/ 23612004 h 73"/>
                <a:gd name="T86" fmla="*/ 135767303 w 73"/>
                <a:gd name="T87" fmla="*/ 44272507 h 73"/>
                <a:gd name="T88" fmla="*/ 150524806 w 73"/>
                <a:gd name="T89" fmla="*/ 53127008 h 73"/>
                <a:gd name="T90" fmla="*/ 162330808 w 73"/>
                <a:gd name="T91" fmla="*/ 32466505 h 73"/>
                <a:gd name="T92" fmla="*/ 182991311 w 73"/>
                <a:gd name="T93" fmla="*/ 56078509 h 73"/>
                <a:gd name="T94" fmla="*/ 162330808 w 73"/>
                <a:gd name="T95" fmla="*/ 64933010 h 73"/>
                <a:gd name="T96" fmla="*/ 174136809 w 73"/>
                <a:gd name="T97" fmla="*/ 79690513 h 73"/>
                <a:gd name="T98" fmla="*/ 191845812 w 73"/>
                <a:gd name="T99" fmla="*/ 70836011 h 73"/>
                <a:gd name="T100" fmla="*/ 197748813 w 73"/>
                <a:gd name="T101" fmla="*/ 100351016 h 73"/>
                <a:gd name="T102" fmla="*/ 177088310 w 73"/>
                <a:gd name="T103" fmla="*/ 100351016 h 73"/>
                <a:gd name="T104" fmla="*/ 177088310 w 73"/>
                <a:gd name="T105" fmla="*/ 109203799 h 73"/>
                <a:gd name="T106" fmla="*/ 177088310 w 73"/>
                <a:gd name="T107" fmla="*/ 118058301 h 73"/>
                <a:gd name="T108" fmla="*/ 197748813 w 73"/>
                <a:gd name="T109" fmla="*/ 118058301 h 73"/>
                <a:gd name="T110" fmla="*/ 191845812 w 73"/>
                <a:gd name="T111" fmla="*/ 144621805 h 73"/>
                <a:gd name="T112" fmla="*/ 174136809 w 73"/>
                <a:gd name="T113" fmla="*/ 135767303 h 73"/>
                <a:gd name="T114" fmla="*/ 162330808 w 73"/>
                <a:gd name="T115" fmla="*/ 150524806 h 73"/>
                <a:gd name="T116" fmla="*/ 182991311 w 73"/>
                <a:gd name="T117" fmla="*/ 162330808 h 73"/>
                <a:gd name="T118" fmla="*/ 162330808 w 73"/>
                <a:gd name="T119" fmla="*/ 182991311 h 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3"/>
                <a:gd name="T181" fmla="*/ 0 h 73"/>
                <a:gd name="T182" fmla="*/ 73 w 73"/>
                <a:gd name="T183" fmla="*/ 73 h 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3" h="73">
                  <a:moveTo>
                    <a:pt x="73" y="37"/>
                  </a:moveTo>
                  <a:cubicBezTo>
                    <a:pt x="73" y="18"/>
                    <a:pt x="58" y="2"/>
                    <a:pt x="4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2"/>
                    <a:pt x="0" y="18"/>
                    <a:pt x="0" y="37"/>
                  </a:cubicBezTo>
                  <a:cubicBezTo>
                    <a:pt x="0" y="56"/>
                    <a:pt x="15" y="71"/>
                    <a:pt x="33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58" y="71"/>
                    <a:pt x="73" y="56"/>
                    <a:pt x="73" y="37"/>
                  </a:cubicBezTo>
                  <a:close/>
                  <a:moveTo>
                    <a:pt x="55" y="62"/>
                  </a:moveTo>
                  <a:cubicBezTo>
                    <a:pt x="51" y="56"/>
                    <a:pt x="51" y="56"/>
                    <a:pt x="51" y="56"/>
                  </a:cubicBezTo>
                  <a:cubicBezTo>
                    <a:pt x="49" y="57"/>
                    <a:pt x="48" y="58"/>
                    <a:pt x="46" y="59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6" y="66"/>
                    <a:pt x="43" y="67"/>
                    <a:pt x="40" y="68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8" y="60"/>
                    <a:pt x="37" y="60"/>
                  </a:cubicBezTo>
                  <a:cubicBezTo>
                    <a:pt x="35" y="60"/>
                    <a:pt x="34" y="60"/>
                    <a:pt x="33" y="60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0" y="67"/>
                    <a:pt x="27" y="66"/>
                    <a:pt x="24" y="65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58"/>
                    <a:pt x="24" y="57"/>
                    <a:pt x="22" y="5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6" y="60"/>
                    <a:pt x="13" y="57"/>
                    <a:pt x="11" y="55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6" y="49"/>
                    <a:pt x="15" y="48"/>
                    <a:pt x="14" y="4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6"/>
                    <a:pt x="6" y="43"/>
                    <a:pt x="6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6"/>
                    <a:pt x="13" y="35"/>
                    <a:pt x="13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0"/>
                    <a:pt x="7" y="27"/>
                    <a:pt x="8" y="24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6"/>
                    <a:pt x="16" y="24"/>
                    <a:pt x="18" y="22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6"/>
                    <a:pt x="16" y="13"/>
                    <a:pt x="18" y="1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6"/>
                    <a:pt x="25" y="15"/>
                    <a:pt x="27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7"/>
                    <a:pt x="30" y="6"/>
                    <a:pt x="33" y="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3"/>
                    <a:pt x="37" y="13"/>
                  </a:cubicBezTo>
                  <a:cubicBezTo>
                    <a:pt x="38" y="13"/>
                    <a:pt x="39" y="13"/>
                    <a:pt x="40" y="1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3" y="6"/>
                    <a:pt x="46" y="7"/>
                    <a:pt x="49" y="8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5"/>
                    <a:pt x="49" y="16"/>
                    <a:pt x="51" y="18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7" y="13"/>
                    <a:pt x="60" y="16"/>
                    <a:pt x="62" y="19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4"/>
                    <a:pt x="58" y="26"/>
                    <a:pt x="59" y="2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7"/>
                    <a:pt x="67" y="30"/>
                    <a:pt x="67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5"/>
                    <a:pt x="60" y="36"/>
                    <a:pt x="60" y="37"/>
                  </a:cubicBezTo>
                  <a:cubicBezTo>
                    <a:pt x="60" y="38"/>
                    <a:pt x="60" y="39"/>
                    <a:pt x="60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3"/>
                    <a:pt x="66" y="46"/>
                    <a:pt x="65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7" y="49"/>
                    <a:pt x="55" y="51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0" y="57"/>
                    <a:pt x="57" y="60"/>
                    <a:pt x="5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5" name="文本框 264">
            <a:extLst>
              <a:ext uri="{FF2B5EF4-FFF2-40B4-BE49-F238E27FC236}">
                <a16:creationId xmlns:a16="http://schemas.microsoft.com/office/drawing/2014/main" id="{59927B39-8A26-44A1-8DCD-EAF9F76B2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1979613"/>
            <a:ext cx="2563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DotumChe" panose="020B0609000101010101" pitchFamily="49" charset="-127"/>
              <a:ea typeface="DotumChe" panose="020B0609000101010101" pitchFamily="49" charset="-127"/>
              <a:sym typeface="DotumChe" panose="020B0609000101010101" pitchFamily="49" charset="-127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DotumChe" panose="020B0609000101010101" pitchFamily="49" charset="-127"/>
              <a:ea typeface="DotumChe" panose="020B0609000101010101" pitchFamily="49" charset="-127"/>
              <a:sym typeface="DotumChe" panose="020B0609000101010101" pitchFamily="49" charset="-127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rPr>
              <a:t>ADD YOUR TEXT HERE</a:t>
            </a:r>
            <a:endParaRPr kumimoji="0" lang="zh-CN" altLang="en-US" sz="1800"/>
          </a:p>
        </p:txBody>
      </p:sp>
      <p:sp>
        <p:nvSpPr>
          <p:cNvPr id="15366" name="文本框 265">
            <a:extLst>
              <a:ext uri="{FF2B5EF4-FFF2-40B4-BE49-F238E27FC236}">
                <a16:creationId xmlns:a16="http://schemas.microsoft.com/office/drawing/2014/main" id="{AF7B9897-42F4-41D1-A270-F1E9743B2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4959350"/>
            <a:ext cx="256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DotumChe" panose="020B0609000101010101" pitchFamily="49" charset="-127"/>
              <a:ea typeface="DotumChe" panose="020B0609000101010101" pitchFamily="49" charset="-127"/>
              <a:sym typeface="DotumChe" panose="020B0609000101010101" pitchFamily="49" charset="-127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DotumChe" panose="020B0609000101010101" pitchFamily="49" charset="-127"/>
              <a:ea typeface="DotumChe" panose="020B0609000101010101" pitchFamily="49" charset="-127"/>
              <a:sym typeface="DotumChe" panose="020B0609000101010101" pitchFamily="49" charset="-127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rPr>
              <a:t>ADD YOUR TEXT HERE</a:t>
            </a:r>
            <a:endParaRPr kumimoji="0" lang="zh-CN" altLang="en-US" sz="1800"/>
          </a:p>
        </p:txBody>
      </p:sp>
      <p:sp>
        <p:nvSpPr>
          <p:cNvPr id="15367" name="文本框 266">
            <a:extLst>
              <a:ext uri="{FF2B5EF4-FFF2-40B4-BE49-F238E27FC236}">
                <a16:creationId xmlns:a16="http://schemas.microsoft.com/office/drawing/2014/main" id="{ECBF82E9-2A79-4851-ACCE-A434FE1D6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975" y="3584575"/>
            <a:ext cx="256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DotumChe" panose="020B0609000101010101" pitchFamily="49" charset="-127"/>
              <a:ea typeface="DotumChe" panose="020B0609000101010101" pitchFamily="49" charset="-127"/>
              <a:sym typeface="DotumChe" panose="020B0609000101010101" pitchFamily="49" charset="-127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DotumChe" panose="020B0609000101010101" pitchFamily="49" charset="-127"/>
              <a:ea typeface="DotumChe" panose="020B0609000101010101" pitchFamily="49" charset="-127"/>
              <a:sym typeface="DotumChe" panose="020B0609000101010101" pitchFamily="49" charset="-127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rPr>
              <a:t>ADD YOUR TEXT HERE</a:t>
            </a:r>
            <a:endParaRPr kumimoji="0" lang="zh-CN" altLang="en-US" sz="1800"/>
          </a:p>
        </p:txBody>
      </p:sp>
      <p:grpSp>
        <p:nvGrpSpPr>
          <p:cNvPr id="15368" name="Group 172">
            <a:extLst>
              <a:ext uri="{FF2B5EF4-FFF2-40B4-BE49-F238E27FC236}">
                <a16:creationId xmlns:a16="http://schemas.microsoft.com/office/drawing/2014/main" id="{7A28474D-89F0-430E-92CF-23D80A231F16}"/>
              </a:ext>
            </a:extLst>
          </p:cNvPr>
          <p:cNvGrpSpPr>
            <a:grpSpLocks/>
          </p:cNvGrpSpPr>
          <p:nvPr/>
        </p:nvGrpSpPr>
        <p:grpSpPr bwMode="auto">
          <a:xfrm>
            <a:off x="0" y="88900"/>
            <a:ext cx="3752850" cy="1649413"/>
            <a:chOff x="0" y="0"/>
            <a:chExt cx="3752848" cy="1648304"/>
          </a:xfrm>
        </p:grpSpPr>
        <p:grpSp>
          <p:nvGrpSpPr>
            <p:cNvPr id="15369" name="Group 173">
              <a:extLst>
                <a:ext uri="{FF2B5EF4-FFF2-40B4-BE49-F238E27FC236}">
                  <a16:creationId xmlns:a16="http://schemas.microsoft.com/office/drawing/2014/main" id="{6316284E-A47D-4A27-BD34-CF30BD10C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15371" name="Freeform 814">
                <a:extLst>
                  <a:ext uri="{FF2B5EF4-FFF2-40B4-BE49-F238E27FC236}">
                    <a16:creationId xmlns:a16="http://schemas.microsoft.com/office/drawing/2014/main" id="{16D450AD-E5B7-4D9A-8246-0F7A30BE9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2" name="Freeform 823">
                <a:extLst>
                  <a:ext uri="{FF2B5EF4-FFF2-40B4-BE49-F238E27FC236}">
                    <a16:creationId xmlns:a16="http://schemas.microsoft.com/office/drawing/2014/main" id="{EDDE01A7-77C4-4882-BFD6-38B25A5E7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3" name="Freeform 910">
                <a:extLst>
                  <a:ext uri="{FF2B5EF4-FFF2-40B4-BE49-F238E27FC236}">
                    <a16:creationId xmlns:a16="http://schemas.microsoft.com/office/drawing/2014/main" id="{4964C042-08C1-4AA5-9675-02663F59AD5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4" name="Freeform 911">
                <a:extLst>
                  <a:ext uri="{FF2B5EF4-FFF2-40B4-BE49-F238E27FC236}">
                    <a16:creationId xmlns:a16="http://schemas.microsoft.com/office/drawing/2014/main" id="{5AAA7134-01F4-4D60-8E0B-5F5D9201B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5" name="Freeform 912">
                <a:extLst>
                  <a:ext uri="{FF2B5EF4-FFF2-40B4-BE49-F238E27FC236}">
                    <a16:creationId xmlns:a16="http://schemas.microsoft.com/office/drawing/2014/main" id="{2DE11E11-CEA6-4BE2-939B-05CA1468A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6" name="Freeform 913">
                <a:extLst>
                  <a:ext uri="{FF2B5EF4-FFF2-40B4-BE49-F238E27FC236}">
                    <a16:creationId xmlns:a16="http://schemas.microsoft.com/office/drawing/2014/main" id="{D7BA59DE-594F-4953-8924-7668AA8C4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7" name="Freeform 914">
                <a:extLst>
                  <a:ext uri="{FF2B5EF4-FFF2-40B4-BE49-F238E27FC236}">
                    <a16:creationId xmlns:a16="http://schemas.microsoft.com/office/drawing/2014/main" id="{F1ABE232-5C12-4F48-9AAD-3928D7707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8" name="Freeform 915">
                <a:extLst>
                  <a:ext uri="{FF2B5EF4-FFF2-40B4-BE49-F238E27FC236}">
                    <a16:creationId xmlns:a16="http://schemas.microsoft.com/office/drawing/2014/main" id="{C1AD7FC6-CEBF-46AC-9CC8-3471DF686B45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9" name="Freeform 916">
                <a:extLst>
                  <a:ext uri="{FF2B5EF4-FFF2-40B4-BE49-F238E27FC236}">
                    <a16:creationId xmlns:a16="http://schemas.microsoft.com/office/drawing/2014/main" id="{1E06F1C1-B16A-4490-A046-4211BB1CF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0" name="Freeform 917">
                <a:extLst>
                  <a:ext uri="{FF2B5EF4-FFF2-40B4-BE49-F238E27FC236}">
                    <a16:creationId xmlns:a16="http://schemas.microsoft.com/office/drawing/2014/main" id="{68360A2A-F247-4239-8B7C-830ACFAED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1" name="Freeform 918">
                <a:extLst>
                  <a:ext uri="{FF2B5EF4-FFF2-40B4-BE49-F238E27FC236}">
                    <a16:creationId xmlns:a16="http://schemas.microsoft.com/office/drawing/2014/main" id="{B0B914C1-2F03-4B02-950D-5A63F8377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2" name="Freeform 919">
                <a:extLst>
                  <a:ext uri="{FF2B5EF4-FFF2-40B4-BE49-F238E27FC236}">
                    <a16:creationId xmlns:a16="http://schemas.microsoft.com/office/drawing/2014/main" id="{59262F74-F9BC-4D07-B455-B867FD61C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3" name="Freeform 920">
                <a:extLst>
                  <a:ext uri="{FF2B5EF4-FFF2-40B4-BE49-F238E27FC236}">
                    <a16:creationId xmlns:a16="http://schemas.microsoft.com/office/drawing/2014/main" id="{BE5A0F7C-E350-4593-8B82-1C4E3A406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4" name="Freeform 921">
                <a:extLst>
                  <a:ext uri="{FF2B5EF4-FFF2-40B4-BE49-F238E27FC236}">
                    <a16:creationId xmlns:a16="http://schemas.microsoft.com/office/drawing/2014/main" id="{5746BA38-BBB3-4123-B05A-028537769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5" name="Freeform 922">
                <a:extLst>
                  <a:ext uri="{FF2B5EF4-FFF2-40B4-BE49-F238E27FC236}">
                    <a16:creationId xmlns:a16="http://schemas.microsoft.com/office/drawing/2014/main" id="{3CBC8AB5-48E4-48CA-88D5-1CED137EB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6" name="Freeform 923">
                <a:extLst>
                  <a:ext uri="{FF2B5EF4-FFF2-40B4-BE49-F238E27FC236}">
                    <a16:creationId xmlns:a16="http://schemas.microsoft.com/office/drawing/2014/main" id="{5896925E-4113-475A-80DF-CBDF71FA4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7" name="Freeform 924">
                <a:extLst>
                  <a:ext uri="{FF2B5EF4-FFF2-40B4-BE49-F238E27FC236}">
                    <a16:creationId xmlns:a16="http://schemas.microsoft.com/office/drawing/2014/main" id="{BDFDBD40-F6C9-47BC-AA4C-9EF9747EA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8" name="Freeform 925">
                <a:extLst>
                  <a:ext uri="{FF2B5EF4-FFF2-40B4-BE49-F238E27FC236}">
                    <a16:creationId xmlns:a16="http://schemas.microsoft.com/office/drawing/2014/main" id="{898B15F7-DCB5-47E4-9B3F-C66FAC453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9" name="Freeform 926">
                <a:extLst>
                  <a:ext uri="{FF2B5EF4-FFF2-40B4-BE49-F238E27FC236}">
                    <a16:creationId xmlns:a16="http://schemas.microsoft.com/office/drawing/2014/main" id="{B98C50D8-049D-4F35-A28E-1C7AE0F27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0" name="Freeform 927">
                <a:extLst>
                  <a:ext uri="{FF2B5EF4-FFF2-40B4-BE49-F238E27FC236}">
                    <a16:creationId xmlns:a16="http://schemas.microsoft.com/office/drawing/2014/main" id="{CA8D3116-70BB-4C26-8FA6-6091E7CB6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1" name="Freeform 928">
                <a:extLst>
                  <a:ext uri="{FF2B5EF4-FFF2-40B4-BE49-F238E27FC236}">
                    <a16:creationId xmlns:a16="http://schemas.microsoft.com/office/drawing/2014/main" id="{3D52AD99-94A5-4D05-A43E-E76CE4446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2" name="Freeform 929">
                <a:extLst>
                  <a:ext uri="{FF2B5EF4-FFF2-40B4-BE49-F238E27FC236}">
                    <a16:creationId xmlns:a16="http://schemas.microsoft.com/office/drawing/2014/main" id="{A8810537-9EF8-4FB0-81AD-082349B06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3" name="Freeform 930">
                <a:extLst>
                  <a:ext uri="{FF2B5EF4-FFF2-40B4-BE49-F238E27FC236}">
                    <a16:creationId xmlns:a16="http://schemas.microsoft.com/office/drawing/2014/main" id="{66237325-62D3-4DBE-9F33-DBC2A94DA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4" name="Freeform 931">
                <a:extLst>
                  <a:ext uri="{FF2B5EF4-FFF2-40B4-BE49-F238E27FC236}">
                    <a16:creationId xmlns:a16="http://schemas.microsoft.com/office/drawing/2014/main" id="{36F52F4D-FF35-4A1E-86D9-16630960A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5" name="Freeform 932">
                <a:extLst>
                  <a:ext uri="{FF2B5EF4-FFF2-40B4-BE49-F238E27FC236}">
                    <a16:creationId xmlns:a16="http://schemas.microsoft.com/office/drawing/2014/main" id="{610A9D86-4CA2-452E-919C-EB4C6A793914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6" name="Freeform 933">
                <a:extLst>
                  <a:ext uri="{FF2B5EF4-FFF2-40B4-BE49-F238E27FC236}">
                    <a16:creationId xmlns:a16="http://schemas.microsoft.com/office/drawing/2014/main" id="{6F53340F-7558-4441-B670-20C7A96A23D7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7" name="Freeform 934">
                <a:extLst>
                  <a:ext uri="{FF2B5EF4-FFF2-40B4-BE49-F238E27FC236}">
                    <a16:creationId xmlns:a16="http://schemas.microsoft.com/office/drawing/2014/main" id="{51435D51-01CE-4B68-BE23-549C1861987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8" name="Freeform 935">
                <a:extLst>
                  <a:ext uri="{FF2B5EF4-FFF2-40B4-BE49-F238E27FC236}">
                    <a16:creationId xmlns:a16="http://schemas.microsoft.com/office/drawing/2014/main" id="{A971C95E-85FE-4F4A-B6E5-853E01A5D2D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9" name="Freeform 936">
                <a:extLst>
                  <a:ext uri="{FF2B5EF4-FFF2-40B4-BE49-F238E27FC236}">
                    <a16:creationId xmlns:a16="http://schemas.microsoft.com/office/drawing/2014/main" id="{F4F13808-D27A-4F7F-BA12-B38271FB4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0" name="Freeform 937">
                <a:extLst>
                  <a:ext uri="{FF2B5EF4-FFF2-40B4-BE49-F238E27FC236}">
                    <a16:creationId xmlns:a16="http://schemas.microsoft.com/office/drawing/2014/main" id="{9F459E57-8965-4743-8D27-6A42CE2B4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1" name="Freeform 938">
                <a:extLst>
                  <a:ext uri="{FF2B5EF4-FFF2-40B4-BE49-F238E27FC236}">
                    <a16:creationId xmlns:a16="http://schemas.microsoft.com/office/drawing/2014/main" id="{34C9E437-2FC2-4BF2-A778-40BBBE84C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2" name="Freeform 939">
                <a:extLst>
                  <a:ext uri="{FF2B5EF4-FFF2-40B4-BE49-F238E27FC236}">
                    <a16:creationId xmlns:a16="http://schemas.microsoft.com/office/drawing/2014/main" id="{9A75947E-16AD-40AB-A48D-190A3C083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3" name="Freeform 940">
                <a:extLst>
                  <a:ext uri="{FF2B5EF4-FFF2-40B4-BE49-F238E27FC236}">
                    <a16:creationId xmlns:a16="http://schemas.microsoft.com/office/drawing/2014/main" id="{010F64EE-DA5D-4CBC-9CCA-8A400EC9C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4" name="Freeform 941">
                <a:extLst>
                  <a:ext uri="{FF2B5EF4-FFF2-40B4-BE49-F238E27FC236}">
                    <a16:creationId xmlns:a16="http://schemas.microsoft.com/office/drawing/2014/main" id="{2365632A-C7B1-4F4A-935B-8222D7DC6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5" name="Freeform 942">
                <a:extLst>
                  <a:ext uri="{FF2B5EF4-FFF2-40B4-BE49-F238E27FC236}">
                    <a16:creationId xmlns:a16="http://schemas.microsoft.com/office/drawing/2014/main" id="{79F21E65-5D61-4C60-B942-202C177C0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6" name="Freeform 943">
                <a:extLst>
                  <a:ext uri="{FF2B5EF4-FFF2-40B4-BE49-F238E27FC236}">
                    <a16:creationId xmlns:a16="http://schemas.microsoft.com/office/drawing/2014/main" id="{009080F7-4E5A-4BBF-B5E7-DE55CF39C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7" name="Freeform 944">
                <a:extLst>
                  <a:ext uri="{FF2B5EF4-FFF2-40B4-BE49-F238E27FC236}">
                    <a16:creationId xmlns:a16="http://schemas.microsoft.com/office/drawing/2014/main" id="{50FA2CF4-2F66-44FE-8752-F03D3D232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8" name="Freeform 945">
                <a:extLst>
                  <a:ext uri="{FF2B5EF4-FFF2-40B4-BE49-F238E27FC236}">
                    <a16:creationId xmlns:a16="http://schemas.microsoft.com/office/drawing/2014/main" id="{0DC1CC8D-920A-4289-B86C-F269AE9B9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9" name="Freeform 946">
                <a:extLst>
                  <a:ext uri="{FF2B5EF4-FFF2-40B4-BE49-F238E27FC236}">
                    <a16:creationId xmlns:a16="http://schemas.microsoft.com/office/drawing/2014/main" id="{51C2FE51-03D6-4A26-8982-87ED70D64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0" name="Freeform 947">
                <a:extLst>
                  <a:ext uri="{FF2B5EF4-FFF2-40B4-BE49-F238E27FC236}">
                    <a16:creationId xmlns:a16="http://schemas.microsoft.com/office/drawing/2014/main" id="{1241EE57-3025-406A-85DD-F71E0295C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2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1" name="Freeform 948">
                <a:extLst>
                  <a:ext uri="{FF2B5EF4-FFF2-40B4-BE49-F238E27FC236}">
                    <a16:creationId xmlns:a16="http://schemas.microsoft.com/office/drawing/2014/main" id="{E3E1F564-35B0-4A28-AEDD-47CD77F24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2" name="Rectangle 949">
                <a:extLst>
                  <a:ext uri="{FF2B5EF4-FFF2-40B4-BE49-F238E27FC236}">
                    <a16:creationId xmlns:a16="http://schemas.microsoft.com/office/drawing/2014/main" id="{0C709111-08C3-4258-8F20-C848DA9C8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5370" name="文本框 267">
              <a:extLst>
                <a:ext uri="{FF2B5EF4-FFF2-40B4-BE49-F238E27FC236}">
                  <a16:creationId xmlns:a16="http://schemas.microsoft.com/office/drawing/2014/main" id="{C558C760-EBB9-42DD-AB2B-A153E4953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52" y="446187"/>
              <a:ext cx="25497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First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>
            <a:extLst>
              <a:ext uri="{FF2B5EF4-FFF2-40B4-BE49-F238E27FC236}">
                <a16:creationId xmlns:a16="http://schemas.microsoft.com/office/drawing/2014/main" id="{8C2550E0-934E-4ACF-B8FA-DB488195AD81}"/>
              </a:ext>
            </a:extLst>
          </p:cNvPr>
          <p:cNvGrpSpPr>
            <a:grpSpLocks/>
          </p:cNvGrpSpPr>
          <p:nvPr/>
        </p:nvGrpSpPr>
        <p:grpSpPr bwMode="auto">
          <a:xfrm>
            <a:off x="-311150" y="0"/>
            <a:ext cx="2387600" cy="7029450"/>
            <a:chOff x="0" y="0"/>
            <a:chExt cx="2389189" cy="7029887"/>
          </a:xfrm>
        </p:grpSpPr>
        <p:sp>
          <p:nvSpPr>
            <p:cNvPr id="16451" name="Freeform 17">
              <a:extLst>
                <a:ext uri="{FF2B5EF4-FFF2-40B4-BE49-F238E27FC236}">
                  <a16:creationId xmlns:a16="http://schemas.microsoft.com/office/drawing/2014/main" id="{1F147271-AFB3-463F-9500-C85AA8645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2" name="Freeform 18">
              <a:extLst>
                <a:ext uri="{FF2B5EF4-FFF2-40B4-BE49-F238E27FC236}">
                  <a16:creationId xmlns:a16="http://schemas.microsoft.com/office/drawing/2014/main" id="{D5CB4542-5B12-4092-9F3C-47770AAEE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3" name="Freeform 20">
              <a:extLst>
                <a:ext uri="{FF2B5EF4-FFF2-40B4-BE49-F238E27FC236}">
                  <a16:creationId xmlns:a16="http://schemas.microsoft.com/office/drawing/2014/main" id="{844217C1-8169-4BA8-89DE-13B6DFC47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4" name="Freeform 21">
              <a:extLst>
                <a:ext uri="{FF2B5EF4-FFF2-40B4-BE49-F238E27FC236}">
                  <a16:creationId xmlns:a16="http://schemas.microsoft.com/office/drawing/2014/main" id="{17EA2530-95F7-433C-A6EC-650A42CA2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5" name="Freeform 22">
              <a:extLst>
                <a:ext uri="{FF2B5EF4-FFF2-40B4-BE49-F238E27FC236}">
                  <a16:creationId xmlns:a16="http://schemas.microsoft.com/office/drawing/2014/main" id="{760AE836-D7B7-4C2C-8131-622CEAB86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6" name="Freeform 23">
              <a:extLst>
                <a:ext uri="{FF2B5EF4-FFF2-40B4-BE49-F238E27FC236}">
                  <a16:creationId xmlns:a16="http://schemas.microsoft.com/office/drawing/2014/main" id="{CE78E958-A496-417E-811A-DC68A59C2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7" name="Freeform 30">
              <a:extLst>
                <a:ext uri="{FF2B5EF4-FFF2-40B4-BE49-F238E27FC236}">
                  <a16:creationId xmlns:a16="http://schemas.microsoft.com/office/drawing/2014/main" id="{574A3DE0-2167-43F6-B060-05293C635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8" name="Freeform 31">
              <a:extLst>
                <a:ext uri="{FF2B5EF4-FFF2-40B4-BE49-F238E27FC236}">
                  <a16:creationId xmlns:a16="http://schemas.microsoft.com/office/drawing/2014/main" id="{575E62D8-FF6D-49E9-BF76-B2161122E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59" name="Freeform 32">
              <a:extLst>
                <a:ext uri="{FF2B5EF4-FFF2-40B4-BE49-F238E27FC236}">
                  <a16:creationId xmlns:a16="http://schemas.microsoft.com/office/drawing/2014/main" id="{C0E88E86-3F67-4F5B-A42E-D353030B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0" name="Freeform 33">
              <a:extLst>
                <a:ext uri="{FF2B5EF4-FFF2-40B4-BE49-F238E27FC236}">
                  <a16:creationId xmlns:a16="http://schemas.microsoft.com/office/drawing/2014/main" id="{10195CC6-2A2B-4E09-9363-8B1FC528C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1" name="Freeform 34">
              <a:extLst>
                <a:ext uri="{FF2B5EF4-FFF2-40B4-BE49-F238E27FC236}">
                  <a16:creationId xmlns:a16="http://schemas.microsoft.com/office/drawing/2014/main" id="{446D85F3-A439-4805-9B75-8E1215A0E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2" name="Freeform 40">
              <a:extLst>
                <a:ext uri="{FF2B5EF4-FFF2-40B4-BE49-F238E27FC236}">
                  <a16:creationId xmlns:a16="http://schemas.microsoft.com/office/drawing/2014/main" id="{3180FEF5-AC6C-46F1-8E3A-0E2682647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3" name="Freeform 41">
              <a:extLst>
                <a:ext uri="{FF2B5EF4-FFF2-40B4-BE49-F238E27FC236}">
                  <a16:creationId xmlns:a16="http://schemas.microsoft.com/office/drawing/2014/main" id="{89202AEA-7281-45C4-A412-91BA91E68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4" name="Freeform 42">
              <a:extLst>
                <a:ext uri="{FF2B5EF4-FFF2-40B4-BE49-F238E27FC236}">
                  <a16:creationId xmlns:a16="http://schemas.microsoft.com/office/drawing/2014/main" id="{C0EF1F26-3927-4B4A-9EFC-82EFBAB78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5" name="Freeform 43">
              <a:extLst>
                <a:ext uri="{FF2B5EF4-FFF2-40B4-BE49-F238E27FC236}">
                  <a16:creationId xmlns:a16="http://schemas.microsoft.com/office/drawing/2014/main" id="{2CD18527-B39C-4535-94E7-31EEF693F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6" name="Freeform 59">
              <a:extLst>
                <a:ext uri="{FF2B5EF4-FFF2-40B4-BE49-F238E27FC236}">
                  <a16:creationId xmlns:a16="http://schemas.microsoft.com/office/drawing/2014/main" id="{AC95B14A-16EF-4C80-8A7A-FAFEC2D21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7" name="Freeform 60">
              <a:extLst>
                <a:ext uri="{FF2B5EF4-FFF2-40B4-BE49-F238E27FC236}">
                  <a16:creationId xmlns:a16="http://schemas.microsoft.com/office/drawing/2014/main" id="{F1D51D28-1F03-46AB-A652-B846DB3C9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8" name="Freeform 61">
              <a:extLst>
                <a:ext uri="{FF2B5EF4-FFF2-40B4-BE49-F238E27FC236}">
                  <a16:creationId xmlns:a16="http://schemas.microsoft.com/office/drawing/2014/main" id="{0DE47AE4-49FA-419E-9FAB-48D50A57C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9" name="Freeform 62">
              <a:extLst>
                <a:ext uri="{FF2B5EF4-FFF2-40B4-BE49-F238E27FC236}">
                  <a16:creationId xmlns:a16="http://schemas.microsoft.com/office/drawing/2014/main" id="{53D80D06-5BC0-4EEE-BA32-3EAE4AD0F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0" name="Freeform 77">
              <a:extLst>
                <a:ext uri="{FF2B5EF4-FFF2-40B4-BE49-F238E27FC236}">
                  <a16:creationId xmlns:a16="http://schemas.microsoft.com/office/drawing/2014/main" id="{F3D95829-18CC-4D9F-8C56-58EC48D50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1" name="Freeform 78">
              <a:extLst>
                <a:ext uri="{FF2B5EF4-FFF2-40B4-BE49-F238E27FC236}">
                  <a16:creationId xmlns:a16="http://schemas.microsoft.com/office/drawing/2014/main" id="{BCF93A57-3820-434E-854C-A0B2433D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2" name="Freeform 79">
              <a:extLst>
                <a:ext uri="{FF2B5EF4-FFF2-40B4-BE49-F238E27FC236}">
                  <a16:creationId xmlns:a16="http://schemas.microsoft.com/office/drawing/2014/main" id="{7C690F0E-F8B1-4C02-9874-F991748DA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3" name="Freeform 80">
              <a:extLst>
                <a:ext uri="{FF2B5EF4-FFF2-40B4-BE49-F238E27FC236}">
                  <a16:creationId xmlns:a16="http://schemas.microsoft.com/office/drawing/2014/main" id="{4215DA67-1CA5-4DEE-9E2B-A64A0B08C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4" name="Freeform 81">
              <a:extLst>
                <a:ext uri="{FF2B5EF4-FFF2-40B4-BE49-F238E27FC236}">
                  <a16:creationId xmlns:a16="http://schemas.microsoft.com/office/drawing/2014/main" id="{5707D458-5676-4CF4-9437-36211D072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5" name="Freeform 82">
              <a:extLst>
                <a:ext uri="{FF2B5EF4-FFF2-40B4-BE49-F238E27FC236}">
                  <a16:creationId xmlns:a16="http://schemas.microsoft.com/office/drawing/2014/main" id="{23685D7A-B069-4A21-B6AC-5360354E9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6" name="Freeform 86">
              <a:extLst>
                <a:ext uri="{FF2B5EF4-FFF2-40B4-BE49-F238E27FC236}">
                  <a16:creationId xmlns:a16="http://schemas.microsoft.com/office/drawing/2014/main" id="{BCCF9208-1C22-46B1-8307-6CA151E18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7" name="Freeform 100">
              <a:extLst>
                <a:ext uri="{FF2B5EF4-FFF2-40B4-BE49-F238E27FC236}">
                  <a16:creationId xmlns:a16="http://schemas.microsoft.com/office/drawing/2014/main" id="{5F162634-6DF6-4F6C-BC11-7CAECA6E13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8" name="Freeform 101">
              <a:extLst>
                <a:ext uri="{FF2B5EF4-FFF2-40B4-BE49-F238E27FC236}">
                  <a16:creationId xmlns:a16="http://schemas.microsoft.com/office/drawing/2014/main" id="{FCBA3D24-C391-4C7C-A418-12DA2E194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9" name="Freeform 102">
              <a:extLst>
                <a:ext uri="{FF2B5EF4-FFF2-40B4-BE49-F238E27FC236}">
                  <a16:creationId xmlns:a16="http://schemas.microsoft.com/office/drawing/2014/main" id="{40743628-5082-4607-A418-E577EE8D4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0" name="Freeform 104">
              <a:extLst>
                <a:ext uri="{FF2B5EF4-FFF2-40B4-BE49-F238E27FC236}">
                  <a16:creationId xmlns:a16="http://schemas.microsoft.com/office/drawing/2014/main" id="{AA488BB0-4918-425E-906D-6BA2B93C3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1" name="Freeform 105">
              <a:extLst>
                <a:ext uri="{FF2B5EF4-FFF2-40B4-BE49-F238E27FC236}">
                  <a16:creationId xmlns:a16="http://schemas.microsoft.com/office/drawing/2014/main" id="{1662FF6E-FE95-45CB-9519-2AF925CC7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2" name="Freeform 106">
              <a:extLst>
                <a:ext uri="{FF2B5EF4-FFF2-40B4-BE49-F238E27FC236}">
                  <a16:creationId xmlns:a16="http://schemas.microsoft.com/office/drawing/2014/main" id="{4114A542-228E-404A-B3D6-1AF189433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3" name="Freeform 109">
              <a:extLst>
                <a:ext uri="{FF2B5EF4-FFF2-40B4-BE49-F238E27FC236}">
                  <a16:creationId xmlns:a16="http://schemas.microsoft.com/office/drawing/2014/main" id="{34055FC1-30B3-4803-A751-7E26BF4234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4" name="Freeform 112">
              <a:extLst>
                <a:ext uri="{FF2B5EF4-FFF2-40B4-BE49-F238E27FC236}">
                  <a16:creationId xmlns:a16="http://schemas.microsoft.com/office/drawing/2014/main" id="{3E30816D-3BBF-44EA-986E-5735DFBE63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5" name="Freeform 50">
              <a:extLst>
                <a:ext uri="{FF2B5EF4-FFF2-40B4-BE49-F238E27FC236}">
                  <a16:creationId xmlns:a16="http://schemas.microsoft.com/office/drawing/2014/main" id="{ED7B4919-EEB5-4CA7-917F-E46D91B124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6" name="Freeform 24">
              <a:extLst>
                <a:ext uri="{FF2B5EF4-FFF2-40B4-BE49-F238E27FC236}">
                  <a16:creationId xmlns:a16="http://schemas.microsoft.com/office/drawing/2014/main" id="{590A49F4-A1AD-40F6-BEA3-4BCD3ABF5D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7" name="Freeform 74">
              <a:extLst>
                <a:ext uri="{FF2B5EF4-FFF2-40B4-BE49-F238E27FC236}">
                  <a16:creationId xmlns:a16="http://schemas.microsoft.com/office/drawing/2014/main" id="{8E2A69B6-9E37-48D5-B38D-19FC48DAC0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8" name="Freeform 22">
              <a:extLst>
                <a:ext uri="{FF2B5EF4-FFF2-40B4-BE49-F238E27FC236}">
                  <a16:creationId xmlns:a16="http://schemas.microsoft.com/office/drawing/2014/main" id="{4BBF5C8E-808C-4BD3-A6CD-B2B059A2AF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89" name="Freeform 26">
              <a:extLst>
                <a:ext uri="{FF2B5EF4-FFF2-40B4-BE49-F238E27FC236}">
                  <a16:creationId xmlns:a16="http://schemas.microsoft.com/office/drawing/2014/main" id="{BA37BCCF-DE0B-4814-9AFD-2554F68BA9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90" name="Freeform 57">
              <a:extLst>
                <a:ext uri="{FF2B5EF4-FFF2-40B4-BE49-F238E27FC236}">
                  <a16:creationId xmlns:a16="http://schemas.microsoft.com/office/drawing/2014/main" id="{616D6355-875C-49A7-AEDA-FB0B956FA8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91" name="Freeform 72">
              <a:extLst>
                <a:ext uri="{FF2B5EF4-FFF2-40B4-BE49-F238E27FC236}">
                  <a16:creationId xmlns:a16="http://schemas.microsoft.com/office/drawing/2014/main" id="{89C619BB-010C-47AA-A64B-8ACA8CFE8E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86" name="Group 44">
            <a:extLst>
              <a:ext uri="{FF2B5EF4-FFF2-40B4-BE49-F238E27FC236}">
                <a16:creationId xmlns:a16="http://schemas.microsoft.com/office/drawing/2014/main" id="{CF434E61-57BE-4284-95D8-96AF0D222FCA}"/>
              </a:ext>
            </a:extLst>
          </p:cNvPr>
          <p:cNvGrpSpPr>
            <a:grpSpLocks/>
          </p:cNvGrpSpPr>
          <p:nvPr/>
        </p:nvGrpSpPr>
        <p:grpSpPr bwMode="auto">
          <a:xfrm>
            <a:off x="8169275" y="14288"/>
            <a:ext cx="3752850" cy="1649412"/>
            <a:chOff x="0" y="0"/>
            <a:chExt cx="3752848" cy="1648304"/>
          </a:xfrm>
        </p:grpSpPr>
        <p:grpSp>
          <p:nvGrpSpPr>
            <p:cNvPr id="16407" name="Group 45">
              <a:extLst>
                <a:ext uri="{FF2B5EF4-FFF2-40B4-BE49-F238E27FC236}">
                  <a16:creationId xmlns:a16="http://schemas.microsoft.com/office/drawing/2014/main" id="{B1D0B529-1534-4FF6-ABA8-F55B5AD72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16409" name="Freeform 814">
                <a:extLst>
                  <a:ext uri="{FF2B5EF4-FFF2-40B4-BE49-F238E27FC236}">
                    <a16:creationId xmlns:a16="http://schemas.microsoft.com/office/drawing/2014/main" id="{2D78BB8D-663B-44E4-80DA-CFBD6B9BE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0" name="Freeform 823">
                <a:extLst>
                  <a:ext uri="{FF2B5EF4-FFF2-40B4-BE49-F238E27FC236}">
                    <a16:creationId xmlns:a16="http://schemas.microsoft.com/office/drawing/2014/main" id="{3D0BD3B5-9A5F-4E05-9C06-2580B30E3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1" name="Freeform 910">
                <a:extLst>
                  <a:ext uri="{FF2B5EF4-FFF2-40B4-BE49-F238E27FC236}">
                    <a16:creationId xmlns:a16="http://schemas.microsoft.com/office/drawing/2014/main" id="{3A6B6C74-54E4-486E-A9AB-A2BFEC8C26B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2" name="Freeform 911">
                <a:extLst>
                  <a:ext uri="{FF2B5EF4-FFF2-40B4-BE49-F238E27FC236}">
                    <a16:creationId xmlns:a16="http://schemas.microsoft.com/office/drawing/2014/main" id="{79D788B0-4B97-44E4-9286-986DA703B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3" name="Freeform 912">
                <a:extLst>
                  <a:ext uri="{FF2B5EF4-FFF2-40B4-BE49-F238E27FC236}">
                    <a16:creationId xmlns:a16="http://schemas.microsoft.com/office/drawing/2014/main" id="{738B12F6-2DA9-41CB-AAB4-D7FFF78AB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4" name="Freeform 913">
                <a:extLst>
                  <a:ext uri="{FF2B5EF4-FFF2-40B4-BE49-F238E27FC236}">
                    <a16:creationId xmlns:a16="http://schemas.microsoft.com/office/drawing/2014/main" id="{8311E593-A909-4247-9575-37DD06670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5" name="Freeform 914">
                <a:extLst>
                  <a:ext uri="{FF2B5EF4-FFF2-40B4-BE49-F238E27FC236}">
                    <a16:creationId xmlns:a16="http://schemas.microsoft.com/office/drawing/2014/main" id="{39D4EE47-0E48-4FCB-90D0-8C6FB8EF7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6" name="Freeform 915">
                <a:extLst>
                  <a:ext uri="{FF2B5EF4-FFF2-40B4-BE49-F238E27FC236}">
                    <a16:creationId xmlns:a16="http://schemas.microsoft.com/office/drawing/2014/main" id="{2077D7F5-8C67-4A7F-B624-F1B5A5BB899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7" name="Freeform 916">
                <a:extLst>
                  <a:ext uri="{FF2B5EF4-FFF2-40B4-BE49-F238E27FC236}">
                    <a16:creationId xmlns:a16="http://schemas.microsoft.com/office/drawing/2014/main" id="{FB0BE378-6528-4AAD-8A92-24D1044F6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8" name="Freeform 917">
                <a:extLst>
                  <a:ext uri="{FF2B5EF4-FFF2-40B4-BE49-F238E27FC236}">
                    <a16:creationId xmlns:a16="http://schemas.microsoft.com/office/drawing/2014/main" id="{51BBFFF0-2C21-41AB-9519-A70FB3B8F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9" name="Freeform 918">
                <a:extLst>
                  <a:ext uri="{FF2B5EF4-FFF2-40B4-BE49-F238E27FC236}">
                    <a16:creationId xmlns:a16="http://schemas.microsoft.com/office/drawing/2014/main" id="{99B7A748-E9F3-485B-A7BD-94F3F1BA0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0" name="Freeform 919">
                <a:extLst>
                  <a:ext uri="{FF2B5EF4-FFF2-40B4-BE49-F238E27FC236}">
                    <a16:creationId xmlns:a16="http://schemas.microsoft.com/office/drawing/2014/main" id="{BB018804-BD90-44CD-8DF5-B6A937C93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1" name="Freeform 920">
                <a:extLst>
                  <a:ext uri="{FF2B5EF4-FFF2-40B4-BE49-F238E27FC236}">
                    <a16:creationId xmlns:a16="http://schemas.microsoft.com/office/drawing/2014/main" id="{94EBB6B7-8BC2-473A-B33E-6293D5797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2" name="Freeform 921">
                <a:extLst>
                  <a:ext uri="{FF2B5EF4-FFF2-40B4-BE49-F238E27FC236}">
                    <a16:creationId xmlns:a16="http://schemas.microsoft.com/office/drawing/2014/main" id="{D6AEDFDB-EC47-4E87-83FC-7DF1283FE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3" name="Freeform 922">
                <a:extLst>
                  <a:ext uri="{FF2B5EF4-FFF2-40B4-BE49-F238E27FC236}">
                    <a16:creationId xmlns:a16="http://schemas.microsoft.com/office/drawing/2014/main" id="{AB6A6F49-4DBA-4327-A744-D2D73A7F1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4" name="Freeform 923">
                <a:extLst>
                  <a:ext uri="{FF2B5EF4-FFF2-40B4-BE49-F238E27FC236}">
                    <a16:creationId xmlns:a16="http://schemas.microsoft.com/office/drawing/2014/main" id="{035CE8AB-B5FE-46A3-91D8-F8E9F679C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5" name="Freeform 924">
                <a:extLst>
                  <a:ext uri="{FF2B5EF4-FFF2-40B4-BE49-F238E27FC236}">
                    <a16:creationId xmlns:a16="http://schemas.microsoft.com/office/drawing/2014/main" id="{398CF474-2861-4AF5-9A66-4F8C193FC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6" name="Freeform 925">
                <a:extLst>
                  <a:ext uri="{FF2B5EF4-FFF2-40B4-BE49-F238E27FC236}">
                    <a16:creationId xmlns:a16="http://schemas.microsoft.com/office/drawing/2014/main" id="{AA1089F0-619C-4859-B1ED-8134245B9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7" name="Freeform 926">
                <a:extLst>
                  <a:ext uri="{FF2B5EF4-FFF2-40B4-BE49-F238E27FC236}">
                    <a16:creationId xmlns:a16="http://schemas.microsoft.com/office/drawing/2014/main" id="{0B479933-5874-49CE-B269-F96593853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8" name="Freeform 927">
                <a:extLst>
                  <a:ext uri="{FF2B5EF4-FFF2-40B4-BE49-F238E27FC236}">
                    <a16:creationId xmlns:a16="http://schemas.microsoft.com/office/drawing/2014/main" id="{693C58E0-9A27-475A-96FF-A96C7CBC5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9" name="Freeform 928">
                <a:extLst>
                  <a:ext uri="{FF2B5EF4-FFF2-40B4-BE49-F238E27FC236}">
                    <a16:creationId xmlns:a16="http://schemas.microsoft.com/office/drawing/2014/main" id="{72F5658F-FCAB-4E09-BC7F-5E705052A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0" name="Freeform 929">
                <a:extLst>
                  <a:ext uri="{FF2B5EF4-FFF2-40B4-BE49-F238E27FC236}">
                    <a16:creationId xmlns:a16="http://schemas.microsoft.com/office/drawing/2014/main" id="{A69D410A-1120-4389-B4E3-8A650227B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1" name="Freeform 930">
                <a:extLst>
                  <a:ext uri="{FF2B5EF4-FFF2-40B4-BE49-F238E27FC236}">
                    <a16:creationId xmlns:a16="http://schemas.microsoft.com/office/drawing/2014/main" id="{0CB7CC24-9681-4916-9FCA-EC61E6523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2" name="Freeform 931">
                <a:extLst>
                  <a:ext uri="{FF2B5EF4-FFF2-40B4-BE49-F238E27FC236}">
                    <a16:creationId xmlns:a16="http://schemas.microsoft.com/office/drawing/2014/main" id="{A3B621C2-D62F-42ED-A1EE-62743BA9F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3" name="Freeform 932">
                <a:extLst>
                  <a:ext uri="{FF2B5EF4-FFF2-40B4-BE49-F238E27FC236}">
                    <a16:creationId xmlns:a16="http://schemas.microsoft.com/office/drawing/2014/main" id="{0B95E51F-F83E-4A58-876A-A58CCDD91A0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4" name="Freeform 933">
                <a:extLst>
                  <a:ext uri="{FF2B5EF4-FFF2-40B4-BE49-F238E27FC236}">
                    <a16:creationId xmlns:a16="http://schemas.microsoft.com/office/drawing/2014/main" id="{3E64E8A7-19AC-417F-806C-C6245878545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5" name="Freeform 934">
                <a:extLst>
                  <a:ext uri="{FF2B5EF4-FFF2-40B4-BE49-F238E27FC236}">
                    <a16:creationId xmlns:a16="http://schemas.microsoft.com/office/drawing/2014/main" id="{95F49E00-4E5A-458D-8F6E-70ACF2717BF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6" name="Freeform 935">
                <a:extLst>
                  <a:ext uri="{FF2B5EF4-FFF2-40B4-BE49-F238E27FC236}">
                    <a16:creationId xmlns:a16="http://schemas.microsoft.com/office/drawing/2014/main" id="{2E87CC04-77FC-4262-A9D5-CE664AD8FC1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7" name="Freeform 936">
                <a:extLst>
                  <a:ext uri="{FF2B5EF4-FFF2-40B4-BE49-F238E27FC236}">
                    <a16:creationId xmlns:a16="http://schemas.microsoft.com/office/drawing/2014/main" id="{0900D3CB-8097-4BB8-87B0-9CA1BF67C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8" name="Freeform 937">
                <a:extLst>
                  <a:ext uri="{FF2B5EF4-FFF2-40B4-BE49-F238E27FC236}">
                    <a16:creationId xmlns:a16="http://schemas.microsoft.com/office/drawing/2014/main" id="{EEA8DEFE-A6C7-4B0C-A97A-35E46B7C0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9" name="Freeform 938">
                <a:extLst>
                  <a:ext uri="{FF2B5EF4-FFF2-40B4-BE49-F238E27FC236}">
                    <a16:creationId xmlns:a16="http://schemas.microsoft.com/office/drawing/2014/main" id="{6167E9E2-4BBC-4036-99BF-35A5C03FF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0" name="Freeform 939">
                <a:extLst>
                  <a:ext uri="{FF2B5EF4-FFF2-40B4-BE49-F238E27FC236}">
                    <a16:creationId xmlns:a16="http://schemas.microsoft.com/office/drawing/2014/main" id="{6EA15650-B2F7-48AB-A332-659B54AC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1" name="Freeform 940">
                <a:extLst>
                  <a:ext uri="{FF2B5EF4-FFF2-40B4-BE49-F238E27FC236}">
                    <a16:creationId xmlns:a16="http://schemas.microsoft.com/office/drawing/2014/main" id="{07E2C17E-51B9-45E6-B374-7EC0DDF19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2" name="Freeform 941">
                <a:extLst>
                  <a:ext uri="{FF2B5EF4-FFF2-40B4-BE49-F238E27FC236}">
                    <a16:creationId xmlns:a16="http://schemas.microsoft.com/office/drawing/2014/main" id="{1E2AC210-AF2E-487F-9632-96EDDED5F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3" name="Freeform 942">
                <a:extLst>
                  <a:ext uri="{FF2B5EF4-FFF2-40B4-BE49-F238E27FC236}">
                    <a16:creationId xmlns:a16="http://schemas.microsoft.com/office/drawing/2014/main" id="{AA522A71-6489-4CA8-BBF6-111EC8910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E34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4" name="Freeform 943">
                <a:extLst>
                  <a:ext uri="{FF2B5EF4-FFF2-40B4-BE49-F238E27FC236}">
                    <a16:creationId xmlns:a16="http://schemas.microsoft.com/office/drawing/2014/main" id="{E0DC0362-BE63-44DB-9233-80CA68177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5" name="Freeform 944">
                <a:extLst>
                  <a:ext uri="{FF2B5EF4-FFF2-40B4-BE49-F238E27FC236}">
                    <a16:creationId xmlns:a16="http://schemas.microsoft.com/office/drawing/2014/main" id="{A40C10B6-5E52-47B3-A70F-924D79227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6" name="Freeform 945">
                <a:extLst>
                  <a:ext uri="{FF2B5EF4-FFF2-40B4-BE49-F238E27FC236}">
                    <a16:creationId xmlns:a16="http://schemas.microsoft.com/office/drawing/2014/main" id="{F71A9A01-12D5-4A54-A39A-D95A1FA4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7" name="Freeform 946">
                <a:extLst>
                  <a:ext uri="{FF2B5EF4-FFF2-40B4-BE49-F238E27FC236}">
                    <a16:creationId xmlns:a16="http://schemas.microsoft.com/office/drawing/2014/main" id="{94B4EE91-48A2-4492-9962-85F67AAD1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8" name="Freeform 947">
                <a:extLst>
                  <a:ext uri="{FF2B5EF4-FFF2-40B4-BE49-F238E27FC236}">
                    <a16:creationId xmlns:a16="http://schemas.microsoft.com/office/drawing/2014/main" id="{0B7A9AD0-9E71-45CD-987F-4FCE17044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2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9" name="Freeform 948">
                <a:extLst>
                  <a:ext uri="{FF2B5EF4-FFF2-40B4-BE49-F238E27FC236}">
                    <a16:creationId xmlns:a16="http://schemas.microsoft.com/office/drawing/2014/main" id="{35A0EEAD-9047-4465-BB55-BCD806FD8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50" name="Rectangle 949">
                <a:extLst>
                  <a:ext uri="{FF2B5EF4-FFF2-40B4-BE49-F238E27FC236}">
                    <a16:creationId xmlns:a16="http://schemas.microsoft.com/office/drawing/2014/main" id="{8E3B83C3-11C0-4047-9502-3AB2DBA00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408" name="文本框 47">
              <a:extLst>
                <a:ext uri="{FF2B5EF4-FFF2-40B4-BE49-F238E27FC236}">
                  <a16:creationId xmlns:a16="http://schemas.microsoft.com/office/drawing/2014/main" id="{96D11994-E71E-4623-A5A7-F09D1CB54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52" y="446187"/>
              <a:ext cx="25497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First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grpSp>
        <p:nvGrpSpPr>
          <p:cNvPr id="16387" name="Group 89">
            <a:extLst>
              <a:ext uri="{FF2B5EF4-FFF2-40B4-BE49-F238E27FC236}">
                <a16:creationId xmlns:a16="http://schemas.microsoft.com/office/drawing/2014/main" id="{35CF11C3-0DBB-4329-84AB-666228BEFF9F}"/>
              </a:ext>
            </a:extLst>
          </p:cNvPr>
          <p:cNvGrpSpPr>
            <a:grpSpLocks/>
          </p:cNvGrpSpPr>
          <p:nvPr/>
        </p:nvGrpSpPr>
        <p:grpSpPr bwMode="auto">
          <a:xfrm>
            <a:off x="1846263" y="2051050"/>
            <a:ext cx="1985962" cy="1943100"/>
            <a:chOff x="0" y="0"/>
            <a:chExt cx="2294256" cy="2245310"/>
          </a:xfrm>
        </p:grpSpPr>
        <p:grpSp>
          <p:nvGrpSpPr>
            <p:cNvPr id="16403" name="Group 90">
              <a:extLst>
                <a:ext uri="{FF2B5EF4-FFF2-40B4-BE49-F238E27FC236}">
                  <a16:creationId xmlns:a16="http://schemas.microsoft.com/office/drawing/2014/main" id="{FA2B31C2-8BA6-47B5-A692-506D827522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45310" cy="2245310"/>
              <a:chOff x="0" y="0"/>
              <a:chExt cx="2980266" cy="2980266"/>
            </a:xfrm>
          </p:grpSpPr>
          <p:sp>
            <p:nvSpPr>
              <p:cNvPr id="16405" name="形状 93">
                <a:extLst>
                  <a:ext uri="{FF2B5EF4-FFF2-40B4-BE49-F238E27FC236}">
                    <a16:creationId xmlns:a16="http://schemas.microsoft.com/office/drawing/2014/main" id="{6793FDA6-4E16-49BB-B324-A14EFF600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980266" cy="2980266"/>
              </a:xfrm>
              <a:custGeom>
                <a:avLst/>
                <a:gdLst>
                  <a:gd name="T0" fmla="*/ 2115405 w 2980266"/>
                  <a:gd name="T1" fmla="*/ 475169 h 2980266"/>
                  <a:gd name="T2" fmla="*/ 2347223 w 2980266"/>
                  <a:gd name="T3" fmla="*/ 280640 h 2980266"/>
                  <a:gd name="T4" fmla="*/ 2532418 w 2980266"/>
                  <a:gd name="T5" fmla="*/ 436037 h 2980266"/>
                  <a:gd name="T6" fmla="*/ 2381099 w 2980266"/>
                  <a:gd name="T7" fmla="*/ 698112 h 2980266"/>
                  <a:gd name="T8" fmla="*/ 2381099 w 2980266"/>
                  <a:gd name="T9" fmla="*/ 698111 h 2980266"/>
                  <a:gd name="T10" fmla="*/ 2621525 w 2980266"/>
                  <a:gd name="T11" fmla="*/ 1114541 h 2980266"/>
                  <a:gd name="T12" fmla="*/ 2924148 w 2980266"/>
                  <a:gd name="T13" fmla="*/ 1114535 h 2980266"/>
                  <a:gd name="T14" fmla="*/ 2966128 w 2980266"/>
                  <a:gd name="T15" fmla="*/ 1352617 h 2980266"/>
                  <a:gd name="T16" fmla="*/ 2681753 w 2980266"/>
                  <a:gd name="T17" fmla="*/ 1456112 h 2980266"/>
                  <a:gd name="T18" fmla="*/ 2681753 w 2980266"/>
                  <a:gd name="T19" fmla="*/ 1456111 h 2980266"/>
                  <a:gd name="T20" fmla="*/ 2682239 w 2980266"/>
                  <a:gd name="T21" fmla="*/ 1490132 h 2980266"/>
                  <a:gd name="T22" fmla="*/ 2598254 w 2980266"/>
                  <a:gd name="T23" fmla="*/ 1929658 h 2980266"/>
                  <a:gd name="T24" fmla="*/ 2830082 w 2980266"/>
                  <a:gd name="T25" fmla="*/ 2124175 h 2980266"/>
                  <a:gd name="T26" fmla="*/ 2709204 w 2980266"/>
                  <a:gd name="T27" fmla="*/ 2333541 h 2980266"/>
                  <a:gd name="T28" fmla="*/ 2424835 w 2980266"/>
                  <a:gd name="T29" fmla="*/ 2230031 h 2980266"/>
                  <a:gd name="T30" fmla="*/ 2424836 w 2980266"/>
                  <a:gd name="T31" fmla="*/ 2230031 h 2980266"/>
                  <a:gd name="T32" fmla="*/ 2056482 w 2980266"/>
                  <a:gd name="T33" fmla="*/ 2539117 h 2980266"/>
                  <a:gd name="T34" fmla="*/ 2109039 w 2980266"/>
                  <a:gd name="T35" fmla="*/ 2837140 h 2980266"/>
                  <a:gd name="T36" fmla="*/ 1881863 w 2980266"/>
                  <a:gd name="T37" fmla="*/ 2919825 h 2980266"/>
                  <a:gd name="T38" fmla="*/ 1730559 w 2980266"/>
                  <a:gd name="T39" fmla="*/ 2657742 h 2980266"/>
                  <a:gd name="T40" fmla="*/ 1730559 w 2980266"/>
                  <a:gd name="T41" fmla="*/ 2657742 h 2980266"/>
                  <a:gd name="T42" fmla="*/ 1490134 w 2980266"/>
                  <a:gd name="T43" fmla="*/ 2682239 h 2980266"/>
                  <a:gd name="T44" fmla="*/ 1249708 w 2980266"/>
                  <a:gd name="T45" fmla="*/ 2657742 h 2980266"/>
                  <a:gd name="T46" fmla="*/ 1098402 w 2980266"/>
                  <a:gd name="T47" fmla="*/ 2919825 h 2980266"/>
                  <a:gd name="T48" fmla="*/ 871226 w 2980266"/>
                  <a:gd name="T49" fmla="*/ 2837140 h 2980266"/>
                  <a:gd name="T50" fmla="*/ 923784 w 2980266"/>
                  <a:gd name="T51" fmla="*/ 2539116 h 2980266"/>
                  <a:gd name="T52" fmla="*/ 923783 w 2980266"/>
                  <a:gd name="T53" fmla="*/ 2539116 h 2980266"/>
                  <a:gd name="T54" fmla="*/ 555429 w 2980266"/>
                  <a:gd name="T55" fmla="*/ 2230031 h 2980266"/>
                  <a:gd name="T56" fmla="*/ 271061 w 2980266"/>
                  <a:gd name="T57" fmla="*/ 2333541 h 2980266"/>
                  <a:gd name="T58" fmla="*/ 150183 w 2980266"/>
                  <a:gd name="T59" fmla="*/ 2124175 h 2980266"/>
                  <a:gd name="T60" fmla="*/ 382011 w 2980266"/>
                  <a:gd name="T61" fmla="*/ 1929659 h 2980266"/>
                  <a:gd name="T62" fmla="*/ 382010 w 2980266"/>
                  <a:gd name="T63" fmla="*/ 1929659 h 2980266"/>
                  <a:gd name="T64" fmla="*/ 298026 w 2980266"/>
                  <a:gd name="T65" fmla="*/ 1490133 h 2980266"/>
                  <a:gd name="T66" fmla="*/ 298511 w 2980266"/>
                  <a:gd name="T67" fmla="*/ 1456112 h 2980266"/>
                  <a:gd name="T68" fmla="*/ 14137 w 2980266"/>
                  <a:gd name="T69" fmla="*/ 1352617 h 2980266"/>
                  <a:gd name="T70" fmla="*/ 56117 w 2980266"/>
                  <a:gd name="T71" fmla="*/ 1114535 h 2980266"/>
                  <a:gd name="T72" fmla="*/ 358740 w 2980266"/>
                  <a:gd name="T73" fmla="*/ 1114543 h 2980266"/>
                  <a:gd name="T74" fmla="*/ 358739 w 2980266"/>
                  <a:gd name="T75" fmla="*/ 1114542 h 2980266"/>
                  <a:gd name="T76" fmla="*/ 599165 w 2980266"/>
                  <a:gd name="T77" fmla="*/ 698112 h 2980266"/>
                  <a:gd name="T78" fmla="*/ 447847 w 2980266"/>
                  <a:gd name="T79" fmla="*/ 436037 h 2980266"/>
                  <a:gd name="T80" fmla="*/ 633042 w 2980266"/>
                  <a:gd name="T81" fmla="*/ 280640 h 2980266"/>
                  <a:gd name="T82" fmla="*/ 864860 w 2980266"/>
                  <a:gd name="T83" fmla="*/ 475169 h 2980266"/>
                  <a:gd name="T84" fmla="*/ 864859 w 2980266"/>
                  <a:gd name="T85" fmla="*/ 475168 h 2980266"/>
                  <a:gd name="T86" fmla="*/ 1316712 w 2980266"/>
                  <a:gd name="T87" fmla="*/ 310707 h 2980266"/>
                  <a:gd name="T88" fmla="*/ 1369255 w 2980266"/>
                  <a:gd name="T89" fmla="*/ 12681 h 2980266"/>
                  <a:gd name="T90" fmla="*/ 1611010 w 2980266"/>
                  <a:gd name="T91" fmla="*/ 12681 h 2980266"/>
                  <a:gd name="T92" fmla="*/ 1663552 w 2980266"/>
                  <a:gd name="T93" fmla="*/ 310708 h 2980266"/>
                  <a:gd name="T94" fmla="*/ 1663552 w 2980266"/>
                  <a:gd name="T95" fmla="*/ 310707 h 2980266"/>
                  <a:gd name="T96" fmla="*/ 2115405 w 2980266"/>
                  <a:gd name="T97" fmla="*/ 475168 h 29802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80266"/>
                  <a:gd name="T148" fmla="*/ 0 h 2980266"/>
                  <a:gd name="T149" fmla="*/ 2980266 w 2980266"/>
                  <a:gd name="T150" fmla="*/ 2980266 h 29802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80266" h="2980266">
                    <a:moveTo>
                      <a:pt x="2115405" y="475169"/>
                    </a:moveTo>
                    <a:lnTo>
                      <a:pt x="2347223" y="280640"/>
                    </a:lnTo>
                    <a:lnTo>
                      <a:pt x="2532418" y="436037"/>
                    </a:lnTo>
                    <a:lnTo>
                      <a:pt x="2381099" y="698112"/>
                    </a:lnTo>
                    <a:lnTo>
                      <a:pt x="2381099" y="698111"/>
                    </a:lnTo>
                    <a:cubicBezTo>
                      <a:pt x="2488695" y="819149"/>
                      <a:pt x="2570501" y="960841"/>
                      <a:pt x="2621525" y="1114541"/>
                    </a:cubicBezTo>
                    <a:lnTo>
                      <a:pt x="2924148" y="1114535"/>
                    </a:lnTo>
                    <a:lnTo>
                      <a:pt x="2966128" y="1352617"/>
                    </a:lnTo>
                    <a:lnTo>
                      <a:pt x="2681753" y="1456112"/>
                    </a:lnTo>
                    <a:lnTo>
                      <a:pt x="2681753" y="1456111"/>
                    </a:lnTo>
                    <a:cubicBezTo>
                      <a:pt x="2682077" y="1467449"/>
                      <a:pt x="2682239" y="1478790"/>
                      <a:pt x="2682239" y="1490132"/>
                    </a:cubicBezTo>
                    <a:cubicBezTo>
                      <a:pt x="2682239" y="1640628"/>
                      <a:pt x="2653742" y="1789764"/>
                      <a:pt x="2598254" y="1929658"/>
                    </a:cubicBezTo>
                    <a:lnTo>
                      <a:pt x="2830082" y="2124175"/>
                    </a:lnTo>
                    <a:lnTo>
                      <a:pt x="2709204" y="2333541"/>
                    </a:lnTo>
                    <a:lnTo>
                      <a:pt x="2424835" y="2230031"/>
                    </a:lnTo>
                    <a:lnTo>
                      <a:pt x="2424836" y="2230031"/>
                    </a:lnTo>
                    <a:cubicBezTo>
                      <a:pt x="2324320" y="2357011"/>
                      <a:pt x="2198986" y="2462178"/>
                      <a:pt x="2056482" y="2539117"/>
                    </a:cubicBezTo>
                    <a:lnTo>
                      <a:pt x="2109039" y="2837140"/>
                    </a:lnTo>
                    <a:lnTo>
                      <a:pt x="1881863" y="2919825"/>
                    </a:lnTo>
                    <a:lnTo>
                      <a:pt x="1730559" y="2657742"/>
                    </a:lnTo>
                    <a:cubicBezTo>
                      <a:pt x="1651454" y="2674031"/>
                      <a:pt x="1570898" y="2682238"/>
                      <a:pt x="1490134" y="2682239"/>
                    </a:cubicBezTo>
                    <a:cubicBezTo>
                      <a:pt x="1409369" y="2682239"/>
                      <a:pt x="1328813" y="2674031"/>
                      <a:pt x="1249708" y="2657742"/>
                    </a:cubicBezTo>
                    <a:lnTo>
                      <a:pt x="1098402" y="2919825"/>
                    </a:lnTo>
                    <a:lnTo>
                      <a:pt x="871226" y="2837140"/>
                    </a:lnTo>
                    <a:lnTo>
                      <a:pt x="923784" y="2539116"/>
                    </a:lnTo>
                    <a:lnTo>
                      <a:pt x="923783" y="2539116"/>
                    </a:lnTo>
                    <a:cubicBezTo>
                      <a:pt x="781278" y="2462178"/>
                      <a:pt x="655944" y="2357010"/>
                      <a:pt x="555429" y="2230031"/>
                    </a:cubicBezTo>
                    <a:lnTo>
                      <a:pt x="271061" y="2333541"/>
                    </a:lnTo>
                    <a:lnTo>
                      <a:pt x="150183" y="2124175"/>
                    </a:lnTo>
                    <a:lnTo>
                      <a:pt x="382011" y="1929659"/>
                    </a:lnTo>
                    <a:lnTo>
                      <a:pt x="382010" y="1929659"/>
                    </a:lnTo>
                    <a:cubicBezTo>
                      <a:pt x="326522" y="1789765"/>
                      <a:pt x="298026" y="1640629"/>
                      <a:pt x="298026" y="1490133"/>
                    </a:cubicBezTo>
                    <a:cubicBezTo>
                      <a:pt x="298025" y="1478791"/>
                      <a:pt x="298187" y="1467450"/>
                      <a:pt x="298511" y="1456112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lnTo>
                      <a:pt x="358739" y="1114542"/>
                    </a:lnTo>
                    <a:cubicBezTo>
                      <a:pt x="409763" y="960842"/>
                      <a:pt x="491569" y="819150"/>
                      <a:pt x="599165" y="698112"/>
                    </a:cubicBezTo>
                    <a:lnTo>
                      <a:pt x="447847" y="436037"/>
                    </a:lnTo>
                    <a:lnTo>
                      <a:pt x="633042" y="280640"/>
                    </a:lnTo>
                    <a:lnTo>
                      <a:pt x="864860" y="475169"/>
                    </a:lnTo>
                    <a:lnTo>
                      <a:pt x="864859" y="475168"/>
                    </a:lnTo>
                    <a:cubicBezTo>
                      <a:pt x="1002742" y="390224"/>
                      <a:pt x="1156487" y="334266"/>
                      <a:pt x="1316712" y="310707"/>
                    </a:cubicBezTo>
                    <a:lnTo>
                      <a:pt x="1369255" y="12681"/>
                    </a:lnTo>
                    <a:lnTo>
                      <a:pt x="1611010" y="12681"/>
                    </a:lnTo>
                    <a:lnTo>
                      <a:pt x="1663552" y="310708"/>
                    </a:lnTo>
                    <a:lnTo>
                      <a:pt x="1663552" y="310707"/>
                    </a:lnTo>
                    <a:cubicBezTo>
                      <a:pt x="1823777" y="334266"/>
                      <a:pt x="1977522" y="390224"/>
                      <a:pt x="2115405" y="475168"/>
                    </a:cubicBezTo>
                    <a:lnTo>
                      <a:pt x="2115405" y="475169"/>
                    </a:lnTo>
                    <a:close/>
                  </a:path>
                </a:pathLst>
              </a:cu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6" name="形状 4">
                <a:extLst>
                  <a:ext uri="{FF2B5EF4-FFF2-40B4-BE49-F238E27FC236}">
                    <a16:creationId xmlns:a16="http://schemas.microsoft.com/office/drawing/2014/main" id="{974513BA-B3AE-4CF1-9C47-BD863E0DA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614" y="653787"/>
                <a:ext cx="1781934" cy="1531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2230" tIns="62230" rIns="62230" bIns="62230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zh-CN" altLang="en-US" sz="49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404" name="文本框 92">
              <a:extLst>
                <a:ext uri="{FF2B5EF4-FFF2-40B4-BE49-F238E27FC236}">
                  <a16:creationId xmlns:a16="http://schemas.microsoft.com/office/drawing/2014/main" id="{C1D8BF0A-73C5-40AE-A16B-D33C8B37D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40" y="856135"/>
              <a:ext cx="2059116" cy="53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b="1">
                  <a:solidFill>
                    <a:schemeClr val="bg1"/>
                  </a:solidFill>
                  <a:latin typeface="MingLiU_HKSCS" panose="02020500000000000000" pitchFamily="18" charset="-120"/>
                  <a:ea typeface="MingLiU_HKSCS" panose="02020500000000000000" pitchFamily="18" charset="-120"/>
                  <a:sym typeface="MingLiU_HKSCS" panose="02020500000000000000" pitchFamily="18" charset="-120"/>
                </a:rPr>
                <a:t>KEY WORDS</a:t>
              </a:r>
              <a:endParaRPr kumimoji="0" lang="zh-CN" altLang="en-US" b="1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endParaRPr>
            </a:p>
          </p:txBody>
        </p:sp>
      </p:grpSp>
      <p:grpSp>
        <p:nvGrpSpPr>
          <p:cNvPr id="16388" name="Group 94">
            <a:extLst>
              <a:ext uri="{FF2B5EF4-FFF2-40B4-BE49-F238E27FC236}">
                <a16:creationId xmlns:a16="http://schemas.microsoft.com/office/drawing/2014/main" id="{F85FB856-E2E5-408B-A987-EC880CF5B5A3}"/>
              </a:ext>
            </a:extLst>
          </p:cNvPr>
          <p:cNvGrpSpPr>
            <a:grpSpLocks/>
          </p:cNvGrpSpPr>
          <p:nvPr/>
        </p:nvGrpSpPr>
        <p:grpSpPr bwMode="auto">
          <a:xfrm>
            <a:off x="5111750" y="2011363"/>
            <a:ext cx="2028825" cy="1944687"/>
            <a:chOff x="0" y="0"/>
            <a:chExt cx="2342375" cy="2245310"/>
          </a:xfrm>
        </p:grpSpPr>
        <p:grpSp>
          <p:nvGrpSpPr>
            <p:cNvPr id="16399" name="Group 95">
              <a:extLst>
                <a:ext uri="{FF2B5EF4-FFF2-40B4-BE49-F238E27FC236}">
                  <a16:creationId xmlns:a16="http://schemas.microsoft.com/office/drawing/2014/main" id="{85E869AB-9F0B-4340-8371-01966F272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45310" cy="2245310"/>
              <a:chOff x="0" y="0"/>
              <a:chExt cx="2980266" cy="2980266"/>
            </a:xfrm>
          </p:grpSpPr>
          <p:sp>
            <p:nvSpPr>
              <p:cNvPr id="16401" name="形状 98">
                <a:extLst>
                  <a:ext uri="{FF2B5EF4-FFF2-40B4-BE49-F238E27FC236}">
                    <a16:creationId xmlns:a16="http://schemas.microsoft.com/office/drawing/2014/main" id="{2EF7E95D-6717-4854-A513-A1F4DF25C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980266" cy="2980266"/>
              </a:xfrm>
              <a:custGeom>
                <a:avLst/>
                <a:gdLst>
                  <a:gd name="T0" fmla="*/ 2115405 w 2980266"/>
                  <a:gd name="T1" fmla="*/ 475169 h 2980266"/>
                  <a:gd name="T2" fmla="*/ 2347223 w 2980266"/>
                  <a:gd name="T3" fmla="*/ 280640 h 2980266"/>
                  <a:gd name="T4" fmla="*/ 2532418 w 2980266"/>
                  <a:gd name="T5" fmla="*/ 436037 h 2980266"/>
                  <a:gd name="T6" fmla="*/ 2381099 w 2980266"/>
                  <a:gd name="T7" fmla="*/ 698112 h 2980266"/>
                  <a:gd name="T8" fmla="*/ 2381099 w 2980266"/>
                  <a:gd name="T9" fmla="*/ 698111 h 2980266"/>
                  <a:gd name="T10" fmla="*/ 2621525 w 2980266"/>
                  <a:gd name="T11" fmla="*/ 1114541 h 2980266"/>
                  <a:gd name="T12" fmla="*/ 2924148 w 2980266"/>
                  <a:gd name="T13" fmla="*/ 1114535 h 2980266"/>
                  <a:gd name="T14" fmla="*/ 2966128 w 2980266"/>
                  <a:gd name="T15" fmla="*/ 1352617 h 2980266"/>
                  <a:gd name="T16" fmla="*/ 2681753 w 2980266"/>
                  <a:gd name="T17" fmla="*/ 1456112 h 2980266"/>
                  <a:gd name="T18" fmla="*/ 2681753 w 2980266"/>
                  <a:gd name="T19" fmla="*/ 1456111 h 2980266"/>
                  <a:gd name="T20" fmla="*/ 2682239 w 2980266"/>
                  <a:gd name="T21" fmla="*/ 1490132 h 2980266"/>
                  <a:gd name="T22" fmla="*/ 2598254 w 2980266"/>
                  <a:gd name="T23" fmla="*/ 1929658 h 2980266"/>
                  <a:gd name="T24" fmla="*/ 2830082 w 2980266"/>
                  <a:gd name="T25" fmla="*/ 2124175 h 2980266"/>
                  <a:gd name="T26" fmla="*/ 2709204 w 2980266"/>
                  <a:gd name="T27" fmla="*/ 2333541 h 2980266"/>
                  <a:gd name="T28" fmla="*/ 2424835 w 2980266"/>
                  <a:gd name="T29" fmla="*/ 2230031 h 2980266"/>
                  <a:gd name="T30" fmla="*/ 2424836 w 2980266"/>
                  <a:gd name="T31" fmla="*/ 2230031 h 2980266"/>
                  <a:gd name="T32" fmla="*/ 2056482 w 2980266"/>
                  <a:gd name="T33" fmla="*/ 2539117 h 2980266"/>
                  <a:gd name="T34" fmla="*/ 2109039 w 2980266"/>
                  <a:gd name="T35" fmla="*/ 2837140 h 2980266"/>
                  <a:gd name="T36" fmla="*/ 1881863 w 2980266"/>
                  <a:gd name="T37" fmla="*/ 2919825 h 2980266"/>
                  <a:gd name="T38" fmla="*/ 1730559 w 2980266"/>
                  <a:gd name="T39" fmla="*/ 2657742 h 2980266"/>
                  <a:gd name="T40" fmla="*/ 1730559 w 2980266"/>
                  <a:gd name="T41" fmla="*/ 2657742 h 2980266"/>
                  <a:gd name="T42" fmla="*/ 1490134 w 2980266"/>
                  <a:gd name="T43" fmla="*/ 2682239 h 2980266"/>
                  <a:gd name="T44" fmla="*/ 1249708 w 2980266"/>
                  <a:gd name="T45" fmla="*/ 2657742 h 2980266"/>
                  <a:gd name="T46" fmla="*/ 1098402 w 2980266"/>
                  <a:gd name="T47" fmla="*/ 2919825 h 2980266"/>
                  <a:gd name="T48" fmla="*/ 871226 w 2980266"/>
                  <a:gd name="T49" fmla="*/ 2837140 h 2980266"/>
                  <a:gd name="T50" fmla="*/ 923784 w 2980266"/>
                  <a:gd name="T51" fmla="*/ 2539116 h 2980266"/>
                  <a:gd name="T52" fmla="*/ 923783 w 2980266"/>
                  <a:gd name="T53" fmla="*/ 2539116 h 2980266"/>
                  <a:gd name="T54" fmla="*/ 555429 w 2980266"/>
                  <a:gd name="T55" fmla="*/ 2230031 h 2980266"/>
                  <a:gd name="T56" fmla="*/ 271061 w 2980266"/>
                  <a:gd name="T57" fmla="*/ 2333541 h 2980266"/>
                  <a:gd name="T58" fmla="*/ 150183 w 2980266"/>
                  <a:gd name="T59" fmla="*/ 2124175 h 2980266"/>
                  <a:gd name="T60" fmla="*/ 382011 w 2980266"/>
                  <a:gd name="T61" fmla="*/ 1929659 h 2980266"/>
                  <a:gd name="T62" fmla="*/ 382010 w 2980266"/>
                  <a:gd name="T63" fmla="*/ 1929659 h 2980266"/>
                  <a:gd name="T64" fmla="*/ 298026 w 2980266"/>
                  <a:gd name="T65" fmla="*/ 1490133 h 2980266"/>
                  <a:gd name="T66" fmla="*/ 298511 w 2980266"/>
                  <a:gd name="T67" fmla="*/ 1456112 h 2980266"/>
                  <a:gd name="T68" fmla="*/ 14137 w 2980266"/>
                  <a:gd name="T69" fmla="*/ 1352617 h 2980266"/>
                  <a:gd name="T70" fmla="*/ 56117 w 2980266"/>
                  <a:gd name="T71" fmla="*/ 1114535 h 2980266"/>
                  <a:gd name="T72" fmla="*/ 358740 w 2980266"/>
                  <a:gd name="T73" fmla="*/ 1114543 h 2980266"/>
                  <a:gd name="T74" fmla="*/ 358739 w 2980266"/>
                  <a:gd name="T75" fmla="*/ 1114542 h 2980266"/>
                  <a:gd name="T76" fmla="*/ 599165 w 2980266"/>
                  <a:gd name="T77" fmla="*/ 698112 h 2980266"/>
                  <a:gd name="T78" fmla="*/ 447847 w 2980266"/>
                  <a:gd name="T79" fmla="*/ 436037 h 2980266"/>
                  <a:gd name="T80" fmla="*/ 633042 w 2980266"/>
                  <a:gd name="T81" fmla="*/ 280640 h 2980266"/>
                  <a:gd name="T82" fmla="*/ 864860 w 2980266"/>
                  <a:gd name="T83" fmla="*/ 475169 h 2980266"/>
                  <a:gd name="T84" fmla="*/ 864859 w 2980266"/>
                  <a:gd name="T85" fmla="*/ 475168 h 2980266"/>
                  <a:gd name="T86" fmla="*/ 1316712 w 2980266"/>
                  <a:gd name="T87" fmla="*/ 310707 h 2980266"/>
                  <a:gd name="T88" fmla="*/ 1369255 w 2980266"/>
                  <a:gd name="T89" fmla="*/ 12681 h 2980266"/>
                  <a:gd name="T90" fmla="*/ 1611010 w 2980266"/>
                  <a:gd name="T91" fmla="*/ 12681 h 2980266"/>
                  <a:gd name="T92" fmla="*/ 1663552 w 2980266"/>
                  <a:gd name="T93" fmla="*/ 310708 h 2980266"/>
                  <a:gd name="T94" fmla="*/ 1663552 w 2980266"/>
                  <a:gd name="T95" fmla="*/ 310707 h 2980266"/>
                  <a:gd name="T96" fmla="*/ 2115405 w 2980266"/>
                  <a:gd name="T97" fmla="*/ 475168 h 29802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80266"/>
                  <a:gd name="T148" fmla="*/ 0 h 2980266"/>
                  <a:gd name="T149" fmla="*/ 2980266 w 2980266"/>
                  <a:gd name="T150" fmla="*/ 2980266 h 29802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80266" h="2980266">
                    <a:moveTo>
                      <a:pt x="2115405" y="475169"/>
                    </a:moveTo>
                    <a:lnTo>
                      <a:pt x="2347223" y="280640"/>
                    </a:lnTo>
                    <a:lnTo>
                      <a:pt x="2532418" y="436037"/>
                    </a:lnTo>
                    <a:lnTo>
                      <a:pt x="2381099" y="698112"/>
                    </a:lnTo>
                    <a:lnTo>
                      <a:pt x="2381099" y="698111"/>
                    </a:lnTo>
                    <a:cubicBezTo>
                      <a:pt x="2488695" y="819149"/>
                      <a:pt x="2570501" y="960841"/>
                      <a:pt x="2621525" y="1114541"/>
                    </a:cubicBezTo>
                    <a:lnTo>
                      <a:pt x="2924148" y="1114535"/>
                    </a:lnTo>
                    <a:lnTo>
                      <a:pt x="2966128" y="1352617"/>
                    </a:lnTo>
                    <a:lnTo>
                      <a:pt x="2681753" y="1456112"/>
                    </a:lnTo>
                    <a:lnTo>
                      <a:pt x="2681753" y="1456111"/>
                    </a:lnTo>
                    <a:cubicBezTo>
                      <a:pt x="2682077" y="1467449"/>
                      <a:pt x="2682239" y="1478790"/>
                      <a:pt x="2682239" y="1490132"/>
                    </a:cubicBezTo>
                    <a:cubicBezTo>
                      <a:pt x="2682239" y="1640628"/>
                      <a:pt x="2653742" y="1789764"/>
                      <a:pt x="2598254" y="1929658"/>
                    </a:cubicBezTo>
                    <a:lnTo>
                      <a:pt x="2830082" y="2124175"/>
                    </a:lnTo>
                    <a:lnTo>
                      <a:pt x="2709204" y="2333541"/>
                    </a:lnTo>
                    <a:lnTo>
                      <a:pt x="2424835" y="2230031"/>
                    </a:lnTo>
                    <a:lnTo>
                      <a:pt x="2424836" y="2230031"/>
                    </a:lnTo>
                    <a:cubicBezTo>
                      <a:pt x="2324320" y="2357011"/>
                      <a:pt x="2198986" y="2462178"/>
                      <a:pt x="2056482" y="2539117"/>
                    </a:cubicBezTo>
                    <a:lnTo>
                      <a:pt x="2109039" y="2837140"/>
                    </a:lnTo>
                    <a:lnTo>
                      <a:pt x="1881863" y="2919825"/>
                    </a:lnTo>
                    <a:lnTo>
                      <a:pt x="1730559" y="2657742"/>
                    </a:lnTo>
                    <a:cubicBezTo>
                      <a:pt x="1651454" y="2674031"/>
                      <a:pt x="1570898" y="2682238"/>
                      <a:pt x="1490134" y="2682239"/>
                    </a:cubicBezTo>
                    <a:cubicBezTo>
                      <a:pt x="1409369" y="2682239"/>
                      <a:pt x="1328813" y="2674031"/>
                      <a:pt x="1249708" y="2657742"/>
                    </a:cubicBezTo>
                    <a:lnTo>
                      <a:pt x="1098402" y="2919825"/>
                    </a:lnTo>
                    <a:lnTo>
                      <a:pt x="871226" y="2837140"/>
                    </a:lnTo>
                    <a:lnTo>
                      <a:pt x="923784" y="2539116"/>
                    </a:lnTo>
                    <a:lnTo>
                      <a:pt x="923783" y="2539116"/>
                    </a:lnTo>
                    <a:cubicBezTo>
                      <a:pt x="781278" y="2462178"/>
                      <a:pt x="655944" y="2357010"/>
                      <a:pt x="555429" y="2230031"/>
                    </a:cubicBezTo>
                    <a:lnTo>
                      <a:pt x="271061" y="2333541"/>
                    </a:lnTo>
                    <a:lnTo>
                      <a:pt x="150183" y="2124175"/>
                    </a:lnTo>
                    <a:lnTo>
                      <a:pt x="382011" y="1929659"/>
                    </a:lnTo>
                    <a:lnTo>
                      <a:pt x="382010" y="1929659"/>
                    </a:lnTo>
                    <a:cubicBezTo>
                      <a:pt x="326522" y="1789765"/>
                      <a:pt x="298026" y="1640629"/>
                      <a:pt x="298026" y="1490133"/>
                    </a:cubicBezTo>
                    <a:cubicBezTo>
                      <a:pt x="298025" y="1478791"/>
                      <a:pt x="298187" y="1467450"/>
                      <a:pt x="298511" y="1456112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lnTo>
                      <a:pt x="358739" y="1114542"/>
                    </a:lnTo>
                    <a:cubicBezTo>
                      <a:pt x="409763" y="960842"/>
                      <a:pt x="491569" y="819150"/>
                      <a:pt x="599165" y="698112"/>
                    </a:cubicBezTo>
                    <a:lnTo>
                      <a:pt x="447847" y="436037"/>
                    </a:lnTo>
                    <a:lnTo>
                      <a:pt x="633042" y="280640"/>
                    </a:lnTo>
                    <a:lnTo>
                      <a:pt x="864860" y="475169"/>
                    </a:lnTo>
                    <a:lnTo>
                      <a:pt x="864859" y="475168"/>
                    </a:lnTo>
                    <a:cubicBezTo>
                      <a:pt x="1002742" y="390224"/>
                      <a:pt x="1156487" y="334266"/>
                      <a:pt x="1316712" y="310707"/>
                    </a:cubicBezTo>
                    <a:lnTo>
                      <a:pt x="1369255" y="12681"/>
                    </a:lnTo>
                    <a:lnTo>
                      <a:pt x="1611010" y="12681"/>
                    </a:lnTo>
                    <a:lnTo>
                      <a:pt x="1663552" y="310708"/>
                    </a:lnTo>
                    <a:lnTo>
                      <a:pt x="1663552" y="310707"/>
                    </a:lnTo>
                    <a:cubicBezTo>
                      <a:pt x="1823777" y="334266"/>
                      <a:pt x="1977522" y="390224"/>
                      <a:pt x="2115405" y="475168"/>
                    </a:cubicBezTo>
                    <a:lnTo>
                      <a:pt x="2115405" y="475169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2" name="形状 4">
                <a:extLst>
                  <a:ext uri="{FF2B5EF4-FFF2-40B4-BE49-F238E27FC236}">
                    <a16:creationId xmlns:a16="http://schemas.microsoft.com/office/drawing/2014/main" id="{5A1E1D45-B992-4B22-8ACC-73A053C88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166" y="698113"/>
                <a:ext cx="1781934" cy="1531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2230" tIns="62230" rIns="62230" bIns="62230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zh-CN" altLang="en-US" sz="49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400" name="文本框 97">
              <a:extLst>
                <a:ext uri="{FF2B5EF4-FFF2-40B4-BE49-F238E27FC236}">
                  <a16:creationId xmlns:a16="http://schemas.microsoft.com/office/drawing/2014/main" id="{F74AD387-A7D9-4888-B0C1-76BCAEE94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89" y="900895"/>
              <a:ext cx="2114986" cy="53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b="1">
                  <a:solidFill>
                    <a:schemeClr val="bg1"/>
                  </a:solidFill>
                  <a:latin typeface="MingLiU_HKSCS" panose="02020500000000000000" pitchFamily="18" charset="-120"/>
                  <a:ea typeface="MingLiU_HKSCS" panose="02020500000000000000" pitchFamily="18" charset="-120"/>
                  <a:sym typeface="MingLiU_HKSCS" panose="02020500000000000000" pitchFamily="18" charset="-120"/>
                </a:rPr>
                <a:t>KEY WORDS</a:t>
              </a:r>
              <a:endParaRPr kumimoji="0" lang="zh-CN" altLang="en-US" b="1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endParaRPr>
            </a:p>
          </p:txBody>
        </p:sp>
      </p:grpSp>
      <p:grpSp>
        <p:nvGrpSpPr>
          <p:cNvPr id="16389" name="Group 99">
            <a:extLst>
              <a:ext uri="{FF2B5EF4-FFF2-40B4-BE49-F238E27FC236}">
                <a16:creationId xmlns:a16="http://schemas.microsoft.com/office/drawing/2014/main" id="{41479154-352E-4EA7-8232-A5870416CB50}"/>
              </a:ext>
            </a:extLst>
          </p:cNvPr>
          <p:cNvGrpSpPr>
            <a:grpSpLocks/>
          </p:cNvGrpSpPr>
          <p:nvPr/>
        </p:nvGrpSpPr>
        <p:grpSpPr bwMode="auto">
          <a:xfrm>
            <a:off x="8318500" y="1997075"/>
            <a:ext cx="1943100" cy="1944688"/>
            <a:chOff x="0" y="0"/>
            <a:chExt cx="2245310" cy="2245310"/>
          </a:xfrm>
        </p:grpSpPr>
        <p:grpSp>
          <p:nvGrpSpPr>
            <p:cNvPr id="16395" name="Group 100">
              <a:extLst>
                <a:ext uri="{FF2B5EF4-FFF2-40B4-BE49-F238E27FC236}">
                  <a16:creationId xmlns:a16="http://schemas.microsoft.com/office/drawing/2014/main" id="{A31E80B4-BD26-4201-8309-224BEA5296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45310" cy="2245310"/>
              <a:chOff x="0" y="0"/>
              <a:chExt cx="2980266" cy="2980266"/>
            </a:xfrm>
          </p:grpSpPr>
          <p:sp>
            <p:nvSpPr>
              <p:cNvPr id="16397" name="形状 103">
                <a:extLst>
                  <a:ext uri="{FF2B5EF4-FFF2-40B4-BE49-F238E27FC236}">
                    <a16:creationId xmlns:a16="http://schemas.microsoft.com/office/drawing/2014/main" id="{98CD22ED-F3FA-4815-8069-F04D7C6E5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980266" cy="2980266"/>
              </a:xfrm>
              <a:custGeom>
                <a:avLst/>
                <a:gdLst>
                  <a:gd name="T0" fmla="*/ 2115405 w 2980266"/>
                  <a:gd name="T1" fmla="*/ 475169 h 2980266"/>
                  <a:gd name="T2" fmla="*/ 2347223 w 2980266"/>
                  <a:gd name="T3" fmla="*/ 280640 h 2980266"/>
                  <a:gd name="T4" fmla="*/ 2532418 w 2980266"/>
                  <a:gd name="T5" fmla="*/ 436037 h 2980266"/>
                  <a:gd name="T6" fmla="*/ 2381099 w 2980266"/>
                  <a:gd name="T7" fmla="*/ 698112 h 2980266"/>
                  <a:gd name="T8" fmla="*/ 2381099 w 2980266"/>
                  <a:gd name="T9" fmla="*/ 698111 h 2980266"/>
                  <a:gd name="T10" fmla="*/ 2621525 w 2980266"/>
                  <a:gd name="T11" fmla="*/ 1114541 h 2980266"/>
                  <a:gd name="T12" fmla="*/ 2924148 w 2980266"/>
                  <a:gd name="T13" fmla="*/ 1114535 h 2980266"/>
                  <a:gd name="T14" fmla="*/ 2966128 w 2980266"/>
                  <a:gd name="T15" fmla="*/ 1352617 h 2980266"/>
                  <a:gd name="T16" fmla="*/ 2681753 w 2980266"/>
                  <a:gd name="T17" fmla="*/ 1456112 h 2980266"/>
                  <a:gd name="T18" fmla="*/ 2681753 w 2980266"/>
                  <a:gd name="T19" fmla="*/ 1456111 h 2980266"/>
                  <a:gd name="T20" fmla="*/ 2682239 w 2980266"/>
                  <a:gd name="T21" fmla="*/ 1490132 h 2980266"/>
                  <a:gd name="T22" fmla="*/ 2598254 w 2980266"/>
                  <a:gd name="T23" fmla="*/ 1929658 h 2980266"/>
                  <a:gd name="T24" fmla="*/ 2830082 w 2980266"/>
                  <a:gd name="T25" fmla="*/ 2124175 h 2980266"/>
                  <a:gd name="T26" fmla="*/ 2709204 w 2980266"/>
                  <a:gd name="T27" fmla="*/ 2333541 h 2980266"/>
                  <a:gd name="T28" fmla="*/ 2424835 w 2980266"/>
                  <a:gd name="T29" fmla="*/ 2230031 h 2980266"/>
                  <a:gd name="T30" fmla="*/ 2424836 w 2980266"/>
                  <a:gd name="T31" fmla="*/ 2230031 h 2980266"/>
                  <a:gd name="T32" fmla="*/ 2056482 w 2980266"/>
                  <a:gd name="T33" fmla="*/ 2539117 h 2980266"/>
                  <a:gd name="T34" fmla="*/ 2109039 w 2980266"/>
                  <a:gd name="T35" fmla="*/ 2837140 h 2980266"/>
                  <a:gd name="T36" fmla="*/ 1881863 w 2980266"/>
                  <a:gd name="T37" fmla="*/ 2919825 h 2980266"/>
                  <a:gd name="T38" fmla="*/ 1730559 w 2980266"/>
                  <a:gd name="T39" fmla="*/ 2657742 h 2980266"/>
                  <a:gd name="T40" fmla="*/ 1730559 w 2980266"/>
                  <a:gd name="T41" fmla="*/ 2657742 h 2980266"/>
                  <a:gd name="T42" fmla="*/ 1490134 w 2980266"/>
                  <a:gd name="T43" fmla="*/ 2682239 h 2980266"/>
                  <a:gd name="T44" fmla="*/ 1249708 w 2980266"/>
                  <a:gd name="T45" fmla="*/ 2657742 h 2980266"/>
                  <a:gd name="T46" fmla="*/ 1098402 w 2980266"/>
                  <a:gd name="T47" fmla="*/ 2919825 h 2980266"/>
                  <a:gd name="T48" fmla="*/ 871226 w 2980266"/>
                  <a:gd name="T49" fmla="*/ 2837140 h 2980266"/>
                  <a:gd name="T50" fmla="*/ 923784 w 2980266"/>
                  <a:gd name="T51" fmla="*/ 2539116 h 2980266"/>
                  <a:gd name="T52" fmla="*/ 923783 w 2980266"/>
                  <a:gd name="T53" fmla="*/ 2539116 h 2980266"/>
                  <a:gd name="T54" fmla="*/ 555429 w 2980266"/>
                  <a:gd name="T55" fmla="*/ 2230031 h 2980266"/>
                  <a:gd name="T56" fmla="*/ 271061 w 2980266"/>
                  <a:gd name="T57" fmla="*/ 2333541 h 2980266"/>
                  <a:gd name="T58" fmla="*/ 150183 w 2980266"/>
                  <a:gd name="T59" fmla="*/ 2124175 h 2980266"/>
                  <a:gd name="T60" fmla="*/ 382011 w 2980266"/>
                  <a:gd name="T61" fmla="*/ 1929659 h 2980266"/>
                  <a:gd name="T62" fmla="*/ 382010 w 2980266"/>
                  <a:gd name="T63" fmla="*/ 1929659 h 2980266"/>
                  <a:gd name="T64" fmla="*/ 298026 w 2980266"/>
                  <a:gd name="T65" fmla="*/ 1490133 h 2980266"/>
                  <a:gd name="T66" fmla="*/ 298511 w 2980266"/>
                  <a:gd name="T67" fmla="*/ 1456112 h 2980266"/>
                  <a:gd name="T68" fmla="*/ 14137 w 2980266"/>
                  <a:gd name="T69" fmla="*/ 1352617 h 2980266"/>
                  <a:gd name="T70" fmla="*/ 56117 w 2980266"/>
                  <a:gd name="T71" fmla="*/ 1114535 h 2980266"/>
                  <a:gd name="T72" fmla="*/ 358740 w 2980266"/>
                  <a:gd name="T73" fmla="*/ 1114543 h 2980266"/>
                  <a:gd name="T74" fmla="*/ 358739 w 2980266"/>
                  <a:gd name="T75" fmla="*/ 1114542 h 2980266"/>
                  <a:gd name="T76" fmla="*/ 599165 w 2980266"/>
                  <a:gd name="T77" fmla="*/ 698112 h 2980266"/>
                  <a:gd name="T78" fmla="*/ 447847 w 2980266"/>
                  <a:gd name="T79" fmla="*/ 436037 h 2980266"/>
                  <a:gd name="T80" fmla="*/ 633042 w 2980266"/>
                  <a:gd name="T81" fmla="*/ 280640 h 2980266"/>
                  <a:gd name="T82" fmla="*/ 864860 w 2980266"/>
                  <a:gd name="T83" fmla="*/ 475169 h 2980266"/>
                  <a:gd name="T84" fmla="*/ 864859 w 2980266"/>
                  <a:gd name="T85" fmla="*/ 475168 h 2980266"/>
                  <a:gd name="T86" fmla="*/ 1316712 w 2980266"/>
                  <a:gd name="T87" fmla="*/ 310707 h 2980266"/>
                  <a:gd name="T88" fmla="*/ 1369255 w 2980266"/>
                  <a:gd name="T89" fmla="*/ 12681 h 2980266"/>
                  <a:gd name="T90" fmla="*/ 1611010 w 2980266"/>
                  <a:gd name="T91" fmla="*/ 12681 h 2980266"/>
                  <a:gd name="T92" fmla="*/ 1663552 w 2980266"/>
                  <a:gd name="T93" fmla="*/ 310708 h 2980266"/>
                  <a:gd name="T94" fmla="*/ 1663552 w 2980266"/>
                  <a:gd name="T95" fmla="*/ 310707 h 2980266"/>
                  <a:gd name="T96" fmla="*/ 2115405 w 2980266"/>
                  <a:gd name="T97" fmla="*/ 475168 h 29802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80266"/>
                  <a:gd name="T148" fmla="*/ 0 h 2980266"/>
                  <a:gd name="T149" fmla="*/ 2980266 w 2980266"/>
                  <a:gd name="T150" fmla="*/ 2980266 h 29802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80266" h="2980266">
                    <a:moveTo>
                      <a:pt x="2115405" y="475169"/>
                    </a:moveTo>
                    <a:lnTo>
                      <a:pt x="2347223" y="280640"/>
                    </a:lnTo>
                    <a:lnTo>
                      <a:pt x="2532418" y="436037"/>
                    </a:lnTo>
                    <a:lnTo>
                      <a:pt x="2381099" y="698112"/>
                    </a:lnTo>
                    <a:lnTo>
                      <a:pt x="2381099" y="698111"/>
                    </a:lnTo>
                    <a:cubicBezTo>
                      <a:pt x="2488695" y="819149"/>
                      <a:pt x="2570501" y="960841"/>
                      <a:pt x="2621525" y="1114541"/>
                    </a:cubicBezTo>
                    <a:lnTo>
                      <a:pt x="2924148" y="1114535"/>
                    </a:lnTo>
                    <a:lnTo>
                      <a:pt x="2966128" y="1352617"/>
                    </a:lnTo>
                    <a:lnTo>
                      <a:pt x="2681753" y="1456112"/>
                    </a:lnTo>
                    <a:lnTo>
                      <a:pt x="2681753" y="1456111"/>
                    </a:lnTo>
                    <a:cubicBezTo>
                      <a:pt x="2682077" y="1467449"/>
                      <a:pt x="2682239" y="1478790"/>
                      <a:pt x="2682239" y="1490132"/>
                    </a:cubicBezTo>
                    <a:cubicBezTo>
                      <a:pt x="2682239" y="1640628"/>
                      <a:pt x="2653742" y="1789764"/>
                      <a:pt x="2598254" y="1929658"/>
                    </a:cubicBezTo>
                    <a:lnTo>
                      <a:pt x="2830082" y="2124175"/>
                    </a:lnTo>
                    <a:lnTo>
                      <a:pt x="2709204" y="2333541"/>
                    </a:lnTo>
                    <a:lnTo>
                      <a:pt x="2424835" y="2230031"/>
                    </a:lnTo>
                    <a:lnTo>
                      <a:pt x="2424836" y="2230031"/>
                    </a:lnTo>
                    <a:cubicBezTo>
                      <a:pt x="2324320" y="2357011"/>
                      <a:pt x="2198986" y="2462178"/>
                      <a:pt x="2056482" y="2539117"/>
                    </a:cubicBezTo>
                    <a:lnTo>
                      <a:pt x="2109039" y="2837140"/>
                    </a:lnTo>
                    <a:lnTo>
                      <a:pt x="1881863" y="2919825"/>
                    </a:lnTo>
                    <a:lnTo>
                      <a:pt x="1730559" y="2657742"/>
                    </a:lnTo>
                    <a:cubicBezTo>
                      <a:pt x="1651454" y="2674031"/>
                      <a:pt x="1570898" y="2682238"/>
                      <a:pt x="1490134" y="2682239"/>
                    </a:cubicBezTo>
                    <a:cubicBezTo>
                      <a:pt x="1409369" y="2682239"/>
                      <a:pt x="1328813" y="2674031"/>
                      <a:pt x="1249708" y="2657742"/>
                    </a:cubicBezTo>
                    <a:lnTo>
                      <a:pt x="1098402" y="2919825"/>
                    </a:lnTo>
                    <a:lnTo>
                      <a:pt x="871226" y="2837140"/>
                    </a:lnTo>
                    <a:lnTo>
                      <a:pt x="923784" y="2539116"/>
                    </a:lnTo>
                    <a:lnTo>
                      <a:pt x="923783" y="2539116"/>
                    </a:lnTo>
                    <a:cubicBezTo>
                      <a:pt x="781278" y="2462178"/>
                      <a:pt x="655944" y="2357010"/>
                      <a:pt x="555429" y="2230031"/>
                    </a:cubicBezTo>
                    <a:lnTo>
                      <a:pt x="271061" y="2333541"/>
                    </a:lnTo>
                    <a:lnTo>
                      <a:pt x="150183" y="2124175"/>
                    </a:lnTo>
                    <a:lnTo>
                      <a:pt x="382011" y="1929659"/>
                    </a:lnTo>
                    <a:lnTo>
                      <a:pt x="382010" y="1929659"/>
                    </a:lnTo>
                    <a:cubicBezTo>
                      <a:pt x="326522" y="1789765"/>
                      <a:pt x="298026" y="1640629"/>
                      <a:pt x="298026" y="1490133"/>
                    </a:cubicBezTo>
                    <a:cubicBezTo>
                      <a:pt x="298025" y="1478791"/>
                      <a:pt x="298187" y="1467450"/>
                      <a:pt x="298511" y="1456112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lnTo>
                      <a:pt x="358739" y="1114542"/>
                    </a:lnTo>
                    <a:cubicBezTo>
                      <a:pt x="409763" y="960842"/>
                      <a:pt x="491569" y="819150"/>
                      <a:pt x="599165" y="698112"/>
                    </a:cubicBezTo>
                    <a:lnTo>
                      <a:pt x="447847" y="436037"/>
                    </a:lnTo>
                    <a:lnTo>
                      <a:pt x="633042" y="280640"/>
                    </a:lnTo>
                    <a:lnTo>
                      <a:pt x="864860" y="475169"/>
                    </a:lnTo>
                    <a:lnTo>
                      <a:pt x="864859" y="475168"/>
                    </a:lnTo>
                    <a:cubicBezTo>
                      <a:pt x="1002742" y="390224"/>
                      <a:pt x="1156487" y="334266"/>
                      <a:pt x="1316712" y="310707"/>
                    </a:cubicBezTo>
                    <a:lnTo>
                      <a:pt x="1369255" y="12681"/>
                    </a:lnTo>
                    <a:lnTo>
                      <a:pt x="1611010" y="12681"/>
                    </a:lnTo>
                    <a:lnTo>
                      <a:pt x="1663552" y="310708"/>
                    </a:lnTo>
                    <a:lnTo>
                      <a:pt x="1663552" y="310707"/>
                    </a:lnTo>
                    <a:cubicBezTo>
                      <a:pt x="1823777" y="334266"/>
                      <a:pt x="1977522" y="390224"/>
                      <a:pt x="2115405" y="475168"/>
                    </a:cubicBezTo>
                    <a:lnTo>
                      <a:pt x="2115405" y="475169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8" name="形状 4">
                <a:extLst>
                  <a:ext uri="{FF2B5EF4-FFF2-40B4-BE49-F238E27FC236}">
                    <a16:creationId xmlns:a16="http://schemas.microsoft.com/office/drawing/2014/main" id="{33E07263-01BC-4A4B-992E-CFB39D7AF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166" y="698113"/>
                <a:ext cx="1781934" cy="1531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2230" tIns="62230" rIns="62230" bIns="62230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zh-CN" altLang="en-US" sz="49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6396" name="文本框 102">
              <a:extLst>
                <a:ext uri="{FF2B5EF4-FFF2-40B4-BE49-F238E27FC236}">
                  <a16:creationId xmlns:a16="http://schemas.microsoft.com/office/drawing/2014/main" id="{178B7338-BFD7-4FBE-BE64-46973833F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96" y="872600"/>
              <a:ext cx="2005714" cy="53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b="1">
                  <a:solidFill>
                    <a:schemeClr val="bg1"/>
                  </a:solidFill>
                  <a:latin typeface="MingLiU_HKSCS" panose="02020500000000000000" pitchFamily="18" charset="-120"/>
                  <a:ea typeface="MingLiU_HKSCS" panose="02020500000000000000" pitchFamily="18" charset="-120"/>
                  <a:sym typeface="MingLiU_HKSCS" panose="02020500000000000000" pitchFamily="18" charset="-120"/>
                </a:rPr>
                <a:t>KEY WORDS</a:t>
              </a:r>
              <a:endParaRPr kumimoji="0" lang="zh-CN" altLang="en-US" b="1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endParaRPr>
            </a:p>
          </p:txBody>
        </p:sp>
      </p:grpSp>
      <p:sp>
        <p:nvSpPr>
          <p:cNvPr id="16390" name="燕尾形 105">
            <a:extLst>
              <a:ext uri="{FF2B5EF4-FFF2-40B4-BE49-F238E27FC236}">
                <a16:creationId xmlns:a16="http://schemas.microsoft.com/office/drawing/2014/main" id="{97A97AF1-8AAF-4EC7-9026-D75CE3257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13" y="2886075"/>
            <a:ext cx="366712" cy="555625"/>
          </a:xfrm>
          <a:prstGeom prst="chevron">
            <a:avLst>
              <a:gd name="adj" fmla="val 6914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1" name="燕尾形 106">
            <a:extLst>
              <a:ext uri="{FF2B5EF4-FFF2-40B4-BE49-F238E27FC236}">
                <a16:creationId xmlns:a16="http://schemas.microsoft.com/office/drawing/2014/main" id="{F2DBE627-B576-4EF9-830C-43ADF2ACB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0" y="2946400"/>
            <a:ext cx="365125" cy="555625"/>
          </a:xfrm>
          <a:prstGeom prst="chevron">
            <a:avLst>
              <a:gd name="adj" fmla="val 6914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2" name="文本框 107">
            <a:extLst>
              <a:ext uri="{FF2B5EF4-FFF2-40B4-BE49-F238E27FC236}">
                <a16:creationId xmlns:a16="http://schemas.microsoft.com/office/drawing/2014/main" id="{529B40A8-8906-4148-87C5-86481F21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4619625"/>
            <a:ext cx="2352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rgbClr val="29CB9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393" name="文本框 110">
            <a:extLst>
              <a:ext uri="{FF2B5EF4-FFF2-40B4-BE49-F238E27FC236}">
                <a16:creationId xmlns:a16="http://schemas.microsoft.com/office/drawing/2014/main" id="{A189E029-82F0-4CB6-A563-4FFB21CED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4640263"/>
            <a:ext cx="2352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rgbClr val="29CB9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394" name="文本框 111">
            <a:extLst>
              <a:ext uri="{FF2B5EF4-FFF2-40B4-BE49-F238E27FC236}">
                <a16:creationId xmlns:a16="http://schemas.microsoft.com/office/drawing/2014/main" id="{F694E7AB-F68C-48DF-A54F-BF00B1CA0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4640263"/>
            <a:ext cx="23510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YOUR TEXT HERE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rgbClr val="29CB99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1D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E44BB43E-4667-4E7E-B425-03D08C7F16E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950" y="0"/>
            <a:ext cx="2390775" cy="7029450"/>
            <a:chOff x="0" y="0"/>
            <a:chExt cx="2389189" cy="7029887"/>
          </a:xfrm>
        </p:grpSpPr>
        <p:sp>
          <p:nvSpPr>
            <p:cNvPr id="17558" name="Freeform 17">
              <a:extLst>
                <a:ext uri="{FF2B5EF4-FFF2-40B4-BE49-F238E27FC236}">
                  <a16:creationId xmlns:a16="http://schemas.microsoft.com/office/drawing/2014/main" id="{16CEB773-3E1D-4DD8-AD28-D313C78BD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9" name="Freeform 18">
              <a:extLst>
                <a:ext uri="{FF2B5EF4-FFF2-40B4-BE49-F238E27FC236}">
                  <a16:creationId xmlns:a16="http://schemas.microsoft.com/office/drawing/2014/main" id="{53585D81-35E5-4B2A-B284-7CEE613E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0" name="Freeform 20">
              <a:extLst>
                <a:ext uri="{FF2B5EF4-FFF2-40B4-BE49-F238E27FC236}">
                  <a16:creationId xmlns:a16="http://schemas.microsoft.com/office/drawing/2014/main" id="{636F6DCD-F3CC-4C63-9DA9-7873D321F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1" name="Freeform 21">
              <a:extLst>
                <a:ext uri="{FF2B5EF4-FFF2-40B4-BE49-F238E27FC236}">
                  <a16:creationId xmlns:a16="http://schemas.microsoft.com/office/drawing/2014/main" id="{AE2B98D1-41E2-407D-B64E-773360C6C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2" name="Freeform 22">
              <a:extLst>
                <a:ext uri="{FF2B5EF4-FFF2-40B4-BE49-F238E27FC236}">
                  <a16:creationId xmlns:a16="http://schemas.microsoft.com/office/drawing/2014/main" id="{C79C947A-CA47-476F-959E-F9A1A88DE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3" name="Freeform 23">
              <a:extLst>
                <a:ext uri="{FF2B5EF4-FFF2-40B4-BE49-F238E27FC236}">
                  <a16:creationId xmlns:a16="http://schemas.microsoft.com/office/drawing/2014/main" id="{3A94764D-B928-4AAA-B942-806BDD413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4" name="Freeform 30">
              <a:extLst>
                <a:ext uri="{FF2B5EF4-FFF2-40B4-BE49-F238E27FC236}">
                  <a16:creationId xmlns:a16="http://schemas.microsoft.com/office/drawing/2014/main" id="{210D8D58-39D3-46FF-967E-9E467F69A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5" name="Freeform 31">
              <a:extLst>
                <a:ext uri="{FF2B5EF4-FFF2-40B4-BE49-F238E27FC236}">
                  <a16:creationId xmlns:a16="http://schemas.microsoft.com/office/drawing/2014/main" id="{5D7948D6-9EB7-4DC8-B69A-8A744D436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6" name="Freeform 32">
              <a:extLst>
                <a:ext uri="{FF2B5EF4-FFF2-40B4-BE49-F238E27FC236}">
                  <a16:creationId xmlns:a16="http://schemas.microsoft.com/office/drawing/2014/main" id="{6292C317-7F2C-4C2A-A0E2-FF849AFD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7" name="Freeform 33">
              <a:extLst>
                <a:ext uri="{FF2B5EF4-FFF2-40B4-BE49-F238E27FC236}">
                  <a16:creationId xmlns:a16="http://schemas.microsoft.com/office/drawing/2014/main" id="{6AC93E78-D953-455F-946B-CD9361C25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8" name="Freeform 34">
              <a:extLst>
                <a:ext uri="{FF2B5EF4-FFF2-40B4-BE49-F238E27FC236}">
                  <a16:creationId xmlns:a16="http://schemas.microsoft.com/office/drawing/2014/main" id="{43021902-070A-48B6-B619-8E96DF856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9" name="Freeform 40">
              <a:extLst>
                <a:ext uri="{FF2B5EF4-FFF2-40B4-BE49-F238E27FC236}">
                  <a16:creationId xmlns:a16="http://schemas.microsoft.com/office/drawing/2014/main" id="{834C392D-36B8-476B-B7BE-502C455DF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0" name="Freeform 41">
              <a:extLst>
                <a:ext uri="{FF2B5EF4-FFF2-40B4-BE49-F238E27FC236}">
                  <a16:creationId xmlns:a16="http://schemas.microsoft.com/office/drawing/2014/main" id="{68EFDD07-0327-476A-8B3A-4740D98D9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1" name="Freeform 42">
              <a:extLst>
                <a:ext uri="{FF2B5EF4-FFF2-40B4-BE49-F238E27FC236}">
                  <a16:creationId xmlns:a16="http://schemas.microsoft.com/office/drawing/2014/main" id="{6CE2F907-BC8F-4FB3-A3B6-40215FBEF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2" name="Freeform 43">
              <a:extLst>
                <a:ext uri="{FF2B5EF4-FFF2-40B4-BE49-F238E27FC236}">
                  <a16:creationId xmlns:a16="http://schemas.microsoft.com/office/drawing/2014/main" id="{CA6BC175-C580-49D7-AA73-4143D98A9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3" name="Freeform 59">
              <a:extLst>
                <a:ext uri="{FF2B5EF4-FFF2-40B4-BE49-F238E27FC236}">
                  <a16:creationId xmlns:a16="http://schemas.microsoft.com/office/drawing/2014/main" id="{AD027292-4828-4CB6-B81A-C2182EA02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4" name="Freeform 60">
              <a:extLst>
                <a:ext uri="{FF2B5EF4-FFF2-40B4-BE49-F238E27FC236}">
                  <a16:creationId xmlns:a16="http://schemas.microsoft.com/office/drawing/2014/main" id="{20D97A6B-16AA-420A-8195-71DE7BFE5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5" name="Freeform 61">
              <a:extLst>
                <a:ext uri="{FF2B5EF4-FFF2-40B4-BE49-F238E27FC236}">
                  <a16:creationId xmlns:a16="http://schemas.microsoft.com/office/drawing/2014/main" id="{65B9BDB4-5FC8-4571-AA4D-A264550AB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6" name="Freeform 62">
              <a:extLst>
                <a:ext uri="{FF2B5EF4-FFF2-40B4-BE49-F238E27FC236}">
                  <a16:creationId xmlns:a16="http://schemas.microsoft.com/office/drawing/2014/main" id="{41D67C69-EA04-4F69-8149-20AACB1E8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7" name="Freeform 77">
              <a:extLst>
                <a:ext uri="{FF2B5EF4-FFF2-40B4-BE49-F238E27FC236}">
                  <a16:creationId xmlns:a16="http://schemas.microsoft.com/office/drawing/2014/main" id="{715BBA0B-15EA-406A-9940-588C40F15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8" name="Freeform 78">
              <a:extLst>
                <a:ext uri="{FF2B5EF4-FFF2-40B4-BE49-F238E27FC236}">
                  <a16:creationId xmlns:a16="http://schemas.microsoft.com/office/drawing/2014/main" id="{05941EB1-BDEC-43E3-BD89-1CC1FC391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9" name="Freeform 79">
              <a:extLst>
                <a:ext uri="{FF2B5EF4-FFF2-40B4-BE49-F238E27FC236}">
                  <a16:creationId xmlns:a16="http://schemas.microsoft.com/office/drawing/2014/main" id="{3BA11A1D-5763-497E-8F17-414C771CB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80" name="Freeform 80">
              <a:extLst>
                <a:ext uri="{FF2B5EF4-FFF2-40B4-BE49-F238E27FC236}">
                  <a16:creationId xmlns:a16="http://schemas.microsoft.com/office/drawing/2014/main" id="{0841D705-8F3C-4D63-B969-5987837E1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81" name="Freeform 81">
              <a:extLst>
                <a:ext uri="{FF2B5EF4-FFF2-40B4-BE49-F238E27FC236}">
                  <a16:creationId xmlns:a16="http://schemas.microsoft.com/office/drawing/2014/main" id="{24B69E56-315D-4E11-B645-323678CBA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82" name="Freeform 82">
              <a:extLst>
                <a:ext uri="{FF2B5EF4-FFF2-40B4-BE49-F238E27FC236}">
                  <a16:creationId xmlns:a16="http://schemas.microsoft.com/office/drawing/2014/main" id="{92B039D3-1619-48BB-A350-DCF86A377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83" name="Freeform 86">
              <a:extLst>
                <a:ext uri="{FF2B5EF4-FFF2-40B4-BE49-F238E27FC236}">
                  <a16:creationId xmlns:a16="http://schemas.microsoft.com/office/drawing/2014/main" id="{2B096F0C-DC6D-438B-9D76-DC26FCA60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84" name="Freeform 100">
              <a:extLst>
                <a:ext uri="{FF2B5EF4-FFF2-40B4-BE49-F238E27FC236}">
                  <a16:creationId xmlns:a16="http://schemas.microsoft.com/office/drawing/2014/main" id="{D45EF9F1-ADDE-49F5-825C-C22737E06C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85" name="Freeform 101">
              <a:extLst>
                <a:ext uri="{FF2B5EF4-FFF2-40B4-BE49-F238E27FC236}">
                  <a16:creationId xmlns:a16="http://schemas.microsoft.com/office/drawing/2014/main" id="{0CA98AFB-F538-442B-A3E1-A324E27E9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86" name="Freeform 102">
              <a:extLst>
                <a:ext uri="{FF2B5EF4-FFF2-40B4-BE49-F238E27FC236}">
                  <a16:creationId xmlns:a16="http://schemas.microsoft.com/office/drawing/2014/main" id="{114762E1-FFE4-4D8D-800C-D20464D4D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87" name="Freeform 104">
              <a:extLst>
                <a:ext uri="{FF2B5EF4-FFF2-40B4-BE49-F238E27FC236}">
                  <a16:creationId xmlns:a16="http://schemas.microsoft.com/office/drawing/2014/main" id="{29F9F518-E313-4F4B-87B8-4D5E68CE6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88" name="Freeform 105">
              <a:extLst>
                <a:ext uri="{FF2B5EF4-FFF2-40B4-BE49-F238E27FC236}">
                  <a16:creationId xmlns:a16="http://schemas.microsoft.com/office/drawing/2014/main" id="{9499CC7F-8764-4DEF-BD85-DBC0A003E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89" name="Freeform 106">
              <a:extLst>
                <a:ext uri="{FF2B5EF4-FFF2-40B4-BE49-F238E27FC236}">
                  <a16:creationId xmlns:a16="http://schemas.microsoft.com/office/drawing/2014/main" id="{7C14B063-D5BB-476B-A5EF-D93B610EA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0" name="Freeform 109">
              <a:extLst>
                <a:ext uri="{FF2B5EF4-FFF2-40B4-BE49-F238E27FC236}">
                  <a16:creationId xmlns:a16="http://schemas.microsoft.com/office/drawing/2014/main" id="{06C23CCA-1C6F-430A-8EE3-7E15DDC49D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1" name="Freeform 112">
              <a:extLst>
                <a:ext uri="{FF2B5EF4-FFF2-40B4-BE49-F238E27FC236}">
                  <a16:creationId xmlns:a16="http://schemas.microsoft.com/office/drawing/2014/main" id="{CA26C449-D4E6-4A0D-9D1F-195EC44FAA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2" name="Freeform 50">
              <a:extLst>
                <a:ext uri="{FF2B5EF4-FFF2-40B4-BE49-F238E27FC236}">
                  <a16:creationId xmlns:a16="http://schemas.microsoft.com/office/drawing/2014/main" id="{9917DF40-1B54-4A10-B61C-2E73BDD370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3" name="Freeform 24">
              <a:extLst>
                <a:ext uri="{FF2B5EF4-FFF2-40B4-BE49-F238E27FC236}">
                  <a16:creationId xmlns:a16="http://schemas.microsoft.com/office/drawing/2014/main" id="{10C56EC0-E9FD-4039-961A-E41B84A997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4" name="Freeform 74">
              <a:extLst>
                <a:ext uri="{FF2B5EF4-FFF2-40B4-BE49-F238E27FC236}">
                  <a16:creationId xmlns:a16="http://schemas.microsoft.com/office/drawing/2014/main" id="{8E5F931B-AAF4-4E44-AD7A-E7686DBC58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5" name="Freeform 22">
              <a:extLst>
                <a:ext uri="{FF2B5EF4-FFF2-40B4-BE49-F238E27FC236}">
                  <a16:creationId xmlns:a16="http://schemas.microsoft.com/office/drawing/2014/main" id="{8FC56F7E-4E92-400F-BCA6-E521CEE6AD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6" name="Freeform 26">
              <a:extLst>
                <a:ext uri="{FF2B5EF4-FFF2-40B4-BE49-F238E27FC236}">
                  <a16:creationId xmlns:a16="http://schemas.microsoft.com/office/drawing/2014/main" id="{7C261777-C339-466C-B610-230A380639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7" name="Freeform 57">
              <a:extLst>
                <a:ext uri="{FF2B5EF4-FFF2-40B4-BE49-F238E27FC236}">
                  <a16:creationId xmlns:a16="http://schemas.microsoft.com/office/drawing/2014/main" id="{6C7268D9-E12C-4DD6-8142-07E8A9CF57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8" name="Freeform 72">
              <a:extLst>
                <a:ext uri="{FF2B5EF4-FFF2-40B4-BE49-F238E27FC236}">
                  <a16:creationId xmlns:a16="http://schemas.microsoft.com/office/drawing/2014/main" id="{29CB0565-CFA4-4F3F-9A6C-A6CC0846E2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1" name="Group 44">
            <a:extLst>
              <a:ext uri="{FF2B5EF4-FFF2-40B4-BE49-F238E27FC236}">
                <a16:creationId xmlns:a16="http://schemas.microsoft.com/office/drawing/2014/main" id="{B293B921-BA70-405A-BC4A-9760A2EABB1A}"/>
              </a:ext>
            </a:extLst>
          </p:cNvPr>
          <p:cNvGrpSpPr>
            <a:grpSpLocks/>
          </p:cNvGrpSpPr>
          <p:nvPr/>
        </p:nvGrpSpPr>
        <p:grpSpPr bwMode="auto">
          <a:xfrm>
            <a:off x="0" y="-130175"/>
            <a:ext cx="3752850" cy="1647825"/>
            <a:chOff x="0" y="0"/>
            <a:chExt cx="3752848" cy="1648304"/>
          </a:xfrm>
        </p:grpSpPr>
        <p:grpSp>
          <p:nvGrpSpPr>
            <p:cNvPr id="17514" name="Group 45">
              <a:extLst>
                <a:ext uri="{FF2B5EF4-FFF2-40B4-BE49-F238E27FC236}">
                  <a16:creationId xmlns:a16="http://schemas.microsoft.com/office/drawing/2014/main" id="{ACE8AE9E-386E-43D8-8EEE-43C3C3AB4E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17516" name="Freeform 814">
                <a:extLst>
                  <a:ext uri="{FF2B5EF4-FFF2-40B4-BE49-F238E27FC236}">
                    <a16:creationId xmlns:a16="http://schemas.microsoft.com/office/drawing/2014/main" id="{DFEB3C00-A151-4BE9-A3A6-8BC63889B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" name="Freeform 823">
                <a:extLst>
                  <a:ext uri="{FF2B5EF4-FFF2-40B4-BE49-F238E27FC236}">
                    <a16:creationId xmlns:a16="http://schemas.microsoft.com/office/drawing/2014/main" id="{EBAD8289-5446-43E2-861A-6F5D2761E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" name="Freeform 910">
                <a:extLst>
                  <a:ext uri="{FF2B5EF4-FFF2-40B4-BE49-F238E27FC236}">
                    <a16:creationId xmlns:a16="http://schemas.microsoft.com/office/drawing/2014/main" id="{7313D093-E272-4B98-99B6-1AF8F709D965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" name="Freeform 911">
                <a:extLst>
                  <a:ext uri="{FF2B5EF4-FFF2-40B4-BE49-F238E27FC236}">
                    <a16:creationId xmlns:a16="http://schemas.microsoft.com/office/drawing/2014/main" id="{B3F2D6A7-C404-4821-B2D2-4F8533196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" name="Freeform 912">
                <a:extLst>
                  <a:ext uri="{FF2B5EF4-FFF2-40B4-BE49-F238E27FC236}">
                    <a16:creationId xmlns:a16="http://schemas.microsoft.com/office/drawing/2014/main" id="{587A6880-F5BB-41CE-BD67-0596E4B67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" name="Freeform 913">
                <a:extLst>
                  <a:ext uri="{FF2B5EF4-FFF2-40B4-BE49-F238E27FC236}">
                    <a16:creationId xmlns:a16="http://schemas.microsoft.com/office/drawing/2014/main" id="{8CA72471-11A7-42A4-9E22-6DC9D95C7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" name="Freeform 914">
                <a:extLst>
                  <a:ext uri="{FF2B5EF4-FFF2-40B4-BE49-F238E27FC236}">
                    <a16:creationId xmlns:a16="http://schemas.microsoft.com/office/drawing/2014/main" id="{F27B5D23-D604-468C-A6AD-979FD24C7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" name="Freeform 915">
                <a:extLst>
                  <a:ext uri="{FF2B5EF4-FFF2-40B4-BE49-F238E27FC236}">
                    <a16:creationId xmlns:a16="http://schemas.microsoft.com/office/drawing/2014/main" id="{EB348692-4FD8-457B-93BE-CA9664995E9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" name="Freeform 916">
                <a:extLst>
                  <a:ext uri="{FF2B5EF4-FFF2-40B4-BE49-F238E27FC236}">
                    <a16:creationId xmlns:a16="http://schemas.microsoft.com/office/drawing/2014/main" id="{37354379-34AD-4915-8931-46A0259B5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" name="Freeform 917">
                <a:extLst>
                  <a:ext uri="{FF2B5EF4-FFF2-40B4-BE49-F238E27FC236}">
                    <a16:creationId xmlns:a16="http://schemas.microsoft.com/office/drawing/2014/main" id="{58FC73C3-458C-47CF-B083-CF1B025D9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" name="Freeform 918">
                <a:extLst>
                  <a:ext uri="{FF2B5EF4-FFF2-40B4-BE49-F238E27FC236}">
                    <a16:creationId xmlns:a16="http://schemas.microsoft.com/office/drawing/2014/main" id="{8A86E08F-61FB-44C0-A3C8-18B6B11F7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" name="Freeform 919">
                <a:extLst>
                  <a:ext uri="{FF2B5EF4-FFF2-40B4-BE49-F238E27FC236}">
                    <a16:creationId xmlns:a16="http://schemas.microsoft.com/office/drawing/2014/main" id="{4A139117-15BC-470A-8B09-3C8A75706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" name="Freeform 920">
                <a:extLst>
                  <a:ext uri="{FF2B5EF4-FFF2-40B4-BE49-F238E27FC236}">
                    <a16:creationId xmlns:a16="http://schemas.microsoft.com/office/drawing/2014/main" id="{1E078640-4E31-4CEC-9D6E-6C19865FA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" name="Freeform 921">
                <a:extLst>
                  <a:ext uri="{FF2B5EF4-FFF2-40B4-BE49-F238E27FC236}">
                    <a16:creationId xmlns:a16="http://schemas.microsoft.com/office/drawing/2014/main" id="{0EA61F80-2CF3-4F3F-9455-E3DF11331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" name="Freeform 922">
                <a:extLst>
                  <a:ext uri="{FF2B5EF4-FFF2-40B4-BE49-F238E27FC236}">
                    <a16:creationId xmlns:a16="http://schemas.microsoft.com/office/drawing/2014/main" id="{A889F15C-B1AB-435E-B45C-9E58D96ED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" name="Freeform 923">
                <a:extLst>
                  <a:ext uri="{FF2B5EF4-FFF2-40B4-BE49-F238E27FC236}">
                    <a16:creationId xmlns:a16="http://schemas.microsoft.com/office/drawing/2014/main" id="{0648CC5A-A94D-492C-8935-B7F272E4B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" name="Freeform 924">
                <a:extLst>
                  <a:ext uri="{FF2B5EF4-FFF2-40B4-BE49-F238E27FC236}">
                    <a16:creationId xmlns:a16="http://schemas.microsoft.com/office/drawing/2014/main" id="{BDE6D777-1908-4246-A01B-A6296A509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" name="Freeform 925">
                <a:extLst>
                  <a:ext uri="{FF2B5EF4-FFF2-40B4-BE49-F238E27FC236}">
                    <a16:creationId xmlns:a16="http://schemas.microsoft.com/office/drawing/2014/main" id="{DBF1B561-3B32-4E2C-974B-3DC6BA0D0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" name="Freeform 926">
                <a:extLst>
                  <a:ext uri="{FF2B5EF4-FFF2-40B4-BE49-F238E27FC236}">
                    <a16:creationId xmlns:a16="http://schemas.microsoft.com/office/drawing/2014/main" id="{445BA7BB-2736-4C7C-87FD-728F3142A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" name="Freeform 927">
                <a:extLst>
                  <a:ext uri="{FF2B5EF4-FFF2-40B4-BE49-F238E27FC236}">
                    <a16:creationId xmlns:a16="http://schemas.microsoft.com/office/drawing/2014/main" id="{E4D6495E-FE88-4C8B-B3CD-9B20A0ED8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" name="Freeform 928">
                <a:extLst>
                  <a:ext uri="{FF2B5EF4-FFF2-40B4-BE49-F238E27FC236}">
                    <a16:creationId xmlns:a16="http://schemas.microsoft.com/office/drawing/2014/main" id="{D595AB15-45A7-47B5-9933-551B89899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" name="Freeform 929">
                <a:extLst>
                  <a:ext uri="{FF2B5EF4-FFF2-40B4-BE49-F238E27FC236}">
                    <a16:creationId xmlns:a16="http://schemas.microsoft.com/office/drawing/2014/main" id="{8A4B81D0-2ACE-4625-B4D7-78909542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" name="Freeform 930">
                <a:extLst>
                  <a:ext uri="{FF2B5EF4-FFF2-40B4-BE49-F238E27FC236}">
                    <a16:creationId xmlns:a16="http://schemas.microsoft.com/office/drawing/2014/main" id="{240FFF91-1F38-4575-9E47-17FC4A7B2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" name="Freeform 931">
                <a:extLst>
                  <a:ext uri="{FF2B5EF4-FFF2-40B4-BE49-F238E27FC236}">
                    <a16:creationId xmlns:a16="http://schemas.microsoft.com/office/drawing/2014/main" id="{CD3A7D1F-63A7-468A-8235-B54904AF3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" name="Freeform 932">
                <a:extLst>
                  <a:ext uri="{FF2B5EF4-FFF2-40B4-BE49-F238E27FC236}">
                    <a16:creationId xmlns:a16="http://schemas.microsoft.com/office/drawing/2014/main" id="{F413992D-6D94-4928-9A7F-078E0BDEFA5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" name="Freeform 933">
                <a:extLst>
                  <a:ext uri="{FF2B5EF4-FFF2-40B4-BE49-F238E27FC236}">
                    <a16:creationId xmlns:a16="http://schemas.microsoft.com/office/drawing/2014/main" id="{2C202959-B2B8-4E2E-958F-86DE6C05A2C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" name="Freeform 934">
                <a:extLst>
                  <a:ext uri="{FF2B5EF4-FFF2-40B4-BE49-F238E27FC236}">
                    <a16:creationId xmlns:a16="http://schemas.microsoft.com/office/drawing/2014/main" id="{641523E4-F57F-4516-99DA-F171F888DA4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" name="Freeform 935">
                <a:extLst>
                  <a:ext uri="{FF2B5EF4-FFF2-40B4-BE49-F238E27FC236}">
                    <a16:creationId xmlns:a16="http://schemas.microsoft.com/office/drawing/2014/main" id="{303D07FC-7397-4892-BFF3-8CCFEF13338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" name="Freeform 936">
                <a:extLst>
                  <a:ext uri="{FF2B5EF4-FFF2-40B4-BE49-F238E27FC236}">
                    <a16:creationId xmlns:a16="http://schemas.microsoft.com/office/drawing/2014/main" id="{ECDB6FDA-FC9C-483F-835B-2150A04D5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" name="Freeform 937">
                <a:extLst>
                  <a:ext uri="{FF2B5EF4-FFF2-40B4-BE49-F238E27FC236}">
                    <a16:creationId xmlns:a16="http://schemas.microsoft.com/office/drawing/2014/main" id="{C99E8BD4-8A14-4DD1-8606-1BB016F2C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" name="Freeform 938">
                <a:extLst>
                  <a:ext uri="{FF2B5EF4-FFF2-40B4-BE49-F238E27FC236}">
                    <a16:creationId xmlns:a16="http://schemas.microsoft.com/office/drawing/2014/main" id="{02CB36A8-D15A-4431-AC43-F1635839B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" name="Freeform 939">
                <a:extLst>
                  <a:ext uri="{FF2B5EF4-FFF2-40B4-BE49-F238E27FC236}">
                    <a16:creationId xmlns:a16="http://schemas.microsoft.com/office/drawing/2014/main" id="{4EDEA357-1362-4F79-8C0D-C0C3EA80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8" name="Freeform 940">
                <a:extLst>
                  <a:ext uri="{FF2B5EF4-FFF2-40B4-BE49-F238E27FC236}">
                    <a16:creationId xmlns:a16="http://schemas.microsoft.com/office/drawing/2014/main" id="{3A53C7C5-0EC3-430B-B953-1EFC5A9F6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9" name="Freeform 941">
                <a:extLst>
                  <a:ext uri="{FF2B5EF4-FFF2-40B4-BE49-F238E27FC236}">
                    <a16:creationId xmlns:a16="http://schemas.microsoft.com/office/drawing/2014/main" id="{ED6221EB-C929-4804-BC5D-5EFE8308E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0" name="Freeform 942">
                <a:extLst>
                  <a:ext uri="{FF2B5EF4-FFF2-40B4-BE49-F238E27FC236}">
                    <a16:creationId xmlns:a16="http://schemas.microsoft.com/office/drawing/2014/main" id="{B5F7E705-ABD1-45EE-9588-1D9BAA697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AD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1" name="Freeform 943">
                <a:extLst>
                  <a:ext uri="{FF2B5EF4-FFF2-40B4-BE49-F238E27FC236}">
                    <a16:creationId xmlns:a16="http://schemas.microsoft.com/office/drawing/2014/main" id="{F023E7B7-6EAB-4F6C-8C60-6C68CE891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2" name="Freeform 944">
                <a:extLst>
                  <a:ext uri="{FF2B5EF4-FFF2-40B4-BE49-F238E27FC236}">
                    <a16:creationId xmlns:a16="http://schemas.microsoft.com/office/drawing/2014/main" id="{656EA3EC-A966-4006-86A8-3BF56E75F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3" name="Freeform 945">
                <a:extLst>
                  <a:ext uri="{FF2B5EF4-FFF2-40B4-BE49-F238E27FC236}">
                    <a16:creationId xmlns:a16="http://schemas.microsoft.com/office/drawing/2014/main" id="{48C1E447-F719-491F-9E48-5EBF2BC1F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4" name="Freeform 946">
                <a:extLst>
                  <a:ext uri="{FF2B5EF4-FFF2-40B4-BE49-F238E27FC236}">
                    <a16:creationId xmlns:a16="http://schemas.microsoft.com/office/drawing/2014/main" id="{612B8C4C-F432-44CD-96A4-176034E61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5" name="Freeform 947">
                <a:extLst>
                  <a:ext uri="{FF2B5EF4-FFF2-40B4-BE49-F238E27FC236}">
                    <a16:creationId xmlns:a16="http://schemas.microsoft.com/office/drawing/2014/main" id="{2C383A07-B55F-4697-94C1-ADD3CE7E8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2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6" name="Freeform 948">
                <a:extLst>
                  <a:ext uri="{FF2B5EF4-FFF2-40B4-BE49-F238E27FC236}">
                    <a16:creationId xmlns:a16="http://schemas.microsoft.com/office/drawing/2014/main" id="{FF38BEA2-2007-47D3-BA75-CCF4263A5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7" name="Rectangle 949">
                <a:extLst>
                  <a:ext uri="{FF2B5EF4-FFF2-40B4-BE49-F238E27FC236}">
                    <a16:creationId xmlns:a16="http://schemas.microsoft.com/office/drawing/2014/main" id="{EBF188F1-464C-405B-A1BB-44C5706FA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7515" name="文本框 47">
              <a:extLst>
                <a:ext uri="{FF2B5EF4-FFF2-40B4-BE49-F238E27FC236}">
                  <a16:creationId xmlns:a16="http://schemas.microsoft.com/office/drawing/2014/main" id="{D20A2437-E5A0-4138-8B8D-8C186CD1C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85" y="465172"/>
              <a:ext cx="27743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Second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sp>
        <p:nvSpPr>
          <p:cNvPr id="17412" name="直接连接符 94">
            <a:extLst>
              <a:ext uri="{FF2B5EF4-FFF2-40B4-BE49-F238E27FC236}">
                <a16:creationId xmlns:a16="http://schemas.microsoft.com/office/drawing/2014/main" id="{569A694B-6E3E-44A4-B24E-B18FB1222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8475" y="1670050"/>
            <a:ext cx="382588" cy="685800"/>
          </a:xfrm>
          <a:prstGeom prst="line">
            <a:avLst/>
          </a:prstGeom>
          <a:noFill/>
          <a:ln w="6350">
            <a:solidFill>
              <a:srgbClr val="07AF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直接连接符 95">
            <a:extLst>
              <a:ext uri="{FF2B5EF4-FFF2-40B4-BE49-F238E27FC236}">
                <a16:creationId xmlns:a16="http://schemas.microsoft.com/office/drawing/2014/main" id="{94E0F4EE-0D00-4568-9E1E-FB7F662DA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650" y="1670050"/>
            <a:ext cx="339725" cy="0"/>
          </a:xfrm>
          <a:prstGeom prst="line">
            <a:avLst/>
          </a:prstGeom>
          <a:noFill/>
          <a:ln w="6350">
            <a:solidFill>
              <a:srgbClr val="07AF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直接连接符 96">
            <a:extLst>
              <a:ext uri="{FF2B5EF4-FFF2-40B4-BE49-F238E27FC236}">
                <a16:creationId xmlns:a16="http://schemas.microsoft.com/office/drawing/2014/main" id="{B0CEFEE9-15A2-4D21-916F-46301C0EFC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60838" y="2390775"/>
            <a:ext cx="192087" cy="409575"/>
          </a:xfrm>
          <a:prstGeom prst="line">
            <a:avLst/>
          </a:prstGeom>
          <a:noFill/>
          <a:ln w="6350">
            <a:solidFill>
              <a:srgbClr val="25576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直接连接符 97">
            <a:extLst>
              <a:ext uri="{FF2B5EF4-FFF2-40B4-BE49-F238E27FC236}">
                <a16:creationId xmlns:a16="http://schemas.microsoft.com/office/drawing/2014/main" id="{7D5E6318-93F6-473D-BB0F-EEBB9E055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390775"/>
            <a:ext cx="341313" cy="0"/>
          </a:xfrm>
          <a:prstGeom prst="line">
            <a:avLst/>
          </a:prstGeom>
          <a:noFill/>
          <a:ln w="6350">
            <a:solidFill>
              <a:srgbClr val="25576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6" name="直接连接符 98">
            <a:extLst>
              <a:ext uri="{FF2B5EF4-FFF2-40B4-BE49-F238E27FC236}">
                <a16:creationId xmlns:a16="http://schemas.microsoft.com/office/drawing/2014/main" id="{C33D6D84-567C-4F02-9838-DB92E8A28D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8300" y="5138738"/>
            <a:ext cx="384175" cy="685800"/>
          </a:xfrm>
          <a:prstGeom prst="line">
            <a:avLst/>
          </a:prstGeom>
          <a:noFill/>
          <a:ln w="6350">
            <a:solidFill>
              <a:srgbClr val="FE58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7" name="直接连接符 99">
            <a:extLst>
              <a:ext uri="{FF2B5EF4-FFF2-40B4-BE49-F238E27FC236}">
                <a16:creationId xmlns:a16="http://schemas.microsoft.com/office/drawing/2014/main" id="{067BC0B5-E80D-42F0-9985-2D4B089AB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8575" y="5815013"/>
            <a:ext cx="339725" cy="0"/>
          </a:xfrm>
          <a:prstGeom prst="line">
            <a:avLst/>
          </a:prstGeom>
          <a:noFill/>
          <a:ln w="6350">
            <a:solidFill>
              <a:srgbClr val="FE58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8" name="直接连接符 100">
            <a:extLst>
              <a:ext uri="{FF2B5EF4-FFF2-40B4-BE49-F238E27FC236}">
                <a16:creationId xmlns:a16="http://schemas.microsoft.com/office/drawing/2014/main" id="{C6F7BEF4-B94D-454D-8970-76288AF37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000" y="3394075"/>
            <a:ext cx="927100" cy="296863"/>
          </a:xfrm>
          <a:prstGeom prst="line">
            <a:avLst/>
          </a:prstGeom>
          <a:noFill/>
          <a:ln w="6350">
            <a:solidFill>
              <a:srgbClr val="FBB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9" name="文本框 105">
            <a:extLst>
              <a:ext uri="{FF2B5EF4-FFF2-40B4-BE49-F238E27FC236}">
                <a16:creationId xmlns:a16="http://schemas.microsoft.com/office/drawing/2014/main" id="{4DEF9E58-D05F-4768-BA7C-C8BB55523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193800"/>
            <a:ext cx="2365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TEXT HERE</a:t>
            </a:r>
            <a:endParaRPr kumimoji="0" lang="zh-CN" altLang="en-US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6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YOUR TEXT HERE</a:t>
            </a:r>
            <a:endParaRPr kumimoji="0" lang="zh-CN" altLang="en-US" sz="16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6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YOUR TEXT HERE</a:t>
            </a:r>
            <a:endParaRPr kumimoji="0" lang="zh-CN" altLang="en-US" sz="16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17420" name="文本框 106">
            <a:extLst>
              <a:ext uri="{FF2B5EF4-FFF2-40B4-BE49-F238E27FC236}">
                <a16:creationId xmlns:a16="http://schemas.microsoft.com/office/drawing/2014/main" id="{9F902AC3-5E49-418F-B736-C9758EAE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7525" y="3429000"/>
            <a:ext cx="16541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TEXT HERE</a:t>
            </a:r>
            <a:endParaRPr kumimoji="0" lang="zh-CN" altLang="en-US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6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YOUR TEXT HERE</a:t>
            </a:r>
            <a:endParaRPr kumimoji="0" lang="zh-CN" altLang="en-US" sz="16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6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YOUR TEXT HERE</a:t>
            </a:r>
            <a:endParaRPr kumimoji="0" lang="zh-CN" altLang="en-US" sz="16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17421" name="文本框 107">
            <a:extLst>
              <a:ext uri="{FF2B5EF4-FFF2-40B4-BE49-F238E27FC236}">
                <a16:creationId xmlns:a16="http://schemas.microsoft.com/office/drawing/2014/main" id="{E1A41C1C-C19B-4141-8655-60F9B1C1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1958975"/>
            <a:ext cx="23669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en-US" altLang="zh-CN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TEXT HERE</a:t>
            </a:r>
            <a:endParaRPr kumimoji="0" lang="zh-CN" altLang="en-US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pPr algn="r"/>
            <a:r>
              <a:rPr kumimoji="0" lang="en-US" altLang="zh-CN" sz="16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YOUR TEXT HERE</a:t>
            </a:r>
            <a:endParaRPr kumimoji="0" lang="zh-CN" altLang="en-US" sz="16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pPr algn="r"/>
            <a:r>
              <a:rPr kumimoji="0" lang="en-US" altLang="zh-CN" sz="16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YOUR TEXT HERE</a:t>
            </a:r>
            <a:endParaRPr kumimoji="0" lang="zh-CN" altLang="en-US" sz="16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sp>
        <p:nvSpPr>
          <p:cNvPr id="17422" name="文本框 108">
            <a:extLst>
              <a:ext uri="{FF2B5EF4-FFF2-40B4-BE49-F238E27FC236}">
                <a16:creationId xmlns:a16="http://schemas.microsoft.com/office/drawing/2014/main" id="{123402F4-EF7A-42C8-9F45-F6703EB4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5514975"/>
            <a:ext cx="161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en-US" altLang="zh-CN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TEXT HERE</a:t>
            </a:r>
            <a:endParaRPr kumimoji="0" lang="zh-CN" altLang="en-US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pPr algn="r"/>
            <a:r>
              <a:rPr kumimoji="0" lang="en-US" altLang="zh-CN" sz="16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YOUR TEXT HERE</a:t>
            </a:r>
            <a:endParaRPr kumimoji="0" lang="zh-CN" altLang="en-US" sz="16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pPr algn="r"/>
            <a:r>
              <a:rPr kumimoji="0" lang="en-US" altLang="zh-CN" sz="16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YOUR TEXT HERE</a:t>
            </a:r>
            <a:endParaRPr kumimoji="0" lang="zh-CN" altLang="en-US" sz="16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</p:txBody>
      </p:sp>
      <p:grpSp>
        <p:nvGrpSpPr>
          <p:cNvPr id="17423" name="Group 104">
            <a:extLst>
              <a:ext uri="{FF2B5EF4-FFF2-40B4-BE49-F238E27FC236}">
                <a16:creationId xmlns:a16="http://schemas.microsoft.com/office/drawing/2014/main" id="{D7B25FF8-DC4F-432A-A6F1-8302E31B8FD1}"/>
              </a:ext>
            </a:extLst>
          </p:cNvPr>
          <p:cNvGrpSpPr>
            <a:grpSpLocks/>
          </p:cNvGrpSpPr>
          <p:nvPr/>
        </p:nvGrpSpPr>
        <p:grpSpPr bwMode="auto">
          <a:xfrm rot="-225181">
            <a:off x="7620000" y="1233488"/>
            <a:ext cx="777875" cy="588962"/>
            <a:chOff x="0" y="0"/>
            <a:chExt cx="960438" cy="725488"/>
          </a:xfrm>
        </p:grpSpPr>
        <p:sp>
          <p:nvSpPr>
            <p:cNvPr id="17479" name="Freeform 857">
              <a:extLst>
                <a:ext uri="{FF2B5EF4-FFF2-40B4-BE49-F238E27FC236}">
                  <a16:creationId xmlns:a16="http://schemas.microsoft.com/office/drawing/2014/main" id="{3E30ABEC-F0A1-4536-ACA2-BA4BD8C12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65088"/>
              <a:ext cx="958850" cy="644525"/>
            </a:xfrm>
            <a:custGeom>
              <a:avLst/>
              <a:gdLst>
                <a:gd name="T0" fmla="*/ 967474513 w 560"/>
                <a:gd name="T1" fmla="*/ 0 h 376"/>
                <a:gd name="T2" fmla="*/ 964541460 w 560"/>
                <a:gd name="T3" fmla="*/ 0 h 376"/>
                <a:gd name="T4" fmla="*/ 668436594 w 560"/>
                <a:gd name="T5" fmla="*/ 11754010 h 376"/>
                <a:gd name="T6" fmla="*/ 621528282 w 560"/>
                <a:gd name="T7" fmla="*/ 58766624 h 376"/>
                <a:gd name="T8" fmla="*/ 618596941 w 560"/>
                <a:gd name="T9" fmla="*/ 208623829 h 376"/>
                <a:gd name="T10" fmla="*/ 530644712 w 560"/>
                <a:gd name="T11" fmla="*/ 208623829 h 376"/>
                <a:gd name="T12" fmla="*/ 345944519 w 560"/>
                <a:gd name="T13" fmla="*/ 205684041 h 376"/>
                <a:gd name="T14" fmla="*/ 299037919 w 560"/>
                <a:gd name="T15" fmla="*/ 167485649 h 376"/>
                <a:gd name="T16" fmla="*/ 155381643 w 560"/>
                <a:gd name="T17" fmla="*/ 164547575 h 376"/>
                <a:gd name="T18" fmla="*/ 152450301 w 560"/>
                <a:gd name="T19" fmla="*/ 164547575 h 376"/>
                <a:gd name="T20" fmla="*/ 105541989 w 560"/>
                <a:gd name="T21" fmla="*/ 208623829 h 376"/>
                <a:gd name="T22" fmla="*/ 99679306 w 560"/>
                <a:gd name="T23" fmla="*/ 270328527 h 376"/>
                <a:gd name="T24" fmla="*/ 90883570 w 560"/>
                <a:gd name="T25" fmla="*/ 270328527 h 376"/>
                <a:gd name="T26" fmla="*/ 90883570 w 560"/>
                <a:gd name="T27" fmla="*/ 270328527 h 376"/>
                <a:gd name="T28" fmla="*/ 41043917 w 560"/>
                <a:gd name="T29" fmla="*/ 314403066 h 376"/>
                <a:gd name="T30" fmla="*/ 32249892 w 560"/>
                <a:gd name="T31" fmla="*/ 434876102 h 376"/>
                <a:gd name="T32" fmla="*/ 61566731 w 560"/>
                <a:gd name="T33" fmla="*/ 478950641 h 376"/>
                <a:gd name="T34" fmla="*/ 38112575 w 560"/>
                <a:gd name="T35" fmla="*/ 840368035 h 376"/>
                <a:gd name="T36" fmla="*/ 5862683 w 560"/>
                <a:gd name="T37" fmla="*/ 878568141 h 376"/>
                <a:gd name="T38" fmla="*/ 0 w 560"/>
                <a:gd name="T39" fmla="*/ 969657008 h 376"/>
                <a:gd name="T40" fmla="*/ 1331008793 w 560"/>
                <a:gd name="T41" fmla="*/ 1104820414 h 376"/>
                <a:gd name="T42" fmla="*/ 1591934137 w 560"/>
                <a:gd name="T43" fmla="*/ 1098944266 h 376"/>
                <a:gd name="T44" fmla="*/ 1641773790 w 560"/>
                <a:gd name="T45" fmla="*/ 1048991864 h 376"/>
                <a:gd name="T46" fmla="*/ 1632978054 w 560"/>
                <a:gd name="T47" fmla="*/ 913826744 h 376"/>
                <a:gd name="T48" fmla="*/ 1597798532 w 560"/>
                <a:gd name="T49" fmla="*/ 869752204 h 376"/>
                <a:gd name="T50" fmla="*/ 1574344376 w 560"/>
                <a:gd name="T51" fmla="*/ 470136419 h 376"/>
                <a:gd name="T52" fmla="*/ 1600729873 w 560"/>
                <a:gd name="T53" fmla="*/ 423122092 h 376"/>
                <a:gd name="T54" fmla="*/ 1594865478 w 560"/>
                <a:gd name="T55" fmla="*/ 287958685 h 376"/>
                <a:gd name="T56" fmla="*/ 1553821562 w 560"/>
                <a:gd name="T57" fmla="*/ 243882432 h 376"/>
                <a:gd name="T58" fmla="*/ 1550890220 w 560"/>
                <a:gd name="T59" fmla="*/ 196869818 h 376"/>
                <a:gd name="T60" fmla="*/ 1536231801 w 560"/>
                <a:gd name="T61" fmla="*/ 164547575 h 376"/>
                <a:gd name="T62" fmla="*/ 1512777645 w 560"/>
                <a:gd name="T63" fmla="*/ 143979343 h 376"/>
                <a:gd name="T64" fmla="*/ 1480527753 w 560"/>
                <a:gd name="T65" fmla="*/ 129287258 h 376"/>
                <a:gd name="T66" fmla="*/ 1477596411 w 560"/>
                <a:gd name="T67" fmla="*/ 129287258 h 376"/>
                <a:gd name="T68" fmla="*/ 1093539317 w 560"/>
                <a:gd name="T69" fmla="*/ 155733353 h 376"/>
                <a:gd name="T70" fmla="*/ 1061289425 w 560"/>
                <a:gd name="T71" fmla="*/ 170423723 h 376"/>
                <a:gd name="T72" fmla="*/ 1037835269 w 560"/>
                <a:gd name="T73" fmla="*/ 196869818 h 376"/>
                <a:gd name="T74" fmla="*/ 1037835269 w 560"/>
                <a:gd name="T75" fmla="*/ 196869818 h 376"/>
                <a:gd name="T76" fmla="*/ 1017314167 w 560"/>
                <a:gd name="T77" fmla="*/ 199807892 h 376"/>
                <a:gd name="T78" fmla="*/ 1014381113 w 560"/>
                <a:gd name="T79" fmla="*/ 44074539 h 376"/>
                <a:gd name="T80" fmla="*/ 967474513 w 560"/>
                <a:gd name="T81" fmla="*/ 0 h 3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0"/>
                <a:gd name="T124" fmla="*/ 0 h 376"/>
                <a:gd name="T125" fmla="*/ 560 w 560"/>
                <a:gd name="T126" fmla="*/ 376 h 3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0" h="376">
                  <a:moveTo>
                    <a:pt x="330" y="0"/>
                  </a:moveTo>
                  <a:cubicBezTo>
                    <a:pt x="330" y="0"/>
                    <a:pt x="330" y="0"/>
                    <a:pt x="329" y="0"/>
                  </a:cubicBezTo>
                  <a:cubicBezTo>
                    <a:pt x="296" y="2"/>
                    <a:pt x="262" y="3"/>
                    <a:pt x="228" y="4"/>
                  </a:cubicBezTo>
                  <a:cubicBezTo>
                    <a:pt x="219" y="4"/>
                    <a:pt x="212" y="11"/>
                    <a:pt x="212" y="20"/>
                  </a:cubicBezTo>
                  <a:cubicBezTo>
                    <a:pt x="212" y="37"/>
                    <a:pt x="211" y="54"/>
                    <a:pt x="211" y="71"/>
                  </a:cubicBezTo>
                  <a:cubicBezTo>
                    <a:pt x="201" y="71"/>
                    <a:pt x="191" y="71"/>
                    <a:pt x="181" y="71"/>
                  </a:cubicBezTo>
                  <a:cubicBezTo>
                    <a:pt x="160" y="71"/>
                    <a:pt x="139" y="71"/>
                    <a:pt x="118" y="70"/>
                  </a:cubicBezTo>
                  <a:cubicBezTo>
                    <a:pt x="117" y="63"/>
                    <a:pt x="110" y="57"/>
                    <a:pt x="102" y="57"/>
                  </a:cubicBezTo>
                  <a:cubicBezTo>
                    <a:pt x="86" y="57"/>
                    <a:pt x="69" y="56"/>
                    <a:pt x="53" y="56"/>
                  </a:cubicBezTo>
                  <a:cubicBezTo>
                    <a:pt x="53" y="56"/>
                    <a:pt x="52" y="56"/>
                    <a:pt x="52" y="56"/>
                  </a:cubicBezTo>
                  <a:cubicBezTo>
                    <a:pt x="44" y="56"/>
                    <a:pt x="36" y="62"/>
                    <a:pt x="36" y="71"/>
                  </a:cubicBezTo>
                  <a:cubicBezTo>
                    <a:pt x="35" y="78"/>
                    <a:pt x="35" y="85"/>
                    <a:pt x="34" y="92"/>
                  </a:cubicBezTo>
                  <a:cubicBezTo>
                    <a:pt x="33" y="92"/>
                    <a:pt x="32" y="92"/>
                    <a:pt x="31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22" y="92"/>
                    <a:pt x="15" y="98"/>
                    <a:pt x="14" y="107"/>
                  </a:cubicBezTo>
                  <a:cubicBezTo>
                    <a:pt x="13" y="120"/>
                    <a:pt x="12" y="134"/>
                    <a:pt x="11" y="148"/>
                  </a:cubicBezTo>
                  <a:cubicBezTo>
                    <a:pt x="11" y="154"/>
                    <a:pt x="15" y="160"/>
                    <a:pt x="21" y="163"/>
                  </a:cubicBezTo>
                  <a:cubicBezTo>
                    <a:pt x="18" y="204"/>
                    <a:pt x="16" y="245"/>
                    <a:pt x="13" y="286"/>
                  </a:cubicBezTo>
                  <a:cubicBezTo>
                    <a:pt x="7" y="288"/>
                    <a:pt x="2" y="293"/>
                    <a:pt x="2" y="299"/>
                  </a:cubicBezTo>
                  <a:cubicBezTo>
                    <a:pt x="1" y="309"/>
                    <a:pt x="1" y="320"/>
                    <a:pt x="0" y="330"/>
                  </a:cubicBezTo>
                  <a:cubicBezTo>
                    <a:pt x="454" y="376"/>
                    <a:pt x="454" y="376"/>
                    <a:pt x="454" y="376"/>
                  </a:cubicBezTo>
                  <a:cubicBezTo>
                    <a:pt x="484" y="376"/>
                    <a:pt x="514" y="375"/>
                    <a:pt x="543" y="374"/>
                  </a:cubicBezTo>
                  <a:cubicBezTo>
                    <a:pt x="553" y="374"/>
                    <a:pt x="560" y="366"/>
                    <a:pt x="560" y="357"/>
                  </a:cubicBezTo>
                  <a:cubicBezTo>
                    <a:pt x="559" y="342"/>
                    <a:pt x="558" y="327"/>
                    <a:pt x="557" y="311"/>
                  </a:cubicBezTo>
                  <a:cubicBezTo>
                    <a:pt x="556" y="304"/>
                    <a:pt x="552" y="299"/>
                    <a:pt x="545" y="296"/>
                  </a:cubicBezTo>
                  <a:cubicBezTo>
                    <a:pt x="543" y="251"/>
                    <a:pt x="540" y="206"/>
                    <a:pt x="537" y="160"/>
                  </a:cubicBezTo>
                  <a:cubicBezTo>
                    <a:pt x="543" y="157"/>
                    <a:pt x="547" y="151"/>
                    <a:pt x="546" y="144"/>
                  </a:cubicBezTo>
                  <a:cubicBezTo>
                    <a:pt x="545" y="129"/>
                    <a:pt x="544" y="114"/>
                    <a:pt x="544" y="98"/>
                  </a:cubicBezTo>
                  <a:cubicBezTo>
                    <a:pt x="543" y="90"/>
                    <a:pt x="537" y="84"/>
                    <a:pt x="530" y="83"/>
                  </a:cubicBezTo>
                  <a:cubicBezTo>
                    <a:pt x="529" y="78"/>
                    <a:pt x="529" y="73"/>
                    <a:pt x="529" y="67"/>
                  </a:cubicBezTo>
                  <a:cubicBezTo>
                    <a:pt x="529" y="63"/>
                    <a:pt x="527" y="59"/>
                    <a:pt x="524" y="56"/>
                  </a:cubicBezTo>
                  <a:cubicBezTo>
                    <a:pt x="521" y="54"/>
                    <a:pt x="518" y="51"/>
                    <a:pt x="516" y="49"/>
                  </a:cubicBezTo>
                  <a:cubicBezTo>
                    <a:pt x="513" y="46"/>
                    <a:pt x="509" y="44"/>
                    <a:pt x="505" y="44"/>
                  </a:cubicBezTo>
                  <a:cubicBezTo>
                    <a:pt x="504" y="44"/>
                    <a:pt x="504" y="44"/>
                    <a:pt x="504" y="44"/>
                  </a:cubicBezTo>
                  <a:cubicBezTo>
                    <a:pt x="460" y="48"/>
                    <a:pt x="417" y="51"/>
                    <a:pt x="373" y="53"/>
                  </a:cubicBezTo>
                  <a:cubicBezTo>
                    <a:pt x="369" y="53"/>
                    <a:pt x="365" y="55"/>
                    <a:pt x="362" y="58"/>
                  </a:cubicBezTo>
                  <a:cubicBezTo>
                    <a:pt x="359" y="61"/>
                    <a:pt x="357" y="64"/>
                    <a:pt x="354" y="67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1" y="67"/>
                    <a:pt x="349" y="67"/>
                    <a:pt x="347" y="68"/>
                  </a:cubicBezTo>
                  <a:cubicBezTo>
                    <a:pt x="346" y="50"/>
                    <a:pt x="346" y="33"/>
                    <a:pt x="346" y="15"/>
                  </a:cubicBezTo>
                  <a:cubicBezTo>
                    <a:pt x="346" y="7"/>
                    <a:pt x="339" y="0"/>
                    <a:pt x="330" y="0"/>
                  </a:cubicBezTo>
                </a:path>
              </a:pathLst>
            </a:custGeom>
            <a:solidFill>
              <a:srgbClr val="8B88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0" name="Freeform 858">
              <a:extLst>
                <a:ext uri="{FF2B5EF4-FFF2-40B4-BE49-F238E27FC236}">
                  <a16:creationId xmlns:a16="http://schemas.microsoft.com/office/drawing/2014/main" id="{53F70F33-88F9-499E-9853-4D9B96C14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30238"/>
              <a:ext cx="779463" cy="95250"/>
            </a:xfrm>
            <a:custGeom>
              <a:avLst/>
              <a:gdLst>
                <a:gd name="T0" fmla="*/ 2934550 w 455"/>
                <a:gd name="T1" fmla="*/ 0 h 55"/>
                <a:gd name="T2" fmla="*/ 0 w 455"/>
                <a:gd name="T3" fmla="*/ 32991136 h 55"/>
                <a:gd name="T4" fmla="*/ 49890771 w 455"/>
                <a:gd name="T5" fmla="*/ 83977595 h 55"/>
                <a:gd name="T6" fmla="*/ 645640338 w 455"/>
                <a:gd name="T7" fmla="*/ 122967750 h 55"/>
                <a:gd name="T8" fmla="*/ 821725313 w 455"/>
                <a:gd name="T9" fmla="*/ 161956173 h 55"/>
                <a:gd name="T10" fmla="*/ 839332611 w 455"/>
                <a:gd name="T11" fmla="*/ 164955682 h 55"/>
                <a:gd name="T12" fmla="*/ 1000743124 w 455"/>
                <a:gd name="T13" fmla="*/ 134964055 h 55"/>
                <a:gd name="T14" fmla="*/ 1244326168 w 455"/>
                <a:gd name="T15" fmla="*/ 137963564 h 55"/>
                <a:gd name="T16" fmla="*/ 1335302348 w 455"/>
                <a:gd name="T17" fmla="*/ 137963564 h 55"/>
                <a:gd name="T18" fmla="*/ 2934550 w 455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5"/>
                <a:gd name="T31" fmla="*/ 0 h 55"/>
                <a:gd name="T32" fmla="*/ 455 w 4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5" h="55">
                  <a:moveTo>
                    <a:pt x="1" y="0"/>
                  </a:moveTo>
                  <a:cubicBezTo>
                    <a:pt x="1" y="3"/>
                    <a:pt x="1" y="7"/>
                    <a:pt x="0" y="11"/>
                  </a:cubicBezTo>
                  <a:cubicBezTo>
                    <a:pt x="0" y="19"/>
                    <a:pt x="7" y="27"/>
                    <a:pt x="17" y="28"/>
                  </a:cubicBezTo>
                  <a:cubicBezTo>
                    <a:pt x="84" y="34"/>
                    <a:pt x="152" y="38"/>
                    <a:pt x="220" y="41"/>
                  </a:cubicBezTo>
                  <a:cubicBezTo>
                    <a:pt x="239" y="49"/>
                    <a:pt x="259" y="54"/>
                    <a:pt x="280" y="54"/>
                  </a:cubicBezTo>
                  <a:cubicBezTo>
                    <a:pt x="282" y="55"/>
                    <a:pt x="284" y="55"/>
                    <a:pt x="286" y="55"/>
                  </a:cubicBezTo>
                  <a:cubicBezTo>
                    <a:pt x="305" y="55"/>
                    <a:pt x="324" y="51"/>
                    <a:pt x="341" y="45"/>
                  </a:cubicBezTo>
                  <a:cubicBezTo>
                    <a:pt x="369" y="46"/>
                    <a:pt x="396" y="46"/>
                    <a:pt x="424" y="46"/>
                  </a:cubicBezTo>
                  <a:cubicBezTo>
                    <a:pt x="434" y="46"/>
                    <a:pt x="445" y="46"/>
                    <a:pt x="455" y="4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1" name="Freeform 859">
              <a:extLst>
                <a:ext uri="{FF2B5EF4-FFF2-40B4-BE49-F238E27FC236}">
                  <a16:creationId xmlns:a16="http://schemas.microsoft.com/office/drawing/2014/main" id="{2844F0A7-0B95-4F1D-8EDF-3EEDA3D2A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" y="0"/>
              <a:ext cx="884238" cy="654050"/>
            </a:xfrm>
            <a:custGeom>
              <a:avLst/>
              <a:gdLst>
                <a:gd name="T0" fmla="*/ 1515265195 w 516"/>
                <a:gd name="T1" fmla="*/ 445592965 h 382"/>
                <a:gd name="T2" fmla="*/ 1515265195 w 516"/>
                <a:gd name="T3" fmla="*/ 319537668 h 382"/>
                <a:gd name="T4" fmla="*/ 1477090447 w 516"/>
                <a:gd name="T5" fmla="*/ 272632695 h 382"/>
                <a:gd name="T6" fmla="*/ 1477090447 w 516"/>
                <a:gd name="T7" fmla="*/ 228658962 h 382"/>
                <a:gd name="T8" fmla="*/ 1465343448 w 516"/>
                <a:gd name="T9" fmla="*/ 196413612 h 382"/>
                <a:gd name="T10" fmla="*/ 1444788342 w 516"/>
                <a:gd name="T11" fmla="*/ 172960269 h 382"/>
                <a:gd name="T12" fmla="*/ 1409549059 w 516"/>
                <a:gd name="T13" fmla="*/ 158302358 h 382"/>
                <a:gd name="T14" fmla="*/ 1030731903 w 516"/>
                <a:gd name="T15" fmla="*/ 158302358 h 382"/>
                <a:gd name="T16" fmla="*/ 998429798 w 516"/>
                <a:gd name="T17" fmla="*/ 172960269 h 382"/>
                <a:gd name="T18" fmla="*/ 974937513 w 516"/>
                <a:gd name="T19" fmla="*/ 196413612 h 382"/>
                <a:gd name="T20" fmla="*/ 974937513 w 516"/>
                <a:gd name="T21" fmla="*/ 199344852 h 382"/>
                <a:gd name="T22" fmla="*/ 954382407 w 516"/>
                <a:gd name="T23" fmla="*/ 199344852 h 382"/>
                <a:gd name="T24" fmla="*/ 954382407 w 516"/>
                <a:gd name="T25" fmla="*/ 46904973 h 382"/>
                <a:gd name="T26" fmla="*/ 907397838 w 516"/>
                <a:gd name="T27" fmla="*/ 0 h 382"/>
                <a:gd name="T28" fmla="*/ 607867357 w 516"/>
                <a:gd name="T29" fmla="*/ 0 h 382"/>
                <a:gd name="T30" fmla="*/ 560882788 w 516"/>
                <a:gd name="T31" fmla="*/ 46904973 h 382"/>
                <a:gd name="T32" fmla="*/ 560882788 w 516"/>
                <a:gd name="T33" fmla="*/ 199344852 h 382"/>
                <a:gd name="T34" fmla="*/ 290718947 w 516"/>
                <a:gd name="T35" fmla="*/ 199344852 h 382"/>
                <a:gd name="T36" fmla="*/ 246671556 w 516"/>
                <a:gd name="T37" fmla="*/ 158302358 h 382"/>
                <a:gd name="T38" fmla="*/ 102778958 w 516"/>
                <a:gd name="T39" fmla="*/ 158302358 h 382"/>
                <a:gd name="T40" fmla="*/ 55794390 w 516"/>
                <a:gd name="T41" fmla="*/ 205207331 h 382"/>
                <a:gd name="T42" fmla="*/ 55794390 w 516"/>
                <a:gd name="T43" fmla="*/ 272632695 h 382"/>
                <a:gd name="T44" fmla="*/ 46984569 w 516"/>
                <a:gd name="T45" fmla="*/ 272632695 h 382"/>
                <a:gd name="T46" fmla="*/ 0 w 516"/>
                <a:gd name="T47" fmla="*/ 319537668 h 382"/>
                <a:gd name="T48" fmla="*/ 0 w 516"/>
                <a:gd name="T49" fmla="*/ 445592965 h 382"/>
                <a:gd name="T50" fmla="*/ 29364927 w 516"/>
                <a:gd name="T51" fmla="*/ 489566698 h 382"/>
                <a:gd name="T52" fmla="*/ 29364927 w 516"/>
                <a:gd name="T53" fmla="*/ 870665539 h 382"/>
                <a:gd name="T54" fmla="*/ 0 w 516"/>
                <a:gd name="T55" fmla="*/ 914639272 h 382"/>
                <a:gd name="T56" fmla="*/ 0 w 516"/>
                <a:gd name="T57" fmla="*/ 1043627520 h 382"/>
                <a:gd name="T58" fmla="*/ 46984569 w 516"/>
                <a:gd name="T59" fmla="*/ 1090530781 h 382"/>
                <a:gd name="T60" fmla="*/ 593184893 w 516"/>
                <a:gd name="T61" fmla="*/ 1090530781 h 382"/>
                <a:gd name="T62" fmla="*/ 757632598 w 516"/>
                <a:gd name="T63" fmla="*/ 1119846603 h 382"/>
                <a:gd name="T64" fmla="*/ 922080302 w 516"/>
                <a:gd name="T65" fmla="*/ 1090530781 h 382"/>
                <a:gd name="T66" fmla="*/ 1468280626 w 516"/>
                <a:gd name="T67" fmla="*/ 1090530781 h 382"/>
                <a:gd name="T68" fmla="*/ 1515265195 w 516"/>
                <a:gd name="T69" fmla="*/ 1043627520 h 382"/>
                <a:gd name="T70" fmla="*/ 1515265195 w 516"/>
                <a:gd name="T71" fmla="*/ 914639272 h 382"/>
                <a:gd name="T72" fmla="*/ 1485900268 w 516"/>
                <a:gd name="T73" fmla="*/ 870665539 h 382"/>
                <a:gd name="T74" fmla="*/ 1485900268 w 516"/>
                <a:gd name="T75" fmla="*/ 489566698 h 382"/>
                <a:gd name="T76" fmla="*/ 1515265195 w 516"/>
                <a:gd name="T77" fmla="*/ 445592965 h 3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6"/>
                <a:gd name="T118" fmla="*/ 0 h 382"/>
                <a:gd name="T119" fmla="*/ 516 w 516"/>
                <a:gd name="T120" fmla="*/ 382 h 3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6" h="382">
                  <a:moveTo>
                    <a:pt x="516" y="152"/>
                  </a:moveTo>
                  <a:cubicBezTo>
                    <a:pt x="516" y="109"/>
                    <a:pt x="516" y="109"/>
                    <a:pt x="516" y="109"/>
                  </a:cubicBezTo>
                  <a:cubicBezTo>
                    <a:pt x="516" y="101"/>
                    <a:pt x="511" y="95"/>
                    <a:pt x="503" y="93"/>
                  </a:cubicBezTo>
                  <a:cubicBezTo>
                    <a:pt x="503" y="78"/>
                    <a:pt x="503" y="78"/>
                    <a:pt x="503" y="78"/>
                  </a:cubicBezTo>
                  <a:cubicBezTo>
                    <a:pt x="503" y="74"/>
                    <a:pt x="502" y="70"/>
                    <a:pt x="499" y="67"/>
                  </a:cubicBezTo>
                  <a:cubicBezTo>
                    <a:pt x="492" y="59"/>
                    <a:pt x="492" y="59"/>
                    <a:pt x="492" y="59"/>
                  </a:cubicBezTo>
                  <a:cubicBezTo>
                    <a:pt x="489" y="56"/>
                    <a:pt x="484" y="54"/>
                    <a:pt x="480" y="54"/>
                  </a:cubicBezTo>
                  <a:cubicBezTo>
                    <a:pt x="351" y="54"/>
                    <a:pt x="351" y="54"/>
                    <a:pt x="351" y="54"/>
                  </a:cubicBezTo>
                  <a:cubicBezTo>
                    <a:pt x="347" y="54"/>
                    <a:pt x="343" y="56"/>
                    <a:pt x="340" y="59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25" y="68"/>
                    <a:pt x="325" y="68"/>
                    <a:pt x="325" y="68"/>
                  </a:cubicBezTo>
                  <a:cubicBezTo>
                    <a:pt x="325" y="16"/>
                    <a:pt x="325" y="16"/>
                    <a:pt x="325" y="16"/>
                  </a:cubicBezTo>
                  <a:cubicBezTo>
                    <a:pt x="325" y="7"/>
                    <a:pt x="317" y="0"/>
                    <a:pt x="3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99" y="0"/>
                    <a:pt x="191" y="7"/>
                    <a:pt x="191" y="16"/>
                  </a:cubicBezTo>
                  <a:cubicBezTo>
                    <a:pt x="191" y="68"/>
                    <a:pt x="191" y="68"/>
                    <a:pt x="191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8" y="60"/>
                    <a:pt x="92" y="54"/>
                    <a:pt x="8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26" y="54"/>
                    <a:pt x="19" y="61"/>
                    <a:pt x="19" y="70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7" y="93"/>
                    <a:pt x="0" y="100"/>
                    <a:pt x="0" y="109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9"/>
                    <a:pt x="4" y="165"/>
                    <a:pt x="10" y="167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4" y="300"/>
                    <a:pt x="0" y="305"/>
                    <a:pt x="0" y="312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65"/>
                    <a:pt x="7" y="372"/>
                    <a:pt x="16" y="372"/>
                  </a:cubicBezTo>
                  <a:cubicBezTo>
                    <a:pt x="202" y="372"/>
                    <a:pt x="202" y="372"/>
                    <a:pt x="202" y="372"/>
                  </a:cubicBezTo>
                  <a:cubicBezTo>
                    <a:pt x="220" y="379"/>
                    <a:pt x="239" y="382"/>
                    <a:pt x="258" y="382"/>
                  </a:cubicBezTo>
                  <a:cubicBezTo>
                    <a:pt x="277" y="382"/>
                    <a:pt x="296" y="379"/>
                    <a:pt x="314" y="372"/>
                  </a:cubicBezTo>
                  <a:cubicBezTo>
                    <a:pt x="500" y="372"/>
                    <a:pt x="500" y="372"/>
                    <a:pt x="500" y="372"/>
                  </a:cubicBezTo>
                  <a:cubicBezTo>
                    <a:pt x="509" y="372"/>
                    <a:pt x="516" y="365"/>
                    <a:pt x="516" y="356"/>
                  </a:cubicBezTo>
                  <a:cubicBezTo>
                    <a:pt x="516" y="312"/>
                    <a:pt x="516" y="312"/>
                    <a:pt x="516" y="312"/>
                  </a:cubicBezTo>
                  <a:cubicBezTo>
                    <a:pt x="516" y="305"/>
                    <a:pt x="512" y="300"/>
                    <a:pt x="506" y="297"/>
                  </a:cubicBezTo>
                  <a:cubicBezTo>
                    <a:pt x="506" y="167"/>
                    <a:pt x="506" y="167"/>
                    <a:pt x="506" y="167"/>
                  </a:cubicBezTo>
                  <a:cubicBezTo>
                    <a:pt x="512" y="165"/>
                    <a:pt x="516" y="159"/>
                    <a:pt x="516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2" name="Rectangle 860">
              <a:extLst>
                <a:ext uri="{FF2B5EF4-FFF2-40B4-BE49-F238E27FC236}">
                  <a16:creationId xmlns:a16="http://schemas.microsoft.com/office/drawing/2014/main" id="{8D41478E-A2C5-4E6E-9A6D-FAC0C923D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" y="187325"/>
              <a:ext cx="828675" cy="73025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83" name="Rectangle 861">
              <a:extLst>
                <a:ext uri="{FF2B5EF4-FFF2-40B4-BE49-F238E27FC236}">
                  <a16:creationId xmlns:a16="http://schemas.microsoft.com/office/drawing/2014/main" id="{DBCD587F-C8BE-439D-92AF-5605CACC6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3" y="260350"/>
              <a:ext cx="795338" cy="274638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84" name="Rectangle 862">
              <a:extLst>
                <a:ext uri="{FF2B5EF4-FFF2-40B4-BE49-F238E27FC236}">
                  <a16:creationId xmlns:a16="http://schemas.microsoft.com/office/drawing/2014/main" id="{131C03A0-94EB-4291-8C7D-F5D7CF4C7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" y="534988"/>
              <a:ext cx="828675" cy="74613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85" name="Rectangle 863">
              <a:extLst>
                <a:ext uri="{FF2B5EF4-FFF2-40B4-BE49-F238E27FC236}">
                  <a16:creationId xmlns:a16="http://schemas.microsoft.com/office/drawing/2014/main" id="{58374F5D-6611-4CBA-B95C-C16B4783E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" y="133350"/>
              <a:ext cx="244475" cy="53975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86" name="Rectangle 864">
              <a:extLst>
                <a:ext uri="{FF2B5EF4-FFF2-40B4-BE49-F238E27FC236}">
                  <a16:creationId xmlns:a16="http://schemas.microsoft.com/office/drawing/2014/main" id="{C5C1DD70-3F42-4D95-ABD5-F958C2B28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538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87" name="Rectangle 865">
              <a:extLst>
                <a:ext uri="{FF2B5EF4-FFF2-40B4-BE49-F238E27FC236}">
                  <a16:creationId xmlns:a16="http://schemas.microsoft.com/office/drawing/2014/main" id="{1D028BBE-567A-4220-B56C-685457C0C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0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88" name="Rectangle 866">
              <a:extLst>
                <a:ext uri="{FF2B5EF4-FFF2-40B4-BE49-F238E27FC236}">
                  <a16:creationId xmlns:a16="http://schemas.microsoft.com/office/drawing/2014/main" id="{8796B336-3F9F-438F-A615-EA37CDDDD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3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89" name="Rectangle 867">
              <a:extLst>
                <a:ext uri="{FF2B5EF4-FFF2-40B4-BE49-F238E27FC236}">
                  <a16:creationId xmlns:a16="http://schemas.microsoft.com/office/drawing/2014/main" id="{EB1C42F7-B37C-485D-BF32-EA4154E96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75" y="133350"/>
              <a:ext cx="9525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90" name="Rectangle 868">
              <a:extLst>
                <a:ext uri="{FF2B5EF4-FFF2-40B4-BE49-F238E27FC236}">
                  <a16:creationId xmlns:a16="http://schemas.microsoft.com/office/drawing/2014/main" id="{619A1B20-45E5-49E5-9255-27007906B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91" name="Rectangle 869">
              <a:extLst>
                <a:ext uri="{FF2B5EF4-FFF2-40B4-BE49-F238E27FC236}">
                  <a16:creationId xmlns:a16="http://schemas.microsoft.com/office/drawing/2014/main" id="{2CCB086D-9686-4BB0-84E2-F422433DD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13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92" name="Rectangle 870">
              <a:extLst>
                <a:ext uri="{FF2B5EF4-FFF2-40B4-BE49-F238E27FC236}">
                  <a16:creationId xmlns:a16="http://schemas.microsoft.com/office/drawing/2014/main" id="{80B81C91-7DF1-42A8-9117-27C41DB67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5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93" name="Rectangle 871">
              <a:extLst>
                <a:ext uri="{FF2B5EF4-FFF2-40B4-BE49-F238E27FC236}">
                  <a16:creationId xmlns:a16="http://schemas.microsoft.com/office/drawing/2014/main" id="{30628797-F661-4153-804C-3717B82CA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38" y="133350"/>
              <a:ext cx="12700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94" name="Rectangle 872">
              <a:extLst>
                <a:ext uri="{FF2B5EF4-FFF2-40B4-BE49-F238E27FC236}">
                  <a16:creationId xmlns:a16="http://schemas.microsoft.com/office/drawing/2014/main" id="{63ED1172-B87B-435E-BDBF-CC0CE61E5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50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95" name="Rectangle 873">
              <a:extLst>
                <a:ext uri="{FF2B5EF4-FFF2-40B4-BE49-F238E27FC236}">
                  <a16:creationId xmlns:a16="http://schemas.microsoft.com/office/drawing/2014/main" id="{C8B9ABC1-66C6-4172-8A1F-2779BB7B0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63" y="133350"/>
              <a:ext cx="11113" cy="539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96" name="Rectangle 874">
              <a:extLst>
                <a:ext uri="{FF2B5EF4-FFF2-40B4-BE49-F238E27FC236}">
                  <a16:creationId xmlns:a16="http://schemas.microsoft.com/office/drawing/2014/main" id="{6A0AAB59-80D8-4B93-A7F6-B349F589E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5" y="26988"/>
              <a:ext cx="174625" cy="160338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97" name="Rectangle 875">
              <a:extLst>
                <a:ext uri="{FF2B5EF4-FFF2-40B4-BE49-F238E27FC236}">
                  <a16:creationId xmlns:a16="http://schemas.microsoft.com/office/drawing/2014/main" id="{A126DFE7-1A78-4806-8B61-D9F0E095E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8" y="120650"/>
              <a:ext cx="82550" cy="66675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98" name="Freeform 876">
              <a:extLst>
                <a:ext uri="{FF2B5EF4-FFF2-40B4-BE49-F238E27FC236}">
                  <a16:creationId xmlns:a16="http://schemas.microsoft.com/office/drawing/2014/main" id="{4E1B606A-C384-4B73-8C0C-702CAC8A6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25" y="120650"/>
              <a:ext cx="244475" cy="12700"/>
            </a:xfrm>
            <a:custGeom>
              <a:avLst/>
              <a:gdLst>
                <a:gd name="T0" fmla="*/ 370463763 w 154"/>
                <a:gd name="T1" fmla="*/ 0 h 8"/>
                <a:gd name="T2" fmla="*/ 20161250 w 154"/>
                <a:gd name="T3" fmla="*/ 0 h 8"/>
                <a:gd name="T4" fmla="*/ 0 w 154"/>
                <a:gd name="T5" fmla="*/ 20161250 h 8"/>
                <a:gd name="T6" fmla="*/ 388104063 w 154"/>
                <a:gd name="T7" fmla="*/ 20161250 h 8"/>
                <a:gd name="T8" fmla="*/ 370463763 w 15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8"/>
                <a:gd name="T17" fmla="*/ 154 w 15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8">
                  <a:moveTo>
                    <a:pt x="147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154" y="8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9" name="Rectangle 877">
              <a:extLst>
                <a:ext uri="{FF2B5EF4-FFF2-40B4-BE49-F238E27FC236}">
                  <a16:creationId xmlns:a16="http://schemas.microsoft.com/office/drawing/2014/main" id="{4897B92C-EC70-4CAD-BEAE-F6578E7D7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38" y="144463"/>
              <a:ext cx="211138" cy="428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00" name="Rectangle 878">
              <a:extLst>
                <a:ext uri="{FF2B5EF4-FFF2-40B4-BE49-F238E27FC236}">
                  <a16:creationId xmlns:a16="http://schemas.microsoft.com/office/drawing/2014/main" id="{95DE081D-BDD4-466B-9DCE-C607084E3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" y="144463"/>
              <a:ext cx="58738" cy="428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01" name="Rectangle 879">
              <a:extLst>
                <a:ext uri="{FF2B5EF4-FFF2-40B4-BE49-F238E27FC236}">
                  <a16:creationId xmlns:a16="http://schemas.microsoft.com/office/drawing/2014/main" id="{7A83EE86-05A6-4405-8393-826C9D572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38" y="44450"/>
              <a:ext cx="139700" cy="142875"/>
            </a:xfrm>
            <a:prstGeom prst="rect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02" name="Oval 880">
              <a:extLst>
                <a:ext uri="{FF2B5EF4-FFF2-40B4-BE49-F238E27FC236}">
                  <a16:creationId xmlns:a16="http://schemas.microsoft.com/office/drawing/2014/main" id="{B3E9D598-1DA8-47E6-AC44-0888886C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88" y="168275"/>
              <a:ext cx="458788" cy="458788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03" name="Oval 881">
              <a:extLst>
                <a:ext uri="{FF2B5EF4-FFF2-40B4-BE49-F238E27FC236}">
                  <a16:creationId xmlns:a16="http://schemas.microsoft.com/office/drawing/2014/main" id="{D5FB68B0-D2DB-424E-A600-B2AB42D85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55563"/>
              <a:ext cx="103188" cy="103188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04" name="Freeform 882">
              <a:extLst>
                <a:ext uri="{FF2B5EF4-FFF2-40B4-BE49-F238E27FC236}">
                  <a16:creationId xmlns:a16="http://schemas.microsoft.com/office/drawing/2014/main" id="{A6BA532B-BD9E-4C43-A48F-9326CA148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38" y="79375"/>
              <a:ext cx="23813" cy="34925"/>
            </a:xfrm>
            <a:custGeom>
              <a:avLst/>
              <a:gdLst>
                <a:gd name="T0" fmla="*/ 14466398 w 14"/>
                <a:gd name="T1" fmla="*/ 44254964 h 21"/>
                <a:gd name="T2" fmla="*/ 11573118 w 14"/>
                <a:gd name="T3" fmla="*/ 52552146 h 21"/>
                <a:gd name="T4" fmla="*/ 40504212 w 14"/>
                <a:gd name="T5" fmla="*/ 58083601 h 21"/>
                <a:gd name="T6" fmla="*/ 40504212 w 14"/>
                <a:gd name="T7" fmla="*/ 44254964 h 21"/>
                <a:gd name="T8" fmla="*/ 23144535 w 14"/>
                <a:gd name="T9" fmla="*/ 0 h 21"/>
                <a:gd name="T10" fmla="*/ 0 w 14"/>
                <a:gd name="T11" fmla="*/ 16596027 h 21"/>
                <a:gd name="T12" fmla="*/ 14466398 w 14"/>
                <a:gd name="T13" fmla="*/ 4425496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1"/>
                <a:gd name="T23" fmla="*/ 14 w 1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1">
                  <a:moveTo>
                    <a:pt x="5" y="16"/>
                  </a:moveTo>
                  <a:cubicBezTo>
                    <a:pt x="5" y="17"/>
                    <a:pt x="4" y="18"/>
                    <a:pt x="4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9"/>
                    <a:pt x="14" y="18"/>
                    <a:pt x="14" y="16"/>
                  </a:cubicBezTo>
                  <a:cubicBezTo>
                    <a:pt x="14" y="10"/>
                    <a:pt x="12" y="4"/>
                    <a:pt x="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9"/>
                    <a:pt x="5" y="12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Freeform 883">
              <a:extLst>
                <a:ext uri="{FF2B5EF4-FFF2-40B4-BE49-F238E27FC236}">
                  <a16:creationId xmlns:a16="http://schemas.microsoft.com/office/drawing/2014/main" id="{24B19704-FB5F-459A-9E4F-59D5A7FEA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65088"/>
              <a:ext cx="39688" cy="68263"/>
            </a:xfrm>
            <a:custGeom>
              <a:avLst/>
              <a:gdLst>
                <a:gd name="T0" fmla="*/ 68484232 w 23"/>
                <a:gd name="T1" fmla="*/ 58248818 h 40"/>
                <a:gd name="T2" fmla="*/ 59550981 w 23"/>
                <a:gd name="T3" fmla="*/ 29124409 h 40"/>
                <a:gd name="T4" fmla="*/ 50619456 w 23"/>
                <a:gd name="T5" fmla="*/ 0 h 40"/>
                <a:gd name="T6" fmla="*/ 0 w 23"/>
                <a:gd name="T7" fmla="*/ 69897899 h 40"/>
                <a:gd name="T8" fmla="*/ 14888177 w 23"/>
                <a:gd name="T9" fmla="*/ 116495929 h 40"/>
                <a:gd name="T10" fmla="*/ 38707879 w 23"/>
                <a:gd name="T11" fmla="*/ 99022308 h 40"/>
                <a:gd name="T12" fmla="*/ 62529307 w 23"/>
                <a:gd name="T13" fmla="*/ 78635563 h 40"/>
                <a:gd name="T14" fmla="*/ 59550981 w 23"/>
                <a:gd name="T15" fmla="*/ 69897899 h 40"/>
                <a:gd name="T16" fmla="*/ 68484232 w 23"/>
                <a:gd name="T17" fmla="*/ 58248818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0"/>
                <a:gd name="T29" fmla="*/ 23 w 23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0">
                  <a:moveTo>
                    <a:pt x="23" y="2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4"/>
                    <a:pt x="0" y="13"/>
                    <a:pt x="0" y="24"/>
                  </a:cubicBezTo>
                  <a:cubicBezTo>
                    <a:pt x="0" y="30"/>
                    <a:pt x="2" y="36"/>
                    <a:pt x="5" y="4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2"/>
                    <a:pt x="22" y="20"/>
                    <a:pt x="2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6" name="Oval 884">
              <a:extLst>
                <a:ext uri="{FF2B5EF4-FFF2-40B4-BE49-F238E27FC236}">
                  <a16:creationId xmlns:a16="http://schemas.microsoft.com/office/drawing/2014/main" id="{54100A89-CCFA-4D59-940E-23A70AF8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88" y="184150"/>
              <a:ext cx="431800" cy="430213"/>
            </a:xfrm>
            <a:prstGeom prst="ellipse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07" name="Oval 885">
              <a:extLst>
                <a:ext uri="{FF2B5EF4-FFF2-40B4-BE49-F238E27FC236}">
                  <a16:creationId xmlns:a16="http://schemas.microsoft.com/office/drawing/2014/main" id="{290C93E9-CE18-46AB-9860-82487406E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" y="206375"/>
              <a:ext cx="384175" cy="382588"/>
            </a:xfrm>
            <a:prstGeom prst="ellipse">
              <a:avLst/>
            </a:pr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08" name="Oval 886">
              <a:extLst>
                <a:ext uri="{FF2B5EF4-FFF2-40B4-BE49-F238E27FC236}">
                  <a16:creationId xmlns:a16="http://schemas.microsoft.com/office/drawing/2014/main" id="{5149F03C-87D6-4014-9E3F-A896819FC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19088"/>
              <a:ext cx="157163" cy="158750"/>
            </a:xfrm>
            <a:prstGeom prst="ellipse">
              <a:avLst/>
            </a:pr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09" name="Freeform 887">
              <a:extLst>
                <a:ext uri="{FF2B5EF4-FFF2-40B4-BE49-F238E27FC236}">
                  <a16:creationId xmlns:a16="http://schemas.microsoft.com/office/drawing/2014/main" id="{C57124F9-30BE-4D15-85C9-BE6C4A7D7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38" y="233363"/>
              <a:ext cx="158750" cy="136525"/>
            </a:xfrm>
            <a:custGeom>
              <a:avLst/>
              <a:gdLst>
                <a:gd name="T0" fmla="*/ 270984543 w 93"/>
                <a:gd name="T1" fmla="*/ 107757476 h 80"/>
                <a:gd name="T2" fmla="*/ 270984543 w 93"/>
                <a:gd name="T3" fmla="*/ 0 h 80"/>
                <a:gd name="T4" fmla="*/ 0 w 93"/>
                <a:gd name="T5" fmla="*/ 203864250 h 80"/>
                <a:gd name="T6" fmla="*/ 104897903 w 93"/>
                <a:gd name="T7" fmla="*/ 232988445 h 80"/>
                <a:gd name="T8" fmla="*/ 270984543 w 93"/>
                <a:gd name="T9" fmla="*/ 107757476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0"/>
                <a:gd name="T17" fmla="*/ 93 w 9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0">
                  <a:moveTo>
                    <a:pt x="93" y="37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9" y="0"/>
                    <a:pt x="12" y="29"/>
                    <a:pt x="0" y="7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44" y="56"/>
                    <a:pt x="67" y="37"/>
                    <a:pt x="93" y="37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0" name="Freeform 888">
              <a:extLst>
                <a:ext uri="{FF2B5EF4-FFF2-40B4-BE49-F238E27FC236}">
                  <a16:creationId xmlns:a16="http://schemas.microsoft.com/office/drawing/2014/main" id="{EE598B41-F5E6-4A2B-803E-27DDE8590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88" y="428625"/>
              <a:ext cx="158750" cy="134938"/>
            </a:xfrm>
            <a:custGeom>
              <a:avLst/>
              <a:gdLst>
                <a:gd name="T0" fmla="*/ 166739266 w 92"/>
                <a:gd name="T1" fmla="*/ 0 h 79"/>
                <a:gd name="T2" fmla="*/ 0 w 92"/>
                <a:gd name="T3" fmla="*/ 119618267 h 79"/>
                <a:gd name="T4" fmla="*/ 0 w 92"/>
                <a:gd name="T5" fmla="*/ 119618267 h 79"/>
                <a:gd name="T6" fmla="*/ 0 w 92"/>
                <a:gd name="T7" fmla="*/ 230484352 h 79"/>
                <a:gd name="T8" fmla="*/ 0 w 92"/>
                <a:gd name="T9" fmla="*/ 230484352 h 79"/>
                <a:gd name="T10" fmla="*/ 273930027 w 92"/>
                <a:gd name="T11" fmla="*/ 32093039 h 79"/>
                <a:gd name="T12" fmla="*/ 166739266 w 92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9"/>
                <a:gd name="T23" fmla="*/ 92 w 9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9">
                  <a:moveTo>
                    <a:pt x="56" y="0"/>
                  </a:moveTo>
                  <a:cubicBezTo>
                    <a:pt x="48" y="23"/>
                    <a:pt x="25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3" y="79"/>
                    <a:pt x="80" y="50"/>
                    <a:pt x="92" y="11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1" name="Freeform 889">
              <a:extLst>
                <a:ext uri="{FF2B5EF4-FFF2-40B4-BE49-F238E27FC236}">
                  <a16:creationId xmlns:a16="http://schemas.microsoft.com/office/drawing/2014/main" id="{169A9E57-F508-44A9-9DA4-0A6F5871D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25" y="428625"/>
              <a:ext cx="90488" cy="90488"/>
            </a:xfrm>
            <a:custGeom>
              <a:avLst/>
              <a:gdLst>
                <a:gd name="T0" fmla="*/ 104938763 w 53"/>
                <a:gd name="T1" fmla="*/ 0 h 53"/>
                <a:gd name="T2" fmla="*/ 0 w 53"/>
                <a:gd name="T3" fmla="*/ 32065191 h 53"/>
                <a:gd name="T4" fmla="*/ 78704072 w 53"/>
                <a:gd name="T5" fmla="*/ 154492040 h 53"/>
                <a:gd name="T6" fmla="*/ 154492040 w 53"/>
                <a:gd name="T7" fmla="*/ 72873572 h 53"/>
                <a:gd name="T8" fmla="*/ 104938763 w 5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53"/>
                <a:gd name="T17" fmla="*/ 53 w 5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53">
                  <a:moveTo>
                    <a:pt x="3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" y="28"/>
                    <a:pt x="15" y="42"/>
                    <a:pt x="27" y="53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5" y="19"/>
                    <a:pt x="40" y="10"/>
                    <a:pt x="36" y="0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2" name="Freeform 890">
              <a:extLst>
                <a:ext uri="{FF2B5EF4-FFF2-40B4-BE49-F238E27FC236}">
                  <a16:creationId xmlns:a16="http://schemas.microsoft.com/office/drawing/2014/main" id="{BBE44E11-D6F6-4691-890F-4AA997581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0" y="355600"/>
              <a:ext cx="34925" cy="53975"/>
            </a:xfrm>
            <a:custGeom>
              <a:avLst/>
              <a:gdLst>
                <a:gd name="T0" fmla="*/ 19361755 w 21"/>
                <a:gd name="T1" fmla="*/ 71125556 h 32"/>
                <a:gd name="T2" fmla="*/ 16596027 w 21"/>
                <a:gd name="T3" fmla="*/ 82505848 h 32"/>
                <a:gd name="T4" fmla="*/ 58083601 w 21"/>
                <a:gd name="T5" fmla="*/ 91040645 h 32"/>
                <a:gd name="T6" fmla="*/ 58083601 w 21"/>
                <a:gd name="T7" fmla="*/ 71125556 h 32"/>
                <a:gd name="T8" fmla="*/ 33190392 w 21"/>
                <a:gd name="T9" fmla="*/ 0 h 32"/>
                <a:gd name="T10" fmla="*/ 0 w 21"/>
                <a:gd name="T11" fmla="*/ 25604391 h 32"/>
                <a:gd name="T12" fmla="*/ 19361755 w 21"/>
                <a:gd name="T13" fmla="*/ 7112555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2"/>
                <a:gd name="T23" fmla="*/ 21 w 2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2">
                  <a:moveTo>
                    <a:pt x="7" y="25"/>
                  </a:moveTo>
                  <a:cubicBezTo>
                    <a:pt x="7" y="27"/>
                    <a:pt x="7" y="28"/>
                    <a:pt x="6" y="2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0"/>
                    <a:pt x="21" y="28"/>
                    <a:pt x="21" y="25"/>
                  </a:cubicBezTo>
                  <a:cubicBezTo>
                    <a:pt x="21" y="15"/>
                    <a:pt x="18" y="6"/>
                    <a:pt x="1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3"/>
                    <a:pt x="7" y="19"/>
                    <a:pt x="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3" name="Freeform 891">
              <a:extLst>
                <a:ext uri="{FF2B5EF4-FFF2-40B4-BE49-F238E27FC236}">
                  <a16:creationId xmlns:a16="http://schemas.microsoft.com/office/drawing/2014/main" id="{2EC197F9-3F56-47EC-83BE-250341D91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0" y="336550"/>
              <a:ext cx="61913" cy="101600"/>
            </a:xfrm>
            <a:custGeom>
              <a:avLst/>
              <a:gdLst>
                <a:gd name="T0" fmla="*/ 106478321 w 36"/>
                <a:gd name="T1" fmla="*/ 83154520 h 60"/>
                <a:gd name="T2" fmla="*/ 91689713 w 36"/>
                <a:gd name="T3" fmla="*/ 40143853 h 60"/>
                <a:gd name="T4" fmla="*/ 76901105 w 36"/>
                <a:gd name="T5" fmla="*/ 0 h 60"/>
                <a:gd name="T6" fmla="*/ 0 w 36"/>
                <a:gd name="T7" fmla="*/ 103225600 h 60"/>
                <a:gd name="T8" fmla="*/ 23661085 w 36"/>
                <a:gd name="T9" fmla="*/ 172042667 h 60"/>
                <a:gd name="T10" fmla="*/ 56196366 w 36"/>
                <a:gd name="T11" fmla="*/ 146236267 h 60"/>
                <a:gd name="T12" fmla="*/ 94647779 w 36"/>
                <a:gd name="T13" fmla="*/ 114694547 h 60"/>
                <a:gd name="T14" fmla="*/ 91689713 w 36"/>
                <a:gd name="T15" fmla="*/ 103225600 h 60"/>
                <a:gd name="T16" fmla="*/ 106478321 w 36"/>
                <a:gd name="T17" fmla="*/ 8315452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60"/>
                <a:gd name="T29" fmla="*/ 36 w 3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60">
                  <a:moveTo>
                    <a:pt x="36" y="29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5"/>
                    <a:pt x="0" y="19"/>
                    <a:pt x="0" y="36"/>
                  </a:cubicBezTo>
                  <a:cubicBezTo>
                    <a:pt x="0" y="45"/>
                    <a:pt x="3" y="54"/>
                    <a:pt x="8" y="60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8"/>
                    <a:pt x="31" y="36"/>
                  </a:cubicBezTo>
                  <a:cubicBezTo>
                    <a:pt x="31" y="33"/>
                    <a:pt x="33" y="30"/>
                    <a:pt x="3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4" name="Group 140">
            <a:extLst>
              <a:ext uri="{FF2B5EF4-FFF2-40B4-BE49-F238E27FC236}">
                <a16:creationId xmlns:a16="http://schemas.microsoft.com/office/drawing/2014/main" id="{F812C47E-991B-4A4E-A41D-1F72528C7122}"/>
              </a:ext>
            </a:extLst>
          </p:cNvPr>
          <p:cNvGrpSpPr>
            <a:grpSpLocks/>
          </p:cNvGrpSpPr>
          <p:nvPr/>
        </p:nvGrpSpPr>
        <p:grpSpPr bwMode="auto">
          <a:xfrm>
            <a:off x="8572500" y="3429000"/>
            <a:ext cx="711200" cy="752475"/>
            <a:chOff x="0" y="0"/>
            <a:chExt cx="546100" cy="577850"/>
          </a:xfrm>
        </p:grpSpPr>
        <p:sp>
          <p:nvSpPr>
            <p:cNvPr id="17470" name="Freeform 1123">
              <a:extLst>
                <a:ext uri="{FF2B5EF4-FFF2-40B4-BE49-F238E27FC236}">
                  <a16:creationId xmlns:a16="http://schemas.microsoft.com/office/drawing/2014/main" id="{A705087A-9344-44B9-A222-F7B42B0FE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77813"/>
              <a:ext cx="193675" cy="176213"/>
            </a:xfrm>
            <a:custGeom>
              <a:avLst/>
              <a:gdLst>
                <a:gd name="T0" fmla="*/ 279070250 w 113"/>
                <a:gd name="T1" fmla="*/ 0 h 102"/>
                <a:gd name="T2" fmla="*/ 146879349 w 113"/>
                <a:gd name="T3" fmla="*/ 26860389 h 102"/>
                <a:gd name="T4" fmla="*/ 5875380 w 113"/>
                <a:gd name="T5" fmla="*/ 116397324 h 102"/>
                <a:gd name="T6" fmla="*/ 5875380 w 113"/>
                <a:gd name="T7" fmla="*/ 119380852 h 102"/>
                <a:gd name="T8" fmla="*/ 0 w 113"/>
                <a:gd name="T9" fmla="*/ 140272458 h 102"/>
                <a:gd name="T10" fmla="*/ 0 w 113"/>
                <a:gd name="T11" fmla="*/ 143257714 h 102"/>
                <a:gd name="T12" fmla="*/ 44063633 w 113"/>
                <a:gd name="T13" fmla="*/ 304421778 h 102"/>
                <a:gd name="T14" fmla="*/ 331946952 w 113"/>
                <a:gd name="T15" fmla="*/ 11937567 h 102"/>
                <a:gd name="T16" fmla="*/ 305509458 w 113"/>
                <a:gd name="T17" fmla="*/ 2985256 h 102"/>
                <a:gd name="T18" fmla="*/ 299634078 w 113"/>
                <a:gd name="T19" fmla="*/ 0 h 102"/>
                <a:gd name="T20" fmla="*/ 282007939 w 113"/>
                <a:gd name="T21" fmla="*/ 0 h 102"/>
                <a:gd name="T22" fmla="*/ 279070250 w 113"/>
                <a:gd name="T23" fmla="*/ 0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102"/>
                <a:gd name="T38" fmla="*/ 113 w 113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102">
                  <a:moveTo>
                    <a:pt x="95" y="0"/>
                  </a:moveTo>
                  <a:cubicBezTo>
                    <a:pt x="87" y="0"/>
                    <a:pt x="73" y="2"/>
                    <a:pt x="50" y="9"/>
                  </a:cubicBezTo>
                  <a:cubicBezTo>
                    <a:pt x="16" y="20"/>
                    <a:pt x="5" y="34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2"/>
                    <a:pt x="0" y="45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2" y="74"/>
                    <a:pt x="15" y="10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0" y="3"/>
                    <a:pt x="108" y="1"/>
                    <a:pt x="104" y="1"/>
                  </a:cubicBezTo>
                  <a:cubicBezTo>
                    <a:pt x="104" y="1"/>
                    <a:pt x="103" y="0"/>
                    <a:pt x="102" y="0"/>
                  </a:cubicBezTo>
                  <a:cubicBezTo>
                    <a:pt x="100" y="0"/>
                    <a:pt x="98" y="0"/>
                    <a:pt x="96" y="0"/>
                  </a:cubicBezTo>
                  <a:cubicBezTo>
                    <a:pt x="96" y="0"/>
                    <a:pt x="95" y="0"/>
                    <a:pt x="95" y="0"/>
                  </a:cubicBezTo>
                </a:path>
              </a:pathLst>
            </a:custGeom>
            <a:solidFill>
              <a:srgbClr val="99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1" name="Freeform 1124">
              <a:extLst>
                <a:ext uri="{FF2B5EF4-FFF2-40B4-BE49-F238E27FC236}">
                  <a16:creationId xmlns:a16="http://schemas.microsoft.com/office/drawing/2014/main" id="{6818BF27-C517-48AA-A696-B45151B6E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" y="149225"/>
              <a:ext cx="381000" cy="339725"/>
            </a:xfrm>
            <a:custGeom>
              <a:avLst/>
              <a:gdLst>
                <a:gd name="T0" fmla="*/ 530171797 w 222"/>
                <a:gd name="T1" fmla="*/ 0 h 198"/>
                <a:gd name="T2" fmla="*/ 512499919 w 222"/>
                <a:gd name="T3" fmla="*/ 20606552 h 198"/>
                <a:gd name="T4" fmla="*/ 444755716 w 222"/>
                <a:gd name="T5" fmla="*/ 135419876 h 198"/>
                <a:gd name="T6" fmla="*/ 412355270 w 222"/>
                <a:gd name="T7" fmla="*/ 170746128 h 198"/>
                <a:gd name="T8" fmla="*/ 409410243 w 222"/>
                <a:gd name="T9" fmla="*/ 197241247 h 198"/>
                <a:gd name="T10" fmla="*/ 400573446 w 222"/>
                <a:gd name="T11" fmla="*/ 217849514 h 198"/>
                <a:gd name="T12" fmla="*/ 341666041 w 222"/>
                <a:gd name="T13" fmla="*/ 312054570 h 198"/>
                <a:gd name="T14" fmla="*/ 338721014 w 222"/>
                <a:gd name="T15" fmla="*/ 312054570 h 198"/>
                <a:gd name="T16" fmla="*/ 303375541 w 222"/>
                <a:gd name="T17" fmla="*/ 267895468 h 198"/>
                <a:gd name="T18" fmla="*/ 303375541 w 222"/>
                <a:gd name="T19" fmla="*/ 262008617 h 198"/>
                <a:gd name="T20" fmla="*/ 288648689 w 222"/>
                <a:gd name="T21" fmla="*/ 232569215 h 198"/>
                <a:gd name="T22" fmla="*/ 0 w 222"/>
                <a:gd name="T23" fmla="*/ 521072950 h 198"/>
                <a:gd name="T24" fmla="*/ 2945027 w 222"/>
                <a:gd name="T25" fmla="*/ 532848368 h 198"/>
                <a:gd name="T26" fmla="*/ 32398730 w 222"/>
                <a:gd name="T27" fmla="*/ 582894321 h 198"/>
                <a:gd name="T28" fmla="*/ 556680473 w 222"/>
                <a:gd name="T29" fmla="*/ 582894321 h 198"/>
                <a:gd name="T30" fmla="*/ 609697824 w 222"/>
                <a:gd name="T31" fmla="*/ 347380823 h 198"/>
                <a:gd name="T32" fmla="*/ 624424676 w 222"/>
                <a:gd name="T33" fmla="*/ 256120050 h 198"/>
                <a:gd name="T34" fmla="*/ 636206500 w 222"/>
                <a:gd name="T35" fmla="*/ 232569215 h 198"/>
                <a:gd name="T36" fmla="*/ 630314730 w 222"/>
                <a:gd name="T37" fmla="*/ 188410112 h 198"/>
                <a:gd name="T38" fmla="*/ 627369703 w 222"/>
                <a:gd name="T39" fmla="*/ 185465829 h 198"/>
                <a:gd name="T40" fmla="*/ 647988324 w 222"/>
                <a:gd name="T41" fmla="*/ 129531309 h 198"/>
                <a:gd name="T42" fmla="*/ 653878378 w 222"/>
                <a:gd name="T43" fmla="*/ 120700175 h 198"/>
                <a:gd name="T44" fmla="*/ 530171797 w 222"/>
                <a:gd name="T45" fmla="*/ 0 h 1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198"/>
                <a:gd name="T71" fmla="*/ 222 w 222"/>
                <a:gd name="T72" fmla="*/ 198 h 1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198">
                  <a:moveTo>
                    <a:pt x="180" y="0"/>
                  </a:moveTo>
                  <a:cubicBezTo>
                    <a:pt x="178" y="2"/>
                    <a:pt x="176" y="4"/>
                    <a:pt x="174" y="7"/>
                  </a:cubicBezTo>
                  <a:cubicBezTo>
                    <a:pt x="164" y="21"/>
                    <a:pt x="156" y="35"/>
                    <a:pt x="151" y="46"/>
                  </a:cubicBezTo>
                  <a:cubicBezTo>
                    <a:pt x="146" y="48"/>
                    <a:pt x="142" y="53"/>
                    <a:pt x="140" y="58"/>
                  </a:cubicBezTo>
                  <a:cubicBezTo>
                    <a:pt x="139" y="61"/>
                    <a:pt x="139" y="64"/>
                    <a:pt x="139" y="67"/>
                  </a:cubicBezTo>
                  <a:cubicBezTo>
                    <a:pt x="138" y="70"/>
                    <a:pt x="137" y="72"/>
                    <a:pt x="136" y="74"/>
                  </a:cubicBezTo>
                  <a:cubicBezTo>
                    <a:pt x="127" y="98"/>
                    <a:pt x="123" y="105"/>
                    <a:pt x="116" y="106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05" y="106"/>
                    <a:pt x="103" y="92"/>
                    <a:pt x="103" y="91"/>
                  </a:cubicBezTo>
                  <a:cubicBezTo>
                    <a:pt x="103" y="91"/>
                    <a:pt x="103" y="90"/>
                    <a:pt x="103" y="89"/>
                  </a:cubicBezTo>
                  <a:cubicBezTo>
                    <a:pt x="102" y="85"/>
                    <a:pt x="100" y="82"/>
                    <a:pt x="98" y="7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9"/>
                    <a:pt x="1" y="180"/>
                    <a:pt x="1" y="181"/>
                  </a:cubicBezTo>
                  <a:cubicBezTo>
                    <a:pt x="4" y="187"/>
                    <a:pt x="7" y="193"/>
                    <a:pt x="11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200" y="174"/>
                    <a:pt x="204" y="144"/>
                    <a:pt x="207" y="118"/>
                  </a:cubicBezTo>
                  <a:cubicBezTo>
                    <a:pt x="209" y="106"/>
                    <a:pt x="210" y="96"/>
                    <a:pt x="212" y="87"/>
                  </a:cubicBezTo>
                  <a:cubicBezTo>
                    <a:pt x="214" y="84"/>
                    <a:pt x="215" y="82"/>
                    <a:pt x="216" y="79"/>
                  </a:cubicBezTo>
                  <a:cubicBezTo>
                    <a:pt x="217" y="74"/>
                    <a:pt x="217" y="69"/>
                    <a:pt x="214" y="64"/>
                  </a:cubicBezTo>
                  <a:cubicBezTo>
                    <a:pt x="214" y="64"/>
                    <a:pt x="213" y="63"/>
                    <a:pt x="213" y="63"/>
                  </a:cubicBezTo>
                  <a:cubicBezTo>
                    <a:pt x="215" y="55"/>
                    <a:pt x="217" y="49"/>
                    <a:pt x="220" y="44"/>
                  </a:cubicBezTo>
                  <a:cubicBezTo>
                    <a:pt x="220" y="43"/>
                    <a:pt x="221" y="42"/>
                    <a:pt x="222" y="41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998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2" name="Freeform 1125">
              <a:extLst>
                <a:ext uri="{FF2B5EF4-FFF2-40B4-BE49-F238E27FC236}">
                  <a16:creationId xmlns:a16="http://schemas.microsoft.com/office/drawing/2014/main" id="{53D0BBA6-B720-422D-AA41-710248C3D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50" y="47625"/>
              <a:ext cx="209550" cy="173038"/>
            </a:xfrm>
            <a:custGeom>
              <a:avLst/>
              <a:gdLst>
                <a:gd name="T0" fmla="*/ 289122318 w 122"/>
                <a:gd name="T1" fmla="*/ 0 h 101"/>
                <a:gd name="T2" fmla="*/ 283222284 w 122"/>
                <a:gd name="T3" fmla="*/ 0 h 101"/>
                <a:gd name="T4" fmla="*/ 233067693 w 122"/>
                <a:gd name="T5" fmla="*/ 26416564 h 101"/>
                <a:gd name="T6" fmla="*/ 0 w 122"/>
                <a:gd name="T7" fmla="*/ 176113279 h 101"/>
                <a:gd name="T8" fmla="*/ 123909320 w 122"/>
                <a:gd name="T9" fmla="*/ 296456925 h 101"/>
                <a:gd name="T10" fmla="*/ 250769516 w 122"/>
                <a:gd name="T11" fmla="*/ 155566302 h 101"/>
                <a:gd name="T12" fmla="*/ 286171442 w 122"/>
                <a:gd name="T13" fmla="*/ 167307187 h 101"/>
                <a:gd name="T14" fmla="*/ 292073195 w 122"/>
                <a:gd name="T15" fmla="*/ 167307187 h 101"/>
                <a:gd name="T16" fmla="*/ 356977013 w 122"/>
                <a:gd name="T17" fmla="*/ 88055783 h 101"/>
                <a:gd name="T18" fmla="*/ 354027855 w 122"/>
                <a:gd name="T19" fmla="*/ 61639219 h 101"/>
                <a:gd name="T20" fmla="*/ 289122318 w 122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01"/>
                <a:gd name="T35" fmla="*/ 122 w 122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01">
                  <a:moveTo>
                    <a:pt x="98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89" y="0"/>
                    <a:pt x="83" y="4"/>
                    <a:pt x="79" y="9"/>
                  </a:cubicBezTo>
                  <a:cubicBezTo>
                    <a:pt x="63" y="12"/>
                    <a:pt x="30" y="24"/>
                    <a:pt x="0" y="60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58" y="69"/>
                    <a:pt x="75" y="57"/>
                    <a:pt x="85" y="53"/>
                  </a:cubicBezTo>
                  <a:cubicBezTo>
                    <a:pt x="88" y="55"/>
                    <a:pt x="92" y="57"/>
                    <a:pt x="97" y="57"/>
                  </a:cubicBezTo>
                  <a:cubicBezTo>
                    <a:pt x="97" y="57"/>
                    <a:pt x="98" y="57"/>
                    <a:pt x="99" y="57"/>
                  </a:cubicBezTo>
                  <a:cubicBezTo>
                    <a:pt x="112" y="56"/>
                    <a:pt x="122" y="44"/>
                    <a:pt x="121" y="30"/>
                  </a:cubicBezTo>
                  <a:cubicBezTo>
                    <a:pt x="121" y="27"/>
                    <a:pt x="120" y="24"/>
                    <a:pt x="120" y="21"/>
                  </a:cubicBezTo>
                  <a:cubicBezTo>
                    <a:pt x="119" y="9"/>
                    <a:pt x="110" y="0"/>
                    <a:pt x="98" y="0"/>
                  </a:cubicBezTo>
                </a:path>
              </a:pathLst>
            </a:custGeom>
            <a:solidFill>
              <a:srgbClr val="998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3" name="Freeform 1126">
              <a:extLst>
                <a:ext uri="{FF2B5EF4-FFF2-40B4-BE49-F238E27FC236}">
                  <a16:creationId xmlns:a16="http://schemas.microsoft.com/office/drawing/2014/main" id="{D58E0EA9-BCE5-4E92-B45B-50F2334F5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" y="488950"/>
              <a:ext cx="306388" cy="88900"/>
            </a:xfrm>
            <a:custGeom>
              <a:avLst/>
              <a:gdLst>
                <a:gd name="T0" fmla="*/ 527379812 w 178"/>
                <a:gd name="T1" fmla="*/ 0 h 52"/>
                <a:gd name="T2" fmla="*/ 0 w 178"/>
                <a:gd name="T3" fmla="*/ 0 h 52"/>
                <a:gd name="T4" fmla="*/ 260727582 w 178"/>
                <a:gd name="T5" fmla="*/ 149061365 h 52"/>
                <a:gd name="T6" fmla="*/ 278503249 w 178"/>
                <a:gd name="T7" fmla="*/ 151984808 h 52"/>
                <a:gd name="T8" fmla="*/ 284429620 w 178"/>
                <a:gd name="T9" fmla="*/ 151984808 h 52"/>
                <a:gd name="T10" fmla="*/ 527379812 w 178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"/>
                <a:gd name="T19" fmla="*/ 0 h 52"/>
                <a:gd name="T20" fmla="*/ 178 w 17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" h="52">
                  <a:moveTo>
                    <a:pt x="1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31"/>
                    <a:pt x="51" y="49"/>
                    <a:pt x="88" y="51"/>
                  </a:cubicBezTo>
                  <a:cubicBezTo>
                    <a:pt x="90" y="51"/>
                    <a:pt x="92" y="51"/>
                    <a:pt x="94" y="52"/>
                  </a:cubicBezTo>
                  <a:cubicBezTo>
                    <a:pt x="95" y="52"/>
                    <a:pt x="95" y="52"/>
                    <a:pt x="96" y="52"/>
                  </a:cubicBezTo>
                  <a:cubicBezTo>
                    <a:pt x="141" y="52"/>
                    <a:pt x="165" y="30"/>
                    <a:pt x="178" y="0"/>
                  </a:cubicBezTo>
                </a:path>
              </a:pathLst>
            </a:custGeom>
            <a:solidFill>
              <a:srgbClr val="998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4" name="Freeform 1127">
              <a:extLst>
                <a:ext uri="{FF2B5EF4-FFF2-40B4-BE49-F238E27FC236}">
                  <a16:creationId xmlns:a16="http://schemas.microsoft.com/office/drawing/2014/main" id="{8084A8F6-26EB-4A2C-A972-D6F10BE32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19113" cy="519113"/>
            </a:xfrm>
            <a:custGeom>
              <a:avLst/>
              <a:gdLst>
                <a:gd name="T0" fmla="*/ 522465819 w 303"/>
                <a:gd name="T1" fmla="*/ 171370890 h 302"/>
                <a:gd name="T2" fmla="*/ 454957144 w 303"/>
                <a:gd name="T3" fmla="*/ 283648844 h 302"/>
                <a:gd name="T4" fmla="*/ 422669343 w 303"/>
                <a:gd name="T5" fmla="*/ 319104949 h 302"/>
                <a:gd name="T6" fmla="*/ 419734556 w 303"/>
                <a:gd name="T7" fmla="*/ 345696599 h 302"/>
                <a:gd name="T8" fmla="*/ 413863268 w 303"/>
                <a:gd name="T9" fmla="*/ 366380329 h 302"/>
                <a:gd name="T10" fmla="*/ 358095455 w 303"/>
                <a:gd name="T11" fmla="*/ 460929371 h 302"/>
                <a:gd name="T12" fmla="*/ 355160667 w 303"/>
                <a:gd name="T13" fmla="*/ 460929371 h 302"/>
                <a:gd name="T14" fmla="*/ 322872867 w 303"/>
                <a:gd name="T15" fmla="*/ 419563628 h 302"/>
                <a:gd name="T16" fmla="*/ 319938079 w 303"/>
                <a:gd name="T17" fmla="*/ 413653991 h 302"/>
                <a:gd name="T18" fmla="*/ 281778991 w 303"/>
                <a:gd name="T19" fmla="*/ 372289967 h 302"/>
                <a:gd name="T20" fmla="*/ 275909416 w 303"/>
                <a:gd name="T21" fmla="*/ 372289967 h 302"/>
                <a:gd name="T22" fmla="*/ 258297265 w 303"/>
                <a:gd name="T23" fmla="*/ 369335148 h 302"/>
                <a:gd name="T24" fmla="*/ 132084277 w 303"/>
                <a:gd name="T25" fmla="*/ 401836435 h 302"/>
                <a:gd name="T26" fmla="*/ 5869575 w 303"/>
                <a:gd name="T27" fmla="*/ 502295114 h 302"/>
                <a:gd name="T28" fmla="*/ 2934787 w 303"/>
                <a:gd name="T29" fmla="*/ 505249933 h 302"/>
                <a:gd name="T30" fmla="*/ 0 w 303"/>
                <a:gd name="T31" fmla="*/ 528886763 h 302"/>
                <a:gd name="T32" fmla="*/ 0 w 303"/>
                <a:gd name="T33" fmla="*/ 531841582 h 302"/>
                <a:gd name="T34" fmla="*/ 52833025 w 303"/>
                <a:gd name="T35" fmla="*/ 706167291 h 302"/>
                <a:gd name="T36" fmla="*/ 317001579 w 303"/>
                <a:gd name="T37" fmla="*/ 892312274 h 302"/>
                <a:gd name="T38" fmla="*/ 334613729 w 303"/>
                <a:gd name="T39" fmla="*/ 892312274 h 302"/>
                <a:gd name="T40" fmla="*/ 607588358 w 303"/>
                <a:gd name="T41" fmla="*/ 496385477 h 302"/>
                <a:gd name="T42" fmla="*/ 622264008 w 303"/>
                <a:gd name="T43" fmla="*/ 407746072 h 302"/>
                <a:gd name="T44" fmla="*/ 634004871 w 303"/>
                <a:gd name="T45" fmla="*/ 387062341 h 302"/>
                <a:gd name="T46" fmla="*/ 631070084 w 303"/>
                <a:gd name="T47" fmla="*/ 342741780 h 302"/>
                <a:gd name="T48" fmla="*/ 628133583 w 303"/>
                <a:gd name="T49" fmla="*/ 339786961 h 302"/>
                <a:gd name="T50" fmla="*/ 648680521 w 303"/>
                <a:gd name="T51" fmla="*/ 286603662 h 302"/>
                <a:gd name="T52" fmla="*/ 783699585 w 303"/>
                <a:gd name="T53" fmla="*/ 147734059 h 302"/>
                <a:gd name="T54" fmla="*/ 821856960 w 303"/>
                <a:gd name="T55" fmla="*/ 159553334 h 302"/>
                <a:gd name="T56" fmla="*/ 889367349 w 303"/>
                <a:gd name="T57" fmla="*/ 91594223 h 302"/>
                <a:gd name="T58" fmla="*/ 889367349 w 303"/>
                <a:gd name="T59" fmla="*/ 67957392 h 302"/>
                <a:gd name="T60" fmla="*/ 821856960 w 303"/>
                <a:gd name="T61" fmla="*/ 0 h 302"/>
                <a:gd name="T62" fmla="*/ 771958722 w 303"/>
                <a:gd name="T63" fmla="*/ 20682012 h 302"/>
                <a:gd name="T64" fmla="*/ 522465819 w 303"/>
                <a:gd name="T65" fmla="*/ 171370890 h 3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3"/>
                <a:gd name="T100" fmla="*/ 0 h 302"/>
                <a:gd name="T101" fmla="*/ 303 w 303"/>
                <a:gd name="T102" fmla="*/ 302 h 3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3" h="302">
                  <a:moveTo>
                    <a:pt x="178" y="58"/>
                  </a:moveTo>
                  <a:cubicBezTo>
                    <a:pt x="167" y="72"/>
                    <a:pt x="160" y="85"/>
                    <a:pt x="155" y="96"/>
                  </a:cubicBezTo>
                  <a:cubicBezTo>
                    <a:pt x="150" y="98"/>
                    <a:pt x="146" y="103"/>
                    <a:pt x="144" y="108"/>
                  </a:cubicBezTo>
                  <a:cubicBezTo>
                    <a:pt x="143" y="111"/>
                    <a:pt x="143" y="114"/>
                    <a:pt x="143" y="117"/>
                  </a:cubicBezTo>
                  <a:cubicBezTo>
                    <a:pt x="143" y="120"/>
                    <a:pt x="142" y="122"/>
                    <a:pt x="141" y="124"/>
                  </a:cubicBezTo>
                  <a:cubicBezTo>
                    <a:pt x="132" y="149"/>
                    <a:pt x="129" y="156"/>
                    <a:pt x="122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12" y="156"/>
                    <a:pt x="110" y="143"/>
                    <a:pt x="110" y="142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09" y="133"/>
                    <a:pt x="103" y="127"/>
                    <a:pt x="96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2" y="125"/>
                    <a:pt x="90" y="125"/>
                    <a:pt x="88" y="125"/>
                  </a:cubicBezTo>
                  <a:cubicBezTo>
                    <a:pt x="81" y="125"/>
                    <a:pt x="67" y="127"/>
                    <a:pt x="45" y="136"/>
                  </a:cubicBezTo>
                  <a:cubicBezTo>
                    <a:pt x="13" y="149"/>
                    <a:pt x="4" y="165"/>
                    <a:pt x="2" y="170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3"/>
                    <a:pt x="0" y="176"/>
                    <a:pt x="0" y="17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" y="181"/>
                    <a:pt x="4" y="210"/>
                    <a:pt x="18" y="239"/>
                  </a:cubicBezTo>
                  <a:cubicBezTo>
                    <a:pt x="38" y="280"/>
                    <a:pt x="69" y="302"/>
                    <a:pt x="108" y="302"/>
                  </a:cubicBezTo>
                  <a:cubicBezTo>
                    <a:pt x="110" y="302"/>
                    <a:pt x="112" y="302"/>
                    <a:pt x="114" y="302"/>
                  </a:cubicBezTo>
                  <a:cubicBezTo>
                    <a:pt x="189" y="298"/>
                    <a:pt x="199" y="226"/>
                    <a:pt x="207" y="168"/>
                  </a:cubicBezTo>
                  <a:cubicBezTo>
                    <a:pt x="209" y="157"/>
                    <a:pt x="210" y="147"/>
                    <a:pt x="212" y="138"/>
                  </a:cubicBezTo>
                  <a:cubicBezTo>
                    <a:pt x="214" y="136"/>
                    <a:pt x="215" y="133"/>
                    <a:pt x="216" y="131"/>
                  </a:cubicBezTo>
                  <a:cubicBezTo>
                    <a:pt x="218" y="126"/>
                    <a:pt x="217" y="120"/>
                    <a:pt x="215" y="116"/>
                  </a:cubicBezTo>
                  <a:cubicBezTo>
                    <a:pt x="215" y="115"/>
                    <a:pt x="214" y="115"/>
                    <a:pt x="214" y="115"/>
                  </a:cubicBezTo>
                  <a:cubicBezTo>
                    <a:pt x="216" y="107"/>
                    <a:pt x="219" y="102"/>
                    <a:pt x="221" y="97"/>
                  </a:cubicBezTo>
                  <a:cubicBezTo>
                    <a:pt x="239" y="63"/>
                    <a:pt x="257" y="53"/>
                    <a:pt x="267" y="50"/>
                  </a:cubicBezTo>
                  <a:cubicBezTo>
                    <a:pt x="270" y="53"/>
                    <a:pt x="275" y="54"/>
                    <a:pt x="280" y="54"/>
                  </a:cubicBezTo>
                  <a:cubicBezTo>
                    <a:pt x="293" y="54"/>
                    <a:pt x="303" y="44"/>
                    <a:pt x="303" y="31"/>
                  </a:cubicBezTo>
                  <a:cubicBezTo>
                    <a:pt x="303" y="23"/>
                    <a:pt x="303" y="23"/>
                    <a:pt x="303" y="23"/>
                  </a:cubicBezTo>
                  <a:cubicBezTo>
                    <a:pt x="303" y="10"/>
                    <a:pt x="293" y="0"/>
                    <a:pt x="280" y="0"/>
                  </a:cubicBezTo>
                  <a:cubicBezTo>
                    <a:pt x="273" y="0"/>
                    <a:pt x="268" y="2"/>
                    <a:pt x="263" y="7"/>
                  </a:cubicBezTo>
                  <a:cubicBezTo>
                    <a:pt x="246" y="9"/>
                    <a:pt x="209" y="18"/>
                    <a:pt x="17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5" name="Freeform 1128">
              <a:extLst>
                <a:ext uri="{FF2B5EF4-FFF2-40B4-BE49-F238E27FC236}">
                  <a16:creationId xmlns:a16="http://schemas.microsoft.com/office/drawing/2014/main" id="{DA5587CC-265B-4E5B-9CD4-14B1C52BD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7" y="38100"/>
              <a:ext cx="434975" cy="454025"/>
            </a:xfrm>
            <a:custGeom>
              <a:avLst/>
              <a:gdLst>
                <a:gd name="T0" fmla="*/ 744894688 w 254"/>
                <a:gd name="T1" fmla="*/ 2934886 h 265"/>
                <a:gd name="T2" fmla="*/ 744894688 w 254"/>
                <a:gd name="T3" fmla="*/ 0 h 265"/>
                <a:gd name="T4" fmla="*/ 501485075 w 254"/>
                <a:gd name="T5" fmla="*/ 135028748 h 265"/>
                <a:gd name="T6" fmla="*/ 304996250 w 254"/>
                <a:gd name="T7" fmla="*/ 449116390 h 265"/>
                <a:gd name="T8" fmla="*/ 211151250 w 254"/>
                <a:gd name="T9" fmla="*/ 361054386 h 265"/>
                <a:gd name="T10" fmla="*/ 96778513 w 254"/>
                <a:gd name="T11" fmla="*/ 387473502 h 265"/>
                <a:gd name="T12" fmla="*/ 0 w 254"/>
                <a:gd name="T13" fmla="*/ 457922762 h 265"/>
                <a:gd name="T14" fmla="*/ 275669688 w 254"/>
                <a:gd name="T15" fmla="*/ 766140631 h 265"/>
                <a:gd name="T16" fmla="*/ 551339375 w 254"/>
                <a:gd name="T17" fmla="*/ 196671637 h 265"/>
                <a:gd name="T18" fmla="*/ 744894688 w 254"/>
                <a:gd name="T19" fmla="*/ 32288887 h 265"/>
                <a:gd name="T20" fmla="*/ 744894688 w 254"/>
                <a:gd name="T21" fmla="*/ 26419115 h 265"/>
                <a:gd name="T22" fmla="*/ 744894688 w 254"/>
                <a:gd name="T23" fmla="*/ 2934886 h 2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265"/>
                <a:gd name="T38" fmla="*/ 254 w 254"/>
                <a:gd name="T39" fmla="*/ 265 h 2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265">
                  <a:moveTo>
                    <a:pt x="254" y="1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247" y="0"/>
                    <a:pt x="206" y="1"/>
                    <a:pt x="171" y="46"/>
                  </a:cubicBezTo>
                  <a:cubicBezTo>
                    <a:pt x="133" y="95"/>
                    <a:pt x="141" y="151"/>
                    <a:pt x="104" y="153"/>
                  </a:cubicBezTo>
                  <a:cubicBezTo>
                    <a:pt x="76" y="155"/>
                    <a:pt x="72" y="123"/>
                    <a:pt x="72" y="123"/>
                  </a:cubicBezTo>
                  <a:cubicBezTo>
                    <a:pt x="72" y="123"/>
                    <a:pt x="61" y="121"/>
                    <a:pt x="33" y="132"/>
                  </a:cubicBezTo>
                  <a:cubicBezTo>
                    <a:pt x="6" y="143"/>
                    <a:pt x="0" y="156"/>
                    <a:pt x="0" y="156"/>
                  </a:cubicBezTo>
                  <a:cubicBezTo>
                    <a:pt x="0" y="156"/>
                    <a:pt x="13" y="265"/>
                    <a:pt x="94" y="261"/>
                  </a:cubicBezTo>
                  <a:cubicBezTo>
                    <a:pt x="183" y="256"/>
                    <a:pt x="157" y="126"/>
                    <a:pt x="188" y="67"/>
                  </a:cubicBezTo>
                  <a:cubicBezTo>
                    <a:pt x="217" y="14"/>
                    <a:pt x="248" y="11"/>
                    <a:pt x="254" y="11"/>
                  </a:cubicBezTo>
                  <a:cubicBezTo>
                    <a:pt x="254" y="10"/>
                    <a:pt x="254" y="10"/>
                    <a:pt x="254" y="9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6" name="Freeform 1129">
              <a:extLst>
                <a:ext uri="{FF2B5EF4-FFF2-40B4-BE49-F238E27FC236}">
                  <a16:creationId xmlns:a16="http://schemas.microsoft.com/office/drawing/2014/main" id="{84856C23-803B-4C12-BBDB-403C2E4A5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" y="196850"/>
              <a:ext cx="312738" cy="293688"/>
            </a:xfrm>
            <a:custGeom>
              <a:avLst/>
              <a:gdLst>
                <a:gd name="T0" fmla="*/ 434045977 w 182"/>
                <a:gd name="T1" fmla="*/ 2914683 h 172"/>
                <a:gd name="T2" fmla="*/ 431093868 w 182"/>
                <a:gd name="T3" fmla="*/ 0 h 172"/>
                <a:gd name="T4" fmla="*/ 413377776 w 182"/>
                <a:gd name="T5" fmla="*/ 46648582 h 172"/>
                <a:gd name="T6" fmla="*/ 312985441 w 182"/>
                <a:gd name="T7" fmla="*/ 169099403 h 172"/>
                <a:gd name="T8" fmla="*/ 310033332 w 182"/>
                <a:gd name="T9" fmla="*/ 169099403 h 172"/>
                <a:gd name="T10" fmla="*/ 310033332 w 182"/>
                <a:gd name="T11" fmla="*/ 169099403 h 172"/>
                <a:gd name="T12" fmla="*/ 230310917 w 182"/>
                <a:gd name="T13" fmla="*/ 87466092 h 172"/>
                <a:gd name="T14" fmla="*/ 230310917 w 182"/>
                <a:gd name="T15" fmla="*/ 81635019 h 172"/>
                <a:gd name="T16" fmla="*/ 221452871 w 182"/>
                <a:gd name="T17" fmla="*/ 81635019 h 172"/>
                <a:gd name="T18" fmla="*/ 212594825 w 182"/>
                <a:gd name="T19" fmla="*/ 78718629 h 172"/>
                <a:gd name="T20" fmla="*/ 103344444 w 182"/>
                <a:gd name="T21" fmla="*/ 107873993 h 172"/>
                <a:gd name="T22" fmla="*/ 2952109 w 182"/>
                <a:gd name="T23" fmla="*/ 180761549 h 172"/>
                <a:gd name="T24" fmla="*/ 0 w 182"/>
                <a:gd name="T25" fmla="*/ 183677939 h 172"/>
                <a:gd name="T26" fmla="*/ 0 w 182"/>
                <a:gd name="T27" fmla="*/ 186592622 h 172"/>
                <a:gd name="T28" fmla="*/ 271647320 w 182"/>
                <a:gd name="T29" fmla="*/ 501468845 h 172"/>
                <a:gd name="T30" fmla="*/ 271647320 w 182"/>
                <a:gd name="T31" fmla="*/ 501468845 h 172"/>
                <a:gd name="T32" fmla="*/ 286411303 w 182"/>
                <a:gd name="T33" fmla="*/ 501468845 h 172"/>
                <a:gd name="T34" fmla="*/ 519674329 w 182"/>
                <a:gd name="T35" fmla="*/ 151606185 h 172"/>
                <a:gd name="T36" fmla="*/ 537390421 w 182"/>
                <a:gd name="T37" fmla="*/ 32070047 h 172"/>
                <a:gd name="T38" fmla="*/ 434045977 w 182"/>
                <a:gd name="T39" fmla="*/ 2914683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2"/>
                <a:gd name="T61" fmla="*/ 0 h 172"/>
                <a:gd name="T62" fmla="*/ 182 w 182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2" h="172">
                  <a:moveTo>
                    <a:pt x="147" y="1"/>
                  </a:moveTo>
                  <a:cubicBezTo>
                    <a:pt x="147" y="0"/>
                    <a:pt x="146" y="0"/>
                    <a:pt x="146" y="0"/>
                  </a:cubicBezTo>
                  <a:cubicBezTo>
                    <a:pt x="144" y="5"/>
                    <a:pt x="142" y="11"/>
                    <a:pt x="140" y="16"/>
                  </a:cubicBezTo>
                  <a:cubicBezTo>
                    <a:pt x="132" y="40"/>
                    <a:pt x="126" y="57"/>
                    <a:pt x="106" y="58"/>
                  </a:cubicBezTo>
                  <a:cubicBezTo>
                    <a:pt x="106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82" y="58"/>
                    <a:pt x="78" y="31"/>
                    <a:pt x="78" y="30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4" y="27"/>
                    <a:pt x="72" y="27"/>
                  </a:cubicBezTo>
                  <a:cubicBezTo>
                    <a:pt x="67" y="27"/>
                    <a:pt x="56" y="29"/>
                    <a:pt x="35" y="37"/>
                  </a:cubicBezTo>
                  <a:cubicBezTo>
                    <a:pt x="7" y="48"/>
                    <a:pt x="1" y="62"/>
                    <a:pt x="1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3" y="172"/>
                    <a:pt x="92" y="172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4" y="172"/>
                    <a:pt x="95" y="172"/>
                    <a:pt x="97" y="172"/>
                  </a:cubicBezTo>
                  <a:cubicBezTo>
                    <a:pt x="159" y="169"/>
                    <a:pt x="167" y="109"/>
                    <a:pt x="176" y="52"/>
                  </a:cubicBezTo>
                  <a:cubicBezTo>
                    <a:pt x="178" y="38"/>
                    <a:pt x="180" y="24"/>
                    <a:pt x="182" y="11"/>
                  </a:cubicBezTo>
                  <a:cubicBezTo>
                    <a:pt x="170" y="9"/>
                    <a:pt x="158" y="4"/>
                    <a:pt x="147" y="1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7" name="Freeform 1130">
              <a:extLst>
                <a:ext uri="{FF2B5EF4-FFF2-40B4-BE49-F238E27FC236}">
                  <a16:creationId xmlns:a16="http://schemas.microsoft.com/office/drawing/2014/main" id="{2A44CDFD-7681-46E1-B85D-F12ABFF45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2" y="28575"/>
              <a:ext cx="23813" cy="36513"/>
            </a:xfrm>
            <a:custGeom>
              <a:avLst/>
              <a:gdLst>
                <a:gd name="T0" fmla="*/ 20252957 w 14"/>
                <a:gd name="T1" fmla="*/ 0 h 22"/>
                <a:gd name="T2" fmla="*/ 0 w 14"/>
                <a:gd name="T3" fmla="*/ 16527112 h 22"/>
                <a:gd name="T4" fmla="*/ 0 w 14"/>
                <a:gd name="T5" fmla="*/ 19282183 h 22"/>
                <a:gd name="T6" fmla="*/ 0 w 14"/>
                <a:gd name="T7" fmla="*/ 41317779 h 22"/>
                <a:gd name="T8" fmla="*/ 0 w 14"/>
                <a:gd name="T9" fmla="*/ 46827923 h 22"/>
                <a:gd name="T10" fmla="*/ 20252957 w 14"/>
                <a:gd name="T11" fmla="*/ 60599962 h 22"/>
                <a:gd name="T12" fmla="*/ 40504212 w 14"/>
                <a:gd name="T13" fmla="*/ 41317779 h 22"/>
                <a:gd name="T14" fmla="*/ 40504212 w 14"/>
                <a:gd name="T15" fmla="*/ 19282183 h 22"/>
                <a:gd name="T16" fmla="*/ 20252957 w 14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2"/>
                <a:gd name="T29" fmla="*/ 14 w 14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" y="20"/>
                    <a:pt x="4" y="22"/>
                    <a:pt x="7" y="22"/>
                  </a:cubicBezTo>
                  <a:cubicBezTo>
                    <a:pt x="11" y="22"/>
                    <a:pt x="14" y="19"/>
                    <a:pt x="14" y="1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8" name="Freeform 1131">
              <a:extLst>
                <a:ext uri="{FF2B5EF4-FFF2-40B4-BE49-F238E27FC236}">
                  <a16:creationId xmlns:a16="http://schemas.microsoft.com/office/drawing/2014/main" id="{6FCB028E-B23B-4141-90B1-88FC2C886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" y="188913"/>
              <a:ext cx="73025" cy="33338"/>
            </a:xfrm>
            <a:custGeom>
              <a:avLst/>
              <a:gdLst>
                <a:gd name="T0" fmla="*/ 0 w 43"/>
                <a:gd name="T1" fmla="*/ 9236381 h 19"/>
                <a:gd name="T2" fmla="*/ 5768975 w 43"/>
                <a:gd name="T3" fmla="*/ 21550385 h 19"/>
                <a:gd name="T4" fmla="*/ 8652613 w 43"/>
                <a:gd name="T5" fmla="*/ 24629763 h 19"/>
                <a:gd name="T6" fmla="*/ 106709904 w 43"/>
                <a:gd name="T7" fmla="*/ 55416529 h 19"/>
                <a:gd name="T8" fmla="*/ 109595241 w 43"/>
                <a:gd name="T9" fmla="*/ 55416529 h 19"/>
                <a:gd name="T10" fmla="*/ 121131492 w 43"/>
                <a:gd name="T11" fmla="*/ 49259527 h 19"/>
                <a:gd name="T12" fmla="*/ 115362517 w 43"/>
                <a:gd name="T13" fmla="*/ 36945523 h 19"/>
                <a:gd name="T14" fmla="*/ 14419890 w 43"/>
                <a:gd name="T15" fmla="*/ 3079378 h 19"/>
                <a:gd name="T16" fmla="*/ 0 w 43"/>
                <a:gd name="T17" fmla="*/ 9236381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9"/>
                <a:gd name="T29" fmla="*/ 43 w 43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9">
                  <a:moveTo>
                    <a:pt x="0" y="3"/>
                  </a:moveTo>
                  <a:cubicBezTo>
                    <a:pt x="0" y="5"/>
                    <a:pt x="1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9"/>
                    <a:pt x="41" y="18"/>
                    <a:pt x="42" y="16"/>
                  </a:cubicBezTo>
                  <a:cubicBezTo>
                    <a:pt x="43" y="14"/>
                    <a:pt x="42" y="12"/>
                    <a:pt x="40" y="1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5" name="Group 150">
            <a:extLst>
              <a:ext uri="{FF2B5EF4-FFF2-40B4-BE49-F238E27FC236}">
                <a16:creationId xmlns:a16="http://schemas.microsoft.com/office/drawing/2014/main" id="{891CA933-A1CA-4F73-8C99-C229B81C44FB}"/>
              </a:ext>
            </a:extLst>
          </p:cNvPr>
          <p:cNvGrpSpPr>
            <a:grpSpLocks/>
          </p:cNvGrpSpPr>
          <p:nvPr/>
        </p:nvGrpSpPr>
        <p:grpSpPr bwMode="auto">
          <a:xfrm rot="-1148434">
            <a:off x="4227513" y="5527675"/>
            <a:ext cx="663575" cy="577850"/>
            <a:chOff x="0" y="0"/>
            <a:chExt cx="663575" cy="576263"/>
          </a:xfrm>
        </p:grpSpPr>
        <p:sp>
          <p:nvSpPr>
            <p:cNvPr id="17442" name="Freeform 921">
              <a:extLst>
                <a:ext uri="{FF2B5EF4-FFF2-40B4-BE49-F238E27FC236}">
                  <a16:creationId xmlns:a16="http://schemas.microsoft.com/office/drawing/2014/main" id="{DC9E5687-5B98-4C39-BF09-1D143F390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" y="103187"/>
              <a:ext cx="239713" cy="290513"/>
            </a:xfrm>
            <a:custGeom>
              <a:avLst/>
              <a:gdLst>
                <a:gd name="T0" fmla="*/ 321201624 w 139"/>
                <a:gd name="T1" fmla="*/ 0 h 170"/>
                <a:gd name="T2" fmla="*/ 50558748 w 139"/>
                <a:gd name="T3" fmla="*/ 353361215 h 170"/>
                <a:gd name="T4" fmla="*/ 5947987 w 139"/>
                <a:gd name="T5" fmla="*/ 394246648 h 170"/>
                <a:gd name="T6" fmla="*/ 0 w 139"/>
                <a:gd name="T7" fmla="*/ 496457666 h 170"/>
                <a:gd name="T8" fmla="*/ 413398003 w 139"/>
                <a:gd name="T9" fmla="*/ 90530686 h 170"/>
                <a:gd name="T10" fmla="*/ 321201624 w 139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70"/>
                <a:gd name="T20" fmla="*/ 139 w 139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70">
                  <a:moveTo>
                    <a:pt x="108" y="0"/>
                  </a:moveTo>
                  <a:cubicBezTo>
                    <a:pt x="61" y="26"/>
                    <a:pt x="26" y="69"/>
                    <a:pt x="17" y="121"/>
                  </a:cubicBezTo>
                  <a:cubicBezTo>
                    <a:pt x="9" y="121"/>
                    <a:pt x="3" y="127"/>
                    <a:pt x="2" y="135"/>
                  </a:cubicBezTo>
                  <a:cubicBezTo>
                    <a:pt x="1" y="146"/>
                    <a:pt x="1" y="158"/>
                    <a:pt x="0" y="170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998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3" name="Freeform 922">
              <a:extLst>
                <a:ext uri="{FF2B5EF4-FFF2-40B4-BE49-F238E27FC236}">
                  <a16:creationId xmlns:a16="http://schemas.microsoft.com/office/drawing/2014/main" id="{37A0C33A-7522-4831-9BCF-018AAB5F5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" y="65087"/>
              <a:ext cx="144463" cy="90488"/>
            </a:xfrm>
            <a:custGeom>
              <a:avLst/>
              <a:gdLst>
                <a:gd name="T0" fmla="*/ 248447123 w 84"/>
                <a:gd name="T1" fmla="*/ 0 h 53"/>
                <a:gd name="T2" fmla="*/ 236616636 w 84"/>
                <a:gd name="T3" fmla="*/ 0 h 53"/>
                <a:gd name="T4" fmla="*/ 0 w 84"/>
                <a:gd name="T5" fmla="*/ 64128675 h 53"/>
                <a:gd name="T6" fmla="*/ 91689290 w 84"/>
                <a:gd name="T7" fmla="*/ 154492040 h 53"/>
                <a:gd name="T8" fmla="*/ 248447123 w 84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53"/>
                <a:gd name="T17" fmla="*/ 84 w 8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53">
                  <a:moveTo>
                    <a:pt x="84" y="0"/>
                  </a:moveTo>
                  <a:cubicBezTo>
                    <a:pt x="83" y="0"/>
                    <a:pt x="82" y="0"/>
                    <a:pt x="80" y="0"/>
                  </a:cubicBezTo>
                  <a:cubicBezTo>
                    <a:pt x="52" y="1"/>
                    <a:pt x="24" y="9"/>
                    <a:pt x="0" y="22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997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Freeform 923">
              <a:extLst>
                <a:ext uri="{FF2B5EF4-FFF2-40B4-BE49-F238E27FC236}">
                  <a16:creationId xmlns:a16="http://schemas.microsoft.com/office/drawing/2014/main" id="{4139138A-C220-4FFA-9FB5-C77CF4575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55575"/>
              <a:ext cx="588963" cy="342900"/>
            </a:xfrm>
            <a:custGeom>
              <a:avLst/>
              <a:gdLst>
                <a:gd name="T0" fmla="*/ 421621956 w 343"/>
                <a:gd name="T1" fmla="*/ 0 h 200"/>
                <a:gd name="T2" fmla="*/ 421621956 w 343"/>
                <a:gd name="T3" fmla="*/ 0 h 200"/>
                <a:gd name="T4" fmla="*/ 11792997 w 343"/>
                <a:gd name="T5" fmla="*/ 408592782 h 200"/>
                <a:gd name="T6" fmla="*/ 0 w 343"/>
                <a:gd name="T7" fmla="*/ 587902050 h 200"/>
                <a:gd name="T8" fmla="*/ 1011304418 w 343"/>
                <a:gd name="T9" fmla="*/ 587902050 h 200"/>
                <a:gd name="T10" fmla="*/ 421621956 w 343"/>
                <a:gd name="T11" fmla="*/ 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200"/>
                <a:gd name="T20" fmla="*/ 343 w 343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200"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3" y="159"/>
                    <a:pt x="1" y="180"/>
                    <a:pt x="0" y="200"/>
                  </a:cubicBezTo>
                  <a:cubicBezTo>
                    <a:pt x="343" y="200"/>
                    <a:pt x="343" y="200"/>
                    <a:pt x="343" y="20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997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Freeform 924">
              <a:extLst>
                <a:ext uri="{FF2B5EF4-FFF2-40B4-BE49-F238E27FC236}">
                  <a16:creationId xmlns:a16="http://schemas.microsoft.com/office/drawing/2014/main" id="{3E367B8D-AD03-4478-81F5-9D72C58D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65087"/>
              <a:ext cx="342900" cy="433388"/>
            </a:xfrm>
            <a:custGeom>
              <a:avLst/>
              <a:gdLst>
                <a:gd name="T0" fmla="*/ 167552942 w 200"/>
                <a:gd name="T1" fmla="*/ 0 h 253"/>
                <a:gd name="T2" fmla="*/ 155794901 w 200"/>
                <a:gd name="T3" fmla="*/ 0 h 253"/>
                <a:gd name="T4" fmla="*/ 0 w 200"/>
                <a:gd name="T5" fmla="*/ 155521198 h 253"/>
                <a:gd name="T6" fmla="*/ 587902050 w 200"/>
                <a:gd name="T7" fmla="*/ 742391931 h 253"/>
                <a:gd name="T8" fmla="*/ 587902050 w 200"/>
                <a:gd name="T9" fmla="*/ 246486427 h 253"/>
                <a:gd name="T10" fmla="*/ 167552942 w 200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253"/>
                <a:gd name="T20" fmla="*/ 200 w 200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253">
                  <a:moveTo>
                    <a:pt x="57" y="0"/>
                  </a:moveTo>
                  <a:cubicBezTo>
                    <a:pt x="56" y="0"/>
                    <a:pt x="55" y="0"/>
                    <a:pt x="5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71" y="32"/>
                    <a:pt x="117" y="0"/>
                    <a:pt x="57" y="0"/>
                  </a:cubicBezTo>
                </a:path>
              </a:pathLst>
            </a:custGeom>
            <a:solidFill>
              <a:srgbClr val="997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6" name="Freeform 925">
              <a:extLst>
                <a:ext uri="{FF2B5EF4-FFF2-40B4-BE49-F238E27FC236}">
                  <a16:creationId xmlns:a16="http://schemas.microsoft.com/office/drawing/2014/main" id="{B4AB6737-96DA-4A37-9F75-7D23CC73D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209550"/>
              <a:ext cx="66675" cy="288925"/>
            </a:xfrm>
            <a:custGeom>
              <a:avLst/>
              <a:gdLst>
                <a:gd name="T0" fmla="*/ 0 w 39"/>
                <a:gd name="T1" fmla="*/ 0 h 169"/>
                <a:gd name="T2" fmla="*/ 0 w 39"/>
                <a:gd name="T3" fmla="*/ 493950625 h 169"/>
                <a:gd name="T4" fmla="*/ 113988606 w 39"/>
                <a:gd name="T5" fmla="*/ 379962019 h 169"/>
                <a:gd name="T6" fmla="*/ 105219988 w 39"/>
                <a:gd name="T7" fmla="*/ 216286862 h 169"/>
                <a:gd name="T8" fmla="*/ 58455169 w 39"/>
                <a:gd name="T9" fmla="*/ 172443775 h 169"/>
                <a:gd name="T10" fmla="*/ 0 w 39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69"/>
                <a:gd name="T20" fmla="*/ 39 w 39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69">
                  <a:moveTo>
                    <a:pt x="0" y="0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8" y="111"/>
                    <a:pt x="37" y="93"/>
                    <a:pt x="36" y="74"/>
                  </a:cubicBezTo>
                  <a:cubicBezTo>
                    <a:pt x="35" y="66"/>
                    <a:pt x="28" y="59"/>
                    <a:pt x="20" y="59"/>
                  </a:cubicBezTo>
                  <a:cubicBezTo>
                    <a:pt x="17" y="37"/>
                    <a:pt x="10" y="17"/>
                    <a:pt x="0" y="0"/>
                  </a:cubicBezTo>
                </a:path>
              </a:pathLst>
            </a:custGeom>
            <a:solidFill>
              <a:srgbClr val="99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Freeform 926">
              <a:extLst>
                <a:ext uri="{FF2B5EF4-FFF2-40B4-BE49-F238E27FC236}">
                  <a16:creationId xmlns:a16="http://schemas.microsoft.com/office/drawing/2014/main" id="{428DFAB1-6069-4E12-A22C-EEDADED57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31800"/>
              <a:ext cx="69850" cy="66675"/>
            </a:xfrm>
            <a:custGeom>
              <a:avLst/>
              <a:gdLst>
                <a:gd name="T0" fmla="*/ 113196184 w 41"/>
                <a:gd name="T1" fmla="*/ 0 h 39"/>
                <a:gd name="T2" fmla="*/ 0 w 41"/>
                <a:gd name="T3" fmla="*/ 113988606 h 39"/>
                <a:gd name="T4" fmla="*/ 119000549 w 41"/>
                <a:gd name="T5" fmla="*/ 113988606 h 39"/>
                <a:gd name="T6" fmla="*/ 113196184 w 4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39"/>
                <a:gd name="T14" fmla="*/ 41 w 4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39">
                  <a:moveTo>
                    <a:pt x="39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26"/>
                    <a:pt x="40" y="13"/>
                    <a:pt x="39" y="0"/>
                  </a:cubicBezTo>
                </a:path>
              </a:pathLst>
            </a:custGeom>
            <a:solidFill>
              <a:srgbClr val="945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8" name="Freeform 927">
              <a:extLst>
                <a:ext uri="{FF2B5EF4-FFF2-40B4-BE49-F238E27FC236}">
                  <a16:creationId xmlns:a16="http://schemas.microsoft.com/office/drawing/2014/main" id="{9EA46682-D768-402E-BD41-689230F0A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8475"/>
              <a:ext cx="590550" cy="77788"/>
            </a:xfrm>
            <a:custGeom>
              <a:avLst/>
              <a:gdLst>
                <a:gd name="T0" fmla="*/ 1013806112 w 344"/>
                <a:gd name="T1" fmla="*/ 0 h 45"/>
                <a:gd name="T2" fmla="*/ 2947600 w 344"/>
                <a:gd name="T3" fmla="*/ 0 h 45"/>
                <a:gd name="T4" fmla="*/ 0 w 344"/>
                <a:gd name="T5" fmla="*/ 41834386 h 45"/>
                <a:gd name="T6" fmla="*/ 50100614 w 344"/>
                <a:gd name="T7" fmla="*/ 92631679 h 45"/>
                <a:gd name="T8" fmla="*/ 277028035 w 344"/>
                <a:gd name="T9" fmla="*/ 113549737 h 45"/>
                <a:gd name="T10" fmla="*/ 863504270 w 344"/>
                <a:gd name="T11" fmla="*/ 134466065 h 45"/>
                <a:gd name="T12" fmla="*/ 881186436 w 344"/>
                <a:gd name="T13" fmla="*/ 134466065 h 45"/>
                <a:gd name="T14" fmla="*/ 1013806112 w 344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45"/>
                <a:gd name="T26" fmla="*/ 344 w 344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45">
                  <a:moveTo>
                    <a:pt x="3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10"/>
                    <a:pt x="0" y="14"/>
                  </a:cubicBezTo>
                  <a:cubicBezTo>
                    <a:pt x="0" y="23"/>
                    <a:pt x="7" y="30"/>
                    <a:pt x="17" y="31"/>
                  </a:cubicBezTo>
                  <a:cubicBezTo>
                    <a:pt x="43" y="34"/>
                    <a:pt x="68" y="36"/>
                    <a:pt x="94" y="38"/>
                  </a:cubicBezTo>
                  <a:cubicBezTo>
                    <a:pt x="160" y="42"/>
                    <a:pt x="227" y="45"/>
                    <a:pt x="293" y="45"/>
                  </a:cubicBezTo>
                  <a:cubicBezTo>
                    <a:pt x="295" y="45"/>
                    <a:pt x="297" y="45"/>
                    <a:pt x="299" y="45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99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Freeform 928">
              <a:extLst>
                <a:ext uri="{FF2B5EF4-FFF2-40B4-BE49-F238E27FC236}">
                  <a16:creationId xmlns:a16="http://schemas.microsoft.com/office/drawing/2014/main" id="{1C13EC12-1BBB-4746-8A22-DE9954883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62" y="498475"/>
              <a:ext cx="77788" cy="77788"/>
            </a:xfrm>
            <a:custGeom>
              <a:avLst/>
              <a:gdLst>
                <a:gd name="T0" fmla="*/ 134466065 w 45"/>
                <a:gd name="T1" fmla="*/ 0 h 45"/>
                <a:gd name="T2" fmla="*/ 134466065 w 45"/>
                <a:gd name="T3" fmla="*/ 0 h 45"/>
                <a:gd name="T4" fmla="*/ 0 w 45"/>
                <a:gd name="T5" fmla="*/ 134466065 h 45"/>
                <a:gd name="T6" fmla="*/ 35856811 w 45"/>
                <a:gd name="T7" fmla="*/ 134466065 h 45"/>
                <a:gd name="T8" fmla="*/ 134466065 w 45"/>
                <a:gd name="T9" fmla="*/ 134466065 h 45"/>
                <a:gd name="T10" fmla="*/ 134466065 w 4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5"/>
                <a:gd name="T20" fmla="*/ 45 w 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5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5"/>
                    <a:pt x="8" y="45"/>
                    <a:pt x="12" y="45"/>
                  </a:cubicBezTo>
                  <a:cubicBezTo>
                    <a:pt x="23" y="45"/>
                    <a:pt x="34" y="45"/>
                    <a:pt x="45" y="45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955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0" name="Freeform 929">
              <a:extLst>
                <a:ext uri="{FF2B5EF4-FFF2-40B4-BE49-F238E27FC236}">
                  <a16:creationId xmlns:a16="http://schemas.microsoft.com/office/drawing/2014/main" id="{FAD17F55-50DD-458F-9581-8B79599AE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98475"/>
              <a:ext cx="66675" cy="77788"/>
            </a:xfrm>
            <a:custGeom>
              <a:avLst/>
              <a:gdLst>
                <a:gd name="T0" fmla="*/ 0 w 39"/>
                <a:gd name="T1" fmla="*/ 0 h 45"/>
                <a:gd name="T2" fmla="*/ 0 w 39"/>
                <a:gd name="T3" fmla="*/ 0 h 45"/>
                <a:gd name="T4" fmla="*/ 0 w 39"/>
                <a:gd name="T5" fmla="*/ 134466065 h 45"/>
                <a:gd name="T6" fmla="*/ 78915846 w 39"/>
                <a:gd name="T7" fmla="*/ 134466065 h 45"/>
                <a:gd name="T8" fmla="*/ 113988606 w 39"/>
                <a:gd name="T9" fmla="*/ 116536796 h 45"/>
                <a:gd name="T10" fmla="*/ 0 w 3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45"/>
                <a:gd name="T20" fmla="*/ 39 w 39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9" y="45"/>
                    <a:pt x="18" y="45"/>
                    <a:pt x="27" y="45"/>
                  </a:cubicBezTo>
                  <a:cubicBezTo>
                    <a:pt x="31" y="44"/>
                    <a:pt x="36" y="42"/>
                    <a:pt x="39" y="3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5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1" name="Freeform 930">
              <a:extLst>
                <a:ext uri="{FF2B5EF4-FFF2-40B4-BE49-F238E27FC236}">
                  <a16:creationId xmlns:a16="http://schemas.microsoft.com/office/drawing/2014/main" id="{42520F62-6024-41B8-B718-F3759B8AD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498475"/>
              <a:ext cx="73025" cy="66675"/>
            </a:xfrm>
            <a:custGeom>
              <a:avLst/>
              <a:gdLst>
                <a:gd name="T0" fmla="*/ 118246156 w 43"/>
                <a:gd name="T1" fmla="*/ 0 h 39"/>
                <a:gd name="T2" fmla="*/ 0 w 43"/>
                <a:gd name="T3" fmla="*/ 0 h 39"/>
                <a:gd name="T4" fmla="*/ 112478879 w 43"/>
                <a:gd name="T5" fmla="*/ 113988606 h 39"/>
                <a:gd name="T6" fmla="*/ 124015131 w 43"/>
                <a:gd name="T7" fmla="*/ 78915846 h 39"/>
                <a:gd name="T8" fmla="*/ 118246156 w 4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9"/>
                <a:gd name="T17" fmla="*/ 43 w 4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9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2" y="36"/>
                    <a:pt x="43" y="32"/>
                    <a:pt x="43" y="27"/>
                  </a:cubicBezTo>
                  <a:cubicBezTo>
                    <a:pt x="43" y="18"/>
                    <a:pt x="42" y="9"/>
                    <a:pt x="41" y="0"/>
                  </a:cubicBezTo>
                </a:path>
              </a:pathLst>
            </a:custGeom>
            <a:solidFill>
              <a:srgbClr val="925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2" name="Freeform 931">
              <a:extLst>
                <a:ext uri="{FF2B5EF4-FFF2-40B4-BE49-F238E27FC236}">
                  <a16:creationId xmlns:a16="http://schemas.microsoft.com/office/drawing/2014/main" id="{371B478E-C4E1-4D31-B1AD-D3E2854BC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" y="0"/>
              <a:ext cx="604838" cy="508000"/>
            </a:xfrm>
            <a:custGeom>
              <a:avLst/>
              <a:gdLst>
                <a:gd name="T0" fmla="*/ 519643475 w 352"/>
                <a:gd name="T1" fmla="*/ 0 h 296"/>
                <a:gd name="T2" fmla="*/ 41335179 w 352"/>
                <a:gd name="T3" fmla="*/ 435918919 h 296"/>
                <a:gd name="T4" fmla="*/ 0 w 352"/>
                <a:gd name="T5" fmla="*/ 483044500 h 296"/>
                <a:gd name="T6" fmla="*/ 0 w 352"/>
                <a:gd name="T7" fmla="*/ 824712257 h 296"/>
                <a:gd name="T8" fmla="*/ 47240941 w 352"/>
                <a:gd name="T9" fmla="*/ 871837838 h 296"/>
                <a:gd name="T10" fmla="*/ 253916835 w 352"/>
                <a:gd name="T11" fmla="*/ 871837838 h 296"/>
                <a:gd name="T12" fmla="*/ 785370115 w 352"/>
                <a:gd name="T13" fmla="*/ 871837838 h 296"/>
                <a:gd name="T14" fmla="*/ 992046009 w 352"/>
                <a:gd name="T15" fmla="*/ 871837838 h 296"/>
                <a:gd name="T16" fmla="*/ 1039286950 w 352"/>
                <a:gd name="T17" fmla="*/ 824712257 h 296"/>
                <a:gd name="T18" fmla="*/ 1039286950 w 352"/>
                <a:gd name="T19" fmla="*/ 483044500 h 296"/>
                <a:gd name="T20" fmla="*/ 1000903793 w 352"/>
                <a:gd name="T21" fmla="*/ 435918919 h 296"/>
                <a:gd name="T22" fmla="*/ 519643475 w 352"/>
                <a:gd name="T23" fmla="*/ 0 h 2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2"/>
                <a:gd name="T37" fmla="*/ 0 h 296"/>
                <a:gd name="T38" fmla="*/ 352 w 352"/>
                <a:gd name="T39" fmla="*/ 296 h 2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2" h="296">
                  <a:moveTo>
                    <a:pt x="176" y="0"/>
                  </a:moveTo>
                  <a:cubicBezTo>
                    <a:pt x="92" y="0"/>
                    <a:pt x="22" y="65"/>
                    <a:pt x="14" y="148"/>
                  </a:cubicBezTo>
                  <a:cubicBezTo>
                    <a:pt x="6" y="149"/>
                    <a:pt x="0" y="156"/>
                    <a:pt x="0" y="164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9"/>
                    <a:pt x="8" y="296"/>
                    <a:pt x="16" y="296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336" y="296"/>
                    <a:pt x="336" y="296"/>
                    <a:pt x="336" y="296"/>
                  </a:cubicBezTo>
                  <a:cubicBezTo>
                    <a:pt x="345" y="296"/>
                    <a:pt x="352" y="289"/>
                    <a:pt x="352" y="280"/>
                  </a:cubicBezTo>
                  <a:cubicBezTo>
                    <a:pt x="352" y="164"/>
                    <a:pt x="352" y="164"/>
                    <a:pt x="352" y="164"/>
                  </a:cubicBezTo>
                  <a:cubicBezTo>
                    <a:pt x="352" y="156"/>
                    <a:pt x="346" y="149"/>
                    <a:pt x="339" y="148"/>
                  </a:cubicBezTo>
                  <a:cubicBezTo>
                    <a:pt x="331" y="65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Freeform 932">
              <a:extLst>
                <a:ext uri="{FF2B5EF4-FFF2-40B4-BE49-F238E27FC236}">
                  <a16:creationId xmlns:a16="http://schemas.microsoft.com/office/drawing/2014/main" id="{E77E54F0-09A2-48B0-A099-937796233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37" y="26987"/>
              <a:ext cx="504825" cy="254000"/>
            </a:xfrm>
            <a:custGeom>
              <a:avLst/>
              <a:gdLst>
                <a:gd name="T0" fmla="*/ 430482246 w 295"/>
                <a:gd name="T1" fmla="*/ 0 h 148"/>
                <a:gd name="T2" fmla="*/ 0 w 295"/>
                <a:gd name="T3" fmla="*/ 435918919 h 148"/>
                <a:gd name="T4" fmla="*/ 863892477 w 295"/>
                <a:gd name="T5" fmla="*/ 435918919 h 148"/>
                <a:gd name="T6" fmla="*/ 430482246 w 295"/>
                <a:gd name="T7" fmla="*/ 0 h 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148"/>
                <a:gd name="T14" fmla="*/ 295 w 295"/>
                <a:gd name="T15" fmla="*/ 148 h 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148">
                  <a:moveTo>
                    <a:pt x="147" y="0"/>
                  </a:moveTo>
                  <a:cubicBezTo>
                    <a:pt x="66" y="0"/>
                    <a:pt x="0" y="66"/>
                    <a:pt x="0" y="148"/>
                  </a:cubicBezTo>
                  <a:cubicBezTo>
                    <a:pt x="295" y="148"/>
                    <a:pt x="295" y="148"/>
                    <a:pt x="295" y="148"/>
                  </a:cubicBezTo>
                  <a:cubicBezTo>
                    <a:pt x="295" y="66"/>
                    <a:pt x="229" y="0"/>
                    <a:pt x="147" y="0"/>
                  </a:cubicBez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4" name="Freeform 933">
              <a:extLst>
                <a:ext uri="{FF2B5EF4-FFF2-40B4-BE49-F238E27FC236}">
                  <a16:creationId xmlns:a16="http://schemas.microsoft.com/office/drawing/2014/main" id="{99FD388B-E8D0-4280-A4C3-03B6DD523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" y="280987"/>
              <a:ext cx="547688" cy="198438"/>
            </a:xfrm>
            <a:custGeom>
              <a:avLst/>
              <a:gdLst>
                <a:gd name="T0" fmla="*/ 836692639 w 345"/>
                <a:gd name="T1" fmla="*/ 0 h 125"/>
                <a:gd name="T2" fmla="*/ 35282220 w 345"/>
                <a:gd name="T3" fmla="*/ 0 h 125"/>
                <a:gd name="T4" fmla="*/ 0 w 345"/>
                <a:gd name="T5" fmla="*/ 0 h 125"/>
                <a:gd name="T6" fmla="*/ 0 w 345"/>
                <a:gd name="T7" fmla="*/ 315021119 h 125"/>
                <a:gd name="T8" fmla="*/ 189012685 w 345"/>
                <a:gd name="T9" fmla="*/ 315021119 h 125"/>
                <a:gd name="T10" fmla="*/ 680442809 w 345"/>
                <a:gd name="T11" fmla="*/ 315021119 h 125"/>
                <a:gd name="T12" fmla="*/ 869455494 w 345"/>
                <a:gd name="T13" fmla="*/ 315021119 h 125"/>
                <a:gd name="T14" fmla="*/ 869455494 w 345"/>
                <a:gd name="T15" fmla="*/ 0 h 125"/>
                <a:gd name="T16" fmla="*/ 836692639 w 345"/>
                <a:gd name="T17" fmla="*/ 0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5"/>
                <a:gd name="T28" fmla="*/ 0 h 125"/>
                <a:gd name="T29" fmla="*/ 345 w 345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5" h="125">
                  <a:moveTo>
                    <a:pt x="332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75" y="125"/>
                  </a:lnTo>
                  <a:lnTo>
                    <a:pt x="270" y="125"/>
                  </a:lnTo>
                  <a:lnTo>
                    <a:pt x="345" y="125"/>
                  </a:lnTo>
                  <a:lnTo>
                    <a:pt x="345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5" name="Freeform 934">
              <a:extLst>
                <a:ext uri="{FF2B5EF4-FFF2-40B4-BE49-F238E27FC236}">
                  <a16:creationId xmlns:a16="http://schemas.microsoft.com/office/drawing/2014/main" id="{203F7097-7D62-4FA9-8D3E-48594A1A1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7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6" name="Freeform 935">
              <a:extLst>
                <a:ext uri="{FF2B5EF4-FFF2-40B4-BE49-F238E27FC236}">
                  <a16:creationId xmlns:a16="http://schemas.microsoft.com/office/drawing/2014/main" id="{477C67AC-8A45-4E55-A25D-FB9037506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00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7" name="Freeform 936">
              <a:extLst>
                <a:ext uri="{FF2B5EF4-FFF2-40B4-BE49-F238E27FC236}">
                  <a16:creationId xmlns:a16="http://schemas.microsoft.com/office/drawing/2014/main" id="{A1D034D3-E30D-4E49-9908-88CBFA805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12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8" name="Freeform 937">
              <a:extLst>
                <a:ext uri="{FF2B5EF4-FFF2-40B4-BE49-F238E27FC236}">
                  <a16:creationId xmlns:a16="http://schemas.microsoft.com/office/drawing/2014/main" id="{D880BC9D-7855-445A-A284-F1773C14A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9" name="Freeform 938">
              <a:extLst>
                <a:ext uri="{FF2B5EF4-FFF2-40B4-BE49-F238E27FC236}">
                  <a16:creationId xmlns:a16="http://schemas.microsoft.com/office/drawing/2014/main" id="{8AB38F67-C41A-45B1-8EBC-E473A6EE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0" name="Freeform 939">
              <a:extLst>
                <a:ext uri="{FF2B5EF4-FFF2-40B4-BE49-F238E27FC236}">
                  <a16:creationId xmlns:a16="http://schemas.microsoft.com/office/drawing/2014/main" id="{B5BBA769-1120-4C72-8B2C-C7A9669D6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6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1" name="Freeform 940">
              <a:extLst>
                <a:ext uri="{FF2B5EF4-FFF2-40B4-BE49-F238E27FC236}">
                  <a16:creationId xmlns:a16="http://schemas.microsoft.com/office/drawing/2014/main" id="{29934897-D5BF-4829-A0D8-E1C21E6EE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75" y="298450"/>
              <a:ext cx="11113" cy="165100"/>
            </a:xfrm>
            <a:custGeom>
              <a:avLst/>
              <a:gdLst>
                <a:gd name="T0" fmla="*/ 17642681 w 7"/>
                <a:gd name="T1" fmla="*/ 272107157 h 96"/>
                <a:gd name="T2" fmla="*/ 7561603 w 7"/>
                <a:gd name="T3" fmla="*/ 283937604 h 96"/>
                <a:gd name="T4" fmla="*/ 0 w 7"/>
                <a:gd name="T5" fmla="*/ 272107157 h 96"/>
                <a:gd name="T6" fmla="*/ 0 w 7"/>
                <a:gd name="T7" fmla="*/ 11830447 h 96"/>
                <a:gd name="T8" fmla="*/ 7561603 w 7"/>
                <a:gd name="T9" fmla="*/ 0 h 96"/>
                <a:gd name="T10" fmla="*/ 17642681 w 7"/>
                <a:gd name="T11" fmla="*/ 11830447 h 96"/>
                <a:gd name="T12" fmla="*/ 17642681 w 7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96"/>
                <a:gd name="T23" fmla="*/ 7 w 7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96">
                  <a:moveTo>
                    <a:pt x="7" y="92"/>
                  </a:moveTo>
                  <a:cubicBezTo>
                    <a:pt x="7" y="95"/>
                    <a:pt x="6" y="96"/>
                    <a:pt x="3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lnTo>
                    <a:pt x="7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2" name="Freeform 941">
              <a:extLst>
                <a:ext uri="{FF2B5EF4-FFF2-40B4-BE49-F238E27FC236}">
                  <a16:creationId xmlns:a16="http://schemas.microsoft.com/office/drawing/2014/main" id="{3573A03F-1A28-44B9-A28B-87FF754AB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1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3" name="Freeform 942">
              <a:extLst>
                <a:ext uri="{FF2B5EF4-FFF2-40B4-BE49-F238E27FC236}">
                  <a16:creationId xmlns:a16="http://schemas.microsoft.com/office/drawing/2014/main" id="{7FA8FF39-4811-4A61-815B-BC76C2754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4" name="Freeform 943">
              <a:extLst>
                <a:ext uri="{FF2B5EF4-FFF2-40B4-BE49-F238E27FC236}">
                  <a16:creationId xmlns:a16="http://schemas.microsoft.com/office/drawing/2014/main" id="{AD89DF32-5F72-48F9-8CBA-A30CEEA94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37" y="298450"/>
              <a:ext cx="12700" cy="165100"/>
            </a:xfrm>
            <a:custGeom>
              <a:avLst/>
              <a:gdLst>
                <a:gd name="T0" fmla="*/ 20161250 w 8"/>
                <a:gd name="T1" fmla="*/ 272107157 h 96"/>
                <a:gd name="T2" fmla="*/ 10080625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0080625 w 8"/>
                <a:gd name="T9" fmla="*/ 0 h 96"/>
                <a:gd name="T10" fmla="*/ 20161250 w 8"/>
                <a:gd name="T11" fmla="*/ 11830447 h 96"/>
                <a:gd name="T12" fmla="*/ 20161250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5" name="Freeform 944">
              <a:extLst>
                <a:ext uri="{FF2B5EF4-FFF2-40B4-BE49-F238E27FC236}">
                  <a16:creationId xmlns:a16="http://schemas.microsoft.com/office/drawing/2014/main" id="{644FA6F1-0AF9-4122-881F-8E9D10627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6" name="Freeform 945">
              <a:extLst>
                <a:ext uri="{FF2B5EF4-FFF2-40B4-BE49-F238E27FC236}">
                  <a16:creationId xmlns:a16="http://schemas.microsoft.com/office/drawing/2014/main" id="{4E199E0C-3E2D-4D5B-9FB2-ECE6F9D30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7" name="Freeform 946">
              <a:extLst>
                <a:ext uri="{FF2B5EF4-FFF2-40B4-BE49-F238E27FC236}">
                  <a16:creationId xmlns:a16="http://schemas.microsoft.com/office/drawing/2014/main" id="{6F530184-6B6C-429B-8CFF-3E36208A1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7" y="298450"/>
              <a:ext cx="11113" cy="165100"/>
            </a:xfrm>
            <a:custGeom>
              <a:avLst/>
              <a:gdLst>
                <a:gd name="T0" fmla="*/ 17642681 w 7"/>
                <a:gd name="T1" fmla="*/ 272107157 h 96"/>
                <a:gd name="T2" fmla="*/ 10081079 w 7"/>
                <a:gd name="T3" fmla="*/ 283937604 h 96"/>
                <a:gd name="T4" fmla="*/ 0 w 7"/>
                <a:gd name="T5" fmla="*/ 272107157 h 96"/>
                <a:gd name="T6" fmla="*/ 0 w 7"/>
                <a:gd name="T7" fmla="*/ 11830447 h 96"/>
                <a:gd name="T8" fmla="*/ 10081079 w 7"/>
                <a:gd name="T9" fmla="*/ 0 h 96"/>
                <a:gd name="T10" fmla="*/ 17642681 w 7"/>
                <a:gd name="T11" fmla="*/ 11830447 h 96"/>
                <a:gd name="T12" fmla="*/ 17642681 w 7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96"/>
                <a:gd name="T23" fmla="*/ 7 w 7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96">
                  <a:moveTo>
                    <a:pt x="7" y="92"/>
                  </a:moveTo>
                  <a:cubicBezTo>
                    <a:pt x="7" y="95"/>
                    <a:pt x="6" y="96"/>
                    <a:pt x="4" y="96"/>
                  </a:cubicBezTo>
                  <a:cubicBezTo>
                    <a:pt x="1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lnTo>
                    <a:pt x="7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8" name="Freeform 947">
              <a:extLst>
                <a:ext uri="{FF2B5EF4-FFF2-40B4-BE49-F238E27FC236}">
                  <a16:creationId xmlns:a16="http://schemas.microsoft.com/office/drawing/2014/main" id="{E9A71861-A5FB-4688-897F-6DD134884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5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7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9" name="Freeform 948">
              <a:extLst>
                <a:ext uri="{FF2B5EF4-FFF2-40B4-BE49-F238E27FC236}">
                  <a16:creationId xmlns:a16="http://schemas.microsoft.com/office/drawing/2014/main" id="{DD00DDCF-F593-4E6F-8FA8-6173E6DCD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037" y="298450"/>
              <a:ext cx="14288" cy="165100"/>
            </a:xfrm>
            <a:custGeom>
              <a:avLst/>
              <a:gdLst>
                <a:gd name="T0" fmla="*/ 25518368 w 8"/>
                <a:gd name="T1" fmla="*/ 272107157 h 96"/>
                <a:gd name="T2" fmla="*/ 12759184 w 8"/>
                <a:gd name="T3" fmla="*/ 283937604 h 96"/>
                <a:gd name="T4" fmla="*/ 0 w 8"/>
                <a:gd name="T5" fmla="*/ 272107157 h 96"/>
                <a:gd name="T6" fmla="*/ 0 w 8"/>
                <a:gd name="T7" fmla="*/ 11830447 h 96"/>
                <a:gd name="T8" fmla="*/ 12759184 w 8"/>
                <a:gd name="T9" fmla="*/ 0 h 96"/>
                <a:gd name="T10" fmla="*/ 25518368 w 8"/>
                <a:gd name="T11" fmla="*/ 11830447 h 96"/>
                <a:gd name="T12" fmla="*/ 25518368 w 8"/>
                <a:gd name="T13" fmla="*/ 27210715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6"/>
                <a:gd name="T23" fmla="*/ 8 w 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6">
                  <a:moveTo>
                    <a:pt x="8" y="92"/>
                  </a:moveTo>
                  <a:cubicBezTo>
                    <a:pt x="8" y="95"/>
                    <a:pt x="6" y="96"/>
                    <a:pt x="4" y="96"/>
                  </a:cubicBezTo>
                  <a:cubicBezTo>
                    <a:pt x="2" y="96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6" name="Group 179">
            <a:extLst>
              <a:ext uri="{FF2B5EF4-FFF2-40B4-BE49-F238E27FC236}">
                <a16:creationId xmlns:a16="http://schemas.microsoft.com/office/drawing/2014/main" id="{5B10E615-146D-4280-AC93-1A460B086322}"/>
              </a:ext>
            </a:extLst>
          </p:cNvPr>
          <p:cNvGrpSpPr>
            <a:grpSpLocks/>
          </p:cNvGrpSpPr>
          <p:nvPr/>
        </p:nvGrpSpPr>
        <p:grpSpPr bwMode="auto">
          <a:xfrm rot="-897037">
            <a:off x="3028950" y="2193925"/>
            <a:ext cx="685800" cy="393700"/>
            <a:chOff x="0" y="0"/>
            <a:chExt cx="684213" cy="393700"/>
          </a:xfrm>
        </p:grpSpPr>
        <p:sp>
          <p:nvSpPr>
            <p:cNvPr id="17427" name="Freeform 1061">
              <a:extLst>
                <a:ext uri="{FF2B5EF4-FFF2-40B4-BE49-F238E27FC236}">
                  <a16:creationId xmlns:a16="http://schemas.microsoft.com/office/drawing/2014/main" id="{DE6E0430-82FE-4AB9-87AE-4EB77B03B54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288" y="65087"/>
              <a:ext cx="495300" cy="58738"/>
            </a:xfrm>
            <a:custGeom>
              <a:avLst/>
              <a:gdLst>
                <a:gd name="T0" fmla="*/ 795995088 w 289"/>
                <a:gd name="T1" fmla="*/ 47752266 h 34"/>
                <a:gd name="T2" fmla="*/ 699065392 w 289"/>
                <a:gd name="T3" fmla="*/ 101475078 h 34"/>
                <a:gd name="T4" fmla="*/ 848865363 w 289"/>
                <a:gd name="T5" fmla="*/ 101475078 h 34"/>
                <a:gd name="T6" fmla="*/ 795995088 w 289"/>
                <a:gd name="T7" fmla="*/ 47752266 h 34"/>
                <a:gd name="T8" fmla="*/ 76368747 w 289"/>
                <a:gd name="T9" fmla="*/ 0 h 34"/>
                <a:gd name="T10" fmla="*/ 46995229 w 289"/>
                <a:gd name="T11" fmla="*/ 0 h 34"/>
                <a:gd name="T12" fmla="*/ 2937523 w 289"/>
                <a:gd name="T13" fmla="*/ 44768722 h 34"/>
                <a:gd name="T14" fmla="*/ 0 w 289"/>
                <a:gd name="T15" fmla="*/ 101475078 h 34"/>
                <a:gd name="T16" fmla="*/ 411215541 w 289"/>
                <a:gd name="T17" fmla="*/ 101475078 h 34"/>
                <a:gd name="T18" fmla="*/ 264353093 w 289"/>
                <a:gd name="T19" fmla="*/ 35814632 h 34"/>
                <a:gd name="T20" fmla="*/ 88117126 w 289"/>
                <a:gd name="T21" fmla="*/ 0 h 34"/>
                <a:gd name="T22" fmla="*/ 76368747 w 289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9"/>
                <a:gd name="T37" fmla="*/ 0 h 34"/>
                <a:gd name="T38" fmla="*/ 289 w 289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9" h="34">
                  <a:moveTo>
                    <a:pt x="271" y="16"/>
                  </a:moveTo>
                  <a:cubicBezTo>
                    <a:pt x="257" y="23"/>
                    <a:pt x="246" y="29"/>
                    <a:pt x="238" y="34"/>
                  </a:cubicBezTo>
                  <a:cubicBezTo>
                    <a:pt x="289" y="34"/>
                    <a:pt x="289" y="34"/>
                    <a:pt x="289" y="34"/>
                  </a:cubicBezTo>
                  <a:cubicBezTo>
                    <a:pt x="271" y="16"/>
                    <a:pt x="271" y="16"/>
                    <a:pt x="271" y="16"/>
                  </a:cubicBezTo>
                  <a:moveTo>
                    <a:pt x="26" y="0"/>
                  </a:moveTo>
                  <a:cubicBezTo>
                    <a:pt x="20" y="0"/>
                    <a:pt x="17" y="0"/>
                    <a:pt x="16" y="0"/>
                  </a:cubicBezTo>
                  <a:cubicBezTo>
                    <a:pt x="8" y="1"/>
                    <a:pt x="2" y="7"/>
                    <a:pt x="1" y="15"/>
                  </a:cubicBezTo>
                  <a:cubicBezTo>
                    <a:pt x="1" y="21"/>
                    <a:pt x="1" y="28"/>
                    <a:pt x="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28" y="28"/>
                    <a:pt x="112" y="20"/>
                    <a:pt x="90" y="12"/>
                  </a:cubicBezTo>
                  <a:cubicBezTo>
                    <a:pt x="64" y="3"/>
                    <a:pt x="43" y="0"/>
                    <a:pt x="30" y="0"/>
                  </a:cubicBezTo>
                  <a:cubicBezTo>
                    <a:pt x="28" y="0"/>
                    <a:pt x="27" y="0"/>
                    <a:pt x="26" y="0"/>
                  </a:cubicBezTo>
                </a:path>
              </a:pathLst>
            </a:custGeom>
            <a:solidFill>
              <a:srgbClr val="6E8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8" name="Freeform 1062">
              <a:extLst>
                <a:ext uri="{FF2B5EF4-FFF2-40B4-BE49-F238E27FC236}">
                  <a16:creationId xmlns:a16="http://schemas.microsoft.com/office/drawing/2014/main" id="{C377635A-62D8-444F-B269-ACA593E15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25" y="77787"/>
              <a:ext cx="30163" cy="46038"/>
            </a:xfrm>
            <a:custGeom>
              <a:avLst/>
              <a:gdLst>
                <a:gd name="T0" fmla="*/ 50544809 w 18"/>
                <a:gd name="T1" fmla="*/ 0 h 26"/>
                <a:gd name="T2" fmla="*/ 0 w 18"/>
                <a:gd name="T3" fmla="*/ 25083627 h 26"/>
                <a:gd name="T4" fmla="*/ 50544809 w 18"/>
                <a:gd name="T5" fmla="*/ 81519132 h 26"/>
                <a:gd name="T6" fmla="*/ 50544809 w 18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6"/>
                <a:gd name="T14" fmla="*/ 18 w 1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6">
                  <a:moveTo>
                    <a:pt x="18" y="0"/>
                  </a:moveTo>
                  <a:cubicBezTo>
                    <a:pt x="11" y="3"/>
                    <a:pt x="6" y="6"/>
                    <a:pt x="0" y="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6B8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9" name="Freeform 1063">
              <a:extLst>
                <a:ext uri="{FF2B5EF4-FFF2-40B4-BE49-F238E27FC236}">
                  <a16:creationId xmlns:a16="http://schemas.microsoft.com/office/drawing/2014/main" id="{538F7F4A-7367-4213-BDA7-46F5F3540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55562"/>
              <a:ext cx="68263" cy="68263"/>
            </a:xfrm>
            <a:custGeom>
              <a:avLst/>
              <a:gdLst>
                <a:gd name="T0" fmla="*/ 119483004 w 39"/>
                <a:gd name="T1" fmla="*/ 0 h 39"/>
                <a:gd name="T2" fmla="*/ 6127917 w 39"/>
                <a:gd name="T3" fmla="*/ 36764001 h 39"/>
                <a:gd name="T4" fmla="*/ 0 w 39"/>
                <a:gd name="T5" fmla="*/ 39827085 h 39"/>
                <a:gd name="T6" fmla="*/ 0 w 39"/>
                <a:gd name="T7" fmla="*/ 119483004 h 39"/>
                <a:gd name="T8" fmla="*/ 119483004 w 39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9"/>
                <a:gd name="T17" fmla="*/ 39 w 3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9">
                  <a:moveTo>
                    <a:pt x="39" y="0"/>
                  </a:moveTo>
                  <a:cubicBezTo>
                    <a:pt x="28" y="3"/>
                    <a:pt x="16" y="7"/>
                    <a:pt x="2" y="12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838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Freeform 1064">
              <a:extLst>
                <a:ext uri="{FF2B5EF4-FFF2-40B4-BE49-F238E27FC236}">
                  <a16:creationId xmlns:a16="http://schemas.microsoft.com/office/drawing/2014/main" id="{97096015-9847-4650-81AA-E3E7A2090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49212"/>
              <a:ext cx="158750" cy="74613"/>
            </a:xfrm>
            <a:custGeom>
              <a:avLst/>
              <a:gdLst>
                <a:gd name="T0" fmla="*/ 211403234 w 92"/>
                <a:gd name="T1" fmla="*/ 0 h 43"/>
                <a:gd name="T2" fmla="*/ 181627255 w 92"/>
                <a:gd name="T3" fmla="*/ 3010548 h 43"/>
                <a:gd name="T4" fmla="*/ 116122174 w 92"/>
                <a:gd name="T5" fmla="*/ 12043926 h 43"/>
                <a:gd name="T6" fmla="*/ 0 w 92"/>
                <a:gd name="T7" fmla="*/ 129467436 h 43"/>
                <a:gd name="T8" fmla="*/ 273930027 w 92"/>
                <a:gd name="T9" fmla="*/ 129467436 h 43"/>
                <a:gd name="T10" fmla="*/ 267975177 w 92"/>
                <a:gd name="T11" fmla="*/ 48173970 h 43"/>
                <a:gd name="T12" fmla="*/ 223312935 w 92"/>
                <a:gd name="T13" fmla="*/ 3010548 h 43"/>
                <a:gd name="T14" fmla="*/ 211403234 w 92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43"/>
                <a:gd name="T26" fmla="*/ 92 w 92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43">
                  <a:moveTo>
                    <a:pt x="71" y="0"/>
                  </a:moveTo>
                  <a:cubicBezTo>
                    <a:pt x="68" y="0"/>
                    <a:pt x="65" y="0"/>
                    <a:pt x="61" y="1"/>
                  </a:cubicBezTo>
                  <a:cubicBezTo>
                    <a:pt x="55" y="1"/>
                    <a:pt x="48" y="2"/>
                    <a:pt x="39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34"/>
                    <a:pt x="90" y="25"/>
                    <a:pt x="90" y="16"/>
                  </a:cubicBezTo>
                  <a:cubicBezTo>
                    <a:pt x="89" y="8"/>
                    <a:pt x="83" y="1"/>
                    <a:pt x="75" y="1"/>
                  </a:cubicBezTo>
                  <a:cubicBezTo>
                    <a:pt x="75" y="0"/>
                    <a:pt x="73" y="0"/>
                    <a:pt x="71" y="0"/>
                  </a:cubicBezTo>
                </a:path>
              </a:pathLst>
            </a:custGeom>
            <a:solidFill>
              <a:srgbClr val="94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Freeform 1065">
              <a:extLst>
                <a:ext uri="{FF2B5EF4-FFF2-40B4-BE49-F238E27FC236}">
                  <a16:creationId xmlns:a16="http://schemas.microsoft.com/office/drawing/2014/main" id="{8EE8979E-26F0-47A3-9D78-18D81B061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3212"/>
              <a:ext cx="80963" cy="77788"/>
            </a:xfrm>
            <a:custGeom>
              <a:avLst/>
              <a:gdLst>
                <a:gd name="T0" fmla="*/ 8534850 w 48"/>
                <a:gd name="T1" fmla="*/ 0 h 45"/>
                <a:gd name="T2" fmla="*/ 2845512 w 48"/>
                <a:gd name="T3" fmla="*/ 77691197 h 45"/>
                <a:gd name="T4" fmla="*/ 39830423 w 48"/>
                <a:gd name="T5" fmla="*/ 128490218 h 45"/>
                <a:gd name="T6" fmla="*/ 82506357 w 48"/>
                <a:gd name="T7" fmla="*/ 134466065 h 45"/>
                <a:gd name="T8" fmla="*/ 119492954 w 48"/>
                <a:gd name="T9" fmla="*/ 134466065 h 45"/>
                <a:gd name="T10" fmla="*/ 136562654 w 48"/>
                <a:gd name="T11" fmla="*/ 134466065 h 45"/>
                <a:gd name="T12" fmla="*/ 8534850 w 48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5"/>
                <a:gd name="T23" fmla="*/ 48 w 48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5">
                  <a:moveTo>
                    <a:pt x="3" y="0"/>
                  </a:moveTo>
                  <a:cubicBezTo>
                    <a:pt x="2" y="9"/>
                    <a:pt x="1" y="18"/>
                    <a:pt x="1" y="26"/>
                  </a:cubicBezTo>
                  <a:cubicBezTo>
                    <a:pt x="0" y="34"/>
                    <a:pt x="6" y="41"/>
                    <a:pt x="14" y="43"/>
                  </a:cubicBezTo>
                  <a:cubicBezTo>
                    <a:pt x="15" y="43"/>
                    <a:pt x="20" y="44"/>
                    <a:pt x="29" y="45"/>
                  </a:cubicBezTo>
                  <a:cubicBezTo>
                    <a:pt x="33" y="45"/>
                    <a:pt x="37" y="45"/>
                    <a:pt x="42" y="45"/>
                  </a:cubicBezTo>
                  <a:cubicBezTo>
                    <a:pt x="44" y="45"/>
                    <a:pt x="46" y="45"/>
                    <a:pt x="48" y="4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869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Freeform 1066">
              <a:extLst>
                <a:ext uri="{FF2B5EF4-FFF2-40B4-BE49-F238E27FC236}">
                  <a16:creationId xmlns:a16="http://schemas.microsoft.com/office/drawing/2014/main" id="{C393E8AD-AA9C-49AB-8BBD-CB4EA06B3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123825"/>
              <a:ext cx="504825" cy="257175"/>
            </a:xfrm>
            <a:custGeom>
              <a:avLst/>
              <a:gdLst>
                <a:gd name="T0" fmla="*/ 863892477 w 295"/>
                <a:gd name="T1" fmla="*/ 0 h 150"/>
                <a:gd name="T2" fmla="*/ 714541284 w 295"/>
                <a:gd name="T3" fmla="*/ 0 h 150"/>
                <a:gd name="T4" fmla="*/ 682328315 w 295"/>
                <a:gd name="T5" fmla="*/ 20577429 h 150"/>
                <a:gd name="T6" fmla="*/ 465623200 w 295"/>
                <a:gd name="T7" fmla="*/ 26456450 h 150"/>
                <a:gd name="T8" fmla="*/ 427554261 w 295"/>
                <a:gd name="T9" fmla="*/ 0 h 150"/>
                <a:gd name="T10" fmla="*/ 17571333 w 295"/>
                <a:gd name="T11" fmla="*/ 0 h 150"/>
                <a:gd name="T12" fmla="*/ 8785666 w 295"/>
                <a:gd name="T13" fmla="*/ 149915880 h 150"/>
                <a:gd name="T14" fmla="*/ 5857681 w 295"/>
                <a:gd name="T15" fmla="*/ 179310983 h 150"/>
                <a:gd name="T16" fmla="*/ 0 w 295"/>
                <a:gd name="T17" fmla="*/ 308649434 h 150"/>
                <a:gd name="T18" fmla="*/ 131779860 w 295"/>
                <a:gd name="T19" fmla="*/ 440926538 h 150"/>
                <a:gd name="T20" fmla="*/ 263559721 w 295"/>
                <a:gd name="T21" fmla="*/ 420350823 h 150"/>
                <a:gd name="T22" fmla="*/ 462695215 w 295"/>
                <a:gd name="T23" fmla="*/ 340983189 h 150"/>
                <a:gd name="T24" fmla="*/ 524193167 w 295"/>
                <a:gd name="T25" fmla="*/ 340983189 h 150"/>
                <a:gd name="T26" fmla="*/ 863892477 w 295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5"/>
                <a:gd name="T43" fmla="*/ 0 h 150"/>
                <a:gd name="T44" fmla="*/ 295 w 295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5" h="150">
                  <a:moveTo>
                    <a:pt x="295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40" y="3"/>
                    <a:pt x="236" y="6"/>
                    <a:pt x="233" y="7"/>
                  </a:cubicBezTo>
                  <a:cubicBezTo>
                    <a:pt x="209" y="8"/>
                    <a:pt x="184" y="8"/>
                    <a:pt x="159" y="9"/>
                  </a:cubicBezTo>
                  <a:cubicBezTo>
                    <a:pt x="156" y="6"/>
                    <a:pt x="152" y="4"/>
                    <a:pt x="1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7"/>
                    <a:pt x="4" y="34"/>
                    <a:pt x="3" y="51"/>
                  </a:cubicBezTo>
                  <a:cubicBezTo>
                    <a:pt x="3" y="54"/>
                    <a:pt x="3" y="58"/>
                    <a:pt x="2" y="61"/>
                  </a:cubicBezTo>
                  <a:cubicBezTo>
                    <a:pt x="1" y="76"/>
                    <a:pt x="1" y="90"/>
                    <a:pt x="0" y="105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57" y="150"/>
                    <a:pt x="73" y="148"/>
                    <a:pt x="90" y="143"/>
                  </a:cubicBezTo>
                  <a:cubicBezTo>
                    <a:pt x="127" y="133"/>
                    <a:pt x="149" y="121"/>
                    <a:pt x="158" y="116"/>
                  </a:cubicBezTo>
                  <a:cubicBezTo>
                    <a:pt x="165" y="116"/>
                    <a:pt x="172" y="116"/>
                    <a:pt x="179" y="116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8E7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Freeform 1067">
              <a:extLst>
                <a:ext uri="{FF2B5EF4-FFF2-40B4-BE49-F238E27FC236}">
                  <a16:creationId xmlns:a16="http://schemas.microsoft.com/office/drawing/2014/main" id="{EEA19DCB-015C-4BA9-9868-2F4B3F6EF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" y="123825"/>
              <a:ext cx="198438" cy="247650"/>
            </a:xfrm>
            <a:custGeom>
              <a:avLst/>
              <a:gdLst>
                <a:gd name="T0" fmla="*/ 339462412 w 116"/>
                <a:gd name="T1" fmla="*/ 0 h 145"/>
                <a:gd name="T2" fmla="*/ 339462412 w 116"/>
                <a:gd name="T3" fmla="*/ 0 h 145"/>
                <a:gd name="T4" fmla="*/ 0 w 116"/>
                <a:gd name="T5" fmla="*/ 338375297 h 145"/>
                <a:gd name="T6" fmla="*/ 163878996 w 116"/>
                <a:gd name="T7" fmla="*/ 341292443 h 145"/>
                <a:gd name="T8" fmla="*/ 339462412 w 116"/>
                <a:gd name="T9" fmla="*/ 422969121 h 145"/>
                <a:gd name="T10" fmla="*/ 339462412 w 116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45"/>
                <a:gd name="T20" fmla="*/ 116 w 11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45">
                  <a:moveTo>
                    <a:pt x="116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9" y="116"/>
                    <a:pt x="37" y="117"/>
                    <a:pt x="56" y="117"/>
                  </a:cubicBezTo>
                  <a:cubicBezTo>
                    <a:pt x="64" y="122"/>
                    <a:pt x="84" y="134"/>
                    <a:pt x="116" y="145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998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Freeform 1068">
              <a:extLst>
                <a:ext uri="{FF2B5EF4-FFF2-40B4-BE49-F238E27FC236}">
                  <a16:creationId xmlns:a16="http://schemas.microsoft.com/office/drawing/2014/main" id="{95D04CEC-E068-4E86-B516-92A5326ED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123825"/>
              <a:ext cx="174625" cy="269875"/>
            </a:xfrm>
            <a:custGeom>
              <a:avLst/>
              <a:gdLst>
                <a:gd name="T0" fmla="*/ 0 w 101"/>
                <a:gd name="T1" fmla="*/ 0 h 158"/>
                <a:gd name="T2" fmla="*/ 0 w 101"/>
                <a:gd name="T3" fmla="*/ 0 h 158"/>
                <a:gd name="T4" fmla="*/ 0 w 101"/>
                <a:gd name="T5" fmla="*/ 423037603 h 158"/>
                <a:gd name="T6" fmla="*/ 23914980 w 101"/>
                <a:gd name="T7" fmla="*/ 431789752 h 158"/>
                <a:gd name="T8" fmla="*/ 203272145 w 101"/>
                <a:gd name="T9" fmla="*/ 460965289 h 158"/>
                <a:gd name="T10" fmla="*/ 215229635 w 101"/>
                <a:gd name="T11" fmla="*/ 460965289 h 158"/>
                <a:gd name="T12" fmla="*/ 260070223 w 101"/>
                <a:gd name="T13" fmla="*/ 458047906 h 158"/>
                <a:gd name="T14" fmla="*/ 298930337 w 101"/>
                <a:gd name="T15" fmla="*/ 405533305 h 158"/>
                <a:gd name="T16" fmla="*/ 292951592 w 101"/>
                <a:gd name="T17" fmla="*/ 285915482 h 158"/>
                <a:gd name="T18" fmla="*/ 0 w 101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158"/>
                <a:gd name="T32" fmla="*/ 101 w 101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15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" y="146"/>
                    <a:pt x="5" y="147"/>
                    <a:pt x="8" y="148"/>
                  </a:cubicBezTo>
                  <a:cubicBezTo>
                    <a:pt x="33" y="156"/>
                    <a:pt x="54" y="158"/>
                    <a:pt x="68" y="158"/>
                  </a:cubicBezTo>
                  <a:cubicBezTo>
                    <a:pt x="69" y="158"/>
                    <a:pt x="71" y="158"/>
                    <a:pt x="72" y="158"/>
                  </a:cubicBezTo>
                  <a:cubicBezTo>
                    <a:pt x="81" y="158"/>
                    <a:pt x="86" y="157"/>
                    <a:pt x="87" y="157"/>
                  </a:cubicBezTo>
                  <a:cubicBezTo>
                    <a:pt x="95" y="155"/>
                    <a:pt x="101" y="148"/>
                    <a:pt x="100" y="139"/>
                  </a:cubicBezTo>
                  <a:cubicBezTo>
                    <a:pt x="99" y="126"/>
                    <a:pt x="99" y="112"/>
                    <a:pt x="98" y="9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99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Freeform 1069">
              <a:extLst>
                <a:ext uri="{FF2B5EF4-FFF2-40B4-BE49-F238E27FC236}">
                  <a16:creationId xmlns:a16="http://schemas.microsoft.com/office/drawing/2014/main" id="{75511B62-39CB-4BD3-A19D-142D82C16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8" y="123825"/>
              <a:ext cx="168275" cy="166688"/>
            </a:xfrm>
            <a:custGeom>
              <a:avLst/>
              <a:gdLst>
                <a:gd name="T0" fmla="*/ 271252432 w 98"/>
                <a:gd name="T1" fmla="*/ 0 h 98"/>
                <a:gd name="T2" fmla="*/ 0 w 98"/>
                <a:gd name="T3" fmla="*/ 0 h 98"/>
                <a:gd name="T4" fmla="*/ 288943629 w 98"/>
                <a:gd name="T5" fmla="*/ 283519279 h 98"/>
                <a:gd name="T6" fmla="*/ 280098889 w 98"/>
                <a:gd name="T7" fmla="*/ 179369895 h 98"/>
                <a:gd name="T8" fmla="*/ 280098889 w 98"/>
                <a:gd name="T9" fmla="*/ 144652867 h 98"/>
                <a:gd name="T10" fmla="*/ 271252432 w 98"/>
                <a:gd name="T11" fmla="*/ 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98"/>
                <a:gd name="T20" fmla="*/ 98 w 98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98">
                  <a:moveTo>
                    <a:pt x="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7" y="86"/>
                    <a:pt x="96" y="74"/>
                    <a:pt x="95" y="62"/>
                  </a:cubicBezTo>
                  <a:cubicBezTo>
                    <a:pt x="95" y="58"/>
                    <a:pt x="95" y="54"/>
                    <a:pt x="95" y="50"/>
                  </a:cubicBezTo>
                  <a:cubicBezTo>
                    <a:pt x="94" y="34"/>
                    <a:pt x="93" y="17"/>
                    <a:pt x="92" y="0"/>
                  </a:cubicBezTo>
                </a:path>
              </a:pathLst>
            </a:custGeom>
            <a:solidFill>
              <a:srgbClr val="989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Freeform 1070">
              <a:extLst>
                <a:ext uri="{FF2B5EF4-FFF2-40B4-BE49-F238E27FC236}">
                  <a16:creationId xmlns:a16="http://schemas.microsoft.com/office/drawing/2014/main" id="{E0957513-7411-4439-BA37-C97705997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42938" cy="328613"/>
            </a:xfrm>
            <a:custGeom>
              <a:avLst/>
              <a:gdLst>
                <a:gd name="T0" fmla="*/ 1064103538 w 375"/>
                <a:gd name="T1" fmla="*/ 562429707 h 192"/>
                <a:gd name="T2" fmla="*/ 1102318058 w 375"/>
                <a:gd name="T3" fmla="*/ 515561278 h 192"/>
                <a:gd name="T4" fmla="*/ 1102318058 w 375"/>
                <a:gd name="T5" fmla="*/ 298791370 h 192"/>
                <a:gd name="T6" fmla="*/ 1102318058 w 375"/>
                <a:gd name="T7" fmla="*/ 266568469 h 192"/>
                <a:gd name="T8" fmla="*/ 1102318058 w 375"/>
                <a:gd name="T9" fmla="*/ 49798562 h 192"/>
                <a:gd name="T10" fmla="*/ 1064103538 w 375"/>
                <a:gd name="T11" fmla="*/ 2930133 h 192"/>
                <a:gd name="T12" fmla="*/ 1022950363 w 375"/>
                <a:gd name="T13" fmla="*/ 0 h 192"/>
                <a:gd name="T14" fmla="*/ 843640955 w 375"/>
                <a:gd name="T15" fmla="*/ 35151322 h 192"/>
                <a:gd name="T16" fmla="*/ 658450808 w 375"/>
                <a:gd name="T17" fmla="*/ 123031338 h 192"/>
                <a:gd name="T18" fmla="*/ 443867250 w 375"/>
                <a:gd name="T19" fmla="*/ 123031338 h 192"/>
                <a:gd name="T20" fmla="*/ 255738448 w 375"/>
                <a:gd name="T21" fmla="*/ 35151322 h 192"/>
                <a:gd name="T22" fmla="*/ 79367696 w 375"/>
                <a:gd name="T23" fmla="*/ 0 h 192"/>
                <a:gd name="T24" fmla="*/ 38214520 w 375"/>
                <a:gd name="T25" fmla="*/ 2930133 h 192"/>
                <a:gd name="T26" fmla="*/ 0 w 375"/>
                <a:gd name="T27" fmla="*/ 49798562 h 192"/>
                <a:gd name="T28" fmla="*/ 0 w 375"/>
                <a:gd name="T29" fmla="*/ 266568469 h 192"/>
                <a:gd name="T30" fmla="*/ 0 w 375"/>
                <a:gd name="T31" fmla="*/ 298791370 h 192"/>
                <a:gd name="T32" fmla="*/ 0 w 375"/>
                <a:gd name="T33" fmla="*/ 515561278 h 192"/>
                <a:gd name="T34" fmla="*/ 38214520 w 375"/>
                <a:gd name="T35" fmla="*/ 562429707 h 192"/>
                <a:gd name="T36" fmla="*/ 79367696 w 375"/>
                <a:gd name="T37" fmla="*/ 562429707 h 192"/>
                <a:gd name="T38" fmla="*/ 255738448 w 375"/>
                <a:gd name="T39" fmla="*/ 530206806 h 192"/>
                <a:gd name="T40" fmla="*/ 443867250 w 375"/>
                <a:gd name="T41" fmla="*/ 439398369 h 192"/>
                <a:gd name="T42" fmla="*/ 658450808 w 375"/>
                <a:gd name="T43" fmla="*/ 439398369 h 192"/>
                <a:gd name="T44" fmla="*/ 843640955 w 375"/>
                <a:gd name="T45" fmla="*/ 530206806 h 192"/>
                <a:gd name="T46" fmla="*/ 1022950363 w 375"/>
                <a:gd name="T47" fmla="*/ 562429707 h 192"/>
                <a:gd name="T48" fmla="*/ 1064103538 w 375"/>
                <a:gd name="T49" fmla="*/ 562429707 h 1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5"/>
                <a:gd name="T76" fmla="*/ 0 h 192"/>
                <a:gd name="T77" fmla="*/ 375 w 375"/>
                <a:gd name="T78" fmla="*/ 192 h 1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5" h="192">
                  <a:moveTo>
                    <a:pt x="362" y="192"/>
                  </a:moveTo>
                  <a:cubicBezTo>
                    <a:pt x="369" y="190"/>
                    <a:pt x="375" y="184"/>
                    <a:pt x="375" y="176"/>
                  </a:cubicBezTo>
                  <a:cubicBezTo>
                    <a:pt x="375" y="102"/>
                    <a:pt x="375" y="102"/>
                    <a:pt x="375" y="102"/>
                  </a:cubicBezTo>
                  <a:cubicBezTo>
                    <a:pt x="375" y="91"/>
                    <a:pt x="375" y="91"/>
                    <a:pt x="375" y="91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75" y="9"/>
                    <a:pt x="369" y="2"/>
                    <a:pt x="362" y="1"/>
                  </a:cubicBezTo>
                  <a:cubicBezTo>
                    <a:pt x="361" y="1"/>
                    <a:pt x="356" y="0"/>
                    <a:pt x="348" y="0"/>
                  </a:cubicBezTo>
                  <a:cubicBezTo>
                    <a:pt x="334" y="0"/>
                    <a:pt x="313" y="2"/>
                    <a:pt x="287" y="12"/>
                  </a:cubicBezTo>
                  <a:cubicBezTo>
                    <a:pt x="254" y="24"/>
                    <a:pt x="233" y="36"/>
                    <a:pt x="224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42" y="36"/>
                    <a:pt x="121" y="24"/>
                    <a:pt x="87" y="12"/>
                  </a:cubicBezTo>
                  <a:cubicBezTo>
                    <a:pt x="62" y="2"/>
                    <a:pt x="40" y="0"/>
                    <a:pt x="27" y="0"/>
                  </a:cubicBezTo>
                  <a:cubicBezTo>
                    <a:pt x="19" y="0"/>
                    <a:pt x="14" y="1"/>
                    <a:pt x="13" y="1"/>
                  </a:cubicBezTo>
                  <a:cubicBezTo>
                    <a:pt x="5" y="2"/>
                    <a:pt x="0" y="9"/>
                    <a:pt x="0" y="1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5" y="190"/>
                    <a:pt x="13" y="192"/>
                  </a:cubicBezTo>
                  <a:cubicBezTo>
                    <a:pt x="14" y="192"/>
                    <a:pt x="19" y="192"/>
                    <a:pt x="27" y="192"/>
                  </a:cubicBezTo>
                  <a:cubicBezTo>
                    <a:pt x="40" y="192"/>
                    <a:pt x="62" y="191"/>
                    <a:pt x="87" y="181"/>
                  </a:cubicBezTo>
                  <a:cubicBezTo>
                    <a:pt x="121" y="169"/>
                    <a:pt x="142" y="156"/>
                    <a:pt x="151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33" y="156"/>
                    <a:pt x="254" y="169"/>
                    <a:pt x="287" y="181"/>
                  </a:cubicBezTo>
                  <a:cubicBezTo>
                    <a:pt x="313" y="191"/>
                    <a:pt x="334" y="192"/>
                    <a:pt x="348" y="192"/>
                  </a:cubicBezTo>
                  <a:cubicBezTo>
                    <a:pt x="356" y="192"/>
                    <a:pt x="361" y="192"/>
                    <a:pt x="36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Freeform 1071">
              <a:extLst>
                <a:ext uri="{FF2B5EF4-FFF2-40B4-BE49-F238E27FC236}">
                  <a16:creationId xmlns:a16="http://schemas.microsoft.com/office/drawing/2014/main" id="{528DE965-BD1A-42AF-9FBC-3328760B6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8" y="20637"/>
              <a:ext cx="222250" cy="287338"/>
            </a:xfrm>
            <a:custGeom>
              <a:avLst/>
              <a:gdLst>
                <a:gd name="T0" fmla="*/ 192904452 w 130"/>
                <a:gd name="T1" fmla="*/ 43878907 h 168"/>
                <a:gd name="T2" fmla="*/ 0 w 130"/>
                <a:gd name="T3" fmla="*/ 14626872 h 168"/>
                <a:gd name="T4" fmla="*/ 0 w 130"/>
                <a:gd name="T5" fmla="*/ 231096718 h 168"/>
                <a:gd name="T6" fmla="*/ 0 w 130"/>
                <a:gd name="T7" fmla="*/ 263275153 h 168"/>
                <a:gd name="T8" fmla="*/ 0 w 130"/>
                <a:gd name="T9" fmla="*/ 479746708 h 168"/>
                <a:gd name="T10" fmla="*/ 192904452 w 130"/>
                <a:gd name="T11" fmla="*/ 450492963 h 168"/>
                <a:gd name="T12" fmla="*/ 379962019 w 130"/>
                <a:gd name="T13" fmla="*/ 356884058 h 168"/>
                <a:gd name="T14" fmla="*/ 379962019 w 130"/>
                <a:gd name="T15" fmla="*/ 336407805 h 168"/>
                <a:gd name="T16" fmla="*/ 379962019 w 130"/>
                <a:gd name="T17" fmla="*/ 157965776 h 168"/>
                <a:gd name="T18" fmla="*/ 379962019 w 130"/>
                <a:gd name="T19" fmla="*/ 134563122 h 168"/>
                <a:gd name="T20" fmla="*/ 192904452 w 130"/>
                <a:gd name="T21" fmla="*/ 43878907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8"/>
                <a:gd name="T35" fmla="*/ 130 w 130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8">
                  <a:moveTo>
                    <a:pt x="66" y="15"/>
                  </a:moveTo>
                  <a:cubicBezTo>
                    <a:pt x="27" y="0"/>
                    <a:pt x="0" y="5"/>
                    <a:pt x="0" y="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27" y="168"/>
                    <a:pt x="66" y="154"/>
                  </a:cubicBezTo>
                  <a:cubicBezTo>
                    <a:pt x="109" y="139"/>
                    <a:pt x="130" y="122"/>
                    <a:pt x="130" y="122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6"/>
                    <a:pt x="109" y="30"/>
                    <a:pt x="66" y="15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Freeform 1072">
              <a:extLst>
                <a:ext uri="{FF2B5EF4-FFF2-40B4-BE49-F238E27FC236}">
                  <a16:creationId xmlns:a16="http://schemas.microsoft.com/office/drawing/2014/main" id="{D026FCA8-1A71-43E4-868A-0AFFF68B0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" y="90487"/>
              <a:ext cx="96838" cy="147638"/>
            </a:xfrm>
            <a:custGeom>
              <a:avLst/>
              <a:gdLst>
                <a:gd name="T0" fmla="*/ 167457112 w 56"/>
                <a:gd name="T1" fmla="*/ 126726622 h 86"/>
                <a:gd name="T2" fmla="*/ 0 w 56"/>
                <a:gd name="T3" fmla="*/ 126726622 h 86"/>
                <a:gd name="T4" fmla="*/ 167457112 w 56"/>
                <a:gd name="T5" fmla="*/ 126726622 h 86"/>
                <a:gd name="T6" fmla="*/ 0 60000 65536"/>
                <a:gd name="T7" fmla="*/ 0 60000 65536"/>
                <a:gd name="T8" fmla="*/ 0 60000 65536"/>
                <a:gd name="T9" fmla="*/ 0 w 56"/>
                <a:gd name="T10" fmla="*/ 0 h 86"/>
                <a:gd name="T11" fmla="*/ 56 w 56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86">
                  <a:moveTo>
                    <a:pt x="56" y="43"/>
                  </a:moveTo>
                  <a:cubicBezTo>
                    <a:pt x="56" y="43"/>
                    <a:pt x="0" y="0"/>
                    <a:pt x="0" y="43"/>
                  </a:cubicBezTo>
                  <a:cubicBezTo>
                    <a:pt x="0" y="86"/>
                    <a:pt x="56" y="43"/>
                    <a:pt x="56" y="43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Freeform 1073">
              <a:extLst>
                <a:ext uri="{FF2B5EF4-FFF2-40B4-BE49-F238E27FC236}">
                  <a16:creationId xmlns:a16="http://schemas.microsoft.com/office/drawing/2014/main" id="{D1DC67DD-9711-4BD8-8091-E80777CF3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13" y="20637"/>
              <a:ext cx="222250" cy="287338"/>
            </a:xfrm>
            <a:custGeom>
              <a:avLst/>
              <a:gdLst>
                <a:gd name="T0" fmla="*/ 187057567 w 130"/>
                <a:gd name="T1" fmla="*/ 43878907 h 168"/>
                <a:gd name="T2" fmla="*/ 379962019 w 130"/>
                <a:gd name="T3" fmla="*/ 14626872 h 168"/>
                <a:gd name="T4" fmla="*/ 379962019 w 130"/>
                <a:gd name="T5" fmla="*/ 231096718 h 168"/>
                <a:gd name="T6" fmla="*/ 379962019 w 130"/>
                <a:gd name="T7" fmla="*/ 263275153 h 168"/>
                <a:gd name="T8" fmla="*/ 379962019 w 130"/>
                <a:gd name="T9" fmla="*/ 479746708 h 168"/>
                <a:gd name="T10" fmla="*/ 187057567 w 130"/>
                <a:gd name="T11" fmla="*/ 450492963 h 168"/>
                <a:gd name="T12" fmla="*/ 0 w 130"/>
                <a:gd name="T13" fmla="*/ 356884058 h 168"/>
                <a:gd name="T14" fmla="*/ 0 w 130"/>
                <a:gd name="T15" fmla="*/ 336407805 h 168"/>
                <a:gd name="T16" fmla="*/ 0 w 130"/>
                <a:gd name="T17" fmla="*/ 157965776 h 168"/>
                <a:gd name="T18" fmla="*/ 0 w 130"/>
                <a:gd name="T19" fmla="*/ 134563122 h 168"/>
                <a:gd name="T20" fmla="*/ 187057567 w 130"/>
                <a:gd name="T21" fmla="*/ 43878907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168"/>
                <a:gd name="T35" fmla="*/ 130 w 130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168">
                  <a:moveTo>
                    <a:pt x="64" y="15"/>
                  </a:moveTo>
                  <a:cubicBezTo>
                    <a:pt x="103" y="0"/>
                    <a:pt x="130" y="5"/>
                    <a:pt x="130" y="5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164"/>
                    <a:pt x="130" y="164"/>
                    <a:pt x="130" y="164"/>
                  </a:cubicBezTo>
                  <a:cubicBezTo>
                    <a:pt x="130" y="164"/>
                    <a:pt x="103" y="168"/>
                    <a:pt x="64" y="154"/>
                  </a:cubicBezTo>
                  <a:cubicBezTo>
                    <a:pt x="21" y="139"/>
                    <a:pt x="0" y="122"/>
                    <a:pt x="0" y="12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21" y="30"/>
                    <a:pt x="64" y="15"/>
                  </a:cubicBezTo>
                  <a:close/>
                </a:path>
              </a:pathLst>
            </a:custGeom>
            <a:solidFill>
              <a:srgbClr val="2F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Freeform 1074">
              <a:extLst>
                <a:ext uri="{FF2B5EF4-FFF2-40B4-BE49-F238E27FC236}">
                  <a16:creationId xmlns:a16="http://schemas.microsoft.com/office/drawing/2014/main" id="{20AFEFB3-A840-4DDD-91D3-C472592FA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90487"/>
              <a:ext cx="96838" cy="147638"/>
            </a:xfrm>
            <a:custGeom>
              <a:avLst/>
              <a:gdLst>
                <a:gd name="T0" fmla="*/ 0 w 57"/>
                <a:gd name="T1" fmla="*/ 126726622 h 86"/>
                <a:gd name="T2" fmla="*/ 164519267 w 57"/>
                <a:gd name="T3" fmla="*/ 126726622 h 86"/>
                <a:gd name="T4" fmla="*/ 0 w 57"/>
                <a:gd name="T5" fmla="*/ 126726622 h 86"/>
                <a:gd name="T6" fmla="*/ 0 60000 65536"/>
                <a:gd name="T7" fmla="*/ 0 60000 65536"/>
                <a:gd name="T8" fmla="*/ 0 60000 65536"/>
                <a:gd name="T9" fmla="*/ 0 w 57"/>
                <a:gd name="T10" fmla="*/ 0 h 86"/>
                <a:gd name="T11" fmla="*/ 57 w 57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86">
                  <a:moveTo>
                    <a:pt x="0" y="43"/>
                  </a:moveTo>
                  <a:cubicBezTo>
                    <a:pt x="0" y="43"/>
                    <a:pt x="57" y="0"/>
                    <a:pt x="57" y="43"/>
                  </a:cubicBezTo>
                  <a:cubicBezTo>
                    <a:pt x="57" y="86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Rectangle 1075">
              <a:extLst>
                <a:ext uri="{FF2B5EF4-FFF2-40B4-BE49-F238E27FC236}">
                  <a16:creationId xmlns:a16="http://schemas.microsoft.com/office/drawing/2014/main" id="{AA352661-E958-45F7-9862-72B168DFD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38" y="98425"/>
              <a:ext cx="142875" cy="131763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1D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386637B4-51BC-4144-B6D5-CB93117EE78F}"/>
              </a:ext>
            </a:extLst>
          </p:cNvPr>
          <p:cNvGrpSpPr>
            <a:grpSpLocks/>
          </p:cNvGrpSpPr>
          <p:nvPr/>
        </p:nvGrpSpPr>
        <p:grpSpPr bwMode="auto">
          <a:xfrm>
            <a:off x="-325438" y="0"/>
            <a:ext cx="2386013" cy="7029450"/>
            <a:chOff x="0" y="0"/>
            <a:chExt cx="2389189" cy="7029887"/>
          </a:xfrm>
        </p:grpSpPr>
        <p:sp>
          <p:nvSpPr>
            <p:cNvPr id="18491" name="Freeform 17">
              <a:extLst>
                <a:ext uri="{FF2B5EF4-FFF2-40B4-BE49-F238E27FC236}">
                  <a16:creationId xmlns:a16="http://schemas.microsoft.com/office/drawing/2014/main" id="{ADC46CD6-7374-4A20-B466-F306EB378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2" name="Freeform 18">
              <a:extLst>
                <a:ext uri="{FF2B5EF4-FFF2-40B4-BE49-F238E27FC236}">
                  <a16:creationId xmlns:a16="http://schemas.microsoft.com/office/drawing/2014/main" id="{4111612D-71A5-432D-871E-47EB77E9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3" name="Freeform 20">
              <a:extLst>
                <a:ext uri="{FF2B5EF4-FFF2-40B4-BE49-F238E27FC236}">
                  <a16:creationId xmlns:a16="http://schemas.microsoft.com/office/drawing/2014/main" id="{F8F6B8DC-94B7-4408-91F2-1771DA729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4" name="Freeform 21">
              <a:extLst>
                <a:ext uri="{FF2B5EF4-FFF2-40B4-BE49-F238E27FC236}">
                  <a16:creationId xmlns:a16="http://schemas.microsoft.com/office/drawing/2014/main" id="{966E1FD0-6CBF-447F-A50F-A9EEBEBED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5" name="Freeform 22">
              <a:extLst>
                <a:ext uri="{FF2B5EF4-FFF2-40B4-BE49-F238E27FC236}">
                  <a16:creationId xmlns:a16="http://schemas.microsoft.com/office/drawing/2014/main" id="{A15B646C-C69F-467B-8FEB-92FAF318F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6" name="Freeform 23">
              <a:extLst>
                <a:ext uri="{FF2B5EF4-FFF2-40B4-BE49-F238E27FC236}">
                  <a16:creationId xmlns:a16="http://schemas.microsoft.com/office/drawing/2014/main" id="{F52680E0-239E-4A69-B6EA-A05833EE2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7" name="Freeform 30">
              <a:extLst>
                <a:ext uri="{FF2B5EF4-FFF2-40B4-BE49-F238E27FC236}">
                  <a16:creationId xmlns:a16="http://schemas.microsoft.com/office/drawing/2014/main" id="{8DCDA12C-1C74-43A7-B0D1-83910F874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8" name="Freeform 31">
              <a:extLst>
                <a:ext uri="{FF2B5EF4-FFF2-40B4-BE49-F238E27FC236}">
                  <a16:creationId xmlns:a16="http://schemas.microsoft.com/office/drawing/2014/main" id="{605F9BE3-E96E-4251-8DE0-BE4201D93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9" name="Freeform 32">
              <a:extLst>
                <a:ext uri="{FF2B5EF4-FFF2-40B4-BE49-F238E27FC236}">
                  <a16:creationId xmlns:a16="http://schemas.microsoft.com/office/drawing/2014/main" id="{7D4EFA8E-1820-4341-8E3E-76044D197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0" name="Freeform 33">
              <a:extLst>
                <a:ext uri="{FF2B5EF4-FFF2-40B4-BE49-F238E27FC236}">
                  <a16:creationId xmlns:a16="http://schemas.microsoft.com/office/drawing/2014/main" id="{BC87C3F0-30A2-4780-9FAD-E36259995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1" name="Freeform 34">
              <a:extLst>
                <a:ext uri="{FF2B5EF4-FFF2-40B4-BE49-F238E27FC236}">
                  <a16:creationId xmlns:a16="http://schemas.microsoft.com/office/drawing/2014/main" id="{92EEA4C7-40FB-4818-A2AD-25C61E10C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2" name="Freeform 40">
              <a:extLst>
                <a:ext uri="{FF2B5EF4-FFF2-40B4-BE49-F238E27FC236}">
                  <a16:creationId xmlns:a16="http://schemas.microsoft.com/office/drawing/2014/main" id="{951E6628-8437-493E-9E02-F86E235B7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3" name="Freeform 41">
              <a:extLst>
                <a:ext uri="{FF2B5EF4-FFF2-40B4-BE49-F238E27FC236}">
                  <a16:creationId xmlns:a16="http://schemas.microsoft.com/office/drawing/2014/main" id="{73C95494-DAEC-4985-8764-DC1ECB9F5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4" name="Freeform 42">
              <a:extLst>
                <a:ext uri="{FF2B5EF4-FFF2-40B4-BE49-F238E27FC236}">
                  <a16:creationId xmlns:a16="http://schemas.microsoft.com/office/drawing/2014/main" id="{1540770E-8128-4181-A27D-A4E2E570F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5" name="Freeform 43">
              <a:extLst>
                <a:ext uri="{FF2B5EF4-FFF2-40B4-BE49-F238E27FC236}">
                  <a16:creationId xmlns:a16="http://schemas.microsoft.com/office/drawing/2014/main" id="{58E84EE6-E594-4677-B305-7DDA8655C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6" name="Freeform 59">
              <a:extLst>
                <a:ext uri="{FF2B5EF4-FFF2-40B4-BE49-F238E27FC236}">
                  <a16:creationId xmlns:a16="http://schemas.microsoft.com/office/drawing/2014/main" id="{53567B3E-E6C9-4D16-A3A4-E321FB1FC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7" name="Freeform 60">
              <a:extLst>
                <a:ext uri="{FF2B5EF4-FFF2-40B4-BE49-F238E27FC236}">
                  <a16:creationId xmlns:a16="http://schemas.microsoft.com/office/drawing/2014/main" id="{655827CC-89DA-43FE-B499-7992E152C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8" name="Freeform 61">
              <a:extLst>
                <a:ext uri="{FF2B5EF4-FFF2-40B4-BE49-F238E27FC236}">
                  <a16:creationId xmlns:a16="http://schemas.microsoft.com/office/drawing/2014/main" id="{347E34A6-6046-4103-B2E4-134418DF3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9" name="Freeform 62">
              <a:extLst>
                <a:ext uri="{FF2B5EF4-FFF2-40B4-BE49-F238E27FC236}">
                  <a16:creationId xmlns:a16="http://schemas.microsoft.com/office/drawing/2014/main" id="{7210E81E-205F-4FCD-8858-FB3CA5AEA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0" name="Freeform 77">
              <a:extLst>
                <a:ext uri="{FF2B5EF4-FFF2-40B4-BE49-F238E27FC236}">
                  <a16:creationId xmlns:a16="http://schemas.microsoft.com/office/drawing/2014/main" id="{258ABD61-9EA2-4112-90D3-0B4158B76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1" name="Freeform 78">
              <a:extLst>
                <a:ext uri="{FF2B5EF4-FFF2-40B4-BE49-F238E27FC236}">
                  <a16:creationId xmlns:a16="http://schemas.microsoft.com/office/drawing/2014/main" id="{8FC1B6BB-B941-4D5A-BDA8-A4237B71F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2" name="Freeform 79">
              <a:extLst>
                <a:ext uri="{FF2B5EF4-FFF2-40B4-BE49-F238E27FC236}">
                  <a16:creationId xmlns:a16="http://schemas.microsoft.com/office/drawing/2014/main" id="{21DD5053-FAEF-4542-8FD8-F369AB1B9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3" name="Freeform 80">
              <a:extLst>
                <a:ext uri="{FF2B5EF4-FFF2-40B4-BE49-F238E27FC236}">
                  <a16:creationId xmlns:a16="http://schemas.microsoft.com/office/drawing/2014/main" id="{4B930504-A10A-4EA8-83F5-B74B2E3CD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4" name="Freeform 81">
              <a:extLst>
                <a:ext uri="{FF2B5EF4-FFF2-40B4-BE49-F238E27FC236}">
                  <a16:creationId xmlns:a16="http://schemas.microsoft.com/office/drawing/2014/main" id="{39DCCB5B-49E2-49C4-85F3-4C384675E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5" name="Freeform 82">
              <a:extLst>
                <a:ext uri="{FF2B5EF4-FFF2-40B4-BE49-F238E27FC236}">
                  <a16:creationId xmlns:a16="http://schemas.microsoft.com/office/drawing/2014/main" id="{034176CB-8AFE-4033-9117-B4C0B5D6C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6" name="Freeform 86">
              <a:extLst>
                <a:ext uri="{FF2B5EF4-FFF2-40B4-BE49-F238E27FC236}">
                  <a16:creationId xmlns:a16="http://schemas.microsoft.com/office/drawing/2014/main" id="{D2614F75-29A4-423F-ABAE-ECA75BBF2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7" name="Freeform 100">
              <a:extLst>
                <a:ext uri="{FF2B5EF4-FFF2-40B4-BE49-F238E27FC236}">
                  <a16:creationId xmlns:a16="http://schemas.microsoft.com/office/drawing/2014/main" id="{78DA3829-3B41-48A1-8707-00CF55EE98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8" name="Freeform 101">
              <a:extLst>
                <a:ext uri="{FF2B5EF4-FFF2-40B4-BE49-F238E27FC236}">
                  <a16:creationId xmlns:a16="http://schemas.microsoft.com/office/drawing/2014/main" id="{65547588-8B38-4FBC-AFF2-D25A6860C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9" name="Freeform 102">
              <a:extLst>
                <a:ext uri="{FF2B5EF4-FFF2-40B4-BE49-F238E27FC236}">
                  <a16:creationId xmlns:a16="http://schemas.microsoft.com/office/drawing/2014/main" id="{71010DE6-BD6A-4E68-822B-9075F48DE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0" name="Freeform 104">
              <a:extLst>
                <a:ext uri="{FF2B5EF4-FFF2-40B4-BE49-F238E27FC236}">
                  <a16:creationId xmlns:a16="http://schemas.microsoft.com/office/drawing/2014/main" id="{8E3DD444-8074-4E89-800E-989F0EEF6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1" name="Freeform 105">
              <a:extLst>
                <a:ext uri="{FF2B5EF4-FFF2-40B4-BE49-F238E27FC236}">
                  <a16:creationId xmlns:a16="http://schemas.microsoft.com/office/drawing/2014/main" id="{C7BCC336-793D-43CD-B06D-3F99AFDD9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2" name="Freeform 106">
              <a:extLst>
                <a:ext uri="{FF2B5EF4-FFF2-40B4-BE49-F238E27FC236}">
                  <a16:creationId xmlns:a16="http://schemas.microsoft.com/office/drawing/2014/main" id="{55020587-FCCC-4C2A-B24A-B1C67251A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3" name="Freeform 109">
              <a:extLst>
                <a:ext uri="{FF2B5EF4-FFF2-40B4-BE49-F238E27FC236}">
                  <a16:creationId xmlns:a16="http://schemas.microsoft.com/office/drawing/2014/main" id="{41D7F4B4-50CF-40AF-A955-DCE6A60410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4" name="Freeform 112">
              <a:extLst>
                <a:ext uri="{FF2B5EF4-FFF2-40B4-BE49-F238E27FC236}">
                  <a16:creationId xmlns:a16="http://schemas.microsoft.com/office/drawing/2014/main" id="{C667D08A-5D2A-4F00-828B-B73EA32644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5" name="Freeform 50">
              <a:extLst>
                <a:ext uri="{FF2B5EF4-FFF2-40B4-BE49-F238E27FC236}">
                  <a16:creationId xmlns:a16="http://schemas.microsoft.com/office/drawing/2014/main" id="{FD67C9EA-F8C1-4E66-BC54-7DFC329BFC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6" name="Freeform 24">
              <a:extLst>
                <a:ext uri="{FF2B5EF4-FFF2-40B4-BE49-F238E27FC236}">
                  <a16:creationId xmlns:a16="http://schemas.microsoft.com/office/drawing/2014/main" id="{F781C38E-8F26-4C72-91B0-5559DB98BA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7" name="Freeform 74">
              <a:extLst>
                <a:ext uri="{FF2B5EF4-FFF2-40B4-BE49-F238E27FC236}">
                  <a16:creationId xmlns:a16="http://schemas.microsoft.com/office/drawing/2014/main" id="{2C7EECE4-75D7-4C13-9E2F-CA44141C65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8" name="Freeform 22">
              <a:extLst>
                <a:ext uri="{FF2B5EF4-FFF2-40B4-BE49-F238E27FC236}">
                  <a16:creationId xmlns:a16="http://schemas.microsoft.com/office/drawing/2014/main" id="{9903B818-6425-46D8-A134-AAFCD9F8CA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9" name="Freeform 26">
              <a:extLst>
                <a:ext uri="{FF2B5EF4-FFF2-40B4-BE49-F238E27FC236}">
                  <a16:creationId xmlns:a16="http://schemas.microsoft.com/office/drawing/2014/main" id="{9A241BE3-BB95-4218-9562-38651B8CFE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0" name="Freeform 57">
              <a:extLst>
                <a:ext uri="{FF2B5EF4-FFF2-40B4-BE49-F238E27FC236}">
                  <a16:creationId xmlns:a16="http://schemas.microsoft.com/office/drawing/2014/main" id="{BD78888C-DEAD-47A7-ABCE-3D0F93ECF9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1" name="Freeform 72">
              <a:extLst>
                <a:ext uri="{FF2B5EF4-FFF2-40B4-BE49-F238E27FC236}">
                  <a16:creationId xmlns:a16="http://schemas.microsoft.com/office/drawing/2014/main" id="{4FF69D53-2F16-48E3-B617-0C1A4BF002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5" name="Group 44">
            <a:extLst>
              <a:ext uri="{FF2B5EF4-FFF2-40B4-BE49-F238E27FC236}">
                <a16:creationId xmlns:a16="http://schemas.microsoft.com/office/drawing/2014/main" id="{09E017C9-3286-4608-BCA0-4545BA035451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-6350"/>
            <a:ext cx="3752850" cy="1647825"/>
            <a:chOff x="0" y="0"/>
            <a:chExt cx="3122612" cy="1103312"/>
          </a:xfrm>
        </p:grpSpPr>
        <p:sp>
          <p:nvSpPr>
            <p:cNvPr id="18449" name="Freeform 814">
              <a:extLst>
                <a:ext uri="{FF2B5EF4-FFF2-40B4-BE49-F238E27FC236}">
                  <a16:creationId xmlns:a16="http://schemas.microsoft.com/office/drawing/2014/main" id="{567E0939-7E77-4098-9C87-7593FE8D6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00087"/>
              <a:ext cx="22225" cy="36513"/>
            </a:xfrm>
            <a:custGeom>
              <a:avLst/>
              <a:gdLst>
                <a:gd name="T0" fmla="*/ 17537235 w 13"/>
                <a:gd name="T1" fmla="*/ 27207401 h 21"/>
                <a:gd name="T2" fmla="*/ 5845175 w 13"/>
                <a:gd name="T3" fmla="*/ 6045510 h 21"/>
                <a:gd name="T4" fmla="*/ 17537235 w 13"/>
                <a:gd name="T5" fmla="*/ 27207401 h 21"/>
                <a:gd name="T6" fmla="*/ 0 60000 65536"/>
                <a:gd name="T7" fmla="*/ 0 60000 65536"/>
                <a:gd name="T8" fmla="*/ 0 60000 65536"/>
                <a:gd name="T9" fmla="*/ 0 w 13"/>
                <a:gd name="T10" fmla="*/ 0 h 21"/>
                <a:gd name="T11" fmla="*/ 13 w 1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1">
                  <a:moveTo>
                    <a:pt x="6" y="9"/>
                  </a:moveTo>
                  <a:cubicBezTo>
                    <a:pt x="5" y="8"/>
                    <a:pt x="0" y="6"/>
                    <a:pt x="2" y="2"/>
                  </a:cubicBezTo>
                  <a:cubicBezTo>
                    <a:pt x="4" y="0"/>
                    <a:pt x="13" y="2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823">
              <a:extLst>
                <a:ext uri="{FF2B5EF4-FFF2-40B4-BE49-F238E27FC236}">
                  <a16:creationId xmlns:a16="http://schemas.microsoft.com/office/drawing/2014/main" id="{2A30E3CB-15E2-43C2-8705-6CCBB7DB2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587" y="0"/>
              <a:ext cx="23813" cy="20638"/>
            </a:xfrm>
            <a:custGeom>
              <a:avLst/>
              <a:gdLst>
                <a:gd name="T0" fmla="*/ 40504212 w 14"/>
                <a:gd name="T1" fmla="*/ 0 h 12"/>
                <a:gd name="T2" fmla="*/ 0 w 14"/>
                <a:gd name="T3" fmla="*/ 35493920 h 12"/>
                <a:gd name="T4" fmla="*/ 40504212 w 14"/>
                <a:gd name="T5" fmla="*/ 0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14" y="0"/>
                  </a:moveTo>
                  <a:cubicBezTo>
                    <a:pt x="13" y="7"/>
                    <a:pt x="8" y="11"/>
                    <a:pt x="0" y="12"/>
                  </a:cubicBezTo>
                  <a:cubicBezTo>
                    <a:pt x="2" y="5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910">
              <a:extLst>
                <a:ext uri="{FF2B5EF4-FFF2-40B4-BE49-F238E27FC236}">
                  <a16:creationId xmlns:a16="http://schemas.microsoft.com/office/drawing/2014/main" id="{D79C71ED-6C45-4A89-A877-8E9C60EA70B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549" y="244476"/>
              <a:ext cx="3040063" cy="855663"/>
            </a:xfrm>
            <a:custGeom>
              <a:avLst/>
              <a:gdLst>
                <a:gd name="T0" fmla="*/ 220499730 w 1773"/>
                <a:gd name="T1" fmla="*/ 1361399272 h 499"/>
                <a:gd name="T2" fmla="*/ 214620218 w 1773"/>
                <a:gd name="T3" fmla="*/ 1349637764 h 499"/>
                <a:gd name="T4" fmla="*/ 214620218 w 1773"/>
                <a:gd name="T5" fmla="*/ 1349637764 h 499"/>
                <a:gd name="T6" fmla="*/ 223440344 w 1773"/>
                <a:gd name="T7" fmla="*/ 1361399272 h 499"/>
                <a:gd name="T8" fmla="*/ 220499730 w 1773"/>
                <a:gd name="T9" fmla="*/ 1361399272 h 499"/>
                <a:gd name="T10" fmla="*/ 723240075 w 1773"/>
                <a:gd name="T11" fmla="*/ 52927644 h 499"/>
                <a:gd name="T12" fmla="*/ 682080057 w 1773"/>
                <a:gd name="T13" fmla="*/ 88212168 h 499"/>
                <a:gd name="T14" fmla="*/ 658560292 w 1773"/>
                <a:gd name="T15" fmla="*/ 593958729 h 499"/>
                <a:gd name="T16" fmla="*/ 91140163 w 1773"/>
                <a:gd name="T17" fmla="*/ 564554101 h 499"/>
                <a:gd name="T18" fmla="*/ 88199549 w 1773"/>
                <a:gd name="T19" fmla="*/ 564554101 h 499"/>
                <a:gd name="T20" fmla="*/ 55859657 w 1773"/>
                <a:gd name="T21" fmla="*/ 579256415 h 499"/>
                <a:gd name="T22" fmla="*/ 49980145 w 1773"/>
                <a:gd name="T23" fmla="*/ 614540939 h 499"/>
                <a:gd name="T24" fmla="*/ 191100452 w 1773"/>
                <a:gd name="T25" fmla="*/ 973267792 h 499"/>
                <a:gd name="T26" fmla="*/ 8820126 w 1773"/>
                <a:gd name="T27" fmla="*/ 1308471629 h 499"/>
                <a:gd name="T28" fmla="*/ 8820126 w 1773"/>
                <a:gd name="T29" fmla="*/ 1346696959 h 499"/>
                <a:gd name="T30" fmla="*/ 41160018 w 1773"/>
                <a:gd name="T31" fmla="*/ 1364340078 h 499"/>
                <a:gd name="T32" fmla="*/ 814380238 w 1773"/>
                <a:gd name="T33" fmla="*/ 1417266007 h 499"/>
                <a:gd name="T34" fmla="*/ 814380238 w 1773"/>
                <a:gd name="T35" fmla="*/ 258753177 h 499"/>
                <a:gd name="T36" fmla="*/ 814380238 w 1773"/>
                <a:gd name="T37" fmla="*/ 55866735 h 499"/>
                <a:gd name="T38" fmla="*/ 723240075 w 1773"/>
                <a:gd name="T39" fmla="*/ 52927644 h 499"/>
                <a:gd name="T40" fmla="*/ 723240075 w 1773"/>
                <a:gd name="T41" fmla="*/ 52927644 h 499"/>
                <a:gd name="T42" fmla="*/ 2147483647 w 1773"/>
                <a:gd name="T43" fmla="*/ 0 h 499"/>
                <a:gd name="T44" fmla="*/ 2147483647 w 1773"/>
                <a:gd name="T45" fmla="*/ 0 h 499"/>
                <a:gd name="T46" fmla="*/ 2147483647 w 1773"/>
                <a:gd name="T47" fmla="*/ 5881611 h 499"/>
                <a:gd name="T48" fmla="*/ 2147483647 w 1773"/>
                <a:gd name="T49" fmla="*/ 1467252845 h 499"/>
                <a:gd name="T50" fmla="*/ 2147483647 w 1773"/>
                <a:gd name="T51" fmla="*/ 1434909126 h 499"/>
                <a:gd name="T52" fmla="*/ 2147483647 w 1773"/>
                <a:gd name="T53" fmla="*/ 1414325201 h 499"/>
                <a:gd name="T54" fmla="*/ 2147483647 w 1773"/>
                <a:gd name="T55" fmla="*/ 1373160780 h 499"/>
                <a:gd name="T56" fmla="*/ 2147483647 w 1773"/>
                <a:gd name="T57" fmla="*/ 999731614 h 499"/>
                <a:gd name="T58" fmla="*/ 2147483647 w 1773"/>
                <a:gd name="T59" fmla="*/ 608659328 h 499"/>
                <a:gd name="T60" fmla="*/ 2147483647 w 1773"/>
                <a:gd name="T61" fmla="*/ 567494907 h 499"/>
                <a:gd name="T62" fmla="*/ 2147483647 w 1773"/>
                <a:gd name="T63" fmla="*/ 549851787 h 499"/>
                <a:gd name="T64" fmla="*/ 2147483647 w 1773"/>
                <a:gd name="T65" fmla="*/ 549851787 h 499"/>
                <a:gd name="T66" fmla="*/ 2147483647 w 1773"/>
                <a:gd name="T67" fmla="*/ 582197221 h 499"/>
                <a:gd name="T68" fmla="*/ 2147483647 w 1773"/>
                <a:gd name="T69" fmla="*/ 38225330 h 499"/>
                <a:gd name="T70" fmla="*/ 2147483647 w 1773"/>
                <a:gd name="T71" fmla="*/ 0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73"/>
                <a:gd name="T109" fmla="*/ 0 h 499"/>
                <a:gd name="T110" fmla="*/ 1773 w 1773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73" h="499">
                  <a:moveTo>
                    <a:pt x="75" y="463"/>
                  </a:moveTo>
                  <a:cubicBezTo>
                    <a:pt x="74" y="463"/>
                    <a:pt x="71" y="461"/>
                    <a:pt x="73" y="459"/>
                  </a:cubicBezTo>
                  <a:cubicBezTo>
                    <a:pt x="73" y="459"/>
                    <a:pt x="73" y="459"/>
                    <a:pt x="73" y="459"/>
                  </a:cubicBezTo>
                  <a:cubicBezTo>
                    <a:pt x="75" y="459"/>
                    <a:pt x="78" y="461"/>
                    <a:pt x="76" y="463"/>
                  </a:cubicBezTo>
                  <a:cubicBezTo>
                    <a:pt x="76" y="463"/>
                    <a:pt x="76" y="463"/>
                    <a:pt x="75" y="463"/>
                  </a:cubicBezTo>
                  <a:moveTo>
                    <a:pt x="246" y="18"/>
                  </a:moveTo>
                  <a:cubicBezTo>
                    <a:pt x="239" y="18"/>
                    <a:pt x="232" y="23"/>
                    <a:pt x="232" y="30"/>
                  </a:cubicBezTo>
                  <a:cubicBezTo>
                    <a:pt x="229" y="88"/>
                    <a:pt x="227" y="145"/>
                    <a:pt x="224" y="202"/>
                  </a:cubicBezTo>
                  <a:cubicBezTo>
                    <a:pt x="160" y="199"/>
                    <a:pt x="95" y="196"/>
                    <a:pt x="31" y="192"/>
                  </a:cubicBezTo>
                  <a:cubicBezTo>
                    <a:pt x="31" y="192"/>
                    <a:pt x="31" y="192"/>
                    <a:pt x="30" y="192"/>
                  </a:cubicBezTo>
                  <a:cubicBezTo>
                    <a:pt x="26" y="192"/>
                    <a:pt x="22" y="194"/>
                    <a:pt x="19" y="197"/>
                  </a:cubicBezTo>
                  <a:cubicBezTo>
                    <a:pt x="16" y="201"/>
                    <a:pt x="16" y="205"/>
                    <a:pt x="17" y="209"/>
                  </a:cubicBezTo>
                  <a:cubicBezTo>
                    <a:pt x="33" y="250"/>
                    <a:pt x="49" y="290"/>
                    <a:pt x="65" y="331"/>
                  </a:cubicBezTo>
                  <a:cubicBezTo>
                    <a:pt x="45" y="369"/>
                    <a:pt x="24" y="407"/>
                    <a:pt x="3" y="445"/>
                  </a:cubicBezTo>
                  <a:cubicBezTo>
                    <a:pt x="0" y="449"/>
                    <a:pt x="1" y="454"/>
                    <a:pt x="3" y="458"/>
                  </a:cubicBezTo>
                  <a:cubicBezTo>
                    <a:pt x="5" y="461"/>
                    <a:pt x="10" y="464"/>
                    <a:pt x="14" y="464"/>
                  </a:cubicBezTo>
                  <a:cubicBezTo>
                    <a:pt x="102" y="471"/>
                    <a:pt x="190" y="477"/>
                    <a:pt x="277" y="482"/>
                  </a:cubicBezTo>
                  <a:cubicBezTo>
                    <a:pt x="277" y="88"/>
                    <a:pt x="277" y="88"/>
                    <a:pt x="277" y="88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67" y="18"/>
                    <a:pt x="257" y="18"/>
                    <a:pt x="246" y="18"/>
                  </a:cubicBezTo>
                  <a:cubicBezTo>
                    <a:pt x="246" y="18"/>
                    <a:pt x="246" y="18"/>
                    <a:pt x="246" y="18"/>
                  </a:cubicBezTo>
                  <a:moveTo>
                    <a:pt x="1525" y="0"/>
                  </a:moveTo>
                  <a:cubicBezTo>
                    <a:pt x="1525" y="0"/>
                    <a:pt x="1524" y="0"/>
                    <a:pt x="1524" y="0"/>
                  </a:cubicBezTo>
                  <a:cubicBezTo>
                    <a:pt x="1509" y="1"/>
                    <a:pt x="1494" y="2"/>
                    <a:pt x="1480" y="2"/>
                  </a:cubicBezTo>
                  <a:cubicBezTo>
                    <a:pt x="1480" y="499"/>
                    <a:pt x="1480" y="499"/>
                    <a:pt x="1480" y="499"/>
                  </a:cubicBezTo>
                  <a:cubicBezTo>
                    <a:pt x="1573" y="496"/>
                    <a:pt x="1666" y="492"/>
                    <a:pt x="1759" y="488"/>
                  </a:cubicBezTo>
                  <a:cubicBezTo>
                    <a:pt x="1763" y="488"/>
                    <a:pt x="1768" y="485"/>
                    <a:pt x="1770" y="481"/>
                  </a:cubicBezTo>
                  <a:cubicBezTo>
                    <a:pt x="1773" y="477"/>
                    <a:pt x="1773" y="472"/>
                    <a:pt x="1770" y="467"/>
                  </a:cubicBezTo>
                  <a:cubicBezTo>
                    <a:pt x="1749" y="425"/>
                    <a:pt x="1728" y="382"/>
                    <a:pt x="1707" y="340"/>
                  </a:cubicBezTo>
                  <a:cubicBezTo>
                    <a:pt x="1723" y="296"/>
                    <a:pt x="1739" y="251"/>
                    <a:pt x="1754" y="207"/>
                  </a:cubicBezTo>
                  <a:cubicBezTo>
                    <a:pt x="1756" y="202"/>
                    <a:pt x="1755" y="197"/>
                    <a:pt x="1752" y="193"/>
                  </a:cubicBezTo>
                  <a:cubicBezTo>
                    <a:pt x="1749" y="189"/>
                    <a:pt x="1745" y="187"/>
                    <a:pt x="1741" y="187"/>
                  </a:cubicBezTo>
                  <a:cubicBezTo>
                    <a:pt x="1741" y="187"/>
                    <a:pt x="1740" y="187"/>
                    <a:pt x="1740" y="187"/>
                  </a:cubicBezTo>
                  <a:cubicBezTo>
                    <a:pt x="1676" y="191"/>
                    <a:pt x="1612" y="195"/>
                    <a:pt x="1547" y="198"/>
                  </a:cubicBezTo>
                  <a:cubicBezTo>
                    <a:pt x="1545" y="137"/>
                    <a:pt x="1542" y="75"/>
                    <a:pt x="1539" y="13"/>
                  </a:cubicBezTo>
                  <a:cubicBezTo>
                    <a:pt x="1538" y="6"/>
                    <a:pt x="1532" y="0"/>
                    <a:pt x="1525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Freeform 911">
              <a:extLst>
                <a:ext uri="{FF2B5EF4-FFF2-40B4-BE49-F238E27FC236}">
                  <a16:creationId xmlns:a16="http://schemas.microsoft.com/office/drawing/2014/main" id="{4E5766E9-E968-4941-BA5B-54684403B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280987"/>
              <a:ext cx="366713" cy="206375"/>
            </a:xfrm>
            <a:custGeom>
              <a:avLst/>
              <a:gdLst>
                <a:gd name="T0" fmla="*/ 317138201 w 214"/>
                <a:gd name="T1" fmla="*/ 0 h 120"/>
                <a:gd name="T2" fmla="*/ 0 w 214"/>
                <a:gd name="T3" fmla="*/ 195206673 h 120"/>
                <a:gd name="T4" fmla="*/ 434597745 w 214"/>
                <a:gd name="T5" fmla="*/ 354922005 h 120"/>
                <a:gd name="T6" fmla="*/ 628403852 w 214"/>
                <a:gd name="T7" fmla="*/ 5916083 h 120"/>
                <a:gd name="T8" fmla="*/ 317138201 w 214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120"/>
                <a:gd name="T17" fmla="*/ 214 w 214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120">
                  <a:moveTo>
                    <a:pt x="108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179" y="1"/>
                    <a:pt x="144" y="0"/>
                    <a:pt x="108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Freeform 912">
              <a:extLst>
                <a:ext uri="{FF2B5EF4-FFF2-40B4-BE49-F238E27FC236}">
                  <a16:creationId xmlns:a16="http://schemas.microsoft.com/office/drawing/2014/main" id="{81089516-741C-4728-A531-B59468BF7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276225"/>
              <a:ext cx="65088" cy="119063"/>
            </a:xfrm>
            <a:custGeom>
              <a:avLst/>
              <a:gdLst>
                <a:gd name="T0" fmla="*/ 0 w 38"/>
                <a:gd name="T1" fmla="*/ 0 h 69"/>
                <a:gd name="T2" fmla="*/ 0 w 38"/>
                <a:gd name="T3" fmla="*/ 205449246 h 69"/>
                <a:gd name="T4" fmla="*/ 111485467 w 38"/>
                <a:gd name="T5" fmla="*/ 2978301 h 69"/>
                <a:gd name="T6" fmla="*/ 0 w 38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69"/>
                <a:gd name="T14" fmla="*/ 38 w 38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69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6" y="0"/>
                    <a:pt x="13" y="0"/>
                    <a:pt x="0" y="0"/>
                  </a:cubicBezTo>
                </a:path>
              </a:pathLst>
            </a:custGeom>
            <a:solidFill>
              <a:srgbClr val="740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913">
              <a:extLst>
                <a:ext uri="{FF2B5EF4-FFF2-40B4-BE49-F238E27FC236}">
                  <a16:creationId xmlns:a16="http://schemas.microsoft.com/office/drawing/2014/main" id="{E3FE4317-F2A1-40B5-AF5D-781B448F3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277812"/>
              <a:ext cx="185738" cy="117475"/>
            </a:xfrm>
            <a:custGeom>
              <a:avLst/>
              <a:gdLst>
                <a:gd name="T0" fmla="*/ 112392128 w 108"/>
                <a:gd name="T1" fmla="*/ 0 h 68"/>
                <a:gd name="T2" fmla="*/ 0 w 108"/>
                <a:gd name="T3" fmla="*/ 202946700 h 68"/>
                <a:gd name="T4" fmla="*/ 319431524 w 108"/>
                <a:gd name="T5" fmla="*/ 5968767 h 68"/>
                <a:gd name="T6" fmla="*/ 112392128 w 108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68"/>
                <a:gd name="T14" fmla="*/ 108 w 108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68">
                  <a:moveTo>
                    <a:pt x="38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85" y="1"/>
                    <a:pt x="62" y="0"/>
                    <a:pt x="38" y="0"/>
                  </a:cubicBezTo>
                </a:path>
              </a:pathLst>
            </a:custGeom>
            <a:solidFill>
              <a:srgbClr val="97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Freeform 914">
              <a:extLst>
                <a:ext uri="{FF2B5EF4-FFF2-40B4-BE49-F238E27FC236}">
                  <a16:creationId xmlns:a16="http://schemas.microsoft.com/office/drawing/2014/main" id="{CA1354F8-8D5B-471F-B916-BEDD61195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738187"/>
              <a:ext cx="57150" cy="38100"/>
            </a:xfrm>
            <a:custGeom>
              <a:avLst/>
              <a:gdLst>
                <a:gd name="T0" fmla="*/ 0 w 33"/>
                <a:gd name="T1" fmla="*/ 0 h 22"/>
                <a:gd name="T2" fmla="*/ 5999018 w 33"/>
                <a:gd name="T3" fmla="*/ 65982273 h 22"/>
                <a:gd name="T4" fmla="*/ 98973409 w 33"/>
                <a:gd name="T5" fmla="*/ 65982273 h 22"/>
                <a:gd name="T6" fmla="*/ 0 w 3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2"/>
                <a:gd name="T14" fmla="*/ 33 w 33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2">
                  <a:moveTo>
                    <a:pt x="0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2" y="22"/>
                    <a:pt x="23" y="22"/>
                    <a:pt x="33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Freeform 915">
              <a:extLst>
                <a:ext uri="{FF2B5EF4-FFF2-40B4-BE49-F238E27FC236}">
                  <a16:creationId xmlns:a16="http://schemas.microsoft.com/office/drawing/2014/main" id="{10FBC1A7-0C08-428D-AF5E-F4ED11EA73F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7212" y="395287"/>
              <a:ext cx="342900" cy="369888"/>
            </a:xfrm>
            <a:custGeom>
              <a:avLst/>
              <a:gdLst>
                <a:gd name="T0" fmla="*/ 0 w 200"/>
                <a:gd name="T1" fmla="*/ 0 h 216"/>
                <a:gd name="T2" fmla="*/ 564385968 w 200"/>
                <a:gd name="T3" fmla="*/ 630480946 h 216"/>
                <a:gd name="T4" fmla="*/ 587902050 w 200"/>
                <a:gd name="T5" fmla="*/ 633412651 h 216"/>
                <a:gd name="T6" fmla="*/ 435047517 w 200"/>
                <a:gd name="T7" fmla="*/ 158353163 h 216"/>
                <a:gd name="T8" fmla="*/ 0 w 200"/>
                <a:gd name="T9" fmla="*/ 0 h 216"/>
                <a:gd name="T10" fmla="*/ 0 w 200"/>
                <a:gd name="T11" fmla="*/ 0 h 216"/>
                <a:gd name="T12" fmla="*/ 0 w 200"/>
                <a:gd name="T13" fmla="*/ 0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"/>
                <a:gd name="T22" fmla="*/ 0 h 216"/>
                <a:gd name="T23" fmla="*/ 200 w 200"/>
                <a:gd name="T24" fmla="*/ 216 h 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" h="216">
                  <a:moveTo>
                    <a:pt x="0" y="0"/>
                  </a:moveTo>
                  <a:cubicBezTo>
                    <a:pt x="192" y="215"/>
                    <a:pt x="192" y="215"/>
                    <a:pt x="192" y="215"/>
                  </a:cubicBezTo>
                  <a:cubicBezTo>
                    <a:pt x="194" y="216"/>
                    <a:pt x="197" y="216"/>
                    <a:pt x="200" y="216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916">
              <a:extLst>
                <a:ext uri="{FF2B5EF4-FFF2-40B4-BE49-F238E27FC236}">
                  <a16:creationId xmlns:a16="http://schemas.microsoft.com/office/drawing/2014/main" id="{B1545971-7389-444C-A9B8-6D49914A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" y="395287"/>
              <a:ext cx="328613" cy="682625"/>
            </a:xfrm>
            <a:custGeom>
              <a:avLst/>
              <a:gdLst>
                <a:gd name="T0" fmla="*/ 0 w 192"/>
                <a:gd name="T1" fmla="*/ 0 h 398"/>
                <a:gd name="T2" fmla="*/ 0 w 192"/>
                <a:gd name="T3" fmla="*/ 0 h 398"/>
                <a:gd name="T4" fmla="*/ 0 w 192"/>
                <a:gd name="T5" fmla="*/ 1159028644 h 398"/>
                <a:gd name="T6" fmla="*/ 260709916 w 192"/>
                <a:gd name="T7" fmla="*/ 1170796208 h 398"/>
                <a:gd name="T8" fmla="*/ 263638337 w 192"/>
                <a:gd name="T9" fmla="*/ 1170796208 h 398"/>
                <a:gd name="T10" fmla="*/ 304649924 w 192"/>
                <a:gd name="T11" fmla="*/ 1135495233 h 398"/>
                <a:gd name="T12" fmla="*/ 322225585 w 192"/>
                <a:gd name="T13" fmla="*/ 626581144 h 398"/>
                <a:gd name="T14" fmla="*/ 562429707 w 192"/>
                <a:gd name="T15" fmla="*/ 632465784 h 398"/>
                <a:gd name="T16" fmla="*/ 0 w 192"/>
                <a:gd name="T17" fmla="*/ 0 h 3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398"/>
                <a:gd name="T29" fmla="*/ 192 w 192"/>
                <a:gd name="T30" fmla="*/ 398 h 3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3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30" y="395"/>
                    <a:pt x="60" y="397"/>
                    <a:pt x="89" y="398"/>
                  </a:cubicBezTo>
                  <a:cubicBezTo>
                    <a:pt x="89" y="398"/>
                    <a:pt x="90" y="398"/>
                    <a:pt x="90" y="398"/>
                  </a:cubicBezTo>
                  <a:cubicBezTo>
                    <a:pt x="97" y="398"/>
                    <a:pt x="103" y="393"/>
                    <a:pt x="104" y="386"/>
                  </a:cubicBezTo>
                  <a:cubicBezTo>
                    <a:pt x="106" y="328"/>
                    <a:pt x="108" y="270"/>
                    <a:pt x="110" y="213"/>
                  </a:cubicBezTo>
                  <a:cubicBezTo>
                    <a:pt x="137" y="214"/>
                    <a:pt x="164" y="215"/>
                    <a:pt x="192" y="21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Freeform 917">
              <a:extLst>
                <a:ext uri="{FF2B5EF4-FFF2-40B4-BE49-F238E27FC236}">
                  <a16:creationId xmlns:a16="http://schemas.microsoft.com/office/drawing/2014/main" id="{21A8EDC8-B39C-4459-A74C-A3DB27B72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2" y="487362"/>
              <a:ext cx="96838" cy="277813"/>
            </a:xfrm>
            <a:custGeom>
              <a:avLst/>
              <a:gdLst>
                <a:gd name="T0" fmla="*/ 0 w 57"/>
                <a:gd name="T1" fmla="*/ 0 h 162"/>
                <a:gd name="T2" fmla="*/ 0 w 57"/>
                <a:gd name="T3" fmla="*/ 0 h 162"/>
                <a:gd name="T4" fmla="*/ 150087008 w 57"/>
                <a:gd name="T5" fmla="*/ 476420142 h 162"/>
                <a:gd name="T6" fmla="*/ 164519267 w 57"/>
                <a:gd name="T7" fmla="*/ 476420142 h 162"/>
                <a:gd name="T8" fmla="*/ 164519267 w 57"/>
                <a:gd name="T9" fmla="*/ 49994336 h 162"/>
                <a:gd name="T10" fmla="*/ 0 w 57"/>
                <a:gd name="T11" fmla="*/ 0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162"/>
                <a:gd name="T20" fmla="*/ 57 w 57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1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54" y="162"/>
                    <a:pt x="55" y="162"/>
                    <a:pt x="57" y="162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Freeform 918">
              <a:extLst>
                <a:ext uri="{FF2B5EF4-FFF2-40B4-BE49-F238E27FC236}">
                  <a16:creationId xmlns:a16="http://schemas.microsoft.com/office/drawing/2014/main" id="{F524E21B-1473-4F1F-B426-FA40A0675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2" y="285750"/>
              <a:ext cx="161925" cy="230188"/>
            </a:xfrm>
            <a:custGeom>
              <a:avLst/>
              <a:gdLst>
                <a:gd name="T0" fmla="*/ 191744767 w 95"/>
                <a:gd name="T1" fmla="*/ 0 h 135"/>
                <a:gd name="T2" fmla="*/ 0 w 95"/>
                <a:gd name="T3" fmla="*/ 343067080 h 135"/>
                <a:gd name="T4" fmla="*/ 165598141 w 95"/>
                <a:gd name="T5" fmla="*/ 392492706 h 135"/>
                <a:gd name="T6" fmla="*/ 275996901 w 95"/>
                <a:gd name="T7" fmla="*/ 0 h 135"/>
                <a:gd name="T8" fmla="*/ 191744767 w 95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35"/>
                <a:gd name="T17" fmla="*/ 95 w 95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35">
                  <a:moveTo>
                    <a:pt x="66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6" y="0"/>
                    <a:pt x="76" y="0"/>
                    <a:pt x="66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919">
              <a:extLst>
                <a:ext uri="{FF2B5EF4-FFF2-40B4-BE49-F238E27FC236}">
                  <a16:creationId xmlns:a16="http://schemas.microsoft.com/office/drawing/2014/main" id="{1F5D7776-6304-46CA-A694-80C1DEB2F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118" y="736286"/>
              <a:ext cx="258763" cy="36513"/>
            </a:xfrm>
            <a:custGeom>
              <a:avLst/>
              <a:gdLst>
                <a:gd name="T0" fmla="*/ 443432385 w 151"/>
                <a:gd name="T1" fmla="*/ 0 h 21"/>
                <a:gd name="T2" fmla="*/ 0 w 151"/>
                <a:gd name="T3" fmla="*/ 57440165 h 21"/>
                <a:gd name="T4" fmla="*/ 419939789 w 151"/>
                <a:gd name="T5" fmla="*/ 63485675 h 21"/>
                <a:gd name="T6" fmla="*/ 443432385 w 151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21"/>
                <a:gd name="T14" fmla="*/ 151 w 15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21">
                  <a:moveTo>
                    <a:pt x="15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47" y="20"/>
                    <a:pt x="95" y="21"/>
                    <a:pt x="143" y="21"/>
                  </a:cubicBezTo>
                  <a:cubicBezTo>
                    <a:pt x="151" y="0"/>
                    <a:pt x="151" y="0"/>
                    <a:pt x="151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1" name="Freeform 920">
              <a:extLst>
                <a:ext uri="{FF2B5EF4-FFF2-40B4-BE49-F238E27FC236}">
                  <a16:creationId xmlns:a16="http://schemas.microsoft.com/office/drawing/2014/main" id="{636D310A-78E5-44A4-B5BA-70913361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7" y="737562"/>
              <a:ext cx="15875" cy="38100"/>
            </a:xfrm>
            <a:custGeom>
              <a:avLst/>
              <a:gdLst>
                <a:gd name="T0" fmla="*/ 20161250 w 10"/>
                <a:gd name="T1" fmla="*/ 0 h 22"/>
                <a:gd name="T2" fmla="*/ 20161250 w 10"/>
                <a:gd name="T3" fmla="*/ 0 h 22"/>
                <a:gd name="T4" fmla="*/ 0 w 10"/>
                <a:gd name="T5" fmla="*/ 62982764 h 22"/>
                <a:gd name="T6" fmla="*/ 25201563 w 10"/>
                <a:gd name="T7" fmla="*/ 65982273 h 22"/>
                <a:gd name="T8" fmla="*/ 2016125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1"/>
                    <a:pt x="7" y="22"/>
                    <a:pt x="10" y="22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2" name="Freeform 921">
              <a:extLst>
                <a:ext uri="{FF2B5EF4-FFF2-40B4-BE49-F238E27FC236}">
                  <a16:creationId xmlns:a16="http://schemas.microsoft.com/office/drawing/2014/main" id="{628C352A-21C1-49A7-AAA8-268F55ADE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292100"/>
              <a:ext cx="622300" cy="446088"/>
            </a:xfrm>
            <a:custGeom>
              <a:avLst/>
              <a:gdLst>
                <a:gd name="T0" fmla="*/ 63004700 w 392"/>
                <a:gd name="T1" fmla="*/ 0 h 281"/>
                <a:gd name="T2" fmla="*/ 0 w 392"/>
                <a:gd name="T3" fmla="*/ 708165494 h 281"/>
                <a:gd name="T4" fmla="*/ 987901250 w 392"/>
                <a:gd name="T5" fmla="*/ 335181951 h 281"/>
                <a:gd name="T6" fmla="*/ 63004700 w 392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281"/>
                <a:gd name="T14" fmla="*/ 392 w 39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281">
                  <a:moveTo>
                    <a:pt x="25" y="0"/>
                  </a:moveTo>
                  <a:lnTo>
                    <a:pt x="0" y="281"/>
                  </a:lnTo>
                  <a:lnTo>
                    <a:pt x="392" y="13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Freeform 922">
              <a:extLst>
                <a:ext uri="{FF2B5EF4-FFF2-40B4-BE49-F238E27FC236}">
                  <a16:creationId xmlns:a16="http://schemas.microsoft.com/office/drawing/2014/main" id="{13192360-9ADB-4076-A997-0906FCD55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292100"/>
              <a:ext cx="622300" cy="446088"/>
            </a:xfrm>
            <a:custGeom>
              <a:avLst/>
              <a:gdLst>
                <a:gd name="T0" fmla="*/ 63004700 w 392"/>
                <a:gd name="T1" fmla="*/ 0 h 281"/>
                <a:gd name="T2" fmla="*/ 0 w 392"/>
                <a:gd name="T3" fmla="*/ 708165494 h 281"/>
                <a:gd name="T4" fmla="*/ 987901250 w 392"/>
                <a:gd name="T5" fmla="*/ 335181951 h 281"/>
                <a:gd name="T6" fmla="*/ 63004700 w 392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281"/>
                <a:gd name="T14" fmla="*/ 392 w 392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281">
                  <a:moveTo>
                    <a:pt x="25" y="0"/>
                  </a:moveTo>
                  <a:lnTo>
                    <a:pt x="0" y="281"/>
                  </a:lnTo>
                  <a:lnTo>
                    <a:pt x="392" y="13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4" name="Freeform 923">
              <a:extLst>
                <a:ext uri="{FF2B5EF4-FFF2-40B4-BE49-F238E27FC236}">
                  <a16:creationId xmlns:a16="http://schemas.microsoft.com/office/drawing/2014/main" id="{9E659C6E-4EFC-43AF-B8C1-5280D8394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087" y="503237"/>
              <a:ext cx="622300" cy="274638"/>
            </a:xfrm>
            <a:custGeom>
              <a:avLst/>
              <a:gdLst>
                <a:gd name="T0" fmla="*/ 1066824490 w 363"/>
                <a:gd name="T1" fmla="*/ 0 h 160"/>
                <a:gd name="T2" fmla="*/ 0 w 363"/>
                <a:gd name="T3" fmla="*/ 403647484 h 160"/>
                <a:gd name="T4" fmla="*/ 96984512 w 363"/>
                <a:gd name="T5" fmla="*/ 468467201 h 160"/>
                <a:gd name="T6" fmla="*/ 564270096 w 363"/>
                <a:gd name="T7" fmla="*/ 471412694 h 160"/>
                <a:gd name="T8" fmla="*/ 764117541 w 363"/>
                <a:gd name="T9" fmla="*/ 471412694 h 160"/>
                <a:gd name="T10" fmla="*/ 1066824490 w 363"/>
                <a:gd name="T11" fmla="*/ 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160"/>
                <a:gd name="T20" fmla="*/ 363 w 363"/>
                <a:gd name="T21" fmla="*/ 160 h 1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160">
                  <a:moveTo>
                    <a:pt x="363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86" y="160"/>
                    <a:pt x="139" y="160"/>
                    <a:pt x="192" y="160"/>
                  </a:cubicBezTo>
                  <a:cubicBezTo>
                    <a:pt x="215" y="160"/>
                    <a:pt x="238" y="160"/>
                    <a:pt x="260" y="160"/>
                  </a:cubicBezTo>
                  <a:cubicBezTo>
                    <a:pt x="363" y="0"/>
                    <a:pt x="363" y="0"/>
                    <a:pt x="363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5" name="Freeform 924">
              <a:extLst>
                <a:ext uri="{FF2B5EF4-FFF2-40B4-BE49-F238E27FC236}">
                  <a16:creationId xmlns:a16="http://schemas.microsoft.com/office/drawing/2014/main" id="{9A7B7FF3-643A-41D3-9145-E5D93592A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277812"/>
              <a:ext cx="582613" cy="225425"/>
            </a:xfrm>
            <a:custGeom>
              <a:avLst/>
              <a:gdLst>
                <a:gd name="T0" fmla="*/ 872085983 w 340"/>
                <a:gd name="T1" fmla="*/ 0 h 131"/>
                <a:gd name="T2" fmla="*/ 8809451 w 340"/>
                <a:gd name="T3" fmla="*/ 14805776 h 131"/>
                <a:gd name="T4" fmla="*/ 0 w 340"/>
                <a:gd name="T5" fmla="*/ 23688554 h 131"/>
                <a:gd name="T6" fmla="*/ 998346788 w 340"/>
                <a:gd name="T7" fmla="*/ 387911684 h 131"/>
                <a:gd name="T8" fmla="*/ 872085983 w 340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131"/>
                <a:gd name="T17" fmla="*/ 340 w 340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131">
                  <a:moveTo>
                    <a:pt x="297" y="0"/>
                  </a:moveTo>
                  <a:cubicBezTo>
                    <a:pt x="199" y="3"/>
                    <a:pt x="101" y="4"/>
                    <a:pt x="3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40" y="131"/>
                    <a:pt x="340" y="131"/>
                    <a:pt x="340" y="131"/>
                  </a:cubicBezTo>
                  <a:cubicBezTo>
                    <a:pt x="297" y="0"/>
                    <a:pt x="297" y="0"/>
                    <a:pt x="297" y="0"/>
                  </a:cubicBezTo>
                </a:path>
              </a:pathLst>
            </a:custGeom>
            <a:solidFill>
              <a:srgbClr val="98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6" name="Freeform 925">
              <a:extLst>
                <a:ext uri="{FF2B5EF4-FFF2-40B4-BE49-F238E27FC236}">
                  <a16:creationId xmlns:a16="http://schemas.microsoft.com/office/drawing/2014/main" id="{7854693B-6ADD-4174-A9D4-5C8E6841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2" y="274637"/>
              <a:ext cx="136525" cy="228600"/>
            </a:xfrm>
            <a:custGeom>
              <a:avLst/>
              <a:gdLst>
                <a:gd name="T0" fmla="*/ 232988445 w 80"/>
                <a:gd name="T1" fmla="*/ 0 h 133"/>
                <a:gd name="T2" fmla="*/ 0 w 80"/>
                <a:gd name="T3" fmla="*/ 5909224 h 133"/>
                <a:gd name="T4" fmla="*/ 125230969 w 80"/>
                <a:gd name="T5" fmla="*/ 392916992 h 133"/>
                <a:gd name="T6" fmla="*/ 232988445 w 8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33"/>
                <a:gd name="T14" fmla="*/ 80 w 80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33">
                  <a:moveTo>
                    <a:pt x="80" y="0"/>
                  </a:moveTo>
                  <a:cubicBezTo>
                    <a:pt x="54" y="1"/>
                    <a:pt x="27" y="2"/>
                    <a:pt x="0" y="2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7" name="Freeform 926">
              <a:extLst>
                <a:ext uri="{FF2B5EF4-FFF2-40B4-BE49-F238E27FC236}">
                  <a16:creationId xmlns:a16="http://schemas.microsoft.com/office/drawing/2014/main" id="{47008C93-7246-49E3-8FB0-AE76FA740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2" y="258762"/>
              <a:ext cx="173038" cy="844550"/>
            </a:xfrm>
            <a:custGeom>
              <a:avLst/>
              <a:gdLst>
                <a:gd name="T0" fmla="*/ 2934793 w 101"/>
                <a:gd name="T1" fmla="*/ 0 h 492"/>
                <a:gd name="T2" fmla="*/ 0 w 101"/>
                <a:gd name="T3" fmla="*/ 0 h 492"/>
                <a:gd name="T4" fmla="*/ 38157449 w 101"/>
                <a:gd name="T5" fmla="*/ 866298879 h 492"/>
                <a:gd name="T6" fmla="*/ 55769633 w 101"/>
                <a:gd name="T7" fmla="*/ 866298879 h 492"/>
                <a:gd name="T8" fmla="*/ 76314898 w 101"/>
                <a:gd name="T9" fmla="*/ 1408472514 h 492"/>
                <a:gd name="T10" fmla="*/ 117408853 w 101"/>
                <a:gd name="T11" fmla="*/ 1449725005 h 492"/>
                <a:gd name="T12" fmla="*/ 117408853 w 101"/>
                <a:gd name="T13" fmla="*/ 1449725005 h 492"/>
                <a:gd name="T14" fmla="*/ 296456925 w 101"/>
                <a:gd name="T15" fmla="*/ 1443832037 h 492"/>
                <a:gd name="T16" fmla="*/ 2934793 w 101"/>
                <a:gd name="T17" fmla="*/ 0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492"/>
                <a:gd name="T29" fmla="*/ 101 w 101"/>
                <a:gd name="T30" fmla="*/ 492 h 4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49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3" y="294"/>
                    <a:pt x="13" y="294"/>
                    <a:pt x="13" y="294"/>
                  </a:cubicBezTo>
                  <a:cubicBezTo>
                    <a:pt x="15" y="294"/>
                    <a:pt x="17" y="294"/>
                    <a:pt x="19" y="294"/>
                  </a:cubicBezTo>
                  <a:cubicBezTo>
                    <a:pt x="21" y="355"/>
                    <a:pt x="23" y="417"/>
                    <a:pt x="26" y="478"/>
                  </a:cubicBezTo>
                  <a:cubicBezTo>
                    <a:pt x="26" y="485"/>
                    <a:pt x="32" y="492"/>
                    <a:pt x="40" y="492"/>
                  </a:cubicBezTo>
                  <a:cubicBezTo>
                    <a:pt x="40" y="492"/>
                    <a:pt x="40" y="492"/>
                    <a:pt x="40" y="492"/>
                  </a:cubicBezTo>
                  <a:cubicBezTo>
                    <a:pt x="61" y="491"/>
                    <a:pt x="81" y="491"/>
                    <a:pt x="101" y="49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8" name="Freeform 927">
              <a:extLst>
                <a:ext uri="{FF2B5EF4-FFF2-40B4-BE49-F238E27FC236}">
                  <a16:creationId xmlns:a16="http://schemas.microsoft.com/office/drawing/2014/main" id="{A963962C-230D-48EA-ABFB-A4774D3DA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87" y="258762"/>
              <a:ext cx="452438" cy="244475"/>
            </a:xfrm>
            <a:custGeom>
              <a:avLst/>
              <a:gdLst>
                <a:gd name="T0" fmla="*/ 778327543 w 263"/>
                <a:gd name="T1" fmla="*/ 0 h 142"/>
                <a:gd name="T2" fmla="*/ 109498597 w 263"/>
                <a:gd name="T3" fmla="*/ 26677043 h 142"/>
                <a:gd name="T4" fmla="*/ 0 w 263"/>
                <a:gd name="T5" fmla="*/ 420901589 h 142"/>
                <a:gd name="T6" fmla="*/ 778327543 w 263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3"/>
                <a:gd name="T13" fmla="*/ 0 h 142"/>
                <a:gd name="T14" fmla="*/ 263 w 263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3" h="142">
                  <a:moveTo>
                    <a:pt x="263" y="0"/>
                  </a:moveTo>
                  <a:cubicBezTo>
                    <a:pt x="188" y="4"/>
                    <a:pt x="113" y="7"/>
                    <a:pt x="37" y="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63" y="0"/>
                    <a:pt x="263" y="0"/>
                    <a:pt x="263" y="0"/>
                  </a:cubicBezTo>
                </a:path>
              </a:pathLst>
            </a:custGeom>
            <a:solidFill>
              <a:srgbClr val="98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9" name="Freeform 928">
              <a:extLst>
                <a:ext uri="{FF2B5EF4-FFF2-40B4-BE49-F238E27FC236}">
                  <a16:creationId xmlns:a16="http://schemas.microsoft.com/office/drawing/2014/main" id="{F71C0AAE-4343-41C9-B51E-92E038710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775" y="258762"/>
              <a:ext cx="182563" cy="511175"/>
            </a:xfrm>
            <a:custGeom>
              <a:avLst/>
              <a:gdLst>
                <a:gd name="T0" fmla="*/ 273643169 w 107"/>
                <a:gd name="T1" fmla="*/ 0 h 298"/>
                <a:gd name="T2" fmla="*/ 270732398 w 107"/>
                <a:gd name="T3" fmla="*/ 0 h 298"/>
                <a:gd name="T4" fmla="*/ 0 w 107"/>
                <a:gd name="T5" fmla="*/ 876845237 h 298"/>
                <a:gd name="T6" fmla="*/ 311488308 w 107"/>
                <a:gd name="T7" fmla="*/ 865076205 h 298"/>
                <a:gd name="T8" fmla="*/ 273643169 w 107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298"/>
                <a:gd name="T17" fmla="*/ 107 w 107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298">
                  <a:moveTo>
                    <a:pt x="94" y="0"/>
                  </a:moveTo>
                  <a:cubicBezTo>
                    <a:pt x="94" y="0"/>
                    <a:pt x="93" y="0"/>
                    <a:pt x="93" y="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36" y="297"/>
                    <a:pt x="72" y="296"/>
                    <a:pt x="107" y="294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0" name="Freeform 929">
              <a:extLst>
                <a:ext uri="{FF2B5EF4-FFF2-40B4-BE49-F238E27FC236}">
                  <a16:creationId xmlns:a16="http://schemas.microsoft.com/office/drawing/2014/main" id="{64D56ACA-EEB3-4607-98FB-6B023D4B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515937"/>
              <a:ext cx="77788" cy="249238"/>
            </a:xfrm>
            <a:custGeom>
              <a:avLst/>
              <a:gdLst>
                <a:gd name="T0" fmla="*/ 0 w 45"/>
                <a:gd name="T1" fmla="*/ 0 h 145"/>
                <a:gd name="T2" fmla="*/ 0 w 45"/>
                <a:gd name="T3" fmla="*/ 0 h 145"/>
                <a:gd name="T4" fmla="*/ 0 w 45"/>
                <a:gd name="T5" fmla="*/ 428410901 h 145"/>
                <a:gd name="T6" fmla="*/ 17929270 w 45"/>
                <a:gd name="T7" fmla="*/ 428410901 h 145"/>
                <a:gd name="T8" fmla="*/ 134466065 w 45"/>
                <a:gd name="T9" fmla="*/ 156591938 h 145"/>
                <a:gd name="T10" fmla="*/ 0 w 45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45"/>
                <a:gd name="T20" fmla="*/ 45 w 45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" y="145"/>
                    <a:pt x="4" y="145"/>
                    <a:pt x="6" y="14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1" name="Freeform 930">
              <a:extLst>
                <a:ext uri="{FF2B5EF4-FFF2-40B4-BE49-F238E27FC236}">
                  <a16:creationId xmlns:a16="http://schemas.microsoft.com/office/drawing/2014/main" id="{8C2F4F56-131E-463E-92F7-615383C85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285750"/>
              <a:ext cx="103188" cy="322263"/>
            </a:xfrm>
            <a:custGeom>
              <a:avLst/>
              <a:gdLst>
                <a:gd name="T0" fmla="*/ 112392370 w 60"/>
                <a:gd name="T1" fmla="*/ 0 h 188"/>
                <a:gd name="T2" fmla="*/ 0 w 60"/>
                <a:gd name="T3" fmla="*/ 396678326 h 188"/>
                <a:gd name="T4" fmla="*/ 133097042 w 60"/>
                <a:gd name="T5" fmla="*/ 552411921 h 188"/>
                <a:gd name="T6" fmla="*/ 177462722 w 60"/>
                <a:gd name="T7" fmla="*/ 0 h 188"/>
                <a:gd name="T8" fmla="*/ 112392370 w 60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88"/>
                <a:gd name="T17" fmla="*/ 60 w 60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88">
                  <a:moveTo>
                    <a:pt x="38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3" y="0"/>
                    <a:pt x="45" y="0"/>
                    <a:pt x="38" y="0"/>
                  </a:cubicBezTo>
                </a:path>
              </a:pathLst>
            </a:custGeom>
            <a:solidFill>
              <a:srgbClr val="976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Freeform 931">
              <a:extLst>
                <a:ext uri="{FF2B5EF4-FFF2-40B4-BE49-F238E27FC236}">
                  <a16:creationId xmlns:a16="http://schemas.microsoft.com/office/drawing/2014/main" id="{702C7ACD-CB63-485C-8373-33A344A63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2" y="608012"/>
              <a:ext cx="415925" cy="161925"/>
            </a:xfrm>
            <a:custGeom>
              <a:avLst/>
              <a:gdLst>
                <a:gd name="T0" fmla="*/ 114256138 w 243"/>
                <a:gd name="T1" fmla="*/ 0 h 95"/>
                <a:gd name="T2" fmla="*/ 114256138 w 243"/>
                <a:gd name="T3" fmla="*/ 0 h 95"/>
                <a:gd name="T4" fmla="*/ 0 w 243"/>
                <a:gd name="T5" fmla="*/ 267281927 h 95"/>
                <a:gd name="T6" fmla="*/ 269529670 w 243"/>
                <a:gd name="T7" fmla="*/ 275996901 h 95"/>
                <a:gd name="T8" fmla="*/ 711907842 w 243"/>
                <a:gd name="T9" fmla="*/ 220797521 h 95"/>
                <a:gd name="T10" fmla="*/ 114256138 w 243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95"/>
                <a:gd name="T20" fmla="*/ 243 w 243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95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30" y="93"/>
                    <a:pt x="61" y="94"/>
                    <a:pt x="92" y="95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3" name="Freeform 932">
              <a:extLst>
                <a:ext uri="{FF2B5EF4-FFF2-40B4-BE49-F238E27FC236}">
                  <a16:creationId xmlns:a16="http://schemas.microsoft.com/office/drawing/2014/main" id="{99A909C9-5ABB-451E-AE30-477D2A0A0D8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85750"/>
              <a:ext cx="184150" cy="322263"/>
            </a:xfrm>
            <a:custGeom>
              <a:avLst/>
              <a:gdLst>
                <a:gd name="T0" fmla="*/ 0 w 107"/>
                <a:gd name="T1" fmla="*/ 552411921 h 188"/>
                <a:gd name="T2" fmla="*/ 0 w 107"/>
                <a:gd name="T3" fmla="*/ 552411921 h 188"/>
                <a:gd name="T4" fmla="*/ 44428339 w 107"/>
                <a:gd name="T5" fmla="*/ 0 h 188"/>
                <a:gd name="T6" fmla="*/ 0 w 107"/>
                <a:gd name="T7" fmla="*/ 552411921 h 188"/>
                <a:gd name="T8" fmla="*/ 316927313 w 107"/>
                <a:gd name="T9" fmla="*/ 2938079 h 188"/>
                <a:gd name="T10" fmla="*/ 44428339 w 107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88"/>
                <a:gd name="T20" fmla="*/ 107 w 107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88"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moveTo>
                    <a:pt x="15" y="0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6" y="1"/>
                    <a:pt x="46" y="1"/>
                    <a:pt x="15" y="0"/>
                  </a:cubicBezTo>
                </a:path>
              </a:pathLst>
            </a:custGeom>
            <a:solidFill>
              <a:srgbClr val="98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4" name="Freeform 933">
              <a:extLst>
                <a:ext uri="{FF2B5EF4-FFF2-40B4-BE49-F238E27FC236}">
                  <a16:creationId xmlns:a16="http://schemas.microsoft.com/office/drawing/2014/main" id="{8F84F8FE-72A3-434A-B764-4695D331D9E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87337"/>
              <a:ext cx="388938" cy="320675"/>
            </a:xfrm>
            <a:custGeom>
              <a:avLst/>
              <a:gdLst>
                <a:gd name="T0" fmla="*/ 0 w 227"/>
                <a:gd name="T1" fmla="*/ 549906180 h 187"/>
                <a:gd name="T2" fmla="*/ 0 w 227"/>
                <a:gd name="T3" fmla="*/ 549906180 h 187"/>
                <a:gd name="T4" fmla="*/ 314117980 w 227"/>
                <a:gd name="T5" fmla="*/ 0 h 187"/>
                <a:gd name="T6" fmla="*/ 0 w 227"/>
                <a:gd name="T7" fmla="*/ 549906180 h 187"/>
                <a:gd name="T8" fmla="*/ 666399858 w 227"/>
                <a:gd name="T9" fmla="*/ 8822850 h 187"/>
                <a:gd name="T10" fmla="*/ 660528094 w 227"/>
                <a:gd name="T11" fmla="*/ 0 h 187"/>
                <a:gd name="T12" fmla="*/ 493193945 w 227"/>
                <a:gd name="T13" fmla="*/ 0 h 187"/>
                <a:gd name="T14" fmla="*/ 314117980 w 227"/>
                <a:gd name="T15" fmla="*/ 0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"/>
                <a:gd name="T25" fmla="*/ 0 h 187"/>
                <a:gd name="T26" fmla="*/ 227 w 227"/>
                <a:gd name="T27" fmla="*/ 187 h 1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" h="187"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moveTo>
                    <a:pt x="107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227" y="3"/>
                    <a:pt x="227" y="3"/>
                    <a:pt x="227" y="3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6" y="0"/>
                    <a:pt x="187" y="0"/>
                    <a:pt x="168" y="0"/>
                  </a:cubicBezTo>
                  <a:cubicBezTo>
                    <a:pt x="148" y="0"/>
                    <a:pt x="128" y="0"/>
                    <a:pt x="107" y="0"/>
                  </a:cubicBezTo>
                </a:path>
              </a:pathLst>
            </a:custGeom>
            <a:solidFill>
              <a:srgbClr val="7D8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5" name="Freeform 934">
              <a:extLst>
                <a:ext uri="{FF2B5EF4-FFF2-40B4-BE49-F238E27FC236}">
                  <a16:creationId xmlns:a16="http://schemas.microsoft.com/office/drawing/2014/main" id="{E4B647DA-7FE6-4462-8E42-0EA3D123AB4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92100"/>
              <a:ext cx="388938" cy="446088"/>
            </a:xfrm>
            <a:custGeom>
              <a:avLst/>
              <a:gdLst>
                <a:gd name="T0" fmla="*/ 617439869 w 245"/>
                <a:gd name="T1" fmla="*/ 0 h 281"/>
                <a:gd name="T2" fmla="*/ 0 w 245"/>
                <a:gd name="T3" fmla="*/ 501512450 h 281"/>
                <a:gd name="T4" fmla="*/ 554435088 w 245"/>
                <a:gd name="T5" fmla="*/ 708165494 h 281"/>
                <a:gd name="T6" fmla="*/ 617439869 w 245"/>
                <a:gd name="T7" fmla="*/ 0 h 281"/>
                <a:gd name="T8" fmla="*/ 617439869 w 245"/>
                <a:gd name="T9" fmla="*/ 0 h 281"/>
                <a:gd name="T10" fmla="*/ 617439869 w 245"/>
                <a:gd name="T11" fmla="*/ 0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281"/>
                <a:gd name="T20" fmla="*/ 245 w 245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281">
                  <a:moveTo>
                    <a:pt x="245" y="0"/>
                  </a:moveTo>
                  <a:lnTo>
                    <a:pt x="0" y="199"/>
                  </a:lnTo>
                  <a:lnTo>
                    <a:pt x="220" y="281"/>
                  </a:lnTo>
                  <a:lnTo>
                    <a:pt x="245" y="0"/>
                  </a:lnTo>
                  <a:close/>
                  <a:moveTo>
                    <a:pt x="245" y="0"/>
                  </a:moveTo>
                  <a:lnTo>
                    <a:pt x="245" y="0"/>
                  </a:lnTo>
                  <a:close/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6" name="Freeform 935">
              <a:extLst>
                <a:ext uri="{FF2B5EF4-FFF2-40B4-BE49-F238E27FC236}">
                  <a16:creationId xmlns:a16="http://schemas.microsoft.com/office/drawing/2014/main" id="{585E9A19-0BA8-4B51-B459-EC04E705290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5837" y="292100"/>
              <a:ext cx="388938" cy="446088"/>
            </a:xfrm>
            <a:custGeom>
              <a:avLst/>
              <a:gdLst>
                <a:gd name="T0" fmla="*/ 617439869 w 245"/>
                <a:gd name="T1" fmla="*/ 0 h 281"/>
                <a:gd name="T2" fmla="*/ 0 w 245"/>
                <a:gd name="T3" fmla="*/ 501512450 h 281"/>
                <a:gd name="T4" fmla="*/ 554435088 w 245"/>
                <a:gd name="T5" fmla="*/ 708165494 h 281"/>
                <a:gd name="T6" fmla="*/ 617439869 w 245"/>
                <a:gd name="T7" fmla="*/ 0 h 281"/>
                <a:gd name="T8" fmla="*/ 617439869 w 245"/>
                <a:gd name="T9" fmla="*/ 0 h 281"/>
                <a:gd name="T10" fmla="*/ 617439869 w 245"/>
                <a:gd name="T11" fmla="*/ 0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281"/>
                <a:gd name="T20" fmla="*/ 245 w 245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281">
                  <a:moveTo>
                    <a:pt x="245" y="0"/>
                  </a:moveTo>
                  <a:lnTo>
                    <a:pt x="0" y="199"/>
                  </a:lnTo>
                  <a:lnTo>
                    <a:pt x="220" y="281"/>
                  </a:lnTo>
                  <a:lnTo>
                    <a:pt x="245" y="0"/>
                  </a:lnTo>
                  <a:moveTo>
                    <a:pt x="245" y="0"/>
                  </a:moveTo>
                  <a:lnTo>
                    <a:pt x="2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7" name="Freeform 936">
              <a:extLst>
                <a:ext uri="{FF2B5EF4-FFF2-40B4-BE49-F238E27FC236}">
                  <a16:creationId xmlns:a16="http://schemas.microsoft.com/office/drawing/2014/main" id="{E5C228F4-6ED3-4E0F-9A1D-0D59A2147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175" y="503237"/>
              <a:ext cx="176213" cy="274638"/>
            </a:xfrm>
            <a:custGeom>
              <a:avLst/>
              <a:gdLst>
                <a:gd name="T0" fmla="*/ 301466227 w 103"/>
                <a:gd name="T1" fmla="*/ 0 h 160"/>
                <a:gd name="T2" fmla="*/ 0 w 103"/>
                <a:gd name="T3" fmla="*/ 471412694 h 160"/>
                <a:gd name="T4" fmla="*/ 289759183 w 103"/>
                <a:gd name="T5" fmla="*/ 468467201 h 160"/>
                <a:gd name="T6" fmla="*/ 301466227 w 103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60"/>
                <a:gd name="T14" fmla="*/ 103 w 103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60">
                  <a:moveTo>
                    <a:pt x="103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33" y="160"/>
                    <a:pt x="66" y="159"/>
                    <a:pt x="99" y="159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8" name="Freeform 937">
              <a:extLst>
                <a:ext uri="{FF2B5EF4-FFF2-40B4-BE49-F238E27FC236}">
                  <a16:creationId xmlns:a16="http://schemas.microsoft.com/office/drawing/2014/main" id="{F70715B6-C429-449E-8E60-19D1E9BA3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037" y="258762"/>
              <a:ext cx="469900" cy="517525"/>
            </a:xfrm>
            <a:custGeom>
              <a:avLst/>
              <a:gdLst>
                <a:gd name="T0" fmla="*/ 805861350 w 274"/>
                <a:gd name="T1" fmla="*/ 0 h 301"/>
                <a:gd name="T2" fmla="*/ 785273214 w 274"/>
                <a:gd name="T3" fmla="*/ 0 h 301"/>
                <a:gd name="T4" fmla="*/ 11764650 w 274"/>
                <a:gd name="T5" fmla="*/ 419776391 h 301"/>
                <a:gd name="T6" fmla="*/ 0 w 274"/>
                <a:gd name="T7" fmla="*/ 889807726 h 301"/>
                <a:gd name="T8" fmla="*/ 408813000 w 274"/>
                <a:gd name="T9" fmla="*/ 883894874 h 301"/>
                <a:gd name="T10" fmla="*/ 805861350 w 274"/>
                <a:gd name="T11" fmla="*/ 0 h 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301"/>
                <a:gd name="T20" fmla="*/ 274 w 274"/>
                <a:gd name="T21" fmla="*/ 301 h 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301">
                  <a:moveTo>
                    <a:pt x="274" y="0"/>
                  </a:moveTo>
                  <a:cubicBezTo>
                    <a:pt x="272" y="0"/>
                    <a:pt x="270" y="0"/>
                    <a:pt x="267" y="0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47" y="300"/>
                    <a:pt x="93" y="300"/>
                    <a:pt x="139" y="299"/>
                  </a:cubicBezTo>
                  <a:cubicBezTo>
                    <a:pt x="274" y="0"/>
                    <a:pt x="274" y="0"/>
                    <a:pt x="274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9" name="Freeform 938">
              <a:extLst>
                <a:ext uri="{FF2B5EF4-FFF2-40B4-BE49-F238E27FC236}">
                  <a16:creationId xmlns:a16="http://schemas.microsoft.com/office/drawing/2014/main" id="{22A861A6-AE25-4E7F-8448-7E1F5D771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2" y="258762"/>
              <a:ext cx="233363" cy="512763"/>
            </a:xfrm>
            <a:custGeom>
              <a:avLst/>
              <a:gdLst>
                <a:gd name="T0" fmla="*/ 400428601 w 136"/>
                <a:gd name="T1" fmla="*/ 0 h 299"/>
                <a:gd name="T2" fmla="*/ 397484109 w 136"/>
                <a:gd name="T3" fmla="*/ 0 h 299"/>
                <a:gd name="T4" fmla="*/ 0 w 136"/>
                <a:gd name="T5" fmla="*/ 879350817 h 299"/>
                <a:gd name="T6" fmla="*/ 126606291 w 136"/>
                <a:gd name="T7" fmla="*/ 876409718 h 299"/>
                <a:gd name="T8" fmla="*/ 400428601 w 136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99"/>
                <a:gd name="T17" fmla="*/ 136 w 136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99">
                  <a:moveTo>
                    <a:pt x="136" y="0"/>
                  </a:moveTo>
                  <a:cubicBezTo>
                    <a:pt x="136" y="0"/>
                    <a:pt x="135" y="0"/>
                    <a:pt x="135" y="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14" y="298"/>
                    <a:pt x="29" y="298"/>
                    <a:pt x="43" y="298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0" name="Freeform 939">
              <a:extLst>
                <a:ext uri="{FF2B5EF4-FFF2-40B4-BE49-F238E27FC236}">
                  <a16:creationId xmlns:a16="http://schemas.microsoft.com/office/drawing/2014/main" id="{20FD9A04-A740-4C46-9435-FF7448968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87337"/>
              <a:ext cx="3175" cy="4763"/>
            </a:xfrm>
            <a:custGeom>
              <a:avLst/>
              <a:gdLst>
                <a:gd name="T0" fmla="*/ 5040313 w 2"/>
                <a:gd name="T1" fmla="*/ 0 h 3"/>
                <a:gd name="T2" fmla="*/ 0 w 2"/>
                <a:gd name="T3" fmla="*/ 0 h 3"/>
                <a:gd name="T4" fmla="*/ 5040313 w 2"/>
                <a:gd name="T5" fmla="*/ 7562056 h 3"/>
                <a:gd name="T6" fmla="*/ 5040313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40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1" name="Freeform 940">
              <a:extLst>
                <a:ext uri="{FF2B5EF4-FFF2-40B4-BE49-F238E27FC236}">
                  <a16:creationId xmlns:a16="http://schemas.microsoft.com/office/drawing/2014/main" id="{31765ED6-050F-4106-BEB3-0287D27AE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775" y="287337"/>
              <a:ext cx="4763" cy="4763"/>
            </a:xfrm>
            <a:custGeom>
              <a:avLst/>
              <a:gdLst>
                <a:gd name="T0" fmla="*/ 7562056 w 3"/>
                <a:gd name="T1" fmla="*/ 0 h 3"/>
                <a:gd name="T2" fmla="*/ 0 w 3"/>
                <a:gd name="T3" fmla="*/ 0 h 3"/>
                <a:gd name="T4" fmla="*/ 0 w 3"/>
                <a:gd name="T5" fmla="*/ 7562056 h 3"/>
                <a:gd name="T6" fmla="*/ 7562056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46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2" name="Freeform 941">
              <a:extLst>
                <a:ext uri="{FF2B5EF4-FFF2-40B4-BE49-F238E27FC236}">
                  <a16:creationId xmlns:a16="http://schemas.microsoft.com/office/drawing/2014/main" id="{F31FB6B2-1ECC-4F09-8553-764DB9AC3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0" y="252412"/>
              <a:ext cx="187325" cy="847725"/>
            </a:xfrm>
            <a:custGeom>
              <a:avLst/>
              <a:gdLst>
                <a:gd name="T0" fmla="*/ 224466907 w 109"/>
                <a:gd name="T1" fmla="*/ 0 h 494"/>
                <a:gd name="T2" fmla="*/ 0 w 109"/>
                <a:gd name="T3" fmla="*/ 11778916 h 494"/>
                <a:gd name="T4" fmla="*/ 295351375 w 109"/>
                <a:gd name="T5" fmla="*/ 1454732137 h 494"/>
                <a:gd name="T6" fmla="*/ 321932620 w 109"/>
                <a:gd name="T7" fmla="*/ 1454732137 h 494"/>
                <a:gd name="T8" fmla="*/ 224466907 w 109"/>
                <a:gd name="T9" fmla="*/ 0 h 4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94"/>
                <a:gd name="T17" fmla="*/ 109 w 109"/>
                <a:gd name="T18" fmla="*/ 494 h 4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94">
                  <a:moveTo>
                    <a:pt x="76" y="0"/>
                  </a:moveTo>
                  <a:cubicBezTo>
                    <a:pt x="51" y="1"/>
                    <a:pt x="25" y="2"/>
                    <a:pt x="0" y="4"/>
                  </a:cubicBezTo>
                  <a:cubicBezTo>
                    <a:pt x="100" y="494"/>
                    <a:pt x="100" y="494"/>
                    <a:pt x="100" y="494"/>
                  </a:cubicBezTo>
                  <a:cubicBezTo>
                    <a:pt x="103" y="494"/>
                    <a:pt x="106" y="494"/>
                    <a:pt x="109" y="494"/>
                  </a:cubicBezTo>
                  <a:cubicBezTo>
                    <a:pt x="76" y="0"/>
                    <a:pt x="76" y="0"/>
                    <a:pt x="76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3" name="Freeform 942">
              <a:extLst>
                <a:ext uri="{FF2B5EF4-FFF2-40B4-BE49-F238E27FC236}">
                  <a16:creationId xmlns:a16="http://schemas.microsoft.com/office/drawing/2014/main" id="{EF345C4B-3822-46D7-8C0E-286FEEC1D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247650"/>
              <a:ext cx="63500" cy="852488"/>
            </a:xfrm>
            <a:custGeom>
              <a:avLst/>
              <a:gdLst>
                <a:gd name="T0" fmla="*/ 108979730 w 37"/>
                <a:gd name="T1" fmla="*/ 0 h 497"/>
                <a:gd name="T2" fmla="*/ 0 w 37"/>
                <a:gd name="T3" fmla="*/ 8826767 h 497"/>
                <a:gd name="T4" fmla="*/ 97197905 w 37"/>
                <a:gd name="T5" fmla="*/ 1462245051 h 497"/>
                <a:gd name="T6" fmla="*/ 108979730 w 37"/>
                <a:gd name="T7" fmla="*/ 1462245051 h 497"/>
                <a:gd name="T8" fmla="*/ 108979730 w 37"/>
                <a:gd name="T9" fmla="*/ 0 h 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97"/>
                <a:gd name="T17" fmla="*/ 37 w 37"/>
                <a:gd name="T18" fmla="*/ 497 h 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97">
                  <a:moveTo>
                    <a:pt x="37" y="0"/>
                  </a:moveTo>
                  <a:cubicBezTo>
                    <a:pt x="24" y="1"/>
                    <a:pt x="12" y="2"/>
                    <a:pt x="0" y="3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4" y="497"/>
                    <a:pt x="35" y="497"/>
                    <a:pt x="37" y="497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4" name="Freeform 943">
              <a:extLst>
                <a:ext uri="{FF2B5EF4-FFF2-40B4-BE49-F238E27FC236}">
                  <a16:creationId xmlns:a16="http://schemas.microsoft.com/office/drawing/2014/main" id="{8103E359-7B31-4769-892F-1159C2819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00" y="1031875"/>
              <a:ext cx="12700" cy="6350"/>
            </a:xfrm>
            <a:custGeom>
              <a:avLst/>
              <a:gdLst>
                <a:gd name="T0" fmla="*/ 6584043 w 7"/>
                <a:gd name="T1" fmla="*/ 0 h 4"/>
                <a:gd name="T2" fmla="*/ 6584043 w 7"/>
                <a:gd name="T3" fmla="*/ 0 h 4"/>
                <a:gd name="T4" fmla="*/ 13166271 w 7"/>
                <a:gd name="T5" fmla="*/ 10080625 h 4"/>
                <a:gd name="T6" fmla="*/ 16457386 w 7"/>
                <a:gd name="T7" fmla="*/ 10080625 h 4"/>
                <a:gd name="T8" fmla="*/ 6584043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"/>
                <a:gd name="T17" fmla="*/ 7 w 7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3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2"/>
                    <a:pt x="4" y="0"/>
                    <a:pt x="2" y="0"/>
                  </a:cubicBez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5" name="Freeform 944">
              <a:extLst>
                <a:ext uri="{FF2B5EF4-FFF2-40B4-BE49-F238E27FC236}">
                  <a16:creationId xmlns:a16="http://schemas.microsoft.com/office/drawing/2014/main" id="{A3CD1D82-24E3-4E05-A785-545E22CA5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" y="190500"/>
              <a:ext cx="2938463" cy="823913"/>
            </a:xfrm>
            <a:custGeom>
              <a:avLst/>
              <a:gdLst>
                <a:gd name="T0" fmla="*/ 8827397 w 1713"/>
                <a:gd name="T1" fmla="*/ 1396556566 h 480"/>
                <a:gd name="T2" fmla="*/ 41195090 w 1713"/>
                <a:gd name="T3" fmla="*/ 1414234649 h 480"/>
                <a:gd name="T4" fmla="*/ 1041667122 w 1713"/>
                <a:gd name="T5" fmla="*/ 1414234649 h 480"/>
                <a:gd name="T6" fmla="*/ 1082863927 w 1713"/>
                <a:gd name="T7" fmla="*/ 1372985788 h 480"/>
                <a:gd name="T8" fmla="*/ 1082863927 w 1713"/>
                <a:gd name="T9" fmla="*/ 848541133 h 480"/>
                <a:gd name="T10" fmla="*/ 2147483647 w 1713"/>
                <a:gd name="T11" fmla="*/ 848541133 h 480"/>
                <a:gd name="T12" fmla="*/ 2147483647 w 1713"/>
                <a:gd name="T13" fmla="*/ 1372985788 h 480"/>
                <a:gd name="T14" fmla="*/ 2147483647 w 1713"/>
                <a:gd name="T15" fmla="*/ 1414234649 h 480"/>
                <a:gd name="T16" fmla="*/ 2147483647 w 1713"/>
                <a:gd name="T17" fmla="*/ 1414234649 h 480"/>
                <a:gd name="T18" fmla="*/ 2147483647 w 1713"/>
                <a:gd name="T19" fmla="*/ 1396556566 h 480"/>
                <a:gd name="T20" fmla="*/ 2147483647 w 1713"/>
                <a:gd name="T21" fmla="*/ 1358254910 h 480"/>
                <a:gd name="T22" fmla="*/ 2147483647 w 1713"/>
                <a:gd name="T23" fmla="*/ 989964083 h 480"/>
                <a:gd name="T24" fmla="*/ 2147483647 w 1713"/>
                <a:gd name="T25" fmla="*/ 624620461 h 480"/>
                <a:gd name="T26" fmla="*/ 2147483647 w 1713"/>
                <a:gd name="T27" fmla="*/ 586318805 h 480"/>
                <a:gd name="T28" fmla="*/ 2147483647 w 1713"/>
                <a:gd name="T29" fmla="*/ 568640722 h 480"/>
                <a:gd name="T30" fmla="*/ 2147483647 w 1713"/>
                <a:gd name="T31" fmla="*/ 568640722 h 480"/>
                <a:gd name="T32" fmla="*/ 2147483647 w 1713"/>
                <a:gd name="T33" fmla="*/ 41248861 h 480"/>
                <a:gd name="T34" fmla="*/ 2147483647 w 1713"/>
                <a:gd name="T35" fmla="*/ 0 h 480"/>
                <a:gd name="T36" fmla="*/ 641478652 w 1713"/>
                <a:gd name="T37" fmla="*/ 0 h 480"/>
                <a:gd name="T38" fmla="*/ 600283562 w 1713"/>
                <a:gd name="T39" fmla="*/ 41248861 h 480"/>
                <a:gd name="T40" fmla="*/ 600283562 w 1713"/>
                <a:gd name="T41" fmla="*/ 568640722 h 480"/>
                <a:gd name="T42" fmla="*/ 41195090 w 1713"/>
                <a:gd name="T43" fmla="*/ 568640722 h 480"/>
                <a:gd name="T44" fmla="*/ 8827397 w 1713"/>
                <a:gd name="T45" fmla="*/ 586318805 h 480"/>
                <a:gd name="T46" fmla="*/ 2941894 w 1713"/>
                <a:gd name="T47" fmla="*/ 624620461 h 480"/>
                <a:gd name="T48" fmla="*/ 164783790 w 1713"/>
                <a:gd name="T49" fmla="*/ 989964083 h 480"/>
                <a:gd name="T50" fmla="*/ 2941894 w 1713"/>
                <a:gd name="T51" fmla="*/ 1358254910 h 480"/>
                <a:gd name="T52" fmla="*/ 8827397 w 1713"/>
                <a:gd name="T53" fmla="*/ 1396556566 h 4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13"/>
                <a:gd name="T82" fmla="*/ 0 h 480"/>
                <a:gd name="T83" fmla="*/ 1713 w 1713"/>
                <a:gd name="T84" fmla="*/ 480 h 4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13" h="480">
                  <a:moveTo>
                    <a:pt x="3" y="474"/>
                  </a:moveTo>
                  <a:cubicBezTo>
                    <a:pt x="5" y="477"/>
                    <a:pt x="9" y="480"/>
                    <a:pt x="14" y="480"/>
                  </a:cubicBezTo>
                  <a:cubicBezTo>
                    <a:pt x="354" y="480"/>
                    <a:pt x="354" y="480"/>
                    <a:pt x="354" y="480"/>
                  </a:cubicBezTo>
                  <a:cubicBezTo>
                    <a:pt x="362" y="480"/>
                    <a:pt x="368" y="474"/>
                    <a:pt x="368" y="466"/>
                  </a:cubicBezTo>
                  <a:cubicBezTo>
                    <a:pt x="368" y="288"/>
                    <a:pt x="368" y="288"/>
                    <a:pt x="368" y="288"/>
                  </a:cubicBezTo>
                  <a:cubicBezTo>
                    <a:pt x="1345" y="288"/>
                    <a:pt x="1345" y="288"/>
                    <a:pt x="1345" y="288"/>
                  </a:cubicBezTo>
                  <a:cubicBezTo>
                    <a:pt x="1345" y="466"/>
                    <a:pt x="1345" y="466"/>
                    <a:pt x="1345" y="466"/>
                  </a:cubicBezTo>
                  <a:cubicBezTo>
                    <a:pt x="1345" y="474"/>
                    <a:pt x="1351" y="480"/>
                    <a:pt x="1359" y="480"/>
                  </a:cubicBezTo>
                  <a:cubicBezTo>
                    <a:pt x="1699" y="480"/>
                    <a:pt x="1699" y="480"/>
                    <a:pt x="1699" y="480"/>
                  </a:cubicBezTo>
                  <a:cubicBezTo>
                    <a:pt x="1704" y="480"/>
                    <a:pt x="1708" y="477"/>
                    <a:pt x="1711" y="474"/>
                  </a:cubicBezTo>
                  <a:cubicBezTo>
                    <a:pt x="1713" y="470"/>
                    <a:pt x="1713" y="465"/>
                    <a:pt x="1712" y="461"/>
                  </a:cubicBezTo>
                  <a:cubicBezTo>
                    <a:pt x="1658" y="336"/>
                    <a:pt x="1658" y="336"/>
                    <a:pt x="1658" y="336"/>
                  </a:cubicBezTo>
                  <a:cubicBezTo>
                    <a:pt x="1712" y="212"/>
                    <a:pt x="1712" y="212"/>
                    <a:pt x="1712" y="212"/>
                  </a:cubicBezTo>
                  <a:cubicBezTo>
                    <a:pt x="1713" y="208"/>
                    <a:pt x="1713" y="203"/>
                    <a:pt x="1711" y="199"/>
                  </a:cubicBezTo>
                  <a:cubicBezTo>
                    <a:pt x="1708" y="195"/>
                    <a:pt x="1704" y="193"/>
                    <a:pt x="1699" y="193"/>
                  </a:cubicBezTo>
                  <a:cubicBezTo>
                    <a:pt x="1509" y="193"/>
                    <a:pt x="1509" y="193"/>
                    <a:pt x="1509" y="193"/>
                  </a:cubicBezTo>
                  <a:cubicBezTo>
                    <a:pt x="1509" y="14"/>
                    <a:pt x="1509" y="14"/>
                    <a:pt x="1509" y="14"/>
                  </a:cubicBezTo>
                  <a:cubicBezTo>
                    <a:pt x="1509" y="7"/>
                    <a:pt x="1503" y="0"/>
                    <a:pt x="1495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0" y="0"/>
                    <a:pt x="204" y="7"/>
                    <a:pt x="204" y="14"/>
                  </a:cubicBezTo>
                  <a:cubicBezTo>
                    <a:pt x="204" y="193"/>
                    <a:pt x="204" y="193"/>
                    <a:pt x="204" y="193"/>
                  </a:cubicBezTo>
                  <a:cubicBezTo>
                    <a:pt x="14" y="193"/>
                    <a:pt x="14" y="193"/>
                    <a:pt x="14" y="193"/>
                  </a:cubicBezTo>
                  <a:cubicBezTo>
                    <a:pt x="9" y="193"/>
                    <a:pt x="5" y="195"/>
                    <a:pt x="3" y="199"/>
                  </a:cubicBezTo>
                  <a:cubicBezTo>
                    <a:pt x="0" y="203"/>
                    <a:pt x="0" y="208"/>
                    <a:pt x="1" y="212"/>
                  </a:cubicBezTo>
                  <a:cubicBezTo>
                    <a:pt x="56" y="336"/>
                    <a:pt x="56" y="336"/>
                    <a:pt x="56" y="336"/>
                  </a:cubicBezTo>
                  <a:cubicBezTo>
                    <a:pt x="1" y="461"/>
                    <a:pt x="1" y="461"/>
                    <a:pt x="1" y="461"/>
                  </a:cubicBezTo>
                  <a:cubicBezTo>
                    <a:pt x="0" y="465"/>
                    <a:pt x="0" y="470"/>
                    <a:pt x="3" y="4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6" name="Freeform 945">
              <a:extLst>
                <a:ext uri="{FF2B5EF4-FFF2-40B4-BE49-F238E27FC236}">
                  <a16:creationId xmlns:a16="http://schemas.microsoft.com/office/drawing/2014/main" id="{69C77271-CDAF-4A5B-8FC7-BAA33D207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12" y="544512"/>
              <a:ext cx="584200" cy="446088"/>
            </a:xfrm>
            <a:custGeom>
              <a:avLst/>
              <a:gdLst>
                <a:gd name="T0" fmla="*/ 927417500 w 368"/>
                <a:gd name="T1" fmla="*/ 708165494 h 281"/>
                <a:gd name="T2" fmla="*/ 0 w 368"/>
                <a:gd name="T3" fmla="*/ 708165494 h 281"/>
                <a:gd name="T4" fmla="*/ 153730325 w 368"/>
                <a:gd name="T5" fmla="*/ 352822270 h 281"/>
                <a:gd name="T6" fmla="*/ 0 w 368"/>
                <a:gd name="T7" fmla="*/ 0 h 281"/>
                <a:gd name="T8" fmla="*/ 927417500 w 368"/>
                <a:gd name="T9" fmla="*/ 0 h 281"/>
                <a:gd name="T10" fmla="*/ 927417500 w 368"/>
                <a:gd name="T11" fmla="*/ 708165494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281"/>
                <a:gd name="T20" fmla="*/ 368 w 368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281">
                  <a:moveTo>
                    <a:pt x="368" y="281"/>
                  </a:moveTo>
                  <a:lnTo>
                    <a:pt x="0" y="281"/>
                  </a:lnTo>
                  <a:lnTo>
                    <a:pt x="61" y="140"/>
                  </a:lnTo>
                  <a:lnTo>
                    <a:pt x="0" y="0"/>
                  </a:lnTo>
                  <a:lnTo>
                    <a:pt x="368" y="0"/>
                  </a:lnTo>
                  <a:lnTo>
                    <a:pt x="368" y="28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7" name="Freeform 946">
              <a:extLst>
                <a:ext uri="{FF2B5EF4-FFF2-40B4-BE49-F238E27FC236}">
                  <a16:creationId xmlns:a16="http://schemas.microsoft.com/office/drawing/2014/main" id="{8D90E2E3-7B5D-4857-8C7C-5361B32F1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0" y="214312"/>
              <a:ext cx="233363" cy="776288"/>
            </a:xfrm>
            <a:custGeom>
              <a:avLst/>
              <a:gdLst>
                <a:gd name="T0" fmla="*/ 0 w 147"/>
                <a:gd name="T1" fmla="*/ 708165156 h 489"/>
                <a:gd name="T2" fmla="*/ 0 w 147"/>
                <a:gd name="T3" fmla="*/ 0 h 489"/>
                <a:gd name="T4" fmla="*/ 370464556 w 147"/>
                <a:gd name="T5" fmla="*/ 531754105 h 489"/>
                <a:gd name="T6" fmla="*/ 370464556 w 147"/>
                <a:gd name="T7" fmla="*/ 1232357994 h 489"/>
                <a:gd name="T8" fmla="*/ 0 w 147"/>
                <a:gd name="T9" fmla="*/ 708165156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89"/>
                <a:gd name="T17" fmla="*/ 147 w 147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89">
                  <a:moveTo>
                    <a:pt x="0" y="281"/>
                  </a:moveTo>
                  <a:lnTo>
                    <a:pt x="0" y="0"/>
                  </a:lnTo>
                  <a:lnTo>
                    <a:pt x="147" y="211"/>
                  </a:lnTo>
                  <a:lnTo>
                    <a:pt x="147" y="489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8" name="Freeform 947">
              <a:extLst>
                <a:ext uri="{FF2B5EF4-FFF2-40B4-BE49-F238E27FC236}">
                  <a16:creationId xmlns:a16="http://schemas.microsoft.com/office/drawing/2014/main" id="{1B2E7A42-ADF3-47F4-A566-A499D5634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544512"/>
              <a:ext cx="584200" cy="446088"/>
            </a:xfrm>
            <a:custGeom>
              <a:avLst/>
              <a:gdLst>
                <a:gd name="T0" fmla="*/ 0 w 368"/>
                <a:gd name="T1" fmla="*/ 708165494 h 281"/>
                <a:gd name="T2" fmla="*/ 927417500 w 368"/>
                <a:gd name="T3" fmla="*/ 708165494 h 281"/>
                <a:gd name="T4" fmla="*/ 773688763 w 368"/>
                <a:gd name="T5" fmla="*/ 352822270 h 281"/>
                <a:gd name="T6" fmla="*/ 927417500 w 368"/>
                <a:gd name="T7" fmla="*/ 0 h 281"/>
                <a:gd name="T8" fmla="*/ 0 w 368"/>
                <a:gd name="T9" fmla="*/ 0 h 281"/>
                <a:gd name="T10" fmla="*/ 0 w 368"/>
                <a:gd name="T11" fmla="*/ 708165494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281"/>
                <a:gd name="T20" fmla="*/ 368 w 368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281">
                  <a:moveTo>
                    <a:pt x="0" y="281"/>
                  </a:moveTo>
                  <a:lnTo>
                    <a:pt x="368" y="281"/>
                  </a:lnTo>
                  <a:lnTo>
                    <a:pt x="307" y="140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9" name="Freeform 948">
              <a:extLst>
                <a:ext uri="{FF2B5EF4-FFF2-40B4-BE49-F238E27FC236}">
                  <a16:creationId xmlns:a16="http://schemas.microsoft.com/office/drawing/2014/main" id="{2369ACBC-24B3-47AF-9A44-B3E1D80A4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214312"/>
              <a:ext cx="233363" cy="776288"/>
            </a:xfrm>
            <a:custGeom>
              <a:avLst/>
              <a:gdLst>
                <a:gd name="T0" fmla="*/ 370464556 w 147"/>
                <a:gd name="T1" fmla="*/ 708165156 h 489"/>
                <a:gd name="T2" fmla="*/ 370464556 w 147"/>
                <a:gd name="T3" fmla="*/ 0 h 489"/>
                <a:gd name="T4" fmla="*/ 0 w 147"/>
                <a:gd name="T5" fmla="*/ 531754105 h 489"/>
                <a:gd name="T6" fmla="*/ 0 w 147"/>
                <a:gd name="T7" fmla="*/ 1232357994 h 489"/>
                <a:gd name="T8" fmla="*/ 370464556 w 147"/>
                <a:gd name="T9" fmla="*/ 708165156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89"/>
                <a:gd name="T17" fmla="*/ 147 w 147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89">
                  <a:moveTo>
                    <a:pt x="147" y="281"/>
                  </a:moveTo>
                  <a:lnTo>
                    <a:pt x="147" y="0"/>
                  </a:lnTo>
                  <a:lnTo>
                    <a:pt x="0" y="211"/>
                  </a:lnTo>
                  <a:lnTo>
                    <a:pt x="0" y="489"/>
                  </a:lnTo>
                  <a:lnTo>
                    <a:pt x="147" y="281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0" name="Rectangle 949">
              <a:extLst>
                <a:ext uri="{FF2B5EF4-FFF2-40B4-BE49-F238E27FC236}">
                  <a16:creationId xmlns:a16="http://schemas.microsoft.com/office/drawing/2014/main" id="{14F0DC16-9349-4012-B988-C85134C07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0" y="214312"/>
              <a:ext cx="2189163" cy="446088"/>
            </a:xfrm>
            <a:prstGeom prst="rect">
              <a:avLst/>
            </a:pr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 sz="1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8436" name="椭圆 90">
            <a:extLst>
              <a:ext uri="{FF2B5EF4-FFF2-40B4-BE49-F238E27FC236}">
                <a16:creationId xmlns:a16="http://schemas.microsoft.com/office/drawing/2014/main" id="{090369B6-AF63-4CB3-8A02-CAD44DEF5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1851025"/>
            <a:ext cx="3238500" cy="3238500"/>
          </a:xfrm>
          <a:prstGeom prst="ellipse">
            <a:avLst/>
          </a:pr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7" name="椭圆 91">
            <a:extLst>
              <a:ext uri="{FF2B5EF4-FFF2-40B4-BE49-F238E27FC236}">
                <a16:creationId xmlns:a16="http://schemas.microsoft.com/office/drawing/2014/main" id="{5209CC02-2BF8-443A-A4BC-B05308687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928938"/>
            <a:ext cx="2160587" cy="2160587"/>
          </a:xfrm>
          <a:prstGeom prst="ellipse">
            <a:avLst/>
          </a:prstGeom>
          <a:solidFill>
            <a:srgbClr val="FBB040"/>
          </a:solidFill>
          <a:ln w="38100">
            <a:solidFill>
              <a:srgbClr val="D1D844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8" name="椭圆 92">
            <a:extLst>
              <a:ext uri="{FF2B5EF4-FFF2-40B4-BE49-F238E27FC236}">
                <a16:creationId xmlns:a16="http://schemas.microsoft.com/office/drawing/2014/main" id="{10EFCC6B-E435-466D-AB5B-2F4AE81EA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663" y="4010025"/>
            <a:ext cx="1079500" cy="1079500"/>
          </a:xfrm>
          <a:prstGeom prst="ellipse">
            <a:avLst/>
          </a:prstGeom>
          <a:solidFill>
            <a:srgbClr val="255769"/>
          </a:solidFill>
          <a:ln w="31750">
            <a:solidFill>
              <a:srgbClr val="D1D844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9" name="文本框 93">
            <a:extLst>
              <a:ext uri="{FF2B5EF4-FFF2-40B4-BE49-F238E27FC236}">
                <a16:creationId xmlns:a16="http://schemas.microsoft.com/office/drawing/2014/main" id="{878411E1-CD6F-4DAE-80AC-895ABAAA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2181225"/>
            <a:ext cx="1108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87%</a:t>
            </a:r>
            <a:endParaRPr kumimoji="0" lang="zh-CN" altLang="en-US" sz="3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8440" name="文本框 94">
            <a:extLst>
              <a:ext uri="{FF2B5EF4-FFF2-40B4-BE49-F238E27FC236}">
                <a16:creationId xmlns:a16="http://schemas.microsoft.com/office/drawing/2014/main" id="{74CF6157-E0A0-41B9-9787-E04953ED4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3282950"/>
            <a:ext cx="998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53%</a:t>
            </a:r>
            <a:endParaRPr kumimoji="0" lang="zh-CN" altLang="en-US" sz="36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8441" name="文本框 95">
            <a:extLst>
              <a:ext uri="{FF2B5EF4-FFF2-40B4-BE49-F238E27FC236}">
                <a16:creationId xmlns:a16="http://schemas.microsoft.com/office/drawing/2014/main" id="{A232459D-911F-42B6-B1E1-0F859092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4248150"/>
            <a:ext cx="1054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36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24%</a:t>
            </a:r>
            <a:endParaRPr kumimoji="0" lang="zh-CN" altLang="en-US" sz="36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8442" name="直接连接符 96">
            <a:extLst>
              <a:ext uri="{FF2B5EF4-FFF2-40B4-BE49-F238E27FC236}">
                <a16:creationId xmlns:a16="http://schemas.microsoft.com/office/drawing/2014/main" id="{8F3C961F-7AB5-4011-83F4-BD3CA256E6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6113" y="2041525"/>
            <a:ext cx="16002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直接连接符 97">
            <a:extLst>
              <a:ext uri="{FF2B5EF4-FFF2-40B4-BE49-F238E27FC236}">
                <a16:creationId xmlns:a16="http://schemas.microsoft.com/office/drawing/2014/main" id="{5953320D-0664-47DC-9705-4F5E43FF7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525" y="3457575"/>
            <a:ext cx="1600200" cy="1588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直接连接符 98">
            <a:extLst>
              <a:ext uri="{FF2B5EF4-FFF2-40B4-BE49-F238E27FC236}">
                <a16:creationId xmlns:a16="http://schemas.microsoft.com/office/drawing/2014/main" id="{FFE89171-BB88-47CA-9A89-2C478BA00B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4813" y="4549775"/>
            <a:ext cx="1600200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文本框 99">
            <a:extLst>
              <a:ext uri="{FF2B5EF4-FFF2-40B4-BE49-F238E27FC236}">
                <a16:creationId xmlns:a16="http://schemas.microsoft.com/office/drawing/2014/main" id="{B8E018EA-78D6-4942-A736-619D3549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0" y="3729038"/>
            <a:ext cx="26939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18446" name="文本框 100">
            <a:extLst>
              <a:ext uri="{FF2B5EF4-FFF2-40B4-BE49-F238E27FC236}">
                <a16:creationId xmlns:a16="http://schemas.microsoft.com/office/drawing/2014/main" id="{A0DD27C9-C251-4B67-A344-A42302AD1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2143125"/>
            <a:ext cx="26939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18447" name="文本框 101">
            <a:extLst>
              <a:ext uri="{FF2B5EF4-FFF2-40B4-BE49-F238E27FC236}">
                <a16:creationId xmlns:a16="http://schemas.microsoft.com/office/drawing/2014/main" id="{D59582BB-C050-49AC-BEC6-3E8F3CFB6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4699000"/>
            <a:ext cx="26939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18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18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18448" name="文本框 102">
            <a:extLst>
              <a:ext uri="{FF2B5EF4-FFF2-40B4-BE49-F238E27FC236}">
                <a16:creationId xmlns:a16="http://schemas.microsoft.com/office/drawing/2014/main" id="{6F433C11-3B80-494D-AA31-4046098F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75" y="409575"/>
            <a:ext cx="277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rPr>
              <a:t>Third : Your words</a:t>
            </a:r>
            <a:endParaRPr kumimoji="0" lang="zh-CN" altLang="en-US" sz="2000" b="1">
              <a:solidFill>
                <a:schemeClr val="bg1"/>
              </a:solidFill>
              <a:latin typeface="DotumChe" panose="020B0609000101010101" pitchFamily="49" charset="-127"/>
              <a:ea typeface="DotumChe" panose="020B0609000101010101" pitchFamily="49" charset="-127"/>
              <a:sym typeface="DotumChe" panose="020B0609000101010101" pitchFamily="49" charset="-127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8A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8FD6B81D-E25A-44F3-BAFF-99601A46942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950" y="0"/>
            <a:ext cx="2390775" cy="7029450"/>
            <a:chOff x="0" y="0"/>
            <a:chExt cx="2389189" cy="7029887"/>
          </a:xfrm>
        </p:grpSpPr>
        <p:sp>
          <p:nvSpPr>
            <p:cNvPr id="19516" name="Freeform 17">
              <a:extLst>
                <a:ext uri="{FF2B5EF4-FFF2-40B4-BE49-F238E27FC236}">
                  <a16:creationId xmlns:a16="http://schemas.microsoft.com/office/drawing/2014/main" id="{2E661410-E00B-4059-ACE5-BE03A2573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7" name="Freeform 18">
              <a:extLst>
                <a:ext uri="{FF2B5EF4-FFF2-40B4-BE49-F238E27FC236}">
                  <a16:creationId xmlns:a16="http://schemas.microsoft.com/office/drawing/2014/main" id="{42E9C698-4CB6-46B9-9305-812A54CEA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8" name="Freeform 20">
              <a:extLst>
                <a:ext uri="{FF2B5EF4-FFF2-40B4-BE49-F238E27FC236}">
                  <a16:creationId xmlns:a16="http://schemas.microsoft.com/office/drawing/2014/main" id="{373BA4F3-7F42-452C-B541-72366DBBC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9" name="Freeform 21">
              <a:extLst>
                <a:ext uri="{FF2B5EF4-FFF2-40B4-BE49-F238E27FC236}">
                  <a16:creationId xmlns:a16="http://schemas.microsoft.com/office/drawing/2014/main" id="{0D1B9131-A1AE-4B91-8CD7-CA0E2C5C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0" name="Freeform 22">
              <a:extLst>
                <a:ext uri="{FF2B5EF4-FFF2-40B4-BE49-F238E27FC236}">
                  <a16:creationId xmlns:a16="http://schemas.microsoft.com/office/drawing/2014/main" id="{DFC57C0E-A0E8-4D9C-8EE5-66D964654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1" name="Freeform 23">
              <a:extLst>
                <a:ext uri="{FF2B5EF4-FFF2-40B4-BE49-F238E27FC236}">
                  <a16:creationId xmlns:a16="http://schemas.microsoft.com/office/drawing/2014/main" id="{39BE038F-03D7-4B4A-9F81-380145C5C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2" name="Freeform 30">
              <a:extLst>
                <a:ext uri="{FF2B5EF4-FFF2-40B4-BE49-F238E27FC236}">
                  <a16:creationId xmlns:a16="http://schemas.microsoft.com/office/drawing/2014/main" id="{B341844D-DA25-4BBD-9FF3-EF8F5E15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3" name="Freeform 31">
              <a:extLst>
                <a:ext uri="{FF2B5EF4-FFF2-40B4-BE49-F238E27FC236}">
                  <a16:creationId xmlns:a16="http://schemas.microsoft.com/office/drawing/2014/main" id="{E87225F4-A814-4052-A186-15A0B43AF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4" name="Freeform 32">
              <a:extLst>
                <a:ext uri="{FF2B5EF4-FFF2-40B4-BE49-F238E27FC236}">
                  <a16:creationId xmlns:a16="http://schemas.microsoft.com/office/drawing/2014/main" id="{F865A6EB-F2DF-416E-B1CF-119E12D84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5" name="Freeform 33">
              <a:extLst>
                <a:ext uri="{FF2B5EF4-FFF2-40B4-BE49-F238E27FC236}">
                  <a16:creationId xmlns:a16="http://schemas.microsoft.com/office/drawing/2014/main" id="{B2D13E0B-8938-4DD8-A823-54572CDFF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6" name="Freeform 34">
              <a:extLst>
                <a:ext uri="{FF2B5EF4-FFF2-40B4-BE49-F238E27FC236}">
                  <a16:creationId xmlns:a16="http://schemas.microsoft.com/office/drawing/2014/main" id="{C01D19D4-3D7B-4DFB-BC9D-BC438524B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7" name="Freeform 40">
              <a:extLst>
                <a:ext uri="{FF2B5EF4-FFF2-40B4-BE49-F238E27FC236}">
                  <a16:creationId xmlns:a16="http://schemas.microsoft.com/office/drawing/2014/main" id="{8DDC2BB8-3FD7-430C-A294-F558D3F3B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8" name="Freeform 41">
              <a:extLst>
                <a:ext uri="{FF2B5EF4-FFF2-40B4-BE49-F238E27FC236}">
                  <a16:creationId xmlns:a16="http://schemas.microsoft.com/office/drawing/2014/main" id="{B31EB103-A70A-4121-BE86-3A60EBA24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9" name="Freeform 42">
              <a:extLst>
                <a:ext uri="{FF2B5EF4-FFF2-40B4-BE49-F238E27FC236}">
                  <a16:creationId xmlns:a16="http://schemas.microsoft.com/office/drawing/2014/main" id="{1997914E-3C63-4E6F-9A6F-62E4F96F4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0" name="Freeform 43">
              <a:extLst>
                <a:ext uri="{FF2B5EF4-FFF2-40B4-BE49-F238E27FC236}">
                  <a16:creationId xmlns:a16="http://schemas.microsoft.com/office/drawing/2014/main" id="{8196A424-35B3-4BAF-9F52-C67368650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1" name="Freeform 59">
              <a:extLst>
                <a:ext uri="{FF2B5EF4-FFF2-40B4-BE49-F238E27FC236}">
                  <a16:creationId xmlns:a16="http://schemas.microsoft.com/office/drawing/2014/main" id="{D895A467-FDD4-43D9-BE70-E1ABC84DD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2" name="Freeform 60">
              <a:extLst>
                <a:ext uri="{FF2B5EF4-FFF2-40B4-BE49-F238E27FC236}">
                  <a16:creationId xmlns:a16="http://schemas.microsoft.com/office/drawing/2014/main" id="{299A7784-AD79-4A87-B3FF-AF8F98C7B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3" name="Freeform 61">
              <a:extLst>
                <a:ext uri="{FF2B5EF4-FFF2-40B4-BE49-F238E27FC236}">
                  <a16:creationId xmlns:a16="http://schemas.microsoft.com/office/drawing/2014/main" id="{C2247E3E-0FFB-4DCA-9690-7A6E5F18A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4" name="Freeform 62">
              <a:extLst>
                <a:ext uri="{FF2B5EF4-FFF2-40B4-BE49-F238E27FC236}">
                  <a16:creationId xmlns:a16="http://schemas.microsoft.com/office/drawing/2014/main" id="{48C252CF-CA93-488D-9CA2-61DE115B4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5" name="Freeform 77">
              <a:extLst>
                <a:ext uri="{FF2B5EF4-FFF2-40B4-BE49-F238E27FC236}">
                  <a16:creationId xmlns:a16="http://schemas.microsoft.com/office/drawing/2014/main" id="{DE15A592-29DF-4D5D-B6C5-592B629ED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6" name="Freeform 78">
              <a:extLst>
                <a:ext uri="{FF2B5EF4-FFF2-40B4-BE49-F238E27FC236}">
                  <a16:creationId xmlns:a16="http://schemas.microsoft.com/office/drawing/2014/main" id="{2114BEB6-50FF-4480-AF03-B0493342D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7" name="Freeform 79">
              <a:extLst>
                <a:ext uri="{FF2B5EF4-FFF2-40B4-BE49-F238E27FC236}">
                  <a16:creationId xmlns:a16="http://schemas.microsoft.com/office/drawing/2014/main" id="{0D17D2EF-3BE8-4828-A5B6-BB90D3928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8" name="Freeform 80">
              <a:extLst>
                <a:ext uri="{FF2B5EF4-FFF2-40B4-BE49-F238E27FC236}">
                  <a16:creationId xmlns:a16="http://schemas.microsoft.com/office/drawing/2014/main" id="{658BBE61-7AC4-415D-9D59-5A2A848F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9" name="Freeform 81">
              <a:extLst>
                <a:ext uri="{FF2B5EF4-FFF2-40B4-BE49-F238E27FC236}">
                  <a16:creationId xmlns:a16="http://schemas.microsoft.com/office/drawing/2014/main" id="{BAE143BD-66E6-4295-85BE-DCB48C0DE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0" name="Freeform 82">
              <a:extLst>
                <a:ext uri="{FF2B5EF4-FFF2-40B4-BE49-F238E27FC236}">
                  <a16:creationId xmlns:a16="http://schemas.microsoft.com/office/drawing/2014/main" id="{D43483FA-2A1B-404F-9266-0C2EA0A57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1" name="Freeform 86">
              <a:extLst>
                <a:ext uri="{FF2B5EF4-FFF2-40B4-BE49-F238E27FC236}">
                  <a16:creationId xmlns:a16="http://schemas.microsoft.com/office/drawing/2014/main" id="{8058B6AD-6CB5-4CC0-AC22-2F10BE99C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2" name="Freeform 100">
              <a:extLst>
                <a:ext uri="{FF2B5EF4-FFF2-40B4-BE49-F238E27FC236}">
                  <a16:creationId xmlns:a16="http://schemas.microsoft.com/office/drawing/2014/main" id="{6D4CA975-EDE9-431A-8CFE-1DE50B73D9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3" name="Freeform 101">
              <a:extLst>
                <a:ext uri="{FF2B5EF4-FFF2-40B4-BE49-F238E27FC236}">
                  <a16:creationId xmlns:a16="http://schemas.microsoft.com/office/drawing/2014/main" id="{01BFDA62-61C0-47DB-8DE4-8D749D2BA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4" name="Freeform 102">
              <a:extLst>
                <a:ext uri="{FF2B5EF4-FFF2-40B4-BE49-F238E27FC236}">
                  <a16:creationId xmlns:a16="http://schemas.microsoft.com/office/drawing/2014/main" id="{99847092-A0D7-4590-84D4-9D06A6A5F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5" name="Freeform 104">
              <a:extLst>
                <a:ext uri="{FF2B5EF4-FFF2-40B4-BE49-F238E27FC236}">
                  <a16:creationId xmlns:a16="http://schemas.microsoft.com/office/drawing/2014/main" id="{9DA51FA4-5B06-4EC7-B5F2-D5073C5F8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6" name="Freeform 105">
              <a:extLst>
                <a:ext uri="{FF2B5EF4-FFF2-40B4-BE49-F238E27FC236}">
                  <a16:creationId xmlns:a16="http://schemas.microsoft.com/office/drawing/2014/main" id="{C46169AF-F7B1-4321-9FB0-09E3C5413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7" name="Freeform 106">
              <a:extLst>
                <a:ext uri="{FF2B5EF4-FFF2-40B4-BE49-F238E27FC236}">
                  <a16:creationId xmlns:a16="http://schemas.microsoft.com/office/drawing/2014/main" id="{D6A3EF60-5C47-48BF-B95A-4F428A7C5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8" name="Freeform 109">
              <a:extLst>
                <a:ext uri="{FF2B5EF4-FFF2-40B4-BE49-F238E27FC236}">
                  <a16:creationId xmlns:a16="http://schemas.microsoft.com/office/drawing/2014/main" id="{697F0E70-30EB-4A8F-ABEA-B3EFE730B7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9" name="Freeform 112">
              <a:extLst>
                <a:ext uri="{FF2B5EF4-FFF2-40B4-BE49-F238E27FC236}">
                  <a16:creationId xmlns:a16="http://schemas.microsoft.com/office/drawing/2014/main" id="{952C079B-F822-4FE0-8D7B-349022A3EB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0" name="Freeform 50">
              <a:extLst>
                <a:ext uri="{FF2B5EF4-FFF2-40B4-BE49-F238E27FC236}">
                  <a16:creationId xmlns:a16="http://schemas.microsoft.com/office/drawing/2014/main" id="{625D85C5-6C2B-4243-BBDA-CF153D3A7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1" name="Freeform 24">
              <a:extLst>
                <a:ext uri="{FF2B5EF4-FFF2-40B4-BE49-F238E27FC236}">
                  <a16:creationId xmlns:a16="http://schemas.microsoft.com/office/drawing/2014/main" id="{F1282B6E-FFDB-4C37-B828-6756FDAD57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2" name="Freeform 74">
              <a:extLst>
                <a:ext uri="{FF2B5EF4-FFF2-40B4-BE49-F238E27FC236}">
                  <a16:creationId xmlns:a16="http://schemas.microsoft.com/office/drawing/2014/main" id="{B141FE8F-AA67-4CD7-86B8-9E4835AD96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3" name="Freeform 22">
              <a:extLst>
                <a:ext uri="{FF2B5EF4-FFF2-40B4-BE49-F238E27FC236}">
                  <a16:creationId xmlns:a16="http://schemas.microsoft.com/office/drawing/2014/main" id="{DEEFBA3F-3E74-4D66-8C4D-1B97726A7E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4" name="Freeform 26">
              <a:extLst>
                <a:ext uri="{FF2B5EF4-FFF2-40B4-BE49-F238E27FC236}">
                  <a16:creationId xmlns:a16="http://schemas.microsoft.com/office/drawing/2014/main" id="{F84CBDE2-C17C-4CF1-B56E-285650BDC1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5" name="Freeform 57">
              <a:extLst>
                <a:ext uri="{FF2B5EF4-FFF2-40B4-BE49-F238E27FC236}">
                  <a16:creationId xmlns:a16="http://schemas.microsoft.com/office/drawing/2014/main" id="{D7599E3E-C08E-4BB9-82AA-E33225B563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6" name="Freeform 72">
              <a:extLst>
                <a:ext uri="{FF2B5EF4-FFF2-40B4-BE49-F238E27FC236}">
                  <a16:creationId xmlns:a16="http://schemas.microsoft.com/office/drawing/2014/main" id="{734195A7-6225-462A-A88A-3CD03122B7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59" name="Group 44">
            <a:extLst>
              <a:ext uri="{FF2B5EF4-FFF2-40B4-BE49-F238E27FC236}">
                <a16:creationId xmlns:a16="http://schemas.microsoft.com/office/drawing/2014/main" id="{163EB2CA-6D11-47A5-B872-46213ED6F693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90488"/>
            <a:ext cx="3752850" cy="1647825"/>
            <a:chOff x="0" y="0"/>
            <a:chExt cx="3752848" cy="1648304"/>
          </a:xfrm>
        </p:grpSpPr>
        <p:grpSp>
          <p:nvGrpSpPr>
            <p:cNvPr id="19472" name="Group 45">
              <a:extLst>
                <a:ext uri="{FF2B5EF4-FFF2-40B4-BE49-F238E27FC236}">
                  <a16:creationId xmlns:a16="http://schemas.microsoft.com/office/drawing/2014/main" id="{F5D859AD-4974-4868-9257-DE487424E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19474" name="Freeform 814">
                <a:extLst>
                  <a:ext uri="{FF2B5EF4-FFF2-40B4-BE49-F238E27FC236}">
                    <a16:creationId xmlns:a16="http://schemas.microsoft.com/office/drawing/2014/main" id="{798BE174-1206-4BCA-92CA-A704A4E5A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5" name="Freeform 823">
                <a:extLst>
                  <a:ext uri="{FF2B5EF4-FFF2-40B4-BE49-F238E27FC236}">
                    <a16:creationId xmlns:a16="http://schemas.microsoft.com/office/drawing/2014/main" id="{E3F07021-E49E-4047-AE46-036945D04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6" name="Freeform 910">
                <a:extLst>
                  <a:ext uri="{FF2B5EF4-FFF2-40B4-BE49-F238E27FC236}">
                    <a16:creationId xmlns:a16="http://schemas.microsoft.com/office/drawing/2014/main" id="{86C7F15A-7192-411A-8B44-389833A9980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7" name="Freeform 911">
                <a:extLst>
                  <a:ext uri="{FF2B5EF4-FFF2-40B4-BE49-F238E27FC236}">
                    <a16:creationId xmlns:a16="http://schemas.microsoft.com/office/drawing/2014/main" id="{1BA7A4B8-958C-47A2-890C-1CEC021A7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8" name="Freeform 912">
                <a:extLst>
                  <a:ext uri="{FF2B5EF4-FFF2-40B4-BE49-F238E27FC236}">
                    <a16:creationId xmlns:a16="http://schemas.microsoft.com/office/drawing/2014/main" id="{F90C2F1D-7A24-4504-8909-D252F5D9A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9" name="Freeform 913">
                <a:extLst>
                  <a:ext uri="{FF2B5EF4-FFF2-40B4-BE49-F238E27FC236}">
                    <a16:creationId xmlns:a16="http://schemas.microsoft.com/office/drawing/2014/main" id="{912E624F-B37A-479E-A396-3A46FE28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0" name="Freeform 914">
                <a:extLst>
                  <a:ext uri="{FF2B5EF4-FFF2-40B4-BE49-F238E27FC236}">
                    <a16:creationId xmlns:a16="http://schemas.microsoft.com/office/drawing/2014/main" id="{A5FF3B0D-DD43-404D-A65D-4EA2865E3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1" name="Freeform 915">
                <a:extLst>
                  <a:ext uri="{FF2B5EF4-FFF2-40B4-BE49-F238E27FC236}">
                    <a16:creationId xmlns:a16="http://schemas.microsoft.com/office/drawing/2014/main" id="{99043CFE-A2F0-4658-8F1F-6C9032235D2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2" name="Freeform 916">
                <a:extLst>
                  <a:ext uri="{FF2B5EF4-FFF2-40B4-BE49-F238E27FC236}">
                    <a16:creationId xmlns:a16="http://schemas.microsoft.com/office/drawing/2014/main" id="{2770FE81-B15C-4942-A2D1-0F6FDFF30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Freeform 917">
                <a:extLst>
                  <a:ext uri="{FF2B5EF4-FFF2-40B4-BE49-F238E27FC236}">
                    <a16:creationId xmlns:a16="http://schemas.microsoft.com/office/drawing/2014/main" id="{0E1E5E9A-F256-46F0-AAA7-0586E181F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4" name="Freeform 918">
                <a:extLst>
                  <a:ext uri="{FF2B5EF4-FFF2-40B4-BE49-F238E27FC236}">
                    <a16:creationId xmlns:a16="http://schemas.microsoft.com/office/drawing/2014/main" id="{BB19D772-F1C2-4542-93CD-A49D58559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5" name="Freeform 919">
                <a:extLst>
                  <a:ext uri="{FF2B5EF4-FFF2-40B4-BE49-F238E27FC236}">
                    <a16:creationId xmlns:a16="http://schemas.microsoft.com/office/drawing/2014/main" id="{12326CDC-0A25-4C8E-B3B2-EEC0BE5AF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6" name="Freeform 920">
                <a:extLst>
                  <a:ext uri="{FF2B5EF4-FFF2-40B4-BE49-F238E27FC236}">
                    <a16:creationId xmlns:a16="http://schemas.microsoft.com/office/drawing/2014/main" id="{1ECC6972-1FC9-4590-97BF-9B3F608AE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7" name="Freeform 921">
                <a:extLst>
                  <a:ext uri="{FF2B5EF4-FFF2-40B4-BE49-F238E27FC236}">
                    <a16:creationId xmlns:a16="http://schemas.microsoft.com/office/drawing/2014/main" id="{8F18F7EE-37B0-4E57-9A6F-F99323546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8" name="Freeform 922">
                <a:extLst>
                  <a:ext uri="{FF2B5EF4-FFF2-40B4-BE49-F238E27FC236}">
                    <a16:creationId xmlns:a16="http://schemas.microsoft.com/office/drawing/2014/main" id="{F150495D-20BA-472E-8A77-2B6B975DC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9" name="Freeform 923">
                <a:extLst>
                  <a:ext uri="{FF2B5EF4-FFF2-40B4-BE49-F238E27FC236}">
                    <a16:creationId xmlns:a16="http://schemas.microsoft.com/office/drawing/2014/main" id="{8120583D-8D3F-43C3-B501-C198A529B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0" name="Freeform 924">
                <a:extLst>
                  <a:ext uri="{FF2B5EF4-FFF2-40B4-BE49-F238E27FC236}">
                    <a16:creationId xmlns:a16="http://schemas.microsoft.com/office/drawing/2014/main" id="{95A81999-EFF5-4DDD-AAA7-BDF438C69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1" name="Freeform 925">
                <a:extLst>
                  <a:ext uri="{FF2B5EF4-FFF2-40B4-BE49-F238E27FC236}">
                    <a16:creationId xmlns:a16="http://schemas.microsoft.com/office/drawing/2014/main" id="{4F4E6C81-34FD-4760-8CA9-9B200B89C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2" name="Freeform 926">
                <a:extLst>
                  <a:ext uri="{FF2B5EF4-FFF2-40B4-BE49-F238E27FC236}">
                    <a16:creationId xmlns:a16="http://schemas.microsoft.com/office/drawing/2014/main" id="{D0BB71E4-2210-4490-9071-5CB25FC8C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3" name="Freeform 927">
                <a:extLst>
                  <a:ext uri="{FF2B5EF4-FFF2-40B4-BE49-F238E27FC236}">
                    <a16:creationId xmlns:a16="http://schemas.microsoft.com/office/drawing/2014/main" id="{DFE9DB34-FD32-43DF-A515-87E19FCD4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4" name="Freeform 928">
                <a:extLst>
                  <a:ext uri="{FF2B5EF4-FFF2-40B4-BE49-F238E27FC236}">
                    <a16:creationId xmlns:a16="http://schemas.microsoft.com/office/drawing/2014/main" id="{F0A894DE-A34C-4364-B5B7-7E62B35D7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5" name="Freeform 929">
                <a:extLst>
                  <a:ext uri="{FF2B5EF4-FFF2-40B4-BE49-F238E27FC236}">
                    <a16:creationId xmlns:a16="http://schemas.microsoft.com/office/drawing/2014/main" id="{B25979FF-4345-4DCF-AA66-B965ADC3D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6" name="Freeform 930">
                <a:extLst>
                  <a:ext uri="{FF2B5EF4-FFF2-40B4-BE49-F238E27FC236}">
                    <a16:creationId xmlns:a16="http://schemas.microsoft.com/office/drawing/2014/main" id="{C6733288-3D9C-4DFA-9AB1-B6292BEB8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7" name="Freeform 931">
                <a:extLst>
                  <a:ext uri="{FF2B5EF4-FFF2-40B4-BE49-F238E27FC236}">
                    <a16:creationId xmlns:a16="http://schemas.microsoft.com/office/drawing/2014/main" id="{BE6E32DE-9867-407A-B632-9365F3F52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8" name="Freeform 932">
                <a:extLst>
                  <a:ext uri="{FF2B5EF4-FFF2-40B4-BE49-F238E27FC236}">
                    <a16:creationId xmlns:a16="http://schemas.microsoft.com/office/drawing/2014/main" id="{B396082E-B9EB-4720-8898-21DAA1C4497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9" name="Freeform 933">
                <a:extLst>
                  <a:ext uri="{FF2B5EF4-FFF2-40B4-BE49-F238E27FC236}">
                    <a16:creationId xmlns:a16="http://schemas.microsoft.com/office/drawing/2014/main" id="{C4DBD5F7-4C42-4486-9135-69D8B24BF84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0" name="Freeform 934">
                <a:extLst>
                  <a:ext uri="{FF2B5EF4-FFF2-40B4-BE49-F238E27FC236}">
                    <a16:creationId xmlns:a16="http://schemas.microsoft.com/office/drawing/2014/main" id="{F561AEAC-241C-423B-8B01-94EA11387B66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1" name="Freeform 935">
                <a:extLst>
                  <a:ext uri="{FF2B5EF4-FFF2-40B4-BE49-F238E27FC236}">
                    <a16:creationId xmlns:a16="http://schemas.microsoft.com/office/drawing/2014/main" id="{B1935C55-048C-478C-9FD2-EFB2B073048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2" name="Freeform 936">
                <a:extLst>
                  <a:ext uri="{FF2B5EF4-FFF2-40B4-BE49-F238E27FC236}">
                    <a16:creationId xmlns:a16="http://schemas.microsoft.com/office/drawing/2014/main" id="{4B36D09A-A963-4757-92AC-1E5FA0906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3" name="Freeform 937">
                <a:extLst>
                  <a:ext uri="{FF2B5EF4-FFF2-40B4-BE49-F238E27FC236}">
                    <a16:creationId xmlns:a16="http://schemas.microsoft.com/office/drawing/2014/main" id="{EC9A3378-0911-4B8F-93BC-5BEDE1479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4" name="Freeform 938">
                <a:extLst>
                  <a:ext uri="{FF2B5EF4-FFF2-40B4-BE49-F238E27FC236}">
                    <a16:creationId xmlns:a16="http://schemas.microsoft.com/office/drawing/2014/main" id="{9ACE5DE7-ECF3-40FB-9D15-F7653B960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5" name="Freeform 939">
                <a:extLst>
                  <a:ext uri="{FF2B5EF4-FFF2-40B4-BE49-F238E27FC236}">
                    <a16:creationId xmlns:a16="http://schemas.microsoft.com/office/drawing/2014/main" id="{D7B6DADD-44F3-4C07-963B-10ACF51B3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6" name="Freeform 940">
                <a:extLst>
                  <a:ext uri="{FF2B5EF4-FFF2-40B4-BE49-F238E27FC236}">
                    <a16:creationId xmlns:a16="http://schemas.microsoft.com/office/drawing/2014/main" id="{2D759BC8-18B4-4ABB-9D0D-ABB5B87BF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7" name="Freeform 941">
                <a:extLst>
                  <a:ext uri="{FF2B5EF4-FFF2-40B4-BE49-F238E27FC236}">
                    <a16:creationId xmlns:a16="http://schemas.microsoft.com/office/drawing/2014/main" id="{ADBF2193-6375-4C70-A9FE-617F62465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8" name="Freeform 942">
                <a:extLst>
                  <a:ext uri="{FF2B5EF4-FFF2-40B4-BE49-F238E27FC236}">
                    <a16:creationId xmlns:a16="http://schemas.microsoft.com/office/drawing/2014/main" id="{0A8F4D41-E9D9-491B-9BFB-9941B0AF8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9" name="Freeform 943">
                <a:extLst>
                  <a:ext uri="{FF2B5EF4-FFF2-40B4-BE49-F238E27FC236}">
                    <a16:creationId xmlns:a16="http://schemas.microsoft.com/office/drawing/2014/main" id="{5E087D93-F84E-4C46-8537-7959FE013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0" name="Freeform 944">
                <a:extLst>
                  <a:ext uri="{FF2B5EF4-FFF2-40B4-BE49-F238E27FC236}">
                    <a16:creationId xmlns:a16="http://schemas.microsoft.com/office/drawing/2014/main" id="{2B806D74-C33D-461A-9827-8B8CCDB8C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1" name="Freeform 945">
                <a:extLst>
                  <a:ext uri="{FF2B5EF4-FFF2-40B4-BE49-F238E27FC236}">
                    <a16:creationId xmlns:a16="http://schemas.microsoft.com/office/drawing/2014/main" id="{5456DC6F-0AE0-4B7B-9EB6-1FE2BEC9A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2" name="Freeform 946">
                <a:extLst>
                  <a:ext uri="{FF2B5EF4-FFF2-40B4-BE49-F238E27FC236}">
                    <a16:creationId xmlns:a16="http://schemas.microsoft.com/office/drawing/2014/main" id="{F544266E-9459-4785-8095-BAD7C1AC4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3" name="Freeform 947">
                <a:extLst>
                  <a:ext uri="{FF2B5EF4-FFF2-40B4-BE49-F238E27FC236}">
                    <a16:creationId xmlns:a16="http://schemas.microsoft.com/office/drawing/2014/main" id="{04D0A943-2CE1-4411-A399-166C07F72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1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4" name="Freeform 948">
                <a:extLst>
                  <a:ext uri="{FF2B5EF4-FFF2-40B4-BE49-F238E27FC236}">
                    <a16:creationId xmlns:a16="http://schemas.microsoft.com/office/drawing/2014/main" id="{3BAF365A-E989-4952-95BE-368AF0683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5" name="Rectangle 949">
                <a:extLst>
                  <a:ext uri="{FF2B5EF4-FFF2-40B4-BE49-F238E27FC236}">
                    <a16:creationId xmlns:a16="http://schemas.microsoft.com/office/drawing/2014/main" id="{7E7C0C38-97F8-41F1-968E-3254F9158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9473" name="文本框 48">
              <a:extLst>
                <a:ext uri="{FF2B5EF4-FFF2-40B4-BE49-F238E27FC236}">
                  <a16:creationId xmlns:a16="http://schemas.microsoft.com/office/drawing/2014/main" id="{DA575AF1-8818-4A30-94DE-17F1603F7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35" y="446405"/>
              <a:ext cx="26292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Fourth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sp>
        <p:nvSpPr>
          <p:cNvPr id="19460" name="文本框 98">
            <a:extLst>
              <a:ext uri="{FF2B5EF4-FFF2-40B4-BE49-F238E27FC236}">
                <a16:creationId xmlns:a16="http://schemas.microsoft.com/office/drawing/2014/main" id="{4B847859-570C-4B5A-A3EE-F4F733768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4659313"/>
            <a:ext cx="26955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19461" name="文本框 103">
            <a:extLst>
              <a:ext uri="{FF2B5EF4-FFF2-40B4-BE49-F238E27FC236}">
                <a16:creationId xmlns:a16="http://schemas.microsoft.com/office/drawing/2014/main" id="{F2FD40F4-5FDD-4F50-9047-139DD6F6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3" y="4659313"/>
            <a:ext cx="26939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19462" name="文本框 104">
            <a:extLst>
              <a:ext uri="{FF2B5EF4-FFF2-40B4-BE49-F238E27FC236}">
                <a16:creationId xmlns:a16="http://schemas.microsoft.com/office/drawing/2014/main" id="{BD116715-3E82-4EBD-B808-8C74B1AF4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675" y="4659313"/>
            <a:ext cx="269398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19463" name="椭圆 110">
            <a:extLst>
              <a:ext uri="{FF2B5EF4-FFF2-40B4-BE49-F238E27FC236}">
                <a16:creationId xmlns:a16="http://schemas.microsoft.com/office/drawing/2014/main" id="{9052EC88-6DAD-4426-86AC-BA6F4CCCA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3" y="2511425"/>
            <a:ext cx="1249362" cy="1249363"/>
          </a:xfrm>
          <a:prstGeom prst="ellipse">
            <a:avLst/>
          </a:prstGeom>
          <a:solidFill>
            <a:srgbClr val="28A1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文本框 95">
            <a:extLst>
              <a:ext uri="{FF2B5EF4-FFF2-40B4-BE49-F238E27FC236}">
                <a16:creationId xmlns:a16="http://schemas.microsoft.com/office/drawing/2014/main" id="{C5CA6570-4AD5-44FF-9DEF-AF6813CF5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2782888"/>
            <a:ext cx="1125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80%</a:t>
            </a:r>
            <a:endParaRPr kumimoji="0" lang="zh-CN" altLang="en-US" sz="40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9465" name="椭圆 112">
            <a:extLst>
              <a:ext uri="{FF2B5EF4-FFF2-40B4-BE49-F238E27FC236}">
                <a16:creationId xmlns:a16="http://schemas.microsoft.com/office/drawing/2014/main" id="{17328D12-0DE2-444B-9C60-7BC42798F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2511425"/>
            <a:ext cx="1249363" cy="1249363"/>
          </a:xfrm>
          <a:prstGeom prst="ellipse">
            <a:avLst/>
          </a:prstGeom>
          <a:solidFill>
            <a:srgbClr val="28A1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6" name="文本框 96">
            <a:extLst>
              <a:ext uri="{FF2B5EF4-FFF2-40B4-BE49-F238E27FC236}">
                <a16:creationId xmlns:a16="http://schemas.microsoft.com/office/drawing/2014/main" id="{800C32F5-5752-4A78-AF3C-663987141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2782888"/>
            <a:ext cx="112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62%</a:t>
            </a:r>
            <a:endParaRPr kumimoji="0" lang="zh-CN" altLang="en-US" sz="40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9467" name="椭圆 114">
            <a:extLst>
              <a:ext uri="{FF2B5EF4-FFF2-40B4-BE49-F238E27FC236}">
                <a16:creationId xmlns:a16="http://schemas.microsoft.com/office/drawing/2014/main" id="{F0126378-6749-4051-AA26-1426AB1AC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2468563"/>
            <a:ext cx="1250950" cy="1249362"/>
          </a:xfrm>
          <a:prstGeom prst="ellipse">
            <a:avLst/>
          </a:prstGeom>
          <a:solidFill>
            <a:srgbClr val="28A1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8" name="文本框 97">
            <a:extLst>
              <a:ext uri="{FF2B5EF4-FFF2-40B4-BE49-F238E27FC236}">
                <a16:creationId xmlns:a16="http://schemas.microsoft.com/office/drawing/2014/main" id="{FD129837-574F-42EA-8EEB-FC5D0B533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740025"/>
            <a:ext cx="1125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41%</a:t>
            </a:r>
            <a:endParaRPr kumimoji="0" lang="zh-CN" altLang="en-US" sz="400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aphicFrame>
        <p:nvGraphicFramePr>
          <p:cNvPr id="19469" name="Object 98">
            <a:extLst>
              <a:ext uri="{FF2B5EF4-FFF2-40B4-BE49-F238E27FC236}">
                <a16:creationId xmlns:a16="http://schemas.microsoft.com/office/drawing/2014/main" id="{C8B9849A-0CE7-4F8C-A554-8DAF7A89AE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4288" y="1838325"/>
          <a:ext cx="6926263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" r:id="rId3" imgW="6467400" imgH="2295360" progId="Excel.Chart.8">
                  <p:embed/>
                </p:oleObj>
              </mc:Choice>
              <mc:Fallback>
                <p:oleObj r:id="rId3" imgW="6467400" imgH="2295360" progId="Excel.Chart.8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838325"/>
                        <a:ext cx="6926263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99">
            <a:extLst>
              <a:ext uri="{FF2B5EF4-FFF2-40B4-BE49-F238E27FC236}">
                <a16:creationId xmlns:a16="http://schemas.microsoft.com/office/drawing/2014/main" id="{39A475C0-A580-4A10-AA08-EADA058B0B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6838" y="1903413"/>
          <a:ext cx="6916737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" r:id="rId5" imgW="6458040" imgH="2295360" progId="Excel.Chart.8">
                  <p:embed/>
                </p:oleObj>
              </mc:Choice>
              <mc:Fallback>
                <p:oleObj r:id="rId5" imgW="6458040" imgH="2295360" progId="Excel.Chart.8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1903413"/>
                        <a:ext cx="6916737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00">
            <a:extLst>
              <a:ext uri="{FF2B5EF4-FFF2-40B4-BE49-F238E27FC236}">
                <a16:creationId xmlns:a16="http://schemas.microsoft.com/office/drawing/2014/main" id="{6AB03F7B-FBC3-4A4C-B3CA-595641E4E1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7488" y="1911350"/>
          <a:ext cx="6916737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" r:id="rId7" imgW="6458040" imgH="2295360" progId="Excel.Chart.8">
                  <p:embed/>
                </p:oleObj>
              </mc:Choice>
              <mc:Fallback>
                <p:oleObj r:id="rId7" imgW="6458040" imgH="2295360" progId="Excel.Chart.8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1911350"/>
                        <a:ext cx="6916737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8A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1ABF2AE8-60B4-4C12-BD0F-4B1612FF5E97}"/>
              </a:ext>
            </a:extLst>
          </p:cNvPr>
          <p:cNvGrpSpPr>
            <a:grpSpLocks/>
          </p:cNvGrpSpPr>
          <p:nvPr/>
        </p:nvGrpSpPr>
        <p:grpSpPr bwMode="auto">
          <a:xfrm>
            <a:off x="-325438" y="0"/>
            <a:ext cx="2386013" cy="7029450"/>
            <a:chOff x="0" y="0"/>
            <a:chExt cx="2389189" cy="7029887"/>
          </a:xfrm>
        </p:grpSpPr>
        <p:sp>
          <p:nvSpPr>
            <p:cNvPr id="20537" name="Freeform 17">
              <a:extLst>
                <a:ext uri="{FF2B5EF4-FFF2-40B4-BE49-F238E27FC236}">
                  <a16:creationId xmlns:a16="http://schemas.microsoft.com/office/drawing/2014/main" id="{8A06FD5A-E7FB-4FFD-837D-EF750EE2D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8" name="Freeform 18">
              <a:extLst>
                <a:ext uri="{FF2B5EF4-FFF2-40B4-BE49-F238E27FC236}">
                  <a16:creationId xmlns:a16="http://schemas.microsoft.com/office/drawing/2014/main" id="{854C5688-F962-49FF-9E7B-B18350CF7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9" name="Freeform 20">
              <a:extLst>
                <a:ext uri="{FF2B5EF4-FFF2-40B4-BE49-F238E27FC236}">
                  <a16:creationId xmlns:a16="http://schemas.microsoft.com/office/drawing/2014/main" id="{A4FCA997-8F08-4CF2-BFF9-F56235C7C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0" name="Freeform 21">
              <a:extLst>
                <a:ext uri="{FF2B5EF4-FFF2-40B4-BE49-F238E27FC236}">
                  <a16:creationId xmlns:a16="http://schemas.microsoft.com/office/drawing/2014/main" id="{F70669FC-C5DC-4108-A475-139A2B87D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1" name="Freeform 22">
              <a:extLst>
                <a:ext uri="{FF2B5EF4-FFF2-40B4-BE49-F238E27FC236}">
                  <a16:creationId xmlns:a16="http://schemas.microsoft.com/office/drawing/2014/main" id="{F35C7DCD-A3AC-4E1B-B76F-041212E2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2" name="Freeform 23">
              <a:extLst>
                <a:ext uri="{FF2B5EF4-FFF2-40B4-BE49-F238E27FC236}">
                  <a16:creationId xmlns:a16="http://schemas.microsoft.com/office/drawing/2014/main" id="{6A8FF8A7-4D6A-49E1-9A52-93A41E778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3" name="Freeform 30">
              <a:extLst>
                <a:ext uri="{FF2B5EF4-FFF2-40B4-BE49-F238E27FC236}">
                  <a16:creationId xmlns:a16="http://schemas.microsoft.com/office/drawing/2014/main" id="{14F78E99-F0DD-4EE2-879A-87954CD57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4" name="Freeform 31">
              <a:extLst>
                <a:ext uri="{FF2B5EF4-FFF2-40B4-BE49-F238E27FC236}">
                  <a16:creationId xmlns:a16="http://schemas.microsoft.com/office/drawing/2014/main" id="{19A8A67C-DFA1-47C4-ABD9-07E58493D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5" name="Freeform 32">
              <a:extLst>
                <a:ext uri="{FF2B5EF4-FFF2-40B4-BE49-F238E27FC236}">
                  <a16:creationId xmlns:a16="http://schemas.microsoft.com/office/drawing/2014/main" id="{F359AD67-5AA9-48D9-BBB8-E7C56D4CC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6" name="Freeform 33">
              <a:extLst>
                <a:ext uri="{FF2B5EF4-FFF2-40B4-BE49-F238E27FC236}">
                  <a16:creationId xmlns:a16="http://schemas.microsoft.com/office/drawing/2014/main" id="{3D6A92BF-3609-4B7F-AFFB-B19E99187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7" name="Freeform 34">
              <a:extLst>
                <a:ext uri="{FF2B5EF4-FFF2-40B4-BE49-F238E27FC236}">
                  <a16:creationId xmlns:a16="http://schemas.microsoft.com/office/drawing/2014/main" id="{107D7719-67F5-49E9-A377-49096DA53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8" name="Freeform 40">
              <a:extLst>
                <a:ext uri="{FF2B5EF4-FFF2-40B4-BE49-F238E27FC236}">
                  <a16:creationId xmlns:a16="http://schemas.microsoft.com/office/drawing/2014/main" id="{AE573618-A30B-44F5-8D24-1515B7C6E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9" name="Freeform 41">
              <a:extLst>
                <a:ext uri="{FF2B5EF4-FFF2-40B4-BE49-F238E27FC236}">
                  <a16:creationId xmlns:a16="http://schemas.microsoft.com/office/drawing/2014/main" id="{66E624C2-F17B-479F-9220-F9BAF1D03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0" name="Freeform 42">
              <a:extLst>
                <a:ext uri="{FF2B5EF4-FFF2-40B4-BE49-F238E27FC236}">
                  <a16:creationId xmlns:a16="http://schemas.microsoft.com/office/drawing/2014/main" id="{25F81F7E-23FA-4AEA-8161-C9D49924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1" name="Freeform 43">
              <a:extLst>
                <a:ext uri="{FF2B5EF4-FFF2-40B4-BE49-F238E27FC236}">
                  <a16:creationId xmlns:a16="http://schemas.microsoft.com/office/drawing/2014/main" id="{A3BF000F-8447-46DE-9137-702234E09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2" name="Freeform 59">
              <a:extLst>
                <a:ext uri="{FF2B5EF4-FFF2-40B4-BE49-F238E27FC236}">
                  <a16:creationId xmlns:a16="http://schemas.microsoft.com/office/drawing/2014/main" id="{4E05AC95-A4F5-4A7F-A691-5A6FD45A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3" name="Freeform 60">
              <a:extLst>
                <a:ext uri="{FF2B5EF4-FFF2-40B4-BE49-F238E27FC236}">
                  <a16:creationId xmlns:a16="http://schemas.microsoft.com/office/drawing/2014/main" id="{EA214CDA-D780-4345-8C7E-4965A158F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4" name="Freeform 61">
              <a:extLst>
                <a:ext uri="{FF2B5EF4-FFF2-40B4-BE49-F238E27FC236}">
                  <a16:creationId xmlns:a16="http://schemas.microsoft.com/office/drawing/2014/main" id="{588454BD-A9CB-4E38-9CB5-03EDE0462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5" name="Freeform 62">
              <a:extLst>
                <a:ext uri="{FF2B5EF4-FFF2-40B4-BE49-F238E27FC236}">
                  <a16:creationId xmlns:a16="http://schemas.microsoft.com/office/drawing/2014/main" id="{902CBCB2-C941-4179-9585-3F454E0E6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6" name="Freeform 77">
              <a:extLst>
                <a:ext uri="{FF2B5EF4-FFF2-40B4-BE49-F238E27FC236}">
                  <a16:creationId xmlns:a16="http://schemas.microsoft.com/office/drawing/2014/main" id="{DB47A84F-58FF-4B76-87C9-12381F982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7" name="Freeform 78">
              <a:extLst>
                <a:ext uri="{FF2B5EF4-FFF2-40B4-BE49-F238E27FC236}">
                  <a16:creationId xmlns:a16="http://schemas.microsoft.com/office/drawing/2014/main" id="{008CD376-C94B-455B-963A-2470AA18B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8" name="Freeform 79">
              <a:extLst>
                <a:ext uri="{FF2B5EF4-FFF2-40B4-BE49-F238E27FC236}">
                  <a16:creationId xmlns:a16="http://schemas.microsoft.com/office/drawing/2014/main" id="{9757B750-381A-48BE-9773-C7981BF37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9" name="Freeform 80">
              <a:extLst>
                <a:ext uri="{FF2B5EF4-FFF2-40B4-BE49-F238E27FC236}">
                  <a16:creationId xmlns:a16="http://schemas.microsoft.com/office/drawing/2014/main" id="{60C9ADAA-BA90-472C-9E0D-EC1A39500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0" name="Freeform 81">
              <a:extLst>
                <a:ext uri="{FF2B5EF4-FFF2-40B4-BE49-F238E27FC236}">
                  <a16:creationId xmlns:a16="http://schemas.microsoft.com/office/drawing/2014/main" id="{06D65540-E916-425F-AED4-CD23F6943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1" name="Freeform 82">
              <a:extLst>
                <a:ext uri="{FF2B5EF4-FFF2-40B4-BE49-F238E27FC236}">
                  <a16:creationId xmlns:a16="http://schemas.microsoft.com/office/drawing/2014/main" id="{DD2028A5-B493-4BE4-BD6F-DF15DD05E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2" name="Freeform 86">
              <a:extLst>
                <a:ext uri="{FF2B5EF4-FFF2-40B4-BE49-F238E27FC236}">
                  <a16:creationId xmlns:a16="http://schemas.microsoft.com/office/drawing/2014/main" id="{E0374292-A0A1-4CE0-AF89-CAA2E02D1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3" name="Freeform 100">
              <a:extLst>
                <a:ext uri="{FF2B5EF4-FFF2-40B4-BE49-F238E27FC236}">
                  <a16:creationId xmlns:a16="http://schemas.microsoft.com/office/drawing/2014/main" id="{20C71ADC-65A9-42FD-B7E5-04E4797F08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4" name="Freeform 101">
              <a:extLst>
                <a:ext uri="{FF2B5EF4-FFF2-40B4-BE49-F238E27FC236}">
                  <a16:creationId xmlns:a16="http://schemas.microsoft.com/office/drawing/2014/main" id="{8DBC089D-0A8C-4923-808B-67C219232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5" name="Freeform 102">
              <a:extLst>
                <a:ext uri="{FF2B5EF4-FFF2-40B4-BE49-F238E27FC236}">
                  <a16:creationId xmlns:a16="http://schemas.microsoft.com/office/drawing/2014/main" id="{6609ECEF-07E4-4FB6-B440-8D122F0DB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6" name="Freeform 104">
              <a:extLst>
                <a:ext uri="{FF2B5EF4-FFF2-40B4-BE49-F238E27FC236}">
                  <a16:creationId xmlns:a16="http://schemas.microsoft.com/office/drawing/2014/main" id="{15713E0C-E331-42CC-8A27-04B2E381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7" name="Freeform 105">
              <a:extLst>
                <a:ext uri="{FF2B5EF4-FFF2-40B4-BE49-F238E27FC236}">
                  <a16:creationId xmlns:a16="http://schemas.microsoft.com/office/drawing/2014/main" id="{606D0D5E-1F6B-4BF7-87E7-01B5CC44F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8" name="Freeform 106">
              <a:extLst>
                <a:ext uri="{FF2B5EF4-FFF2-40B4-BE49-F238E27FC236}">
                  <a16:creationId xmlns:a16="http://schemas.microsoft.com/office/drawing/2014/main" id="{02BCD7F3-7EB3-4502-BE77-37AF7E425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9" name="Freeform 109">
              <a:extLst>
                <a:ext uri="{FF2B5EF4-FFF2-40B4-BE49-F238E27FC236}">
                  <a16:creationId xmlns:a16="http://schemas.microsoft.com/office/drawing/2014/main" id="{0B9162C5-B29C-453D-8691-4C3D6D142C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0" name="Freeform 112">
              <a:extLst>
                <a:ext uri="{FF2B5EF4-FFF2-40B4-BE49-F238E27FC236}">
                  <a16:creationId xmlns:a16="http://schemas.microsoft.com/office/drawing/2014/main" id="{7CACDF6E-547A-48B8-BAA1-E107B4EE28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1" name="Freeform 50">
              <a:extLst>
                <a:ext uri="{FF2B5EF4-FFF2-40B4-BE49-F238E27FC236}">
                  <a16:creationId xmlns:a16="http://schemas.microsoft.com/office/drawing/2014/main" id="{75EAD41D-97E5-44D7-AA4E-7B6B805EBE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2" name="Freeform 24">
              <a:extLst>
                <a:ext uri="{FF2B5EF4-FFF2-40B4-BE49-F238E27FC236}">
                  <a16:creationId xmlns:a16="http://schemas.microsoft.com/office/drawing/2014/main" id="{50E5E79C-0BC3-4704-B92F-BCD702D17B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3" name="Freeform 74">
              <a:extLst>
                <a:ext uri="{FF2B5EF4-FFF2-40B4-BE49-F238E27FC236}">
                  <a16:creationId xmlns:a16="http://schemas.microsoft.com/office/drawing/2014/main" id="{A2E05AE9-0EA5-45B0-99E3-3B2E0D0500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4" name="Freeform 22">
              <a:extLst>
                <a:ext uri="{FF2B5EF4-FFF2-40B4-BE49-F238E27FC236}">
                  <a16:creationId xmlns:a16="http://schemas.microsoft.com/office/drawing/2014/main" id="{232E95A6-0A8C-4483-BAB4-0479727F79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5" name="Freeform 26">
              <a:extLst>
                <a:ext uri="{FF2B5EF4-FFF2-40B4-BE49-F238E27FC236}">
                  <a16:creationId xmlns:a16="http://schemas.microsoft.com/office/drawing/2014/main" id="{90E45724-53C3-4AE5-AFA9-90B5FFB717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6" name="Freeform 57">
              <a:extLst>
                <a:ext uri="{FF2B5EF4-FFF2-40B4-BE49-F238E27FC236}">
                  <a16:creationId xmlns:a16="http://schemas.microsoft.com/office/drawing/2014/main" id="{2409104D-0F1E-475C-B49C-120F36772A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7" name="Freeform 72">
              <a:extLst>
                <a:ext uri="{FF2B5EF4-FFF2-40B4-BE49-F238E27FC236}">
                  <a16:creationId xmlns:a16="http://schemas.microsoft.com/office/drawing/2014/main" id="{C08D355B-EEE8-4580-B7B6-732055F9A5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3" name="Group 44">
            <a:extLst>
              <a:ext uri="{FF2B5EF4-FFF2-40B4-BE49-F238E27FC236}">
                <a16:creationId xmlns:a16="http://schemas.microsoft.com/office/drawing/2014/main" id="{A9A04C6B-B004-481D-BC90-E69638DADEF5}"/>
              </a:ext>
            </a:extLst>
          </p:cNvPr>
          <p:cNvGrpSpPr>
            <a:grpSpLocks/>
          </p:cNvGrpSpPr>
          <p:nvPr/>
        </p:nvGrpSpPr>
        <p:grpSpPr bwMode="auto">
          <a:xfrm>
            <a:off x="7940675" y="26988"/>
            <a:ext cx="3752850" cy="1649412"/>
            <a:chOff x="0" y="0"/>
            <a:chExt cx="3752848" cy="1648304"/>
          </a:xfrm>
        </p:grpSpPr>
        <p:grpSp>
          <p:nvGrpSpPr>
            <p:cNvPr id="20493" name="Group 45">
              <a:extLst>
                <a:ext uri="{FF2B5EF4-FFF2-40B4-BE49-F238E27FC236}">
                  <a16:creationId xmlns:a16="http://schemas.microsoft.com/office/drawing/2014/main" id="{6135330A-A076-4AAC-95C5-3714ADADC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20495" name="Freeform 814">
                <a:extLst>
                  <a:ext uri="{FF2B5EF4-FFF2-40B4-BE49-F238E27FC236}">
                    <a16:creationId xmlns:a16="http://schemas.microsoft.com/office/drawing/2014/main" id="{3EB81638-3E35-4B25-B1AE-BFFAFE9E8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6" name="Freeform 823">
                <a:extLst>
                  <a:ext uri="{FF2B5EF4-FFF2-40B4-BE49-F238E27FC236}">
                    <a16:creationId xmlns:a16="http://schemas.microsoft.com/office/drawing/2014/main" id="{E6636295-D67C-461D-ADBC-92743F4C1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7" name="Freeform 910">
                <a:extLst>
                  <a:ext uri="{FF2B5EF4-FFF2-40B4-BE49-F238E27FC236}">
                    <a16:creationId xmlns:a16="http://schemas.microsoft.com/office/drawing/2014/main" id="{75636EF8-B9F2-4E3D-AA6B-997277126AD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8" name="Freeform 911">
                <a:extLst>
                  <a:ext uri="{FF2B5EF4-FFF2-40B4-BE49-F238E27FC236}">
                    <a16:creationId xmlns:a16="http://schemas.microsoft.com/office/drawing/2014/main" id="{461936E9-A08B-47B8-BF8A-5EF72E7F5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9" name="Freeform 912">
                <a:extLst>
                  <a:ext uri="{FF2B5EF4-FFF2-40B4-BE49-F238E27FC236}">
                    <a16:creationId xmlns:a16="http://schemas.microsoft.com/office/drawing/2014/main" id="{7C3AAB77-F413-44EB-8223-62C317FB5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0" name="Freeform 913">
                <a:extLst>
                  <a:ext uri="{FF2B5EF4-FFF2-40B4-BE49-F238E27FC236}">
                    <a16:creationId xmlns:a16="http://schemas.microsoft.com/office/drawing/2014/main" id="{6100ED62-6C38-4183-8980-83C19D428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1" name="Freeform 914">
                <a:extLst>
                  <a:ext uri="{FF2B5EF4-FFF2-40B4-BE49-F238E27FC236}">
                    <a16:creationId xmlns:a16="http://schemas.microsoft.com/office/drawing/2014/main" id="{CE8B0718-4662-4458-A93F-31A79454F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2" name="Freeform 915">
                <a:extLst>
                  <a:ext uri="{FF2B5EF4-FFF2-40B4-BE49-F238E27FC236}">
                    <a16:creationId xmlns:a16="http://schemas.microsoft.com/office/drawing/2014/main" id="{EC4F8840-7A6B-4FDC-B889-4A826F27C86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3" name="Freeform 916">
                <a:extLst>
                  <a:ext uri="{FF2B5EF4-FFF2-40B4-BE49-F238E27FC236}">
                    <a16:creationId xmlns:a16="http://schemas.microsoft.com/office/drawing/2014/main" id="{BF91D542-08A1-4386-94A5-24A9297B3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4" name="Freeform 917">
                <a:extLst>
                  <a:ext uri="{FF2B5EF4-FFF2-40B4-BE49-F238E27FC236}">
                    <a16:creationId xmlns:a16="http://schemas.microsoft.com/office/drawing/2014/main" id="{E3CFADED-4933-4F0B-8621-684DFBD32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5" name="Freeform 918">
                <a:extLst>
                  <a:ext uri="{FF2B5EF4-FFF2-40B4-BE49-F238E27FC236}">
                    <a16:creationId xmlns:a16="http://schemas.microsoft.com/office/drawing/2014/main" id="{F57DC3C7-2DC9-4477-BB3B-5830D70E4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6" name="Freeform 919">
                <a:extLst>
                  <a:ext uri="{FF2B5EF4-FFF2-40B4-BE49-F238E27FC236}">
                    <a16:creationId xmlns:a16="http://schemas.microsoft.com/office/drawing/2014/main" id="{E66E2494-91A8-41D6-8D70-3D1B5C84C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7" name="Freeform 920">
                <a:extLst>
                  <a:ext uri="{FF2B5EF4-FFF2-40B4-BE49-F238E27FC236}">
                    <a16:creationId xmlns:a16="http://schemas.microsoft.com/office/drawing/2014/main" id="{D8D11515-A516-4301-8350-664BE562F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8" name="Freeform 921">
                <a:extLst>
                  <a:ext uri="{FF2B5EF4-FFF2-40B4-BE49-F238E27FC236}">
                    <a16:creationId xmlns:a16="http://schemas.microsoft.com/office/drawing/2014/main" id="{4C60A26A-4A63-44E0-B1C6-EE848C501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9" name="Freeform 922">
                <a:extLst>
                  <a:ext uri="{FF2B5EF4-FFF2-40B4-BE49-F238E27FC236}">
                    <a16:creationId xmlns:a16="http://schemas.microsoft.com/office/drawing/2014/main" id="{62307A4B-D94F-45E5-B83B-5E402467D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0" name="Freeform 923">
                <a:extLst>
                  <a:ext uri="{FF2B5EF4-FFF2-40B4-BE49-F238E27FC236}">
                    <a16:creationId xmlns:a16="http://schemas.microsoft.com/office/drawing/2014/main" id="{8EC63552-1EC9-4DCC-AF2C-8E10105D2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1" name="Freeform 924">
                <a:extLst>
                  <a:ext uri="{FF2B5EF4-FFF2-40B4-BE49-F238E27FC236}">
                    <a16:creationId xmlns:a16="http://schemas.microsoft.com/office/drawing/2014/main" id="{A8ACC5AA-5535-4B77-9BF1-FAB26E6B1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2" name="Freeform 925">
                <a:extLst>
                  <a:ext uri="{FF2B5EF4-FFF2-40B4-BE49-F238E27FC236}">
                    <a16:creationId xmlns:a16="http://schemas.microsoft.com/office/drawing/2014/main" id="{240CB75B-4323-4B1E-A75D-8E7493A6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3" name="Freeform 926">
                <a:extLst>
                  <a:ext uri="{FF2B5EF4-FFF2-40B4-BE49-F238E27FC236}">
                    <a16:creationId xmlns:a16="http://schemas.microsoft.com/office/drawing/2014/main" id="{B6B28AA8-51F7-4599-A2EF-762DD42C0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4" name="Freeform 927">
                <a:extLst>
                  <a:ext uri="{FF2B5EF4-FFF2-40B4-BE49-F238E27FC236}">
                    <a16:creationId xmlns:a16="http://schemas.microsoft.com/office/drawing/2014/main" id="{AF590B25-C4F0-4646-9C3A-6C5210404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5" name="Freeform 928">
                <a:extLst>
                  <a:ext uri="{FF2B5EF4-FFF2-40B4-BE49-F238E27FC236}">
                    <a16:creationId xmlns:a16="http://schemas.microsoft.com/office/drawing/2014/main" id="{EFE21914-7B8E-4137-A13A-98523B42A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6" name="Freeform 929">
                <a:extLst>
                  <a:ext uri="{FF2B5EF4-FFF2-40B4-BE49-F238E27FC236}">
                    <a16:creationId xmlns:a16="http://schemas.microsoft.com/office/drawing/2014/main" id="{758932B9-A3D9-42A9-BC27-1CAD0AA2A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7" name="Freeform 930">
                <a:extLst>
                  <a:ext uri="{FF2B5EF4-FFF2-40B4-BE49-F238E27FC236}">
                    <a16:creationId xmlns:a16="http://schemas.microsoft.com/office/drawing/2014/main" id="{82AFA9E3-8649-4960-A1FF-F841862B4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8" name="Freeform 931">
                <a:extLst>
                  <a:ext uri="{FF2B5EF4-FFF2-40B4-BE49-F238E27FC236}">
                    <a16:creationId xmlns:a16="http://schemas.microsoft.com/office/drawing/2014/main" id="{D15F1EFD-88C9-448E-A061-2EC497413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9" name="Freeform 932">
                <a:extLst>
                  <a:ext uri="{FF2B5EF4-FFF2-40B4-BE49-F238E27FC236}">
                    <a16:creationId xmlns:a16="http://schemas.microsoft.com/office/drawing/2014/main" id="{7C90370C-E380-404B-8270-5F2AB16CC515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0" name="Freeform 933">
                <a:extLst>
                  <a:ext uri="{FF2B5EF4-FFF2-40B4-BE49-F238E27FC236}">
                    <a16:creationId xmlns:a16="http://schemas.microsoft.com/office/drawing/2014/main" id="{17902881-6EDF-4046-A154-482A3EA11E7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1" name="Freeform 934">
                <a:extLst>
                  <a:ext uri="{FF2B5EF4-FFF2-40B4-BE49-F238E27FC236}">
                    <a16:creationId xmlns:a16="http://schemas.microsoft.com/office/drawing/2014/main" id="{B4C57590-1280-4D6C-8C1B-2676B42FA49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2" name="Freeform 935">
                <a:extLst>
                  <a:ext uri="{FF2B5EF4-FFF2-40B4-BE49-F238E27FC236}">
                    <a16:creationId xmlns:a16="http://schemas.microsoft.com/office/drawing/2014/main" id="{71297EF3-6B0E-40BA-9AB3-D2BD8EBDA42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3" name="Freeform 936">
                <a:extLst>
                  <a:ext uri="{FF2B5EF4-FFF2-40B4-BE49-F238E27FC236}">
                    <a16:creationId xmlns:a16="http://schemas.microsoft.com/office/drawing/2014/main" id="{AB87556F-C4F5-4033-A747-A4B8BA5E9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4" name="Freeform 937">
                <a:extLst>
                  <a:ext uri="{FF2B5EF4-FFF2-40B4-BE49-F238E27FC236}">
                    <a16:creationId xmlns:a16="http://schemas.microsoft.com/office/drawing/2014/main" id="{B16FF1D4-66EB-4FE6-8664-6B9C848B0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5" name="Freeform 938">
                <a:extLst>
                  <a:ext uri="{FF2B5EF4-FFF2-40B4-BE49-F238E27FC236}">
                    <a16:creationId xmlns:a16="http://schemas.microsoft.com/office/drawing/2014/main" id="{E745F1D4-FE62-4EC4-8CB1-9E33DC0C1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6" name="Freeform 939">
                <a:extLst>
                  <a:ext uri="{FF2B5EF4-FFF2-40B4-BE49-F238E27FC236}">
                    <a16:creationId xmlns:a16="http://schemas.microsoft.com/office/drawing/2014/main" id="{9263FE49-A2C5-423E-8054-05E8AD3D2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7" name="Freeform 940">
                <a:extLst>
                  <a:ext uri="{FF2B5EF4-FFF2-40B4-BE49-F238E27FC236}">
                    <a16:creationId xmlns:a16="http://schemas.microsoft.com/office/drawing/2014/main" id="{E6737DF4-9D3E-414A-9B08-5509CA45E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8" name="Freeform 941">
                <a:extLst>
                  <a:ext uri="{FF2B5EF4-FFF2-40B4-BE49-F238E27FC236}">
                    <a16:creationId xmlns:a16="http://schemas.microsoft.com/office/drawing/2014/main" id="{66E9EA7A-AB0A-4807-B901-E2182E172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9" name="Freeform 942">
                <a:extLst>
                  <a:ext uri="{FF2B5EF4-FFF2-40B4-BE49-F238E27FC236}">
                    <a16:creationId xmlns:a16="http://schemas.microsoft.com/office/drawing/2014/main" id="{E44FFF07-29CF-4FEC-A191-4321C26DA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0" name="Freeform 943">
                <a:extLst>
                  <a:ext uri="{FF2B5EF4-FFF2-40B4-BE49-F238E27FC236}">
                    <a16:creationId xmlns:a16="http://schemas.microsoft.com/office/drawing/2014/main" id="{AA480B25-B93B-4F6D-8515-EBD188EEA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1" name="Freeform 944">
                <a:extLst>
                  <a:ext uri="{FF2B5EF4-FFF2-40B4-BE49-F238E27FC236}">
                    <a16:creationId xmlns:a16="http://schemas.microsoft.com/office/drawing/2014/main" id="{20B79D45-F33A-4001-943B-B54EFB633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2" name="Freeform 945">
                <a:extLst>
                  <a:ext uri="{FF2B5EF4-FFF2-40B4-BE49-F238E27FC236}">
                    <a16:creationId xmlns:a16="http://schemas.microsoft.com/office/drawing/2014/main" id="{97500438-B7D4-4DE3-B849-F853F8B91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3" name="Freeform 946">
                <a:extLst>
                  <a:ext uri="{FF2B5EF4-FFF2-40B4-BE49-F238E27FC236}">
                    <a16:creationId xmlns:a16="http://schemas.microsoft.com/office/drawing/2014/main" id="{47168220-8495-4A21-BBA5-5C292CE29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4" name="Freeform 947">
                <a:extLst>
                  <a:ext uri="{FF2B5EF4-FFF2-40B4-BE49-F238E27FC236}">
                    <a16:creationId xmlns:a16="http://schemas.microsoft.com/office/drawing/2014/main" id="{D4CD8E27-32DB-49DA-8D9F-7AF95230F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1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5" name="Freeform 948">
                <a:extLst>
                  <a:ext uri="{FF2B5EF4-FFF2-40B4-BE49-F238E27FC236}">
                    <a16:creationId xmlns:a16="http://schemas.microsoft.com/office/drawing/2014/main" id="{374B2CDF-6389-49D9-9C30-16CCFEEDA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6" name="Rectangle 949">
                <a:extLst>
                  <a:ext uri="{FF2B5EF4-FFF2-40B4-BE49-F238E27FC236}">
                    <a16:creationId xmlns:a16="http://schemas.microsoft.com/office/drawing/2014/main" id="{E6C06078-0908-4801-BEA4-149DD4ED2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D1D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0494" name="文本框 47">
              <a:extLst>
                <a:ext uri="{FF2B5EF4-FFF2-40B4-BE49-F238E27FC236}">
                  <a16:creationId xmlns:a16="http://schemas.microsoft.com/office/drawing/2014/main" id="{2191984C-EBB3-4ECE-ABAE-3CCEACBEB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696" y="426896"/>
              <a:ext cx="2861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Fourth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sp>
        <p:nvSpPr>
          <p:cNvPr id="20484" name="椭圆 91">
            <a:extLst>
              <a:ext uri="{FF2B5EF4-FFF2-40B4-BE49-F238E27FC236}">
                <a16:creationId xmlns:a16="http://schemas.microsoft.com/office/drawing/2014/main" id="{EE59C683-D5F6-4C48-9359-E6B89104C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2430463"/>
            <a:ext cx="1581150" cy="1581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5" name="椭圆 93">
            <a:extLst>
              <a:ext uri="{FF2B5EF4-FFF2-40B4-BE49-F238E27FC236}">
                <a16:creationId xmlns:a16="http://schemas.microsoft.com/office/drawing/2014/main" id="{E995BD08-A20F-49A7-A3CA-684D60F1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2430463"/>
            <a:ext cx="1581150" cy="1581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6" name="椭圆 95">
            <a:extLst>
              <a:ext uri="{FF2B5EF4-FFF2-40B4-BE49-F238E27FC236}">
                <a16:creationId xmlns:a16="http://schemas.microsoft.com/office/drawing/2014/main" id="{2C1E5ACA-5CD7-4C93-98DC-DEECDB2B1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2430463"/>
            <a:ext cx="1581150" cy="1581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7" name="文本框 96">
            <a:extLst>
              <a:ext uri="{FF2B5EF4-FFF2-40B4-BE49-F238E27FC236}">
                <a16:creationId xmlns:a16="http://schemas.microsoft.com/office/drawing/2014/main" id="{B5C22492-B28A-44BC-9C72-85AE7F4B3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2713038"/>
            <a:ext cx="1581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6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50</a:t>
            </a:r>
            <a:r>
              <a:rPr kumimoji="0" lang="en-US" altLang="zh-CN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%</a:t>
            </a:r>
            <a:endParaRPr kumimoji="0" lang="zh-CN" altLang="en-US" sz="2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88" name="文本框 97">
            <a:extLst>
              <a:ext uri="{FF2B5EF4-FFF2-40B4-BE49-F238E27FC236}">
                <a16:creationId xmlns:a16="http://schemas.microsoft.com/office/drawing/2014/main" id="{9CE1C0CE-7EA0-4612-A4C9-F00A16F28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2713038"/>
            <a:ext cx="1581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6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90</a:t>
            </a:r>
            <a:r>
              <a:rPr kumimoji="0" lang="en-US" altLang="zh-CN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%</a:t>
            </a:r>
            <a:endParaRPr kumimoji="0" lang="zh-CN" altLang="en-US" sz="2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89" name="文本框 98">
            <a:extLst>
              <a:ext uri="{FF2B5EF4-FFF2-40B4-BE49-F238E27FC236}">
                <a16:creationId xmlns:a16="http://schemas.microsoft.com/office/drawing/2014/main" id="{6AF857E4-C544-473E-AAF9-5E127AB9F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2717800"/>
            <a:ext cx="1581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6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23</a:t>
            </a:r>
            <a:r>
              <a:rPr kumimoji="0" lang="en-US" altLang="zh-CN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%</a:t>
            </a:r>
            <a:endParaRPr kumimoji="0" lang="zh-CN" altLang="en-US" sz="2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90" name="文本框 99">
            <a:extLst>
              <a:ext uri="{FF2B5EF4-FFF2-40B4-BE49-F238E27FC236}">
                <a16:creationId xmlns:a16="http://schemas.microsoft.com/office/drawing/2014/main" id="{7EB8AB80-5C8F-46D7-A720-843AF6A0B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4479925"/>
            <a:ext cx="26955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0491" name="文本框 100">
            <a:extLst>
              <a:ext uri="{FF2B5EF4-FFF2-40B4-BE49-F238E27FC236}">
                <a16:creationId xmlns:a16="http://schemas.microsoft.com/office/drawing/2014/main" id="{83504AEF-E0DA-456E-A374-8E7C1E4D1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4479925"/>
            <a:ext cx="26955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  <p:sp>
        <p:nvSpPr>
          <p:cNvPr id="20492" name="文本框 101">
            <a:extLst>
              <a:ext uri="{FF2B5EF4-FFF2-40B4-BE49-F238E27FC236}">
                <a16:creationId xmlns:a16="http://schemas.microsoft.com/office/drawing/2014/main" id="{2E9D7BC8-E00D-46C8-8E29-C5B91F964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8550" y="4443413"/>
            <a:ext cx="26955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r>
              <a:rPr kumimoji="0" lang="en-US" altLang="zh-CN" sz="2000">
                <a:solidFill>
                  <a:schemeClr val="bg1"/>
                </a:solidFill>
                <a:latin typeface="MingLiU_HKSCS" panose="02020500000000000000" pitchFamily="18" charset="-120"/>
                <a:ea typeface="MingLiU_HKSCS" panose="02020500000000000000" pitchFamily="18" charset="-120"/>
                <a:sym typeface="MingLiU_HKSCS" panose="02020500000000000000" pitchFamily="18" charset="-120"/>
              </a:rPr>
              <a:t>ADD  KEY WORDS</a:t>
            </a:r>
            <a:endParaRPr kumimoji="0" lang="zh-CN" altLang="en-US" sz="2000">
              <a:solidFill>
                <a:schemeClr val="bg1"/>
              </a:solidFill>
              <a:latin typeface="MingLiU_HKSCS" panose="02020500000000000000" pitchFamily="18" charset="-120"/>
              <a:ea typeface="MingLiU_HKSCS" panose="02020500000000000000" pitchFamily="18" charset="-120"/>
              <a:sym typeface="MingLiU_HKSCS" panose="02020500000000000000" pitchFamily="18" charset="-120"/>
            </a:endParaRPr>
          </a:p>
          <a:p>
            <a:endParaRPr kumimoji="0" lang="zh-CN" altLang="en-US" sz="1800">
              <a:solidFill>
                <a:schemeClr val="bg1"/>
              </a:solidFill>
              <a:latin typeface="Adobe Myungjo Std M" pitchFamily="18" charset="-128"/>
              <a:sym typeface="Adobe Myungjo Std M" pitchFamily="18" charset="-128"/>
            </a:endParaRPr>
          </a:p>
        </p:txBody>
      </p:sp>
    </p:spTree>
  </p:cSld>
  <p:clrMapOvr>
    <a:masterClrMapping/>
  </p:clrMapOvr>
  <p:transition spd="slow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704A0690-77EF-464B-886F-9360466AAB5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140950" y="0"/>
            <a:ext cx="2390775" cy="7029450"/>
            <a:chOff x="0" y="0"/>
            <a:chExt cx="2389189" cy="7029887"/>
          </a:xfrm>
        </p:grpSpPr>
        <p:sp>
          <p:nvSpPr>
            <p:cNvPr id="21748" name="Freeform 17">
              <a:extLst>
                <a:ext uri="{FF2B5EF4-FFF2-40B4-BE49-F238E27FC236}">
                  <a16:creationId xmlns:a16="http://schemas.microsoft.com/office/drawing/2014/main" id="{E3380950-FD48-45BA-8634-204C32D2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49" name="Freeform 18">
              <a:extLst>
                <a:ext uri="{FF2B5EF4-FFF2-40B4-BE49-F238E27FC236}">
                  <a16:creationId xmlns:a16="http://schemas.microsoft.com/office/drawing/2014/main" id="{C6648D2F-4061-4F31-9DF1-E8A8C1C52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471229"/>
              <a:ext cx="835845" cy="706845"/>
            </a:xfrm>
            <a:custGeom>
              <a:avLst/>
              <a:gdLst>
                <a:gd name="T0" fmla="*/ 2147483647 w 295"/>
                <a:gd name="T1" fmla="*/ 0 h 240"/>
                <a:gd name="T2" fmla="*/ 0 w 295"/>
                <a:gd name="T3" fmla="*/ 1578691185 h 240"/>
                <a:gd name="T4" fmla="*/ 1284481262 w 295"/>
                <a:gd name="T5" fmla="*/ 2081791058 h 240"/>
                <a:gd name="T6" fmla="*/ 2147483647 w 295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40"/>
                <a:gd name="T14" fmla="*/ 295 w 295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40">
                  <a:moveTo>
                    <a:pt x="295" y="0"/>
                  </a:moveTo>
                  <a:lnTo>
                    <a:pt x="0" y="182"/>
                  </a:lnTo>
                  <a:lnTo>
                    <a:pt x="160" y="240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50" name="Freeform 20">
              <a:extLst>
                <a:ext uri="{FF2B5EF4-FFF2-40B4-BE49-F238E27FC236}">
                  <a16:creationId xmlns:a16="http://schemas.microsoft.com/office/drawing/2014/main" id="{A588A0A1-4983-42FF-AA18-462BBE7DA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51" name="Freeform 21">
              <a:extLst>
                <a:ext uri="{FF2B5EF4-FFF2-40B4-BE49-F238E27FC236}">
                  <a16:creationId xmlns:a16="http://schemas.microsoft.com/office/drawing/2014/main" id="{0949653B-2820-426C-8456-A0AED5178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998418"/>
            </a:xfrm>
            <a:custGeom>
              <a:avLst/>
              <a:gdLst>
                <a:gd name="T0" fmla="*/ 0 w 148"/>
                <a:gd name="T1" fmla="*/ 0 h 339"/>
                <a:gd name="T2" fmla="*/ 0 w 148"/>
                <a:gd name="T3" fmla="*/ 2147483647 h 339"/>
                <a:gd name="T4" fmla="*/ 1188143222 w 148"/>
                <a:gd name="T5" fmla="*/ 633212011 h 339"/>
                <a:gd name="T6" fmla="*/ 0 w 14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339"/>
                <a:gd name="T14" fmla="*/ 148 w 14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339">
                  <a:moveTo>
                    <a:pt x="0" y="0"/>
                  </a:moveTo>
                  <a:lnTo>
                    <a:pt x="0" y="339"/>
                  </a:lnTo>
                  <a:lnTo>
                    <a:pt x="148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52" name="Freeform 22">
              <a:extLst>
                <a:ext uri="{FF2B5EF4-FFF2-40B4-BE49-F238E27FC236}">
                  <a16:creationId xmlns:a16="http://schemas.microsoft.com/office/drawing/2014/main" id="{48EED80B-3630-4690-96B2-7FD1790B8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53" name="Freeform 23">
              <a:extLst>
                <a:ext uri="{FF2B5EF4-FFF2-40B4-BE49-F238E27FC236}">
                  <a16:creationId xmlns:a16="http://schemas.microsoft.com/office/drawing/2014/main" id="{C1E0441F-D762-4952-BDFF-600EC8070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23834"/>
              <a:ext cx="835845" cy="783419"/>
            </a:xfrm>
            <a:custGeom>
              <a:avLst/>
              <a:gdLst>
                <a:gd name="T0" fmla="*/ 1188143751 w 295"/>
                <a:gd name="T1" fmla="*/ 0 h 266"/>
                <a:gd name="T2" fmla="*/ 0 w 295"/>
                <a:gd name="T3" fmla="*/ 2147483647 h 266"/>
                <a:gd name="T4" fmla="*/ 2147483647 w 295"/>
                <a:gd name="T5" fmla="*/ 728623848 h 266"/>
                <a:gd name="T6" fmla="*/ 1188143751 w 295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266"/>
                <a:gd name="T14" fmla="*/ 295 w 295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266">
                  <a:moveTo>
                    <a:pt x="148" y="0"/>
                  </a:moveTo>
                  <a:lnTo>
                    <a:pt x="0" y="266"/>
                  </a:lnTo>
                  <a:lnTo>
                    <a:pt x="295" y="84"/>
                  </a:lnTo>
                  <a:lnTo>
                    <a:pt x="1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54" name="Freeform 30">
              <a:extLst>
                <a:ext uri="{FF2B5EF4-FFF2-40B4-BE49-F238E27FC236}">
                  <a16:creationId xmlns:a16="http://schemas.microsoft.com/office/drawing/2014/main" id="{9C05D199-1129-4FE5-8C13-0214313E4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55" name="Freeform 31">
              <a:extLst>
                <a:ext uri="{FF2B5EF4-FFF2-40B4-BE49-F238E27FC236}">
                  <a16:creationId xmlns:a16="http://schemas.microsoft.com/office/drawing/2014/main" id="{A9809EEE-D72E-4402-A900-1C705E81E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730406"/>
            </a:xfrm>
            <a:custGeom>
              <a:avLst/>
              <a:gdLst>
                <a:gd name="T0" fmla="*/ 1284477594 w 221"/>
                <a:gd name="T1" fmla="*/ 503099530 h 248"/>
                <a:gd name="T2" fmla="*/ 0 w 221"/>
                <a:gd name="T3" fmla="*/ 0 h 248"/>
                <a:gd name="T4" fmla="*/ 1774186111 w 221"/>
                <a:gd name="T5" fmla="*/ 2147483647 h 248"/>
                <a:gd name="T6" fmla="*/ 1284477594 w 221"/>
                <a:gd name="T7" fmla="*/ 503099530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248"/>
                <a:gd name="T14" fmla="*/ 221 w 221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248">
                  <a:moveTo>
                    <a:pt x="160" y="58"/>
                  </a:moveTo>
                  <a:lnTo>
                    <a:pt x="0" y="0"/>
                  </a:lnTo>
                  <a:lnTo>
                    <a:pt x="221" y="248"/>
                  </a:lnTo>
                  <a:lnTo>
                    <a:pt x="16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56" name="Freeform 32">
              <a:extLst>
                <a:ext uri="{FF2B5EF4-FFF2-40B4-BE49-F238E27FC236}">
                  <a16:creationId xmlns:a16="http://schemas.microsoft.com/office/drawing/2014/main" id="{7CB36642-9531-4C21-964A-63B1F34A7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57" name="Freeform 33">
              <a:extLst>
                <a:ext uri="{FF2B5EF4-FFF2-40B4-BE49-F238E27FC236}">
                  <a16:creationId xmlns:a16="http://schemas.microsoft.com/office/drawing/2014/main" id="{53B901A4-47AF-472F-8D4C-B3C4BAF37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007253"/>
              <a:ext cx="626175" cy="2294300"/>
            </a:xfrm>
            <a:custGeom>
              <a:avLst/>
              <a:gdLst>
                <a:gd name="T0" fmla="*/ 0 w 221"/>
                <a:gd name="T1" fmla="*/ 0 h 779"/>
                <a:gd name="T2" fmla="*/ 0 w 221"/>
                <a:gd name="T3" fmla="*/ 2147483647 h 779"/>
                <a:gd name="T4" fmla="*/ 1774186111 w 221"/>
                <a:gd name="T5" fmla="*/ 2147483647 h 779"/>
                <a:gd name="T6" fmla="*/ 0 w 221"/>
                <a:gd name="T7" fmla="*/ 0 h 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779"/>
                <a:gd name="T14" fmla="*/ 221 w 221"/>
                <a:gd name="T15" fmla="*/ 779 h 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779">
                  <a:moveTo>
                    <a:pt x="0" y="0"/>
                  </a:moveTo>
                  <a:lnTo>
                    <a:pt x="0" y="779"/>
                  </a:lnTo>
                  <a:lnTo>
                    <a:pt x="221" y="2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58" name="Freeform 34">
              <a:extLst>
                <a:ext uri="{FF2B5EF4-FFF2-40B4-BE49-F238E27FC236}">
                  <a16:creationId xmlns:a16="http://schemas.microsoft.com/office/drawing/2014/main" id="{F458ED43-043A-43FF-A0D8-F1C7F95CE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8835"/>
              <a:ext cx="419339" cy="214999"/>
            </a:xfrm>
            <a:custGeom>
              <a:avLst/>
              <a:gdLst>
                <a:gd name="T0" fmla="*/ 1188143222 w 148"/>
                <a:gd name="T1" fmla="*/ 0 h 73"/>
                <a:gd name="T2" fmla="*/ 0 w 148"/>
                <a:gd name="T3" fmla="*/ 0 h 73"/>
                <a:gd name="T4" fmla="*/ 1188143222 w 148"/>
                <a:gd name="T5" fmla="*/ 633213288 h 73"/>
                <a:gd name="T6" fmla="*/ 1188143222 w 148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3"/>
                <a:gd name="T14" fmla="*/ 148 w 148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3">
                  <a:moveTo>
                    <a:pt x="148" y="0"/>
                  </a:moveTo>
                  <a:lnTo>
                    <a:pt x="0" y="0"/>
                  </a:lnTo>
                  <a:lnTo>
                    <a:pt x="148" y="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59" name="Freeform 40">
              <a:extLst>
                <a:ext uri="{FF2B5EF4-FFF2-40B4-BE49-F238E27FC236}">
                  <a16:creationId xmlns:a16="http://schemas.microsoft.com/office/drawing/2014/main" id="{588D841F-A4D0-49BD-98D8-0047C102C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60" name="Freeform 41">
              <a:extLst>
                <a:ext uri="{FF2B5EF4-FFF2-40B4-BE49-F238E27FC236}">
                  <a16:creationId xmlns:a16="http://schemas.microsoft.com/office/drawing/2014/main" id="{EE06D4E8-AEA3-4564-915A-AE51C2842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1178074"/>
              <a:ext cx="172836" cy="559585"/>
            </a:xfrm>
            <a:custGeom>
              <a:avLst/>
              <a:gdLst>
                <a:gd name="T0" fmla="*/ 0 w 61"/>
                <a:gd name="T1" fmla="*/ 0 h 190"/>
                <a:gd name="T2" fmla="*/ 489709556 w 61"/>
                <a:gd name="T3" fmla="*/ 1648080906 h 190"/>
                <a:gd name="T4" fmla="*/ 489709556 w 61"/>
                <a:gd name="T5" fmla="*/ 156133051 h 190"/>
                <a:gd name="T6" fmla="*/ 0 w 61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90"/>
                <a:gd name="T14" fmla="*/ 61 w 61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90">
                  <a:moveTo>
                    <a:pt x="0" y="0"/>
                  </a:moveTo>
                  <a:lnTo>
                    <a:pt x="61" y="190"/>
                  </a:lnTo>
                  <a:lnTo>
                    <a:pt x="61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61" name="Freeform 42">
              <a:extLst>
                <a:ext uri="{FF2B5EF4-FFF2-40B4-BE49-F238E27FC236}">
                  <a16:creationId xmlns:a16="http://schemas.microsoft.com/office/drawing/2014/main" id="{CCC1E3E7-B6A9-45F9-A35B-C4FE2932B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62" name="Freeform 43">
              <a:extLst>
                <a:ext uri="{FF2B5EF4-FFF2-40B4-BE49-F238E27FC236}">
                  <a16:creationId xmlns:a16="http://schemas.microsoft.com/office/drawing/2014/main" id="{5290F4D7-FEEC-4131-9589-79B2D3068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51" y="471229"/>
              <a:ext cx="382505" cy="759858"/>
            </a:xfrm>
            <a:custGeom>
              <a:avLst/>
              <a:gdLst>
                <a:gd name="T0" fmla="*/ 1083778334 w 135"/>
                <a:gd name="T1" fmla="*/ 0 h 258"/>
                <a:gd name="T2" fmla="*/ 0 w 135"/>
                <a:gd name="T3" fmla="*/ 2081790031 h 258"/>
                <a:gd name="T4" fmla="*/ 489708401 w 135"/>
                <a:gd name="T5" fmla="*/ 2147483647 h 258"/>
                <a:gd name="T6" fmla="*/ 1083778334 w 135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258"/>
                <a:gd name="T14" fmla="*/ 135 w 135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258">
                  <a:moveTo>
                    <a:pt x="135" y="0"/>
                  </a:moveTo>
                  <a:lnTo>
                    <a:pt x="0" y="240"/>
                  </a:lnTo>
                  <a:lnTo>
                    <a:pt x="61" y="258"/>
                  </a:lnTo>
                  <a:lnTo>
                    <a:pt x="1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63" name="Freeform 59">
              <a:extLst>
                <a:ext uri="{FF2B5EF4-FFF2-40B4-BE49-F238E27FC236}">
                  <a16:creationId xmlns:a16="http://schemas.microsoft.com/office/drawing/2014/main" id="{78F592D3-B9E1-4CD7-B7F1-15E466E3A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2603544"/>
              <a:ext cx="379672" cy="1157458"/>
            </a:xfrm>
            <a:custGeom>
              <a:avLst/>
              <a:gdLst>
                <a:gd name="T0" fmla="*/ 192672207 w 134"/>
                <a:gd name="T1" fmla="*/ 971501917 h 393"/>
                <a:gd name="T2" fmla="*/ 0 w 134"/>
                <a:gd name="T3" fmla="*/ 2147483647 h 393"/>
                <a:gd name="T4" fmla="*/ 1075752445 w 134"/>
                <a:gd name="T5" fmla="*/ 0 h 393"/>
                <a:gd name="T6" fmla="*/ 192672207 w 134"/>
                <a:gd name="T7" fmla="*/ 971501917 h 3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393"/>
                <a:gd name="T14" fmla="*/ 134 w 134"/>
                <a:gd name="T15" fmla="*/ 393 h 3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393">
                  <a:moveTo>
                    <a:pt x="24" y="112"/>
                  </a:moveTo>
                  <a:lnTo>
                    <a:pt x="0" y="393"/>
                  </a:lnTo>
                  <a:lnTo>
                    <a:pt x="134" y="0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64" name="Freeform 60">
              <a:extLst>
                <a:ext uri="{FF2B5EF4-FFF2-40B4-BE49-F238E27FC236}">
                  <a16:creationId xmlns:a16="http://schemas.microsoft.com/office/drawing/2014/main" id="{187A1E92-7F16-4A0A-8BB4-F408AF9CC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737659"/>
              <a:ext cx="379672" cy="1195746"/>
            </a:xfrm>
            <a:custGeom>
              <a:avLst/>
              <a:gdLst>
                <a:gd name="T0" fmla="*/ 0 w 134"/>
                <a:gd name="T1" fmla="*/ 0 h 406"/>
                <a:gd name="T2" fmla="*/ 192672207 w 134"/>
                <a:gd name="T3" fmla="*/ 2147483647 h 406"/>
                <a:gd name="T4" fmla="*/ 1075752445 w 134"/>
                <a:gd name="T5" fmla="*/ 2147483647 h 406"/>
                <a:gd name="T6" fmla="*/ 0 w 134"/>
                <a:gd name="T7" fmla="*/ 0 h 4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6"/>
                <a:gd name="T14" fmla="*/ 134 w 134"/>
                <a:gd name="T15" fmla="*/ 406 h 4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6">
                  <a:moveTo>
                    <a:pt x="0" y="0"/>
                  </a:moveTo>
                  <a:lnTo>
                    <a:pt x="24" y="406"/>
                  </a:lnTo>
                  <a:lnTo>
                    <a:pt x="134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65" name="Freeform 61">
              <a:extLst>
                <a:ext uri="{FF2B5EF4-FFF2-40B4-BE49-F238E27FC236}">
                  <a16:creationId xmlns:a16="http://schemas.microsoft.com/office/drawing/2014/main" id="{37FD9CCF-0F28-48AC-B490-73E4205CC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2933405"/>
              <a:ext cx="694176" cy="827597"/>
            </a:xfrm>
            <a:custGeom>
              <a:avLst/>
              <a:gdLst>
                <a:gd name="T0" fmla="*/ 1966858445 w 245"/>
                <a:gd name="T1" fmla="*/ 0 h 281"/>
                <a:gd name="T2" fmla="*/ 0 w 245"/>
                <a:gd name="T3" fmla="*/ 1084263987 h 281"/>
                <a:gd name="T4" fmla="*/ 1774186354 w 245"/>
                <a:gd name="T5" fmla="*/ 2147483647 h 281"/>
                <a:gd name="T6" fmla="*/ 1966858445 w 245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281"/>
                <a:gd name="T14" fmla="*/ 245 w 245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281">
                  <a:moveTo>
                    <a:pt x="245" y="0"/>
                  </a:moveTo>
                  <a:lnTo>
                    <a:pt x="0" y="125"/>
                  </a:lnTo>
                  <a:lnTo>
                    <a:pt x="221" y="2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66" name="Freeform 62">
              <a:extLst>
                <a:ext uri="{FF2B5EF4-FFF2-40B4-BE49-F238E27FC236}">
                  <a16:creationId xmlns:a16="http://schemas.microsoft.com/office/drawing/2014/main" id="{3AA059DA-A9FC-4ED1-9501-25356A275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1737659"/>
              <a:ext cx="694176" cy="1563894"/>
            </a:xfrm>
            <a:custGeom>
              <a:avLst/>
              <a:gdLst>
                <a:gd name="T0" fmla="*/ 1774186354 w 245"/>
                <a:gd name="T1" fmla="*/ 0 h 531"/>
                <a:gd name="T2" fmla="*/ 0 w 245"/>
                <a:gd name="T3" fmla="*/ 2147483647 h 531"/>
                <a:gd name="T4" fmla="*/ 1966858445 w 245"/>
                <a:gd name="T5" fmla="*/ 2147483647 h 531"/>
                <a:gd name="T6" fmla="*/ 1774186354 w 245"/>
                <a:gd name="T7" fmla="*/ 0 h 5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"/>
                <a:gd name="T13" fmla="*/ 0 h 531"/>
                <a:gd name="T14" fmla="*/ 245 w 245"/>
                <a:gd name="T15" fmla="*/ 531 h 5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" h="531">
                  <a:moveTo>
                    <a:pt x="221" y="0"/>
                  </a:moveTo>
                  <a:lnTo>
                    <a:pt x="0" y="531"/>
                  </a:lnTo>
                  <a:lnTo>
                    <a:pt x="245" y="40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67" name="Freeform 77">
              <a:extLst>
                <a:ext uri="{FF2B5EF4-FFF2-40B4-BE49-F238E27FC236}">
                  <a16:creationId xmlns:a16="http://schemas.microsoft.com/office/drawing/2014/main" id="{F7354D7F-9BBB-4ECC-9F2E-DE4BEDE3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761002"/>
              <a:ext cx="1218350" cy="438833"/>
            </a:xfrm>
            <a:custGeom>
              <a:avLst/>
              <a:gdLst>
                <a:gd name="T0" fmla="*/ 0 w 430"/>
                <a:gd name="T1" fmla="*/ 1292445650 h 149"/>
                <a:gd name="T2" fmla="*/ 2147483647 w 430"/>
                <a:gd name="T3" fmla="*/ 1292445650 h 149"/>
                <a:gd name="T4" fmla="*/ 1774186770 w 430"/>
                <a:gd name="T5" fmla="*/ 0 h 149"/>
                <a:gd name="T6" fmla="*/ 0 w 430"/>
                <a:gd name="T7" fmla="*/ 129244565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149"/>
                <a:gd name="T14" fmla="*/ 430 w 430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149">
                  <a:moveTo>
                    <a:pt x="0" y="149"/>
                  </a:moveTo>
                  <a:lnTo>
                    <a:pt x="430" y="149"/>
                  </a:lnTo>
                  <a:lnTo>
                    <a:pt x="22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68" name="Freeform 78">
              <a:extLst>
                <a:ext uri="{FF2B5EF4-FFF2-40B4-BE49-F238E27FC236}">
                  <a16:creationId xmlns:a16="http://schemas.microsoft.com/office/drawing/2014/main" id="{CB0E80FF-C722-445B-A4BB-042D625DC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12" y="3301553"/>
              <a:ext cx="626175" cy="898282"/>
            </a:xfrm>
            <a:custGeom>
              <a:avLst/>
              <a:gdLst>
                <a:gd name="T0" fmla="*/ 0 w 221"/>
                <a:gd name="T1" fmla="*/ 0 h 305"/>
                <a:gd name="T2" fmla="*/ 0 w 221"/>
                <a:gd name="T3" fmla="*/ 2147483647 h 305"/>
                <a:gd name="T4" fmla="*/ 1774186111 w 221"/>
                <a:gd name="T5" fmla="*/ 1353163169 h 305"/>
                <a:gd name="T6" fmla="*/ 0 w 22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"/>
                <a:gd name="T13" fmla="*/ 0 h 305"/>
                <a:gd name="T14" fmla="*/ 221 w 221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" h="305">
                  <a:moveTo>
                    <a:pt x="0" y="0"/>
                  </a:moveTo>
                  <a:lnTo>
                    <a:pt x="0" y="305"/>
                  </a:lnTo>
                  <a:lnTo>
                    <a:pt x="221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69" name="Freeform 79">
              <a:extLst>
                <a:ext uri="{FF2B5EF4-FFF2-40B4-BE49-F238E27FC236}">
                  <a16:creationId xmlns:a16="http://schemas.microsoft.com/office/drawing/2014/main" id="{0883C8C1-7F88-4BBE-BB40-BDED9FEA9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70" name="Freeform 80">
              <a:extLst>
                <a:ext uri="{FF2B5EF4-FFF2-40B4-BE49-F238E27FC236}">
                  <a16:creationId xmlns:a16="http://schemas.microsoft.com/office/drawing/2014/main" id="{875E7B5F-068E-4E1E-86E8-924353967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1231087"/>
              <a:ext cx="138835" cy="506572"/>
            </a:xfrm>
            <a:custGeom>
              <a:avLst/>
              <a:gdLst>
                <a:gd name="T0" fmla="*/ 0 w 49"/>
                <a:gd name="T1" fmla="*/ 0 h 172"/>
                <a:gd name="T2" fmla="*/ 0 w 49"/>
                <a:gd name="T3" fmla="*/ 1491948786 h 172"/>
                <a:gd name="T4" fmla="*/ 393370556 w 49"/>
                <a:gd name="T5" fmla="*/ 503099626 h 172"/>
                <a:gd name="T6" fmla="*/ 0 w 49"/>
                <a:gd name="T7" fmla="*/ 0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2"/>
                <a:gd name="T14" fmla="*/ 49 w 49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2">
                  <a:moveTo>
                    <a:pt x="0" y="0"/>
                  </a:moveTo>
                  <a:lnTo>
                    <a:pt x="0" y="172"/>
                  </a:lnTo>
                  <a:lnTo>
                    <a:pt x="49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71" name="Freeform 81">
              <a:extLst>
                <a:ext uri="{FF2B5EF4-FFF2-40B4-BE49-F238E27FC236}">
                  <a16:creationId xmlns:a16="http://schemas.microsoft.com/office/drawing/2014/main" id="{5F663A92-9256-496C-A505-8619EBABF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72" name="Freeform 82">
              <a:extLst>
                <a:ext uri="{FF2B5EF4-FFF2-40B4-BE49-F238E27FC236}">
                  <a16:creationId xmlns:a16="http://schemas.microsoft.com/office/drawing/2014/main" id="{C382C4B2-C20F-4007-A4C4-2FF41365A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087" y="471229"/>
              <a:ext cx="209670" cy="930679"/>
            </a:xfrm>
            <a:custGeom>
              <a:avLst/>
              <a:gdLst>
                <a:gd name="T0" fmla="*/ 393374921 w 74"/>
                <a:gd name="T1" fmla="*/ 2147483647 h 316"/>
                <a:gd name="T2" fmla="*/ 594074445 w 74"/>
                <a:gd name="T3" fmla="*/ 0 h 316"/>
                <a:gd name="T4" fmla="*/ 0 w 74"/>
                <a:gd name="T5" fmla="*/ 2147483647 h 316"/>
                <a:gd name="T6" fmla="*/ 393374921 w 74"/>
                <a:gd name="T7" fmla="*/ 2147483647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316"/>
                <a:gd name="T14" fmla="*/ 74 w 7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316">
                  <a:moveTo>
                    <a:pt x="49" y="316"/>
                  </a:moveTo>
                  <a:lnTo>
                    <a:pt x="74" y="0"/>
                  </a:lnTo>
                  <a:lnTo>
                    <a:pt x="0" y="258"/>
                  </a:lnTo>
                  <a:lnTo>
                    <a:pt x="49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73" name="Freeform 86">
              <a:extLst>
                <a:ext uri="{FF2B5EF4-FFF2-40B4-BE49-F238E27FC236}">
                  <a16:creationId xmlns:a16="http://schemas.microsoft.com/office/drawing/2014/main" id="{2C65F919-3BDC-4052-B7C6-6C0B26B3A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922" y="456503"/>
              <a:ext cx="521340" cy="945405"/>
            </a:xfrm>
            <a:custGeom>
              <a:avLst/>
              <a:gdLst>
                <a:gd name="T0" fmla="*/ 1477148889 w 184"/>
                <a:gd name="T1" fmla="*/ 0 h 321"/>
                <a:gd name="T2" fmla="*/ 200698900 w 184"/>
                <a:gd name="T3" fmla="*/ 43370823 h 321"/>
                <a:gd name="T4" fmla="*/ 0 w 184"/>
                <a:gd name="T5" fmla="*/ 2147483647 h 321"/>
                <a:gd name="T6" fmla="*/ 1477148889 w 184"/>
                <a:gd name="T7" fmla="*/ 0 h 3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321"/>
                <a:gd name="T14" fmla="*/ 184 w 184"/>
                <a:gd name="T15" fmla="*/ 321 h 3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321">
                  <a:moveTo>
                    <a:pt x="184" y="0"/>
                  </a:moveTo>
                  <a:lnTo>
                    <a:pt x="25" y="5"/>
                  </a:lnTo>
                  <a:lnTo>
                    <a:pt x="0" y="321"/>
                  </a:lnTo>
                  <a:lnTo>
                    <a:pt x="184" y="0"/>
                  </a:lnTo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74" name="Freeform 100">
              <a:extLst>
                <a:ext uri="{FF2B5EF4-FFF2-40B4-BE49-F238E27FC236}">
                  <a16:creationId xmlns:a16="http://schemas.microsoft.com/office/drawing/2014/main" id="{1DD9D96D-7628-49D5-8778-71479C8464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176898">
              <a:off x="899657" y="1218185"/>
              <a:ext cx="201036" cy="495214"/>
            </a:xfrm>
            <a:custGeom>
              <a:avLst/>
              <a:gdLst>
                <a:gd name="T0" fmla="*/ 223613300 w 105"/>
                <a:gd name="T1" fmla="*/ 895025204 h 274"/>
                <a:gd name="T2" fmla="*/ 384909269 w 105"/>
                <a:gd name="T3" fmla="*/ 0 h 274"/>
                <a:gd name="T4" fmla="*/ 0 w 105"/>
                <a:gd name="T5" fmla="*/ 496509870 h 274"/>
                <a:gd name="T6" fmla="*/ 223613300 w 105"/>
                <a:gd name="T7" fmla="*/ 895025204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75" name="Freeform 101">
              <a:extLst>
                <a:ext uri="{FF2B5EF4-FFF2-40B4-BE49-F238E27FC236}">
                  <a16:creationId xmlns:a16="http://schemas.microsoft.com/office/drawing/2014/main" id="{CA06928F-BE67-4009-B57D-B930CE298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262" y="8835"/>
              <a:ext cx="297504" cy="806981"/>
            </a:xfrm>
            <a:custGeom>
              <a:avLst/>
              <a:gdLst>
                <a:gd name="T0" fmla="*/ 489708584 w 105"/>
                <a:gd name="T1" fmla="*/ 2147483647 h 274"/>
                <a:gd name="T2" fmla="*/ 842939333 w 105"/>
                <a:gd name="T3" fmla="*/ 0 h 274"/>
                <a:gd name="T4" fmla="*/ 0 w 105"/>
                <a:gd name="T5" fmla="*/ 1318465585 h 274"/>
                <a:gd name="T6" fmla="*/ 489708584 w 105"/>
                <a:gd name="T7" fmla="*/ 2147483647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74"/>
                <a:gd name="T14" fmla="*/ 105 w 105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74">
                  <a:moveTo>
                    <a:pt x="61" y="274"/>
                  </a:moveTo>
                  <a:lnTo>
                    <a:pt x="105" y="0"/>
                  </a:lnTo>
                  <a:lnTo>
                    <a:pt x="0" y="152"/>
                  </a:lnTo>
                  <a:lnTo>
                    <a:pt x="61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76" name="Freeform 102">
              <a:extLst>
                <a:ext uri="{FF2B5EF4-FFF2-40B4-BE49-F238E27FC236}">
                  <a16:creationId xmlns:a16="http://schemas.microsoft.com/office/drawing/2014/main" id="{05A64753-6919-490D-A434-451E81994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30" y="0"/>
              <a:ext cx="737759" cy="456503"/>
            </a:xfrm>
            <a:custGeom>
              <a:avLst/>
              <a:gdLst>
                <a:gd name="T0" fmla="*/ 2147483647 w 233"/>
                <a:gd name="T1" fmla="*/ 0 h 274"/>
                <a:gd name="T2" fmla="*/ 441132387 w 233"/>
                <a:gd name="T3" fmla="*/ 0 h 274"/>
                <a:gd name="T4" fmla="*/ 0 w 233"/>
                <a:gd name="T5" fmla="*/ 760565653 h 274"/>
                <a:gd name="T6" fmla="*/ 2147483647 w 233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3"/>
                <a:gd name="T13" fmla="*/ 0 h 274"/>
                <a:gd name="T14" fmla="*/ 233 w 233"/>
                <a:gd name="T15" fmla="*/ 274 h 2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" h="274">
                  <a:moveTo>
                    <a:pt x="233" y="0"/>
                  </a:moveTo>
                  <a:lnTo>
                    <a:pt x="44" y="0"/>
                  </a:lnTo>
                  <a:lnTo>
                    <a:pt x="0" y="27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77" name="Freeform 104">
              <a:extLst>
                <a:ext uri="{FF2B5EF4-FFF2-40B4-BE49-F238E27FC236}">
                  <a16:creationId xmlns:a16="http://schemas.microsoft.com/office/drawing/2014/main" id="{232947D5-6141-495B-A8C5-2BED3BBE7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214999"/>
            </a:xfrm>
            <a:custGeom>
              <a:avLst/>
              <a:gdLst>
                <a:gd name="T0" fmla="*/ 1613628667 w 201"/>
                <a:gd name="T1" fmla="*/ 0 h 73"/>
                <a:gd name="T2" fmla="*/ 0 w 201"/>
                <a:gd name="T3" fmla="*/ 0 h 73"/>
                <a:gd name="T4" fmla="*/ 0 w 201"/>
                <a:gd name="T5" fmla="*/ 633213288 h 73"/>
                <a:gd name="T6" fmla="*/ 1613628667 w 20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73"/>
                <a:gd name="T14" fmla="*/ 201 w 20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73">
                  <a:moveTo>
                    <a:pt x="201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78" name="Freeform 105">
              <a:extLst>
                <a:ext uri="{FF2B5EF4-FFF2-40B4-BE49-F238E27FC236}">
                  <a16:creationId xmlns:a16="http://schemas.microsoft.com/office/drawing/2014/main" id="{2A254A44-1F12-47AA-9853-4C20ED347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51" y="8835"/>
              <a:ext cx="569508" cy="462394"/>
            </a:xfrm>
            <a:custGeom>
              <a:avLst/>
              <a:gdLst>
                <a:gd name="T0" fmla="*/ 1180116911 w 201"/>
                <a:gd name="T1" fmla="*/ 1361835740 h 157"/>
                <a:gd name="T2" fmla="*/ 1613628667 w 201"/>
                <a:gd name="T3" fmla="*/ 0 h 157"/>
                <a:gd name="T4" fmla="*/ 0 w 201"/>
                <a:gd name="T5" fmla="*/ 633208823 h 157"/>
                <a:gd name="T6" fmla="*/ 1180116911 w 201"/>
                <a:gd name="T7" fmla="*/ 136183574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7"/>
                <a:gd name="T14" fmla="*/ 201 w 201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7">
                  <a:moveTo>
                    <a:pt x="147" y="157"/>
                  </a:moveTo>
                  <a:lnTo>
                    <a:pt x="201" y="0"/>
                  </a:lnTo>
                  <a:lnTo>
                    <a:pt x="0" y="73"/>
                  </a:lnTo>
                  <a:lnTo>
                    <a:pt x="147" y="157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79" name="Freeform 106">
              <a:extLst>
                <a:ext uri="{FF2B5EF4-FFF2-40B4-BE49-F238E27FC236}">
                  <a16:creationId xmlns:a16="http://schemas.microsoft.com/office/drawing/2014/main" id="{27EB0445-9B39-4D76-8350-0E42A832B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756" y="8835"/>
              <a:ext cx="450506" cy="462394"/>
            </a:xfrm>
            <a:custGeom>
              <a:avLst/>
              <a:gdLst>
                <a:gd name="T0" fmla="*/ 1276450667 w 159"/>
                <a:gd name="T1" fmla="*/ 1318464950 h 157"/>
                <a:gd name="T2" fmla="*/ 433511440 w 159"/>
                <a:gd name="T3" fmla="*/ 0 h 157"/>
                <a:gd name="T4" fmla="*/ 0 w 159"/>
                <a:gd name="T5" fmla="*/ 1361835740 h 157"/>
                <a:gd name="T6" fmla="*/ 1276450667 w 159"/>
                <a:gd name="T7" fmla="*/ 1318464950 h 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157"/>
                <a:gd name="T14" fmla="*/ 159 w 159"/>
                <a:gd name="T15" fmla="*/ 157 h 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157">
                  <a:moveTo>
                    <a:pt x="159" y="152"/>
                  </a:moveTo>
                  <a:lnTo>
                    <a:pt x="54" y="0"/>
                  </a:lnTo>
                  <a:lnTo>
                    <a:pt x="0" y="157"/>
                  </a:lnTo>
                  <a:lnTo>
                    <a:pt x="1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80" name="Freeform 109">
              <a:extLst>
                <a:ext uri="{FF2B5EF4-FFF2-40B4-BE49-F238E27FC236}">
                  <a16:creationId xmlns:a16="http://schemas.microsoft.com/office/drawing/2014/main" id="{56A876E1-B374-4C8E-ACA8-A580BC8F8D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272">
              <a:off x="1044520" y="5398237"/>
              <a:ext cx="855914" cy="206678"/>
            </a:xfrm>
            <a:custGeom>
              <a:avLst/>
              <a:gdLst>
                <a:gd name="T0" fmla="*/ 24217668 w 11059"/>
                <a:gd name="T1" fmla="*/ 0 h 10506"/>
                <a:gd name="T2" fmla="*/ 0 w 11059"/>
                <a:gd name="T3" fmla="*/ 4065848 h 10506"/>
                <a:gd name="T4" fmla="*/ 66243673 w 11059"/>
                <a:gd name="T5" fmla="*/ 3771333 h 10506"/>
                <a:gd name="T6" fmla="*/ 24217668 w 11059"/>
                <a:gd name="T7" fmla="*/ 0 h 10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59"/>
                <a:gd name="T13" fmla="*/ 0 h 10506"/>
                <a:gd name="T14" fmla="*/ 11059 w 11059"/>
                <a:gd name="T15" fmla="*/ 10506 h 10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59" h="10506">
                  <a:moveTo>
                    <a:pt x="4043" y="0"/>
                  </a:moveTo>
                  <a:lnTo>
                    <a:pt x="0" y="10506"/>
                  </a:lnTo>
                  <a:lnTo>
                    <a:pt x="11059" y="9745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81" name="Freeform 112">
              <a:extLst>
                <a:ext uri="{FF2B5EF4-FFF2-40B4-BE49-F238E27FC236}">
                  <a16:creationId xmlns:a16="http://schemas.microsoft.com/office/drawing/2014/main" id="{19100A20-DDBA-42F7-94E7-64076E977A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63108">
              <a:off x="0" y="5048503"/>
              <a:ext cx="745772" cy="1743120"/>
            </a:xfrm>
            <a:custGeom>
              <a:avLst/>
              <a:gdLst>
                <a:gd name="T0" fmla="*/ 2147483647 w 49"/>
                <a:gd name="T1" fmla="*/ 0 h 849"/>
                <a:gd name="T2" fmla="*/ 2147483647 w 49"/>
                <a:gd name="T3" fmla="*/ 2147483647 h 849"/>
                <a:gd name="T4" fmla="*/ 0 w 49"/>
                <a:gd name="T5" fmla="*/ 463694558 h 849"/>
                <a:gd name="T6" fmla="*/ 2147483647 w 49"/>
                <a:gd name="T7" fmla="*/ 0 h 8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849"/>
                <a:gd name="T14" fmla="*/ 49 w 49"/>
                <a:gd name="T15" fmla="*/ 849 h 8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849">
                  <a:moveTo>
                    <a:pt x="49" y="0"/>
                  </a:moveTo>
                  <a:lnTo>
                    <a:pt x="49" y="849"/>
                  </a:lnTo>
                  <a:lnTo>
                    <a:pt x="0" y="1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82" name="Freeform 50">
              <a:extLst>
                <a:ext uri="{FF2B5EF4-FFF2-40B4-BE49-F238E27FC236}">
                  <a16:creationId xmlns:a16="http://schemas.microsoft.com/office/drawing/2014/main" id="{98A9FE8E-907C-424F-AAB0-C54A4DB270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01334">
              <a:off x="604044" y="3689090"/>
              <a:ext cx="626862" cy="1065914"/>
            </a:xfrm>
            <a:custGeom>
              <a:avLst/>
              <a:gdLst>
                <a:gd name="T0" fmla="*/ 0 w 246"/>
                <a:gd name="T1" fmla="*/ 0 h 392"/>
                <a:gd name="T2" fmla="*/ 1441540519 w 246"/>
                <a:gd name="T3" fmla="*/ 2147483647 h 392"/>
                <a:gd name="T4" fmla="*/ 1597381980 w 246"/>
                <a:gd name="T5" fmla="*/ 310542623 h 392"/>
                <a:gd name="T6" fmla="*/ 0 w 24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6"/>
                <a:gd name="T13" fmla="*/ 0 h 392"/>
                <a:gd name="T14" fmla="*/ 246 w 24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6" h="392">
                  <a:moveTo>
                    <a:pt x="0" y="0"/>
                  </a:moveTo>
                  <a:lnTo>
                    <a:pt x="222" y="392"/>
                  </a:lnTo>
                  <a:lnTo>
                    <a:pt x="246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83" name="Freeform 24">
              <a:extLst>
                <a:ext uri="{FF2B5EF4-FFF2-40B4-BE49-F238E27FC236}">
                  <a16:creationId xmlns:a16="http://schemas.microsoft.com/office/drawing/2014/main" id="{A9972E04-26E5-4B6F-9720-583A9CA753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1826">
              <a:off x="153771" y="4146182"/>
              <a:ext cx="946646" cy="912173"/>
            </a:xfrm>
            <a:custGeom>
              <a:avLst/>
              <a:gdLst>
                <a:gd name="T0" fmla="*/ 0 w 10125"/>
                <a:gd name="T1" fmla="*/ 54622692 h 10766"/>
                <a:gd name="T2" fmla="*/ 88507521 w 10125"/>
                <a:gd name="T3" fmla="*/ 77285861 h 10766"/>
                <a:gd name="T4" fmla="*/ 65220216 w 10125"/>
                <a:gd name="T5" fmla="*/ 0 h 10766"/>
                <a:gd name="T6" fmla="*/ 0 w 10125"/>
                <a:gd name="T7" fmla="*/ 54622692 h 107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25"/>
                <a:gd name="T13" fmla="*/ 0 h 10766"/>
                <a:gd name="T14" fmla="*/ 10125 w 10125"/>
                <a:gd name="T15" fmla="*/ 10766 h 107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25" h="10766">
                  <a:moveTo>
                    <a:pt x="0" y="7609"/>
                  </a:moveTo>
                  <a:lnTo>
                    <a:pt x="10125" y="10766"/>
                  </a:lnTo>
                  <a:lnTo>
                    <a:pt x="7461" y="0"/>
                  </a:lnTo>
                  <a:lnTo>
                    <a:pt x="0" y="7609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84" name="Freeform 74">
              <a:extLst>
                <a:ext uri="{FF2B5EF4-FFF2-40B4-BE49-F238E27FC236}">
                  <a16:creationId xmlns:a16="http://schemas.microsoft.com/office/drawing/2014/main" id="{A7A2BD7F-2AB9-4821-8116-AC85C83A13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979152">
              <a:off x="675715" y="5428146"/>
              <a:ext cx="845444" cy="1380198"/>
            </a:xfrm>
            <a:custGeom>
              <a:avLst/>
              <a:gdLst>
                <a:gd name="T0" fmla="*/ 2147483647 w 269"/>
                <a:gd name="T1" fmla="*/ 2147483647 h 833"/>
                <a:gd name="T2" fmla="*/ 2147483647 w 269"/>
                <a:gd name="T3" fmla="*/ 0 h 833"/>
                <a:gd name="T4" fmla="*/ 0 w 269"/>
                <a:gd name="T5" fmla="*/ 2045262892 h 833"/>
                <a:gd name="T6" fmla="*/ 2147483647 w 269"/>
                <a:gd name="T7" fmla="*/ 2147483647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"/>
                <a:gd name="T13" fmla="*/ 0 h 833"/>
                <a:gd name="T14" fmla="*/ 269 w 269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" h="833">
                  <a:moveTo>
                    <a:pt x="269" y="833"/>
                  </a:moveTo>
                  <a:lnTo>
                    <a:pt x="232" y="0"/>
                  </a:lnTo>
                  <a:lnTo>
                    <a:pt x="0" y="745"/>
                  </a:lnTo>
                  <a:lnTo>
                    <a:pt x="269" y="833"/>
                  </a:lnTo>
                  <a:close/>
                </a:path>
              </a:pathLst>
            </a:cu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85" name="Freeform 22">
              <a:extLst>
                <a:ext uri="{FF2B5EF4-FFF2-40B4-BE49-F238E27FC236}">
                  <a16:creationId xmlns:a16="http://schemas.microsoft.com/office/drawing/2014/main" id="{26C6E6AA-ED48-4F6F-AA1F-FF2B251EBB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7936">
              <a:off x="396155" y="4660184"/>
              <a:ext cx="1129296" cy="734593"/>
            </a:xfrm>
            <a:custGeom>
              <a:avLst/>
              <a:gdLst>
                <a:gd name="T0" fmla="*/ 75167954 w 9226"/>
                <a:gd name="T1" fmla="*/ 0 h 10000"/>
                <a:gd name="T2" fmla="*/ 0 w 9226"/>
                <a:gd name="T3" fmla="*/ 53962688 h 10000"/>
                <a:gd name="T4" fmla="*/ 138229943 w 9226"/>
                <a:gd name="T5" fmla="*/ 37104733 h 10000"/>
                <a:gd name="T6" fmla="*/ 75167954 w 9226"/>
                <a:gd name="T7" fmla="*/ 0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26"/>
                <a:gd name="T13" fmla="*/ 0 h 10000"/>
                <a:gd name="T14" fmla="*/ 9226 w 9226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26" h="10000">
                  <a:moveTo>
                    <a:pt x="5017" y="0"/>
                  </a:moveTo>
                  <a:lnTo>
                    <a:pt x="0" y="10000"/>
                  </a:lnTo>
                  <a:lnTo>
                    <a:pt x="9226" y="6876"/>
                  </a:lnTo>
                  <a:lnTo>
                    <a:pt x="5017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86" name="Freeform 26">
              <a:extLst>
                <a:ext uri="{FF2B5EF4-FFF2-40B4-BE49-F238E27FC236}">
                  <a16:creationId xmlns:a16="http://schemas.microsoft.com/office/drawing/2014/main" id="{56BC28C7-0E2B-4180-903E-04300DEA79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85560">
              <a:off x="862448" y="5883336"/>
              <a:ext cx="900418" cy="958584"/>
            </a:xfrm>
            <a:custGeom>
              <a:avLst/>
              <a:gdLst>
                <a:gd name="T0" fmla="*/ 1784468953 w 254"/>
                <a:gd name="T1" fmla="*/ 0 h 110"/>
                <a:gd name="T2" fmla="*/ 0 w 254"/>
                <a:gd name="T3" fmla="*/ 0 h 110"/>
                <a:gd name="T4" fmla="*/ 2147483647 w 254"/>
                <a:gd name="T5" fmla="*/ 2147483647 h 110"/>
                <a:gd name="T6" fmla="*/ 1784468953 w 25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"/>
                <a:gd name="T13" fmla="*/ 0 h 110"/>
                <a:gd name="T14" fmla="*/ 254 w 25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" h="110">
                  <a:moveTo>
                    <a:pt x="142" y="0"/>
                  </a:moveTo>
                  <a:lnTo>
                    <a:pt x="0" y="0"/>
                  </a:lnTo>
                  <a:lnTo>
                    <a:pt x="254" y="11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7A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87" name="Freeform 57">
              <a:extLst>
                <a:ext uri="{FF2B5EF4-FFF2-40B4-BE49-F238E27FC236}">
                  <a16:creationId xmlns:a16="http://schemas.microsoft.com/office/drawing/2014/main" id="{F337544E-6653-4164-9EB0-48CF3747E9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70052">
              <a:off x="528860" y="6370458"/>
              <a:ext cx="503008" cy="390892"/>
            </a:xfrm>
            <a:custGeom>
              <a:avLst/>
              <a:gdLst>
                <a:gd name="T0" fmla="*/ 25549535 w 9903"/>
                <a:gd name="T1" fmla="*/ 1329920 h 10836"/>
                <a:gd name="T2" fmla="*/ 0 w 9903"/>
                <a:gd name="T3" fmla="*/ 0 h 10836"/>
                <a:gd name="T4" fmla="*/ 16047494 w 9903"/>
                <a:gd name="T5" fmla="*/ 14100826 h 10836"/>
                <a:gd name="T6" fmla="*/ 25549535 w 9903"/>
                <a:gd name="T7" fmla="*/ 1329920 h 108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03"/>
                <a:gd name="T13" fmla="*/ 0 h 10836"/>
                <a:gd name="T14" fmla="*/ 9903 w 9903"/>
                <a:gd name="T15" fmla="*/ 10836 h 108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03" h="10836">
                  <a:moveTo>
                    <a:pt x="9903" y="1022"/>
                  </a:moveTo>
                  <a:lnTo>
                    <a:pt x="0" y="0"/>
                  </a:lnTo>
                  <a:lnTo>
                    <a:pt x="6220" y="10836"/>
                  </a:lnTo>
                  <a:lnTo>
                    <a:pt x="9903" y="1022"/>
                  </a:lnTo>
                  <a:close/>
                </a:path>
              </a:pathLst>
            </a:cu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88" name="Freeform 72">
              <a:extLst>
                <a:ext uri="{FF2B5EF4-FFF2-40B4-BE49-F238E27FC236}">
                  <a16:creationId xmlns:a16="http://schemas.microsoft.com/office/drawing/2014/main" id="{1FD4DF93-7D34-4671-A160-15D50B47E1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60843">
              <a:off x="393501" y="6583748"/>
              <a:ext cx="370395" cy="521882"/>
            </a:xfrm>
            <a:custGeom>
              <a:avLst/>
              <a:gdLst>
                <a:gd name="T0" fmla="*/ 13719246 w 10000"/>
                <a:gd name="T1" fmla="*/ 23134351 h 10000"/>
                <a:gd name="T2" fmla="*/ 0 w 10000"/>
                <a:gd name="T3" fmla="*/ 0 h 10000"/>
                <a:gd name="T4" fmla="*/ 1116741 w 10000"/>
                <a:gd name="T5" fmla="*/ 27236082 h 10000"/>
                <a:gd name="T6" fmla="*/ 13719246 w 10000"/>
                <a:gd name="T7" fmla="*/ 23134351 h 1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10000"/>
                <a:gd name="T14" fmla="*/ 10000 w 10000"/>
                <a:gd name="T15" fmla="*/ 10000 h 1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10000">
                  <a:moveTo>
                    <a:pt x="10000" y="8494"/>
                  </a:moveTo>
                  <a:lnTo>
                    <a:pt x="0" y="0"/>
                  </a:lnTo>
                  <a:cubicBezTo>
                    <a:pt x="357" y="3383"/>
                    <a:pt x="615" y="6466"/>
                    <a:pt x="814" y="10000"/>
                  </a:cubicBezTo>
                  <a:lnTo>
                    <a:pt x="10000" y="84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07" name="Group 44">
            <a:extLst>
              <a:ext uri="{FF2B5EF4-FFF2-40B4-BE49-F238E27FC236}">
                <a16:creationId xmlns:a16="http://schemas.microsoft.com/office/drawing/2014/main" id="{07D74CC6-AB5A-43E2-BA5D-A8632D98E979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-6350"/>
            <a:ext cx="3752850" cy="1647825"/>
            <a:chOff x="0" y="0"/>
            <a:chExt cx="3752848" cy="1648304"/>
          </a:xfrm>
        </p:grpSpPr>
        <p:grpSp>
          <p:nvGrpSpPr>
            <p:cNvPr id="21704" name="Group 45">
              <a:extLst>
                <a:ext uri="{FF2B5EF4-FFF2-40B4-BE49-F238E27FC236}">
                  <a16:creationId xmlns:a16="http://schemas.microsoft.com/office/drawing/2014/main" id="{06364F4E-092B-4731-9AAF-F2A3742C3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2848" cy="1648304"/>
              <a:chOff x="0" y="0"/>
              <a:chExt cx="3122612" cy="1103312"/>
            </a:xfrm>
          </p:grpSpPr>
          <p:sp>
            <p:nvSpPr>
              <p:cNvPr id="21706" name="Freeform 814">
                <a:extLst>
                  <a:ext uri="{FF2B5EF4-FFF2-40B4-BE49-F238E27FC236}">
                    <a16:creationId xmlns:a16="http://schemas.microsoft.com/office/drawing/2014/main" id="{EDA8EE3B-E9AB-4EBE-95F2-52EBB0378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00087"/>
                <a:ext cx="22225" cy="36513"/>
              </a:xfrm>
              <a:custGeom>
                <a:avLst/>
                <a:gdLst>
                  <a:gd name="T0" fmla="*/ 17537235 w 13"/>
                  <a:gd name="T1" fmla="*/ 27207401 h 21"/>
                  <a:gd name="T2" fmla="*/ 5845175 w 13"/>
                  <a:gd name="T3" fmla="*/ 6045510 h 21"/>
                  <a:gd name="T4" fmla="*/ 17537235 w 13"/>
                  <a:gd name="T5" fmla="*/ 27207401 h 2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1"/>
                  <a:gd name="T11" fmla="*/ 13 w 1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1">
                    <a:moveTo>
                      <a:pt x="6" y="9"/>
                    </a:moveTo>
                    <a:cubicBezTo>
                      <a:pt x="5" y="8"/>
                      <a:pt x="0" y="6"/>
                      <a:pt x="2" y="2"/>
                    </a:cubicBezTo>
                    <a:cubicBezTo>
                      <a:pt x="4" y="0"/>
                      <a:pt x="13" y="21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7" name="Freeform 823">
                <a:extLst>
                  <a:ext uri="{FF2B5EF4-FFF2-40B4-BE49-F238E27FC236}">
                    <a16:creationId xmlns:a16="http://schemas.microsoft.com/office/drawing/2014/main" id="{93445DF8-14DE-4CE7-A34C-3E1B71493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587" y="0"/>
                <a:ext cx="23813" cy="20638"/>
              </a:xfrm>
              <a:custGeom>
                <a:avLst/>
                <a:gdLst>
                  <a:gd name="T0" fmla="*/ 40504212 w 14"/>
                  <a:gd name="T1" fmla="*/ 0 h 12"/>
                  <a:gd name="T2" fmla="*/ 0 w 14"/>
                  <a:gd name="T3" fmla="*/ 35493920 h 12"/>
                  <a:gd name="T4" fmla="*/ 40504212 w 14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2"/>
                  <a:gd name="T11" fmla="*/ 14 w 14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2">
                    <a:moveTo>
                      <a:pt x="14" y="0"/>
                    </a:moveTo>
                    <a:cubicBezTo>
                      <a:pt x="13" y="7"/>
                      <a:pt x="8" y="11"/>
                      <a:pt x="0" y="12"/>
                    </a:cubicBezTo>
                    <a:cubicBezTo>
                      <a:pt x="2" y="5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8" name="Freeform 910">
                <a:extLst>
                  <a:ext uri="{FF2B5EF4-FFF2-40B4-BE49-F238E27FC236}">
                    <a16:creationId xmlns:a16="http://schemas.microsoft.com/office/drawing/2014/main" id="{D48705EC-C964-4A81-9A9D-5A4750019EA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549" y="244476"/>
                <a:ext cx="3040063" cy="855663"/>
              </a:xfrm>
              <a:custGeom>
                <a:avLst/>
                <a:gdLst>
                  <a:gd name="T0" fmla="*/ 220499730 w 1773"/>
                  <a:gd name="T1" fmla="*/ 1361399272 h 499"/>
                  <a:gd name="T2" fmla="*/ 214620218 w 1773"/>
                  <a:gd name="T3" fmla="*/ 1349637764 h 499"/>
                  <a:gd name="T4" fmla="*/ 214620218 w 1773"/>
                  <a:gd name="T5" fmla="*/ 1349637764 h 499"/>
                  <a:gd name="T6" fmla="*/ 223440344 w 1773"/>
                  <a:gd name="T7" fmla="*/ 1361399272 h 499"/>
                  <a:gd name="T8" fmla="*/ 220499730 w 1773"/>
                  <a:gd name="T9" fmla="*/ 1361399272 h 499"/>
                  <a:gd name="T10" fmla="*/ 723240075 w 1773"/>
                  <a:gd name="T11" fmla="*/ 52927644 h 499"/>
                  <a:gd name="T12" fmla="*/ 682080057 w 1773"/>
                  <a:gd name="T13" fmla="*/ 88212168 h 499"/>
                  <a:gd name="T14" fmla="*/ 658560292 w 1773"/>
                  <a:gd name="T15" fmla="*/ 593958729 h 499"/>
                  <a:gd name="T16" fmla="*/ 91140163 w 1773"/>
                  <a:gd name="T17" fmla="*/ 564554101 h 499"/>
                  <a:gd name="T18" fmla="*/ 88199549 w 1773"/>
                  <a:gd name="T19" fmla="*/ 564554101 h 499"/>
                  <a:gd name="T20" fmla="*/ 55859657 w 1773"/>
                  <a:gd name="T21" fmla="*/ 579256415 h 499"/>
                  <a:gd name="T22" fmla="*/ 49980145 w 1773"/>
                  <a:gd name="T23" fmla="*/ 614540939 h 499"/>
                  <a:gd name="T24" fmla="*/ 191100452 w 1773"/>
                  <a:gd name="T25" fmla="*/ 973267792 h 499"/>
                  <a:gd name="T26" fmla="*/ 8820126 w 1773"/>
                  <a:gd name="T27" fmla="*/ 1308471629 h 499"/>
                  <a:gd name="T28" fmla="*/ 8820126 w 1773"/>
                  <a:gd name="T29" fmla="*/ 1346696959 h 499"/>
                  <a:gd name="T30" fmla="*/ 41160018 w 1773"/>
                  <a:gd name="T31" fmla="*/ 1364340078 h 499"/>
                  <a:gd name="T32" fmla="*/ 814380238 w 1773"/>
                  <a:gd name="T33" fmla="*/ 1417266007 h 499"/>
                  <a:gd name="T34" fmla="*/ 814380238 w 1773"/>
                  <a:gd name="T35" fmla="*/ 258753177 h 499"/>
                  <a:gd name="T36" fmla="*/ 814380238 w 1773"/>
                  <a:gd name="T37" fmla="*/ 55866735 h 499"/>
                  <a:gd name="T38" fmla="*/ 723240075 w 1773"/>
                  <a:gd name="T39" fmla="*/ 52927644 h 499"/>
                  <a:gd name="T40" fmla="*/ 723240075 w 1773"/>
                  <a:gd name="T41" fmla="*/ 52927644 h 499"/>
                  <a:gd name="T42" fmla="*/ 2147483647 w 1773"/>
                  <a:gd name="T43" fmla="*/ 0 h 499"/>
                  <a:gd name="T44" fmla="*/ 2147483647 w 1773"/>
                  <a:gd name="T45" fmla="*/ 0 h 499"/>
                  <a:gd name="T46" fmla="*/ 2147483647 w 1773"/>
                  <a:gd name="T47" fmla="*/ 5881611 h 499"/>
                  <a:gd name="T48" fmla="*/ 2147483647 w 1773"/>
                  <a:gd name="T49" fmla="*/ 1467252845 h 499"/>
                  <a:gd name="T50" fmla="*/ 2147483647 w 1773"/>
                  <a:gd name="T51" fmla="*/ 1434909126 h 499"/>
                  <a:gd name="T52" fmla="*/ 2147483647 w 1773"/>
                  <a:gd name="T53" fmla="*/ 1414325201 h 499"/>
                  <a:gd name="T54" fmla="*/ 2147483647 w 1773"/>
                  <a:gd name="T55" fmla="*/ 1373160780 h 499"/>
                  <a:gd name="T56" fmla="*/ 2147483647 w 1773"/>
                  <a:gd name="T57" fmla="*/ 999731614 h 499"/>
                  <a:gd name="T58" fmla="*/ 2147483647 w 1773"/>
                  <a:gd name="T59" fmla="*/ 608659328 h 499"/>
                  <a:gd name="T60" fmla="*/ 2147483647 w 1773"/>
                  <a:gd name="T61" fmla="*/ 567494907 h 499"/>
                  <a:gd name="T62" fmla="*/ 2147483647 w 1773"/>
                  <a:gd name="T63" fmla="*/ 549851787 h 499"/>
                  <a:gd name="T64" fmla="*/ 2147483647 w 1773"/>
                  <a:gd name="T65" fmla="*/ 549851787 h 499"/>
                  <a:gd name="T66" fmla="*/ 2147483647 w 1773"/>
                  <a:gd name="T67" fmla="*/ 582197221 h 499"/>
                  <a:gd name="T68" fmla="*/ 2147483647 w 1773"/>
                  <a:gd name="T69" fmla="*/ 38225330 h 499"/>
                  <a:gd name="T70" fmla="*/ 2147483647 w 1773"/>
                  <a:gd name="T71" fmla="*/ 0 h 4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73"/>
                  <a:gd name="T109" fmla="*/ 0 h 499"/>
                  <a:gd name="T110" fmla="*/ 1773 w 1773"/>
                  <a:gd name="T111" fmla="*/ 499 h 49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73" h="499">
                    <a:moveTo>
                      <a:pt x="75" y="463"/>
                    </a:moveTo>
                    <a:cubicBezTo>
                      <a:pt x="74" y="463"/>
                      <a:pt x="71" y="461"/>
                      <a:pt x="73" y="459"/>
                    </a:cubicBezTo>
                    <a:cubicBezTo>
                      <a:pt x="73" y="459"/>
                      <a:pt x="73" y="459"/>
                      <a:pt x="73" y="459"/>
                    </a:cubicBezTo>
                    <a:cubicBezTo>
                      <a:pt x="75" y="459"/>
                      <a:pt x="78" y="461"/>
                      <a:pt x="76" y="463"/>
                    </a:cubicBezTo>
                    <a:cubicBezTo>
                      <a:pt x="76" y="463"/>
                      <a:pt x="76" y="463"/>
                      <a:pt x="75" y="463"/>
                    </a:cubicBezTo>
                    <a:moveTo>
                      <a:pt x="246" y="18"/>
                    </a:moveTo>
                    <a:cubicBezTo>
                      <a:pt x="239" y="18"/>
                      <a:pt x="232" y="23"/>
                      <a:pt x="232" y="30"/>
                    </a:cubicBezTo>
                    <a:cubicBezTo>
                      <a:pt x="229" y="88"/>
                      <a:pt x="227" y="145"/>
                      <a:pt x="224" y="202"/>
                    </a:cubicBezTo>
                    <a:cubicBezTo>
                      <a:pt x="160" y="199"/>
                      <a:pt x="95" y="196"/>
                      <a:pt x="31" y="192"/>
                    </a:cubicBezTo>
                    <a:cubicBezTo>
                      <a:pt x="31" y="192"/>
                      <a:pt x="31" y="192"/>
                      <a:pt x="30" y="192"/>
                    </a:cubicBezTo>
                    <a:cubicBezTo>
                      <a:pt x="26" y="192"/>
                      <a:pt x="22" y="194"/>
                      <a:pt x="19" y="197"/>
                    </a:cubicBezTo>
                    <a:cubicBezTo>
                      <a:pt x="16" y="201"/>
                      <a:pt x="16" y="205"/>
                      <a:pt x="17" y="209"/>
                    </a:cubicBezTo>
                    <a:cubicBezTo>
                      <a:pt x="33" y="250"/>
                      <a:pt x="49" y="290"/>
                      <a:pt x="65" y="331"/>
                    </a:cubicBezTo>
                    <a:cubicBezTo>
                      <a:pt x="45" y="369"/>
                      <a:pt x="24" y="407"/>
                      <a:pt x="3" y="445"/>
                    </a:cubicBezTo>
                    <a:cubicBezTo>
                      <a:pt x="0" y="449"/>
                      <a:pt x="1" y="454"/>
                      <a:pt x="3" y="458"/>
                    </a:cubicBezTo>
                    <a:cubicBezTo>
                      <a:pt x="5" y="461"/>
                      <a:pt x="10" y="464"/>
                      <a:pt x="14" y="464"/>
                    </a:cubicBezTo>
                    <a:cubicBezTo>
                      <a:pt x="102" y="471"/>
                      <a:pt x="190" y="477"/>
                      <a:pt x="277" y="482"/>
                    </a:cubicBezTo>
                    <a:cubicBezTo>
                      <a:pt x="277" y="88"/>
                      <a:pt x="277" y="88"/>
                      <a:pt x="277" y="8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67" y="18"/>
                      <a:pt x="25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moveTo>
                      <a:pt x="1525" y="0"/>
                    </a:moveTo>
                    <a:cubicBezTo>
                      <a:pt x="1525" y="0"/>
                      <a:pt x="1524" y="0"/>
                      <a:pt x="1524" y="0"/>
                    </a:cubicBezTo>
                    <a:cubicBezTo>
                      <a:pt x="1509" y="1"/>
                      <a:pt x="1494" y="2"/>
                      <a:pt x="1480" y="2"/>
                    </a:cubicBezTo>
                    <a:cubicBezTo>
                      <a:pt x="1480" y="499"/>
                      <a:pt x="1480" y="499"/>
                      <a:pt x="1480" y="499"/>
                    </a:cubicBezTo>
                    <a:cubicBezTo>
                      <a:pt x="1573" y="496"/>
                      <a:pt x="1666" y="492"/>
                      <a:pt x="1759" y="488"/>
                    </a:cubicBezTo>
                    <a:cubicBezTo>
                      <a:pt x="1763" y="488"/>
                      <a:pt x="1768" y="485"/>
                      <a:pt x="1770" y="481"/>
                    </a:cubicBezTo>
                    <a:cubicBezTo>
                      <a:pt x="1773" y="477"/>
                      <a:pt x="1773" y="472"/>
                      <a:pt x="1770" y="467"/>
                    </a:cubicBezTo>
                    <a:cubicBezTo>
                      <a:pt x="1749" y="425"/>
                      <a:pt x="1728" y="382"/>
                      <a:pt x="1707" y="340"/>
                    </a:cubicBezTo>
                    <a:cubicBezTo>
                      <a:pt x="1723" y="296"/>
                      <a:pt x="1739" y="251"/>
                      <a:pt x="1754" y="207"/>
                    </a:cubicBezTo>
                    <a:cubicBezTo>
                      <a:pt x="1756" y="202"/>
                      <a:pt x="1755" y="197"/>
                      <a:pt x="1752" y="193"/>
                    </a:cubicBezTo>
                    <a:cubicBezTo>
                      <a:pt x="1749" y="189"/>
                      <a:pt x="1745" y="187"/>
                      <a:pt x="1741" y="187"/>
                    </a:cubicBezTo>
                    <a:cubicBezTo>
                      <a:pt x="1741" y="187"/>
                      <a:pt x="1740" y="187"/>
                      <a:pt x="1740" y="187"/>
                    </a:cubicBezTo>
                    <a:cubicBezTo>
                      <a:pt x="1676" y="191"/>
                      <a:pt x="1612" y="195"/>
                      <a:pt x="1547" y="198"/>
                    </a:cubicBezTo>
                    <a:cubicBezTo>
                      <a:pt x="1545" y="137"/>
                      <a:pt x="1542" y="75"/>
                      <a:pt x="1539" y="13"/>
                    </a:cubicBezTo>
                    <a:cubicBezTo>
                      <a:pt x="1538" y="6"/>
                      <a:pt x="1532" y="0"/>
                      <a:pt x="1525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9" name="Freeform 911">
                <a:extLst>
                  <a:ext uri="{FF2B5EF4-FFF2-40B4-BE49-F238E27FC236}">
                    <a16:creationId xmlns:a16="http://schemas.microsoft.com/office/drawing/2014/main" id="{52A500F8-3607-449D-87C7-2003F1902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80987"/>
                <a:ext cx="366713" cy="206375"/>
              </a:xfrm>
              <a:custGeom>
                <a:avLst/>
                <a:gdLst>
                  <a:gd name="T0" fmla="*/ 317138201 w 214"/>
                  <a:gd name="T1" fmla="*/ 0 h 120"/>
                  <a:gd name="T2" fmla="*/ 0 w 214"/>
                  <a:gd name="T3" fmla="*/ 195206673 h 120"/>
                  <a:gd name="T4" fmla="*/ 434597745 w 214"/>
                  <a:gd name="T5" fmla="*/ 354922005 h 120"/>
                  <a:gd name="T6" fmla="*/ 628403852 w 214"/>
                  <a:gd name="T7" fmla="*/ 5916083 h 120"/>
                  <a:gd name="T8" fmla="*/ 317138201 w 214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120"/>
                  <a:gd name="T17" fmla="*/ 214 w 21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120">
                    <a:moveTo>
                      <a:pt x="108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48" y="120"/>
                      <a:pt x="148" y="120"/>
                      <a:pt x="148" y="120"/>
                    </a:cubicBezTo>
                    <a:cubicBezTo>
                      <a:pt x="214" y="2"/>
                      <a:pt x="214" y="2"/>
                      <a:pt x="214" y="2"/>
                    </a:cubicBezTo>
                    <a:cubicBezTo>
                      <a:pt x="179" y="1"/>
                      <a:pt x="144" y="0"/>
                      <a:pt x="108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0" name="Freeform 912">
                <a:extLst>
                  <a:ext uri="{FF2B5EF4-FFF2-40B4-BE49-F238E27FC236}">
                    <a16:creationId xmlns:a16="http://schemas.microsoft.com/office/drawing/2014/main" id="{76844113-455B-49F3-8F9E-5A1191DD7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6225"/>
                <a:ext cx="65088" cy="11906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205449246 h 69"/>
                  <a:gd name="T4" fmla="*/ 111485467 w 38"/>
                  <a:gd name="T5" fmla="*/ 2978301 h 69"/>
                  <a:gd name="T6" fmla="*/ 0 w 3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69"/>
                  <a:gd name="T14" fmla="*/ 38 w 3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69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26" y="0"/>
                      <a:pt x="13" y="0"/>
                      <a:pt x="0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1" name="Freeform 913">
                <a:extLst>
                  <a:ext uri="{FF2B5EF4-FFF2-40B4-BE49-F238E27FC236}">
                    <a16:creationId xmlns:a16="http://schemas.microsoft.com/office/drawing/2014/main" id="{82F9D7F3-F37D-4270-A965-E1C41C1A9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277812"/>
                <a:ext cx="185738" cy="117475"/>
              </a:xfrm>
              <a:custGeom>
                <a:avLst/>
                <a:gdLst>
                  <a:gd name="T0" fmla="*/ 112392128 w 108"/>
                  <a:gd name="T1" fmla="*/ 0 h 68"/>
                  <a:gd name="T2" fmla="*/ 0 w 108"/>
                  <a:gd name="T3" fmla="*/ 202946700 h 68"/>
                  <a:gd name="T4" fmla="*/ 319431524 w 108"/>
                  <a:gd name="T5" fmla="*/ 5968767 h 68"/>
                  <a:gd name="T6" fmla="*/ 112392128 w 108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68"/>
                  <a:gd name="T14" fmla="*/ 108 w 108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68">
                    <a:moveTo>
                      <a:pt x="3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85" y="1"/>
                      <a:pt x="62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2" name="Freeform 914">
                <a:extLst>
                  <a:ext uri="{FF2B5EF4-FFF2-40B4-BE49-F238E27FC236}">
                    <a16:creationId xmlns:a16="http://schemas.microsoft.com/office/drawing/2014/main" id="{B86F065C-427E-4616-ACF1-410434572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738187"/>
                <a:ext cx="57150" cy="38100"/>
              </a:xfrm>
              <a:custGeom>
                <a:avLst/>
                <a:gdLst>
                  <a:gd name="T0" fmla="*/ 0 w 33"/>
                  <a:gd name="T1" fmla="*/ 0 h 22"/>
                  <a:gd name="T2" fmla="*/ 5999018 w 33"/>
                  <a:gd name="T3" fmla="*/ 65982273 h 22"/>
                  <a:gd name="T4" fmla="*/ 98973409 w 33"/>
                  <a:gd name="T5" fmla="*/ 65982273 h 22"/>
                  <a:gd name="T6" fmla="*/ 0 w 33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2"/>
                  <a:gd name="T14" fmla="*/ 33 w 33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2">
                    <a:moveTo>
                      <a:pt x="0" y="0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2" y="22"/>
                      <a:pt x="23" y="22"/>
                      <a:pt x="33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3" name="Freeform 915">
                <a:extLst>
                  <a:ext uri="{FF2B5EF4-FFF2-40B4-BE49-F238E27FC236}">
                    <a16:creationId xmlns:a16="http://schemas.microsoft.com/office/drawing/2014/main" id="{50A32875-B0CF-4E4B-ABC9-C7CB5498121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7212" y="395287"/>
                <a:ext cx="342900" cy="369888"/>
              </a:xfrm>
              <a:custGeom>
                <a:avLst/>
                <a:gdLst>
                  <a:gd name="T0" fmla="*/ 0 w 200"/>
                  <a:gd name="T1" fmla="*/ 0 h 216"/>
                  <a:gd name="T2" fmla="*/ 564385968 w 200"/>
                  <a:gd name="T3" fmla="*/ 630480946 h 216"/>
                  <a:gd name="T4" fmla="*/ 587902050 w 200"/>
                  <a:gd name="T5" fmla="*/ 633412651 h 216"/>
                  <a:gd name="T6" fmla="*/ 435047517 w 200"/>
                  <a:gd name="T7" fmla="*/ 158353163 h 216"/>
                  <a:gd name="T8" fmla="*/ 0 w 200"/>
                  <a:gd name="T9" fmla="*/ 0 h 216"/>
                  <a:gd name="T10" fmla="*/ 0 w 200"/>
                  <a:gd name="T11" fmla="*/ 0 h 216"/>
                  <a:gd name="T12" fmla="*/ 0 w 200"/>
                  <a:gd name="T13" fmla="*/ 0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16"/>
                  <a:gd name="T23" fmla="*/ 200 w 200"/>
                  <a:gd name="T24" fmla="*/ 216 h 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16">
                    <a:moveTo>
                      <a:pt x="0" y="0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4" y="216"/>
                      <a:pt x="197" y="216"/>
                      <a:pt x="200" y="216"/>
                    </a:cubicBezTo>
                    <a:cubicBezTo>
                      <a:pt x="148" y="54"/>
                      <a:pt x="148" y="54"/>
                      <a:pt x="148" y="54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4" name="Freeform 916">
                <a:extLst>
                  <a:ext uri="{FF2B5EF4-FFF2-40B4-BE49-F238E27FC236}">
                    <a16:creationId xmlns:a16="http://schemas.microsoft.com/office/drawing/2014/main" id="{4003F1BD-EF30-42BE-B320-7E0925DF4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212" y="395287"/>
                <a:ext cx="328613" cy="682625"/>
              </a:xfrm>
              <a:custGeom>
                <a:avLst/>
                <a:gdLst>
                  <a:gd name="T0" fmla="*/ 0 w 192"/>
                  <a:gd name="T1" fmla="*/ 0 h 398"/>
                  <a:gd name="T2" fmla="*/ 0 w 192"/>
                  <a:gd name="T3" fmla="*/ 0 h 398"/>
                  <a:gd name="T4" fmla="*/ 0 w 192"/>
                  <a:gd name="T5" fmla="*/ 1159028644 h 398"/>
                  <a:gd name="T6" fmla="*/ 260709916 w 192"/>
                  <a:gd name="T7" fmla="*/ 1170796208 h 398"/>
                  <a:gd name="T8" fmla="*/ 263638337 w 192"/>
                  <a:gd name="T9" fmla="*/ 1170796208 h 398"/>
                  <a:gd name="T10" fmla="*/ 304649924 w 192"/>
                  <a:gd name="T11" fmla="*/ 1135495233 h 398"/>
                  <a:gd name="T12" fmla="*/ 322225585 w 192"/>
                  <a:gd name="T13" fmla="*/ 626581144 h 398"/>
                  <a:gd name="T14" fmla="*/ 562429707 w 192"/>
                  <a:gd name="T15" fmla="*/ 632465784 h 398"/>
                  <a:gd name="T16" fmla="*/ 0 w 192"/>
                  <a:gd name="T17" fmla="*/ 0 h 3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"/>
                  <a:gd name="T28" fmla="*/ 0 h 398"/>
                  <a:gd name="T29" fmla="*/ 192 w 192"/>
                  <a:gd name="T30" fmla="*/ 398 h 3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" h="39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94"/>
                      <a:pt x="0" y="394"/>
                      <a:pt x="0" y="394"/>
                    </a:cubicBezTo>
                    <a:cubicBezTo>
                      <a:pt x="30" y="395"/>
                      <a:pt x="60" y="397"/>
                      <a:pt x="89" y="398"/>
                    </a:cubicBezTo>
                    <a:cubicBezTo>
                      <a:pt x="89" y="398"/>
                      <a:pt x="90" y="398"/>
                      <a:pt x="90" y="398"/>
                    </a:cubicBezTo>
                    <a:cubicBezTo>
                      <a:pt x="97" y="398"/>
                      <a:pt x="103" y="393"/>
                      <a:pt x="104" y="386"/>
                    </a:cubicBezTo>
                    <a:cubicBezTo>
                      <a:pt x="106" y="328"/>
                      <a:pt x="108" y="270"/>
                      <a:pt x="110" y="213"/>
                    </a:cubicBezTo>
                    <a:cubicBezTo>
                      <a:pt x="137" y="214"/>
                      <a:pt x="164" y="215"/>
                      <a:pt x="192" y="2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5" name="Freeform 917">
                <a:extLst>
                  <a:ext uri="{FF2B5EF4-FFF2-40B4-BE49-F238E27FC236}">
                    <a16:creationId xmlns:a16="http://schemas.microsoft.com/office/drawing/2014/main" id="{8DA545F5-D030-4F81-8FD6-E68B810FC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487362"/>
                <a:ext cx="96838" cy="277813"/>
              </a:xfrm>
              <a:custGeom>
                <a:avLst/>
                <a:gdLst>
                  <a:gd name="T0" fmla="*/ 0 w 57"/>
                  <a:gd name="T1" fmla="*/ 0 h 162"/>
                  <a:gd name="T2" fmla="*/ 0 w 57"/>
                  <a:gd name="T3" fmla="*/ 0 h 162"/>
                  <a:gd name="T4" fmla="*/ 150087008 w 57"/>
                  <a:gd name="T5" fmla="*/ 476420142 h 162"/>
                  <a:gd name="T6" fmla="*/ 164519267 w 57"/>
                  <a:gd name="T7" fmla="*/ 476420142 h 162"/>
                  <a:gd name="T8" fmla="*/ 164519267 w 57"/>
                  <a:gd name="T9" fmla="*/ 49994336 h 162"/>
                  <a:gd name="T10" fmla="*/ 0 w 57"/>
                  <a:gd name="T11" fmla="*/ 0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162"/>
                  <a:gd name="T20" fmla="*/ 57 w 57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16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4" y="162"/>
                      <a:pt x="55" y="162"/>
                      <a:pt x="57" y="162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6" name="Freeform 918">
                <a:extLst>
                  <a:ext uri="{FF2B5EF4-FFF2-40B4-BE49-F238E27FC236}">
                    <a16:creationId xmlns:a16="http://schemas.microsoft.com/office/drawing/2014/main" id="{84D1B81A-6F26-436E-8124-94E7113BC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12" y="285750"/>
                <a:ext cx="161925" cy="230188"/>
              </a:xfrm>
              <a:custGeom>
                <a:avLst/>
                <a:gdLst>
                  <a:gd name="T0" fmla="*/ 191744767 w 95"/>
                  <a:gd name="T1" fmla="*/ 0 h 135"/>
                  <a:gd name="T2" fmla="*/ 0 w 95"/>
                  <a:gd name="T3" fmla="*/ 343067080 h 135"/>
                  <a:gd name="T4" fmla="*/ 165598141 w 95"/>
                  <a:gd name="T5" fmla="*/ 392492706 h 135"/>
                  <a:gd name="T6" fmla="*/ 275996901 w 95"/>
                  <a:gd name="T7" fmla="*/ 0 h 135"/>
                  <a:gd name="T8" fmla="*/ 191744767 w 95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135"/>
                  <a:gd name="T17" fmla="*/ 95 w 9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135">
                    <a:moveTo>
                      <a:pt x="66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57" y="135"/>
                      <a:pt x="57" y="135"/>
                      <a:pt x="57" y="13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6" y="0"/>
                      <a:pt x="76" y="0"/>
                      <a:pt x="66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7" name="Freeform 919">
                <a:extLst>
                  <a:ext uri="{FF2B5EF4-FFF2-40B4-BE49-F238E27FC236}">
                    <a16:creationId xmlns:a16="http://schemas.microsoft.com/office/drawing/2014/main" id="{04D60389-B577-4240-BC56-DA653BA89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" y="736286"/>
                <a:ext cx="258763" cy="36513"/>
              </a:xfrm>
              <a:custGeom>
                <a:avLst/>
                <a:gdLst>
                  <a:gd name="T0" fmla="*/ 443432385 w 151"/>
                  <a:gd name="T1" fmla="*/ 0 h 21"/>
                  <a:gd name="T2" fmla="*/ 0 w 151"/>
                  <a:gd name="T3" fmla="*/ 57440165 h 21"/>
                  <a:gd name="T4" fmla="*/ 419939789 w 151"/>
                  <a:gd name="T5" fmla="*/ 63485675 h 21"/>
                  <a:gd name="T6" fmla="*/ 443432385 w 151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"/>
                  <a:gd name="T14" fmla="*/ 151 w 151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">
                    <a:moveTo>
                      <a:pt x="151" y="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47" y="20"/>
                      <a:pt x="95" y="21"/>
                      <a:pt x="143" y="21"/>
                    </a:cubicBezTo>
                    <a:cubicBezTo>
                      <a:pt x="151" y="0"/>
                      <a:pt x="151" y="0"/>
                      <a:pt x="151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8" name="Freeform 920">
                <a:extLst>
                  <a:ext uri="{FF2B5EF4-FFF2-40B4-BE49-F238E27FC236}">
                    <a16:creationId xmlns:a16="http://schemas.microsoft.com/office/drawing/2014/main" id="{2B05A3F6-917B-4548-A0F2-8FC9B0B2C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7" y="737562"/>
                <a:ext cx="15875" cy="38100"/>
              </a:xfrm>
              <a:custGeom>
                <a:avLst/>
                <a:gdLst>
                  <a:gd name="T0" fmla="*/ 20161250 w 10"/>
                  <a:gd name="T1" fmla="*/ 0 h 22"/>
                  <a:gd name="T2" fmla="*/ 20161250 w 10"/>
                  <a:gd name="T3" fmla="*/ 0 h 22"/>
                  <a:gd name="T4" fmla="*/ 0 w 10"/>
                  <a:gd name="T5" fmla="*/ 62982764 h 22"/>
                  <a:gd name="T6" fmla="*/ 25201563 w 10"/>
                  <a:gd name="T7" fmla="*/ 65982273 h 22"/>
                  <a:gd name="T8" fmla="*/ 2016125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1"/>
                      <a:pt x="7" y="22"/>
                      <a:pt x="10" y="2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9" name="Freeform 921">
                <a:extLst>
                  <a:ext uri="{FF2B5EF4-FFF2-40B4-BE49-F238E27FC236}">
                    <a16:creationId xmlns:a16="http://schemas.microsoft.com/office/drawing/2014/main" id="{4C7CF82C-1F17-4904-91DF-7ABF62DA0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0" name="Freeform 922">
                <a:extLst>
                  <a:ext uri="{FF2B5EF4-FFF2-40B4-BE49-F238E27FC236}">
                    <a16:creationId xmlns:a16="http://schemas.microsoft.com/office/drawing/2014/main" id="{97079100-9767-4D5C-A268-B77323563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292100"/>
                <a:ext cx="622300" cy="446088"/>
              </a:xfrm>
              <a:custGeom>
                <a:avLst/>
                <a:gdLst>
                  <a:gd name="T0" fmla="*/ 63004700 w 392"/>
                  <a:gd name="T1" fmla="*/ 0 h 281"/>
                  <a:gd name="T2" fmla="*/ 0 w 392"/>
                  <a:gd name="T3" fmla="*/ 708165494 h 281"/>
                  <a:gd name="T4" fmla="*/ 987901250 w 392"/>
                  <a:gd name="T5" fmla="*/ 335181951 h 281"/>
                  <a:gd name="T6" fmla="*/ 63004700 w 392"/>
                  <a:gd name="T7" fmla="*/ 0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2"/>
                  <a:gd name="T13" fmla="*/ 0 h 281"/>
                  <a:gd name="T14" fmla="*/ 392 w 392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2" h="281">
                    <a:moveTo>
                      <a:pt x="25" y="0"/>
                    </a:moveTo>
                    <a:lnTo>
                      <a:pt x="0" y="281"/>
                    </a:lnTo>
                    <a:lnTo>
                      <a:pt x="392" y="133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1" name="Freeform 923">
                <a:extLst>
                  <a:ext uri="{FF2B5EF4-FFF2-40B4-BE49-F238E27FC236}">
                    <a16:creationId xmlns:a16="http://schemas.microsoft.com/office/drawing/2014/main" id="{5F9496BA-8E49-4860-8E1F-679F4E2AD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087" y="503237"/>
                <a:ext cx="622300" cy="274638"/>
              </a:xfrm>
              <a:custGeom>
                <a:avLst/>
                <a:gdLst>
                  <a:gd name="T0" fmla="*/ 1066824490 w 363"/>
                  <a:gd name="T1" fmla="*/ 0 h 160"/>
                  <a:gd name="T2" fmla="*/ 0 w 363"/>
                  <a:gd name="T3" fmla="*/ 403647484 h 160"/>
                  <a:gd name="T4" fmla="*/ 96984512 w 363"/>
                  <a:gd name="T5" fmla="*/ 468467201 h 160"/>
                  <a:gd name="T6" fmla="*/ 564270096 w 363"/>
                  <a:gd name="T7" fmla="*/ 471412694 h 160"/>
                  <a:gd name="T8" fmla="*/ 764117541 w 363"/>
                  <a:gd name="T9" fmla="*/ 471412694 h 160"/>
                  <a:gd name="T10" fmla="*/ 1066824490 w 363"/>
                  <a:gd name="T11" fmla="*/ 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160"/>
                  <a:gd name="T20" fmla="*/ 363 w 36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160">
                    <a:moveTo>
                      <a:pt x="363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86" y="160"/>
                      <a:pt x="139" y="160"/>
                      <a:pt x="192" y="160"/>
                    </a:cubicBezTo>
                    <a:cubicBezTo>
                      <a:pt x="215" y="160"/>
                      <a:pt x="238" y="160"/>
                      <a:pt x="260" y="160"/>
                    </a:cubicBezTo>
                    <a:cubicBezTo>
                      <a:pt x="363" y="0"/>
                      <a:pt x="363" y="0"/>
                      <a:pt x="363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2" name="Freeform 924">
                <a:extLst>
                  <a:ext uri="{FF2B5EF4-FFF2-40B4-BE49-F238E27FC236}">
                    <a16:creationId xmlns:a16="http://schemas.microsoft.com/office/drawing/2014/main" id="{0C952E89-2318-45DB-AAC1-5EB4334D0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77812"/>
                <a:ext cx="582613" cy="225425"/>
              </a:xfrm>
              <a:custGeom>
                <a:avLst/>
                <a:gdLst>
                  <a:gd name="T0" fmla="*/ 872085983 w 340"/>
                  <a:gd name="T1" fmla="*/ 0 h 131"/>
                  <a:gd name="T2" fmla="*/ 8809451 w 340"/>
                  <a:gd name="T3" fmla="*/ 14805776 h 131"/>
                  <a:gd name="T4" fmla="*/ 0 w 340"/>
                  <a:gd name="T5" fmla="*/ 23688554 h 131"/>
                  <a:gd name="T6" fmla="*/ 998346788 w 340"/>
                  <a:gd name="T7" fmla="*/ 387911684 h 131"/>
                  <a:gd name="T8" fmla="*/ 872085983 w 340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"/>
                  <a:gd name="T16" fmla="*/ 0 h 131"/>
                  <a:gd name="T17" fmla="*/ 340 w 34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" h="131">
                    <a:moveTo>
                      <a:pt x="297" y="0"/>
                    </a:moveTo>
                    <a:cubicBezTo>
                      <a:pt x="199" y="3"/>
                      <a:pt x="101" y="4"/>
                      <a:pt x="3" y="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40" y="131"/>
                      <a:pt x="340" y="131"/>
                      <a:pt x="340" y="131"/>
                    </a:cubicBezTo>
                    <a:cubicBezTo>
                      <a:pt x="297" y="0"/>
                      <a:pt x="297" y="0"/>
                      <a:pt x="297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3" name="Freeform 925">
                <a:extLst>
                  <a:ext uri="{FF2B5EF4-FFF2-40B4-BE49-F238E27FC236}">
                    <a16:creationId xmlns:a16="http://schemas.microsoft.com/office/drawing/2014/main" id="{9B7FB4EC-CBCB-44BC-B98B-1DDD8B8D1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362" y="274637"/>
                <a:ext cx="136525" cy="228600"/>
              </a:xfrm>
              <a:custGeom>
                <a:avLst/>
                <a:gdLst>
                  <a:gd name="T0" fmla="*/ 232988445 w 80"/>
                  <a:gd name="T1" fmla="*/ 0 h 133"/>
                  <a:gd name="T2" fmla="*/ 0 w 80"/>
                  <a:gd name="T3" fmla="*/ 5909224 h 133"/>
                  <a:gd name="T4" fmla="*/ 125230969 w 80"/>
                  <a:gd name="T5" fmla="*/ 392916992 h 133"/>
                  <a:gd name="T6" fmla="*/ 232988445 w 80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33"/>
                  <a:gd name="T14" fmla="*/ 80 w 80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33">
                    <a:moveTo>
                      <a:pt x="80" y="0"/>
                    </a:moveTo>
                    <a:cubicBezTo>
                      <a:pt x="54" y="1"/>
                      <a:pt x="27" y="2"/>
                      <a:pt x="0" y="2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80" y="0"/>
                      <a:pt x="80" y="0"/>
                      <a:pt x="80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4" name="Freeform 926">
                <a:extLst>
                  <a:ext uri="{FF2B5EF4-FFF2-40B4-BE49-F238E27FC236}">
                    <a16:creationId xmlns:a16="http://schemas.microsoft.com/office/drawing/2014/main" id="{45FF1D23-D91A-458A-BE1D-A9A2A1B23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112" y="258762"/>
                <a:ext cx="173038" cy="844550"/>
              </a:xfrm>
              <a:custGeom>
                <a:avLst/>
                <a:gdLst>
                  <a:gd name="T0" fmla="*/ 2934793 w 101"/>
                  <a:gd name="T1" fmla="*/ 0 h 492"/>
                  <a:gd name="T2" fmla="*/ 0 w 101"/>
                  <a:gd name="T3" fmla="*/ 0 h 492"/>
                  <a:gd name="T4" fmla="*/ 38157449 w 101"/>
                  <a:gd name="T5" fmla="*/ 866298879 h 492"/>
                  <a:gd name="T6" fmla="*/ 55769633 w 101"/>
                  <a:gd name="T7" fmla="*/ 866298879 h 492"/>
                  <a:gd name="T8" fmla="*/ 76314898 w 101"/>
                  <a:gd name="T9" fmla="*/ 1408472514 h 492"/>
                  <a:gd name="T10" fmla="*/ 117408853 w 101"/>
                  <a:gd name="T11" fmla="*/ 1449725005 h 492"/>
                  <a:gd name="T12" fmla="*/ 117408853 w 101"/>
                  <a:gd name="T13" fmla="*/ 1449725005 h 492"/>
                  <a:gd name="T14" fmla="*/ 296456925 w 101"/>
                  <a:gd name="T15" fmla="*/ 1443832037 h 492"/>
                  <a:gd name="T16" fmla="*/ 2934793 w 101"/>
                  <a:gd name="T17" fmla="*/ 0 h 4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92"/>
                  <a:gd name="T29" fmla="*/ 101 w 101"/>
                  <a:gd name="T30" fmla="*/ 492 h 4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9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3" y="294"/>
                      <a:pt x="13" y="294"/>
                      <a:pt x="13" y="294"/>
                    </a:cubicBezTo>
                    <a:cubicBezTo>
                      <a:pt x="15" y="294"/>
                      <a:pt x="17" y="294"/>
                      <a:pt x="19" y="294"/>
                    </a:cubicBezTo>
                    <a:cubicBezTo>
                      <a:pt x="21" y="355"/>
                      <a:pt x="23" y="417"/>
                      <a:pt x="26" y="478"/>
                    </a:cubicBezTo>
                    <a:cubicBezTo>
                      <a:pt x="26" y="485"/>
                      <a:pt x="32" y="492"/>
                      <a:pt x="40" y="492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61" y="491"/>
                      <a:pt x="81" y="491"/>
                      <a:pt x="101" y="49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5" name="Freeform 927">
                <a:extLst>
                  <a:ext uri="{FF2B5EF4-FFF2-40B4-BE49-F238E27FC236}">
                    <a16:creationId xmlns:a16="http://schemas.microsoft.com/office/drawing/2014/main" id="{29430AF0-B815-4CD6-9A79-D858DAB5A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387" y="258762"/>
                <a:ext cx="452438" cy="244475"/>
              </a:xfrm>
              <a:custGeom>
                <a:avLst/>
                <a:gdLst>
                  <a:gd name="T0" fmla="*/ 778327543 w 263"/>
                  <a:gd name="T1" fmla="*/ 0 h 142"/>
                  <a:gd name="T2" fmla="*/ 109498597 w 263"/>
                  <a:gd name="T3" fmla="*/ 26677043 h 142"/>
                  <a:gd name="T4" fmla="*/ 0 w 263"/>
                  <a:gd name="T5" fmla="*/ 420901589 h 142"/>
                  <a:gd name="T6" fmla="*/ 778327543 w 263"/>
                  <a:gd name="T7" fmla="*/ 0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3"/>
                  <a:gd name="T13" fmla="*/ 0 h 142"/>
                  <a:gd name="T14" fmla="*/ 263 w 263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3" h="142">
                    <a:moveTo>
                      <a:pt x="263" y="0"/>
                    </a:moveTo>
                    <a:cubicBezTo>
                      <a:pt x="188" y="4"/>
                      <a:pt x="113" y="7"/>
                      <a:pt x="37" y="9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63" y="0"/>
                      <a:pt x="263" y="0"/>
                      <a:pt x="263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6" name="Freeform 928">
                <a:extLst>
                  <a:ext uri="{FF2B5EF4-FFF2-40B4-BE49-F238E27FC236}">
                    <a16:creationId xmlns:a16="http://schemas.microsoft.com/office/drawing/2014/main" id="{34A23364-8AF1-4D6A-80E9-DD3A391AE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3775" y="258762"/>
                <a:ext cx="182563" cy="511175"/>
              </a:xfrm>
              <a:custGeom>
                <a:avLst/>
                <a:gdLst>
                  <a:gd name="T0" fmla="*/ 273643169 w 107"/>
                  <a:gd name="T1" fmla="*/ 0 h 298"/>
                  <a:gd name="T2" fmla="*/ 270732398 w 107"/>
                  <a:gd name="T3" fmla="*/ 0 h 298"/>
                  <a:gd name="T4" fmla="*/ 0 w 107"/>
                  <a:gd name="T5" fmla="*/ 876845237 h 298"/>
                  <a:gd name="T6" fmla="*/ 311488308 w 107"/>
                  <a:gd name="T7" fmla="*/ 865076205 h 298"/>
                  <a:gd name="T8" fmla="*/ 273643169 w 107"/>
                  <a:gd name="T9" fmla="*/ 0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298"/>
                  <a:gd name="T17" fmla="*/ 107 w 107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298">
                    <a:moveTo>
                      <a:pt x="94" y="0"/>
                    </a:moveTo>
                    <a:cubicBezTo>
                      <a:pt x="94" y="0"/>
                      <a:pt x="93" y="0"/>
                      <a:pt x="93" y="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36" y="297"/>
                      <a:pt x="72" y="296"/>
                      <a:pt x="107" y="294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7" name="Freeform 929">
                <a:extLst>
                  <a:ext uri="{FF2B5EF4-FFF2-40B4-BE49-F238E27FC236}">
                    <a16:creationId xmlns:a16="http://schemas.microsoft.com/office/drawing/2014/main" id="{FF48C3A7-B50C-432B-B3D9-456096E38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515937"/>
                <a:ext cx="77788" cy="249238"/>
              </a:xfrm>
              <a:custGeom>
                <a:avLst/>
                <a:gdLst>
                  <a:gd name="T0" fmla="*/ 0 w 45"/>
                  <a:gd name="T1" fmla="*/ 0 h 145"/>
                  <a:gd name="T2" fmla="*/ 0 w 45"/>
                  <a:gd name="T3" fmla="*/ 0 h 145"/>
                  <a:gd name="T4" fmla="*/ 0 w 45"/>
                  <a:gd name="T5" fmla="*/ 428410901 h 145"/>
                  <a:gd name="T6" fmla="*/ 17929270 w 45"/>
                  <a:gd name="T7" fmla="*/ 428410901 h 145"/>
                  <a:gd name="T8" fmla="*/ 134466065 w 45"/>
                  <a:gd name="T9" fmla="*/ 156591938 h 145"/>
                  <a:gd name="T10" fmla="*/ 0 w 45"/>
                  <a:gd name="T11" fmla="*/ 0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45"/>
                  <a:gd name="T20" fmla="*/ 45 w 45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" y="145"/>
                      <a:pt x="4" y="145"/>
                      <a:pt x="6" y="14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8" name="Freeform 930">
                <a:extLst>
                  <a:ext uri="{FF2B5EF4-FFF2-40B4-BE49-F238E27FC236}">
                    <a16:creationId xmlns:a16="http://schemas.microsoft.com/office/drawing/2014/main" id="{DDA2A434-D69B-4BC9-A7A0-8D0587F0A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285750"/>
                <a:ext cx="103188" cy="322263"/>
              </a:xfrm>
              <a:custGeom>
                <a:avLst/>
                <a:gdLst>
                  <a:gd name="T0" fmla="*/ 112392370 w 60"/>
                  <a:gd name="T1" fmla="*/ 0 h 188"/>
                  <a:gd name="T2" fmla="*/ 0 w 60"/>
                  <a:gd name="T3" fmla="*/ 396678326 h 188"/>
                  <a:gd name="T4" fmla="*/ 133097042 w 60"/>
                  <a:gd name="T5" fmla="*/ 552411921 h 188"/>
                  <a:gd name="T6" fmla="*/ 177462722 w 60"/>
                  <a:gd name="T7" fmla="*/ 0 h 188"/>
                  <a:gd name="T8" fmla="*/ 112392370 w 60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88"/>
                  <a:gd name="T17" fmla="*/ 60 w 60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88">
                    <a:moveTo>
                      <a:pt x="38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3" y="0"/>
                      <a:pt x="45" y="0"/>
                      <a:pt x="38" y="0"/>
                    </a:cubicBezTo>
                  </a:path>
                </a:pathLst>
              </a:custGeom>
              <a:solidFill>
                <a:srgbClr val="976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9" name="Freeform 931">
                <a:extLst>
                  <a:ext uri="{FF2B5EF4-FFF2-40B4-BE49-F238E27FC236}">
                    <a16:creationId xmlns:a16="http://schemas.microsoft.com/office/drawing/2014/main" id="{229EC162-CF1C-47D5-94A5-361F6CB69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162" y="608012"/>
                <a:ext cx="415925" cy="161925"/>
              </a:xfrm>
              <a:custGeom>
                <a:avLst/>
                <a:gdLst>
                  <a:gd name="T0" fmla="*/ 114256138 w 243"/>
                  <a:gd name="T1" fmla="*/ 0 h 95"/>
                  <a:gd name="T2" fmla="*/ 114256138 w 243"/>
                  <a:gd name="T3" fmla="*/ 0 h 95"/>
                  <a:gd name="T4" fmla="*/ 0 w 243"/>
                  <a:gd name="T5" fmla="*/ 267281927 h 95"/>
                  <a:gd name="T6" fmla="*/ 269529670 w 243"/>
                  <a:gd name="T7" fmla="*/ 275996901 h 95"/>
                  <a:gd name="T8" fmla="*/ 711907842 w 243"/>
                  <a:gd name="T9" fmla="*/ 220797521 h 95"/>
                  <a:gd name="T10" fmla="*/ 114256138 w 243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95"/>
                  <a:gd name="T20" fmla="*/ 243 w 24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95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0" y="93"/>
                      <a:pt x="61" y="94"/>
                      <a:pt x="92" y="95"/>
                    </a:cubicBezTo>
                    <a:cubicBezTo>
                      <a:pt x="243" y="76"/>
                      <a:pt x="243" y="76"/>
                      <a:pt x="243" y="76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0" name="Freeform 932">
                <a:extLst>
                  <a:ext uri="{FF2B5EF4-FFF2-40B4-BE49-F238E27FC236}">
                    <a16:creationId xmlns:a16="http://schemas.microsoft.com/office/drawing/2014/main" id="{5AD205BF-A253-4CDC-BFA2-F8E671B591D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5750"/>
                <a:ext cx="184150" cy="322263"/>
              </a:xfrm>
              <a:custGeom>
                <a:avLst/>
                <a:gdLst>
                  <a:gd name="T0" fmla="*/ 0 w 107"/>
                  <a:gd name="T1" fmla="*/ 552411921 h 188"/>
                  <a:gd name="T2" fmla="*/ 0 w 107"/>
                  <a:gd name="T3" fmla="*/ 552411921 h 188"/>
                  <a:gd name="T4" fmla="*/ 44428339 w 107"/>
                  <a:gd name="T5" fmla="*/ 0 h 188"/>
                  <a:gd name="T6" fmla="*/ 0 w 107"/>
                  <a:gd name="T7" fmla="*/ 552411921 h 188"/>
                  <a:gd name="T8" fmla="*/ 316927313 w 107"/>
                  <a:gd name="T9" fmla="*/ 2938079 h 188"/>
                  <a:gd name="T10" fmla="*/ 44428339 w 107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188"/>
                  <a:gd name="T20" fmla="*/ 107 w 107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188">
                    <a:moveTo>
                      <a:pt x="0" y="188"/>
                    </a:moveTo>
                    <a:cubicBezTo>
                      <a:pt x="0" y="188"/>
                      <a:pt x="0" y="188"/>
                      <a:pt x="0" y="188"/>
                    </a:cubicBezTo>
                    <a:moveTo>
                      <a:pt x="15" y="0"/>
                    </a:moveTo>
                    <a:cubicBezTo>
                      <a:pt x="0" y="188"/>
                      <a:pt x="0" y="188"/>
                      <a:pt x="0" y="18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6" y="1"/>
                      <a:pt x="46" y="1"/>
                      <a:pt x="15" y="0"/>
                    </a:cubicBezTo>
                  </a:path>
                </a:pathLst>
              </a:custGeom>
              <a:solidFill>
                <a:srgbClr val="98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1" name="Freeform 933">
                <a:extLst>
                  <a:ext uri="{FF2B5EF4-FFF2-40B4-BE49-F238E27FC236}">
                    <a16:creationId xmlns:a16="http://schemas.microsoft.com/office/drawing/2014/main" id="{886B8BC5-C795-46E3-9958-9F317BC5860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87337"/>
                <a:ext cx="388938" cy="320675"/>
              </a:xfrm>
              <a:custGeom>
                <a:avLst/>
                <a:gdLst>
                  <a:gd name="T0" fmla="*/ 0 w 227"/>
                  <a:gd name="T1" fmla="*/ 549906180 h 187"/>
                  <a:gd name="T2" fmla="*/ 0 w 227"/>
                  <a:gd name="T3" fmla="*/ 549906180 h 187"/>
                  <a:gd name="T4" fmla="*/ 314117980 w 227"/>
                  <a:gd name="T5" fmla="*/ 0 h 187"/>
                  <a:gd name="T6" fmla="*/ 0 w 227"/>
                  <a:gd name="T7" fmla="*/ 549906180 h 187"/>
                  <a:gd name="T8" fmla="*/ 666399858 w 227"/>
                  <a:gd name="T9" fmla="*/ 8822850 h 187"/>
                  <a:gd name="T10" fmla="*/ 660528094 w 227"/>
                  <a:gd name="T11" fmla="*/ 0 h 187"/>
                  <a:gd name="T12" fmla="*/ 493193945 w 227"/>
                  <a:gd name="T13" fmla="*/ 0 h 187"/>
                  <a:gd name="T14" fmla="*/ 314117980 w 227"/>
                  <a:gd name="T15" fmla="*/ 0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87"/>
                  <a:gd name="T26" fmla="*/ 227 w 227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87">
                    <a:moveTo>
                      <a:pt x="0" y="187"/>
                    </a:moveTo>
                    <a:cubicBezTo>
                      <a:pt x="0" y="187"/>
                      <a:pt x="0" y="187"/>
                      <a:pt x="0" y="187"/>
                    </a:cubicBezTo>
                    <a:moveTo>
                      <a:pt x="107" y="0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227" y="3"/>
                      <a:pt x="227" y="3"/>
                      <a:pt x="227" y="3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6" y="0"/>
                      <a:pt x="187" y="0"/>
                      <a:pt x="168" y="0"/>
                    </a:cubicBezTo>
                    <a:cubicBezTo>
                      <a:pt x="148" y="0"/>
                      <a:pt x="128" y="0"/>
                      <a:pt x="107" y="0"/>
                    </a:cubicBezTo>
                  </a:path>
                </a:pathLst>
              </a:custGeom>
              <a:solidFill>
                <a:srgbClr val="7D8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2" name="Freeform 934">
                <a:extLst>
                  <a:ext uri="{FF2B5EF4-FFF2-40B4-BE49-F238E27FC236}">
                    <a16:creationId xmlns:a16="http://schemas.microsoft.com/office/drawing/2014/main" id="{54DC6E1D-B3C4-4345-A304-148F2B1F2FF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3" name="Freeform 935">
                <a:extLst>
                  <a:ext uri="{FF2B5EF4-FFF2-40B4-BE49-F238E27FC236}">
                    <a16:creationId xmlns:a16="http://schemas.microsoft.com/office/drawing/2014/main" id="{81A19E6A-99B4-44B4-930C-186FA0B7E3D5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985837" y="292100"/>
                <a:ext cx="388938" cy="446088"/>
              </a:xfrm>
              <a:custGeom>
                <a:avLst/>
                <a:gdLst>
                  <a:gd name="T0" fmla="*/ 617439869 w 245"/>
                  <a:gd name="T1" fmla="*/ 0 h 281"/>
                  <a:gd name="T2" fmla="*/ 0 w 245"/>
                  <a:gd name="T3" fmla="*/ 501512450 h 281"/>
                  <a:gd name="T4" fmla="*/ 554435088 w 245"/>
                  <a:gd name="T5" fmla="*/ 708165494 h 281"/>
                  <a:gd name="T6" fmla="*/ 617439869 w 245"/>
                  <a:gd name="T7" fmla="*/ 0 h 281"/>
                  <a:gd name="T8" fmla="*/ 617439869 w 245"/>
                  <a:gd name="T9" fmla="*/ 0 h 281"/>
                  <a:gd name="T10" fmla="*/ 617439869 w 245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281"/>
                  <a:gd name="T20" fmla="*/ 245 w 245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281">
                    <a:moveTo>
                      <a:pt x="245" y="0"/>
                    </a:moveTo>
                    <a:lnTo>
                      <a:pt x="0" y="199"/>
                    </a:lnTo>
                    <a:lnTo>
                      <a:pt x="220" y="281"/>
                    </a:lnTo>
                    <a:lnTo>
                      <a:pt x="245" y="0"/>
                    </a:lnTo>
                    <a:moveTo>
                      <a:pt x="245" y="0"/>
                    </a:moveTo>
                    <a:lnTo>
                      <a:pt x="2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4" name="Freeform 936">
                <a:extLst>
                  <a:ext uri="{FF2B5EF4-FFF2-40B4-BE49-F238E27FC236}">
                    <a16:creationId xmlns:a16="http://schemas.microsoft.com/office/drawing/2014/main" id="{35A01EE0-66F9-4D7E-A298-21BC5777F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175" y="503237"/>
                <a:ext cx="176213" cy="274638"/>
              </a:xfrm>
              <a:custGeom>
                <a:avLst/>
                <a:gdLst>
                  <a:gd name="T0" fmla="*/ 301466227 w 103"/>
                  <a:gd name="T1" fmla="*/ 0 h 160"/>
                  <a:gd name="T2" fmla="*/ 0 w 103"/>
                  <a:gd name="T3" fmla="*/ 471412694 h 160"/>
                  <a:gd name="T4" fmla="*/ 289759183 w 103"/>
                  <a:gd name="T5" fmla="*/ 468467201 h 160"/>
                  <a:gd name="T6" fmla="*/ 301466227 w 103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160"/>
                  <a:gd name="T14" fmla="*/ 103 w 10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160">
                    <a:moveTo>
                      <a:pt x="103" y="0"/>
                    </a:moveTo>
                    <a:cubicBezTo>
                      <a:pt x="0" y="160"/>
                      <a:pt x="0" y="160"/>
                      <a:pt x="0" y="160"/>
                    </a:cubicBezTo>
                    <a:cubicBezTo>
                      <a:pt x="33" y="160"/>
                      <a:pt x="66" y="159"/>
                      <a:pt x="99" y="159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5" name="Freeform 937">
                <a:extLst>
                  <a:ext uri="{FF2B5EF4-FFF2-40B4-BE49-F238E27FC236}">
                    <a16:creationId xmlns:a16="http://schemas.microsoft.com/office/drawing/2014/main" id="{E5E26D81-A5A3-4543-A952-A7BD7823E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7" y="258762"/>
                <a:ext cx="469900" cy="517525"/>
              </a:xfrm>
              <a:custGeom>
                <a:avLst/>
                <a:gdLst>
                  <a:gd name="T0" fmla="*/ 805861350 w 274"/>
                  <a:gd name="T1" fmla="*/ 0 h 301"/>
                  <a:gd name="T2" fmla="*/ 785273214 w 274"/>
                  <a:gd name="T3" fmla="*/ 0 h 301"/>
                  <a:gd name="T4" fmla="*/ 11764650 w 274"/>
                  <a:gd name="T5" fmla="*/ 419776391 h 301"/>
                  <a:gd name="T6" fmla="*/ 0 w 274"/>
                  <a:gd name="T7" fmla="*/ 889807726 h 301"/>
                  <a:gd name="T8" fmla="*/ 408813000 w 274"/>
                  <a:gd name="T9" fmla="*/ 883894874 h 301"/>
                  <a:gd name="T10" fmla="*/ 805861350 w 274"/>
                  <a:gd name="T11" fmla="*/ 0 h 3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301"/>
                  <a:gd name="T20" fmla="*/ 274 w 274"/>
                  <a:gd name="T21" fmla="*/ 301 h 3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301">
                    <a:moveTo>
                      <a:pt x="274" y="0"/>
                    </a:moveTo>
                    <a:cubicBezTo>
                      <a:pt x="272" y="0"/>
                      <a:pt x="270" y="0"/>
                      <a:pt x="267" y="0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7" y="300"/>
                      <a:pt x="93" y="300"/>
                      <a:pt x="139" y="299"/>
                    </a:cubicBezTo>
                    <a:cubicBezTo>
                      <a:pt x="274" y="0"/>
                      <a:pt x="274" y="0"/>
                      <a:pt x="274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6" name="Freeform 938">
                <a:extLst>
                  <a:ext uri="{FF2B5EF4-FFF2-40B4-BE49-F238E27FC236}">
                    <a16:creationId xmlns:a16="http://schemas.microsoft.com/office/drawing/2014/main" id="{7CE8ACF0-0369-428E-8E62-E1CBBBF24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162" y="258762"/>
                <a:ext cx="233363" cy="512763"/>
              </a:xfrm>
              <a:custGeom>
                <a:avLst/>
                <a:gdLst>
                  <a:gd name="T0" fmla="*/ 400428601 w 136"/>
                  <a:gd name="T1" fmla="*/ 0 h 299"/>
                  <a:gd name="T2" fmla="*/ 397484109 w 136"/>
                  <a:gd name="T3" fmla="*/ 0 h 299"/>
                  <a:gd name="T4" fmla="*/ 0 w 136"/>
                  <a:gd name="T5" fmla="*/ 879350817 h 299"/>
                  <a:gd name="T6" fmla="*/ 126606291 w 136"/>
                  <a:gd name="T7" fmla="*/ 876409718 h 299"/>
                  <a:gd name="T8" fmla="*/ 400428601 w 136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9"/>
                  <a:gd name="T17" fmla="*/ 136 w 136"/>
                  <a:gd name="T18" fmla="*/ 299 h 2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9">
                    <a:moveTo>
                      <a:pt x="136" y="0"/>
                    </a:moveTo>
                    <a:cubicBezTo>
                      <a:pt x="136" y="0"/>
                      <a:pt x="135" y="0"/>
                      <a:pt x="135" y="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14" y="298"/>
                      <a:pt x="29" y="298"/>
                      <a:pt x="43" y="298"/>
                    </a:cubicBezTo>
                    <a:cubicBezTo>
                      <a:pt x="136" y="0"/>
                      <a:pt x="136" y="0"/>
                      <a:pt x="136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7" name="Freeform 939">
                <a:extLst>
                  <a:ext uri="{FF2B5EF4-FFF2-40B4-BE49-F238E27FC236}">
                    <a16:creationId xmlns:a16="http://schemas.microsoft.com/office/drawing/2014/main" id="{5C2DF5D6-D9DC-4897-8D4C-6EFE60051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287337"/>
                <a:ext cx="3175" cy="4763"/>
              </a:xfrm>
              <a:custGeom>
                <a:avLst/>
                <a:gdLst>
                  <a:gd name="T0" fmla="*/ 5040313 w 2"/>
                  <a:gd name="T1" fmla="*/ 0 h 3"/>
                  <a:gd name="T2" fmla="*/ 0 w 2"/>
                  <a:gd name="T3" fmla="*/ 0 h 3"/>
                  <a:gd name="T4" fmla="*/ 5040313 w 2"/>
                  <a:gd name="T5" fmla="*/ 7562056 h 3"/>
                  <a:gd name="T6" fmla="*/ 50403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0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8" name="Freeform 940">
                <a:extLst>
                  <a:ext uri="{FF2B5EF4-FFF2-40B4-BE49-F238E27FC236}">
                    <a16:creationId xmlns:a16="http://schemas.microsoft.com/office/drawing/2014/main" id="{6003219E-E0EF-4C66-97FA-D1CC24610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775" y="287337"/>
                <a:ext cx="4763" cy="4763"/>
              </a:xfrm>
              <a:custGeom>
                <a:avLst/>
                <a:gdLst>
                  <a:gd name="T0" fmla="*/ 7562056 w 3"/>
                  <a:gd name="T1" fmla="*/ 0 h 3"/>
                  <a:gd name="T2" fmla="*/ 0 w 3"/>
                  <a:gd name="T3" fmla="*/ 0 h 3"/>
                  <a:gd name="T4" fmla="*/ 0 w 3"/>
                  <a:gd name="T5" fmla="*/ 7562056 h 3"/>
                  <a:gd name="T6" fmla="*/ 7562056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46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9" name="Freeform 941">
                <a:extLst>
                  <a:ext uri="{FF2B5EF4-FFF2-40B4-BE49-F238E27FC236}">
                    <a16:creationId xmlns:a16="http://schemas.microsoft.com/office/drawing/2014/main" id="{AAEA9EE2-559E-4335-A660-A5719F802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700" y="252412"/>
                <a:ext cx="187325" cy="847725"/>
              </a:xfrm>
              <a:custGeom>
                <a:avLst/>
                <a:gdLst>
                  <a:gd name="T0" fmla="*/ 224466907 w 109"/>
                  <a:gd name="T1" fmla="*/ 0 h 494"/>
                  <a:gd name="T2" fmla="*/ 0 w 109"/>
                  <a:gd name="T3" fmla="*/ 11778916 h 494"/>
                  <a:gd name="T4" fmla="*/ 295351375 w 109"/>
                  <a:gd name="T5" fmla="*/ 1454732137 h 494"/>
                  <a:gd name="T6" fmla="*/ 321932620 w 109"/>
                  <a:gd name="T7" fmla="*/ 1454732137 h 494"/>
                  <a:gd name="T8" fmla="*/ 224466907 w 109"/>
                  <a:gd name="T9" fmla="*/ 0 h 4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494"/>
                  <a:gd name="T17" fmla="*/ 109 w 109"/>
                  <a:gd name="T18" fmla="*/ 494 h 4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494">
                    <a:moveTo>
                      <a:pt x="76" y="0"/>
                    </a:moveTo>
                    <a:cubicBezTo>
                      <a:pt x="51" y="1"/>
                      <a:pt x="25" y="2"/>
                      <a:pt x="0" y="4"/>
                    </a:cubicBezTo>
                    <a:cubicBezTo>
                      <a:pt x="100" y="494"/>
                      <a:pt x="100" y="494"/>
                      <a:pt x="100" y="494"/>
                    </a:cubicBezTo>
                    <a:cubicBezTo>
                      <a:pt x="103" y="494"/>
                      <a:pt x="106" y="494"/>
                      <a:pt x="109" y="494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0" name="Freeform 942">
                <a:extLst>
                  <a:ext uri="{FF2B5EF4-FFF2-40B4-BE49-F238E27FC236}">
                    <a16:creationId xmlns:a16="http://schemas.microsoft.com/office/drawing/2014/main" id="{EEFEC077-0338-491C-9A03-14797FE5B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247650"/>
                <a:ext cx="63500" cy="852488"/>
              </a:xfrm>
              <a:custGeom>
                <a:avLst/>
                <a:gdLst>
                  <a:gd name="T0" fmla="*/ 108979730 w 37"/>
                  <a:gd name="T1" fmla="*/ 0 h 497"/>
                  <a:gd name="T2" fmla="*/ 0 w 37"/>
                  <a:gd name="T3" fmla="*/ 8826767 h 497"/>
                  <a:gd name="T4" fmla="*/ 97197905 w 37"/>
                  <a:gd name="T5" fmla="*/ 1462245051 h 497"/>
                  <a:gd name="T6" fmla="*/ 108979730 w 37"/>
                  <a:gd name="T7" fmla="*/ 1462245051 h 497"/>
                  <a:gd name="T8" fmla="*/ 108979730 w 37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497"/>
                  <a:gd name="T17" fmla="*/ 37 w 37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497">
                    <a:moveTo>
                      <a:pt x="37" y="0"/>
                    </a:moveTo>
                    <a:cubicBezTo>
                      <a:pt x="24" y="1"/>
                      <a:pt x="12" y="2"/>
                      <a:pt x="0" y="3"/>
                    </a:cubicBezTo>
                    <a:cubicBezTo>
                      <a:pt x="33" y="497"/>
                      <a:pt x="33" y="497"/>
                      <a:pt x="33" y="497"/>
                    </a:cubicBezTo>
                    <a:cubicBezTo>
                      <a:pt x="34" y="497"/>
                      <a:pt x="35" y="497"/>
                      <a:pt x="37" y="497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A9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1" name="Freeform 943">
                <a:extLst>
                  <a:ext uri="{FF2B5EF4-FFF2-40B4-BE49-F238E27FC236}">
                    <a16:creationId xmlns:a16="http://schemas.microsoft.com/office/drawing/2014/main" id="{10348079-A741-43F8-BFF0-CA4D3BABB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00" y="1031875"/>
                <a:ext cx="12700" cy="6350"/>
              </a:xfrm>
              <a:custGeom>
                <a:avLst/>
                <a:gdLst>
                  <a:gd name="T0" fmla="*/ 6584043 w 7"/>
                  <a:gd name="T1" fmla="*/ 0 h 4"/>
                  <a:gd name="T2" fmla="*/ 6584043 w 7"/>
                  <a:gd name="T3" fmla="*/ 0 h 4"/>
                  <a:gd name="T4" fmla="*/ 13166271 w 7"/>
                  <a:gd name="T5" fmla="*/ 10080625 h 4"/>
                  <a:gd name="T6" fmla="*/ 16457386 w 7"/>
                  <a:gd name="T7" fmla="*/ 10080625 h 4"/>
                  <a:gd name="T8" fmla="*/ 6584043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2"/>
                      <a:pt x="4" y="0"/>
                      <a:pt x="2" y="0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2" name="Freeform 944">
                <a:extLst>
                  <a:ext uri="{FF2B5EF4-FFF2-40B4-BE49-F238E27FC236}">
                    <a16:creationId xmlns:a16="http://schemas.microsoft.com/office/drawing/2014/main" id="{3906C1FD-E004-4C2F-ADA5-C395B46F9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" y="190500"/>
                <a:ext cx="2938463" cy="823913"/>
              </a:xfrm>
              <a:custGeom>
                <a:avLst/>
                <a:gdLst>
                  <a:gd name="T0" fmla="*/ 8827397 w 1713"/>
                  <a:gd name="T1" fmla="*/ 1396556566 h 480"/>
                  <a:gd name="T2" fmla="*/ 41195090 w 1713"/>
                  <a:gd name="T3" fmla="*/ 1414234649 h 480"/>
                  <a:gd name="T4" fmla="*/ 1041667122 w 1713"/>
                  <a:gd name="T5" fmla="*/ 1414234649 h 480"/>
                  <a:gd name="T6" fmla="*/ 1082863927 w 1713"/>
                  <a:gd name="T7" fmla="*/ 1372985788 h 480"/>
                  <a:gd name="T8" fmla="*/ 1082863927 w 1713"/>
                  <a:gd name="T9" fmla="*/ 848541133 h 480"/>
                  <a:gd name="T10" fmla="*/ 2147483647 w 1713"/>
                  <a:gd name="T11" fmla="*/ 848541133 h 480"/>
                  <a:gd name="T12" fmla="*/ 2147483647 w 1713"/>
                  <a:gd name="T13" fmla="*/ 1372985788 h 480"/>
                  <a:gd name="T14" fmla="*/ 2147483647 w 1713"/>
                  <a:gd name="T15" fmla="*/ 1414234649 h 480"/>
                  <a:gd name="T16" fmla="*/ 2147483647 w 1713"/>
                  <a:gd name="T17" fmla="*/ 1414234649 h 480"/>
                  <a:gd name="T18" fmla="*/ 2147483647 w 1713"/>
                  <a:gd name="T19" fmla="*/ 1396556566 h 480"/>
                  <a:gd name="T20" fmla="*/ 2147483647 w 1713"/>
                  <a:gd name="T21" fmla="*/ 1358254910 h 480"/>
                  <a:gd name="T22" fmla="*/ 2147483647 w 1713"/>
                  <a:gd name="T23" fmla="*/ 989964083 h 480"/>
                  <a:gd name="T24" fmla="*/ 2147483647 w 1713"/>
                  <a:gd name="T25" fmla="*/ 624620461 h 480"/>
                  <a:gd name="T26" fmla="*/ 2147483647 w 1713"/>
                  <a:gd name="T27" fmla="*/ 586318805 h 480"/>
                  <a:gd name="T28" fmla="*/ 2147483647 w 1713"/>
                  <a:gd name="T29" fmla="*/ 568640722 h 480"/>
                  <a:gd name="T30" fmla="*/ 2147483647 w 1713"/>
                  <a:gd name="T31" fmla="*/ 568640722 h 480"/>
                  <a:gd name="T32" fmla="*/ 2147483647 w 1713"/>
                  <a:gd name="T33" fmla="*/ 41248861 h 480"/>
                  <a:gd name="T34" fmla="*/ 2147483647 w 1713"/>
                  <a:gd name="T35" fmla="*/ 0 h 480"/>
                  <a:gd name="T36" fmla="*/ 641478652 w 1713"/>
                  <a:gd name="T37" fmla="*/ 0 h 480"/>
                  <a:gd name="T38" fmla="*/ 600283562 w 1713"/>
                  <a:gd name="T39" fmla="*/ 41248861 h 480"/>
                  <a:gd name="T40" fmla="*/ 600283562 w 1713"/>
                  <a:gd name="T41" fmla="*/ 568640722 h 480"/>
                  <a:gd name="T42" fmla="*/ 41195090 w 1713"/>
                  <a:gd name="T43" fmla="*/ 568640722 h 480"/>
                  <a:gd name="T44" fmla="*/ 8827397 w 1713"/>
                  <a:gd name="T45" fmla="*/ 586318805 h 480"/>
                  <a:gd name="T46" fmla="*/ 2941894 w 1713"/>
                  <a:gd name="T47" fmla="*/ 624620461 h 480"/>
                  <a:gd name="T48" fmla="*/ 164783790 w 1713"/>
                  <a:gd name="T49" fmla="*/ 989964083 h 480"/>
                  <a:gd name="T50" fmla="*/ 2941894 w 1713"/>
                  <a:gd name="T51" fmla="*/ 1358254910 h 480"/>
                  <a:gd name="T52" fmla="*/ 8827397 w 1713"/>
                  <a:gd name="T53" fmla="*/ 1396556566 h 4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480"/>
                  <a:gd name="T83" fmla="*/ 1713 w 1713"/>
                  <a:gd name="T84" fmla="*/ 480 h 48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480">
                    <a:moveTo>
                      <a:pt x="3" y="474"/>
                    </a:moveTo>
                    <a:cubicBezTo>
                      <a:pt x="5" y="477"/>
                      <a:pt x="9" y="480"/>
                      <a:pt x="14" y="480"/>
                    </a:cubicBezTo>
                    <a:cubicBezTo>
                      <a:pt x="354" y="480"/>
                      <a:pt x="354" y="480"/>
                      <a:pt x="354" y="480"/>
                    </a:cubicBezTo>
                    <a:cubicBezTo>
                      <a:pt x="362" y="480"/>
                      <a:pt x="368" y="474"/>
                      <a:pt x="368" y="466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1345" y="288"/>
                      <a:pt x="1345" y="288"/>
                      <a:pt x="1345" y="288"/>
                    </a:cubicBezTo>
                    <a:cubicBezTo>
                      <a:pt x="1345" y="466"/>
                      <a:pt x="1345" y="466"/>
                      <a:pt x="1345" y="466"/>
                    </a:cubicBezTo>
                    <a:cubicBezTo>
                      <a:pt x="1345" y="474"/>
                      <a:pt x="1351" y="480"/>
                      <a:pt x="1359" y="480"/>
                    </a:cubicBezTo>
                    <a:cubicBezTo>
                      <a:pt x="1699" y="480"/>
                      <a:pt x="1699" y="480"/>
                      <a:pt x="1699" y="480"/>
                    </a:cubicBezTo>
                    <a:cubicBezTo>
                      <a:pt x="1704" y="480"/>
                      <a:pt x="1708" y="477"/>
                      <a:pt x="1711" y="474"/>
                    </a:cubicBezTo>
                    <a:cubicBezTo>
                      <a:pt x="1713" y="470"/>
                      <a:pt x="1713" y="465"/>
                      <a:pt x="1712" y="461"/>
                    </a:cubicBezTo>
                    <a:cubicBezTo>
                      <a:pt x="1658" y="336"/>
                      <a:pt x="1658" y="336"/>
                      <a:pt x="1658" y="336"/>
                    </a:cubicBezTo>
                    <a:cubicBezTo>
                      <a:pt x="1712" y="212"/>
                      <a:pt x="1712" y="212"/>
                      <a:pt x="1712" y="212"/>
                    </a:cubicBezTo>
                    <a:cubicBezTo>
                      <a:pt x="1713" y="208"/>
                      <a:pt x="1713" y="203"/>
                      <a:pt x="1711" y="199"/>
                    </a:cubicBezTo>
                    <a:cubicBezTo>
                      <a:pt x="1708" y="195"/>
                      <a:pt x="1704" y="193"/>
                      <a:pt x="1699" y="193"/>
                    </a:cubicBezTo>
                    <a:cubicBezTo>
                      <a:pt x="1509" y="193"/>
                      <a:pt x="1509" y="193"/>
                      <a:pt x="1509" y="193"/>
                    </a:cubicBezTo>
                    <a:cubicBezTo>
                      <a:pt x="1509" y="14"/>
                      <a:pt x="1509" y="14"/>
                      <a:pt x="1509" y="14"/>
                    </a:cubicBezTo>
                    <a:cubicBezTo>
                      <a:pt x="1509" y="7"/>
                      <a:pt x="1503" y="0"/>
                      <a:pt x="149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0" y="0"/>
                      <a:pt x="204" y="7"/>
                      <a:pt x="204" y="14"/>
                    </a:cubicBezTo>
                    <a:cubicBezTo>
                      <a:pt x="204" y="193"/>
                      <a:pt x="204" y="193"/>
                      <a:pt x="204" y="193"/>
                    </a:cubicBezTo>
                    <a:cubicBezTo>
                      <a:pt x="14" y="193"/>
                      <a:pt x="14" y="193"/>
                      <a:pt x="14" y="193"/>
                    </a:cubicBezTo>
                    <a:cubicBezTo>
                      <a:pt x="9" y="193"/>
                      <a:pt x="5" y="195"/>
                      <a:pt x="3" y="199"/>
                    </a:cubicBezTo>
                    <a:cubicBezTo>
                      <a:pt x="0" y="203"/>
                      <a:pt x="0" y="208"/>
                      <a:pt x="1" y="212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1" y="461"/>
                      <a:pt x="1" y="461"/>
                      <a:pt x="1" y="461"/>
                    </a:cubicBezTo>
                    <a:cubicBezTo>
                      <a:pt x="0" y="465"/>
                      <a:pt x="0" y="470"/>
                      <a:pt x="3" y="4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3" name="Freeform 945">
                <a:extLst>
                  <a:ext uri="{FF2B5EF4-FFF2-40B4-BE49-F238E27FC236}">
                    <a16:creationId xmlns:a16="http://schemas.microsoft.com/office/drawing/2014/main" id="{E1A5BEB3-0502-4FC0-9F4D-FD6FADC66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2" y="544512"/>
                <a:ext cx="584200" cy="446088"/>
              </a:xfrm>
              <a:custGeom>
                <a:avLst/>
                <a:gdLst>
                  <a:gd name="T0" fmla="*/ 927417500 w 368"/>
                  <a:gd name="T1" fmla="*/ 708165494 h 281"/>
                  <a:gd name="T2" fmla="*/ 0 w 368"/>
                  <a:gd name="T3" fmla="*/ 708165494 h 281"/>
                  <a:gd name="T4" fmla="*/ 153730325 w 368"/>
                  <a:gd name="T5" fmla="*/ 352822270 h 281"/>
                  <a:gd name="T6" fmla="*/ 0 w 368"/>
                  <a:gd name="T7" fmla="*/ 0 h 281"/>
                  <a:gd name="T8" fmla="*/ 927417500 w 368"/>
                  <a:gd name="T9" fmla="*/ 0 h 281"/>
                  <a:gd name="T10" fmla="*/ 92741750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368" y="281"/>
                    </a:moveTo>
                    <a:lnTo>
                      <a:pt x="0" y="281"/>
                    </a:lnTo>
                    <a:lnTo>
                      <a:pt x="61" y="140"/>
                    </a:lnTo>
                    <a:lnTo>
                      <a:pt x="0" y="0"/>
                    </a:lnTo>
                    <a:lnTo>
                      <a:pt x="368" y="0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4" name="Freeform 946">
                <a:extLst>
                  <a:ext uri="{FF2B5EF4-FFF2-40B4-BE49-F238E27FC236}">
                    <a16:creationId xmlns:a16="http://schemas.microsoft.com/office/drawing/2014/main" id="{2FE3D113-25D7-4A1D-867D-8FC24353E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33363" cy="776288"/>
              </a:xfrm>
              <a:custGeom>
                <a:avLst/>
                <a:gdLst>
                  <a:gd name="T0" fmla="*/ 0 w 147"/>
                  <a:gd name="T1" fmla="*/ 708165156 h 489"/>
                  <a:gd name="T2" fmla="*/ 0 w 147"/>
                  <a:gd name="T3" fmla="*/ 0 h 489"/>
                  <a:gd name="T4" fmla="*/ 370464556 w 147"/>
                  <a:gd name="T5" fmla="*/ 531754105 h 489"/>
                  <a:gd name="T6" fmla="*/ 370464556 w 147"/>
                  <a:gd name="T7" fmla="*/ 1232357994 h 489"/>
                  <a:gd name="T8" fmla="*/ 0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0" y="281"/>
                    </a:moveTo>
                    <a:lnTo>
                      <a:pt x="0" y="0"/>
                    </a:lnTo>
                    <a:lnTo>
                      <a:pt x="147" y="211"/>
                    </a:lnTo>
                    <a:lnTo>
                      <a:pt x="147" y="489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5" name="Freeform 947">
                <a:extLst>
                  <a:ext uri="{FF2B5EF4-FFF2-40B4-BE49-F238E27FC236}">
                    <a16:creationId xmlns:a16="http://schemas.microsoft.com/office/drawing/2014/main" id="{B4C89AC9-F470-45FA-A072-6CA443CDC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544512"/>
                <a:ext cx="584200" cy="446088"/>
              </a:xfrm>
              <a:custGeom>
                <a:avLst/>
                <a:gdLst>
                  <a:gd name="T0" fmla="*/ 0 w 368"/>
                  <a:gd name="T1" fmla="*/ 708165494 h 281"/>
                  <a:gd name="T2" fmla="*/ 927417500 w 368"/>
                  <a:gd name="T3" fmla="*/ 708165494 h 281"/>
                  <a:gd name="T4" fmla="*/ 773688763 w 368"/>
                  <a:gd name="T5" fmla="*/ 352822270 h 281"/>
                  <a:gd name="T6" fmla="*/ 927417500 w 368"/>
                  <a:gd name="T7" fmla="*/ 0 h 281"/>
                  <a:gd name="T8" fmla="*/ 0 w 368"/>
                  <a:gd name="T9" fmla="*/ 0 h 281"/>
                  <a:gd name="T10" fmla="*/ 0 w 368"/>
                  <a:gd name="T11" fmla="*/ 708165494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281"/>
                  <a:gd name="T20" fmla="*/ 368 w 368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281">
                    <a:moveTo>
                      <a:pt x="0" y="281"/>
                    </a:moveTo>
                    <a:lnTo>
                      <a:pt x="368" y="281"/>
                    </a:lnTo>
                    <a:lnTo>
                      <a:pt x="307" y="140"/>
                    </a:lnTo>
                    <a:lnTo>
                      <a:pt x="368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6" name="Freeform 948">
                <a:extLst>
                  <a:ext uri="{FF2B5EF4-FFF2-40B4-BE49-F238E27FC236}">
                    <a16:creationId xmlns:a16="http://schemas.microsoft.com/office/drawing/2014/main" id="{5152E11A-128A-461B-9EF0-99EE8681F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4750" y="214312"/>
                <a:ext cx="233363" cy="776288"/>
              </a:xfrm>
              <a:custGeom>
                <a:avLst/>
                <a:gdLst>
                  <a:gd name="T0" fmla="*/ 370464556 w 147"/>
                  <a:gd name="T1" fmla="*/ 708165156 h 489"/>
                  <a:gd name="T2" fmla="*/ 370464556 w 147"/>
                  <a:gd name="T3" fmla="*/ 0 h 489"/>
                  <a:gd name="T4" fmla="*/ 0 w 147"/>
                  <a:gd name="T5" fmla="*/ 531754105 h 489"/>
                  <a:gd name="T6" fmla="*/ 0 w 147"/>
                  <a:gd name="T7" fmla="*/ 1232357994 h 489"/>
                  <a:gd name="T8" fmla="*/ 370464556 w 147"/>
                  <a:gd name="T9" fmla="*/ 70816515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489"/>
                  <a:gd name="T17" fmla="*/ 147 w 14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489">
                    <a:moveTo>
                      <a:pt x="147" y="281"/>
                    </a:moveTo>
                    <a:lnTo>
                      <a:pt x="147" y="0"/>
                    </a:lnTo>
                    <a:lnTo>
                      <a:pt x="0" y="211"/>
                    </a:lnTo>
                    <a:lnTo>
                      <a:pt x="0" y="489"/>
                    </a:lnTo>
                    <a:lnTo>
                      <a:pt x="147" y="281"/>
                    </a:lnTo>
                    <a:close/>
                  </a:path>
                </a:pathLst>
              </a:custGeom>
              <a:solidFill>
                <a:srgbClr val="2F6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7" name="Rectangle 949">
                <a:extLst>
                  <a:ext uri="{FF2B5EF4-FFF2-40B4-BE49-F238E27FC236}">
                    <a16:creationId xmlns:a16="http://schemas.microsoft.com/office/drawing/2014/main" id="{AC6225F7-49B3-4EDF-9E48-B681336BE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950" y="214312"/>
                <a:ext cx="2189163" cy="446088"/>
              </a:xfrm>
              <a:prstGeom prst="rect">
                <a:avLst/>
              </a:prstGeom>
              <a:solidFill>
                <a:srgbClr val="07A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1705" name="文本框 47">
              <a:extLst>
                <a:ext uri="{FF2B5EF4-FFF2-40B4-BE49-F238E27FC236}">
                  <a16:creationId xmlns:a16="http://schemas.microsoft.com/office/drawing/2014/main" id="{DD1B92C8-DB5B-4C43-9BB0-F510E7B8B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52" y="446187"/>
              <a:ext cx="25497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2000" b="1">
                  <a:solidFill>
                    <a:schemeClr val="bg1"/>
                  </a:solidFill>
                  <a:latin typeface="DotumChe" panose="020B0609000101010101" pitchFamily="49" charset="-127"/>
                  <a:ea typeface="DotumChe" panose="020B0609000101010101" pitchFamily="49" charset="-127"/>
                  <a:sym typeface="DotumChe" panose="020B0609000101010101" pitchFamily="49" charset="-127"/>
                </a:rPr>
                <a:t>Fifth : Your words</a:t>
              </a:r>
              <a:endParaRPr kumimoji="0" lang="zh-CN" altLang="en-US" sz="2000" b="1">
                <a:solidFill>
                  <a:schemeClr val="bg1"/>
                </a:solidFill>
                <a:latin typeface="DotumChe" panose="020B0609000101010101" pitchFamily="49" charset="-127"/>
                <a:ea typeface="DotumChe" panose="020B0609000101010101" pitchFamily="49" charset="-127"/>
                <a:sym typeface="DotumChe" panose="020B0609000101010101" pitchFamily="49" charset="-127"/>
              </a:endParaRPr>
            </a:p>
          </p:txBody>
        </p:sp>
      </p:grpSp>
      <p:grpSp>
        <p:nvGrpSpPr>
          <p:cNvPr id="21508" name="Group 89">
            <a:extLst>
              <a:ext uri="{FF2B5EF4-FFF2-40B4-BE49-F238E27FC236}">
                <a16:creationId xmlns:a16="http://schemas.microsoft.com/office/drawing/2014/main" id="{3D2FFCBD-C9FA-4D09-9355-F2270240A637}"/>
              </a:ext>
            </a:extLst>
          </p:cNvPr>
          <p:cNvGrpSpPr>
            <a:grpSpLocks/>
          </p:cNvGrpSpPr>
          <p:nvPr/>
        </p:nvGrpSpPr>
        <p:grpSpPr bwMode="auto">
          <a:xfrm>
            <a:off x="6642100" y="4948238"/>
            <a:ext cx="209550" cy="661987"/>
            <a:chOff x="0" y="0"/>
            <a:chExt cx="211016" cy="661184"/>
          </a:xfrm>
        </p:grpSpPr>
        <p:sp>
          <p:nvSpPr>
            <p:cNvPr id="21701" name="矩形 91">
              <a:extLst>
                <a:ext uri="{FF2B5EF4-FFF2-40B4-BE49-F238E27FC236}">
                  <a16:creationId xmlns:a16="http://schemas.microsoft.com/office/drawing/2014/main" id="{A7ADCE86-1ED2-4F16-9DFB-F666CDB32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702" name="矩形 92">
              <a:extLst>
                <a:ext uri="{FF2B5EF4-FFF2-40B4-BE49-F238E27FC236}">
                  <a16:creationId xmlns:a16="http://schemas.microsoft.com/office/drawing/2014/main" id="{B02C4458-6D5C-4E3A-A797-89F0E4AE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703" name="矩形 93">
              <a:extLst>
                <a:ext uri="{FF2B5EF4-FFF2-40B4-BE49-F238E27FC236}">
                  <a16:creationId xmlns:a16="http://schemas.microsoft.com/office/drawing/2014/main" id="{D1901A0B-AD7E-4C98-84CF-A17933BAE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09" name="Group 93">
            <a:extLst>
              <a:ext uri="{FF2B5EF4-FFF2-40B4-BE49-F238E27FC236}">
                <a16:creationId xmlns:a16="http://schemas.microsoft.com/office/drawing/2014/main" id="{76D93FD5-AA0D-4D57-A4EB-503B20A58B07}"/>
              </a:ext>
            </a:extLst>
          </p:cNvPr>
          <p:cNvGrpSpPr>
            <a:grpSpLocks/>
          </p:cNvGrpSpPr>
          <p:nvPr/>
        </p:nvGrpSpPr>
        <p:grpSpPr bwMode="auto">
          <a:xfrm>
            <a:off x="6642100" y="4273550"/>
            <a:ext cx="209550" cy="660400"/>
            <a:chOff x="0" y="0"/>
            <a:chExt cx="211016" cy="661184"/>
          </a:xfrm>
        </p:grpSpPr>
        <p:sp>
          <p:nvSpPr>
            <p:cNvPr id="21698" name="矩形 95">
              <a:extLst>
                <a:ext uri="{FF2B5EF4-FFF2-40B4-BE49-F238E27FC236}">
                  <a16:creationId xmlns:a16="http://schemas.microsoft.com/office/drawing/2014/main" id="{13C310DC-B56E-4690-AFE7-BFF49894A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99" name="矩形 96">
              <a:extLst>
                <a:ext uri="{FF2B5EF4-FFF2-40B4-BE49-F238E27FC236}">
                  <a16:creationId xmlns:a16="http://schemas.microsoft.com/office/drawing/2014/main" id="{D105A03D-FE83-4BFA-8BFA-433373CF0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700" name="矩形 97">
              <a:extLst>
                <a:ext uri="{FF2B5EF4-FFF2-40B4-BE49-F238E27FC236}">
                  <a16:creationId xmlns:a16="http://schemas.microsoft.com/office/drawing/2014/main" id="{924FA046-8154-4479-AF02-91E54FD8E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0" name="Group 97">
            <a:extLst>
              <a:ext uri="{FF2B5EF4-FFF2-40B4-BE49-F238E27FC236}">
                <a16:creationId xmlns:a16="http://schemas.microsoft.com/office/drawing/2014/main" id="{617051B3-256E-43A6-BD98-7B2B4F5A72F7}"/>
              </a:ext>
            </a:extLst>
          </p:cNvPr>
          <p:cNvGrpSpPr>
            <a:grpSpLocks/>
          </p:cNvGrpSpPr>
          <p:nvPr/>
        </p:nvGrpSpPr>
        <p:grpSpPr bwMode="auto">
          <a:xfrm>
            <a:off x="6642100" y="3597275"/>
            <a:ext cx="209550" cy="661988"/>
            <a:chOff x="0" y="0"/>
            <a:chExt cx="211016" cy="661184"/>
          </a:xfrm>
        </p:grpSpPr>
        <p:sp>
          <p:nvSpPr>
            <p:cNvPr id="21695" name="矩形 99">
              <a:extLst>
                <a:ext uri="{FF2B5EF4-FFF2-40B4-BE49-F238E27FC236}">
                  <a16:creationId xmlns:a16="http://schemas.microsoft.com/office/drawing/2014/main" id="{8A68F13A-E2F3-4255-B0CA-42FE7F5D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96" name="矩形 100">
              <a:extLst>
                <a:ext uri="{FF2B5EF4-FFF2-40B4-BE49-F238E27FC236}">
                  <a16:creationId xmlns:a16="http://schemas.microsoft.com/office/drawing/2014/main" id="{81D6E49C-8088-41BF-A3A9-F9490C4B3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97" name="矩形 101">
              <a:extLst>
                <a:ext uri="{FF2B5EF4-FFF2-40B4-BE49-F238E27FC236}">
                  <a16:creationId xmlns:a16="http://schemas.microsoft.com/office/drawing/2014/main" id="{ADD3B978-0DB8-4623-AACE-B8062440A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1" name="Group 101">
            <a:extLst>
              <a:ext uri="{FF2B5EF4-FFF2-40B4-BE49-F238E27FC236}">
                <a16:creationId xmlns:a16="http://schemas.microsoft.com/office/drawing/2014/main" id="{6AAF3E4F-68FF-4DB8-8A67-6F19E07E70E5}"/>
              </a:ext>
            </a:extLst>
          </p:cNvPr>
          <p:cNvGrpSpPr>
            <a:grpSpLocks/>
          </p:cNvGrpSpPr>
          <p:nvPr/>
        </p:nvGrpSpPr>
        <p:grpSpPr bwMode="auto">
          <a:xfrm>
            <a:off x="6642100" y="2922588"/>
            <a:ext cx="209550" cy="660400"/>
            <a:chOff x="0" y="0"/>
            <a:chExt cx="211016" cy="661184"/>
          </a:xfrm>
        </p:grpSpPr>
        <p:sp>
          <p:nvSpPr>
            <p:cNvPr id="21692" name="矩形 103">
              <a:extLst>
                <a:ext uri="{FF2B5EF4-FFF2-40B4-BE49-F238E27FC236}">
                  <a16:creationId xmlns:a16="http://schemas.microsoft.com/office/drawing/2014/main" id="{5CCA137B-7FF7-47BA-A0C1-549E87715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93" name="矩形 104">
              <a:extLst>
                <a:ext uri="{FF2B5EF4-FFF2-40B4-BE49-F238E27FC236}">
                  <a16:creationId xmlns:a16="http://schemas.microsoft.com/office/drawing/2014/main" id="{4BF26688-5136-4FDB-9997-BBF6D6A4A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94" name="矩形 105">
              <a:extLst>
                <a:ext uri="{FF2B5EF4-FFF2-40B4-BE49-F238E27FC236}">
                  <a16:creationId xmlns:a16="http://schemas.microsoft.com/office/drawing/2014/main" id="{F5B0C0FB-7E54-471A-B082-113189C22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2" name="Group 105">
            <a:extLst>
              <a:ext uri="{FF2B5EF4-FFF2-40B4-BE49-F238E27FC236}">
                <a16:creationId xmlns:a16="http://schemas.microsoft.com/office/drawing/2014/main" id="{533F4160-543F-433F-A545-D589D48962F9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4948238"/>
            <a:ext cx="209550" cy="661987"/>
            <a:chOff x="0" y="0"/>
            <a:chExt cx="211016" cy="661184"/>
          </a:xfrm>
        </p:grpSpPr>
        <p:sp>
          <p:nvSpPr>
            <p:cNvPr id="21689" name="矩形 107">
              <a:extLst>
                <a:ext uri="{FF2B5EF4-FFF2-40B4-BE49-F238E27FC236}">
                  <a16:creationId xmlns:a16="http://schemas.microsoft.com/office/drawing/2014/main" id="{E48CBEF6-4F7E-40EF-9893-5DB54AF56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90" name="矩形 108">
              <a:extLst>
                <a:ext uri="{FF2B5EF4-FFF2-40B4-BE49-F238E27FC236}">
                  <a16:creationId xmlns:a16="http://schemas.microsoft.com/office/drawing/2014/main" id="{E225FE77-8B1C-43D1-97B7-BFCF13D9A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91" name="矩形 109">
              <a:extLst>
                <a:ext uri="{FF2B5EF4-FFF2-40B4-BE49-F238E27FC236}">
                  <a16:creationId xmlns:a16="http://schemas.microsoft.com/office/drawing/2014/main" id="{C3EF70DB-E3ED-4093-9AFE-1D510C3D7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3" name="Group 109">
            <a:extLst>
              <a:ext uri="{FF2B5EF4-FFF2-40B4-BE49-F238E27FC236}">
                <a16:creationId xmlns:a16="http://schemas.microsoft.com/office/drawing/2014/main" id="{2190C358-D670-4807-98D8-B89BF388972E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4273550"/>
            <a:ext cx="209550" cy="660400"/>
            <a:chOff x="0" y="0"/>
            <a:chExt cx="211016" cy="661184"/>
          </a:xfrm>
        </p:grpSpPr>
        <p:sp>
          <p:nvSpPr>
            <p:cNvPr id="21686" name="矩形 111">
              <a:extLst>
                <a:ext uri="{FF2B5EF4-FFF2-40B4-BE49-F238E27FC236}">
                  <a16:creationId xmlns:a16="http://schemas.microsoft.com/office/drawing/2014/main" id="{241CB871-A359-49EE-A021-F16E7C08D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87" name="矩形 112">
              <a:extLst>
                <a:ext uri="{FF2B5EF4-FFF2-40B4-BE49-F238E27FC236}">
                  <a16:creationId xmlns:a16="http://schemas.microsoft.com/office/drawing/2014/main" id="{74007179-43D8-41D8-BD8B-9FD520A07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88" name="矩形 113">
              <a:extLst>
                <a:ext uri="{FF2B5EF4-FFF2-40B4-BE49-F238E27FC236}">
                  <a16:creationId xmlns:a16="http://schemas.microsoft.com/office/drawing/2014/main" id="{B2313F82-8081-47D6-B262-117633067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4" name="Group 113">
            <a:extLst>
              <a:ext uri="{FF2B5EF4-FFF2-40B4-BE49-F238E27FC236}">
                <a16:creationId xmlns:a16="http://schemas.microsoft.com/office/drawing/2014/main" id="{89463095-1BBD-40C5-882A-73E0E1E8E75B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3597275"/>
            <a:ext cx="209550" cy="661988"/>
            <a:chOff x="0" y="0"/>
            <a:chExt cx="211016" cy="661184"/>
          </a:xfrm>
        </p:grpSpPr>
        <p:sp>
          <p:nvSpPr>
            <p:cNvPr id="21683" name="矩形 115">
              <a:extLst>
                <a:ext uri="{FF2B5EF4-FFF2-40B4-BE49-F238E27FC236}">
                  <a16:creationId xmlns:a16="http://schemas.microsoft.com/office/drawing/2014/main" id="{AF056F9F-6DA7-4333-83F6-5C19BC49E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84" name="矩形 116">
              <a:extLst>
                <a:ext uri="{FF2B5EF4-FFF2-40B4-BE49-F238E27FC236}">
                  <a16:creationId xmlns:a16="http://schemas.microsoft.com/office/drawing/2014/main" id="{EC9A08D2-1480-4048-B989-BDD60E46E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85" name="矩形 117">
              <a:extLst>
                <a:ext uri="{FF2B5EF4-FFF2-40B4-BE49-F238E27FC236}">
                  <a16:creationId xmlns:a16="http://schemas.microsoft.com/office/drawing/2014/main" id="{A1DF5570-A643-43C0-A88A-2D10A2101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5" name="Group 117">
            <a:extLst>
              <a:ext uri="{FF2B5EF4-FFF2-40B4-BE49-F238E27FC236}">
                <a16:creationId xmlns:a16="http://schemas.microsoft.com/office/drawing/2014/main" id="{F56603AD-1E10-4F6D-8ED0-F53969E950A3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2922588"/>
            <a:ext cx="209550" cy="660400"/>
            <a:chOff x="0" y="0"/>
            <a:chExt cx="211016" cy="661184"/>
          </a:xfrm>
        </p:grpSpPr>
        <p:sp>
          <p:nvSpPr>
            <p:cNvPr id="21680" name="矩形 119">
              <a:extLst>
                <a:ext uri="{FF2B5EF4-FFF2-40B4-BE49-F238E27FC236}">
                  <a16:creationId xmlns:a16="http://schemas.microsoft.com/office/drawing/2014/main" id="{FE72AB48-D21B-441C-935B-4A74A8EC3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81" name="矩形 120">
              <a:extLst>
                <a:ext uri="{FF2B5EF4-FFF2-40B4-BE49-F238E27FC236}">
                  <a16:creationId xmlns:a16="http://schemas.microsoft.com/office/drawing/2014/main" id="{0686872B-28ED-4FD2-93B5-3F2F2A18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82" name="矩形 121">
              <a:extLst>
                <a:ext uri="{FF2B5EF4-FFF2-40B4-BE49-F238E27FC236}">
                  <a16:creationId xmlns:a16="http://schemas.microsoft.com/office/drawing/2014/main" id="{35271043-5DA1-4B4A-AD6A-356A9224D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D1D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6" name="Group 121">
            <a:extLst>
              <a:ext uri="{FF2B5EF4-FFF2-40B4-BE49-F238E27FC236}">
                <a16:creationId xmlns:a16="http://schemas.microsoft.com/office/drawing/2014/main" id="{326242D9-04EB-4949-B0FC-CDC9C7AE8CFE}"/>
              </a:ext>
            </a:extLst>
          </p:cNvPr>
          <p:cNvGrpSpPr>
            <a:grpSpLocks/>
          </p:cNvGrpSpPr>
          <p:nvPr/>
        </p:nvGrpSpPr>
        <p:grpSpPr bwMode="auto">
          <a:xfrm>
            <a:off x="7597775" y="4948238"/>
            <a:ext cx="211138" cy="661987"/>
            <a:chOff x="0" y="0"/>
            <a:chExt cx="211016" cy="661184"/>
          </a:xfrm>
        </p:grpSpPr>
        <p:sp>
          <p:nvSpPr>
            <p:cNvPr id="21677" name="矩形 123">
              <a:extLst>
                <a:ext uri="{FF2B5EF4-FFF2-40B4-BE49-F238E27FC236}">
                  <a16:creationId xmlns:a16="http://schemas.microsoft.com/office/drawing/2014/main" id="{D320BA6C-6D95-46B9-88F2-05C9091C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78" name="矩形 124">
              <a:extLst>
                <a:ext uri="{FF2B5EF4-FFF2-40B4-BE49-F238E27FC236}">
                  <a16:creationId xmlns:a16="http://schemas.microsoft.com/office/drawing/2014/main" id="{DDA7C5DD-D9D4-47F6-B3ED-A8ED3264C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79" name="矩形 125">
              <a:extLst>
                <a:ext uri="{FF2B5EF4-FFF2-40B4-BE49-F238E27FC236}">
                  <a16:creationId xmlns:a16="http://schemas.microsoft.com/office/drawing/2014/main" id="{26370FD0-2FAE-4D17-8EDB-95D44539B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7" name="Group 125">
            <a:extLst>
              <a:ext uri="{FF2B5EF4-FFF2-40B4-BE49-F238E27FC236}">
                <a16:creationId xmlns:a16="http://schemas.microsoft.com/office/drawing/2014/main" id="{55D5C1EA-A6EE-4596-96B4-0C4F460DB75C}"/>
              </a:ext>
            </a:extLst>
          </p:cNvPr>
          <p:cNvGrpSpPr>
            <a:grpSpLocks/>
          </p:cNvGrpSpPr>
          <p:nvPr/>
        </p:nvGrpSpPr>
        <p:grpSpPr bwMode="auto">
          <a:xfrm>
            <a:off x="7597775" y="4273550"/>
            <a:ext cx="211138" cy="660400"/>
            <a:chOff x="0" y="0"/>
            <a:chExt cx="211016" cy="661184"/>
          </a:xfrm>
        </p:grpSpPr>
        <p:sp>
          <p:nvSpPr>
            <p:cNvPr id="21674" name="矩形 127">
              <a:extLst>
                <a:ext uri="{FF2B5EF4-FFF2-40B4-BE49-F238E27FC236}">
                  <a16:creationId xmlns:a16="http://schemas.microsoft.com/office/drawing/2014/main" id="{978147F4-4AF9-43E2-BE85-01371692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75" name="矩形 128">
              <a:extLst>
                <a:ext uri="{FF2B5EF4-FFF2-40B4-BE49-F238E27FC236}">
                  <a16:creationId xmlns:a16="http://schemas.microsoft.com/office/drawing/2014/main" id="{56BAACA0-1350-45A2-B3A2-559DC704B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76" name="矩形 129">
              <a:extLst>
                <a:ext uri="{FF2B5EF4-FFF2-40B4-BE49-F238E27FC236}">
                  <a16:creationId xmlns:a16="http://schemas.microsoft.com/office/drawing/2014/main" id="{CCB01996-AB26-4590-9BC9-B7D57865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8" name="Group 129">
            <a:extLst>
              <a:ext uri="{FF2B5EF4-FFF2-40B4-BE49-F238E27FC236}">
                <a16:creationId xmlns:a16="http://schemas.microsoft.com/office/drawing/2014/main" id="{FBA17A7C-FC02-44F0-9893-BDC1011EC523}"/>
              </a:ext>
            </a:extLst>
          </p:cNvPr>
          <p:cNvGrpSpPr>
            <a:grpSpLocks/>
          </p:cNvGrpSpPr>
          <p:nvPr/>
        </p:nvGrpSpPr>
        <p:grpSpPr bwMode="auto">
          <a:xfrm>
            <a:off x="7597775" y="3597275"/>
            <a:ext cx="211138" cy="661988"/>
            <a:chOff x="0" y="0"/>
            <a:chExt cx="211016" cy="661184"/>
          </a:xfrm>
        </p:grpSpPr>
        <p:sp>
          <p:nvSpPr>
            <p:cNvPr id="21671" name="矩形 131">
              <a:extLst>
                <a:ext uri="{FF2B5EF4-FFF2-40B4-BE49-F238E27FC236}">
                  <a16:creationId xmlns:a16="http://schemas.microsoft.com/office/drawing/2014/main" id="{2C38EBA1-37D5-45DF-9BC1-7262BDFEB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72" name="矩形 132">
              <a:extLst>
                <a:ext uri="{FF2B5EF4-FFF2-40B4-BE49-F238E27FC236}">
                  <a16:creationId xmlns:a16="http://schemas.microsoft.com/office/drawing/2014/main" id="{D87B6EB5-CD7C-46CD-B52B-798361F72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73" name="矩形 133">
              <a:extLst>
                <a:ext uri="{FF2B5EF4-FFF2-40B4-BE49-F238E27FC236}">
                  <a16:creationId xmlns:a16="http://schemas.microsoft.com/office/drawing/2014/main" id="{56F928B5-B27E-432D-A109-E585186DC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9" name="Group 133">
            <a:extLst>
              <a:ext uri="{FF2B5EF4-FFF2-40B4-BE49-F238E27FC236}">
                <a16:creationId xmlns:a16="http://schemas.microsoft.com/office/drawing/2014/main" id="{41E84ABF-E646-45D5-BE1A-DC4E1A81FD2D}"/>
              </a:ext>
            </a:extLst>
          </p:cNvPr>
          <p:cNvGrpSpPr>
            <a:grpSpLocks/>
          </p:cNvGrpSpPr>
          <p:nvPr/>
        </p:nvGrpSpPr>
        <p:grpSpPr bwMode="auto">
          <a:xfrm>
            <a:off x="7597775" y="2922588"/>
            <a:ext cx="211138" cy="660400"/>
            <a:chOff x="0" y="0"/>
            <a:chExt cx="211016" cy="661184"/>
          </a:xfrm>
        </p:grpSpPr>
        <p:sp>
          <p:nvSpPr>
            <p:cNvPr id="21668" name="矩形 135">
              <a:extLst>
                <a:ext uri="{FF2B5EF4-FFF2-40B4-BE49-F238E27FC236}">
                  <a16:creationId xmlns:a16="http://schemas.microsoft.com/office/drawing/2014/main" id="{F3F7C376-A610-45B8-9AB0-F5A341FAB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69" name="矩形 136">
              <a:extLst>
                <a:ext uri="{FF2B5EF4-FFF2-40B4-BE49-F238E27FC236}">
                  <a16:creationId xmlns:a16="http://schemas.microsoft.com/office/drawing/2014/main" id="{EBED7983-4B45-40DC-92A9-D4046787D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70" name="矩形 137">
              <a:extLst>
                <a:ext uri="{FF2B5EF4-FFF2-40B4-BE49-F238E27FC236}">
                  <a16:creationId xmlns:a16="http://schemas.microsoft.com/office/drawing/2014/main" id="{56966B9A-881A-4B71-94A5-75A33FE09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0" name="Group 137">
            <a:extLst>
              <a:ext uri="{FF2B5EF4-FFF2-40B4-BE49-F238E27FC236}">
                <a16:creationId xmlns:a16="http://schemas.microsoft.com/office/drawing/2014/main" id="{DD214A32-816C-4722-94CD-1131AAE7E05D}"/>
              </a:ext>
            </a:extLst>
          </p:cNvPr>
          <p:cNvGrpSpPr>
            <a:grpSpLocks/>
          </p:cNvGrpSpPr>
          <p:nvPr/>
        </p:nvGrpSpPr>
        <p:grpSpPr bwMode="auto">
          <a:xfrm>
            <a:off x="7823200" y="4948238"/>
            <a:ext cx="211138" cy="661987"/>
            <a:chOff x="0" y="0"/>
            <a:chExt cx="211016" cy="661184"/>
          </a:xfrm>
        </p:grpSpPr>
        <p:sp>
          <p:nvSpPr>
            <p:cNvPr id="21665" name="矩形 139">
              <a:extLst>
                <a:ext uri="{FF2B5EF4-FFF2-40B4-BE49-F238E27FC236}">
                  <a16:creationId xmlns:a16="http://schemas.microsoft.com/office/drawing/2014/main" id="{C8872B03-E864-4E36-A8E5-BF79A6367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66" name="矩形 140">
              <a:extLst>
                <a:ext uri="{FF2B5EF4-FFF2-40B4-BE49-F238E27FC236}">
                  <a16:creationId xmlns:a16="http://schemas.microsoft.com/office/drawing/2014/main" id="{441FDC12-0A8D-4963-99CB-B63F17AB9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67" name="矩形 141">
              <a:extLst>
                <a:ext uri="{FF2B5EF4-FFF2-40B4-BE49-F238E27FC236}">
                  <a16:creationId xmlns:a16="http://schemas.microsoft.com/office/drawing/2014/main" id="{B77606E7-51C9-49BC-B4CF-99E507C2F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1" name="Group 141">
            <a:extLst>
              <a:ext uri="{FF2B5EF4-FFF2-40B4-BE49-F238E27FC236}">
                <a16:creationId xmlns:a16="http://schemas.microsoft.com/office/drawing/2014/main" id="{3E46606B-5D5F-48D0-9A68-40A01D0EF4F6}"/>
              </a:ext>
            </a:extLst>
          </p:cNvPr>
          <p:cNvGrpSpPr>
            <a:grpSpLocks/>
          </p:cNvGrpSpPr>
          <p:nvPr/>
        </p:nvGrpSpPr>
        <p:grpSpPr bwMode="auto">
          <a:xfrm>
            <a:off x="7823200" y="4273550"/>
            <a:ext cx="211138" cy="660400"/>
            <a:chOff x="0" y="0"/>
            <a:chExt cx="211016" cy="661184"/>
          </a:xfrm>
        </p:grpSpPr>
        <p:sp>
          <p:nvSpPr>
            <p:cNvPr id="21662" name="矩形 143">
              <a:extLst>
                <a:ext uri="{FF2B5EF4-FFF2-40B4-BE49-F238E27FC236}">
                  <a16:creationId xmlns:a16="http://schemas.microsoft.com/office/drawing/2014/main" id="{0E5A5989-348F-44FF-BEC4-0B6C00C4E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63" name="矩形 144">
              <a:extLst>
                <a:ext uri="{FF2B5EF4-FFF2-40B4-BE49-F238E27FC236}">
                  <a16:creationId xmlns:a16="http://schemas.microsoft.com/office/drawing/2014/main" id="{902FA857-58C7-4CEE-ACA7-BD9BE40EE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64" name="矩形 145">
              <a:extLst>
                <a:ext uri="{FF2B5EF4-FFF2-40B4-BE49-F238E27FC236}">
                  <a16:creationId xmlns:a16="http://schemas.microsoft.com/office/drawing/2014/main" id="{B5820D32-34E8-4ABC-AC27-CD43813A1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2" name="Group 145">
            <a:extLst>
              <a:ext uri="{FF2B5EF4-FFF2-40B4-BE49-F238E27FC236}">
                <a16:creationId xmlns:a16="http://schemas.microsoft.com/office/drawing/2014/main" id="{2E45FE6B-3CCA-4BA5-BC37-A6359FC56A85}"/>
              </a:ext>
            </a:extLst>
          </p:cNvPr>
          <p:cNvGrpSpPr>
            <a:grpSpLocks/>
          </p:cNvGrpSpPr>
          <p:nvPr/>
        </p:nvGrpSpPr>
        <p:grpSpPr bwMode="auto">
          <a:xfrm>
            <a:off x="7823200" y="3597275"/>
            <a:ext cx="211138" cy="661988"/>
            <a:chOff x="0" y="0"/>
            <a:chExt cx="211016" cy="661184"/>
          </a:xfrm>
        </p:grpSpPr>
        <p:sp>
          <p:nvSpPr>
            <p:cNvPr id="21659" name="矩形 147">
              <a:extLst>
                <a:ext uri="{FF2B5EF4-FFF2-40B4-BE49-F238E27FC236}">
                  <a16:creationId xmlns:a16="http://schemas.microsoft.com/office/drawing/2014/main" id="{17A519CA-B677-4EFA-B4DE-3D50F89D2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60" name="矩形 148">
              <a:extLst>
                <a:ext uri="{FF2B5EF4-FFF2-40B4-BE49-F238E27FC236}">
                  <a16:creationId xmlns:a16="http://schemas.microsoft.com/office/drawing/2014/main" id="{5551EB38-662B-4F8D-8C9E-E72344BCC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61" name="矩形 149">
              <a:extLst>
                <a:ext uri="{FF2B5EF4-FFF2-40B4-BE49-F238E27FC236}">
                  <a16:creationId xmlns:a16="http://schemas.microsoft.com/office/drawing/2014/main" id="{F0D6C757-6840-4898-A413-F23032736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3" name="Group 149">
            <a:extLst>
              <a:ext uri="{FF2B5EF4-FFF2-40B4-BE49-F238E27FC236}">
                <a16:creationId xmlns:a16="http://schemas.microsoft.com/office/drawing/2014/main" id="{B0F2C90D-2B62-4629-BD11-D984C9330C24}"/>
              </a:ext>
            </a:extLst>
          </p:cNvPr>
          <p:cNvGrpSpPr>
            <a:grpSpLocks/>
          </p:cNvGrpSpPr>
          <p:nvPr/>
        </p:nvGrpSpPr>
        <p:grpSpPr bwMode="auto">
          <a:xfrm>
            <a:off x="7823200" y="2922588"/>
            <a:ext cx="211138" cy="660400"/>
            <a:chOff x="0" y="0"/>
            <a:chExt cx="211016" cy="661184"/>
          </a:xfrm>
        </p:grpSpPr>
        <p:sp>
          <p:nvSpPr>
            <p:cNvPr id="21656" name="矩形 151">
              <a:extLst>
                <a:ext uri="{FF2B5EF4-FFF2-40B4-BE49-F238E27FC236}">
                  <a16:creationId xmlns:a16="http://schemas.microsoft.com/office/drawing/2014/main" id="{532F13EB-3B6E-44D8-96DC-E1582193C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57" name="矩形 152">
              <a:extLst>
                <a:ext uri="{FF2B5EF4-FFF2-40B4-BE49-F238E27FC236}">
                  <a16:creationId xmlns:a16="http://schemas.microsoft.com/office/drawing/2014/main" id="{38E70B82-31F2-4211-835C-50A8C64CF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58" name="矩形 153">
              <a:extLst>
                <a:ext uri="{FF2B5EF4-FFF2-40B4-BE49-F238E27FC236}">
                  <a16:creationId xmlns:a16="http://schemas.microsoft.com/office/drawing/2014/main" id="{CF704202-1607-4E84-84C4-E5AD127A4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4" name="Group 153">
            <a:extLst>
              <a:ext uri="{FF2B5EF4-FFF2-40B4-BE49-F238E27FC236}">
                <a16:creationId xmlns:a16="http://schemas.microsoft.com/office/drawing/2014/main" id="{00DCF130-8A12-46B6-964E-41DC32443345}"/>
              </a:ext>
            </a:extLst>
          </p:cNvPr>
          <p:cNvGrpSpPr>
            <a:grpSpLocks/>
          </p:cNvGrpSpPr>
          <p:nvPr/>
        </p:nvGrpSpPr>
        <p:grpSpPr bwMode="auto">
          <a:xfrm>
            <a:off x="9610725" y="4948238"/>
            <a:ext cx="209550" cy="661987"/>
            <a:chOff x="0" y="0"/>
            <a:chExt cx="211016" cy="661184"/>
          </a:xfrm>
        </p:grpSpPr>
        <p:sp>
          <p:nvSpPr>
            <p:cNvPr id="21653" name="矩形 155">
              <a:extLst>
                <a:ext uri="{FF2B5EF4-FFF2-40B4-BE49-F238E27FC236}">
                  <a16:creationId xmlns:a16="http://schemas.microsoft.com/office/drawing/2014/main" id="{4D21A8F4-7CB4-4BF4-8CAE-178BB7743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54" name="矩形 156">
              <a:extLst>
                <a:ext uri="{FF2B5EF4-FFF2-40B4-BE49-F238E27FC236}">
                  <a16:creationId xmlns:a16="http://schemas.microsoft.com/office/drawing/2014/main" id="{438C93AD-1740-4EB1-A9FF-AEA3D2E03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55" name="矩形 157">
              <a:extLst>
                <a:ext uri="{FF2B5EF4-FFF2-40B4-BE49-F238E27FC236}">
                  <a16:creationId xmlns:a16="http://schemas.microsoft.com/office/drawing/2014/main" id="{387DA51E-25DD-4CB6-8742-2F3947A45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5" name="Group 157">
            <a:extLst>
              <a:ext uri="{FF2B5EF4-FFF2-40B4-BE49-F238E27FC236}">
                <a16:creationId xmlns:a16="http://schemas.microsoft.com/office/drawing/2014/main" id="{50B53740-1D75-47D0-AE65-C24C7D3C0FB8}"/>
              </a:ext>
            </a:extLst>
          </p:cNvPr>
          <p:cNvGrpSpPr>
            <a:grpSpLocks/>
          </p:cNvGrpSpPr>
          <p:nvPr/>
        </p:nvGrpSpPr>
        <p:grpSpPr bwMode="auto">
          <a:xfrm>
            <a:off x="9610725" y="4273550"/>
            <a:ext cx="209550" cy="660400"/>
            <a:chOff x="0" y="0"/>
            <a:chExt cx="211016" cy="661184"/>
          </a:xfrm>
        </p:grpSpPr>
        <p:sp>
          <p:nvSpPr>
            <p:cNvPr id="21650" name="矩形 159">
              <a:extLst>
                <a:ext uri="{FF2B5EF4-FFF2-40B4-BE49-F238E27FC236}">
                  <a16:creationId xmlns:a16="http://schemas.microsoft.com/office/drawing/2014/main" id="{B6F36056-BC72-4D44-AF83-FC99D1034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51" name="矩形 160">
              <a:extLst>
                <a:ext uri="{FF2B5EF4-FFF2-40B4-BE49-F238E27FC236}">
                  <a16:creationId xmlns:a16="http://schemas.microsoft.com/office/drawing/2014/main" id="{FEF5E551-8F81-4E03-838B-9BAAB2261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52" name="矩形 161">
              <a:extLst>
                <a:ext uri="{FF2B5EF4-FFF2-40B4-BE49-F238E27FC236}">
                  <a16:creationId xmlns:a16="http://schemas.microsoft.com/office/drawing/2014/main" id="{F4C7B2DF-2FA2-4377-9BAC-ED6DB8D99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6" name="Group 161">
            <a:extLst>
              <a:ext uri="{FF2B5EF4-FFF2-40B4-BE49-F238E27FC236}">
                <a16:creationId xmlns:a16="http://schemas.microsoft.com/office/drawing/2014/main" id="{3D312BF1-7269-4A07-8F8E-6E3C7D6B1086}"/>
              </a:ext>
            </a:extLst>
          </p:cNvPr>
          <p:cNvGrpSpPr>
            <a:grpSpLocks/>
          </p:cNvGrpSpPr>
          <p:nvPr/>
        </p:nvGrpSpPr>
        <p:grpSpPr bwMode="auto">
          <a:xfrm>
            <a:off x="9610725" y="3597275"/>
            <a:ext cx="209550" cy="661988"/>
            <a:chOff x="0" y="0"/>
            <a:chExt cx="211016" cy="661184"/>
          </a:xfrm>
        </p:grpSpPr>
        <p:sp>
          <p:nvSpPr>
            <p:cNvPr id="21647" name="矩形 163">
              <a:extLst>
                <a:ext uri="{FF2B5EF4-FFF2-40B4-BE49-F238E27FC236}">
                  <a16:creationId xmlns:a16="http://schemas.microsoft.com/office/drawing/2014/main" id="{6DC656CA-DFF5-4A2B-BB61-4A57F337F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48" name="矩形 164">
              <a:extLst>
                <a:ext uri="{FF2B5EF4-FFF2-40B4-BE49-F238E27FC236}">
                  <a16:creationId xmlns:a16="http://schemas.microsoft.com/office/drawing/2014/main" id="{1B07193B-AD56-40F6-88D4-3F7668104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49" name="矩形 165">
              <a:extLst>
                <a:ext uri="{FF2B5EF4-FFF2-40B4-BE49-F238E27FC236}">
                  <a16:creationId xmlns:a16="http://schemas.microsoft.com/office/drawing/2014/main" id="{D5A8F90F-0CB5-46CC-BB03-16B836CBE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7" name="Group 165">
            <a:extLst>
              <a:ext uri="{FF2B5EF4-FFF2-40B4-BE49-F238E27FC236}">
                <a16:creationId xmlns:a16="http://schemas.microsoft.com/office/drawing/2014/main" id="{75D6A545-2505-4A5B-A6BF-496A2E1CB08B}"/>
              </a:ext>
            </a:extLst>
          </p:cNvPr>
          <p:cNvGrpSpPr>
            <a:grpSpLocks/>
          </p:cNvGrpSpPr>
          <p:nvPr/>
        </p:nvGrpSpPr>
        <p:grpSpPr bwMode="auto">
          <a:xfrm>
            <a:off x="9610725" y="2922588"/>
            <a:ext cx="209550" cy="660400"/>
            <a:chOff x="0" y="0"/>
            <a:chExt cx="211016" cy="661184"/>
          </a:xfrm>
        </p:grpSpPr>
        <p:sp>
          <p:nvSpPr>
            <p:cNvPr id="21644" name="矩形 167">
              <a:extLst>
                <a:ext uri="{FF2B5EF4-FFF2-40B4-BE49-F238E27FC236}">
                  <a16:creationId xmlns:a16="http://schemas.microsoft.com/office/drawing/2014/main" id="{4E52FA9A-C0A8-4C5A-90DC-D56B13422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45" name="矩形 168">
              <a:extLst>
                <a:ext uri="{FF2B5EF4-FFF2-40B4-BE49-F238E27FC236}">
                  <a16:creationId xmlns:a16="http://schemas.microsoft.com/office/drawing/2014/main" id="{9D208865-3414-48E9-84C3-9EC7589EC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46" name="矩形 169">
              <a:extLst>
                <a:ext uri="{FF2B5EF4-FFF2-40B4-BE49-F238E27FC236}">
                  <a16:creationId xmlns:a16="http://schemas.microsoft.com/office/drawing/2014/main" id="{76FBD120-A1A7-44D9-9336-A908E955D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8" name="Group 169">
            <a:extLst>
              <a:ext uri="{FF2B5EF4-FFF2-40B4-BE49-F238E27FC236}">
                <a16:creationId xmlns:a16="http://schemas.microsoft.com/office/drawing/2014/main" id="{70B4B092-5B84-4AB7-921B-81791257A414}"/>
              </a:ext>
            </a:extLst>
          </p:cNvPr>
          <p:cNvGrpSpPr>
            <a:grpSpLocks/>
          </p:cNvGrpSpPr>
          <p:nvPr/>
        </p:nvGrpSpPr>
        <p:grpSpPr bwMode="auto">
          <a:xfrm>
            <a:off x="9834563" y="4948238"/>
            <a:ext cx="211137" cy="661987"/>
            <a:chOff x="0" y="0"/>
            <a:chExt cx="211016" cy="661184"/>
          </a:xfrm>
        </p:grpSpPr>
        <p:sp>
          <p:nvSpPr>
            <p:cNvPr id="21641" name="矩形 171">
              <a:extLst>
                <a:ext uri="{FF2B5EF4-FFF2-40B4-BE49-F238E27FC236}">
                  <a16:creationId xmlns:a16="http://schemas.microsoft.com/office/drawing/2014/main" id="{220ED417-E18F-4AFA-A4ED-9A92954F1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42" name="矩形 172">
              <a:extLst>
                <a:ext uri="{FF2B5EF4-FFF2-40B4-BE49-F238E27FC236}">
                  <a16:creationId xmlns:a16="http://schemas.microsoft.com/office/drawing/2014/main" id="{3866C2AB-7570-40DD-8B9A-51FFE7CCC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43" name="矩形 173">
              <a:extLst>
                <a:ext uri="{FF2B5EF4-FFF2-40B4-BE49-F238E27FC236}">
                  <a16:creationId xmlns:a16="http://schemas.microsoft.com/office/drawing/2014/main" id="{55950FF1-FF5F-4B59-9AB8-CB7BB7D92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9" name="Group 173">
            <a:extLst>
              <a:ext uri="{FF2B5EF4-FFF2-40B4-BE49-F238E27FC236}">
                <a16:creationId xmlns:a16="http://schemas.microsoft.com/office/drawing/2014/main" id="{65B00EE1-7F95-4139-9E82-929DF895D5F2}"/>
              </a:ext>
            </a:extLst>
          </p:cNvPr>
          <p:cNvGrpSpPr>
            <a:grpSpLocks/>
          </p:cNvGrpSpPr>
          <p:nvPr/>
        </p:nvGrpSpPr>
        <p:grpSpPr bwMode="auto">
          <a:xfrm>
            <a:off x="9834563" y="4273550"/>
            <a:ext cx="211137" cy="660400"/>
            <a:chOff x="0" y="0"/>
            <a:chExt cx="211016" cy="661184"/>
          </a:xfrm>
        </p:grpSpPr>
        <p:sp>
          <p:nvSpPr>
            <p:cNvPr id="21638" name="矩形 175">
              <a:extLst>
                <a:ext uri="{FF2B5EF4-FFF2-40B4-BE49-F238E27FC236}">
                  <a16:creationId xmlns:a16="http://schemas.microsoft.com/office/drawing/2014/main" id="{F9C14375-FFED-48E2-B485-F1E5539CA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39" name="矩形 176">
              <a:extLst>
                <a:ext uri="{FF2B5EF4-FFF2-40B4-BE49-F238E27FC236}">
                  <a16:creationId xmlns:a16="http://schemas.microsoft.com/office/drawing/2014/main" id="{7912DC84-F247-418C-9456-F4D56EA07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40" name="矩形 177">
              <a:extLst>
                <a:ext uri="{FF2B5EF4-FFF2-40B4-BE49-F238E27FC236}">
                  <a16:creationId xmlns:a16="http://schemas.microsoft.com/office/drawing/2014/main" id="{7A390AEC-EB6F-41EA-A22F-0387898BE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30" name="Group 177">
            <a:extLst>
              <a:ext uri="{FF2B5EF4-FFF2-40B4-BE49-F238E27FC236}">
                <a16:creationId xmlns:a16="http://schemas.microsoft.com/office/drawing/2014/main" id="{9A5729B3-47B4-4A47-AF54-34D3C35FC994}"/>
              </a:ext>
            </a:extLst>
          </p:cNvPr>
          <p:cNvGrpSpPr>
            <a:grpSpLocks/>
          </p:cNvGrpSpPr>
          <p:nvPr/>
        </p:nvGrpSpPr>
        <p:grpSpPr bwMode="auto">
          <a:xfrm>
            <a:off x="9834563" y="3597275"/>
            <a:ext cx="211137" cy="661988"/>
            <a:chOff x="0" y="0"/>
            <a:chExt cx="211016" cy="661184"/>
          </a:xfrm>
        </p:grpSpPr>
        <p:sp>
          <p:nvSpPr>
            <p:cNvPr id="21635" name="矩形 179">
              <a:extLst>
                <a:ext uri="{FF2B5EF4-FFF2-40B4-BE49-F238E27FC236}">
                  <a16:creationId xmlns:a16="http://schemas.microsoft.com/office/drawing/2014/main" id="{0F2E6C2C-82EB-42A3-94A1-4BF901472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36" name="矩形 180">
              <a:extLst>
                <a:ext uri="{FF2B5EF4-FFF2-40B4-BE49-F238E27FC236}">
                  <a16:creationId xmlns:a16="http://schemas.microsoft.com/office/drawing/2014/main" id="{AFDD018F-F221-44FC-A224-F1597984E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37" name="矩形 181">
              <a:extLst>
                <a:ext uri="{FF2B5EF4-FFF2-40B4-BE49-F238E27FC236}">
                  <a16:creationId xmlns:a16="http://schemas.microsoft.com/office/drawing/2014/main" id="{DAB376BE-CDF6-480E-934F-B04AD3890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31" name="Group 181">
            <a:extLst>
              <a:ext uri="{FF2B5EF4-FFF2-40B4-BE49-F238E27FC236}">
                <a16:creationId xmlns:a16="http://schemas.microsoft.com/office/drawing/2014/main" id="{A1F6FA4D-AB5B-4AEA-B1DD-974097FBEBC7}"/>
              </a:ext>
            </a:extLst>
          </p:cNvPr>
          <p:cNvGrpSpPr>
            <a:grpSpLocks/>
          </p:cNvGrpSpPr>
          <p:nvPr/>
        </p:nvGrpSpPr>
        <p:grpSpPr bwMode="auto">
          <a:xfrm>
            <a:off x="9834563" y="2922588"/>
            <a:ext cx="211137" cy="660400"/>
            <a:chOff x="0" y="0"/>
            <a:chExt cx="211016" cy="661184"/>
          </a:xfrm>
        </p:grpSpPr>
        <p:sp>
          <p:nvSpPr>
            <p:cNvPr id="21632" name="矩形 183">
              <a:extLst>
                <a:ext uri="{FF2B5EF4-FFF2-40B4-BE49-F238E27FC236}">
                  <a16:creationId xmlns:a16="http://schemas.microsoft.com/office/drawing/2014/main" id="{2C2DF5A2-D58F-49E6-8FD4-6929D2413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33" name="矩形 184">
              <a:extLst>
                <a:ext uri="{FF2B5EF4-FFF2-40B4-BE49-F238E27FC236}">
                  <a16:creationId xmlns:a16="http://schemas.microsoft.com/office/drawing/2014/main" id="{CEE4141D-A540-4CD8-9553-B1F2C0399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34" name="矩形 185">
              <a:extLst>
                <a:ext uri="{FF2B5EF4-FFF2-40B4-BE49-F238E27FC236}">
                  <a16:creationId xmlns:a16="http://schemas.microsoft.com/office/drawing/2014/main" id="{0A0CB1E3-B932-4D49-9B5F-F26E8164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32" name="Group 185">
            <a:extLst>
              <a:ext uri="{FF2B5EF4-FFF2-40B4-BE49-F238E27FC236}">
                <a16:creationId xmlns:a16="http://schemas.microsoft.com/office/drawing/2014/main" id="{E7645AF6-A785-4371-88F4-48AB7B44D591}"/>
              </a:ext>
            </a:extLst>
          </p:cNvPr>
          <p:cNvGrpSpPr>
            <a:grpSpLocks/>
          </p:cNvGrpSpPr>
          <p:nvPr/>
        </p:nvGrpSpPr>
        <p:grpSpPr bwMode="auto">
          <a:xfrm>
            <a:off x="7597775" y="2697163"/>
            <a:ext cx="436563" cy="211137"/>
            <a:chOff x="0" y="0"/>
            <a:chExt cx="436098" cy="211016"/>
          </a:xfrm>
        </p:grpSpPr>
        <p:sp>
          <p:nvSpPr>
            <p:cNvPr id="21630" name="矩形 187">
              <a:extLst>
                <a:ext uri="{FF2B5EF4-FFF2-40B4-BE49-F238E27FC236}">
                  <a16:creationId xmlns:a16="http://schemas.microsoft.com/office/drawing/2014/main" id="{2E135102-9A13-41F4-889C-1E101377A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31" name="矩形 188">
              <a:extLst>
                <a:ext uri="{FF2B5EF4-FFF2-40B4-BE49-F238E27FC236}">
                  <a16:creationId xmlns:a16="http://schemas.microsoft.com/office/drawing/2014/main" id="{7C599FAD-E61D-47D6-9D55-B6123FC4C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33" name="Group 188">
            <a:extLst>
              <a:ext uri="{FF2B5EF4-FFF2-40B4-BE49-F238E27FC236}">
                <a16:creationId xmlns:a16="http://schemas.microsoft.com/office/drawing/2014/main" id="{E60B5BB9-EC2A-416C-962D-14A9F87ABF8E}"/>
              </a:ext>
            </a:extLst>
          </p:cNvPr>
          <p:cNvGrpSpPr>
            <a:grpSpLocks/>
          </p:cNvGrpSpPr>
          <p:nvPr/>
        </p:nvGrpSpPr>
        <p:grpSpPr bwMode="auto">
          <a:xfrm>
            <a:off x="7597775" y="2471738"/>
            <a:ext cx="436563" cy="211137"/>
            <a:chOff x="0" y="0"/>
            <a:chExt cx="436098" cy="211016"/>
          </a:xfrm>
        </p:grpSpPr>
        <p:sp>
          <p:nvSpPr>
            <p:cNvPr id="21628" name="矩形 190">
              <a:extLst>
                <a:ext uri="{FF2B5EF4-FFF2-40B4-BE49-F238E27FC236}">
                  <a16:creationId xmlns:a16="http://schemas.microsoft.com/office/drawing/2014/main" id="{16CE0C8A-3D6D-45D9-BD86-957AD6888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29" name="矩形 191">
              <a:extLst>
                <a:ext uri="{FF2B5EF4-FFF2-40B4-BE49-F238E27FC236}">
                  <a16:creationId xmlns:a16="http://schemas.microsoft.com/office/drawing/2014/main" id="{63B52897-F6B2-40C7-841D-5927F0B95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34" name="Group 191">
            <a:extLst>
              <a:ext uri="{FF2B5EF4-FFF2-40B4-BE49-F238E27FC236}">
                <a16:creationId xmlns:a16="http://schemas.microsoft.com/office/drawing/2014/main" id="{0357F6FC-D9EF-46B6-9747-C5C88878504F}"/>
              </a:ext>
            </a:extLst>
          </p:cNvPr>
          <p:cNvGrpSpPr>
            <a:grpSpLocks/>
          </p:cNvGrpSpPr>
          <p:nvPr/>
        </p:nvGrpSpPr>
        <p:grpSpPr bwMode="auto">
          <a:xfrm>
            <a:off x="6640513" y="2682875"/>
            <a:ext cx="436562" cy="211138"/>
            <a:chOff x="0" y="0"/>
            <a:chExt cx="436098" cy="211016"/>
          </a:xfrm>
        </p:grpSpPr>
        <p:sp>
          <p:nvSpPr>
            <p:cNvPr id="21626" name="矩形 193">
              <a:extLst>
                <a:ext uri="{FF2B5EF4-FFF2-40B4-BE49-F238E27FC236}">
                  <a16:creationId xmlns:a16="http://schemas.microsoft.com/office/drawing/2014/main" id="{7099D2CB-3140-4B7B-804F-104559E4E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27" name="矩形 194">
              <a:extLst>
                <a:ext uri="{FF2B5EF4-FFF2-40B4-BE49-F238E27FC236}">
                  <a16:creationId xmlns:a16="http://schemas.microsoft.com/office/drawing/2014/main" id="{FCD2CD9D-BB95-4B6B-BFA6-B29D49F71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35" name="Group 194">
            <a:extLst>
              <a:ext uri="{FF2B5EF4-FFF2-40B4-BE49-F238E27FC236}">
                <a16:creationId xmlns:a16="http://schemas.microsoft.com/office/drawing/2014/main" id="{6421E551-30C0-47E5-BFBE-E1DD157F8366}"/>
              </a:ext>
            </a:extLst>
          </p:cNvPr>
          <p:cNvGrpSpPr>
            <a:grpSpLocks/>
          </p:cNvGrpSpPr>
          <p:nvPr/>
        </p:nvGrpSpPr>
        <p:grpSpPr bwMode="auto">
          <a:xfrm>
            <a:off x="7597775" y="2247900"/>
            <a:ext cx="436563" cy="209550"/>
            <a:chOff x="0" y="0"/>
            <a:chExt cx="436098" cy="211016"/>
          </a:xfrm>
        </p:grpSpPr>
        <p:sp>
          <p:nvSpPr>
            <p:cNvPr id="21624" name="矩形 196">
              <a:extLst>
                <a:ext uri="{FF2B5EF4-FFF2-40B4-BE49-F238E27FC236}">
                  <a16:creationId xmlns:a16="http://schemas.microsoft.com/office/drawing/2014/main" id="{5EFE1AEF-BEC5-450C-B1A3-DFE95D94E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25" name="矩形 197">
              <a:extLst>
                <a:ext uri="{FF2B5EF4-FFF2-40B4-BE49-F238E27FC236}">
                  <a16:creationId xmlns:a16="http://schemas.microsoft.com/office/drawing/2014/main" id="{14EC1B0E-73AB-4FF7-97E4-FA9F3D804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FE5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36" name="Group 197">
            <a:extLst>
              <a:ext uri="{FF2B5EF4-FFF2-40B4-BE49-F238E27FC236}">
                <a16:creationId xmlns:a16="http://schemas.microsoft.com/office/drawing/2014/main" id="{07713A99-07F9-452C-B9EA-0932C5B93591}"/>
              </a:ext>
            </a:extLst>
          </p:cNvPr>
          <p:cNvGrpSpPr>
            <a:grpSpLocks/>
          </p:cNvGrpSpPr>
          <p:nvPr/>
        </p:nvGrpSpPr>
        <p:grpSpPr bwMode="auto">
          <a:xfrm>
            <a:off x="9609138" y="2690813"/>
            <a:ext cx="436562" cy="211137"/>
            <a:chOff x="0" y="0"/>
            <a:chExt cx="436098" cy="211016"/>
          </a:xfrm>
        </p:grpSpPr>
        <p:sp>
          <p:nvSpPr>
            <p:cNvPr id="21622" name="矩形 199">
              <a:extLst>
                <a:ext uri="{FF2B5EF4-FFF2-40B4-BE49-F238E27FC236}">
                  <a16:creationId xmlns:a16="http://schemas.microsoft.com/office/drawing/2014/main" id="{144F7CFF-9ABD-40A1-A8B9-02774718A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23" name="矩形 200">
              <a:extLst>
                <a:ext uri="{FF2B5EF4-FFF2-40B4-BE49-F238E27FC236}">
                  <a16:creationId xmlns:a16="http://schemas.microsoft.com/office/drawing/2014/main" id="{90361D16-F267-4C5F-B17F-B271B4AB1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25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37" name="Group 200">
            <a:extLst>
              <a:ext uri="{FF2B5EF4-FFF2-40B4-BE49-F238E27FC236}">
                <a16:creationId xmlns:a16="http://schemas.microsoft.com/office/drawing/2014/main" id="{0B127AAD-B92E-4B14-942C-D473C37FCFBA}"/>
              </a:ext>
            </a:extLst>
          </p:cNvPr>
          <p:cNvGrpSpPr>
            <a:grpSpLocks/>
          </p:cNvGrpSpPr>
          <p:nvPr/>
        </p:nvGrpSpPr>
        <p:grpSpPr bwMode="auto">
          <a:xfrm>
            <a:off x="6640513" y="2451100"/>
            <a:ext cx="436562" cy="211138"/>
            <a:chOff x="0" y="0"/>
            <a:chExt cx="436098" cy="211016"/>
          </a:xfrm>
        </p:grpSpPr>
        <p:sp>
          <p:nvSpPr>
            <p:cNvPr id="21620" name="矩形 202">
              <a:extLst>
                <a:ext uri="{FF2B5EF4-FFF2-40B4-BE49-F238E27FC236}">
                  <a16:creationId xmlns:a16="http://schemas.microsoft.com/office/drawing/2014/main" id="{E49AF75D-43D5-4BAD-AA28-01620C43C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21" name="矩形 203">
              <a:extLst>
                <a:ext uri="{FF2B5EF4-FFF2-40B4-BE49-F238E27FC236}">
                  <a16:creationId xmlns:a16="http://schemas.microsoft.com/office/drawing/2014/main" id="{4CDDD068-150F-49A9-988F-75816E4C6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38" name="Group 203">
            <a:extLst>
              <a:ext uri="{FF2B5EF4-FFF2-40B4-BE49-F238E27FC236}">
                <a16:creationId xmlns:a16="http://schemas.microsoft.com/office/drawing/2014/main" id="{2F49DBA3-053B-463B-92FF-F3957E5F7C06}"/>
              </a:ext>
            </a:extLst>
          </p:cNvPr>
          <p:cNvGrpSpPr>
            <a:grpSpLocks/>
          </p:cNvGrpSpPr>
          <p:nvPr/>
        </p:nvGrpSpPr>
        <p:grpSpPr bwMode="auto">
          <a:xfrm>
            <a:off x="6638925" y="2216150"/>
            <a:ext cx="436563" cy="209550"/>
            <a:chOff x="0" y="0"/>
            <a:chExt cx="436098" cy="211016"/>
          </a:xfrm>
        </p:grpSpPr>
        <p:sp>
          <p:nvSpPr>
            <p:cNvPr id="21618" name="矩形 205">
              <a:extLst>
                <a:ext uri="{FF2B5EF4-FFF2-40B4-BE49-F238E27FC236}">
                  <a16:creationId xmlns:a16="http://schemas.microsoft.com/office/drawing/2014/main" id="{AD6897D1-B0E7-4489-80A7-A3269983F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19" name="矩形 206">
              <a:extLst>
                <a:ext uri="{FF2B5EF4-FFF2-40B4-BE49-F238E27FC236}">
                  <a16:creationId xmlns:a16="http://schemas.microsoft.com/office/drawing/2014/main" id="{BC8B761E-1CAE-4867-9B55-342E822FC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39" name="Group 206">
            <a:extLst>
              <a:ext uri="{FF2B5EF4-FFF2-40B4-BE49-F238E27FC236}">
                <a16:creationId xmlns:a16="http://schemas.microsoft.com/office/drawing/2014/main" id="{912B3F52-41EC-4A19-B96D-BD0AAA303B8D}"/>
              </a:ext>
            </a:extLst>
          </p:cNvPr>
          <p:cNvGrpSpPr>
            <a:grpSpLocks/>
          </p:cNvGrpSpPr>
          <p:nvPr/>
        </p:nvGrpSpPr>
        <p:grpSpPr bwMode="auto">
          <a:xfrm>
            <a:off x="6635750" y="1985963"/>
            <a:ext cx="436563" cy="211137"/>
            <a:chOff x="0" y="0"/>
            <a:chExt cx="436098" cy="211016"/>
          </a:xfrm>
        </p:grpSpPr>
        <p:sp>
          <p:nvSpPr>
            <p:cNvPr id="21616" name="矩形 208">
              <a:extLst>
                <a:ext uri="{FF2B5EF4-FFF2-40B4-BE49-F238E27FC236}">
                  <a16:creationId xmlns:a16="http://schemas.microsoft.com/office/drawing/2014/main" id="{94E707CB-67E5-4172-B6F7-27FC365B2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17" name="矩形 209">
              <a:extLst>
                <a:ext uri="{FF2B5EF4-FFF2-40B4-BE49-F238E27FC236}">
                  <a16:creationId xmlns:a16="http://schemas.microsoft.com/office/drawing/2014/main" id="{09724587-592F-48C2-8B88-12532B12B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AD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40" name="Group 209">
            <a:extLst>
              <a:ext uri="{FF2B5EF4-FFF2-40B4-BE49-F238E27FC236}">
                <a16:creationId xmlns:a16="http://schemas.microsoft.com/office/drawing/2014/main" id="{CDE8B752-A7A7-43BD-8D56-CF11A3025F1D}"/>
              </a:ext>
            </a:extLst>
          </p:cNvPr>
          <p:cNvGrpSpPr>
            <a:grpSpLocks/>
          </p:cNvGrpSpPr>
          <p:nvPr/>
        </p:nvGrpSpPr>
        <p:grpSpPr bwMode="auto">
          <a:xfrm>
            <a:off x="7597775" y="2024063"/>
            <a:ext cx="436563" cy="211137"/>
            <a:chOff x="0" y="0"/>
            <a:chExt cx="436098" cy="211016"/>
          </a:xfrm>
        </p:grpSpPr>
        <p:sp>
          <p:nvSpPr>
            <p:cNvPr id="21614" name="矩形 211">
              <a:extLst>
                <a:ext uri="{FF2B5EF4-FFF2-40B4-BE49-F238E27FC236}">
                  <a16:creationId xmlns:a16="http://schemas.microsoft.com/office/drawing/2014/main" id="{21F40CB9-6FB8-4F1E-8033-08BA3DC89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15" name="矩形 212">
              <a:extLst>
                <a:ext uri="{FF2B5EF4-FFF2-40B4-BE49-F238E27FC236}">
                  <a16:creationId xmlns:a16="http://schemas.microsoft.com/office/drawing/2014/main" id="{13F04A63-4BD1-4A6B-9931-FD35ECA86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C10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41" name="Group 212">
            <a:extLst>
              <a:ext uri="{FF2B5EF4-FFF2-40B4-BE49-F238E27FC236}">
                <a16:creationId xmlns:a16="http://schemas.microsoft.com/office/drawing/2014/main" id="{324046E0-2FEB-461D-A8A7-AF8379BAEAC0}"/>
              </a:ext>
            </a:extLst>
          </p:cNvPr>
          <p:cNvGrpSpPr>
            <a:grpSpLocks/>
          </p:cNvGrpSpPr>
          <p:nvPr/>
        </p:nvGrpSpPr>
        <p:grpSpPr bwMode="auto">
          <a:xfrm>
            <a:off x="8653463" y="4956175"/>
            <a:ext cx="211137" cy="660400"/>
            <a:chOff x="0" y="0"/>
            <a:chExt cx="211016" cy="661184"/>
          </a:xfrm>
        </p:grpSpPr>
        <p:sp>
          <p:nvSpPr>
            <p:cNvPr id="21611" name="矩形 214">
              <a:extLst>
                <a:ext uri="{FF2B5EF4-FFF2-40B4-BE49-F238E27FC236}">
                  <a16:creationId xmlns:a16="http://schemas.microsoft.com/office/drawing/2014/main" id="{FCCB47B1-725D-4423-B034-B3A94E0B2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12" name="矩形 215">
              <a:extLst>
                <a:ext uri="{FF2B5EF4-FFF2-40B4-BE49-F238E27FC236}">
                  <a16:creationId xmlns:a16="http://schemas.microsoft.com/office/drawing/2014/main" id="{3B64F37F-B353-4ED1-80A6-733CD1D29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13" name="矩形 216">
              <a:extLst>
                <a:ext uri="{FF2B5EF4-FFF2-40B4-BE49-F238E27FC236}">
                  <a16:creationId xmlns:a16="http://schemas.microsoft.com/office/drawing/2014/main" id="{B00D06FA-EAD5-4C99-8487-BEB1A7C7D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42" name="Group 216">
            <a:extLst>
              <a:ext uri="{FF2B5EF4-FFF2-40B4-BE49-F238E27FC236}">
                <a16:creationId xmlns:a16="http://schemas.microsoft.com/office/drawing/2014/main" id="{416F5936-9A01-4940-8F04-4BEF6ACD1625}"/>
              </a:ext>
            </a:extLst>
          </p:cNvPr>
          <p:cNvGrpSpPr>
            <a:grpSpLocks/>
          </p:cNvGrpSpPr>
          <p:nvPr/>
        </p:nvGrpSpPr>
        <p:grpSpPr bwMode="auto">
          <a:xfrm>
            <a:off x="8653463" y="4279900"/>
            <a:ext cx="211137" cy="660400"/>
            <a:chOff x="0" y="0"/>
            <a:chExt cx="211016" cy="661184"/>
          </a:xfrm>
        </p:grpSpPr>
        <p:sp>
          <p:nvSpPr>
            <p:cNvPr id="21608" name="矩形 218">
              <a:extLst>
                <a:ext uri="{FF2B5EF4-FFF2-40B4-BE49-F238E27FC236}">
                  <a16:creationId xmlns:a16="http://schemas.microsoft.com/office/drawing/2014/main" id="{CBE6F914-E163-4C7B-919A-C84FA8155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09" name="矩形 219">
              <a:extLst>
                <a:ext uri="{FF2B5EF4-FFF2-40B4-BE49-F238E27FC236}">
                  <a16:creationId xmlns:a16="http://schemas.microsoft.com/office/drawing/2014/main" id="{FD9BA4FD-2E0D-412E-A8FC-F7F764A23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10" name="矩形 220">
              <a:extLst>
                <a:ext uri="{FF2B5EF4-FFF2-40B4-BE49-F238E27FC236}">
                  <a16:creationId xmlns:a16="http://schemas.microsoft.com/office/drawing/2014/main" id="{DF3AF25E-FF99-4CD4-99C3-7B00506FE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43" name="Group 220">
            <a:extLst>
              <a:ext uri="{FF2B5EF4-FFF2-40B4-BE49-F238E27FC236}">
                <a16:creationId xmlns:a16="http://schemas.microsoft.com/office/drawing/2014/main" id="{64C2282E-60AD-42A2-8E86-E911ECCF8DDB}"/>
              </a:ext>
            </a:extLst>
          </p:cNvPr>
          <p:cNvGrpSpPr>
            <a:grpSpLocks/>
          </p:cNvGrpSpPr>
          <p:nvPr/>
        </p:nvGrpSpPr>
        <p:grpSpPr bwMode="auto">
          <a:xfrm>
            <a:off x="8653463" y="3605213"/>
            <a:ext cx="211137" cy="660400"/>
            <a:chOff x="0" y="0"/>
            <a:chExt cx="211016" cy="661184"/>
          </a:xfrm>
        </p:grpSpPr>
        <p:sp>
          <p:nvSpPr>
            <p:cNvPr id="21605" name="矩形 222">
              <a:extLst>
                <a:ext uri="{FF2B5EF4-FFF2-40B4-BE49-F238E27FC236}">
                  <a16:creationId xmlns:a16="http://schemas.microsoft.com/office/drawing/2014/main" id="{AE10DF54-FB58-4995-A308-30137E88D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06" name="矩形 223">
              <a:extLst>
                <a:ext uri="{FF2B5EF4-FFF2-40B4-BE49-F238E27FC236}">
                  <a16:creationId xmlns:a16="http://schemas.microsoft.com/office/drawing/2014/main" id="{1DDEF537-58E6-4DA0-966F-28D80E636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07" name="矩形 224">
              <a:extLst>
                <a:ext uri="{FF2B5EF4-FFF2-40B4-BE49-F238E27FC236}">
                  <a16:creationId xmlns:a16="http://schemas.microsoft.com/office/drawing/2014/main" id="{2E107558-B6A8-4AA2-A1C8-172737BD8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44" name="Group 224">
            <a:extLst>
              <a:ext uri="{FF2B5EF4-FFF2-40B4-BE49-F238E27FC236}">
                <a16:creationId xmlns:a16="http://schemas.microsoft.com/office/drawing/2014/main" id="{0BDDF8F1-E840-4C7D-BD93-4501C2914CEF}"/>
              </a:ext>
            </a:extLst>
          </p:cNvPr>
          <p:cNvGrpSpPr>
            <a:grpSpLocks/>
          </p:cNvGrpSpPr>
          <p:nvPr/>
        </p:nvGrpSpPr>
        <p:grpSpPr bwMode="auto">
          <a:xfrm>
            <a:off x="8878888" y="4956175"/>
            <a:ext cx="211137" cy="660400"/>
            <a:chOff x="0" y="0"/>
            <a:chExt cx="211016" cy="661184"/>
          </a:xfrm>
        </p:grpSpPr>
        <p:sp>
          <p:nvSpPr>
            <p:cNvPr id="21602" name="矩形 226">
              <a:extLst>
                <a:ext uri="{FF2B5EF4-FFF2-40B4-BE49-F238E27FC236}">
                  <a16:creationId xmlns:a16="http://schemas.microsoft.com/office/drawing/2014/main" id="{641A40FF-1D6A-47CD-A22C-ECEAF24F5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03" name="矩形 227">
              <a:extLst>
                <a:ext uri="{FF2B5EF4-FFF2-40B4-BE49-F238E27FC236}">
                  <a16:creationId xmlns:a16="http://schemas.microsoft.com/office/drawing/2014/main" id="{379E6817-DFA3-4ACB-84E8-93624AC65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04" name="矩形 228">
              <a:extLst>
                <a:ext uri="{FF2B5EF4-FFF2-40B4-BE49-F238E27FC236}">
                  <a16:creationId xmlns:a16="http://schemas.microsoft.com/office/drawing/2014/main" id="{458327DF-4200-4A2A-8934-B885DF8F0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45" name="Group 228">
            <a:extLst>
              <a:ext uri="{FF2B5EF4-FFF2-40B4-BE49-F238E27FC236}">
                <a16:creationId xmlns:a16="http://schemas.microsoft.com/office/drawing/2014/main" id="{0FB6EEEA-F791-46F0-B3FF-318D4FE5D24F}"/>
              </a:ext>
            </a:extLst>
          </p:cNvPr>
          <p:cNvGrpSpPr>
            <a:grpSpLocks/>
          </p:cNvGrpSpPr>
          <p:nvPr/>
        </p:nvGrpSpPr>
        <p:grpSpPr bwMode="auto">
          <a:xfrm>
            <a:off x="8878888" y="4279900"/>
            <a:ext cx="211137" cy="660400"/>
            <a:chOff x="0" y="0"/>
            <a:chExt cx="211016" cy="661184"/>
          </a:xfrm>
        </p:grpSpPr>
        <p:sp>
          <p:nvSpPr>
            <p:cNvPr id="21599" name="矩形 230">
              <a:extLst>
                <a:ext uri="{FF2B5EF4-FFF2-40B4-BE49-F238E27FC236}">
                  <a16:creationId xmlns:a16="http://schemas.microsoft.com/office/drawing/2014/main" id="{68D68AC2-F566-49F5-9B7C-A22DB9EAA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00" name="矩形 231">
              <a:extLst>
                <a:ext uri="{FF2B5EF4-FFF2-40B4-BE49-F238E27FC236}">
                  <a16:creationId xmlns:a16="http://schemas.microsoft.com/office/drawing/2014/main" id="{81E2B1E3-27D4-4E24-BFB0-31C53C90F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601" name="矩形 232">
              <a:extLst>
                <a:ext uri="{FF2B5EF4-FFF2-40B4-BE49-F238E27FC236}">
                  <a16:creationId xmlns:a16="http://schemas.microsoft.com/office/drawing/2014/main" id="{FC20E027-380C-4FDF-9BD5-83E95DA5C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46" name="Group 232">
            <a:extLst>
              <a:ext uri="{FF2B5EF4-FFF2-40B4-BE49-F238E27FC236}">
                <a16:creationId xmlns:a16="http://schemas.microsoft.com/office/drawing/2014/main" id="{1EEDAB5A-0C79-4FDA-8CF0-89570D6254CD}"/>
              </a:ext>
            </a:extLst>
          </p:cNvPr>
          <p:cNvGrpSpPr>
            <a:grpSpLocks/>
          </p:cNvGrpSpPr>
          <p:nvPr/>
        </p:nvGrpSpPr>
        <p:grpSpPr bwMode="auto">
          <a:xfrm>
            <a:off x="8878888" y="3605213"/>
            <a:ext cx="211137" cy="660400"/>
            <a:chOff x="0" y="0"/>
            <a:chExt cx="211016" cy="661184"/>
          </a:xfrm>
        </p:grpSpPr>
        <p:sp>
          <p:nvSpPr>
            <p:cNvPr id="21596" name="矩形 234">
              <a:extLst>
                <a:ext uri="{FF2B5EF4-FFF2-40B4-BE49-F238E27FC236}">
                  <a16:creationId xmlns:a16="http://schemas.microsoft.com/office/drawing/2014/main" id="{A603DB2D-F406-425C-A850-53E005AC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0168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97" name="矩形 235">
              <a:extLst>
                <a:ext uri="{FF2B5EF4-FFF2-40B4-BE49-F238E27FC236}">
                  <a16:creationId xmlns:a16="http://schemas.microsoft.com/office/drawing/2014/main" id="{D8ABB634-3976-42C1-8383-F5AD04F3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084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98" name="矩形 236">
              <a:extLst>
                <a:ext uri="{FF2B5EF4-FFF2-40B4-BE49-F238E27FC236}">
                  <a16:creationId xmlns:a16="http://schemas.microsoft.com/office/drawing/2014/main" id="{2BFFCBC2-6AF3-42EA-ADE4-3AF6DCCCD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28A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47" name="Group 236">
            <a:extLst>
              <a:ext uri="{FF2B5EF4-FFF2-40B4-BE49-F238E27FC236}">
                <a16:creationId xmlns:a16="http://schemas.microsoft.com/office/drawing/2014/main" id="{6CA675DB-5C51-40A7-91F5-444B1D441B3E}"/>
              </a:ext>
            </a:extLst>
          </p:cNvPr>
          <p:cNvGrpSpPr>
            <a:grpSpLocks/>
          </p:cNvGrpSpPr>
          <p:nvPr/>
        </p:nvGrpSpPr>
        <p:grpSpPr bwMode="auto">
          <a:xfrm>
            <a:off x="8651875" y="2005013"/>
            <a:ext cx="438150" cy="1585912"/>
            <a:chOff x="0" y="0"/>
            <a:chExt cx="437612" cy="1586309"/>
          </a:xfrm>
        </p:grpSpPr>
        <p:grpSp>
          <p:nvGrpSpPr>
            <p:cNvPr id="21575" name="Group 237">
              <a:extLst>
                <a:ext uri="{FF2B5EF4-FFF2-40B4-BE49-F238E27FC236}">
                  <a16:creationId xmlns:a16="http://schemas.microsoft.com/office/drawing/2014/main" id="{21B48540-C4D6-49B4-99B7-3702B05176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" y="1375293"/>
              <a:ext cx="436098" cy="211016"/>
              <a:chOff x="0" y="0"/>
              <a:chExt cx="436098" cy="211016"/>
            </a:xfrm>
          </p:grpSpPr>
          <p:sp>
            <p:nvSpPr>
              <p:cNvPr id="21594" name="矩形 257">
                <a:extLst>
                  <a:ext uri="{FF2B5EF4-FFF2-40B4-BE49-F238E27FC236}">
                    <a16:creationId xmlns:a16="http://schemas.microsoft.com/office/drawing/2014/main" id="{A243A59C-D15B-4C3F-86E1-113CD8DF8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95" name="矩形 258">
                <a:extLst>
                  <a:ext uri="{FF2B5EF4-FFF2-40B4-BE49-F238E27FC236}">
                    <a16:creationId xmlns:a16="http://schemas.microsoft.com/office/drawing/2014/main" id="{30DD2893-A18D-4501-AF97-F55ED2E66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082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576" name="Group 240">
              <a:extLst>
                <a:ext uri="{FF2B5EF4-FFF2-40B4-BE49-F238E27FC236}">
                  <a16:creationId xmlns:a16="http://schemas.microsoft.com/office/drawing/2014/main" id="{7AB6604F-FF2B-4C7F-86FF-825457963B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" y="1143176"/>
              <a:ext cx="436098" cy="211016"/>
              <a:chOff x="0" y="0"/>
              <a:chExt cx="436098" cy="211016"/>
            </a:xfrm>
          </p:grpSpPr>
          <p:sp>
            <p:nvSpPr>
              <p:cNvPr id="21592" name="矩形 255">
                <a:extLst>
                  <a:ext uri="{FF2B5EF4-FFF2-40B4-BE49-F238E27FC236}">
                    <a16:creationId xmlns:a16="http://schemas.microsoft.com/office/drawing/2014/main" id="{29B2CF42-7BF5-4649-B571-E655AAB46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93" name="矩形 256">
                <a:extLst>
                  <a:ext uri="{FF2B5EF4-FFF2-40B4-BE49-F238E27FC236}">
                    <a16:creationId xmlns:a16="http://schemas.microsoft.com/office/drawing/2014/main" id="{54D7A2FD-9EAB-4FA8-8593-C4A5CE8EC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082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577" name="Group 243">
              <a:extLst>
                <a:ext uri="{FF2B5EF4-FFF2-40B4-BE49-F238E27FC236}">
                  <a16:creationId xmlns:a16="http://schemas.microsoft.com/office/drawing/2014/main" id="{672522B1-53A3-4470-9590-AA8132580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" y="915113"/>
              <a:ext cx="436098" cy="211016"/>
              <a:chOff x="0" y="0"/>
              <a:chExt cx="436098" cy="211016"/>
            </a:xfrm>
          </p:grpSpPr>
          <p:sp>
            <p:nvSpPr>
              <p:cNvPr id="21590" name="矩形 253">
                <a:extLst>
                  <a:ext uri="{FF2B5EF4-FFF2-40B4-BE49-F238E27FC236}">
                    <a16:creationId xmlns:a16="http://schemas.microsoft.com/office/drawing/2014/main" id="{9605035D-412E-4D8B-9989-82484D7BB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91" name="矩形 254">
                <a:extLst>
                  <a:ext uri="{FF2B5EF4-FFF2-40B4-BE49-F238E27FC236}">
                    <a16:creationId xmlns:a16="http://schemas.microsoft.com/office/drawing/2014/main" id="{E6F91B18-1774-4BE5-BBCF-E5B5BFD7F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082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578" name="Group 246">
              <a:extLst>
                <a:ext uri="{FF2B5EF4-FFF2-40B4-BE49-F238E27FC236}">
                  <a16:creationId xmlns:a16="http://schemas.microsoft.com/office/drawing/2014/main" id="{407BA073-21D5-44D5-AAFD-DF38385323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9" y="683477"/>
              <a:ext cx="436098" cy="211016"/>
              <a:chOff x="0" y="0"/>
              <a:chExt cx="436098" cy="211016"/>
            </a:xfrm>
          </p:grpSpPr>
          <p:sp>
            <p:nvSpPr>
              <p:cNvPr id="21588" name="矩形 251">
                <a:extLst>
                  <a:ext uri="{FF2B5EF4-FFF2-40B4-BE49-F238E27FC236}">
                    <a16:creationId xmlns:a16="http://schemas.microsoft.com/office/drawing/2014/main" id="{FC9A9A3C-4D73-49AD-8068-B01D380DA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89" name="矩形 252">
                <a:extLst>
                  <a:ext uri="{FF2B5EF4-FFF2-40B4-BE49-F238E27FC236}">
                    <a16:creationId xmlns:a16="http://schemas.microsoft.com/office/drawing/2014/main" id="{CBF473BC-35FC-4469-ADB6-245306DC7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082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579" name="Group 249">
              <a:extLst>
                <a:ext uri="{FF2B5EF4-FFF2-40B4-BE49-F238E27FC236}">
                  <a16:creationId xmlns:a16="http://schemas.microsoft.com/office/drawing/2014/main" id="{28A64943-1772-4CA5-9EA6-A458652436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57376"/>
              <a:ext cx="436098" cy="211016"/>
              <a:chOff x="0" y="0"/>
              <a:chExt cx="436098" cy="211016"/>
            </a:xfrm>
          </p:grpSpPr>
          <p:sp>
            <p:nvSpPr>
              <p:cNvPr id="21586" name="矩形 249">
                <a:extLst>
                  <a:ext uri="{FF2B5EF4-FFF2-40B4-BE49-F238E27FC236}">
                    <a16:creationId xmlns:a16="http://schemas.microsoft.com/office/drawing/2014/main" id="{838F7779-24F0-4F14-B27A-A4D322C19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87" name="矩形 250">
                <a:extLst>
                  <a:ext uri="{FF2B5EF4-FFF2-40B4-BE49-F238E27FC236}">
                    <a16:creationId xmlns:a16="http://schemas.microsoft.com/office/drawing/2014/main" id="{00757BB0-BCE1-47F9-B429-8BBDFD60F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082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580" name="Group 252">
              <a:extLst>
                <a:ext uri="{FF2B5EF4-FFF2-40B4-BE49-F238E27FC236}">
                  <a16:creationId xmlns:a16="http://schemas.microsoft.com/office/drawing/2014/main" id="{4620EDB0-D3E8-4C70-9382-A4A600E625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4" y="229849"/>
              <a:ext cx="436098" cy="211016"/>
              <a:chOff x="0" y="0"/>
              <a:chExt cx="436098" cy="211016"/>
            </a:xfrm>
          </p:grpSpPr>
          <p:sp>
            <p:nvSpPr>
              <p:cNvPr id="21584" name="矩形 247">
                <a:extLst>
                  <a:ext uri="{FF2B5EF4-FFF2-40B4-BE49-F238E27FC236}">
                    <a16:creationId xmlns:a16="http://schemas.microsoft.com/office/drawing/2014/main" id="{F707D7C3-D03C-464D-BD06-AC8AEDA45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85" name="矩形 248">
                <a:extLst>
                  <a:ext uri="{FF2B5EF4-FFF2-40B4-BE49-F238E27FC236}">
                    <a16:creationId xmlns:a16="http://schemas.microsoft.com/office/drawing/2014/main" id="{8FE15B6C-59ED-4EF4-8D25-07BFEE1B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082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581" name="Group 255">
              <a:extLst>
                <a:ext uri="{FF2B5EF4-FFF2-40B4-BE49-F238E27FC236}">
                  <a16:creationId xmlns:a16="http://schemas.microsoft.com/office/drawing/2014/main" id="{9BACA816-FF31-4217-924B-542C10E73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36098" cy="211016"/>
              <a:chOff x="0" y="0"/>
              <a:chExt cx="436098" cy="211016"/>
            </a:xfrm>
          </p:grpSpPr>
          <p:sp>
            <p:nvSpPr>
              <p:cNvPr id="21582" name="矩形 245">
                <a:extLst>
                  <a:ext uri="{FF2B5EF4-FFF2-40B4-BE49-F238E27FC236}">
                    <a16:creationId xmlns:a16="http://schemas.microsoft.com/office/drawing/2014/main" id="{D8DF349D-B394-4BA3-9E2D-E59501DE0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583" name="矩形 246">
                <a:extLst>
                  <a:ext uri="{FF2B5EF4-FFF2-40B4-BE49-F238E27FC236}">
                    <a16:creationId xmlns:a16="http://schemas.microsoft.com/office/drawing/2014/main" id="{7F480F3C-F64A-458E-AD9A-05AE341A7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082" y="0"/>
                <a:ext cx="211016" cy="211016"/>
              </a:xfrm>
              <a:prstGeom prst="rect">
                <a:avLst/>
              </a:prstGeom>
              <a:solidFill>
                <a:srgbClr val="218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0"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1548" name="Group 258">
            <a:extLst>
              <a:ext uri="{FF2B5EF4-FFF2-40B4-BE49-F238E27FC236}">
                <a16:creationId xmlns:a16="http://schemas.microsoft.com/office/drawing/2014/main" id="{4E234E98-BE7A-46D1-BD5A-A27F6F99FEF6}"/>
              </a:ext>
            </a:extLst>
          </p:cNvPr>
          <p:cNvGrpSpPr>
            <a:grpSpLocks/>
          </p:cNvGrpSpPr>
          <p:nvPr/>
        </p:nvGrpSpPr>
        <p:grpSpPr bwMode="auto">
          <a:xfrm>
            <a:off x="9609138" y="2455863"/>
            <a:ext cx="436562" cy="211137"/>
            <a:chOff x="0" y="0"/>
            <a:chExt cx="436098" cy="211016"/>
          </a:xfrm>
        </p:grpSpPr>
        <p:sp>
          <p:nvSpPr>
            <p:cNvPr id="21573" name="矩形 260">
              <a:extLst>
                <a:ext uri="{FF2B5EF4-FFF2-40B4-BE49-F238E27FC236}">
                  <a16:creationId xmlns:a16="http://schemas.microsoft.com/office/drawing/2014/main" id="{3D0DD129-55A8-4198-A50A-5A62F0741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193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4" name="矩形 261">
              <a:extLst>
                <a:ext uri="{FF2B5EF4-FFF2-40B4-BE49-F238E27FC236}">
                  <a16:creationId xmlns:a16="http://schemas.microsoft.com/office/drawing/2014/main" id="{6C135429-4D8C-4E04-9137-8926FCB08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193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49" name="Group 261">
            <a:extLst>
              <a:ext uri="{FF2B5EF4-FFF2-40B4-BE49-F238E27FC236}">
                <a16:creationId xmlns:a16="http://schemas.microsoft.com/office/drawing/2014/main" id="{B349240B-7D6D-4CD8-9CD4-9D6114756BCD}"/>
              </a:ext>
            </a:extLst>
          </p:cNvPr>
          <p:cNvGrpSpPr>
            <a:grpSpLocks/>
          </p:cNvGrpSpPr>
          <p:nvPr/>
        </p:nvGrpSpPr>
        <p:grpSpPr bwMode="auto">
          <a:xfrm>
            <a:off x="9609138" y="2225675"/>
            <a:ext cx="436562" cy="211138"/>
            <a:chOff x="0" y="0"/>
            <a:chExt cx="436098" cy="211016"/>
          </a:xfrm>
        </p:grpSpPr>
        <p:sp>
          <p:nvSpPr>
            <p:cNvPr id="21571" name="矩形 263">
              <a:extLst>
                <a:ext uri="{FF2B5EF4-FFF2-40B4-BE49-F238E27FC236}">
                  <a16:creationId xmlns:a16="http://schemas.microsoft.com/office/drawing/2014/main" id="{7347BAC9-95C5-4814-900F-86E138E70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193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2" name="矩形 264">
              <a:extLst>
                <a:ext uri="{FF2B5EF4-FFF2-40B4-BE49-F238E27FC236}">
                  <a16:creationId xmlns:a16="http://schemas.microsoft.com/office/drawing/2014/main" id="{521BA0A0-EFEC-402E-B20B-85AA97A58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193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50" name="Group 264">
            <a:extLst>
              <a:ext uri="{FF2B5EF4-FFF2-40B4-BE49-F238E27FC236}">
                <a16:creationId xmlns:a16="http://schemas.microsoft.com/office/drawing/2014/main" id="{C6575280-CF42-47AC-88F3-7850D4BD1683}"/>
              </a:ext>
            </a:extLst>
          </p:cNvPr>
          <p:cNvGrpSpPr>
            <a:grpSpLocks/>
          </p:cNvGrpSpPr>
          <p:nvPr/>
        </p:nvGrpSpPr>
        <p:grpSpPr bwMode="auto">
          <a:xfrm>
            <a:off x="9609138" y="1995488"/>
            <a:ext cx="436562" cy="211137"/>
            <a:chOff x="0" y="0"/>
            <a:chExt cx="436098" cy="211016"/>
          </a:xfrm>
        </p:grpSpPr>
        <p:sp>
          <p:nvSpPr>
            <p:cNvPr id="21569" name="矩形 266">
              <a:extLst>
                <a:ext uri="{FF2B5EF4-FFF2-40B4-BE49-F238E27FC236}">
                  <a16:creationId xmlns:a16="http://schemas.microsoft.com/office/drawing/2014/main" id="{0E6EE1A5-0ABA-4E9B-80A4-C69088D70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1016" cy="211016"/>
            </a:xfrm>
            <a:prstGeom prst="rect">
              <a:avLst/>
            </a:prstGeom>
            <a:solidFill>
              <a:srgbClr val="193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70" name="矩形 267">
              <a:extLst>
                <a:ext uri="{FF2B5EF4-FFF2-40B4-BE49-F238E27FC236}">
                  <a16:creationId xmlns:a16="http://schemas.microsoft.com/office/drawing/2014/main" id="{34DEEA14-EB24-4431-9DAC-EA77E1D78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82" y="0"/>
              <a:ext cx="211016" cy="211016"/>
            </a:xfrm>
            <a:prstGeom prst="rect">
              <a:avLst/>
            </a:prstGeom>
            <a:solidFill>
              <a:srgbClr val="193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51" name="直接连接符 268">
            <a:extLst>
              <a:ext uri="{FF2B5EF4-FFF2-40B4-BE49-F238E27FC236}">
                <a16:creationId xmlns:a16="http://schemas.microsoft.com/office/drawing/2014/main" id="{59582587-F1AB-4E64-8DED-ABBB68F3C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6175" y="5616575"/>
            <a:ext cx="4543425" cy="0"/>
          </a:xfrm>
          <a:prstGeom prst="line">
            <a:avLst/>
          </a:prstGeom>
          <a:noFill/>
          <a:ln w="19050">
            <a:solidFill>
              <a:srgbClr val="385623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52" name="直接连接符 269">
            <a:extLst>
              <a:ext uri="{FF2B5EF4-FFF2-40B4-BE49-F238E27FC236}">
                <a16:creationId xmlns:a16="http://schemas.microsoft.com/office/drawing/2014/main" id="{28DB4CA8-EA12-4B03-9F9D-3B7EFF027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6175" y="1174750"/>
            <a:ext cx="9525" cy="4435475"/>
          </a:xfrm>
          <a:prstGeom prst="line">
            <a:avLst/>
          </a:prstGeom>
          <a:noFill/>
          <a:ln w="19050">
            <a:solidFill>
              <a:srgbClr val="385623"/>
            </a:solidFill>
            <a:miter lim="800000"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53" name="文本框 270">
            <a:extLst>
              <a:ext uri="{FF2B5EF4-FFF2-40B4-BE49-F238E27FC236}">
                <a16:creationId xmlns:a16="http://schemas.microsoft.com/office/drawing/2014/main" id="{A748CE34-03E5-4FD7-8DEB-F540D0143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738" y="5718175"/>
            <a:ext cx="77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 b="1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TEXT</a:t>
            </a:r>
            <a:endParaRPr kumimoji="0" lang="zh-CN" altLang="en-US" sz="1800" b="1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54" name="文本框 271">
            <a:extLst>
              <a:ext uri="{FF2B5EF4-FFF2-40B4-BE49-F238E27FC236}">
                <a16:creationId xmlns:a16="http://schemas.microsoft.com/office/drawing/2014/main" id="{BA548263-FBC8-451C-B4C5-2AA960276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275" y="571817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 b="1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TEXT</a:t>
            </a:r>
            <a:endParaRPr kumimoji="0" lang="zh-CN" altLang="en-US" sz="1800" b="1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55" name="文本框 272">
            <a:extLst>
              <a:ext uri="{FF2B5EF4-FFF2-40B4-BE49-F238E27FC236}">
                <a16:creationId xmlns:a16="http://schemas.microsoft.com/office/drawing/2014/main" id="{B68D32EA-5FAB-4AAC-9A87-FC0D00AE1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100" y="571817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 b="1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TEXT</a:t>
            </a:r>
            <a:endParaRPr kumimoji="0" lang="zh-CN" altLang="en-US" sz="1800" b="1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56" name="文本框 273">
            <a:extLst>
              <a:ext uri="{FF2B5EF4-FFF2-40B4-BE49-F238E27FC236}">
                <a16:creationId xmlns:a16="http://schemas.microsoft.com/office/drawing/2014/main" id="{A3947C0C-99D3-439A-A16D-DC1BCDD4B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925" y="571817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 b="1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TEXT</a:t>
            </a:r>
            <a:endParaRPr kumimoji="0" lang="zh-CN" altLang="en-US" sz="1800" b="1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57" name="文本框 274">
            <a:extLst>
              <a:ext uri="{FF2B5EF4-FFF2-40B4-BE49-F238E27FC236}">
                <a16:creationId xmlns:a16="http://schemas.microsoft.com/office/drawing/2014/main" id="{2B2B98DC-A26F-4AFB-A29B-E0A61C9A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188" y="4697413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20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58" name="文本框 275">
            <a:extLst>
              <a:ext uri="{FF2B5EF4-FFF2-40B4-BE49-F238E27FC236}">
                <a16:creationId xmlns:a16="http://schemas.microsoft.com/office/drawing/2014/main" id="{7582C7F9-2854-4CF7-8CC8-C25BF73B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188" y="3870325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40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59" name="文本框 276">
            <a:extLst>
              <a:ext uri="{FF2B5EF4-FFF2-40B4-BE49-F238E27FC236}">
                <a16:creationId xmlns:a16="http://schemas.microsoft.com/office/drawing/2014/main" id="{693B52C4-D0B1-4FDE-8CDE-8BA8DA8B8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3041650"/>
            <a:ext cx="45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60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60" name="文本框 277">
            <a:extLst>
              <a:ext uri="{FF2B5EF4-FFF2-40B4-BE49-F238E27FC236}">
                <a16:creationId xmlns:a16="http://schemas.microsoft.com/office/drawing/2014/main" id="{C760F2D8-1680-40E2-A86B-D739AFE4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2168525"/>
            <a:ext cx="45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80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61" name="矩形 278">
            <a:extLst>
              <a:ext uri="{FF2B5EF4-FFF2-40B4-BE49-F238E27FC236}">
                <a16:creationId xmlns:a16="http://schemas.microsoft.com/office/drawing/2014/main" id="{0C1EE8EC-0939-4026-91BA-B0165B327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273300"/>
            <a:ext cx="211138" cy="211138"/>
          </a:xfrm>
          <a:prstGeom prst="rect">
            <a:avLst/>
          </a:prstGeom>
          <a:solidFill>
            <a:srgbClr val="255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62" name="矩形 279">
            <a:extLst>
              <a:ext uri="{FF2B5EF4-FFF2-40B4-BE49-F238E27FC236}">
                <a16:creationId xmlns:a16="http://schemas.microsoft.com/office/drawing/2014/main" id="{0CC5DFB8-5143-4327-AF68-83111B401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238500"/>
            <a:ext cx="211138" cy="211138"/>
          </a:xfrm>
          <a:prstGeom prst="rect">
            <a:avLst/>
          </a:prstGeom>
          <a:solidFill>
            <a:srgbClr val="FE58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63" name="矩形 280">
            <a:extLst>
              <a:ext uri="{FF2B5EF4-FFF2-40B4-BE49-F238E27FC236}">
                <a16:creationId xmlns:a16="http://schemas.microsoft.com/office/drawing/2014/main" id="{B83D3C2A-79AA-467C-B1F5-9C49F639F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313238"/>
            <a:ext cx="211138" cy="211137"/>
          </a:xfrm>
          <a:prstGeom prst="rect">
            <a:avLst/>
          </a:prstGeom>
          <a:solidFill>
            <a:srgbClr val="28A1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64" name="矩形 281">
            <a:extLst>
              <a:ext uri="{FF2B5EF4-FFF2-40B4-BE49-F238E27FC236}">
                <a16:creationId xmlns:a16="http://schemas.microsoft.com/office/drawing/2014/main" id="{72641C0F-A00C-4724-B5DC-BABC39BCB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384800"/>
            <a:ext cx="211138" cy="211138"/>
          </a:xfrm>
          <a:prstGeom prst="rect">
            <a:avLst/>
          </a:prstGeom>
          <a:solidFill>
            <a:srgbClr val="D1D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65" name="文本框 282">
            <a:extLst>
              <a:ext uri="{FF2B5EF4-FFF2-40B4-BE49-F238E27FC236}">
                <a16:creationId xmlns:a16="http://schemas.microsoft.com/office/drawing/2014/main" id="{61ED3BE1-D994-4307-9862-7F332955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2114550"/>
            <a:ext cx="225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66" name="文本框 283">
            <a:extLst>
              <a:ext uri="{FF2B5EF4-FFF2-40B4-BE49-F238E27FC236}">
                <a16:creationId xmlns:a16="http://schemas.microsoft.com/office/drawing/2014/main" id="{3F2ADB5B-D967-4751-95A8-131633F08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3076575"/>
            <a:ext cx="225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67" name="文本框 284">
            <a:extLst>
              <a:ext uri="{FF2B5EF4-FFF2-40B4-BE49-F238E27FC236}">
                <a16:creationId xmlns:a16="http://schemas.microsoft.com/office/drawing/2014/main" id="{0120DE12-F706-4E1D-B5CA-2670445F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4089400"/>
            <a:ext cx="225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68" name="文本框 285">
            <a:extLst>
              <a:ext uri="{FF2B5EF4-FFF2-40B4-BE49-F238E27FC236}">
                <a16:creationId xmlns:a16="http://schemas.microsoft.com/office/drawing/2014/main" id="{B4EFECD0-5F25-4286-823F-C16E3656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3" y="5184775"/>
            <a:ext cx="225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r>
              <a:rPr kumimoji="0" lang="en-US" altLang="zh-CN" sz="1800">
                <a:solidFill>
                  <a:srgbClr val="FFF2CC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ADD YOUR TEXT HERE</a:t>
            </a:r>
            <a:endParaRPr kumimoji="0" lang="zh-CN" altLang="en-US" sz="1800">
              <a:solidFill>
                <a:srgbClr val="FFF2CC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Pages>0</Pages>
  <Words>705</Words>
  <Characters>0</Characters>
  <Application>Microsoft Office PowerPoint</Application>
  <DocSecurity>0</DocSecurity>
  <PresentationFormat>宽屏</PresentationFormat>
  <Lines>0</Lines>
  <Paragraphs>249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Calibri Light</vt:lpstr>
      <vt:lpstr>Calibri</vt:lpstr>
      <vt:lpstr>方正姚体</vt:lpstr>
      <vt:lpstr>DotumChe</vt:lpstr>
      <vt:lpstr>MingLiU_HKSCS</vt:lpstr>
      <vt:lpstr>Adobe Myungjo Std M</vt:lpstr>
      <vt:lpstr>微软雅黑</vt:lpstr>
      <vt:lpstr>Poor Richard</vt:lpstr>
      <vt:lpstr>方正兰亭粗黑简体</vt:lpstr>
      <vt:lpstr>方正兰亭黑简体</vt:lpstr>
      <vt:lpstr>www.freeppt7.com-Best powerpoint templates free download-slideshow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Microsoft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senry</dc:creator>
  <cp:keywords/>
  <dc:description/>
  <cp:lastModifiedBy>宇 之灵</cp:lastModifiedBy>
  <cp:revision>36</cp:revision>
  <dcterms:created xsi:type="dcterms:W3CDTF">2013-11-22T05:10:00Z</dcterms:created>
  <dcterms:modified xsi:type="dcterms:W3CDTF">2018-10-24T09:47:11Z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2052-9.1.0.5108</vt:lpwstr>
  </property>
</Properties>
</file>