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8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>
            <a:extLst>
              <a:ext uri="{FF2B5EF4-FFF2-40B4-BE49-F238E27FC236}">
                <a16:creationId xmlns:a16="http://schemas.microsoft.com/office/drawing/2014/main" id="{0E241DF4-83D1-4193-9B71-0C2C4FDF8C2F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>
            <a:extLst>
              <a:ext uri="{FF2B5EF4-FFF2-40B4-BE49-F238E27FC236}">
                <a16:creationId xmlns:a16="http://schemas.microsoft.com/office/drawing/2014/main" id="{6012CE1D-096D-4E71-BE33-F988F54A74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10F2F-5179-42B9-9DB7-8F2F1DB8A59A}" type="datetime1">
              <a:rPr lang="zh-CN" altLang="en-US"/>
              <a:pPr>
                <a:defRPr/>
              </a:pPr>
              <a:t>2018/10/24 Wednesday</a:t>
            </a:fld>
            <a:endParaRPr lang="zh-CN" altLang="en-US" sz="1200"/>
          </a:p>
        </p:txBody>
      </p:sp>
      <p:sp>
        <p:nvSpPr>
          <p:cNvPr id="27652" name="幻灯片图像占位符 3">
            <a:extLst>
              <a:ext uri="{FF2B5EF4-FFF2-40B4-BE49-F238E27FC236}">
                <a16:creationId xmlns:a16="http://schemas.microsoft.com/office/drawing/2014/main" id="{9CDCFE50-6223-4495-967B-C86DBC3235E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>
            <a:extLst>
              <a:ext uri="{FF2B5EF4-FFF2-40B4-BE49-F238E27FC236}">
                <a16:creationId xmlns:a16="http://schemas.microsoft.com/office/drawing/2014/main" id="{106BABE3-1788-402C-ABB4-3523A61A0852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en-US" sz="1200"/>
              <a:t>单击此处编辑母版文本样式</a:t>
            </a:r>
            <a:endParaRPr lang="en-US" altLang="zh-CN" sz="1200"/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en-US" sz="1200"/>
              <a:t>第二级</a:t>
            </a:r>
            <a:endParaRPr lang="en-US" altLang="zh-CN" sz="1200"/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en-US" sz="1200"/>
              <a:t>第三级</a:t>
            </a:r>
            <a:endParaRPr lang="en-US" altLang="zh-CN" sz="1200"/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en-US" sz="1200"/>
              <a:t>第四级</a:t>
            </a:r>
            <a:endParaRPr lang="en-US" altLang="zh-CN" sz="1200"/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en-US" sz="1200"/>
              <a:t>第五级</a:t>
            </a:r>
          </a:p>
        </p:txBody>
      </p:sp>
      <p:sp>
        <p:nvSpPr>
          <p:cNvPr id="3078" name="页脚占位符 5">
            <a:extLst>
              <a:ext uri="{FF2B5EF4-FFF2-40B4-BE49-F238E27FC236}">
                <a16:creationId xmlns:a16="http://schemas.microsoft.com/office/drawing/2014/main" id="{9513B2B7-3022-461B-BEAC-FC8B63BEAA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>
            <a:extLst>
              <a:ext uri="{FF2B5EF4-FFF2-40B4-BE49-F238E27FC236}">
                <a16:creationId xmlns:a16="http://schemas.microsoft.com/office/drawing/2014/main" id="{28BF0482-8322-4A9C-A6EE-C45A04B02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E91BD5D-62F6-48CC-964C-6AACEC2A2FF1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宋体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The template comes from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73680F-2D45-4B7E-B01F-F6C7974D9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554A-345A-42CF-B137-02692312525C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B77EF-C501-49E4-96AE-D84F86817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1E467-FD36-4314-948C-DCC4AC7D5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1D965-B9E2-4554-B950-9D839394715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56611"/>
      </p:ext>
    </p:extLst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C1B72B-C34D-417F-8CCA-C3522CDFF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4EC9-5D29-4997-85D8-57BADF05FFC2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4DAA1-EE5C-4A5D-800A-0FB4B4903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CA60E-9D63-4BA8-8B80-111C1B071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215E6-8863-481F-BF5B-E7CD65CF549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56316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3DAC67-0F0A-4A6E-9E6E-5EC282496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FE2E-6CAD-43E1-83E0-353C2EBD69D7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54C92-6385-4786-8620-FFCA86F45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FDEA6B-8952-4946-B460-DEA665D77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EB65-D9C8-469E-9568-F060C9A287E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15528"/>
      </p:ext>
    </p:extLst>
  </p:cSld>
  <p:clrMapOvr>
    <a:masterClrMapping/>
  </p:clrMapOvr>
  <p:transition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1980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6C73A-AABC-4032-9C23-FEE6FD550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17B6-0DFB-4D75-BAD2-109008B21C24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11E90E-80D2-4ABF-8E78-880173321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B2DBD-E486-47CA-A248-4CD7526CB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5878-3487-4590-B9A6-AB3CF7EBB20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53594"/>
      </p:ext>
    </p:extLst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E9223-353A-4998-BD02-CCC4C0367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C28E-4933-47D0-806F-63B3F92B441F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27A45-3A9C-4E17-ACA3-E3691DB74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1CF4DA-3624-4A8A-BE21-A3015D925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B6716-07DD-425E-9F83-80D9732A42F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06656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6181CE1-F022-497F-9D3D-3D96D06D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5685-FF6F-4C9F-81CC-2E6C17FFB7AB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656CF92-F388-47A2-8EA4-D935E9231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1AB329C-EB49-42ED-AF4C-355157B81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B7E7C-F17F-4ACA-A38C-7E941DCE494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2689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D201B20-20CD-4028-8618-A77E55A50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C58C-148B-488D-8EBF-978536DD3475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132E80D-6E0C-4869-B00E-49D2F5A8F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84D4B01D-D251-4168-A535-241B21C39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7EF24-5564-47EC-BA3A-D22D690C863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71712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290CA64-0885-487C-A7F6-B1F141840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5145-C444-4B97-B742-CB072DC366B5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ECFE192-D935-48FB-9149-DA24CDA49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EF31BB2-2B80-4181-9175-F5B346377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C876-9CB8-4301-99FA-5C01F161EC9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4568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A16DD4A-EB2A-4A70-AA7E-D7F7E165B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8984-EFE9-4F0E-BDCB-166C46046072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F0EB2E6-3DA5-44BB-8904-F83FF9F6E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993DD7E-332C-4B59-B1AF-65D382DCF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E193C-FCE7-4409-A84A-C903F860E5B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9688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FB5E992-56F8-4D9D-8E96-2D51FDDD0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CAA8-E2AF-4FCC-83EB-BA5953D7B382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80C3883-C446-4620-8DD9-8364949A4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8F40269-692C-4FCB-8C8A-314C238DB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5CFA9-7E63-4935-8C6A-843E287727E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15648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D5ACC3-98D0-4814-8053-276C5236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7CD5-3264-4051-85AD-700373560342}" type="datetime1">
              <a:rPr lang="zh-CN" altLang="en-US"/>
              <a:pPr>
                <a:defRPr/>
              </a:pPr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953FAB5-9326-4C50-AB93-2808C94CD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FE43733-0ED6-46A7-8A5C-D84979B04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8AF2-2D11-4876-8F14-5FB58353CA9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95599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D0141B1-717B-4E5A-BAA1-F6ABB86836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0F3347D-6AD5-4E0E-84C4-FECCB3402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229F03DE-FFBD-4392-A994-0BF643DC3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3ABCEAE-C960-48DD-B376-5E90FE292B6E}" type="datetime1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4C1D5F65-87CD-41A9-98D0-A118A1F74F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4F9362C7-AC3A-4F3B-A52E-10FC339429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56DA3F-473C-4CAE-A874-A096A401420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 advClick="0" advTm="3000">
    <p:wipe/>
  </p:transition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>
            <a:extLst>
              <a:ext uri="{FF2B5EF4-FFF2-40B4-BE49-F238E27FC236}">
                <a16:creationId xmlns:a16="http://schemas.microsoft.com/office/drawing/2014/main" id="{5E8A665E-2C14-4B2E-82BD-980C46E19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4">
            <a:extLst>
              <a:ext uri="{FF2B5EF4-FFF2-40B4-BE49-F238E27FC236}">
                <a16:creationId xmlns:a16="http://schemas.microsoft.com/office/drawing/2014/main" id="{BE902CEE-C829-40A9-8F05-1C42A350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484563" cy="685800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1E40329C-2FF7-46CF-8C5B-DFC792D41657}"/>
              </a:ext>
            </a:extLst>
          </p:cNvPr>
          <p:cNvGrpSpPr>
            <a:grpSpLocks/>
          </p:cNvGrpSpPr>
          <p:nvPr/>
        </p:nvGrpSpPr>
        <p:grpSpPr bwMode="auto">
          <a:xfrm>
            <a:off x="8177213" y="465138"/>
            <a:ext cx="4014787" cy="5872162"/>
            <a:chOff x="0" y="0"/>
            <a:chExt cx="4065917" cy="5872116"/>
          </a:xfrm>
        </p:grpSpPr>
        <p:sp>
          <p:nvSpPr>
            <p:cNvPr id="13376" name="矩形 6">
              <a:extLst>
                <a:ext uri="{FF2B5EF4-FFF2-40B4-BE49-F238E27FC236}">
                  <a16:creationId xmlns:a16="http://schemas.microsoft.com/office/drawing/2014/main" id="{61169D1E-C1A5-4CFF-80AF-41889D39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7" name="矩形 7">
              <a:extLst>
                <a:ext uri="{FF2B5EF4-FFF2-40B4-BE49-F238E27FC236}">
                  <a16:creationId xmlns:a16="http://schemas.microsoft.com/office/drawing/2014/main" id="{6C84E2A4-D3D6-40A0-B664-02FD82E5B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94362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8" name="矩形 8">
              <a:extLst>
                <a:ext uri="{FF2B5EF4-FFF2-40B4-BE49-F238E27FC236}">
                  <a16:creationId xmlns:a16="http://schemas.microsoft.com/office/drawing/2014/main" id="{5856FCE6-3EAE-46BF-AF6A-F0A31AE5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8724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9" name="矩形 9">
              <a:extLst>
                <a:ext uri="{FF2B5EF4-FFF2-40B4-BE49-F238E27FC236}">
                  <a16:creationId xmlns:a16="http://schemas.microsoft.com/office/drawing/2014/main" id="{0CC460B6-D8CB-434D-8233-039569D4B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83086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80" name="矩形 10">
              <a:extLst>
                <a:ext uri="{FF2B5EF4-FFF2-40B4-BE49-F238E27FC236}">
                  <a16:creationId xmlns:a16="http://schemas.microsoft.com/office/drawing/2014/main" id="{3C104B46-7A9F-41A0-AD3A-8BE8A831D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77448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81" name="矩形 11">
              <a:extLst>
                <a:ext uri="{FF2B5EF4-FFF2-40B4-BE49-F238E27FC236}">
                  <a16:creationId xmlns:a16="http://schemas.microsoft.com/office/drawing/2014/main" id="{FECB0AE4-06E2-4F91-8635-B2D4A64B9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71810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82" name="矩形 12">
              <a:extLst>
                <a:ext uri="{FF2B5EF4-FFF2-40B4-BE49-F238E27FC236}">
                  <a16:creationId xmlns:a16="http://schemas.microsoft.com/office/drawing/2014/main" id="{01472DBF-D3F6-421F-BF0E-008468A79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6172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83" name="矩形 13">
              <a:extLst>
                <a:ext uri="{FF2B5EF4-FFF2-40B4-BE49-F238E27FC236}">
                  <a16:creationId xmlns:a16="http://schemas.microsoft.com/office/drawing/2014/main" id="{5CC9D08C-77B3-4952-B786-2635E804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60534"/>
              <a:ext cx="4065917" cy="311582"/>
            </a:xfrm>
            <a:prstGeom prst="rect">
              <a:avLst/>
            </a:prstGeom>
            <a:solidFill>
              <a:srgbClr val="98B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17" name="文本框 14">
            <a:extLst>
              <a:ext uri="{FF2B5EF4-FFF2-40B4-BE49-F238E27FC236}">
                <a16:creationId xmlns:a16="http://schemas.microsoft.com/office/drawing/2014/main" id="{87EC38DA-F776-47E1-84D6-E5345B4F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438" y="738188"/>
            <a:ext cx="151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3318" name="文本框 15">
            <a:extLst>
              <a:ext uri="{FF2B5EF4-FFF2-40B4-BE49-F238E27FC236}">
                <a16:creationId xmlns:a16="http://schemas.microsoft.com/office/drawing/2014/main" id="{60FCF88A-770F-4DCF-8E7E-06266791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3003550"/>
            <a:ext cx="7108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Graduation REPLY</a:t>
            </a:r>
            <a:endParaRPr lang="zh-CN" altLang="en-US" sz="4800" b="1" dirty="0">
              <a:solidFill>
                <a:srgbClr val="42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9" name="文本框 16">
            <a:extLst>
              <a:ext uri="{FF2B5EF4-FFF2-40B4-BE49-F238E27FC236}">
                <a16:creationId xmlns:a16="http://schemas.microsoft.com/office/drawing/2014/main" id="{78629E9F-54C3-4139-86D9-ED3F5156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4038600"/>
            <a:ext cx="3467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Respondent:</a:t>
            </a:r>
            <a:r>
              <a:rPr lang="en-US" altLang="zh-CN" sz="2000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Freeppt7.com</a:t>
            </a:r>
            <a:endParaRPr lang="zh-CN" altLang="en-US" sz="2000" dirty="0">
              <a:solidFill>
                <a:srgbClr val="42606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20" name="Group 17">
            <a:extLst>
              <a:ext uri="{FF2B5EF4-FFF2-40B4-BE49-F238E27FC236}">
                <a16:creationId xmlns:a16="http://schemas.microsoft.com/office/drawing/2014/main" id="{2DE20794-58CD-469A-85FF-8380B872604D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344488"/>
            <a:ext cx="3567112" cy="333375"/>
            <a:chOff x="0" y="0"/>
            <a:chExt cx="3566655" cy="333686"/>
          </a:xfrm>
        </p:grpSpPr>
        <p:sp>
          <p:nvSpPr>
            <p:cNvPr id="13370" name="矩形 1">
              <a:extLst>
                <a:ext uri="{FF2B5EF4-FFF2-40B4-BE49-F238E27FC236}">
                  <a16:creationId xmlns:a16="http://schemas.microsoft.com/office/drawing/2014/main" id="{1E07661C-A9CC-45D1-957C-A81ACF6F7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1" name="矩形 19">
              <a:extLst>
                <a:ext uri="{FF2B5EF4-FFF2-40B4-BE49-F238E27FC236}">
                  <a16:creationId xmlns:a16="http://schemas.microsoft.com/office/drawing/2014/main" id="{8C8B27CE-5F34-4A8E-8ECD-D3C974642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2" name="矩形 20">
              <a:extLst>
                <a:ext uri="{FF2B5EF4-FFF2-40B4-BE49-F238E27FC236}">
                  <a16:creationId xmlns:a16="http://schemas.microsoft.com/office/drawing/2014/main" id="{BA0E5ACB-7C17-4C4E-A201-990A9BAAB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3" name="矩形 21">
              <a:extLst>
                <a:ext uri="{FF2B5EF4-FFF2-40B4-BE49-F238E27FC236}">
                  <a16:creationId xmlns:a16="http://schemas.microsoft.com/office/drawing/2014/main" id="{932AF9FF-8C89-46D1-B792-AFAB1E2D0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4" name="矩形 22">
              <a:extLst>
                <a:ext uri="{FF2B5EF4-FFF2-40B4-BE49-F238E27FC236}">
                  <a16:creationId xmlns:a16="http://schemas.microsoft.com/office/drawing/2014/main" id="{C097D505-0602-4597-B9B2-06343FBDE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75" name="矩形 23">
              <a:extLst>
                <a:ext uri="{FF2B5EF4-FFF2-40B4-BE49-F238E27FC236}">
                  <a16:creationId xmlns:a16="http://schemas.microsoft.com/office/drawing/2014/main" id="{1D2B441B-23A3-4BAA-B0F3-D7C762190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1" name="Group 24">
            <a:extLst>
              <a:ext uri="{FF2B5EF4-FFF2-40B4-BE49-F238E27FC236}">
                <a16:creationId xmlns:a16="http://schemas.microsoft.com/office/drawing/2014/main" id="{E5ED5F2E-5C15-4654-82C1-D42E6EEBA626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1163638"/>
            <a:ext cx="3567112" cy="333375"/>
            <a:chOff x="0" y="0"/>
            <a:chExt cx="3566655" cy="333686"/>
          </a:xfrm>
        </p:grpSpPr>
        <p:sp>
          <p:nvSpPr>
            <p:cNvPr id="13364" name="矩形 25">
              <a:extLst>
                <a:ext uri="{FF2B5EF4-FFF2-40B4-BE49-F238E27FC236}">
                  <a16:creationId xmlns:a16="http://schemas.microsoft.com/office/drawing/2014/main" id="{74CA398A-B663-478D-9049-CD61E42B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5" name="矩形 26">
              <a:extLst>
                <a:ext uri="{FF2B5EF4-FFF2-40B4-BE49-F238E27FC236}">
                  <a16:creationId xmlns:a16="http://schemas.microsoft.com/office/drawing/2014/main" id="{3AB8BD8E-4723-4A4B-A248-44CEE73FD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6" name="矩形 27">
              <a:extLst>
                <a:ext uri="{FF2B5EF4-FFF2-40B4-BE49-F238E27FC236}">
                  <a16:creationId xmlns:a16="http://schemas.microsoft.com/office/drawing/2014/main" id="{5869657E-1140-4617-B805-526A7855B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7" name="矩形 28">
              <a:extLst>
                <a:ext uri="{FF2B5EF4-FFF2-40B4-BE49-F238E27FC236}">
                  <a16:creationId xmlns:a16="http://schemas.microsoft.com/office/drawing/2014/main" id="{29E92ADC-33EF-43F3-A2F2-42F3E71F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8" name="矩形 29">
              <a:extLst>
                <a:ext uri="{FF2B5EF4-FFF2-40B4-BE49-F238E27FC236}">
                  <a16:creationId xmlns:a16="http://schemas.microsoft.com/office/drawing/2014/main" id="{10139722-E693-428C-AAF3-00A4B2E6E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9" name="矩形 30">
              <a:extLst>
                <a:ext uri="{FF2B5EF4-FFF2-40B4-BE49-F238E27FC236}">
                  <a16:creationId xmlns:a16="http://schemas.microsoft.com/office/drawing/2014/main" id="{E65E5C93-8D53-4EC7-B1B3-5959EFF84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2" name="Group 31">
            <a:extLst>
              <a:ext uri="{FF2B5EF4-FFF2-40B4-BE49-F238E27FC236}">
                <a16:creationId xmlns:a16="http://schemas.microsoft.com/office/drawing/2014/main" id="{D3FC7367-735A-4D33-8742-970B0A2FA896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1987550"/>
            <a:ext cx="3567112" cy="333375"/>
            <a:chOff x="0" y="0"/>
            <a:chExt cx="3566655" cy="333686"/>
          </a:xfrm>
        </p:grpSpPr>
        <p:sp>
          <p:nvSpPr>
            <p:cNvPr id="13358" name="矩形 32">
              <a:extLst>
                <a:ext uri="{FF2B5EF4-FFF2-40B4-BE49-F238E27FC236}">
                  <a16:creationId xmlns:a16="http://schemas.microsoft.com/office/drawing/2014/main" id="{2544570B-7524-435B-AF4F-9D7301A38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9" name="矩形 33">
              <a:extLst>
                <a:ext uri="{FF2B5EF4-FFF2-40B4-BE49-F238E27FC236}">
                  <a16:creationId xmlns:a16="http://schemas.microsoft.com/office/drawing/2014/main" id="{5E7DD55D-0314-42AE-B852-142983D2C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0" name="矩形 34">
              <a:extLst>
                <a:ext uri="{FF2B5EF4-FFF2-40B4-BE49-F238E27FC236}">
                  <a16:creationId xmlns:a16="http://schemas.microsoft.com/office/drawing/2014/main" id="{02D98742-A988-497A-81E2-5AB7F02FD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1" name="矩形 35">
              <a:extLst>
                <a:ext uri="{FF2B5EF4-FFF2-40B4-BE49-F238E27FC236}">
                  <a16:creationId xmlns:a16="http://schemas.microsoft.com/office/drawing/2014/main" id="{3674752C-5581-4D80-B07F-B3E2F3D09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2" name="矩形 36">
              <a:extLst>
                <a:ext uri="{FF2B5EF4-FFF2-40B4-BE49-F238E27FC236}">
                  <a16:creationId xmlns:a16="http://schemas.microsoft.com/office/drawing/2014/main" id="{B1143884-9674-4A04-91F0-1F41B23E0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63" name="矩形 37">
              <a:extLst>
                <a:ext uri="{FF2B5EF4-FFF2-40B4-BE49-F238E27FC236}">
                  <a16:creationId xmlns:a16="http://schemas.microsoft.com/office/drawing/2014/main" id="{8B0C3CD8-CA10-486D-BB06-8F38F4F38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3" name="Group 38">
            <a:extLst>
              <a:ext uri="{FF2B5EF4-FFF2-40B4-BE49-F238E27FC236}">
                <a16:creationId xmlns:a16="http://schemas.microsoft.com/office/drawing/2014/main" id="{3427E5C7-AA3F-4B91-B2D9-9A5D6EA9B11C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2847975"/>
            <a:ext cx="3567112" cy="333375"/>
            <a:chOff x="0" y="0"/>
            <a:chExt cx="3566655" cy="333686"/>
          </a:xfrm>
        </p:grpSpPr>
        <p:sp>
          <p:nvSpPr>
            <p:cNvPr id="13352" name="矩形 39">
              <a:extLst>
                <a:ext uri="{FF2B5EF4-FFF2-40B4-BE49-F238E27FC236}">
                  <a16:creationId xmlns:a16="http://schemas.microsoft.com/office/drawing/2014/main" id="{B3C292E3-B8C1-4D3F-8F3F-06C6ED849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3" name="矩形 40">
              <a:extLst>
                <a:ext uri="{FF2B5EF4-FFF2-40B4-BE49-F238E27FC236}">
                  <a16:creationId xmlns:a16="http://schemas.microsoft.com/office/drawing/2014/main" id="{C9930149-BFBA-4BE3-B06C-EC6983118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4" name="矩形 41">
              <a:extLst>
                <a:ext uri="{FF2B5EF4-FFF2-40B4-BE49-F238E27FC236}">
                  <a16:creationId xmlns:a16="http://schemas.microsoft.com/office/drawing/2014/main" id="{828E6469-76EF-4DAC-9DA8-313731AF6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5" name="矩形 42">
              <a:extLst>
                <a:ext uri="{FF2B5EF4-FFF2-40B4-BE49-F238E27FC236}">
                  <a16:creationId xmlns:a16="http://schemas.microsoft.com/office/drawing/2014/main" id="{F9C7E618-2F18-486B-8CC0-9364ECDD3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6" name="矩形 43">
              <a:extLst>
                <a:ext uri="{FF2B5EF4-FFF2-40B4-BE49-F238E27FC236}">
                  <a16:creationId xmlns:a16="http://schemas.microsoft.com/office/drawing/2014/main" id="{5A18E106-3189-4966-8A91-F6D213B75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7" name="矩形 44">
              <a:extLst>
                <a:ext uri="{FF2B5EF4-FFF2-40B4-BE49-F238E27FC236}">
                  <a16:creationId xmlns:a16="http://schemas.microsoft.com/office/drawing/2014/main" id="{234C3BEA-EDDD-487C-882A-531FA1119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4" name="Group 45">
            <a:extLst>
              <a:ext uri="{FF2B5EF4-FFF2-40B4-BE49-F238E27FC236}">
                <a16:creationId xmlns:a16="http://schemas.microsoft.com/office/drawing/2014/main" id="{02757CC7-4123-44E8-A490-D353C564B6CA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3667125"/>
            <a:ext cx="3567112" cy="333375"/>
            <a:chOff x="0" y="0"/>
            <a:chExt cx="3566655" cy="333686"/>
          </a:xfrm>
        </p:grpSpPr>
        <p:sp>
          <p:nvSpPr>
            <p:cNvPr id="13346" name="矩形 46">
              <a:extLst>
                <a:ext uri="{FF2B5EF4-FFF2-40B4-BE49-F238E27FC236}">
                  <a16:creationId xmlns:a16="http://schemas.microsoft.com/office/drawing/2014/main" id="{2D48FE09-6FC5-4CBD-986E-A83BB560D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7" name="矩形 47">
              <a:extLst>
                <a:ext uri="{FF2B5EF4-FFF2-40B4-BE49-F238E27FC236}">
                  <a16:creationId xmlns:a16="http://schemas.microsoft.com/office/drawing/2014/main" id="{541436FE-ED38-4D14-9FAF-63938E33C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8" name="矩形 48">
              <a:extLst>
                <a:ext uri="{FF2B5EF4-FFF2-40B4-BE49-F238E27FC236}">
                  <a16:creationId xmlns:a16="http://schemas.microsoft.com/office/drawing/2014/main" id="{C44B9705-24DA-41C7-B13A-3C4626E8C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9" name="矩形 49">
              <a:extLst>
                <a:ext uri="{FF2B5EF4-FFF2-40B4-BE49-F238E27FC236}">
                  <a16:creationId xmlns:a16="http://schemas.microsoft.com/office/drawing/2014/main" id="{AEBDA3DC-CEF7-4918-A3F0-17FB98D73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0" name="矩形 50">
              <a:extLst>
                <a:ext uri="{FF2B5EF4-FFF2-40B4-BE49-F238E27FC236}">
                  <a16:creationId xmlns:a16="http://schemas.microsoft.com/office/drawing/2014/main" id="{83C7A75F-F69F-4D94-B835-4DAAA916C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1" name="矩形 51">
              <a:extLst>
                <a:ext uri="{FF2B5EF4-FFF2-40B4-BE49-F238E27FC236}">
                  <a16:creationId xmlns:a16="http://schemas.microsoft.com/office/drawing/2014/main" id="{D3554179-26C4-48EA-8566-AFF4F7E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5" name="Group 52">
            <a:extLst>
              <a:ext uri="{FF2B5EF4-FFF2-40B4-BE49-F238E27FC236}">
                <a16:creationId xmlns:a16="http://schemas.microsoft.com/office/drawing/2014/main" id="{CCA5BEA2-DEA3-4C39-9BA0-B7C2A04F0F1A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4491038"/>
            <a:ext cx="3567112" cy="333375"/>
            <a:chOff x="0" y="0"/>
            <a:chExt cx="3566655" cy="333686"/>
          </a:xfrm>
        </p:grpSpPr>
        <p:sp>
          <p:nvSpPr>
            <p:cNvPr id="13340" name="矩形 53">
              <a:extLst>
                <a:ext uri="{FF2B5EF4-FFF2-40B4-BE49-F238E27FC236}">
                  <a16:creationId xmlns:a16="http://schemas.microsoft.com/office/drawing/2014/main" id="{AF5B76C0-DC64-4A9A-80A1-09B7D6153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1" name="矩形 54">
              <a:extLst>
                <a:ext uri="{FF2B5EF4-FFF2-40B4-BE49-F238E27FC236}">
                  <a16:creationId xmlns:a16="http://schemas.microsoft.com/office/drawing/2014/main" id="{550B5891-E460-4AA3-9AC9-77C5A9DC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2" name="矩形 55">
              <a:extLst>
                <a:ext uri="{FF2B5EF4-FFF2-40B4-BE49-F238E27FC236}">
                  <a16:creationId xmlns:a16="http://schemas.microsoft.com/office/drawing/2014/main" id="{22603109-4F8C-4DDF-9B2B-E8FC1F70B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3" name="矩形 56">
              <a:extLst>
                <a:ext uri="{FF2B5EF4-FFF2-40B4-BE49-F238E27FC236}">
                  <a16:creationId xmlns:a16="http://schemas.microsoft.com/office/drawing/2014/main" id="{5EADE0C8-2AE1-4A43-B5B2-AA71E736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4" name="矩形 57">
              <a:extLst>
                <a:ext uri="{FF2B5EF4-FFF2-40B4-BE49-F238E27FC236}">
                  <a16:creationId xmlns:a16="http://schemas.microsoft.com/office/drawing/2014/main" id="{D86E3A26-F77D-4E46-8BCD-29A0F9BA9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5" name="矩形 58">
              <a:extLst>
                <a:ext uri="{FF2B5EF4-FFF2-40B4-BE49-F238E27FC236}">
                  <a16:creationId xmlns:a16="http://schemas.microsoft.com/office/drawing/2014/main" id="{6998F62B-C492-4C03-ACEC-239C2324B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6" name="Group 59">
            <a:extLst>
              <a:ext uri="{FF2B5EF4-FFF2-40B4-BE49-F238E27FC236}">
                <a16:creationId xmlns:a16="http://schemas.microsoft.com/office/drawing/2014/main" id="{C5AF8D35-7EA1-4D5C-82E0-101AD0210896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5348288"/>
            <a:ext cx="3567112" cy="333375"/>
            <a:chOff x="0" y="0"/>
            <a:chExt cx="3566655" cy="333686"/>
          </a:xfrm>
        </p:grpSpPr>
        <p:sp>
          <p:nvSpPr>
            <p:cNvPr id="13334" name="矩形 60">
              <a:extLst>
                <a:ext uri="{FF2B5EF4-FFF2-40B4-BE49-F238E27FC236}">
                  <a16:creationId xmlns:a16="http://schemas.microsoft.com/office/drawing/2014/main" id="{D5A08032-18FF-4AEC-BA7C-0F89F5F54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5" name="矩形 61">
              <a:extLst>
                <a:ext uri="{FF2B5EF4-FFF2-40B4-BE49-F238E27FC236}">
                  <a16:creationId xmlns:a16="http://schemas.microsoft.com/office/drawing/2014/main" id="{FE1199CF-06DD-42D5-999B-4F25532FB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6" name="矩形 62">
              <a:extLst>
                <a:ext uri="{FF2B5EF4-FFF2-40B4-BE49-F238E27FC236}">
                  <a16:creationId xmlns:a16="http://schemas.microsoft.com/office/drawing/2014/main" id="{5C954EFB-CAD2-4B26-9B49-DE9AB77D3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7" name="矩形 63">
              <a:extLst>
                <a:ext uri="{FF2B5EF4-FFF2-40B4-BE49-F238E27FC236}">
                  <a16:creationId xmlns:a16="http://schemas.microsoft.com/office/drawing/2014/main" id="{4FC94008-EA67-4457-8679-905F42464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8" name="矩形 64">
              <a:extLst>
                <a:ext uri="{FF2B5EF4-FFF2-40B4-BE49-F238E27FC236}">
                  <a16:creationId xmlns:a16="http://schemas.microsoft.com/office/drawing/2014/main" id="{2757A44B-5EA3-4C59-AC05-E4A532648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9" name="矩形 65">
              <a:extLst>
                <a:ext uri="{FF2B5EF4-FFF2-40B4-BE49-F238E27FC236}">
                  <a16:creationId xmlns:a16="http://schemas.microsoft.com/office/drawing/2014/main" id="{E3BE0639-06CB-4465-B058-6AD8C1A52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27" name="Group 66">
            <a:extLst>
              <a:ext uri="{FF2B5EF4-FFF2-40B4-BE49-F238E27FC236}">
                <a16:creationId xmlns:a16="http://schemas.microsoft.com/office/drawing/2014/main" id="{47C8FAD0-2B33-4B13-B754-0D3A72DF4B02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6169025"/>
            <a:ext cx="3567112" cy="333375"/>
            <a:chOff x="0" y="0"/>
            <a:chExt cx="3566655" cy="333686"/>
          </a:xfrm>
        </p:grpSpPr>
        <p:sp>
          <p:nvSpPr>
            <p:cNvPr id="13328" name="矩形 67">
              <a:extLst>
                <a:ext uri="{FF2B5EF4-FFF2-40B4-BE49-F238E27FC236}">
                  <a16:creationId xmlns:a16="http://schemas.microsoft.com/office/drawing/2014/main" id="{15D8BA57-282A-4647-A080-8DBD2E2E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9" name="矩形 68">
              <a:extLst>
                <a:ext uri="{FF2B5EF4-FFF2-40B4-BE49-F238E27FC236}">
                  <a16:creationId xmlns:a16="http://schemas.microsoft.com/office/drawing/2014/main" id="{696AD407-43F2-4F22-9B56-023F55F80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6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0" name="矩形 69">
              <a:extLst>
                <a:ext uri="{FF2B5EF4-FFF2-40B4-BE49-F238E27FC236}">
                  <a16:creationId xmlns:a16="http://schemas.microsoft.com/office/drawing/2014/main" id="{AB79C345-DF8E-4603-B90F-8012C175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2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1" name="矩形 70">
              <a:extLst>
                <a:ext uri="{FF2B5EF4-FFF2-40B4-BE49-F238E27FC236}">
                  <a16:creationId xmlns:a16="http://schemas.microsoft.com/office/drawing/2014/main" id="{39FBD81A-B38F-44C6-B0FE-988BBC48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168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2" name="矩形 71">
              <a:extLst>
                <a:ext uri="{FF2B5EF4-FFF2-40B4-BE49-F238E27FC236}">
                  <a16:creationId xmlns:a16="http://schemas.microsoft.com/office/drawing/2014/main" id="{1A82DF23-FB63-4A37-8E0F-276109C7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224" y="0"/>
              <a:ext cx="333686" cy="333686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3" name="矩形 72">
              <a:extLst>
                <a:ext uri="{FF2B5EF4-FFF2-40B4-BE49-F238E27FC236}">
                  <a16:creationId xmlns:a16="http://schemas.microsoft.com/office/drawing/2014/main" id="{16615421-D24B-4461-9F16-737773044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69" y="0"/>
              <a:ext cx="333686" cy="333686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6">
            <a:extLst>
              <a:ext uri="{FF2B5EF4-FFF2-40B4-BE49-F238E27FC236}">
                <a16:creationId xmlns:a16="http://schemas.microsoft.com/office/drawing/2014/main" id="{64B766F6-7651-476D-8385-A18BEF95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矩形 7">
            <a:extLst>
              <a:ext uri="{FF2B5EF4-FFF2-40B4-BE49-F238E27FC236}">
                <a16:creationId xmlns:a16="http://schemas.microsoft.com/office/drawing/2014/main" id="{B6920508-2B8F-471A-A058-1B9570610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5FCAC3D6-E083-4545-8336-592D63813783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2586" name="矩形 1">
              <a:extLst>
                <a:ext uri="{FF2B5EF4-FFF2-40B4-BE49-F238E27FC236}">
                  <a16:creationId xmlns:a16="http://schemas.microsoft.com/office/drawing/2014/main" id="{381F12C8-D1ED-493C-A572-3ABBA2069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7" name="矩形 12">
              <a:extLst>
                <a:ext uri="{FF2B5EF4-FFF2-40B4-BE49-F238E27FC236}">
                  <a16:creationId xmlns:a16="http://schemas.microsoft.com/office/drawing/2014/main" id="{3406D107-09D7-4DAF-9D7C-B38EF186A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8" name="矩形 13">
              <a:extLst>
                <a:ext uri="{FF2B5EF4-FFF2-40B4-BE49-F238E27FC236}">
                  <a16:creationId xmlns:a16="http://schemas.microsoft.com/office/drawing/2014/main" id="{99902355-755C-423A-830A-400C778E5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9" name="矩形 14">
              <a:extLst>
                <a:ext uri="{FF2B5EF4-FFF2-40B4-BE49-F238E27FC236}">
                  <a16:creationId xmlns:a16="http://schemas.microsoft.com/office/drawing/2014/main" id="{EDF689E8-A985-4A36-9AAE-5B440DAA5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0" name="矩形 15">
              <a:extLst>
                <a:ext uri="{FF2B5EF4-FFF2-40B4-BE49-F238E27FC236}">
                  <a16:creationId xmlns:a16="http://schemas.microsoft.com/office/drawing/2014/main" id="{3562D496-23C0-447F-BDCB-B83F9D526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1" name="矩形 16">
              <a:extLst>
                <a:ext uri="{FF2B5EF4-FFF2-40B4-BE49-F238E27FC236}">
                  <a16:creationId xmlns:a16="http://schemas.microsoft.com/office/drawing/2014/main" id="{0525FB49-84E6-4B10-9768-4A8EE52FF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2" name="矩形 17">
              <a:extLst>
                <a:ext uri="{FF2B5EF4-FFF2-40B4-BE49-F238E27FC236}">
                  <a16:creationId xmlns:a16="http://schemas.microsoft.com/office/drawing/2014/main" id="{CD389061-2C37-48EC-A42D-3F608ECF3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3" name="矩形 18">
              <a:extLst>
                <a:ext uri="{FF2B5EF4-FFF2-40B4-BE49-F238E27FC236}">
                  <a16:creationId xmlns:a16="http://schemas.microsoft.com/office/drawing/2014/main" id="{71A03A8B-0306-441E-BBC8-B6FC08D0D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4" name="矩形 19">
              <a:extLst>
                <a:ext uri="{FF2B5EF4-FFF2-40B4-BE49-F238E27FC236}">
                  <a16:creationId xmlns:a16="http://schemas.microsoft.com/office/drawing/2014/main" id="{45BC6306-0890-49AC-9343-30CFA7A4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5" name="矩形 20">
              <a:extLst>
                <a:ext uri="{FF2B5EF4-FFF2-40B4-BE49-F238E27FC236}">
                  <a16:creationId xmlns:a16="http://schemas.microsoft.com/office/drawing/2014/main" id="{1E4083AB-7C57-4A61-B7C9-CBF0E5519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6" name="矩形 21">
              <a:extLst>
                <a:ext uri="{FF2B5EF4-FFF2-40B4-BE49-F238E27FC236}">
                  <a16:creationId xmlns:a16="http://schemas.microsoft.com/office/drawing/2014/main" id="{A0C27B45-EE1C-4CA7-A9F2-B17E53A5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7" name="矩形 22">
              <a:extLst>
                <a:ext uri="{FF2B5EF4-FFF2-40B4-BE49-F238E27FC236}">
                  <a16:creationId xmlns:a16="http://schemas.microsoft.com/office/drawing/2014/main" id="{5C6D5638-50D8-44FB-910C-27FDD69DA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8" name="矩形 23">
              <a:extLst>
                <a:ext uri="{FF2B5EF4-FFF2-40B4-BE49-F238E27FC236}">
                  <a16:creationId xmlns:a16="http://schemas.microsoft.com/office/drawing/2014/main" id="{12DA7EEE-D44A-431C-8E44-EDAED314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99" name="矩形 24">
              <a:extLst>
                <a:ext uri="{FF2B5EF4-FFF2-40B4-BE49-F238E27FC236}">
                  <a16:creationId xmlns:a16="http://schemas.microsoft.com/office/drawing/2014/main" id="{4C1DBB72-25E2-4F8E-98A5-A5E57887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0" name="矩形 25">
              <a:extLst>
                <a:ext uri="{FF2B5EF4-FFF2-40B4-BE49-F238E27FC236}">
                  <a16:creationId xmlns:a16="http://schemas.microsoft.com/office/drawing/2014/main" id="{453C26CC-CF09-4C41-88E3-294F48E4C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1" name="矩形 26">
              <a:extLst>
                <a:ext uri="{FF2B5EF4-FFF2-40B4-BE49-F238E27FC236}">
                  <a16:creationId xmlns:a16="http://schemas.microsoft.com/office/drawing/2014/main" id="{A7F0A272-33C8-4160-AF64-E5AFD4ECA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2" name="矩形 27">
              <a:extLst>
                <a:ext uri="{FF2B5EF4-FFF2-40B4-BE49-F238E27FC236}">
                  <a16:creationId xmlns:a16="http://schemas.microsoft.com/office/drawing/2014/main" id="{055690A8-A462-4C6D-85E5-3C6B47C5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3" name="矩形 28">
              <a:extLst>
                <a:ext uri="{FF2B5EF4-FFF2-40B4-BE49-F238E27FC236}">
                  <a16:creationId xmlns:a16="http://schemas.microsoft.com/office/drawing/2014/main" id="{FBE47C25-7BF0-44A4-9911-8A0588D9B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4" name="矩形 29">
              <a:extLst>
                <a:ext uri="{FF2B5EF4-FFF2-40B4-BE49-F238E27FC236}">
                  <a16:creationId xmlns:a16="http://schemas.microsoft.com/office/drawing/2014/main" id="{1985EC70-5FC5-43B7-985A-AFF33D2CD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5" name="矩形 30">
              <a:extLst>
                <a:ext uri="{FF2B5EF4-FFF2-40B4-BE49-F238E27FC236}">
                  <a16:creationId xmlns:a16="http://schemas.microsoft.com/office/drawing/2014/main" id="{963064C2-D44D-456F-9AB3-DE0BCE2D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606" name="矩形 34">
              <a:extLst>
                <a:ext uri="{FF2B5EF4-FFF2-40B4-BE49-F238E27FC236}">
                  <a16:creationId xmlns:a16="http://schemas.microsoft.com/office/drawing/2014/main" id="{BC2B9499-70F6-45D0-BAD3-77921514F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533" name="Group 26">
            <a:extLst>
              <a:ext uri="{FF2B5EF4-FFF2-40B4-BE49-F238E27FC236}">
                <a16:creationId xmlns:a16="http://schemas.microsoft.com/office/drawing/2014/main" id="{CD69ADD2-9CB8-4738-8961-C774C7CBF910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2565" name="矩形 36">
              <a:extLst>
                <a:ext uri="{FF2B5EF4-FFF2-40B4-BE49-F238E27FC236}">
                  <a16:creationId xmlns:a16="http://schemas.microsoft.com/office/drawing/2014/main" id="{9B72F592-0032-4B3A-93EE-4B5E23E8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6" name="矩形 37">
              <a:extLst>
                <a:ext uri="{FF2B5EF4-FFF2-40B4-BE49-F238E27FC236}">
                  <a16:creationId xmlns:a16="http://schemas.microsoft.com/office/drawing/2014/main" id="{4912A533-98E2-4270-A117-E78FFC2A8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7" name="矩形 38">
              <a:extLst>
                <a:ext uri="{FF2B5EF4-FFF2-40B4-BE49-F238E27FC236}">
                  <a16:creationId xmlns:a16="http://schemas.microsoft.com/office/drawing/2014/main" id="{1753AC9A-9868-4D46-83F1-2BF35AB31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8" name="矩形 39">
              <a:extLst>
                <a:ext uri="{FF2B5EF4-FFF2-40B4-BE49-F238E27FC236}">
                  <a16:creationId xmlns:a16="http://schemas.microsoft.com/office/drawing/2014/main" id="{3B715597-E43A-438B-9366-AA3E665DD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9" name="矩形 40">
              <a:extLst>
                <a:ext uri="{FF2B5EF4-FFF2-40B4-BE49-F238E27FC236}">
                  <a16:creationId xmlns:a16="http://schemas.microsoft.com/office/drawing/2014/main" id="{595871BF-249D-4F08-A1BF-DA4859F7F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0" name="矩形 41">
              <a:extLst>
                <a:ext uri="{FF2B5EF4-FFF2-40B4-BE49-F238E27FC236}">
                  <a16:creationId xmlns:a16="http://schemas.microsoft.com/office/drawing/2014/main" id="{3639EA64-3C30-4F37-92BB-A58D12024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1" name="矩形 42">
              <a:extLst>
                <a:ext uri="{FF2B5EF4-FFF2-40B4-BE49-F238E27FC236}">
                  <a16:creationId xmlns:a16="http://schemas.microsoft.com/office/drawing/2014/main" id="{0D3F5203-B4B8-4CEC-9A04-444D92E3E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2" name="矩形 43">
              <a:extLst>
                <a:ext uri="{FF2B5EF4-FFF2-40B4-BE49-F238E27FC236}">
                  <a16:creationId xmlns:a16="http://schemas.microsoft.com/office/drawing/2014/main" id="{9B6271D4-8BA4-4A5D-BE8A-9E9F8A0D3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3" name="矩形 44">
              <a:extLst>
                <a:ext uri="{FF2B5EF4-FFF2-40B4-BE49-F238E27FC236}">
                  <a16:creationId xmlns:a16="http://schemas.microsoft.com/office/drawing/2014/main" id="{1F6BB8E4-1CE5-4F24-87E5-8A933EA5D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4" name="矩形 45">
              <a:extLst>
                <a:ext uri="{FF2B5EF4-FFF2-40B4-BE49-F238E27FC236}">
                  <a16:creationId xmlns:a16="http://schemas.microsoft.com/office/drawing/2014/main" id="{29AA7058-C0FE-4B5D-9D9B-0F5FFDBD8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5" name="矩形 46">
              <a:extLst>
                <a:ext uri="{FF2B5EF4-FFF2-40B4-BE49-F238E27FC236}">
                  <a16:creationId xmlns:a16="http://schemas.microsoft.com/office/drawing/2014/main" id="{E9EB1744-DA16-4234-8EB8-513EEB8E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6" name="矩形 47">
              <a:extLst>
                <a:ext uri="{FF2B5EF4-FFF2-40B4-BE49-F238E27FC236}">
                  <a16:creationId xmlns:a16="http://schemas.microsoft.com/office/drawing/2014/main" id="{C6D20738-A64D-45DB-9EC1-45D71DFA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7" name="矩形 48">
              <a:extLst>
                <a:ext uri="{FF2B5EF4-FFF2-40B4-BE49-F238E27FC236}">
                  <a16:creationId xmlns:a16="http://schemas.microsoft.com/office/drawing/2014/main" id="{9634F606-4148-4936-9FF0-96D4233E6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8" name="矩形 49">
              <a:extLst>
                <a:ext uri="{FF2B5EF4-FFF2-40B4-BE49-F238E27FC236}">
                  <a16:creationId xmlns:a16="http://schemas.microsoft.com/office/drawing/2014/main" id="{639887A0-991E-4EC7-A04F-A56284221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79" name="矩形 50">
              <a:extLst>
                <a:ext uri="{FF2B5EF4-FFF2-40B4-BE49-F238E27FC236}">
                  <a16:creationId xmlns:a16="http://schemas.microsoft.com/office/drawing/2014/main" id="{07F15FB3-BB28-4147-BED3-C485AA26B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0" name="矩形 51">
              <a:extLst>
                <a:ext uri="{FF2B5EF4-FFF2-40B4-BE49-F238E27FC236}">
                  <a16:creationId xmlns:a16="http://schemas.microsoft.com/office/drawing/2014/main" id="{D53F4CB2-E459-4E89-82D3-A02F945E9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1" name="矩形 52">
              <a:extLst>
                <a:ext uri="{FF2B5EF4-FFF2-40B4-BE49-F238E27FC236}">
                  <a16:creationId xmlns:a16="http://schemas.microsoft.com/office/drawing/2014/main" id="{6EE4BE08-1E23-4045-BE5C-122D0686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2" name="矩形 53">
              <a:extLst>
                <a:ext uri="{FF2B5EF4-FFF2-40B4-BE49-F238E27FC236}">
                  <a16:creationId xmlns:a16="http://schemas.microsoft.com/office/drawing/2014/main" id="{E15A8C2A-413C-4119-97C6-BD1B4EC5A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3" name="矩形 54">
              <a:extLst>
                <a:ext uri="{FF2B5EF4-FFF2-40B4-BE49-F238E27FC236}">
                  <a16:creationId xmlns:a16="http://schemas.microsoft.com/office/drawing/2014/main" id="{5A8792F2-2396-42C6-9383-149319A50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4" name="矩形 55">
              <a:extLst>
                <a:ext uri="{FF2B5EF4-FFF2-40B4-BE49-F238E27FC236}">
                  <a16:creationId xmlns:a16="http://schemas.microsoft.com/office/drawing/2014/main" id="{061D5FE6-4F6D-482F-BA37-B1C9ED89D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85" name="矩形 56">
              <a:extLst>
                <a:ext uri="{FF2B5EF4-FFF2-40B4-BE49-F238E27FC236}">
                  <a16:creationId xmlns:a16="http://schemas.microsoft.com/office/drawing/2014/main" id="{FAA761B4-4DD1-48CB-AE6B-75CA8DC71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4" name="矩形 19">
            <a:extLst>
              <a:ext uri="{FF2B5EF4-FFF2-40B4-BE49-F238E27FC236}">
                <a16:creationId xmlns:a16="http://schemas.microsoft.com/office/drawing/2014/main" id="{D8A5069A-95E2-4DF1-AAFA-00379643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文本框 20">
            <a:extLst>
              <a:ext uri="{FF2B5EF4-FFF2-40B4-BE49-F238E27FC236}">
                <a16:creationId xmlns:a16="http://schemas.microsoft.com/office/drawing/2014/main" id="{1961AC27-814E-4EE3-8CE2-DB20DDE2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2536" name="矩形 21">
            <a:extLst>
              <a:ext uri="{FF2B5EF4-FFF2-40B4-BE49-F238E27FC236}">
                <a16:creationId xmlns:a16="http://schemas.microsoft.com/office/drawing/2014/main" id="{97228061-9B0B-4EF1-8E39-D60D7C31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文本框 1">
            <a:extLst>
              <a:ext uri="{FF2B5EF4-FFF2-40B4-BE49-F238E27FC236}">
                <a16:creationId xmlns:a16="http://schemas.microsoft.com/office/drawing/2014/main" id="{AD94277D-AD37-4B82-A281-2ECD0A19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454573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content</a:t>
            </a:r>
            <a:endParaRPr lang="zh-CN" altLang="en-US" dirty="0"/>
          </a:p>
        </p:txBody>
      </p:sp>
      <p:sp>
        <p:nvSpPr>
          <p:cNvPr id="15412" name="直接连接符 5">
            <a:extLst>
              <a:ext uri="{FF2B5EF4-FFF2-40B4-BE49-F238E27FC236}">
                <a16:creationId xmlns:a16="http://schemas.microsoft.com/office/drawing/2014/main" id="{ED2C44E7-FFAF-4A15-BC23-BBACC7559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13" y="5799138"/>
            <a:ext cx="10307637" cy="0"/>
          </a:xfrm>
          <a:prstGeom prst="line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413" name="图片 6">
            <a:extLst>
              <a:ext uri="{FF2B5EF4-FFF2-40B4-BE49-F238E27FC236}">
                <a16:creationId xmlns:a16="http://schemas.microsoft.com/office/drawing/2014/main" id="{33E41A56-8618-4513-A468-AB2D8733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2016" r="24185"/>
          <a:stretch>
            <a:fillRect/>
          </a:stretch>
        </p:blipFill>
        <p:spPr bwMode="auto">
          <a:xfrm>
            <a:off x="6105525" y="1263650"/>
            <a:ext cx="24511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4">
            <a:extLst>
              <a:ext uri="{FF2B5EF4-FFF2-40B4-BE49-F238E27FC236}">
                <a16:creationId xmlns:a16="http://schemas.microsoft.com/office/drawing/2014/main" id="{1AA54421-F5BE-42AE-8186-02521084993D}"/>
              </a:ext>
            </a:extLst>
          </p:cNvPr>
          <p:cNvGrpSpPr>
            <a:grpSpLocks/>
          </p:cNvGrpSpPr>
          <p:nvPr/>
        </p:nvGrpSpPr>
        <p:grpSpPr bwMode="auto">
          <a:xfrm>
            <a:off x="6700838" y="1263650"/>
            <a:ext cx="1854200" cy="1855788"/>
            <a:chOff x="0" y="0"/>
            <a:chExt cx="1853760" cy="1855773"/>
          </a:xfrm>
        </p:grpSpPr>
        <p:sp>
          <p:nvSpPr>
            <p:cNvPr id="22561" name="Freeform 69">
              <a:extLst>
                <a:ext uri="{FF2B5EF4-FFF2-40B4-BE49-F238E27FC236}">
                  <a16:creationId xmlns:a16="http://schemas.microsoft.com/office/drawing/2014/main" id="{3B4F6803-4CB8-4204-8FC5-5FF2BC744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53760" cy="1855773"/>
            </a:xfrm>
            <a:custGeom>
              <a:avLst/>
              <a:gdLst>
                <a:gd name="T0" fmla="*/ 0 w 921"/>
                <a:gd name="T1" fmla="*/ 0 h 922"/>
                <a:gd name="T2" fmla="*/ 2147483647 w 921"/>
                <a:gd name="T3" fmla="*/ 0 h 922"/>
                <a:gd name="T4" fmla="*/ 2147483647 w 921"/>
                <a:gd name="T5" fmla="*/ 2147483647 h 922"/>
                <a:gd name="T6" fmla="*/ 0 w 921"/>
                <a:gd name="T7" fmla="*/ 0 h 9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1"/>
                <a:gd name="T13" fmla="*/ 0 h 922"/>
                <a:gd name="T14" fmla="*/ 921 w 921"/>
                <a:gd name="T15" fmla="*/ 922 h 9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1" h="922">
                  <a:moveTo>
                    <a:pt x="0" y="0"/>
                  </a:moveTo>
                  <a:lnTo>
                    <a:pt x="921" y="0"/>
                  </a:lnTo>
                  <a:lnTo>
                    <a:pt x="921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72">
              <a:extLst>
                <a:ext uri="{FF2B5EF4-FFF2-40B4-BE49-F238E27FC236}">
                  <a16:creationId xmlns:a16="http://schemas.microsoft.com/office/drawing/2014/main" id="{75AC4137-7C05-4CEE-9E67-3B255AC6BC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38588" y="338146"/>
              <a:ext cx="167060" cy="326068"/>
            </a:xfrm>
            <a:custGeom>
              <a:avLst/>
              <a:gdLst>
                <a:gd name="T0" fmla="*/ 2147483647 w 31"/>
                <a:gd name="T1" fmla="*/ 2147483647 h 61"/>
                <a:gd name="T2" fmla="*/ 2147483647 w 31"/>
                <a:gd name="T3" fmla="*/ 2147483647 h 61"/>
                <a:gd name="T4" fmla="*/ 2147483647 w 31"/>
                <a:gd name="T5" fmla="*/ 2147483647 h 61"/>
                <a:gd name="T6" fmla="*/ 2147483647 w 31"/>
                <a:gd name="T7" fmla="*/ 2147483647 h 61"/>
                <a:gd name="T8" fmla="*/ 2147483647 w 31"/>
                <a:gd name="T9" fmla="*/ 2147483647 h 61"/>
                <a:gd name="T10" fmla="*/ 2147483647 w 31"/>
                <a:gd name="T11" fmla="*/ 2147483647 h 61"/>
                <a:gd name="T12" fmla="*/ 2147483647 w 31"/>
                <a:gd name="T13" fmla="*/ 2147483647 h 61"/>
                <a:gd name="T14" fmla="*/ 0 w 31"/>
                <a:gd name="T15" fmla="*/ 2147483647 h 61"/>
                <a:gd name="T16" fmla="*/ 2147483647 w 31"/>
                <a:gd name="T17" fmla="*/ 2147483647 h 61"/>
                <a:gd name="T18" fmla="*/ 2147483647 w 31"/>
                <a:gd name="T19" fmla="*/ 0 h 61"/>
                <a:gd name="T20" fmla="*/ 2147483647 w 31"/>
                <a:gd name="T21" fmla="*/ 0 h 61"/>
                <a:gd name="T22" fmla="*/ 2147483647 w 31"/>
                <a:gd name="T23" fmla="*/ 2147483647 h 61"/>
                <a:gd name="T24" fmla="*/ 2147483647 w 31"/>
                <a:gd name="T25" fmla="*/ 2147483647 h 61"/>
                <a:gd name="T26" fmla="*/ 2147483647 w 31"/>
                <a:gd name="T27" fmla="*/ 2147483647 h 61"/>
                <a:gd name="T28" fmla="*/ 2147483647 w 31"/>
                <a:gd name="T29" fmla="*/ 2147483647 h 61"/>
                <a:gd name="T30" fmla="*/ 2147483647 w 31"/>
                <a:gd name="T31" fmla="*/ 2147483647 h 61"/>
                <a:gd name="T32" fmla="*/ 2147483647 w 31"/>
                <a:gd name="T33" fmla="*/ 2147483647 h 61"/>
                <a:gd name="T34" fmla="*/ 2147483647 w 31"/>
                <a:gd name="T35" fmla="*/ 2147483647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61"/>
                <a:gd name="T56" fmla="*/ 31 w 3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61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3" y="9"/>
                    <a:pt x="9" y="19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3" y="22"/>
                    <a:pt x="18" y="22"/>
                  </a:cubicBezTo>
                  <a:cubicBezTo>
                    <a:pt x="25" y="22"/>
                    <a:pt x="31" y="29"/>
                    <a:pt x="31" y="40"/>
                  </a:cubicBezTo>
                  <a:cubicBezTo>
                    <a:pt x="31" y="52"/>
                    <a:pt x="26" y="61"/>
                    <a:pt x="16" y="61"/>
                  </a:cubicBezTo>
                  <a:cubicBezTo>
                    <a:pt x="6" y="61"/>
                    <a:pt x="0" y="50"/>
                    <a:pt x="0" y="36"/>
                  </a:cubicBezTo>
                  <a:cubicBezTo>
                    <a:pt x="0" y="25"/>
                    <a:pt x="3" y="16"/>
                    <a:pt x="8" y="9"/>
                  </a:cubicBezTo>
                  <a:cubicBezTo>
                    <a:pt x="12" y="5"/>
                    <a:pt x="17" y="1"/>
                    <a:pt x="23" y="0"/>
                  </a:cubicBezTo>
                  <a:cubicBezTo>
                    <a:pt x="24" y="0"/>
                    <a:pt x="26" y="0"/>
                    <a:pt x="27" y="0"/>
                  </a:cubicBezTo>
                  <a:lnTo>
                    <a:pt x="27" y="6"/>
                  </a:lnTo>
                  <a:close/>
                  <a:moveTo>
                    <a:pt x="24" y="41"/>
                  </a:moveTo>
                  <a:cubicBezTo>
                    <a:pt x="24" y="32"/>
                    <a:pt x="20" y="27"/>
                    <a:pt x="16" y="27"/>
                  </a:cubicBezTo>
                  <a:cubicBezTo>
                    <a:pt x="13" y="27"/>
                    <a:pt x="10" y="29"/>
                    <a:pt x="8" y="34"/>
                  </a:cubicBezTo>
                  <a:cubicBezTo>
                    <a:pt x="8" y="34"/>
                    <a:pt x="7" y="36"/>
                    <a:pt x="7" y="37"/>
                  </a:cubicBezTo>
                  <a:cubicBezTo>
                    <a:pt x="8" y="50"/>
                    <a:pt x="11" y="55"/>
                    <a:pt x="16" y="55"/>
                  </a:cubicBezTo>
                  <a:cubicBezTo>
                    <a:pt x="20" y="55"/>
                    <a:pt x="24" y="51"/>
                    <a:pt x="2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Freeform 73">
              <a:extLst>
                <a:ext uri="{FF2B5EF4-FFF2-40B4-BE49-F238E27FC236}">
                  <a16:creationId xmlns:a16="http://schemas.microsoft.com/office/drawing/2014/main" id="{C0736D24-A58B-47F2-B07C-4B90036E613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31814" y="338146"/>
              <a:ext cx="161021" cy="326068"/>
            </a:xfrm>
            <a:custGeom>
              <a:avLst/>
              <a:gdLst>
                <a:gd name="T0" fmla="*/ 2147483647 w 30"/>
                <a:gd name="T1" fmla="*/ 2147483647 h 61"/>
                <a:gd name="T2" fmla="*/ 2147483647 w 30"/>
                <a:gd name="T3" fmla="*/ 2147483647 h 61"/>
                <a:gd name="T4" fmla="*/ 2147483647 w 30"/>
                <a:gd name="T5" fmla="*/ 2147483647 h 61"/>
                <a:gd name="T6" fmla="*/ 2147483647 w 30"/>
                <a:gd name="T7" fmla="*/ 2147483647 h 61"/>
                <a:gd name="T8" fmla="*/ 2147483647 w 30"/>
                <a:gd name="T9" fmla="*/ 2147483647 h 61"/>
                <a:gd name="T10" fmla="*/ 2147483647 w 30"/>
                <a:gd name="T11" fmla="*/ 2147483647 h 61"/>
                <a:gd name="T12" fmla="*/ 0 w 30"/>
                <a:gd name="T13" fmla="*/ 2147483647 h 61"/>
                <a:gd name="T14" fmla="*/ 2147483647 w 30"/>
                <a:gd name="T15" fmla="*/ 0 h 61"/>
                <a:gd name="T16" fmla="*/ 2147483647 w 30"/>
                <a:gd name="T17" fmla="*/ 2147483647 h 61"/>
                <a:gd name="T18" fmla="*/ 2147483647 w 30"/>
                <a:gd name="T19" fmla="*/ 2147483647 h 61"/>
                <a:gd name="T20" fmla="*/ 2147483647 w 30"/>
                <a:gd name="T21" fmla="*/ 2147483647 h 61"/>
                <a:gd name="T22" fmla="*/ 2147483647 w 30"/>
                <a:gd name="T23" fmla="*/ 2147483647 h 61"/>
                <a:gd name="T24" fmla="*/ 2147483647 w 30"/>
                <a:gd name="T25" fmla="*/ 2147483647 h 61"/>
                <a:gd name="T26" fmla="*/ 2147483647 w 30"/>
                <a:gd name="T27" fmla="*/ 2147483647 h 61"/>
                <a:gd name="T28" fmla="*/ 2147483647 w 30"/>
                <a:gd name="T29" fmla="*/ 2147483647 h 61"/>
                <a:gd name="T30" fmla="*/ 2147483647 w 30"/>
                <a:gd name="T31" fmla="*/ 2147483647 h 61"/>
                <a:gd name="T32" fmla="*/ 2147483647 w 30"/>
                <a:gd name="T33" fmla="*/ 2147483647 h 61"/>
                <a:gd name="T34" fmla="*/ 2147483647 w 30"/>
                <a:gd name="T35" fmla="*/ 2147483647 h 61"/>
                <a:gd name="T36" fmla="*/ 2147483647 w 30"/>
                <a:gd name="T37" fmla="*/ 2147483647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61"/>
                <a:gd name="T59" fmla="*/ 30 w 30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61">
                  <a:moveTo>
                    <a:pt x="3" y="55"/>
                  </a:moveTo>
                  <a:cubicBezTo>
                    <a:pt x="5" y="55"/>
                    <a:pt x="6" y="54"/>
                    <a:pt x="8" y="54"/>
                  </a:cubicBezTo>
                  <a:cubicBezTo>
                    <a:pt x="11" y="53"/>
                    <a:pt x="14" y="52"/>
                    <a:pt x="16" y="50"/>
                  </a:cubicBezTo>
                  <a:cubicBezTo>
                    <a:pt x="19" y="46"/>
                    <a:pt x="22" y="40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0" y="35"/>
                    <a:pt x="17" y="38"/>
                    <a:pt x="13" y="38"/>
                  </a:cubicBezTo>
                  <a:cubicBezTo>
                    <a:pt x="5" y="38"/>
                    <a:pt x="0" y="31"/>
                    <a:pt x="0" y="20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25" y="0"/>
                    <a:pt x="30" y="11"/>
                    <a:pt x="30" y="24"/>
                  </a:cubicBezTo>
                  <a:cubicBezTo>
                    <a:pt x="30" y="35"/>
                    <a:pt x="27" y="44"/>
                    <a:pt x="22" y="51"/>
                  </a:cubicBezTo>
                  <a:cubicBezTo>
                    <a:pt x="18" y="56"/>
                    <a:pt x="13" y="59"/>
                    <a:pt x="8" y="60"/>
                  </a:cubicBezTo>
                  <a:cubicBezTo>
                    <a:pt x="6" y="61"/>
                    <a:pt x="5" y="61"/>
                    <a:pt x="3" y="61"/>
                  </a:cubicBezTo>
                  <a:lnTo>
                    <a:pt x="3" y="55"/>
                  </a:lnTo>
                  <a:close/>
                  <a:moveTo>
                    <a:pt x="7" y="19"/>
                  </a:moveTo>
                  <a:cubicBezTo>
                    <a:pt x="7" y="28"/>
                    <a:pt x="10" y="32"/>
                    <a:pt x="15" y="32"/>
                  </a:cubicBezTo>
                  <a:cubicBezTo>
                    <a:pt x="18" y="32"/>
                    <a:pt x="21" y="30"/>
                    <a:pt x="22" y="27"/>
                  </a:cubicBezTo>
                  <a:cubicBezTo>
                    <a:pt x="23" y="26"/>
                    <a:pt x="23" y="25"/>
                    <a:pt x="23" y="23"/>
                  </a:cubicBezTo>
                  <a:cubicBezTo>
                    <a:pt x="23" y="11"/>
                    <a:pt x="19" y="5"/>
                    <a:pt x="14" y="5"/>
                  </a:cubicBezTo>
                  <a:cubicBezTo>
                    <a:pt x="11" y="5"/>
                    <a:pt x="7" y="9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74">
              <a:extLst>
                <a:ext uri="{FF2B5EF4-FFF2-40B4-BE49-F238E27FC236}">
                  <a16:creationId xmlns:a16="http://schemas.microsoft.com/office/drawing/2014/main" id="{8CE6D90C-9B58-4B49-8146-8A0DB083758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21014" y="332108"/>
              <a:ext cx="287827" cy="332107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0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2147483647 w 54"/>
                <a:gd name="T11" fmla="*/ 2147483647 h 62"/>
                <a:gd name="T12" fmla="*/ 2147483647 w 54"/>
                <a:gd name="T13" fmla="*/ 2147483647 h 62"/>
                <a:gd name="T14" fmla="*/ 2147483647 w 54"/>
                <a:gd name="T15" fmla="*/ 2147483647 h 62"/>
                <a:gd name="T16" fmla="*/ 2147483647 w 54"/>
                <a:gd name="T17" fmla="*/ 2147483647 h 62"/>
                <a:gd name="T18" fmla="*/ 2147483647 w 54"/>
                <a:gd name="T19" fmla="*/ 2147483647 h 62"/>
                <a:gd name="T20" fmla="*/ 2147483647 w 54"/>
                <a:gd name="T21" fmla="*/ 2147483647 h 62"/>
                <a:gd name="T22" fmla="*/ 2147483647 w 54"/>
                <a:gd name="T23" fmla="*/ 0 h 62"/>
                <a:gd name="T24" fmla="*/ 2147483647 w 54"/>
                <a:gd name="T25" fmla="*/ 0 h 62"/>
                <a:gd name="T26" fmla="*/ 2147483647 w 54"/>
                <a:gd name="T27" fmla="*/ 2147483647 h 62"/>
                <a:gd name="T28" fmla="*/ 2147483647 w 54"/>
                <a:gd name="T29" fmla="*/ 2147483647 h 62"/>
                <a:gd name="T30" fmla="*/ 2147483647 w 54"/>
                <a:gd name="T31" fmla="*/ 2147483647 h 62"/>
                <a:gd name="T32" fmla="*/ 2147483647 w 54"/>
                <a:gd name="T33" fmla="*/ 2147483647 h 62"/>
                <a:gd name="T34" fmla="*/ 2147483647 w 54"/>
                <a:gd name="T35" fmla="*/ 2147483647 h 62"/>
                <a:gd name="T36" fmla="*/ 2147483647 w 54"/>
                <a:gd name="T37" fmla="*/ 2147483647 h 62"/>
                <a:gd name="T38" fmla="*/ 2147483647 w 54"/>
                <a:gd name="T39" fmla="*/ 2147483647 h 62"/>
                <a:gd name="T40" fmla="*/ 2147483647 w 54"/>
                <a:gd name="T41" fmla="*/ 2147483647 h 62"/>
                <a:gd name="T42" fmla="*/ 2147483647 w 54"/>
                <a:gd name="T43" fmla="*/ 2147483647 h 62"/>
                <a:gd name="T44" fmla="*/ 2147483647 w 54"/>
                <a:gd name="T45" fmla="*/ 2147483647 h 62"/>
                <a:gd name="T46" fmla="*/ 2147483647 w 54"/>
                <a:gd name="T47" fmla="*/ 2147483647 h 62"/>
                <a:gd name="T48" fmla="*/ 2147483647 w 54"/>
                <a:gd name="T49" fmla="*/ 214748364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62"/>
                <a:gd name="T77" fmla="*/ 54 w 54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62">
                  <a:moveTo>
                    <a:pt x="23" y="19"/>
                  </a:moveTo>
                  <a:cubicBezTo>
                    <a:pt x="23" y="31"/>
                    <a:pt x="17" y="37"/>
                    <a:pt x="11" y="37"/>
                  </a:cubicBezTo>
                  <a:cubicBezTo>
                    <a:pt x="5" y="37"/>
                    <a:pt x="0" y="30"/>
                    <a:pt x="0" y="19"/>
                  </a:cubicBezTo>
                  <a:cubicBezTo>
                    <a:pt x="0" y="7"/>
                    <a:pt x="5" y="1"/>
                    <a:pt x="11" y="1"/>
                  </a:cubicBezTo>
                  <a:cubicBezTo>
                    <a:pt x="18" y="1"/>
                    <a:pt x="23" y="8"/>
                    <a:pt x="23" y="19"/>
                  </a:cubicBezTo>
                  <a:close/>
                  <a:moveTo>
                    <a:pt x="5" y="19"/>
                  </a:moveTo>
                  <a:cubicBezTo>
                    <a:pt x="5" y="25"/>
                    <a:pt x="7" y="32"/>
                    <a:pt x="11" y="32"/>
                  </a:cubicBezTo>
                  <a:cubicBezTo>
                    <a:pt x="16" y="32"/>
                    <a:pt x="17" y="25"/>
                    <a:pt x="17" y="19"/>
                  </a:cubicBezTo>
                  <a:cubicBezTo>
                    <a:pt x="17" y="13"/>
                    <a:pt x="16" y="5"/>
                    <a:pt x="11" y="5"/>
                  </a:cubicBezTo>
                  <a:cubicBezTo>
                    <a:pt x="7" y="5"/>
                    <a:pt x="5" y="13"/>
                    <a:pt x="5" y="19"/>
                  </a:cubicBezTo>
                  <a:close/>
                  <a:moveTo>
                    <a:pt x="9" y="6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62"/>
                    <a:pt x="13" y="62"/>
                    <a:pt x="13" y="62"/>
                  </a:cubicBezTo>
                  <a:lnTo>
                    <a:pt x="9" y="62"/>
                  </a:lnTo>
                  <a:close/>
                  <a:moveTo>
                    <a:pt x="54" y="44"/>
                  </a:moveTo>
                  <a:cubicBezTo>
                    <a:pt x="54" y="56"/>
                    <a:pt x="48" y="62"/>
                    <a:pt x="42" y="62"/>
                  </a:cubicBezTo>
                  <a:cubicBezTo>
                    <a:pt x="36" y="62"/>
                    <a:pt x="31" y="55"/>
                    <a:pt x="31" y="44"/>
                  </a:cubicBezTo>
                  <a:cubicBezTo>
                    <a:pt x="31" y="32"/>
                    <a:pt x="36" y="25"/>
                    <a:pt x="43" y="25"/>
                  </a:cubicBezTo>
                  <a:cubicBezTo>
                    <a:pt x="49" y="25"/>
                    <a:pt x="54" y="33"/>
                    <a:pt x="54" y="44"/>
                  </a:cubicBezTo>
                  <a:close/>
                  <a:moveTo>
                    <a:pt x="37" y="44"/>
                  </a:moveTo>
                  <a:cubicBezTo>
                    <a:pt x="37" y="50"/>
                    <a:pt x="38" y="57"/>
                    <a:pt x="42" y="57"/>
                  </a:cubicBezTo>
                  <a:cubicBezTo>
                    <a:pt x="47" y="57"/>
                    <a:pt x="48" y="50"/>
                    <a:pt x="48" y="44"/>
                  </a:cubicBezTo>
                  <a:cubicBezTo>
                    <a:pt x="48" y="38"/>
                    <a:pt x="47" y="30"/>
                    <a:pt x="42" y="30"/>
                  </a:cubicBezTo>
                  <a:cubicBezTo>
                    <a:pt x="38" y="30"/>
                    <a:pt x="37" y="38"/>
                    <a:pt x="3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419" name="图片 12">
            <a:extLst>
              <a:ext uri="{FF2B5EF4-FFF2-40B4-BE49-F238E27FC236}">
                <a16:creationId xmlns:a16="http://schemas.microsoft.com/office/drawing/2014/main" id="{95647571-8A3A-4D08-8307-BDD3D954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2086"/>
          <a:stretch>
            <a:fillRect/>
          </a:stretch>
        </p:blipFill>
        <p:spPr bwMode="auto">
          <a:xfrm>
            <a:off x="887413" y="1263650"/>
            <a:ext cx="2436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0">
            <a:extLst>
              <a:ext uri="{FF2B5EF4-FFF2-40B4-BE49-F238E27FC236}">
                <a16:creationId xmlns:a16="http://schemas.microsoft.com/office/drawing/2014/main" id="{8F585500-0675-40F6-97A7-6A36EE99EEEA}"/>
              </a:ext>
            </a:extLst>
          </p:cNvPr>
          <p:cNvGrpSpPr>
            <a:grpSpLocks/>
          </p:cNvGrpSpPr>
          <p:nvPr/>
        </p:nvGrpSpPr>
        <p:grpSpPr bwMode="auto">
          <a:xfrm>
            <a:off x="1463675" y="1263650"/>
            <a:ext cx="1854200" cy="1855788"/>
            <a:chOff x="0" y="0"/>
            <a:chExt cx="1855772" cy="1855773"/>
          </a:xfrm>
        </p:grpSpPr>
        <p:sp>
          <p:nvSpPr>
            <p:cNvPr id="22557" name="Freeform 67">
              <a:extLst>
                <a:ext uri="{FF2B5EF4-FFF2-40B4-BE49-F238E27FC236}">
                  <a16:creationId xmlns:a16="http://schemas.microsoft.com/office/drawing/2014/main" id="{AEC507E4-5EA7-4D30-8E13-56AEDFD20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55772" cy="1855773"/>
            </a:xfrm>
            <a:custGeom>
              <a:avLst/>
              <a:gdLst>
                <a:gd name="T0" fmla="*/ 0 w 922"/>
                <a:gd name="T1" fmla="*/ 0 h 922"/>
                <a:gd name="T2" fmla="*/ 2147483647 w 922"/>
                <a:gd name="T3" fmla="*/ 0 h 922"/>
                <a:gd name="T4" fmla="*/ 2147483647 w 922"/>
                <a:gd name="T5" fmla="*/ 2147483647 h 922"/>
                <a:gd name="T6" fmla="*/ 0 w 922"/>
                <a:gd name="T7" fmla="*/ 0 h 9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"/>
                <a:gd name="T13" fmla="*/ 0 h 922"/>
                <a:gd name="T14" fmla="*/ 922 w 922"/>
                <a:gd name="T15" fmla="*/ 922 h 9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" h="922">
                  <a:moveTo>
                    <a:pt x="0" y="0"/>
                  </a:moveTo>
                  <a:lnTo>
                    <a:pt x="922" y="0"/>
                  </a:lnTo>
                  <a:lnTo>
                    <a:pt x="922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75">
              <a:extLst>
                <a:ext uri="{FF2B5EF4-FFF2-40B4-BE49-F238E27FC236}">
                  <a16:creationId xmlns:a16="http://schemas.microsoft.com/office/drawing/2014/main" id="{663CFACF-02EE-47C7-B463-33A0E8EE5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358" y="386452"/>
              <a:ext cx="96613" cy="320031"/>
            </a:xfrm>
            <a:custGeom>
              <a:avLst/>
              <a:gdLst>
                <a:gd name="T0" fmla="*/ 2147483647 w 48"/>
                <a:gd name="T1" fmla="*/ 2147483647 h 159"/>
                <a:gd name="T2" fmla="*/ 2147483647 w 48"/>
                <a:gd name="T3" fmla="*/ 2147483647 h 159"/>
                <a:gd name="T4" fmla="*/ 2147483647 w 48"/>
                <a:gd name="T5" fmla="*/ 2147483647 h 159"/>
                <a:gd name="T6" fmla="*/ 0 w 48"/>
                <a:gd name="T7" fmla="*/ 2147483647 h 159"/>
                <a:gd name="T8" fmla="*/ 2147483647 w 48"/>
                <a:gd name="T9" fmla="*/ 0 h 159"/>
                <a:gd name="T10" fmla="*/ 2147483647 w 48"/>
                <a:gd name="T11" fmla="*/ 0 h 159"/>
                <a:gd name="T12" fmla="*/ 2147483647 w 48"/>
                <a:gd name="T13" fmla="*/ 2147483647 h 159"/>
                <a:gd name="T14" fmla="*/ 2147483647 w 48"/>
                <a:gd name="T15" fmla="*/ 2147483647 h 159"/>
                <a:gd name="T16" fmla="*/ 2147483647 w 48"/>
                <a:gd name="T17" fmla="*/ 214748364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9"/>
                <a:gd name="T29" fmla="*/ 48 w 48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9">
                  <a:moveTo>
                    <a:pt x="30" y="18"/>
                  </a:moveTo>
                  <a:lnTo>
                    <a:pt x="30" y="18"/>
                  </a:lnTo>
                  <a:lnTo>
                    <a:pt x="3" y="34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59"/>
                  </a:lnTo>
                  <a:lnTo>
                    <a:pt x="30" y="159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76">
              <a:extLst>
                <a:ext uri="{FF2B5EF4-FFF2-40B4-BE49-F238E27FC236}">
                  <a16:creationId xmlns:a16="http://schemas.microsoft.com/office/drawing/2014/main" id="{9A5F9122-3A35-455B-9F56-EF1996752FE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69419" y="386452"/>
              <a:ext cx="171086" cy="320031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2147483647 h 60"/>
                <a:gd name="T8" fmla="*/ 2147483647 w 32"/>
                <a:gd name="T9" fmla="*/ 0 h 60"/>
                <a:gd name="T10" fmla="*/ 2147483647 w 32"/>
                <a:gd name="T11" fmla="*/ 0 h 60"/>
                <a:gd name="T12" fmla="*/ 2147483647 w 32"/>
                <a:gd name="T13" fmla="*/ 2147483647 h 60"/>
                <a:gd name="T14" fmla="*/ 2147483647 w 32"/>
                <a:gd name="T15" fmla="*/ 2147483647 h 60"/>
                <a:gd name="T16" fmla="*/ 2147483647 w 32"/>
                <a:gd name="T17" fmla="*/ 2147483647 h 60"/>
                <a:gd name="T18" fmla="*/ 2147483647 w 32"/>
                <a:gd name="T19" fmla="*/ 2147483647 h 60"/>
                <a:gd name="T20" fmla="*/ 2147483647 w 32"/>
                <a:gd name="T21" fmla="*/ 2147483647 h 60"/>
                <a:gd name="T22" fmla="*/ 2147483647 w 32"/>
                <a:gd name="T23" fmla="*/ 2147483647 h 60"/>
                <a:gd name="T24" fmla="*/ 2147483647 w 32"/>
                <a:gd name="T25" fmla="*/ 2147483647 h 60"/>
                <a:gd name="T26" fmla="*/ 2147483647 w 32"/>
                <a:gd name="T27" fmla="*/ 2147483647 h 60"/>
                <a:gd name="T28" fmla="*/ 2147483647 w 32"/>
                <a:gd name="T29" fmla="*/ 2147483647 h 60"/>
                <a:gd name="T30" fmla="*/ 2147483647 w 32"/>
                <a:gd name="T31" fmla="*/ 2147483647 h 60"/>
                <a:gd name="T32" fmla="*/ 2147483647 w 32"/>
                <a:gd name="T33" fmla="*/ 2147483647 h 60"/>
                <a:gd name="T34" fmla="*/ 2147483647 w 32"/>
                <a:gd name="T35" fmla="*/ 2147483647 h 60"/>
                <a:gd name="T36" fmla="*/ 2147483647 w 32"/>
                <a:gd name="T37" fmla="*/ 2147483647 h 60"/>
                <a:gd name="T38" fmla="*/ 2147483647 w 32"/>
                <a:gd name="T39" fmla="*/ 2147483647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60"/>
                <a:gd name="T62" fmla="*/ 32 w 32"/>
                <a:gd name="T63" fmla="*/ 60 h 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60">
                  <a:moveTo>
                    <a:pt x="19" y="60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60"/>
                    <a:pt x="26" y="60"/>
                    <a:pt x="26" y="60"/>
                  </a:cubicBezTo>
                  <a:lnTo>
                    <a:pt x="19" y="60"/>
                  </a:lnTo>
                  <a:close/>
                  <a:moveTo>
                    <a:pt x="19" y="38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17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14"/>
                    <a:pt x="16" y="17"/>
                    <a:pt x="15" y="2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77">
              <a:extLst>
                <a:ext uri="{FF2B5EF4-FFF2-40B4-BE49-F238E27FC236}">
                  <a16:creationId xmlns:a16="http://schemas.microsoft.com/office/drawing/2014/main" id="{98ABB8D0-8B54-4349-BAA7-95C0143FB9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62645" y="380414"/>
              <a:ext cx="289839" cy="332107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0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2147483647 w 54"/>
                <a:gd name="T11" fmla="*/ 2147483647 h 62"/>
                <a:gd name="T12" fmla="*/ 2147483647 w 54"/>
                <a:gd name="T13" fmla="*/ 2147483647 h 62"/>
                <a:gd name="T14" fmla="*/ 2147483647 w 54"/>
                <a:gd name="T15" fmla="*/ 2147483647 h 62"/>
                <a:gd name="T16" fmla="*/ 2147483647 w 54"/>
                <a:gd name="T17" fmla="*/ 2147483647 h 62"/>
                <a:gd name="T18" fmla="*/ 2147483647 w 54"/>
                <a:gd name="T19" fmla="*/ 2147483647 h 62"/>
                <a:gd name="T20" fmla="*/ 2147483647 w 54"/>
                <a:gd name="T21" fmla="*/ 2147483647 h 62"/>
                <a:gd name="T22" fmla="*/ 2147483647 w 54"/>
                <a:gd name="T23" fmla="*/ 0 h 62"/>
                <a:gd name="T24" fmla="*/ 2147483647 w 54"/>
                <a:gd name="T25" fmla="*/ 0 h 62"/>
                <a:gd name="T26" fmla="*/ 2147483647 w 54"/>
                <a:gd name="T27" fmla="*/ 2147483647 h 62"/>
                <a:gd name="T28" fmla="*/ 2147483647 w 54"/>
                <a:gd name="T29" fmla="*/ 2147483647 h 62"/>
                <a:gd name="T30" fmla="*/ 2147483647 w 54"/>
                <a:gd name="T31" fmla="*/ 2147483647 h 62"/>
                <a:gd name="T32" fmla="*/ 2147483647 w 54"/>
                <a:gd name="T33" fmla="*/ 2147483647 h 62"/>
                <a:gd name="T34" fmla="*/ 2147483647 w 54"/>
                <a:gd name="T35" fmla="*/ 2147483647 h 62"/>
                <a:gd name="T36" fmla="*/ 2147483647 w 54"/>
                <a:gd name="T37" fmla="*/ 2147483647 h 62"/>
                <a:gd name="T38" fmla="*/ 2147483647 w 54"/>
                <a:gd name="T39" fmla="*/ 2147483647 h 62"/>
                <a:gd name="T40" fmla="*/ 2147483647 w 54"/>
                <a:gd name="T41" fmla="*/ 2147483647 h 62"/>
                <a:gd name="T42" fmla="*/ 2147483647 w 54"/>
                <a:gd name="T43" fmla="*/ 2147483647 h 62"/>
                <a:gd name="T44" fmla="*/ 2147483647 w 54"/>
                <a:gd name="T45" fmla="*/ 2147483647 h 62"/>
                <a:gd name="T46" fmla="*/ 2147483647 w 54"/>
                <a:gd name="T47" fmla="*/ 2147483647 h 62"/>
                <a:gd name="T48" fmla="*/ 2147483647 w 54"/>
                <a:gd name="T49" fmla="*/ 214748364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62"/>
                <a:gd name="T77" fmla="*/ 54 w 54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62">
                  <a:moveTo>
                    <a:pt x="22" y="19"/>
                  </a:moveTo>
                  <a:cubicBezTo>
                    <a:pt x="22" y="31"/>
                    <a:pt x="17" y="37"/>
                    <a:pt x="11" y="37"/>
                  </a:cubicBezTo>
                  <a:cubicBezTo>
                    <a:pt x="5" y="37"/>
                    <a:pt x="0" y="30"/>
                    <a:pt x="0" y="19"/>
                  </a:cubicBezTo>
                  <a:cubicBezTo>
                    <a:pt x="0" y="7"/>
                    <a:pt x="5" y="1"/>
                    <a:pt x="11" y="1"/>
                  </a:cubicBezTo>
                  <a:cubicBezTo>
                    <a:pt x="18" y="1"/>
                    <a:pt x="22" y="8"/>
                    <a:pt x="22" y="19"/>
                  </a:cubicBezTo>
                  <a:close/>
                  <a:moveTo>
                    <a:pt x="5" y="19"/>
                  </a:moveTo>
                  <a:cubicBezTo>
                    <a:pt x="5" y="25"/>
                    <a:pt x="7" y="32"/>
                    <a:pt x="11" y="32"/>
                  </a:cubicBezTo>
                  <a:cubicBezTo>
                    <a:pt x="16" y="32"/>
                    <a:pt x="17" y="25"/>
                    <a:pt x="17" y="19"/>
                  </a:cubicBezTo>
                  <a:cubicBezTo>
                    <a:pt x="17" y="13"/>
                    <a:pt x="16" y="5"/>
                    <a:pt x="11" y="5"/>
                  </a:cubicBezTo>
                  <a:cubicBezTo>
                    <a:pt x="7" y="5"/>
                    <a:pt x="5" y="13"/>
                    <a:pt x="5" y="19"/>
                  </a:cubicBezTo>
                  <a:close/>
                  <a:moveTo>
                    <a:pt x="9" y="6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62"/>
                    <a:pt x="13" y="62"/>
                    <a:pt x="13" y="62"/>
                  </a:cubicBezTo>
                  <a:lnTo>
                    <a:pt x="9" y="62"/>
                  </a:lnTo>
                  <a:close/>
                  <a:moveTo>
                    <a:pt x="54" y="44"/>
                  </a:moveTo>
                  <a:cubicBezTo>
                    <a:pt x="54" y="56"/>
                    <a:pt x="48" y="62"/>
                    <a:pt x="42" y="62"/>
                  </a:cubicBezTo>
                  <a:cubicBezTo>
                    <a:pt x="36" y="62"/>
                    <a:pt x="31" y="55"/>
                    <a:pt x="31" y="44"/>
                  </a:cubicBezTo>
                  <a:cubicBezTo>
                    <a:pt x="31" y="32"/>
                    <a:pt x="36" y="25"/>
                    <a:pt x="43" y="25"/>
                  </a:cubicBezTo>
                  <a:cubicBezTo>
                    <a:pt x="49" y="25"/>
                    <a:pt x="54" y="33"/>
                    <a:pt x="54" y="44"/>
                  </a:cubicBezTo>
                  <a:close/>
                  <a:moveTo>
                    <a:pt x="37" y="44"/>
                  </a:moveTo>
                  <a:cubicBezTo>
                    <a:pt x="37" y="50"/>
                    <a:pt x="38" y="57"/>
                    <a:pt x="42" y="57"/>
                  </a:cubicBezTo>
                  <a:cubicBezTo>
                    <a:pt x="47" y="57"/>
                    <a:pt x="48" y="50"/>
                    <a:pt x="48" y="44"/>
                  </a:cubicBezTo>
                  <a:cubicBezTo>
                    <a:pt x="48" y="38"/>
                    <a:pt x="47" y="30"/>
                    <a:pt x="42" y="30"/>
                  </a:cubicBezTo>
                  <a:cubicBezTo>
                    <a:pt x="38" y="30"/>
                    <a:pt x="37" y="38"/>
                    <a:pt x="3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425" name="图片 18">
            <a:extLst>
              <a:ext uri="{FF2B5EF4-FFF2-40B4-BE49-F238E27FC236}">
                <a16:creationId xmlns:a16="http://schemas.microsoft.com/office/drawing/2014/main" id="{D18CF4DB-4438-4552-8C19-DD540CCB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/>
          <a:stretch>
            <a:fillRect/>
          </a:stretch>
        </p:blipFill>
        <p:spPr bwMode="auto">
          <a:xfrm>
            <a:off x="3495675" y="1263650"/>
            <a:ext cx="2438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6">
            <a:extLst>
              <a:ext uri="{FF2B5EF4-FFF2-40B4-BE49-F238E27FC236}">
                <a16:creationId xmlns:a16="http://schemas.microsoft.com/office/drawing/2014/main" id="{21707C2A-331E-44F4-9D45-F7B266F2C405}"/>
              </a:ext>
            </a:extLst>
          </p:cNvPr>
          <p:cNvGrpSpPr>
            <a:grpSpLocks/>
          </p:cNvGrpSpPr>
          <p:nvPr/>
        </p:nvGrpSpPr>
        <p:grpSpPr bwMode="auto">
          <a:xfrm>
            <a:off x="4078288" y="1263650"/>
            <a:ext cx="1855787" cy="1855788"/>
            <a:chOff x="0" y="0"/>
            <a:chExt cx="1855772" cy="1855773"/>
          </a:xfrm>
        </p:grpSpPr>
        <p:sp>
          <p:nvSpPr>
            <p:cNvPr id="22553" name="Freeform 68">
              <a:extLst>
                <a:ext uri="{FF2B5EF4-FFF2-40B4-BE49-F238E27FC236}">
                  <a16:creationId xmlns:a16="http://schemas.microsoft.com/office/drawing/2014/main" id="{B88036C2-F108-4A14-BA50-D3E874882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55772" cy="1855773"/>
            </a:xfrm>
            <a:custGeom>
              <a:avLst/>
              <a:gdLst>
                <a:gd name="T0" fmla="*/ 0 w 922"/>
                <a:gd name="T1" fmla="*/ 0 h 922"/>
                <a:gd name="T2" fmla="*/ 2147483647 w 922"/>
                <a:gd name="T3" fmla="*/ 0 h 922"/>
                <a:gd name="T4" fmla="*/ 2147483647 w 922"/>
                <a:gd name="T5" fmla="*/ 2147483647 h 922"/>
                <a:gd name="T6" fmla="*/ 0 w 922"/>
                <a:gd name="T7" fmla="*/ 0 h 9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"/>
                <a:gd name="T13" fmla="*/ 0 h 922"/>
                <a:gd name="T14" fmla="*/ 922 w 922"/>
                <a:gd name="T15" fmla="*/ 922 h 9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" h="922">
                  <a:moveTo>
                    <a:pt x="0" y="0"/>
                  </a:moveTo>
                  <a:lnTo>
                    <a:pt x="922" y="0"/>
                  </a:lnTo>
                  <a:lnTo>
                    <a:pt x="922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78">
              <a:extLst>
                <a:ext uri="{FF2B5EF4-FFF2-40B4-BE49-F238E27FC236}">
                  <a16:creationId xmlns:a16="http://schemas.microsoft.com/office/drawing/2014/main" id="{5B61763F-3A6B-4159-B4A5-B6051F66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435" y="366324"/>
              <a:ext cx="148945" cy="326068"/>
            </a:xfrm>
            <a:custGeom>
              <a:avLst/>
              <a:gdLst>
                <a:gd name="T0" fmla="*/ 2147483647 w 28"/>
                <a:gd name="T1" fmla="*/ 2147483647 h 61"/>
                <a:gd name="T2" fmla="*/ 2147483647 w 28"/>
                <a:gd name="T3" fmla="*/ 2147483647 h 61"/>
                <a:gd name="T4" fmla="*/ 2147483647 w 28"/>
                <a:gd name="T5" fmla="*/ 2147483647 h 61"/>
                <a:gd name="T6" fmla="*/ 2147483647 w 28"/>
                <a:gd name="T7" fmla="*/ 2147483647 h 61"/>
                <a:gd name="T8" fmla="*/ 2147483647 w 28"/>
                <a:gd name="T9" fmla="*/ 2147483647 h 61"/>
                <a:gd name="T10" fmla="*/ 2147483647 w 28"/>
                <a:gd name="T11" fmla="*/ 2147483647 h 61"/>
                <a:gd name="T12" fmla="*/ 2147483647 w 28"/>
                <a:gd name="T13" fmla="*/ 2147483647 h 61"/>
                <a:gd name="T14" fmla="*/ 0 w 28"/>
                <a:gd name="T15" fmla="*/ 2147483647 h 61"/>
                <a:gd name="T16" fmla="*/ 2147483647 w 28"/>
                <a:gd name="T17" fmla="*/ 2147483647 h 61"/>
                <a:gd name="T18" fmla="*/ 2147483647 w 28"/>
                <a:gd name="T19" fmla="*/ 2147483647 h 61"/>
                <a:gd name="T20" fmla="*/ 2147483647 w 28"/>
                <a:gd name="T21" fmla="*/ 2147483647 h 61"/>
                <a:gd name="T22" fmla="*/ 2147483647 w 28"/>
                <a:gd name="T23" fmla="*/ 2147483647 h 61"/>
                <a:gd name="T24" fmla="*/ 2147483647 w 28"/>
                <a:gd name="T25" fmla="*/ 2147483647 h 61"/>
                <a:gd name="T26" fmla="*/ 2147483647 w 28"/>
                <a:gd name="T27" fmla="*/ 0 h 61"/>
                <a:gd name="T28" fmla="*/ 2147483647 w 28"/>
                <a:gd name="T29" fmla="*/ 0 h 61"/>
                <a:gd name="T30" fmla="*/ 2147483647 w 28"/>
                <a:gd name="T31" fmla="*/ 214748364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61"/>
                <a:gd name="T50" fmla="*/ 28 w 28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61">
                  <a:moveTo>
                    <a:pt x="28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5" y="22"/>
                    <a:pt x="20" y="24"/>
                    <a:pt x="23" y="27"/>
                  </a:cubicBezTo>
                  <a:cubicBezTo>
                    <a:pt x="26" y="30"/>
                    <a:pt x="28" y="34"/>
                    <a:pt x="28" y="40"/>
                  </a:cubicBezTo>
                  <a:cubicBezTo>
                    <a:pt x="28" y="52"/>
                    <a:pt x="21" y="61"/>
                    <a:pt x="10" y="61"/>
                  </a:cubicBezTo>
                  <a:cubicBezTo>
                    <a:pt x="7" y="61"/>
                    <a:pt x="2" y="60"/>
                    <a:pt x="0" y="5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3"/>
                    <a:pt x="7" y="55"/>
                    <a:pt x="10" y="55"/>
                  </a:cubicBezTo>
                  <a:cubicBezTo>
                    <a:pt x="16" y="55"/>
                    <a:pt x="21" y="50"/>
                    <a:pt x="21" y="41"/>
                  </a:cubicBezTo>
                  <a:cubicBezTo>
                    <a:pt x="21" y="32"/>
                    <a:pt x="15" y="28"/>
                    <a:pt x="8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79">
              <a:extLst>
                <a:ext uri="{FF2B5EF4-FFF2-40B4-BE49-F238E27FC236}">
                  <a16:creationId xmlns:a16="http://schemas.microsoft.com/office/drawing/2014/main" id="{08017E5B-302C-4AE7-953B-208804FDD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763" y="366324"/>
              <a:ext cx="96613" cy="320031"/>
            </a:xfrm>
            <a:custGeom>
              <a:avLst/>
              <a:gdLst>
                <a:gd name="T0" fmla="*/ 2147483647 w 48"/>
                <a:gd name="T1" fmla="*/ 2147483647 h 159"/>
                <a:gd name="T2" fmla="*/ 2147483647 w 48"/>
                <a:gd name="T3" fmla="*/ 2147483647 h 159"/>
                <a:gd name="T4" fmla="*/ 2147483647 w 48"/>
                <a:gd name="T5" fmla="*/ 2147483647 h 159"/>
                <a:gd name="T6" fmla="*/ 0 w 48"/>
                <a:gd name="T7" fmla="*/ 2147483647 h 159"/>
                <a:gd name="T8" fmla="*/ 2147483647 w 48"/>
                <a:gd name="T9" fmla="*/ 0 h 159"/>
                <a:gd name="T10" fmla="*/ 2147483647 w 48"/>
                <a:gd name="T11" fmla="*/ 0 h 159"/>
                <a:gd name="T12" fmla="*/ 2147483647 w 48"/>
                <a:gd name="T13" fmla="*/ 2147483647 h 159"/>
                <a:gd name="T14" fmla="*/ 2147483647 w 48"/>
                <a:gd name="T15" fmla="*/ 2147483647 h 159"/>
                <a:gd name="T16" fmla="*/ 2147483647 w 48"/>
                <a:gd name="T17" fmla="*/ 2147483647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59"/>
                <a:gd name="T29" fmla="*/ 48 w 48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59">
                  <a:moveTo>
                    <a:pt x="29" y="18"/>
                  </a:moveTo>
                  <a:lnTo>
                    <a:pt x="29" y="18"/>
                  </a:lnTo>
                  <a:lnTo>
                    <a:pt x="2" y="34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59"/>
                  </a:lnTo>
                  <a:lnTo>
                    <a:pt x="29" y="159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80">
              <a:extLst>
                <a:ext uri="{FF2B5EF4-FFF2-40B4-BE49-F238E27FC236}">
                  <a16:creationId xmlns:a16="http://schemas.microsoft.com/office/drawing/2014/main" id="{8AEE66D8-4017-4052-BEC2-D4D8CB222C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4848" y="360286"/>
              <a:ext cx="289839" cy="332107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2147483647 h 62"/>
                <a:gd name="T4" fmla="*/ 0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2147483647 w 54"/>
                <a:gd name="T11" fmla="*/ 2147483647 h 62"/>
                <a:gd name="T12" fmla="*/ 2147483647 w 54"/>
                <a:gd name="T13" fmla="*/ 2147483647 h 62"/>
                <a:gd name="T14" fmla="*/ 2147483647 w 54"/>
                <a:gd name="T15" fmla="*/ 2147483647 h 62"/>
                <a:gd name="T16" fmla="*/ 2147483647 w 54"/>
                <a:gd name="T17" fmla="*/ 2147483647 h 62"/>
                <a:gd name="T18" fmla="*/ 2147483647 w 54"/>
                <a:gd name="T19" fmla="*/ 2147483647 h 62"/>
                <a:gd name="T20" fmla="*/ 2147483647 w 54"/>
                <a:gd name="T21" fmla="*/ 2147483647 h 62"/>
                <a:gd name="T22" fmla="*/ 2147483647 w 54"/>
                <a:gd name="T23" fmla="*/ 0 h 62"/>
                <a:gd name="T24" fmla="*/ 2147483647 w 54"/>
                <a:gd name="T25" fmla="*/ 0 h 62"/>
                <a:gd name="T26" fmla="*/ 2147483647 w 54"/>
                <a:gd name="T27" fmla="*/ 2147483647 h 62"/>
                <a:gd name="T28" fmla="*/ 2147483647 w 54"/>
                <a:gd name="T29" fmla="*/ 2147483647 h 62"/>
                <a:gd name="T30" fmla="*/ 2147483647 w 54"/>
                <a:gd name="T31" fmla="*/ 2147483647 h 62"/>
                <a:gd name="T32" fmla="*/ 2147483647 w 54"/>
                <a:gd name="T33" fmla="*/ 2147483647 h 62"/>
                <a:gd name="T34" fmla="*/ 2147483647 w 54"/>
                <a:gd name="T35" fmla="*/ 2147483647 h 62"/>
                <a:gd name="T36" fmla="*/ 2147483647 w 54"/>
                <a:gd name="T37" fmla="*/ 2147483647 h 62"/>
                <a:gd name="T38" fmla="*/ 2147483647 w 54"/>
                <a:gd name="T39" fmla="*/ 2147483647 h 62"/>
                <a:gd name="T40" fmla="*/ 2147483647 w 54"/>
                <a:gd name="T41" fmla="*/ 2147483647 h 62"/>
                <a:gd name="T42" fmla="*/ 2147483647 w 54"/>
                <a:gd name="T43" fmla="*/ 2147483647 h 62"/>
                <a:gd name="T44" fmla="*/ 2147483647 w 54"/>
                <a:gd name="T45" fmla="*/ 2147483647 h 62"/>
                <a:gd name="T46" fmla="*/ 2147483647 w 54"/>
                <a:gd name="T47" fmla="*/ 2147483647 h 62"/>
                <a:gd name="T48" fmla="*/ 2147483647 w 54"/>
                <a:gd name="T49" fmla="*/ 214748364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62"/>
                <a:gd name="T77" fmla="*/ 54 w 54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62">
                  <a:moveTo>
                    <a:pt x="22" y="19"/>
                  </a:moveTo>
                  <a:cubicBezTo>
                    <a:pt x="22" y="31"/>
                    <a:pt x="17" y="37"/>
                    <a:pt x="11" y="37"/>
                  </a:cubicBezTo>
                  <a:cubicBezTo>
                    <a:pt x="5" y="37"/>
                    <a:pt x="0" y="30"/>
                    <a:pt x="0" y="19"/>
                  </a:cubicBezTo>
                  <a:cubicBezTo>
                    <a:pt x="0" y="7"/>
                    <a:pt x="5" y="1"/>
                    <a:pt x="11" y="1"/>
                  </a:cubicBezTo>
                  <a:cubicBezTo>
                    <a:pt x="18" y="1"/>
                    <a:pt x="22" y="8"/>
                    <a:pt x="22" y="19"/>
                  </a:cubicBezTo>
                  <a:close/>
                  <a:moveTo>
                    <a:pt x="5" y="19"/>
                  </a:moveTo>
                  <a:cubicBezTo>
                    <a:pt x="5" y="25"/>
                    <a:pt x="6" y="32"/>
                    <a:pt x="11" y="32"/>
                  </a:cubicBezTo>
                  <a:cubicBezTo>
                    <a:pt x="16" y="32"/>
                    <a:pt x="17" y="25"/>
                    <a:pt x="17" y="19"/>
                  </a:cubicBezTo>
                  <a:cubicBezTo>
                    <a:pt x="17" y="13"/>
                    <a:pt x="16" y="5"/>
                    <a:pt x="11" y="5"/>
                  </a:cubicBezTo>
                  <a:cubicBezTo>
                    <a:pt x="6" y="5"/>
                    <a:pt x="5" y="13"/>
                    <a:pt x="5" y="19"/>
                  </a:cubicBezTo>
                  <a:close/>
                  <a:moveTo>
                    <a:pt x="9" y="6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62"/>
                    <a:pt x="13" y="62"/>
                    <a:pt x="13" y="62"/>
                  </a:cubicBezTo>
                  <a:lnTo>
                    <a:pt x="9" y="62"/>
                  </a:lnTo>
                  <a:close/>
                  <a:moveTo>
                    <a:pt x="54" y="44"/>
                  </a:moveTo>
                  <a:cubicBezTo>
                    <a:pt x="54" y="56"/>
                    <a:pt x="48" y="62"/>
                    <a:pt x="42" y="62"/>
                  </a:cubicBezTo>
                  <a:cubicBezTo>
                    <a:pt x="36" y="62"/>
                    <a:pt x="31" y="55"/>
                    <a:pt x="31" y="44"/>
                  </a:cubicBezTo>
                  <a:cubicBezTo>
                    <a:pt x="31" y="32"/>
                    <a:pt x="36" y="25"/>
                    <a:pt x="42" y="25"/>
                  </a:cubicBezTo>
                  <a:cubicBezTo>
                    <a:pt x="49" y="25"/>
                    <a:pt x="54" y="33"/>
                    <a:pt x="54" y="44"/>
                  </a:cubicBezTo>
                  <a:close/>
                  <a:moveTo>
                    <a:pt x="36" y="44"/>
                  </a:moveTo>
                  <a:cubicBezTo>
                    <a:pt x="36" y="50"/>
                    <a:pt x="38" y="57"/>
                    <a:pt x="42" y="57"/>
                  </a:cubicBezTo>
                  <a:cubicBezTo>
                    <a:pt x="47" y="57"/>
                    <a:pt x="48" y="50"/>
                    <a:pt x="48" y="44"/>
                  </a:cubicBezTo>
                  <a:cubicBezTo>
                    <a:pt x="48" y="38"/>
                    <a:pt x="47" y="30"/>
                    <a:pt x="42" y="30"/>
                  </a:cubicBezTo>
                  <a:cubicBezTo>
                    <a:pt x="38" y="30"/>
                    <a:pt x="36" y="38"/>
                    <a:pt x="3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431" name="图片 27">
            <a:extLst>
              <a:ext uri="{FF2B5EF4-FFF2-40B4-BE49-F238E27FC236}">
                <a16:creationId xmlns:a16="http://schemas.microsoft.com/office/drawing/2014/main" id="{44B162BC-88EC-4208-9D56-3BD67F04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9090" r="39713"/>
          <a:stretch>
            <a:fillRect/>
          </a:stretch>
        </p:blipFill>
        <p:spPr bwMode="auto">
          <a:xfrm>
            <a:off x="8728075" y="1263650"/>
            <a:ext cx="2466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2">
            <a:extLst>
              <a:ext uri="{FF2B5EF4-FFF2-40B4-BE49-F238E27FC236}">
                <a16:creationId xmlns:a16="http://schemas.microsoft.com/office/drawing/2014/main" id="{FE1C6871-66E2-4D61-8C6D-79D0E414F3BB}"/>
              </a:ext>
            </a:extLst>
          </p:cNvPr>
          <p:cNvGrpSpPr>
            <a:grpSpLocks/>
          </p:cNvGrpSpPr>
          <p:nvPr/>
        </p:nvGrpSpPr>
        <p:grpSpPr bwMode="auto">
          <a:xfrm>
            <a:off x="9356725" y="1263650"/>
            <a:ext cx="1854200" cy="1851025"/>
            <a:chOff x="0" y="0"/>
            <a:chExt cx="1853760" cy="1849735"/>
          </a:xfrm>
        </p:grpSpPr>
        <p:sp>
          <p:nvSpPr>
            <p:cNvPr id="22549" name="Freeform 70">
              <a:extLst>
                <a:ext uri="{FF2B5EF4-FFF2-40B4-BE49-F238E27FC236}">
                  <a16:creationId xmlns:a16="http://schemas.microsoft.com/office/drawing/2014/main" id="{7BD5D652-49FE-4A3E-AC24-FC4DA3B8D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53760" cy="1849735"/>
            </a:xfrm>
            <a:custGeom>
              <a:avLst/>
              <a:gdLst>
                <a:gd name="T0" fmla="*/ 0 w 921"/>
                <a:gd name="T1" fmla="*/ 0 h 919"/>
                <a:gd name="T2" fmla="*/ 2147483647 w 921"/>
                <a:gd name="T3" fmla="*/ 0 h 919"/>
                <a:gd name="T4" fmla="*/ 2147483647 w 921"/>
                <a:gd name="T5" fmla="*/ 2147483647 h 919"/>
                <a:gd name="T6" fmla="*/ 0 w 921"/>
                <a:gd name="T7" fmla="*/ 0 h 9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1"/>
                <a:gd name="T13" fmla="*/ 0 h 919"/>
                <a:gd name="T14" fmla="*/ 921 w 921"/>
                <a:gd name="T15" fmla="*/ 919 h 9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1" h="919">
                  <a:moveTo>
                    <a:pt x="0" y="0"/>
                  </a:moveTo>
                  <a:lnTo>
                    <a:pt x="921" y="0"/>
                  </a:lnTo>
                  <a:lnTo>
                    <a:pt x="921" y="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Freeform 81">
              <a:extLst>
                <a:ext uri="{FF2B5EF4-FFF2-40B4-BE49-F238E27FC236}">
                  <a16:creationId xmlns:a16="http://schemas.microsoft.com/office/drawing/2014/main" id="{9A90F36A-AF02-45F4-AF30-177F3F964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767" y="311979"/>
              <a:ext cx="154984" cy="320031"/>
            </a:xfrm>
            <a:custGeom>
              <a:avLst/>
              <a:gdLst>
                <a:gd name="T0" fmla="*/ 2147483647 w 77"/>
                <a:gd name="T1" fmla="*/ 0 h 159"/>
                <a:gd name="T2" fmla="*/ 2147483647 w 77"/>
                <a:gd name="T3" fmla="*/ 2147483647 h 159"/>
                <a:gd name="T4" fmla="*/ 2147483647 w 77"/>
                <a:gd name="T5" fmla="*/ 2147483647 h 159"/>
                <a:gd name="T6" fmla="*/ 2147483647 w 77"/>
                <a:gd name="T7" fmla="*/ 2147483647 h 159"/>
                <a:gd name="T8" fmla="*/ 2147483647 w 77"/>
                <a:gd name="T9" fmla="*/ 2147483647 h 159"/>
                <a:gd name="T10" fmla="*/ 2147483647 w 77"/>
                <a:gd name="T11" fmla="*/ 2147483647 h 159"/>
                <a:gd name="T12" fmla="*/ 0 w 77"/>
                <a:gd name="T13" fmla="*/ 2147483647 h 159"/>
                <a:gd name="T14" fmla="*/ 0 w 77"/>
                <a:gd name="T15" fmla="*/ 0 h 159"/>
                <a:gd name="T16" fmla="*/ 2147483647 w 77"/>
                <a:gd name="T17" fmla="*/ 0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59"/>
                <a:gd name="T29" fmla="*/ 77 w 77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59">
                  <a:moveTo>
                    <a:pt x="77" y="0"/>
                  </a:moveTo>
                  <a:lnTo>
                    <a:pt x="77" y="13"/>
                  </a:lnTo>
                  <a:lnTo>
                    <a:pt x="24" y="159"/>
                  </a:lnTo>
                  <a:lnTo>
                    <a:pt x="8" y="159"/>
                  </a:lnTo>
                  <a:lnTo>
                    <a:pt x="5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Freeform 82">
              <a:extLst>
                <a:ext uri="{FF2B5EF4-FFF2-40B4-BE49-F238E27FC236}">
                  <a16:creationId xmlns:a16="http://schemas.microsoft.com/office/drawing/2014/main" id="{091D7097-9D32-43DC-BC7F-CDFE64CB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954" y="311979"/>
              <a:ext cx="154984" cy="320031"/>
            </a:xfrm>
            <a:custGeom>
              <a:avLst/>
              <a:gdLst>
                <a:gd name="T0" fmla="*/ 2147483647 w 77"/>
                <a:gd name="T1" fmla="*/ 0 h 159"/>
                <a:gd name="T2" fmla="*/ 2147483647 w 77"/>
                <a:gd name="T3" fmla="*/ 2147483647 h 159"/>
                <a:gd name="T4" fmla="*/ 2147483647 w 77"/>
                <a:gd name="T5" fmla="*/ 2147483647 h 159"/>
                <a:gd name="T6" fmla="*/ 2147483647 w 77"/>
                <a:gd name="T7" fmla="*/ 2147483647 h 159"/>
                <a:gd name="T8" fmla="*/ 2147483647 w 77"/>
                <a:gd name="T9" fmla="*/ 2147483647 h 159"/>
                <a:gd name="T10" fmla="*/ 2147483647 w 77"/>
                <a:gd name="T11" fmla="*/ 2147483647 h 159"/>
                <a:gd name="T12" fmla="*/ 0 w 77"/>
                <a:gd name="T13" fmla="*/ 2147483647 h 159"/>
                <a:gd name="T14" fmla="*/ 0 w 77"/>
                <a:gd name="T15" fmla="*/ 0 h 159"/>
                <a:gd name="T16" fmla="*/ 2147483647 w 77"/>
                <a:gd name="T17" fmla="*/ 0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59"/>
                <a:gd name="T29" fmla="*/ 77 w 77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59">
                  <a:moveTo>
                    <a:pt x="77" y="0"/>
                  </a:moveTo>
                  <a:lnTo>
                    <a:pt x="77" y="13"/>
                  </a:lnTo>
                  <a:lnTo>
                    <a:pt x="27" y="159"/>
                  </a:lnTo>
                  <a:lnTo>
                    <a:pt x="8" y="159"/>
                  </a:lnTo>
                  <a:lnTo>
                    <a:pt x="59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83">
              <a:extLst>
                <a:ext uri="{FF2B5EF4-FFF2-40B4-BE49-F238E27FC236}">
                  <a16:creationId xmlns:a16="http://schemas.microsoft.com/office/drawing/2014/main" id="{BAB35D15-C28A-4E2B-95E1-8B641717D50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41142" y="305941"/>
              <a:ext cx="283801" cy="332107"/>
            </a:xfrm>
            <a:custGeom>
              <a:avLst/>
              <a:gdLst>
                <a:gd name="T0" fmla="*/ 2147483647 w 53"/>
                <a:gd name="T1" fmla="*/ 2147483647 h 62"/>
                <a:gd name="T2" fmla="*/ 2147483647 w 53"/>
                <a:gd name="T3" fmla="*/ 2147483647 h 62"/>
                <a:gd name="T4" fmla="*/ 0 w 53"/>
                <a:gd name="T5" fmla="*/ 2147483647 h 62"/>
                <a:gd name="T6" fmla="*/ 2147483647 w 53"/>
                <a:gd name="T7" fmla="*/ 2147483647 h 62"/>
                <a:gd name="T8" fmla="*/ 2147483647 w 53"/>
                <a:gd name="T9" fmla="*/ 2147483647 h 62"/>
                <a:gd name="T10" fmla="*/ 2147483647 w 53"/>
                <a:gd name="T11" fmla="*/ 2147483647 h 62"/>
                <a:gd name="T12" fmla="*/ 2147483647 w 53"/>
                <a:gd name="T13" fmla="*/ 2147483647 h 62"/>
                <a:gd name="T14" fmla="*/ 2147483647 w 53"/>
                <a:gd name="T15" fmla="*/ 2147483647 h 62"/>
                <a:gd name="T16" fmla="*/ 2147483647 w 53"/>
                <a:gd name="T17" fmla="*/ 2147483647 h 62"/>
                <a:gd name="T18" fmla="*/ 2147483647 w 53"/>
                <a:gd name="T19" fmla="*/ 2147483647 h 62"/>
                <a:gd name="T20" fmla="*/ 2147483647 w 53"/>
                <a:gd name="T21" fmla="*/ 2147483647 h 62"/>
                <a:gd name="T22" fmla="*/ 2147483647 w 53"/>
                <a:gd name="T23" fmla="*/ 0 h 62"/>
                <a:gd name="T24" fmla="*/ 2147483647 w 53"/>
                <a:gd name="T25" fmla="*/ 0 h 62"/>
                <a:gd name="T26" fmla="*/ 2147483647 w 53"/>
                <a:gd name="T27" fmla="*/ 2147483647 h 62"/>
                <a:gd name="T28" fmla="*/ 2147483647 w 53"/>
                <a:gd name="T29" fmla="*/ 2147483647 h 62"/>
                <a:gd name="T30" fmla="*/ 2147483647 w 53"/>
                <a:gd name="T31" fmla="*/ 2147483647 h 62"/>
                <a:gd name="T32" fmla="*/ 2147483647 w 53"/>
                <a:gd name="T33" fmla="*/ 2147483647 h 62"/>
                <a:gd name="T34" fmla="*/ 2147483647 w 53"/>
                <a:gd name="T35" fmla="*/ 2147483647 h 62"/>
                <a:gd name="T36" fmla="*/ 2147483647 w 53"/>
                <a:gd name="T37" fmla="*/ 2147483647 h 62"/>
                <a:gd name="T38" fmla="*/ 2147483647 w 53"/>
                <a:gd name="T39" fmla="*/ 2147483647 h 62"/>
                <a:gd name="T40" fmla="*/ 2147483647 w 53"/>
                <a:gd name="T41" fmla="*/ 2147483647 h 62"/>
                <a:gd name="T42" fmla="*/ 2147483647 w 53"/>
                <a:gd name="T43" fmla="*/ 2147483647 h 62"/>
                <a:gd name="T44" fmla="*/ 2147483647 w 53"/>
                <a:gd name="T45" fmla="*/ 2147483647 h 62"/>
                <a:gd name="T46" fmla="*/ 2147483647 w 53"/>
                <a:gd name="T47" fmla="*/ 2147483647 h 62"/>
                <a:gd name="T48" fmla="*/ 2147483647 w 53"/>
                <a:gd name="T49" fmla="*/ 214748364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62"/>
                <a:gd name="T77" fmla="*/ 53 w 53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62">
                  <a:moveTo>
                    <a:pt x="22" y="19"/>
                  </a:moveTo>
                  <a:cubicBezTo>
                    <a:pt x="22" y="31"/>
                    <a:pt x="17" y="37"/>
                    <a:pt x="11" y="37"/>
                  </a:cubicBezTo>
                  <a:cubicBezTo>
                    <a:pt x="5" y="37"/>
                    <a:pt x="0" y="30"/>
                    <a:pt x="0" y="19"/>
                  </a:cubicBezTo>
                  <a:cubicBezTo>
                    <a:pt x="0" y="7"/>
                    <a:pt x="5" y="1"/>
                    <a:pt x="11" y="1"/>
                  </a:cubicBezTo>
                  <a:cubicBezTo>
                    <a:pt x="18" y="1"/>
                    <a:pt x="22" y="8"/>
                    <a:pt x="22" y="19"/>
                  </a:cubicBezTo>
                  <a:close/>
                  <a:moveTo>
                    <a:pt x="5" y="19"/>
                  </a:moveTo>
                  <a:cubicBezTo>
                    <a:pt x="5" y="25"/>
                    <a:pt x="6" y="32"/>
                    <a:pt x="11" y="32"/>
                  </a:cubicBezTo>
                  <a:cubicBezTo>
                    <a:pt x="16" y="32"/>
                    <a:pt x="17" y="25"/>
                    <a:pt x="17" y="19"/>
                  </a:cubicBezTo>
                  <a:cubicBezTo>
                    <a:pt x="17" y="13"/>
                    <a:pt x="16" y="5"/>
                    <a:pt x="11" y="5"/>
                  </a:cubicBezTo>
                  <a:cubicBezTo>
                    <a:pt x="6" y="5"/>
                    <a:pt x="5" y="13"/>
                    <a:pt x="5" y="19"/>
                  </a:cubicBezTo>
                  <a:close/>
                  <a:moveTo>
                    <a:pt x="9" y="62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62"/>
                    <a:pt x="13" y="62"/>
                    <a:pt x="13" y="62"/>
                  </a:cubicBezTo>
                  <a:lnTo>
                    <a:pt x="9" y="62"/>
                  </a:lnTo>
                  <a:close/>
                  <a:moveTo>
                    <a:pt x="53" y="44"/>
                  </a:moveTo>
                  <a:cubicBezTo>
                    <a:pt x="53" y="56"/>
                    <a:pt x="48" y="62"/>
                    <a:pt x="42" y="62"/>
                  </a:cubicBezTo>
                  <a:cubicBezTo>
                    <a:pt x="36" y="62"/>
                    <a:pt x="31" y="55"/>
                    <a:pt x="31" y="44"/>
                  </a:cubicBezTo>
                  <a:cubicBezTo>
                    <a:pt x="31" y="32"/>
                    <a:pt x="36" y="25"/>
                    <a:pt x="42" y="25"/>
                  </a:cubicBezTo>
                  <a:cubicBezTo>
                    <a:pt x="49" y="25"/>
                    <a:pt x="53" y="33"/>
                    <a:pt x="53" y="44"/>
                  </a:cubicBezTo>
                  <a:close/>
                  <a:moveTo>
                    <a:pt x="36" y="44"/>
                  </a:moveTo>
                  <a:cubicBezTo>
                    <a:pt x="36" y="50"/>
                    <a:pt x="38" y="57"/>
                    <a:pt x="42" y="57"/>
                  </a:cubicBezTo>
                  <a:cubicBezTo>
                    <a:pt x="47" y="57"/>
                    <a:pt x="48" y="50"/>
                    <a:pt x="48" y="44"/>
                  </a:cubicBezTo>
                  <a:cubicBezTo>
                    <a:pt x="48" y="38"/>
                    <a:pt x="47" y="30"/>
                    <a:pt x="42" y="30"/>
                  </a:cubicBezTo>
                  <a:cubicBezTo>
                    <a:pt x="38" y="30"/>
                    <a:pt x="36" y="38"/>
                    <a:pt x="3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37" name="直接连接符 33">
            <a:extLst>
              <a:ext uri="{FF2B5EF4-FFF2-40B4-BE49-F238E27FC236}">
                <a16:creationId xmlns:a16="http://schemas.microsoft.com/office/drawing/2014/main" id="{8FB817DD-0FCA-424E-9711-F1A1068D9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13" y="4860925"/>
            <a:ext cx="10307637" cy="0"/>
          </a:xfrm>
          <a:prstGeom prst="line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38" name="矩形 1">
            <a:extLst>
              <a:ext uri="{FF2B5EF4-FFF2-40B4-BE49-F238E27FC236}">
                <a16:creationId xmlns:a16="http://schemas.microsoft.com/office/drawing/2014/main" id="{E508F5D8-932F-4064-9AA5-67EB0D6E5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5108575"/>
            <a:ext cx="10485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pPr algn="just" eaLnBrk="1" hangingPunct="1"/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pPr algn="just" eaLnBrk="1" hangingPunct="1"/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pPr algn="just" eaLnBrk="1" hangingPunct="1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25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8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6">
            <a:extLst>
              <a:ext uri="{FF2B5EF4-FFF2-40B4-BE49-F238E27FC236}">
                <a16:creationId xmlns:a16="http://schemas.microsoft.com/office/drawing/2014/main" id="{31EABC73-68AA-4520-9FEC-7506549E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矩形 7">
            <a:extLst>
              <a:ext uri="{FF2B5EF4-FFF2-40B4-BE49-F238E27FC236}">
                <a16:creationId xmlns:a16="http://schemas.microsoft.com/office/drawing/2014/main" id="{252488F3-1F11-4187-86FD-DAC54F25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33FFB6DE-8594-4E9A-B980-B9142CDD4573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3605" name="矩形 1">
              <a:extLst>
                <a:ext uri="{FF2B5EF4-FFF2-40B4-BE49-F238E27FC236}">
                  <a16:creationId xmlns:a16="http://schemas.microsoft.com/office/drawing/2014/main" id="{4D681F13-E4C1-4102-BD1C-DCC36FB7F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6" name="矩形 12">
              <a:extLst>
                <a:ext uri="{FF2B5EF4-FFF2-40B4-BE49-F238E27FC236}">
                  <a16:creationId xmlns:a16="http://schemas.microsoft.com/office/drawing/2014/main" id="{3AE7178C-2D8C-46AC-8690-7D1993F58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7" name="矩形 13">
              <a:extLst>
                <a:ext uri="{FF2B5EF4-FFF2-40B4-BE49-F238E27FC236}">
                  <a16:creationId xmlns:a16="http://schemas.microsoft.com/office/drawing/2014/main" id="{A106DC57-02BA-49FC-BDC8-AC0936890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8" name="矩形 14">
              <a:extLst>
                <a:ext uri="{FF2B5EF4-FFF2-40B4-BE49-F238E27FC236}">
                  <a16:creationId xmlns:a16="http://schemas.microsoft.com/office/drawing/2014/main" id="{D7985E91-A07D-494B-B386-882A89D6E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9" name="矩形 15">
              <a:extLst>
                <a:ext uri="{FF2B5EF4-FFF2-40B4-BE49-F238E27FC236}">
                  <a16:creationId xmlns:a16="http://schemas.microsoft.com/office/drawing/2014/main" id="{409CD4A2-4B6F-49C3-B876-C41A4A9F6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0" name="矩形 16">
              <a:extLst>
                <a:ext uri="{FF2B5EF4-FFF2-40B4-BE49-F238E27FC236}">
                  <a16:creationId xmlns:a16="http://schemas.microsoft.com/office/drawing/2014/main" id="{1616209D-CFAF-4FAA-8FD5-72431D8BE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1" name="矩形 17">
              <a:extLst>
                <a:ext uri="{FF2B5EF4-FFF2-40B4-BE49-F238E27FC236}">
                  <a16:creationId xmlns:a16="http://schemas.microsoft.com/office/drawing/2014/main" id="{0A735A78-2AC8-4FDC-95E5-CBAC1979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2" name="矩形 18">
              <a:extLst>
                <a:ext uri="{FF2B5EF4-FFF2-40B4-BE49-F238E27FC236}">
                  <a16:creationId xmlns:a16="http://schemas.microsoft.com/office/drawing/2014/main" id="{33D4BFD9-2341-45EA-AF78-BFE8CCA60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3" name="矩形 19">
              <a:extLst>
                <a:ext uri="{FF2B5EF4-FFF2-40B4-BE49-F238E27FC236}">
                  <a16:creationId xmlns:a16="http://schemas.microsoft.com/office/drawing/2014/main" id="{C5838727-BB5F-408F-BB86-4CA3CB60D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4" name="矩形 20">
              <a:extLst>
                <a:ext uri="{FF2B5EF4-FFF2-40B4-BE49-F238E27FC236}">
                  <a16:creationId xmlns:a16="http://schemas.microsoft.com/office/drawing/2014/main" id="{4C5D871C-D29F-4461-AF06-3238EAB79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5" name="矩形 21">
              <a:extLst>
                <a:ext uri="{FF2B5EF4-FFF2-40B4-BE49-F238E27FC236}">
                  <a16:creationId xmlns:a16="http://schemas.microsoft.com/office/drawing/2014/main" id="{4E6641A0-F7BE-4E53-899F-51324167D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6" name="矩形 22">
              <a:extLst>
                <a:ext uri="{FF2B5EF4-FFF2-40B4-BE49-F238E27FC236}">
                  <a16:creationId xmlns:a16="http://schemas.microsoft.com/office/drawing/2014/main" id="{C181C1DA-3A08-4695-9886-6163F4557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7" name="矩形 23">
              <a:extLst>
                <a:ext uri="{FF2B5EF4-FFF2-40B4-BE49-F238E27FC236}">
                  <a16:creationId xmlns:a16="http://schemas.microsoft.com/office/drawing/2014/main" id="{2BD1889D-C2A8-4C48-B2CC-E86227D4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8" name="矩形 24">
              <a:extLst>
                <a:ext uri="{FF2B5EF4-FFF2-40B4-BE49-F238E27FC236}">
                  <a16:creationId xmlns:a16="http://schemas.microsoft.com/office/drawing/2014/main" id="{C9347930-BDAA-4405-A649-95FCD68DA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19" name="矩形 25">
              <a:extLst>
                <a:ext uri="{FF2B5EF4-FFF2-40B4-BE49-F238E27FC236}">
                  <a16:creationId xmlns:a16="http://schemas.microsoft.com/office/drawing/2014/main" id="{EA0A8F1C-149D-4372-BC14-68E3440E1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20" name="矩形 26">
              <a:extLst>
                <a:ext uri="{FF2B5EF4-FFF2-40B4-BE49-F238E27FC236}">
                  <a16:creationId xmlns:a16="http://schemas.microsoft.com/office/drawing/2014/main" id="{574F91B8-D3AB-4BD2-9A85-1C3AD28E7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21" name="矩形 27">
              <a:extLst>
                <a:ext uri="{FF2B5EF4-FFF2-40B4-BE49-F238E27FC236}">
                  <a16:creationId xmlns:a16="http://schemas.microsoft.com/office/drawing/2014/main" id="{EC336A06-EB11-401F-8C70-674F7C520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22" name="矩形 28">
              <a:extLst>
                <a:ext uri="{FF2B5EF4-FFF2-40B4-BE49-F238E27FC236}">
                  <a16:creationId xmlns:a16="http://schemas.microsoft.com/office/drawing/2014/main" id="{D53AB381-F449-47C6-B00E-8A15DAD82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23" name="矩形 29">
              <a:extLst>
                <a:ext uri="{FF2B5EF4-FFF2-40B4-BE49-F238E27FC236}">
                  <a16:creationId xmlns:a16="http://schemas.microsoft.com/office/drawing/2014/main" id="{98F5F5AA-0D3F-47FC-BA51-71B9F2201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24" name="矩形 30">
              <a:extLst>
                <a:ext uri="{FF2B5EF4-FFF2-40B4-BE49-F238E27FC236}">
                  <a16:creationId xmlns:a16="http://schemas.microsoft.com/office/drawing/2014/main" id="{1F68B612-EB13-446B-8078-2BB8CC967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25" name="矩形 34">
              <a:extLst>
                <a:ext uri="{FF2B5EF4-FFF2-40B4-BE49-F238E27FC236}">
                  <a16:creationId xmlns:a16="http://schemas.microsoft.com/office/drawing/2014/main" id="{E786D60E-6260-405A-B0BE-86DED6B7B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557" name="Group 26">
            <a:extLst>
              <a:ext uri="{FF2B5EF4-FFF2-40B4-BE49-F238E27FC236}">
                <a16:creationId xmlns:a16="http://schemas.microsoft.com/office/drawing/2014/main" id="{9B8D8E6F-0250-4BB4-B326-7C4AE48A040E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3584" name="矩形 36">
              <a:extLst>
                <a:ext uri="{FF2B5EF4-FFF2-40B4-BE49-F238E27FC236}">
                  <a16:creationId xmlns:a16="http://schemas.microsoft.com/office/drawing/2014/main" id="{F1BAB3EF-1855-4999-BE0E-0C5FB2B8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5" name="矩形 37">
              <a:extLst>
                <a:ext uri="{FF2B5EF4-FFF2-40B4-BE49-F238E27FC236}">
                  <a16:creationId xmlns:a16="http://schemas.microsoft.com/office/drawing/2014/main" id="{E6498805-8186-4AE4-B7E0-821468CCF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6" name="矩形 38">
              <a:extLst>
                <a:ext uri="{FF2B5EF4-FFF2-40B4-BE49-F238E27FC236}">
                  <a16:creationId xmlns:a16="http://schemas.microsoft.com/office/drawing/2014/main" id="{A9E94669-4D61-4AB0-82A0-4474BE1E4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7" name="矩形 39">
              <a:extLst>
                <a:ext uri="{FF2B5EF4-FFF2-40B4-BE49-F238E27FC236}">
                  <a16:creationId xmlns:a16="http://schemas.microsoft.com/office/drawing/2014/main" id="{A8D9A4FF-B319-42AC-80D2-45E7EF7D7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8" name="矩形 40">
              <a:extLst>
                <a:ext uri="{FF2B5EF4-FFF2-40B4-BE49-F238E27FC236}">
                  <a16:creationId xmlns:a16="http://schemas.microsoft.com/office/drawing/2014/main" id="{CF9B0206-F218-47AA-8950-AB609570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9" name="矩形 41">
              <a:extLst>
                <a:ext uri="{FF2B5EF4-FFF2-40B4-BE49-F238E27FC236}">
                  <a16:creationId xmlns:a16="http://schemas.microsoft.com/office/drawing/2014/main" id="{761492CC-8174-4EAC-9543-0D17F959A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0" name="矩形 42">
              <a:extLst>
                <a:ext uri="{FF2B5EF4-FFF2-40B4-BE49-F238E27FC236}">
                  <a16:creationId xmlns:a16="http://schemas.microsoft.com/office/drawing/2014/main" id="{9D3F0A18-98E1-4066-BEF9-52CA98531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1" name="矩形 43">
              <a:extLst>
                <a:ext uri="{FF2B5EF4-FFF2-40B4-BE49-F238E27FC236}">
                  <a16:creationId xmlns:a16="http://schemas.microsoft.com/office/drawing/2014/main" id="{09DAB131-C92A-4401-991C-F9BC1006E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2" name="矩形 44">
              <a:extLst>
                <a:ext uri="{FF2B5EF4-FFF2-40B4-BE49-F238E27FC236}">
                  <a16:creationId xmlns:a16="http://schemas.microsoft.com/office/drawing/2014/main" id="{6B5CF603-0BB2-4136-B855-4BF97E18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3" name="矩形 45">
              <a:extLst>
                <a:ext uri="{FF2B5EF4-FFF2-40B4-BE49-F238E27FC236}">
                  <a16:creationId xmlns:a16="http://schemas.microsoft.com/office/drawing/2014/main" id="{848B6DC4-8F72-446C-9DCB-E7383ADE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4" name="矩形 46">
              <a:extLst>
                <a:ext uri="{FF2B5EF4-FFF2-40B4-BE49-F238E27FC236}">
                  <a16:creationId xmlns:a16="http://schemas.microsoft.com/office/drawing/2014/main" id="{CD5CC50E-DFF4-477A-BEC6-E4C0C911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5" name="矩形 47">
              <a:extLst>
                <a:ext uri="{FF2B5EF4-FFF2-40B4-BE49-F238E27FC236}">
                  <a16:creationId xmlns:a16="http://schemas.microsoft.com/office/drawing/2014/main" id="{4A577904-A753-48D9-93E9-597F37BA4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6" name="矩形 48">
              <a:extLst>
                <a:ext uri="{FF2B5EF4-FFF2-40B4-BE49-F238E27FC236}">
                  <a16:creationId xmlns:a16="http://schemas.microsoft.com/office/drawing/2014/main" id="{8325D32D-3E74-41BE-A510-04FA193A0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7" name="矩形 49">
              <a:extLst>
                <a:ext uri="{FF2B5EF4-FFF2-40B4-BE49-F238E27FC236}">
                  <a16:creationId xmlns:a16="http://schemas.microsoft.com/office/drawing/2014/main" id="{61D666E2-32C7-4E35-9DCB-3613ADDBD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8" name="矩形 50">
              <a:extLst>
                <a:ext uri="{FF2B5EF4-FFF2-40B4-BE49-F238E27FC236}">
                  <a16:creationId xmlns:a16="http://schemas.microsoft.com/office/drawing/2014/main" id="{316DBF14-3499-4ED5-9F83-1D5B2F332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99" name="矩形 51">
              <a:extLst>
                <a:ext uri="{FF2B5EF4-FFF2-40B4-BE49-F238E27FC236}">
                  <a16:creationId xmlns:a16="http://schemas.microsoft.com/office/drawing/2014/main" id="{713D03CE-FFBF-4776-8608-FB9C17C8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0" name="矩形 52">
              <a:extLst>
                <a:ext uri="{FF2B5EF4-FFF2-40B4-BE49-F238E27FC236}">
                  <a16:creationId xmlns:a16="http://schemas.microsoft.com/office/drawing/2014/main" id="{93FB88A4-B21E-4F6A-AEEB-8E72E55F3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1" name="矩形 53">
              <a:extLst>
                <a:ext uri="{FF2B5EF4-FFF2-40B4-BE49-F238E27FC236}">
                  <a16:creationId xmlns:a16="http://schemas.microsoft.com/office/drawing/2014/main" id="{DA29FCAC-5625-4083-9232-4062489D6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2" name="矩形 54">
              <a:extLst>
                <a:ext uri="{FF2B5EF4-FFF2-40B4-BE49-F238E27FC236}">
                  <a16:creationId xmlns:a16="http://schemas.microsoft.com/office/drawing/2014/main" id="{46A69D14-180C-44E7-90BB-BE6B7D358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3" name="矩形 55">
              <a:extLst>
                <a:ext uri="{FF2B5EF4-FFF2-40B4-BE49-F238E27FC236}">
                  <a16:creationId xmlns:a16="http://schemas.microsoft.com/office/drawing/2014/main" id="{1D285E52-D472-4F96-B99B-833EF3BD3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604" name="矩形 56">
              <a:extLst>
                <a:ext uri="{FF2B5EF4-FFF2-40B4-BE49-F238E27FC236}">
                  <a16:creationId xmlns:a16="http://schemas.microsoft.com/office/drawing/2014/main" id="{C76EC38E-F6F3-49B7-B690-79050029C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58" name="矩形 19">
            <a:extLst>
              <a:ext uri="{FF2B5EF4-FFF2-40B4-BE49-F238E27FC236}">
                <a16:creationId xmlns:a16="http://schemas.microsoft.com/office/drawing/2014/main" id="{D3DB5F6C-C116-4551-822F-31996B4F8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文本框 20">
            <a:extLst>
              <a:ext uri="{FF2B5EF4-FFF2-40B4-BE49-F238E27FC236}">
                <a16:creationId xmlns:a16="http://schemas.microsoft.com/office/drawing/2014/main" id="{9F8824D1-EC08-4D1A-A2CB-0A5620AE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3560" name="矩形 21">
            <a:extLst>
              <a:ext uri="{FF2B5EF4-FFF2-40B4-BE49-F238E27FC236}">
                <a16:creationId xmlns:a16="http://schemas.microsoft.com/office/drawing/2014/main" id="{5CA3DB25-4710-4445-B33E-4E08C6E17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文本框 1">
            <a:extLst>
              <a:ext uri="{FF2B5EF4-FFF2-40B4-BE49-F238E27FC236}">
                <a16:creationId xmlns:a16="http://schemas.microsoft.com/office/drawing/2014/main" id="{3C5F71FF-E97B-48E8-991A-3C902B46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398691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content</a:t>
            </a:r>
            <a:endParaRPr lang="zh-CN" altLang="en-US" dirty="0"/>
          </a:p>
        </p:txBody>
      </p:sp>
      <p:sp>
        <p:nvSpPr>
          <p:cNvPr id="16436" name="Freeform 5">
            <a:extLst>
              <a:ext uri="{FF2B5EF4-FFF2-40B4-BE49-F238E27FC236}">
                <a16:creationId xmlns:a16="http://schemas.microsoft.com/office/drawing/2014/main" id="{127953CC-FA2E-403D-B3BC-35C8012FE5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581400" y="1454150"/>
            <a:ext cx="488950" cy="277813"/>
          </a:xfrm>
          <a:custGeom>
            <a:avLst/>
            <a:gdLst>
              <a:gd name="T0" fmla="*/ 2147483647 w 177"/>
              <a:gd name="T1" fmla="*/ 2147483647 h 100"/>
              <a:gd name="T2" fmla="*/ 2147483647 w 177"/>
              <a:gd name="T3" fmla="*/ 2147483647 h 100"/>
              <a:gd name="T4" fmla="*/ 2147483647 w 177"/>
              <a:gd name="T5" fmla="*/ 2147483647 h 100"/>
              <a:gd name="T6" fmla="*/ 2147483647 w 177"/>
              <a:gd name="T7" fmla="*/ 2147483647 h 100"/>
              <a:gd name="T8" fmla="*/ 2147483647 w 177"/>
              <a:gd name="T9" fmla="*/ 2147483647 h 100"/>
              <a:gd name="T10" fmla="*/ 2147483647 w 177"/>
              <a:gd name="T11" fmla="*/ 2147483647 h 100"/>
              <a:gd name="T12" fmla="*/ 2147483647 w 177"/>
              <a:gd name="T13" fmla="*/ 2147483647 h 100"/>
              <a:gd name="T14" fmla="*/ 2147483647 w 177"/>
              <a:gd name="T15" fmla="*/ 0 h 100"/>
              <a:gd name="T16" fmla="*/ 2147483647 w 177"/>
              <a:gd name="T17" fmla="*/ 0 h 100"/>
              <a:gd name="T18" fmla="*/ 0 w 177"/>
              <a:gd name="T19" fmla="*/ 2147483647 h 100"/>
              <a:gd name="T20" fmla="*/ 0 w 177"/>
              <a:gd name="T21" fmla="*/ 2147483647 h 100"/>
              <a:gd name="T22" fmla="*/ 0 w 177"/>
              <a:gd name="T23" fmla="*/ 2147483647 h 100"/>
              <a:gd name="T24" fmla="*/ 2147483647 w 177"/>
              <a:gd name="T25" fmla="*/ 2147483647 h 100"/>
              <a:gd name="T26" fmla="*/ 2147483647 w 177"/>
              <a:gd name="T27" fmla="*/ 2147483647 h 100"/>
              <a:gd name="T28" fmla="*/ 2147483647 w 177"/>
              <a:gd name="T29" fmla="*/ 2147483647 h 100"/>
              <a:gd name="T30" fmla="*/ 2147483647 w 177"/>
              <a:gd name="T31" fmla="*/ 2147483647 h 100"/>
              <a:gd name="T32" fmla="*/ 2147483647 w 177"/>
              <a:gd name="T33" fmla="*/ 2147483647 h 100"/>
              <a:gd name="T34" fmla="*/ 2147483647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7" name="Freeform 6">
            <a:extLst>
              <a:ext uri="{FF2B5EF4-FFF2-40B4-BE49-F238E27FC236}">
                <a16:creationId xmlns:a16="http://schemas.microsoft.com/office/drawing/2014/main" id="{AD164262-A934-4209-B38E-BC5CBE7602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62313" y="1768475"/>
            <a:ext cx="1127125" cy="2765425"/>
          </a:xfrm>
          <a:custGeom>
            <a:avLst/>
            <a:gdLst>
              <a:gd name="T0" fmla="*/ 2147483647 w 407"/>
              <a:gd name="T1" fmla="*/ 2147483647 h 999"/>
              <a:gd name="T2" fmla="*/ 2147483647 w 407"/>
              <a:gd name="T3" fmla="*/ 2147483647 h 999"/>
              <a:gd name="T4" fmla="*/ 2147483647 w 407"/>
              <a:gd name="T5" fmla="*/ 2147483647 h 999"/>
              <a:gd name="T6" fmla="*/ 2147483647 w 407"/>
              <a:gd name="T7" fmla="*/ 2147483647 h 999"/>
              <a:gd name="T8" fmla="*/ 2147483647 w 407"/>
              <a:gd name="T9" fmla="*/ 2147483647 h 999"/>
              <a:gd name="T10" fmla="*/ 2147483647 w 407"/>
              <a:gd name="T11" fmla="*/ 2147483647 h 999"/>
              <a:gd name="T12" fmla="*/ 2147483647 w 407"/>
              <a:gd name="T13" fmla="*/ 2147483647 h 999"/>
              <a:gd name="T14" fmla="*/ 2147483647 w 407"/>
              <a:gd name="T15" fmla="*/ 2147483647 h 999"/>
              <a:gd name="T16" fmla="*/ 2147483647 w 407"/>
              <a:gd name="T17" fmla="*/ 2147483647 h 999"/>
              <a:gd name="T18" fmla="*/ 2147483647 w 407"/>
              <a:gd name="T19" fmla="*/ 2147483647 h 999"/>
              <a:gd name="T20" fmla="*/ 2147483647 w 407"/>
              <a:gd name="T21" fmla="*/ 2147483647 h 999"/>
              <a:gd name="T22" fmla="*/ 2147483647 w 407"/>
              <a:gd name="T23" fmla="*/ 2147483647 h 999"/>
              <a:gd name="T24" fmla="*/ 2147483647 w 407"/>
              <a:gd name="T25" fmla="*/ 2147483647 h 999"/>
              <a:gd name="T26" fmla="*/ 2147483647 w 407"/>
              <a:gd name="T27" fmla="*/ 2147483647 h 999"/>
              <a:gd name="T28" fmla="*/ 2147483647 w 407"/>
              <a:gd name="T29" fmla="*/ 2147483647 h 999"/>
              <a:gd name="T30" fmla="*/ 2147483647 w 407"/>
              <a:gd name="T31" fmla="*/ 2147483647 h 999"/>
              <a:gd name="T32" fmla="*/ 2147483647 w 407"/>
              <a:gd name="T33" fmla="*/ 2147483647 h 999"/>
              <a:gd name="T34" fmla="*/ 2147483647 w 407"/>
              <a:gd name="T35" fmla="*/ 2147483647 h 999"/>
              <a:gd name="T36" fmla="*/ 2147483647 w 407"/>
              <a:gd name="T37" fmla="*/ 2147483647 h 999"/>
              <a:gd name="T38" fmla="*/ 2147483647 w 407"/>
              <a:gd name="T39" fmla="*/ 2147483647 h 999"/>
              <a:gd name="T40" fmla="*/ 2147483647 w 407"/>
              <a:gd name="T41" fmla="*/ 2147483647 h 999"/>
              <a:gd name="T42" fmla="*/ 2147483647 w 407"/>
              <a:gd name="T43" fmla="*/ 2147483647 h 999"/>
              <a:gd name="T44" fmla="*/ 2147483647 w 407"/>
              <a:gd name="T45" fmla="*/ 2147483647 h 999"/>
              <a:gd name="T46" fmla="*/ 2147483647 w 407"/>
              <a:gd name="T47" fmla="*/ 0 h 999"/>
              <a:gd name="T48" fmla="*/ 2147483647 w 407"/>
              <a:gd name="T49" fmla="*/ 0 h 999"/>
              <a:gd name="T50" fmla="*/ 2147483647 w 407"/>
              <a:gd name="T51" fmla="*/ 0 h 999"/>
              <a:gd name="T52" fmla="*/ 2147483647 w 407"/>
              <a:gd name="T53" fmla="*/ 0 h 999"/>
              <a:gd name="T54" fmla="*/ 2147483647 w 407"/>
              <a:gd name="T55" fmla="*/ 0 h 999"/>
              <a:gd name="T56" fmla="*/ 2147483647 w 407"/>
              <a:gd name="T57" fmla="*/ 2147483647 h 999"/>
              <a:gd name="T58" fmla="*/ 2147483647 w 407"/>
              <a:gd name="T59" fmla="*/ 2147483647 h 999"/>
              <a:gd name="T60" fmla="*/ 2147483647 w 407"/>
              <a:gd name="T61" fmla="*/ 2147483647 h 999"/>
              <a:gd name="T62" fmla="*/ 2147483647 w 407"/>
              <a:gd name="T63" fmla="*/ 2147483647 h 999"/>
              <a:gd name="T64" fmla="*/ 2147483647 w 407"/>
              <a:gd name="T65" fmla="*/ 2147483647 h 999"/>
              <a:gd name="T66" fmla="*/ 2147483647 w 407"/>
              <a:gd name="T67" fmla="*/ 2147483647 h 999"/>
              <a:gd name="T68" fmla="*/ 2147483647 w 407"/>
              <a:gd name="T69" fmla="*/ 2147483647 h 999"/>
              <a:gd name="T70" fmla="*/ 2147483647 w 407"/>
              <a:gd name="T71" fmla="*/ 2147483647 h 999"/>
              <a:gd name="T72" fmla="*/ 2147483647 w 407"/>
              <a:gd name="T73" fmla="*/ 2147483647 h 999"/>
              <a:gd name="T74" fmla="*/ 2147483647 w 407"/>
              <a:gd name="T75" fmla="*/ 2147483647 h 999"/>
              <a:gd name="T76" fmla="*/ 2147483647 w 407"/>
              <a:gd name="T77" fmla="*/ 2147483647 h 999"/>
              <a:gd name="T78" fmla="*/ 2147483647 w 407"/>
              <a:gd name="T79" fmla="*/ 2147483647 h 999"/>
              <a:gd name="T80" fmla="*/ 2147483647 w 407"/>
              <a:gd name="T81" fmla="*/ 2147483647 h 999"/>
              <a:gd name="T82" fmla="*/ 2147483647 w 407"/>
              <a:gd name="T83" fmla="*/ 2147483647 h 999"/>
              <a:gd name="T84" fmla="*/ 2147483647 w 407"/>
              <a:gd name="T85" fmla="*/ 2147483647 h 999"/>
              <a:gd name="T86" fmla="*/ 2147483647 w 407"/>
              <a:gd name="T87" fmla="*/ 2147483647 h 999"/>
              <a:gd name="T88" fmla="*/ 2147483647 w 407"/>
              <a:gd name="T89" fmla="*/ 2147483647 h 999"/>
              <a:gd name="T90" fmla="*/ 2147483647 w 407"/>
              <a:gd name="T91" fmla="*/ 2147483647 h 999"/>
              <a:gd name="T92" fmla="*/ 2147483647 w 407"/>
              <a:gd name="T93" fmla="*/ 2147483647 h 999"/>
              <a:gd name="T94" fmla="*/ 2147483647 w 407"/>
              <a:gd name="T95" fmla="*/ 2147483647 h 999"/>
              <a:gd name="T96" fmla="*/ 2147483647 w 407"/>
              <a:gd name="T97" fmla="*/ 2147483647 h 999"/>
              <a:gd name="T98" fmla="*/ 2147483647 w 407"/>
              <a:gd name="T99" fmla="*/ 2147483647 h 999"/>
              <a:gd name="T100" fmla="*/ 2147483647 w 407"/>
              <a:gd name="T101" fmla="*/ 2147483647 h 999"/>
              <a:gd name="T102" fmla="*/ 2147483647 w 407"/>
              <a:gd name="T103" fmla="*/ 2147483647 h 999"/>
              <a:gd name="T104" fmla="*/ 2147483647 w 407"/>
              <a:gd name="T105" fmla="*/ 2147483647 h 999"/>
              <a:gd name="T106" fmla="*/ 2147483647 w 407"/>
              <a:gd name="T107" fmla="*/ 2147483647 h 999"/>
              <a:gd name="T108" fmla="*/ 2147483647 w 407"/>
              <a:gd name="T109" fmla="*/ 2147483647 h 999"/>
              <a:gd name="T110" fmla="*/ 2147483647 w 407"/>
              <a:gd name="T111" fmla="*/ 2147483647 h 999"/>
              <a:gd name="T112" fmla="*/ 2147483647 w 407"/>
              <a:gd name="T113" fmla="*/ 2147483647 h 999"/>
              <a:gd name="T114" fmla="*/ 2147483647 w 407"/>
              <a:gd name="T115" fmla="*/ 2147483647 h 999"/>
              <a:gd name="T116" fmla="*/ 2147483647 w 407"/>
              <a:gd name="T117" fmla="*/ 2147483647 h 999"/>
              <a:gd name="T118" fmla="*/ 2147483647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6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6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2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5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1" y="324"/>
                  <a:pt x="378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6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8" name="Freeform 7">
            <a:extLst>
              <a:ext uri="{FF2B5EF4-FFF2-40B4-BE49-F238E27FC236}">
                <a16:creationId xmlns:a16="http://schemas.microsoft.com/office/drawing/2014/main" id="{D7552745-2522-4E35-96A0-8EBEF540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3224213"/>
            <a:ext cx="1009650" cy="1290637"/>
          </a:xfrm>
          <a:custGeom>
            <a:avLst/>
            <a:gdLst>
              <a:gd name="T0" fmla="*/ 2147483647 w 365"/>
              <a:gd name="T1" fmla="*/ 0 h 466"/>
              <a:gd name="T2" fmla="*/ 2147483647 w 365"/>
              <a:gd name="T3" fmla="*/ 2147483647 h 466"/>
              <a:gd name="T4" fmla="*/ 2147483647 w 365"/>
              <a:gd name="T5" fmla="*/ 2147483647 h 466"/>
              <a:gd name="T6" fmla="*/ 2147483647 w 365"/>
              <a:gd name="T7" fmla="*/ 2147483647 h 466"/>
              <a:gd name="T8" fmla="*/ 0 w 365"/>
              <a:gd name="T9" fmla="*/ 2147483647 h 466"/>
              <a:gd name="T10" fmla="*/ 0 w 365"/>
              <a:gd name="T11" fmla="*/ 2147483647 h 466"/>
              <a:gd name="T12" fmla="*/ 2147483647 w 365"/>
              <a:gd name="T13" fmla="*/ 2147483647 h 466"/>
              <a:gd name="T14" fmla="*/ 2147483647 w 365"/>
              <a:gd name="T15" fmla="*/ 2147483647 h 466"/>
              <a:gd name="T16" fmla="*/ 2147483647 w 365"/>
              <a:gd name="T17" fmla="*/ 2147483647 h 466"/>
              <a:gd name="T18" fmla="*/ 2147483647 w 365"/>
              <a:gd name="T19" fmla="*/ 2147483647 h 466"/>
              <a:gd name="T20" fmla="*/ 2147483647 w 365"/>
              <a:gd name="T21" fmla="*/ 2147483647 h 466"/>
              <a:gd name="T22" fmla="*/ 2147483647 w 365"/>
              <a:gd name="T23" fmla="*/ 2147483647 h 466"/>
              <a:gd name="T24" fmla="*/ 2147483647 w 365"/>
              <a:gd name="T25" fmla="*/ 2147483647 h 466"/>
              <a:gd name="T26" fmla="*/ 2147483647 w 365"/>
              <a:gd name="T27" fmla="*/ 0 h 4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5"/>
              <a:gd name="T43" fmla="*/ 0 h 466"/>
              <a:gd name="T44" fmla="*/ 365 w 365"/>
              <a:gd name="T45" fmla="*/ 466 h 4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5" h="466">
                <a:moveTo>
                  <a:pt x="342" y="0"/>
                </a:moveTo>
                <a:cubicBezTo>
                  <a:pt x="306" y="3"/>
                  <a:pt x="271" y="11"/>
                  <a:pt x="236" y="21"/>
                </a:cubicBezTo>
                <a:cubicBezTo>
                  <a:pt x="164" y="43"/>
                  <a:pt x="94" y="73"/>
                  <a:pt x="22" y="88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8" y="231"/>
                  <a:pt x="1" y="258"/>
                  <a:pt x="0" y="301"/>
                </a:cubicBezTo>
                <a:cubicBezTo>
                  <a:pt x="0" y="386"/>
                  <a:pt x="0" y="386"/>
                  <a:pt x="0" y="386"/>
                </a:cubicBezTo>
                <a:cubicBezTo>
                  <a:pt x="11" y="433"/>
                  <a:pt x="35" y="464"/>
                  <a:pt x="81" y="466"/>
                </a:cubicBezTo>
                <a:cubicBezTo>
                  <a:pt x="182" y="466"/>
                  <a:pt x="182" y="466"/>
                  <a:pt x="182" y="466"/>
                </a:cubicBezTo>
                <a:cubicBezTo>
                  <a:pt x="183" y="466"/>
                  <a:pt x="183" y="466"/>
                  <a:pt x="183" y="466"/>
                </a:cubicBezTo>
                <a:cubicBezTo>
                  <a:pt x="284" y="466"/>
                  <a:pt x="284" y="466"/>
                  <a:pt x="284" y="466"/>
                </a:cubicBezTo>
                <a:cubicBezTo>
                  <a:pt x="330" y="464"/>
                  <a:pt x="354" y="433"/>
                  <a:pt x="365" y="386"/>
                </a:cubicBezTo>
                <a:cubicBezTo>
                  <a:pt x="365" y="301"/>
                  <a:pt x="365" y="301"/>
                  <a:pt x="365" y="301"/>
                </a:cubicBezTo>
                <a:cubicBezTo>
                  <a:pt x="365" y="258"/>
                  <a:pt x="357" y="231"/>
                  <a:pt x="345" y="217"/>
                </a:cubicBezTo>
                <a:lnTo>
                  <a:pt x="342" y="0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9" name="Freeform 8">
            <a:extLst>
              <a:ext uri="{FF2B5EF4-FFF2-40B4-BE49-F238E27FC236}">
                <a16:creationId xmlns:a16="http://schemas.microsoft.com/office/drawing/2014/main" id="{EAC2DF75-B0EF-4AAA-BC58-6077506E41E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254625" y="1454150"/>
            <a:ext cx="490538" cy="277813"/>
          </a:xfrm>
          <a:custGeom>
            <a:avLst/>
            <a:gdLst>
              <a:gd name="T0" fmla="*/ 2147483647 w 177"/>
              <a:gd name="T1" fmla="*/ 2147483647 h 100"/>
              <a:gd name="T2" fmla="*/ 2147483647 w 177"/>
              <a:gd name="T3" fmla="*/ 2147483647 h 100"/>
              <a:gd name="T4" fmla="*/ 2147483647 w 177"/>
              <a:gd name="T5" fmla="*/ 2147483647 h 100"/>
              <a:gd name="T6" fmla="*/ 2147483647 w 177"/>
              <a:gd name="T7" fmla="*/ 2147483647 h 100"/>
              <a:gd name="T8" fmla="*/ 2147483647 w 177"/>
              <a:gd name="T9" fmla="*/ 2147483647 h 100"/>
              <a:gd name="T10" fmla="*/ 2147483647 w 177"/>
              <a:gd name="T11" fmla="*/ 2147483647 h 100"/>
              <a:gd name="T12" fmla="*/ 2147483647 w 177"/>
              <a:gd name="T13" fmla="*/ 2147483647 h 100"/>
              <a:gd name="T14" fmla="*/ 2147483647 w 177"/>
              <a:gd name="T15" fmla="*/ 0 h 100"/>
              <a:gd name="T16" fmla="*/ 2147483647 w 177"/>
              <a:gd name="T17" fmla="*/ 0 h 100"/>
              <a:gd name="T18" fmla="*/ 0 w 177"/>
              <a:gd name="T19" fmla="*/ 2147483647 h 100"/>
              <a:gd name="T20" fmla="*/ 0 w 177"/>
              <a:gd name="T21" fmla="*/ 2147483647 h 100"/>
              <a:gd name="T22" fmla="*/ 0 w 177"/>
              <a:gd name="T23" fmla="*/ 2147483647 h 100"/>
              <a:gd name="T24" fmla="*/ 2147483647 w 177"/>
              <a:gd name="T25" fmla="*/ 2147483647 h 100"/>
              <a:gd name="T26" fmla="*/ 2147483647 w 177"/>
              <a:gd name="T27" fmla="*/ 2147483647 h 100"/>
              <a:gd name="T28" fmla="*/ 2147483647 w 177"/>
              <a:gd name="T29" fmla="*/ 2147483647 h 100"/>
              <a:gd name="T30" fmla="*/ 2147483647 w 177"/>
              <a:gd name="T31" fmla="*/ 2147483647 h 100"/>
              <a:gd name="T32" fmla="*/ 2147483647 w 177"/>
              <a:gd name="T33" fmla="*/ 2147483647 h 100"/>
              <a:gd name="T34" fmla="*/ 2147483647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2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7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0" name="Freeform 9">
            <a:extLst>
              <a:ext uri="{FF2B5EF4-FFF2-40B4-BE49-F238E27FC236}">
                <a16:creationId xmlns:a16="http://schemas.microsoft.com/office/drawing/2014/main" id="{3777E596-F474-45FC-8ABA-8C68EC5EA02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37125" y="1768475"/>
            <a:ext cx="1127125" cy="2765425"/>
          </a:xfrm>
          <a:custGeom>
            <a:avLst/>
            <a:gdLst>
              <a:gd name="T0" fmla="*/ 2147483647 w 407"/>
              <a:gd name="T1" fmla="*/ 2147483647 h 999"/>
              <a:gd name="T2" fmla="*/ 2147483647 w 407"/>
              <a:gd name="T3" fmla="*/ 2147483647 h 999"/>
              <a:gd name="T4" fmla="*/ 2147483647 w 407"/>
              <a:gd name="T5" fmla="*/ 2147483647 h 999"/>
              <a:gd name="T6" fmla="*/ 2147483647 w 407"/>
              <a:gd name="T7" fmla="*/ 2147483647 h 999"/>
              <a:gd name="T8" fmla="*/ 2147483647 w 407"/>
              <a:gd name="T9" fmla="*/ 2147483647 h 999"/>
              <a:gd name="T10" fmla="*/ 2147483647 w 407"/>
              <a:gd name="T11" fmla="*/ 2147483647 h 999"/>
              <a:gd name="T12" fmla="*/ 2147483647 w 407"/>
              <a:gd name="T13" fmla="*/ 2147483647 h 999"/>
              <a:gd name="T14" fmla="*/ 2147483647 w 407"/>
              <a:gd name="T15" fmla="*/ 2147483647 h 999"/>
              <a:gd name="T16" fmla="*/ 2147483647 w 407"/>
              <a:gd name="T17" fmla="*/ 2147483647 h 999"/>
              <a:gd name="T18" fmla="*/ 2147483647 w 407"/>
              <a:gd name="T19" fmla="*/ 2147483647 h 999"/>
              <a:gd name="T20" fmla="*/ 2147483647 w 407"/>
              <a:gd name="T21" fmla="*/ 2147483647 h 999"/>
              <a:gd name="T22" fmla="*/ 2147483647 w 407"/>
              <a:gd name="T23" fmla="*/ 2147483647 h 999"/>
              <a:gd name="T24" fmla="*/ 2147483647 w 407"/>
              <a:gd name="T25" fmla="*/ 2147483647 h 999"/>
              <a:gd name="T26" fmla="*/ 2147483647 w 407"/>
              <a:gd name="T27" fmla="*/ 2147483647 h 999"/>
              <a:gd name="T28" fmla="*/ 2147483647 w 407"/>
              <a:gd name="T29" fmla="*/ 2147483647 h 999"/>
              <a:gd name="T30" fmla="*/ 2147483647 w 407"/>
              <a:gd name="T31" fmla="*/ 2147483647 h 999"/>
              <a:gd name="T32" fmla="*/ 2147483647 w 407"/>
              <a:gd name="T33" fmla="*/ 2147483647 h 999"/>
              <a:gd name="T34" fmla="*/ 2147483647 w 407"/>
              <a:gd name="T35" fmla="*/ 2147483647 h 999"/>
              <a:gd name="T36" fmla="*/ 2147483647 w 407"/>
              <a:gd name="T37" fmla="*/ 2147483647 h 999"/>
              <a:gd name="T38" fmla="*/ 2147483647 w 407"/>
              <a:gd name="T39" fmla="*/ 2147483647 h 999"/>
              <a:gd name="T40" fmla="*/ 2147483647 w 407"/>
              <a:gd name="T41" fmla="*/ 2147483647 h 999"/>
              <a:gd name="T42" fmla="*/ 2147483647 w 407"/>
              <a:gd name="T43" fmla="*/ 2147483647 h 999"/>
              <a:gd name="T44" fmla="*/ 2147483647 w 407"/>
              <a:gd name="T45" fmla="*/ 2147483647 h 999"/>
              <a:gd name="T46" fmla="*/ 2147483647 w 407"/>
              <a:gd name="T47" fmla="*/ 0 h 999"/>
              <a:gd name="T48" fmla="*/ 2147483647 w 407"/>
              <a:gd name="T49" fmla="*/ 0 h 999"/>
              <a:gd name="T50" fmla="*/ 2147483647 w 407"/>
              <a:gd name="T51" fmla="*/ 0 h 999"/>
              <a:gd name="T52" fmla="*/ 2147483647 w 407"/>
              <a:gd name="T53" fmla="*/ 0 h 999"/>
              <a:gd name="T54" fmla="*/ 2147483647 w 407"/>
              <a:gd name="T55" fmla="*/ 0 h 999"/>
              <a:gd name="T56" fmla="*/ 2147483647 w 407"/>
              <a:gd name="T57" fmla="*/ 2147483647 h 999"/>
              <a:gd name="T58" fmla="*/ 2147483647 w 407"/>
              <a:gd name="T59" fmla="*/ 2147483647 h 999"/>
              <a:gd name="T60" fmla="*/ 2147483647 w 407"/>
              <a:gd name="T61" fmla="*/ 2147483647 h 999"/>
              <a:gd name="T62" fmla="*/ 2147483647 w 407"/>
              <a:gd name="T63" fmla="*/ 2147483647 h 999"/>
              <a:gd name="T64" fmla="*/ 2147483647 w 407"/>
              <a:gd name="T65" fmla="*/ 2147483647 h 999"/>
              <a:gd name="T66" fmla="*/ 2147483647 w 407"/>
              <a:gd name="T67" fmla="*/ 2147483647 h 999"/>
              <a:gd name="T68" fmla="*/ 2147483647 w 407"/>
              <a:gd name="T69" fmla="*/ 2147483647 h 999"/>
              <a:gd name="T70" fmla="*/ 2147483647 w 407"/>
              <a:gd name="T71" fmla="*/ 2147483647 h 999"/>
              <a:gd name="T72" fmla="*/ 2147483647 w 407"/>
              <a:gd name="T73" fmla="*/ 2147483647 h 999"/>
              <a:gd name="T74" fmla="*/ 2147483647 w 407"/>
              <a:gd name="T75" fmla="*/ 2147483647 h 999"/>
              <a:gd name="T76" fmla="*/ 2147483647 w 407"/>
              <a:gd name="T77" fmla="*/ 2147483647 h 999"/>
              <a:gd name="T78" fmla="*/ 2147483647 w 407"/>
              <a:gd name="T79" fmla="*/ 2147483647 h 999"/>
              <a:gd name="T80" fmla="*/ 2147483647 w 407"/>
              <a:gd name="T81" fmla="*/ 2147483647 h 999"/>
              <a:gd name="T82" fmla="*/ 2147483647 w 407"/>
              <a:gd name="T83" fmla="*/ 2147483647 h 999"/>
              <a:gd name="T84" fmla="*/ 2147483647 w 407"/>
              <a:gd name="T85" fmla="*/ 2147483647 h 999"/>
              <a:gd name="T86" fmla="*/ 2147483647 w 407"/>
              <a:gd name="T87" fmla="*/ 2147483647 h 999"/>
              <a:gd name="T88" fmla="*/ 2147483647 w 407"/>
              <a:gd name="T89" fmla="*/ 2147483647 h 999"/>
              <a:gd name="T90" fmla="*/ 2147483647 w 407"/>
              <a:gd name="T91" fmla="*/ 2147483647 h 999"/>
              <a:gd name="T92" fmla="*/ 2147483647 w 407"/>
              <a:gd name="T93" fmla="*/ 2147483647 h 999"/>
              <a:gd name="T94" fmla="*/ 2147483647 w 407"/>
              <a:gd name="T95" fmla="*/ 2147483647 h 999"/>
              <a:gd name="T96" fmla="*/ 2147483647 w 407"/>
              <a:gd name="T97" fmla="*/ 2147483647 h 999"/>
              <a:gd name="T98" fmla="*/ 2147483647 w 407"/>
              <a:gd name="T99" fmla="*/ 2147483647 h 999"/>
              <a:gd name="T100" fmla="*/ 2147483647 w 407"/>
              <a:gd name="T101" fmla="*/ 2147483647 h 999"/>
              <a:gd name="T102" fmla="*/ 2147483647 w 407"/>
              <a:gd name="T103" fmla="*/ 2147483647 h 999"/>
              <a:gd name="T104" fmla="*/ 2147483647 w 407"/>
              <a:gd name="T105" fmla="*/ 2147483647 h 999"/>
              <a:gd name="T106" fmla="*/ 2147483647 w 407"/>
              <a:gd name="T107" fmla="*/ 2147483647 h 999"/>
              <a:gd name="T108" fmla="*/ 2147483647 w 407"/>
              <a:gd name="T109" fmla="*/ 2147483647 h 999"/>
              <a:gd name="T110" fmla="*/ 2147483647 w 407"/>
              <a:gd name="T111" fmla="*/ 2147483647 h 999"/>
              <a:gd name="T112" fmla="*/ 2147483647 w 407"/>
              <a:gd name="T113" fmla="*/ 2147483647 h 999"/>
              <a:gd name="T114" fmla="*/ 2147483647 w 407"/>
              <a:gd name="T115" fmla="*/ 2147483647 h 999"/>
              <a:gd name="T116" fmla="*/ 2147483647 w 407"/>
              <a:gd name="T117" fmla="*/ 2147483647 h 999"/>
              <a:gd name="T118" fmla="*/ 2147483647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9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7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7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5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7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6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1" name="Freeform 10">
            <a:extLst>
              <a:ext uri="{FF2B5EF4-FFF2-40B4-BE49-F238E27FC236}">
                <a16:creationId xmlns:a16="http://schemas.microsoft.com/office/drawing/2014/main" id="{26057F40-2F46-497A-A865-0A5DE3B0F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2646363"/>
            <a:ext cx="1011237" cy="1868487"/>
          </a:xfrm>
          <a:custGeom>
            <a:avLst/>
            <a:gdLst>
              <a:gd name="T0" fmla="*/ 2147483647 w 365"/>
              <a:gd name="T1" fmla="*/ 2147483647 h 675"/>
              <a:gd name="T2" fmla="*/ 2147483647 w 365"/>
              <a:gd name="T3" fmla="*/ 0 h 675"/>
              <a:gd name="T4" fmla="*/ 2147483647 w 365"/>
              <a:gd name="T5" fmla="*/ 2147483647 h 675"/>
              <a:gd name="T6" fmla="*/ 2147483647 w 365"/>
              <a:gd name="T7" fmla="*/ 2147483647 h 675"/>
              <a:gd name="T8" fmla="*/ 2147483647 w 365"/>
              <a:gd name="T9" fmla="*/ 2147483647 h 675"/>
              <a:gd name="T10" fmla="*/ 0 w 365"/>
              <a:gd name="T11" fmla="*/ 2147483647 h 675"/>
              <a:gd name="T12" fmla="*/ 0 w 365"/>
              <a:gd name="T13" fmla="*/ 2147483647 h 675"/>
              <a:gd name="T14" fmla="*/ 2147483647 w 365"/>
              <a:gd name="T15" fmla="*/ 2147483647 h 675"/>
              <a:gd name="T16" fmla="*/ 2147483647 w 365"/>
              <a:gd name="T17" fmla="*/ 2147483647 h 675"/>
              <a:gd name="T18" fmla="*/ 2147483647 w 365"/>
              <a:gd name="T19" fmla="*/ 2147483647 h 675"/>
              <a:gd name="T20" fmla="*/ 2147483647 w 365"/>
              <a:gd name="T21" fmla="*/ 2147483647 h 675"/>
              <a:gd name="T22" fmla="*/ 2147483647 w 365"/>
              <a:gd name="T23" fmla="*/ 2147483647 h 675"/>
              <a:gd name="T24" fmla="*/ 2147483647 w 365"/>
              <a:gd name="T25" fmla="*/ 2147483647 h 675"/>
              <a:gd name="T26" fmla="*/ 2147483647 w 365"/>
              <a:gd name="T27" fmla="*/ 2147483647 h 675"/>
              <a:gd name="T28" fmla="*/ 2147483647 w 365"/>
              <a:gd name="T29" fmla="*/ 2147483647 h 6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5"/>
              <a:gd name="T46" fmla="*/ 0 h 675"/>
              <a:gd name="T47" fmla="*/ 365 w 365"/>
              <a:gd name="T48" fmla="*/ 675 h 6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5" h="675">
                <a:moveTo>
                  <a:pt x="339" y="32"/>
                </a:moveTo>
                <a:cubicBezTo>
                  <a:pt x="339" y="18"/>
                  <a:pt x="342" y="8"/>
                  <a:pt x="347" y="0"/>
                </a:cubicBezTo>
                <a:cubicBezTo>
                  <a:pt x="310" y="4"/>
                  <a:pt x="272" y="11"/>
                  <a:pt x="236" y="22"/>
                </a:cubicBezTo>
                <a:cubicBezTo>
                  <a:pt x="165" y="44"/>
                  <a:pt x="96" y="73"/>
                  <a:pt x="25" y="88"/>
                </a:cubicBezTo>
                <a:cubicBezTo>
                  <a:pt x="20" y="426"/>
                  <a:pt x="20" y="426"/>
                  <a:pt x="20" y="426"/>
                </a:cubicBezTo>
                <a:cubicBezTo>
                  <a:pt x="8" y="440"/>
                  <a:pt x="0" y="467"/>
                  <a:pt x="0" y="510"/>
                </a:cubicBezTo>
                <a:cubicBezTo>
                  <a:pt x="0" y="595"/>
                  <a:pt x="0" y="595"/>
                  <a:pt x="0" y="595"/>
                </a:cubicBezTo>
                <a:cubicBezTo>
                  <a:pt x="11" y="642"/>
                  <a:pt x="35" y="673"/>
                  <a:pt x="81" y="675"/>
                </a:cubicBezTo>
                <a:cubicBezTo>
                  <a:pt x="182" y="675"/>
                  <a:pt x="182" y="675"/>
                  <a:pt x="182" y="675"/>
                </a:cubicBezTo>
                <a:cubicBezTo>
                  <a:pt x="183" y="675"/>
                  <a:pt x="183" y="675"/>
                  <a:pt x="183" y="675"/>
                </a:cubicBezTo>
                <a:cubicBezTo>
                  <a:pt x="284" y="675"/>
                  <a:pt x="284" y="675"/>
                  <a:pt x="284" y="675"/>
                </a:cubicBezTo>
                <a:cubicBezTo>
                  <a:pt x="330" y="673"/>
                  <a:pt x="354" y="642"/>
                  <a:pt x="365" y="595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4" y="467"/>
                  <a:pt x="357" y="440"/>
                  <a:pt x="345" y="426"/>
                </a:cubicBezTo>
                <a:lnTo>
                  <a:pt x="339" y="32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2" name="Freeform 11">
            <a:extLst>
              <a:ext uri="{FF2B5EF4-FFF2-40B4-BE49-F238E27FC236}">
                <a16:creationId xmlns:a16="http://schemas.microsoft.com/office/drawing/2014/main" id="{205D7370-1A0E-4490-B70A-6703B1AB7D3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31025" y="1454150"/>
            <a:ext cx="490538" cy="277813"/>
          </a:xfrm>
          <a:custGeom>
            <a:avLst/>
            <a:gdLst>
              <a:gd name="T0" fmla="*/ 2147483647 w 177"/>
              <a:gd name="T1" fmla="*/ 2147483647 h 100"/>
              <a:gd name="T2" fmla="*/ 2147483647 w 177"/>
              <a:gd name="T3" fmla="*/ 2147483647 h 100"/>
              <a:gd name="T4" fmla="*/ 2147483647 w 177"/>
              <a:gd name="T5" fmla="*/ 2147483647 h 100"/>
              <a:gd name="T6" fmla="*/ 2147483647 w 177"/>
              <a:gd name="T7" fmla="*/ 2147483647 h 100"/>
              <a:gd name="T8" fmla="*/ 2147483647 w 177"/>
              <a:gd name="T9" fmla="*/ 2147483647 h 100"/>
              <a:gd name="T10" fmla="*/ 2147483647 w 177"/>
              <a:gd name="T11" fmla="*/ 2147483647 h 100"/>
              <a:gd name="T12" fmla="*/ 2147483647 w 177"/>
              <a:gd name="T13" fmla="*/ 2147483647 h 100"/>
              <a:gd name="T14" fmla="*/ 2147483647 w 177"/>
              <a:gd name="T15" fmla="*/ 0 h 100"/>
              <a:gd name="T16" fmla="*/ 2147483647 w 177"/>
              <a:gd name="T17" fmla="*/ 0 h 100"/>
              <a:gd name="T18" fmla="*/ 0 w 177"/>
              <a:gd name="T19" fmla="*/ 2147483647 h 100"/>
              <a:gd name="T20" fmla="*/ 0 w 177"/>
              <a:gd name="T21" fmla="*/ 2147483647 h 100"/>
              <a:gd name="T22" fmla="*/ 0 w 177"/>
              <a:gd name="T23" fmla="*/ 2147483647 h 100"/>
              <a:gd name="T24" fmla="*/ 2147483647 w 177"/>
              <a:gd name="T25" fmla="*/ 2147483647 h 100"/>
              <a:gd name="T26" fmla="*/ 2147483647 w 177"/>
              <a:gd name="T27" fmla="*/ 2147483647 h 100"/>
              <a:gd name="T28" fmla="*/ 2147483647 w 177"/>
              <a:gd name="T29" fmla="*/ 2147483647 h 100"/>
              <a:gd name="T30" fmla="*/ 2147483647 w 177"/>
              <a:gd name="T31" fmla="*/ 2147483647 h 100"/>
              <a:gd name="T32" fmla="*/ 2147483647 w 177"/>
              <a:gd name="T33" fmla="*/ 2147483647 h 100"/>
              <a:gd name="T34" fmla="*/ 2147483647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1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6" y="7"/>
                  <a:pt x="26" y="7"/>
                </a:cubicBezTo>
                <a:cubicBezTo>
                  <a:pt x="151" y="7"/>
                  <a:pt x="151" y="7"/>
                  <a:pt x="151" y="7"/>
                </a:cubicBezTo>
                <a:moveTo>
                  <a:pt x="151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3" name="Freeform 12">
            <a:extLst>
              <a:ext uri="{FF2B5EF4-FFF2-40B4-BE49-F238E27FC236}">
                <a16:creationId xmlns:a16="http://schemas.microsoft.com/office/drawing/2014/main" id="{8164FEDC-3413-4926-9155-3133CB0350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613525" y="1768475"/>
            <a:ext cx="1127125" cy="2765425"/>
          </a:xfrm>
          <a:custGeom>
            <a:avLst/>
            <a:gdLst>
              <a:gd name="T0" fmla="*/ 2147483647 w 407"/>
              <a:gd name="T1" fmla="*/ 2147483647 h 999"/>
              <a:gd name="T2" fmla="*/ 2147483647 w 407"/>
              <a:gd name="T3" fmla="*/ 2147483647 h 999"/>
              <a:gd name="T4" fmla="*/ 2147483647 w 407"/>
              <a:gd name="T5" fmla="*/ 2147483647 h 999"/>
              <a:gd name="T6" fmla="*/ 2147483647 w 407"/>
              <a:gd name="T7" fmla="*/ 2147483647 h 999"/>
              <a:gd name="T8" fmla="*/ 2147483647 w 407"/>
              <a:gd name="T9" fmla="*/ 2147483647 h 999"/>
              <a:gd name="T10" fmla="*/ 2147483647 w 407"/>
              <a:gd name="T11" fmla="*/ 2147483647 h 999"/>
              <a:gd name="T12" fmla="*/ 2147483647 w 407"/>
              <a:gd name="T13" fmla="*/ 2147483647 h 999"/>
              <a:gd name="T14" fmla="*/ 2147483647 w 407"/>
              <a:gd name="T15" fmla="*/ 2147483647 h 999"/>
              <a:gd name="T16" fmla="*/ 2147483647 w 407"/>
              <a:gd name="T17" fmla="*/ 2147483647 h 999"/>
              <a:gd name="T18" fmla="*/ 2147483647 w 407"/>
              <a:gd name="T19" fmla="*/ 2147483647 h 999"/>
              <a:gd name="T20" fmla="*/ 2147483647 w 407"/>
              <a:gd name="T21" fmla="*/ 2147483647 h 999"/>
              <a:gd name="T22" fmla="*/ 2147483647 w 407"/>
              <a:gd name="T23" fmla="*/ 2147483647 h 999"/>
              <a:gd name="T24" fmla="*/ 2147483647 w 407"/>
              <a:gd name="T25" fmla="*/ 2147483647 h 999"/>
              <a:gd name="T26" fmla="*/ 2147483647 w 407"/>
              <a:gd name="T27" fmla="*/ 2147483647 h 999"/>
              <a:gd name="T28" fmla="*/ 2147483647 w 407"/>
              <a:gd name="T29" fmla="*/ 2147483647 h 999"/>
              <a:gd name="T30" fmla="*/ 2147483647 w 407"/>
              <a:gd name="T31" fmla="*/ 2147483647 h 999"/>
              <a:gd name="T32" fmla="*/ 2147483647 w 407"/>
              <a:gd name="T33" fmla="*/ 2147483647 h 999"/>
              <a:gd name="T34" fmla="*/ 2147483647 w 407"/>
              <a:gd name="T35" fmla="*/ 2147483647 h 999"/>
              <a:gd name="T36" fmla="*/ 2147483647 w 407"/>
              <a:gd name="T37" fmla="*/ 2147483647 h 999"/>
              <a:gd name="T38" fmla="*/ 2147483647 w 407"/>
              <a:gd name="T39" fmla="*/ 2147483647 h 999"/>
              <a:gd name="T40" fmla="*/ 2147483647 w 407"/>
              <a:gd name="T41" fmla="*/ 2147483647 h 999"/>
              <a:gd name="T42" fmla="*/ 2147483647 w 407"/>
              <a:gd name="T43" fmla="*/ 2147483647 h 999"/>
              <a:gd name="T44" fmla="*/ 2147483647 w 407"/>
              <a:gd name="T45" fmla="*/ 2147483647 h 999"/>
              <a:gd name="T46" fmla="*/ 2147483647 w 407"/>
              <a:gd name="T47" fmla="*/ 0 h 999"/>
              <a:gd name="T48" fmla="*/ 2147483647 w 407"/>
              <a:gd name="T49" fmla="*/ 0 h 999"/>
              <a:gd name="T50" fmla="*/ 2147483647 w 407"/>
              <a:gd name="T51" fmla="*/ 0 h 999"/>
              <a:gd name="T52" fmla="*/ 2147483647 w 407"/>
              <a:gd name="T53" fmla="*/ 0 h 999"/>
              <a:gd name="T54" fmla="*/ 2147483647 w 407"/>
              <a:gd name="T55" fmla="*/ 0 h 999"/>
              <a:gd name="T56" fmla="*/ 2147483647 w 407"/>
              <a:gd name="T57" fmla="*/ 2147483647 h 999"/>
              <a:gd name="T58" fmla="*/ 2147483647 w 407"/>
              <a:gd name="T59" fmla="*/ 2147483647 h 999"/>
              <a:gd name="T60" fmla="*/ 2147483647 w 407"/>
              <a:gd name="T61" fmla="*/ 2147483647 h 999"/>
              <a:gd name="T62" fmla="*/ 2147483647 w 407"/>
              <a:gd name="T63" fmla="*/ 2147483647 h 999"/>
              <a:gd name="T64" fmla="*/ 2147483647 w 407"/>
              <a:gd name="T65" fmla="*/ 2147483647 h 999"/>
              <a:gd name="T66" fmla="*/ 2147483647 w 407"/>
              <a:gd name="T67" fmla="*/ 2147483647 h 999"/>
              <a:gd name="T68" fmla="*/ 2147483647 w 407"/>
              <a:gd name="T69" fmla="*/ 2147483647 h 999"/>
              <a:gd name="T70" fmla="*/ 2147483647 w 407"/>
              <a:gd name="T71" fmla="*/ 2147483647 h 999"/>
              <a:gd name="T72" fmla="*/ 2147483647 w 407"/>
              <a:gd name="T73" fmla="*/ 2147483647 h 999"/>
              <a:gd name="T74" fmla="*/ 2147483647 w 407"/>
              <a:gd name="T75" fmla="*/ 2147483647 h 999"/>
              <a:gd name="T76" fmla="*/ 2147483647 w 407"/>
              <a:gd name="T77" fmla="*/ 2147483647 h 999"/>
              <a:gd name="T78" fmla="*/ 2147483647 w 407"/>
              <a:gd name="T79" fmla="*/ 2147483647 h 999"/>
              <a:gd name="T80" fmla="*/ 2147483647 w 407"/>
              <a:gd name="T81" fmla="*/ 2147483647 h 999"/>
              <a:gd name="T82" fmla="*/ 2147483647 w 407"/>
              <a:gd name="T83" fmla="*/ 2147483647 h 999"/>
              <a:gd name="T84" fmla="*/ 2147483647 w 407"/>
              <a:gd name="T85" fmla="*/ 2147483647 h 999"/>
              <a:gd name="T86" fmla="*/ 2147483647 w 407"/>
              <a:gd name="T87" fmla="*/ 2147483647 h 999"/>
              <a:gd name="T88" fmla="*/ 2147483647 w 407"/>
              <a:gd name="T89" fmla="*/ 2147483647 h 999"/>
              <a:gd name="T90" fmla="*/ 2147483647 w 407"/>
              <a:gd name="T91" fmla="*/ 2147483647 h 999"/>
              <a:gd name="T92" fmla="*/ 2147483647 w 407"/>
              <a:gd name="T93" fmla="*/ 2147483647 h 999"/>
              <a:gd name="T94" fmla="*/ 2147483647 w 407"/>
              <a:gd name="T95" fmla="*/ 2147483647 h 999"/>
              <a:gd name="T96" fmla="*/ 2147483647 w 407"/>
              <a:gd name="T97" fmla="*/ 2147483647 h 999"/>
              <a:gd name="T98" fmla="*/ 2147483647 w 407"/>
              <a:gd name="T99" fmla="*/ 2147483647 h 999"/>
              <a:gd name="T100" fmla="*/ 2147483647 w 407"/>
              <a:gd name="T101" fmla="*/ 2147483647 h 999"/>
              <a:gd name="T102" fmla="*/ 2147483647 w 407"/>
              <a:gd name="T103" fmla="*/ 2147483647 h 999"/>
              <a:gd name="T104" fmla="*/ 2147483647 w 407"/>
              <a:gd name="T105" fmla="*/ 2147483647 h 999"/>
              <a:gd name="T106" fmla="*/ 2147483647 w 407"/>
              <a:gd name="T107" fmla="*/ 2147483647 h 999"/>
              <a:gd name="T108" fmla="*/ 2147483647 w 407"/>
              <a:gd name="T109" fmla="*/ 2147483647 h 999"/>
              <a:gd name="T110" fmla="*/ 2147483647 w 407"/>
              <a:gd name="T111" fmla="*/ 2147483647 h 999"/>
              <a:gd name="T112" fmla="*/ 2147483647 w 407"/>
              <a:gd name="T113" fmla="*/ 2147483647 h 999"/>
              <a:gd name="T114" fmla="*/ 2147483647 w 407"/>
              <a:gd name="T115" fmla="*/ 2147483647 h 999"/>
              <a:gd name="T116" fmla="*/ 2147483647 w 407"/>
              <a:gd name="T117" fmla="*/ 2147483647 h 999"/>
              <a:gd name="T118" fmla="*/ 2147483647 w 407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999"/>
              <a:gd name="T182" fmla="*/ 407 w 407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999">
                <a:moveTo>
                  <a:pt x="287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0" y="90"/>
                  <a:pt x="407" y="173"/>
                  <a:pt x="373" y="310"/>
                </a:cubicBezTo>
                <a:cubicBezTo>
                  <a:pt x="365" y="319"/>
                  <a:pt x="360" y="331"/>
                  <a:pt x="360" y="349"/>
                </a:cubicBezTo>
                <a:cubicBezTo>
                  <a:pt x="366" y="743"/>
                  <a:pt x="366" y="743"/>
                  <a:pt x="366" y="743"/>
                </a:cubicBezTo>
                <a:cubicBezTo>
                  <a:pt x="378" y="757"/>
                  <a:pt x="385" y="784"/>
                  <a:pt x="386" y="827"/>
                </a:cubicBezTo>
                <a:cubicBezTo>
                  <a:pt x="386" y="912"/>
                  <a:pt x="386" y="912"/>
                  <a:pt x="386" y="912"/>
                </a:cubicBezTo>
                <a:cubicBezTo>
                  <a:pt x="375" y="959"/>
                  <a:pt x="351" y="990"/>
                  <a:pt x="305" y="992"/>
                </a:cubicBezTo>
                <a:cubicBezTo>
                  <a:pt x="204" y="992"/>
                  <a:pt x="204" y="992"/>
                  <a:pt x="204" y="992"/>
                </a:cubicBezTo>
                <a:cubicBezTo>
                  <a:pt x="102" y="992"/>
                  <a:pt x="102" y="992"/>
                  <a:pt x="102" y="992"/>
                </a:cubicBezTo>
                <a:cubicBezTo>
                  <a:pt x="56" y="990"/>
                  <a:pt x="31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1" y="784"/>
                  <a:pt x="28" y="757"/>
                  <a:pt x="41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7" y="331"/>
                  <a:pt x="41" y="319"/>
                  <a:pt x="34" y="310"/>
                </a:cubicBezTo>
                <a:cubicBezTo>
                  <a:pt x="0" y="173"/>
                  <a:pt x="36" y="90"/>
                  <a:pt x="122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3" y="7"/>
                  <a:pt x="203" y="7"/>
                  <a:pt x="203" y="7"/>
                </a:cubicBezTo>
                <a:cubicBezTo>
                  <a:pt x="287" y="7"/>
                  <a:pt x="287" y="7"/>
                  <a:pt x="287" y="7"/>
                </a:cubicBezTo>
                <a:moveTo>
                  <a:pt x="204" y="992"/>
                </a:moveTo>
                <a:cubicBezTo>
                  <a:pt x="202" y="992"/>
                  <a:pt x="202" y="992"/>
                  <a:pt x="202" y="992"/>
                </a:cubicBezTo>
                <a:cubicBezTo>
                  <a:pt x="204" y="992"/>
                  <a:pt x="204" y="992"/>
                  <a:pt x="204" y="992"/>
                </a:cubicBezTo>
                <a:moveTo>
                  <a:pt x="294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7"/>
                  <a:pt x="113" y="7"/>
                  <a:pt x="113" y="7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71" y="64"/>
                  <a:pt x="42" y="98"/>
                  <a:pt x="26" y="141"/>
                </a:cubicBezTo>
                <a:cubicBezTo>
                  <a:pt x="10" y="187"/>
                  <a:pt x="10" y="244"/>
                  <a:pt x="27" y="312"/>
                </a:cubicBezTo>
                <a:cubicBezTo>
                  <a:pt x="27" y="313"/>
                  <a:pt x="27" y="313"/>
                  <a:pt x="27" y="313"/>
                </a:cubicBezTo>
                <a:cubicBezTo>
                  <a:pt x="28" y="314"/>
                  <a:pt x="28" y="314"/>
                  <a:pt x="28" y="314"/>
                </a:cubicBezTo>
                <a:cubicBezTo>
                  <a:pt x="36" y="324"/>
                  <a:pt x="40" y="335"/>
                  <a:pt x="40" y="349"/>
                </a:cubicBezTo>
                <a:cubicBezTo>
                  <a:pt x="34" y="741"/>
                  <a:pt x="34" y="741"/>
                  <a:pt x="34" y="741"/>
                </a:cubicBezTo>
                <a:cubicBezTo>
                  <a:pt x="21" y="757"/>
                  <a:pt x="14" y="785"/>
                  <a:pt x="14" y="827"/>
                </a:cubicBezTo>
                <a:cubicBezTo>
                  <a:pt x="14" y="912"/>
                  <a:pt x="14" y="912"/>
                  <a:pt x="14" y="912"/>
                </a:cubicBezTo>
                <a:cubicBezTo>
                  <a:pt x="14" y="913"/>
                  <a:pt x="14" y="913"/>
                  <a:pt x="14" y="913"/>
                </a:cubicBezTo>
                <a:cubicBezTo>
                  <a:pt x="14" y="914"/>
                  <a:pt x="14" y="914"/>
                  <a:pt x="14" y="914"/>
                </a:cubicBezTo>
                <a:cubicBezTo>
                  <a:pt x="26" y="968"/>
                  <a:pt x="56" y="997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102" y="999"/>
                  <a:pt x="102" y="999"/>
                  <a:pt x="102" y="999"/>
                </a:cubicBezTo>
                <a:cubicBezTo>
                  <a:pt x="204" y="999"/>
                  <a:pt x="204" y="999"/>
                  <a:pt x="204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51" y="997"/>
                  <a:pt x="380" y="968"/>
                  <a:pt x="393" y="914"/>
                </a:cubicBezTo>
                <a:cubicBezTo>
                  <a:pt x="393" y="913"/>
                  <a:pt x="393" y="913"/>
                  <a:pt x="393" y="913"/>
                </a:cubicBezTo>
                <a:cubicBezTo>
                  <a:pt x="393" y="912"/>
                  <a:pt x="393" y="912"/>
                  <a:pt x="393" y="912"/>
                </a:cubicBezTo>
                <a:cubicBezTo>
                  <a:pt x="393" y="827"/>
                  <a:pt x="393" y="827"/>
                  <a:pt x="393" y="827"/>
                </a:cubicBezTo>
                <a:cubicBezTo>
                  <a:pt x="392" y="785"/>
                  <a:pt x="385" y="757"/>
                  <a:pt x="373" y="741"/>
                </a:cubicBezTo>
                <a:cubicBezTo>
                  <a:pt x="367" y="349"/>
                  <a:pt x="367" y="349"/>
                  <a:pt x="367" y="349"/>
                </a:cubicBezTo>
                <a:cubicBezTo>
                  <a:pt x="367" y="335"/>
                  <a:pt x="370" y="324"/>
                  <a:pt x="378" y="314"/>
                </a:cubicBezTo>
                <a:cubicBezTo>
                  <a:pt x="379" y="313"/>
                  <a:pt x="379" y="313"/>
                  <a:pt x="379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6" y="244"/>
                  <a:pt x="397" y="187"/>
                  <a:pt x="380" y="141"/>
                </a:cubicBezTo>
                <a:cubicBezTo>
                  <a:pt x="365" y="98"/>
                  <a:pt x="335" y="64"/>
                  <a:pt x="292" y="40"/>
                </a:cubicBezTo>
                <a:cubicBezTo>
                  <a:pt x="294" y="7"/>
                  <a:pt x="294" y="7"/>
                  <a:pt x="294" y="7"/>
                </a:cubicBezTo>
                <a:cubicBezTo>
                  <a:pt x="294" y="0"/>
                  <a:pt x="294" y="0"/>
                  <a:pt x="2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4" name="Freeform 13">
            <a:extLst>
              <a:ext uri="{FF2B5EF4-FFF2-40B4-BE49-F238E27FC236}">
                <a16:creationId xmlns:a16="http://schemas.microsoft.com/office/drawing/2014/main" id="{8AC378F3-9FCD-4CBC-BC85-394BEC8B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3963988"/>
            <a:ext cx="1009650" cy="550862"/>
          </a:xfrm>
          <a:custGeom>
            <a:avLst/>
            <a:gdLst>
              <a:gd name="T0" fmla="*/ 2147483647 w 365"/>
              <a:gd name="T1" fmla="*/ 2147483647 h 199"/>
              <a:gd name="T2" fmla="*/ 2147483647 w 365"/>
              <a:gd name="T3" fmla="*/ 2147483647 h 199"/>
              <a:gd name="T4" fmla="*/ 0 w 365"/>
              <a:gd name="T5" fmla="*/ 2147483647 h 199"/>
              <a:gd name="T6" fmla="*/ 0 w 365"/>
              <a:gd name="T7" fmla="*/ 2147483647 h 199"/>
              <a:gd name="T8" fmla="*/ 2147483647 w 365"/>
              <a:gd name="T9" fmla="*/ 2147483647 h 199"/>
              <a:gd name="T10" fmla="*/ 2147483647 w 365"/>
              <a:gd name="T11" fmla="*/ 2147483647 h 199"/>
              <a:gd name="T12" fmla="*/ 2147483647 w 365"/>
              <a:gd name="T13" fmla="*/ 2147483647 h 199"/>
              <a:gd name="T14" fmla="*/ 2147483647 w 365"/>
              <a:gd name="T15" fmla="*/ 2147483647 h 199"/>
              <a:gd name="T16" fmla="*/ 2147483647 w 365"/>
              <a:gd name="T17" fmla="*/ 2147483647 h 199"/>
              <a:gd name="T18" fmla="*/ 2147483647 w 365"/>
              <a:gd name="T19" fmla="*/ 2147483647 h 199"/>
              <a:gd name="T20" fmla="*/ 2147483647 w 365"/>
              <a:gd name="T21" fmla="*/ 0 h 199"/>
              <a:gd name="T22" fmla="*/ 2147483647 w 365"/>
              <a:gd name="T23" fmla="*/ 2147483647 h 1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5"/>
              <a:gd name="T37" fmla="*/ 0 h 199"/>
              <a:gd name="T38" fmla="*/ 365 w 365"/>
              <a:gd name="T39" fmla="*/ 199 h 1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5" h="199">
                <a:moveTo>
                  <a:pt x="236" y="23"/>
                </a:moveTo>
                <a:cubicBezTo>
                  <a:pt x="159" y="46"/>
                  <a:pt x="86" y="79"/>
                  <a:pt x="9" y="92"/>
                </a:cubicBezTo>
                <a:cubicBezTo>
                  <a:pt x="6" y="93"/>
                  <a:pt x="3" y="93"/>
                  <a:pt x="0" y="94"/>
                </a:cubicBezTo>
                <a:cubicBezTo>
                  <a:pt x="0" y="119"/>
                  <a:pt x="0" y="119"/>
                  <a:pt x="0" y="119"/>
                </a:cubicBezTo>
                <a:cubicBezTo>
                  <a:pt x="10" y="166"/>
                  <a:pt x="35" y="197"/>
                  <a:pt x="81" y="199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284" y="199"/>
                  <a:pt x="284" y="199"/>
                  <a:pt x="284" y="199"/>
                </a:cubicBezTo>
                <a:cubicBezTo>
                  <a:pt x="330" y="197"/>
                  <a:pt x="354" y="166"/>
                  <a:pt x="365" y="119"/>
                </a:cubicBezTo>
                <a:cubicBezTo>
                  <a:pt x="365" y="34"/>
                  <a:pt x="365" y="34"/>
                  <a:pt x="365" y="34"/>
                </a:cubicBezTo>
                <a:cubicBezTo>
                  <a:pt x="365" y="21"/>
                  <a:pt x="364" y="10"/>
                  <a:pt x="363" y="0"/>
                </a:cubicBezTo>
                <a:cubicBezTo>
                  <a:pt x="320" y="3"/>
                  <a:pt x="277" y="11"/>
                  <a:pt x="236" y="23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5" name="Freeform 14">
            <a:extLst>
              <a:ext uri="{FF2B5EF4-FFF2-40B4-BE49-F238E27FC236}">
                <a16:creationId xmlns:a16="http://schemas.microsoft.com/office/drawing/2014/main" id="{E84FD3E7-ECAF-45A6-BC82-E0A714D0A27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605838" y="1454150"/>
            <a:ext cx="490537" cy="277813"/>
          </a:xfrm>
          <a:custGeom>
            <a:avLst/>
            <a:gdLst>
              <a:gd name="T0" fmla="*/ 2147483647 w 177"/>
              <a:gd name="T1" fmla="*/ 2147483647 h 100"/>
              <a:gd name="T2" fmla="*/ 2147483647 w 177"/>
              <a:gd name="T3" fmla="*/ 2147483647 h 100"/>
              <a:gd name="T4" fmla="*/ 2147483647 w 177"/>
              <a:gd name="T5" fmla="*/ 2147483647 h 100"/>
              <a:gd name="T6" fmla="*/ 2147483647 w 177"/>
              <a:gd name="T7" fmla="*/ 2147483647 h 100"/>
              <a:gd name="T8" fmla="*/ 2147483647 w 177"/>
              <a:gd name="T9" fmla="*/ 2147483647 h 100"/>
              <a:gd name="T10" fmla="*/ 2147483647 w 177"/>
              <a:gd name="T11" fmla="*/ 2147483647 h 100"/>
              <a:gd name="T12" fmla="*/ 2147483647 w 177"/>
              <a:gd name="T13" fmla="*/ 2147483647 h 100"/>
              <a:gd name="T14" fmla="*/ 2147483647 w 177"/>
              <a:gd name="T15" fmla="*/ 0 h 100"/>
              <a:gd name="T16" fmla="*/ 2147483647 w 177"/>
              <a:gd name="T17" fmla="*/ 0 h 100"/>
              <a:gd name="T18" fmla="*/ 0 w 177"/>
              <a:gd name="T19" fmla="*/ 2147483647 h 100"/>
              <a:gd name="T20" fmla="*/ 0 w 177"/>
              <a:gd name="T21" fmla="*/ 2147483647 h 100"/>
              <a:gd name="T22" fmla="*/ 0 w 177"/>
              <a:gd name="T23" fmla="*/ 2147483647 h 100"/>
              <a:gd name="T24" fmla="*/ 2147483647 w 177"/>
              <a:gd name="T25" fmla="*/ 2147483647 h 100"/>
              <a:gd name="T26" fmla="*/ 2147483647 w 177"/>
              <a:gd name="T27" fmla="*/ 2147483647 h 100"/>
              <a:gd name="T28" fmla="*/ 2147483647 w 177"/>
              <a:gd name="T29" fmla="*/ 2147483647 h 100"/>
              <a:gd name="T30" fmla="*/ 2147483647 w 177"/>
              <a:gd name="T31" fmla="*/ 2147483647 h 100"/>
              <a:gd name="T32" fmla="*/ 2147483647 w 177"/>
              <a:gd name="T33" fmla="*/ 2147483647 h 100"/>
              <a:gd name="T34" fmla="*/ 2147483647 w 177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100"/>
              <a:gd name="T56" fmla="*/ 177 w 177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100">
                <a:moveTo>
                  <a:pt x="150" y="7"/>
                </a:moveTo>
                <a:cubicBezTo>
                  <a:pt x="161" y="7"/>
                  <a:pt x="170" y="16"/>
                  <a:pt x="170" y="27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16"/>
                  <a:pt x="15" y="7"/>
                  <a:pt x="26" y="7"/>
                </a:cubicBezTo>
                <a:cubicBezTo>
                  <a:pt x="150" y="7"/>
                  <a:pt x="150" y="7"/>
                  <a:pt x="150" y="7"/>
                </a:cubicBezTo>
                <a:moveTo>
                  <a:pt x="150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7" y="100"/>
                  <a:pt x="7" y="100"/>
                  <a:pt x="7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77" y="12"/>
                  <a:pt x="165" y="0"/>
                  <a:pt x="1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6" name="Freeform 15">
            <a:extLst>
              <a:ext uri="{FF2B5EF4-FFF2-40B4-BE49-F238E27FC236}">
                <a16:creationId xmlns:a16="http://schemas.microsoft.com/office/drawing/2014/main" id="{66624DF4-6BEB-4A0C-A900-EB2932E307A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285163" y="1768475"/>
            <a:ext cx="1130300" cy="2765425"/>
          </a:xfrm>
          <a:custGeom>
            <a:avLst/>
            <a:gdLst>
              <a:gd name="T0" fmla="*/ 2147483647 w 408"/>
              <a:gd name="T1" fmla="*/ 2147483647 h 999"/>
              <a:gd name="T2" fmla="*/ 2147483647 w 408"/>
              <a:gd name="T3" fmla="*/ 2147483647 h 999"/>
              <a:gd name="T4" fmla="*/ 2147483647 w 408"/>
              <a:gd name="T5" fmla="*/ 2147483647 h 999"/>
              <a:gd name="T6" fmla="*/ 2147483647 w 408"/>
              <a:gd name="T7" fmla="*/ 2147483647 h 999"/>
              <a:gd name="T8" fmla="*/ 2147483647 w 408"/>
              <a:gd name="T9" fmla="*/ 2147483647 h 999"/>
              <a:gd name="T10" fmla="*/ 2147483647 w 408"/>
              <a:gd name="T11" fmla="*/ 2147483647 h 999"/>
              <a:gd name="T12" fmla="*/ 2147483647 w 408"/>
              <a:gd name="T13" fmla="*/ 2147483647 h 999"/>
              <a:gd name="T14" fmla="*/ 2147483647 w 408"/>
              <a:gd name="T15" fmla="*/ 2147483647 h 999"/>
              <a:gd name="T16" fmla="*/ 2147483647 w 408"/>
              <a:gd name="T17" fmla="*/ 2147483647 h 999"/>
              <a:gd name="T18" fmla="*/ 2147483647 w 408"/>
              <a:gd name="T19" fmla="*/ 2147483647 h 999"/>
              <a:gd name="T20" fmla="*/ 2147483647 w 408"/>
              <a:gd name="T21" fmla="*/ 2147483647 h 999"/>
              <a:gd name="T22" fmla="*/ 2147483647 w 408"/>
              <a:gd name="T23" fmla="*/ 2147483647 h 999"/>
              <a:gd name="T24" fmla="*/ 2147483647 w 408"/>
              <a:gd name="T25" fmla="*/ 2147483647 h 999"/>
              <a:gd name="T26" fmla="*/ 2147483647 w 408"/>
              <a:gd name="T27" fmla="*/ 2147483647 h 999"/>
              <a:gd name="T28" fmla="*/ 2147483647 w 408"/>
              <a:gd name="T29" fmla="*/ 2147483647 h 999"/>
              <a:gd name="T30" fmla="*/ 2147483647 w 408"/>
              <a:gd name="T31" fmla="*/ 2147483647 h 999"/>
              <a:gd name="T32" fmla="*/ 2147483647 w 408"/>
              <a:gd name="T33" fmla="*/ 2147483647 h 999"/>
              <a:gd name="T34" fmla="*/ 2147483647 w 408"/>
              <a:gd name="T35" fmla="*/ 2147483647 h 999"/>
              <a:gd name="T36" fmla="*/ 2147483647 w 408"/>
              <a:gd name="T37" fmla="*/ 2147483647 h 999"/>
              <a:gd name="T38" fmla="*/ 2147483647 w 408"/>
              <a:gd name="T39" fmla="*/ 2147483647 h 999"/>
              <a:gd name="T40" fmla="*/ 2147483647 w 408"/>
              <a:gd name="T41" fmla="*/ 2147483647 h 999"/>
              <a:gd name="T42" fmla="*/ 2147483647 w 408"/>
              <a:gd name="T43" fmla="*/ 2147483647 h 999"/>
              <a:gd name="T44" fmla="*/ 2147483647 w 408"/>
              <a:gd name="T45" fmla="*/ 2147483647 h 999"/>
              <a:gd name="T46" fmla="*/ 2147483647 w 408"/>
              <a:gd name="T47" fmla="*/ 0 h 999"/>
              <a:gd name="T48" fmla="*/ 2147483647 w 408"/>
              <a:gd name="T49" fmla="*/ 0 h 999"/>
              <a:gd name="T50" fmla="*/ 2147483647 w 408"/>
              <a:gd name="T51" fmla="*/ 0 h 999"/>
              <a:gd name="T52" fmla="*/ 2147483647 w 408"/>
              <a:gd name="T53" fmla="*/ 0 h 999"/>
              <a:gd name="T54" fmla="*/ 2147483647 w 408"/>
              <a:gd name="T55" fmla="*/ 0 h 999"/>
              <a:gd name="T56" fmla="*/ 2147483647 w 408"/>
              <a:gd name="T57" fmla="*/ 2147483647 h 999"/>
              <a:gd name="T58" fmla="*/ 2147483647 w 408"/>
              <a:gd name="T59" fmla="*/ 2147483647 h 999"/>
              <a:gd name="T60" fmla="*/ 2147483647 w 408"/>
              <a:gd name="T61" fmla="*/ 2147483647 h 999"/>
              <a:gd name="T62" fmla="*/ 2147483647 w 408"/>
              <a:gd name="T63" fmla="*/ 2147483647 h 999"/>
              <a:gd name="T64" fmla="*/ 2147483647 w 408"/>
              <a:gd name="T65" fmla="*/ 2147483647 h 999"/>
              <a:gd name="T66" fmla="*/ 2147483647 w 408"/>
              <a:gd name="T67" fmla="*/ 2147483647 h 999"/>
              <a:gd name="T68" fmla="*/ 2147483647 w 408"/>
              <a:gd name="T69" fmla="*/ 2147483647 h 999"/>
              <a:gd name="T70" fmla="*/ 2147483647 w 408"/>
              <a:gd name="T71" fmla="*/ 2147483647 h 999"/>
              <a:gd name="T72" fmla="*/ 2147483647 w 408"/>
              <a:gd name="T73" fmla="*/ 2147483647 h 999"/>
              <a:gd name="T74" fmla="*/ 2147483647 w 408"/>
              <a:gd name="T75" fmla="*/ 2147483647 h 999"/>
              <a:gd name="T76" fmla="*/ 2147483647 w 408"/>
              <a:gd name="T77" fmla="*/ 2147483647 h 999"/>
              <a:gd name="T78" fmla="*/ 2147483647 w 408"/>
              <a:gd name="T79" fmla="*/ 2147483647 h 999"/>
              <a:gd name="T80" fmla="*/ 2147483647 w 408"/>
              <a:gd name="T81" fmla="*/ 2147483647 h 999"/>
              <a:gd name="T82" fmla="*/ 2147483647 w 408"/>
              <a:gd name="T83" fmla="*/ 2147483647 h 999"/>
              <a:gd name="T84" fmla="*/ 2147483647 w 408"/>
              <a:gd name="T85" fmla="*/ 2147483647 h 999"/>
              <a:gd name="T86" fmla="*/ 2147483647 w 408"/>
              <a:gd name="T87" fmla="*/ 2147483647 h 999"/>
              <a:gd name="T88" fmla="*/ 2147483647 w 408"/>
              <a:gd name="T89" fmla="*/ 2147483647 h 999"/>
              <a:gd name="T90" fmla="*/ 2147483647 w 408"/>
              <a:gd name="T91" fmla="*/ 2147483647 h 999"/>
              <a:gd name="T92" fmla="*/ 2147483647 w 408"/>
              <a:gd name="T93" fmla="*/ 2147483647 h 999"/>
              <a:gd name="T94" fmla="*/ 2147483647 w 408"/>
              <a:gd name="T95" fmla="*/ 2147483647 h 999"/>
              <a:gd name="T96" fmla="*/ 2147483647 w 408"/>
              <a:gd name="T97" fmla="*/ 2147483647 h 999"/>
              <a:gd name="T98" fmla="*/ 2147483647 w 408"/>
              <a:gd name="T99" fmla="*/ 2147483647 h 999"/>
              <a:gd name="T100" fmla="*/ 2147483647 w 408"/>
              <a:gd name="T101" fmla="*/ 2147483647 h 999"/>
              <a:gd name="T102" fmla="*/ 2147483647 w 408"/>
              <a:gd name="T103" fmla="*/ 2147483647 h 999"/>
              <a:gd name="T104" fmla="*/ 2147483647 w 408"/>
              <a:gd name="T105" fmla="*/ 2147483647 h 999"/>
              <a:gd name="T106" fmla="*/ 2147483647 w 408"/>
              <a:gd name="T107" fmla="*/ 2147483647 h 999"/>
              <a:gd name="T108" fmla="*/ 2147483647 w 408"/>
              <a:gd name="T109" fmla="*/ 2147483647 h 999"/>
              <a:gd name="T110" fmla="*/ 2147483647 w 408"/>
              <a:gd name="T111" fmla="*/ 2147483647 h 999"/>
              <a:gd name="T112" fmla="*/ 2147483647 w 408"/>
              <a:gd name="T113" fmla="*/ 2147483647 h 999"/>
              <a:gd name="T114" fmla="*/ 2147483647 w 408"/>
              <a:gd name="T115" fmla="*/ 2147483647 h 999"/>
              <a:gd name="T116" fmla="*/ 2147483647 w 408"/>
              <a:gd name="T117" fmla="*/ 2147483647 h 999"/>
              <a:gd name="T118" fmla="*/ 2147483647 w 408"/>
              <a:gd name="T119" fmla="*/ 0 h 9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8"/>
              <a:gd name="T181" fmla="*/ 0 h 999"/>
              <a:gd name="T182" fmla="*/ 408 w 408"/>
              <a:gd name="T183" fmla="*/ 999 h 9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8" h="999">
                <a:moveTo>
                  <a:pt x="288" y="7"/>
                </a:moveTo>
                <a:cubicBezTo>
                  <a:pt x="285" y="44"/>
                  <a:pt x="285" y="44"/>
                  <a:pt x="285" y="44"/>
                </a:cubicBezTo>
                <a:cubicBezTo>
                  <a:pt x="371" y="90"/>
                  <a:pt x="408" y="173"/>
                  <a:pt x="374" y="310"/>
                </a:cubicBezTo>
                <a:cubicBezTo>
                  <a:pt x="366" y="319"/>
                  <a:pt x="361" y="331"/>
                  <a:pt x="361" y="349"/>
                </a:cubicBezTo>
                <a:cubicBezTo>
                  <a:pt x="367" y="743"/>
                  <a:pt x="367" y="743"/>
                  <a:pt x="367" y="743"/>
                </a:cubicBezTo>
                <a:cubicBezTo>
                  <a:pt x="379" y="757"/>
                  <a:pt x="386" y="784"/>
                  <a:pt x="387" y="827"/>
                </a:cubicBezTo>
                <a:cubicBezTo>
                  <a:pt x="387" y="912"/>
                  <a:pt x="387" y="912"/>
                  <a:pt x="387" y="912"/>
                </a:cubicBezTo>
                <a:cubicBezTo>
                  <a:pt x="376" y="959"/>
                  <a:pt x="352" y="990"/>
                  <a:pt x="305" y="992"/>
                </a:cubicBezTo>
                <a:cubicBezTo>
                  <a:pt x="205" y="992"/>
                  <a:pt x="205" y="992"/>
                  <a:pt x="205" y="992"/>
                </a:cubicBezTo>
                <a:cubicBezTo>
                  <a:pt x="103" y="992"/>
                  <a:pt x="103" y="992"/>
                  <a:pt x="103" y="992"/>
                </a:cubicBezTo>
                <a:cubicBezTo>
                  <a:pt x="56" y="990"/>
                  <a:pt x="32" y="959"/>
                  <a:pt x="21" y="912"/>
                </a:cubicBezTo>
                <a:cubicBezTo>
                  <a:pt x="21" y="827"/>
                  <a:pt x="21" y="827"/>
                  <a:pt x="21" y="827"/>
                </a:cubicBezTo>
                <a:cubicBezTo>
                  <a:pt x="22" y="784"/>
                  <a:pt x="29" y="757"/>
                  <a:pt x="42" y="743"/>
                </a:cubicBezTo>
                <a:cubicBezTo>
                  <a:pt x="47" y="349"/>
                  <a:pt x="47" y="349"/>
                  <a:pt x="47" y="349"/>
                </a:cubicBezTo>
                <a:cubicBezTo>
                  <a:pt x="48" y="331"/>
                  <a:pt x="42" y="319"/>
                  <a:pt x="34" y="310"/>
                </a:cubicBezTo>
                <a:cubicBezTo>
                  <a:pt x="0" y="173"/>
                  <a:pt x="37" y="90"/>
                  <a:pt x="123" y="44"/>
                </a:cubicBezTo>
                <a:cubicBezTo>
                  <a:pt x="120" y="7"/>
                  <a:pt x="120" y="7"/>
                  <a:pt x="120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88" y="7"/>
                  <a:pt x="288" y="7"/>
                  <a:pt x="288" y="7"/>
                </a:cubicBezTo>
                <a:moveTo>
                  <a:pt x="205" y="992"/>
                </a:moveTo>
                <a:cubicBezTo>
                  <a:pt x="203" y="992"/>
                  <a:pt x="203" y="992"/>
                  <a:pt x="203" y="992"/>
                </a:cubicBezTo>
                <a:cubicBezTo>
                  <a:pt x="205" y="992"/>
                  <a:pt x="205" y="992"/>
                  <a:pt x="205" y="992"/>
                </a:cubicBezTo>
                <a:moveTo>
                  <a:pt x="295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4" y="7"/>
                  <a:pt x="114" y="7"/>
                  <a:pt x="114" y="7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72" y="64"/>
                  <a:pt x="42" y="98"/>
                  <a:pt x="27" y="141"/>
                </a:cubicBezTo>
                <a:cubicBezTo>
                  <a:pt x="11" y="187"/>
                  <a:pt x="11" y="244"/>
                  <a:pt x="28" y="312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14"/>
                  <a:pt x="29" y="314"/>
                  <a:pt x="29" y="314"/>
                </a:cubicBezTo>
                <a:cubicBezTo>
                  <a:pt x="37" y="324"/>
                  <a:pt x="41" y="335"/>
                  <a:pt x="41" y="349"/>
                </a:cubicBezTo>
                <a:cubicBezTo>
                  <a:pt x="35" y="741"/>
                  <a:pt x="35" y="741"/>
                  <a:pt x="35" y="741"/>
                </a:cubicBezTo>
                <a:cubicBezTo>
                  <a:pt x="22" y="757"/>
                  <a:pt x="15" y="785"/>
                  <a:pt x="15" y="827"/>
                </a:cubicBezTo>
                <a:cubicBezTo>
                  <a:pt x="15" y="912"/>
                  <a:pt x="15" y="912"/>
                  <a:pt x="15" y="912"/>
                </a:cubicBezTo>
                <a:cubicBezTo>
                  <a:pt x="15" y="913"/>
                  <a:pt x="15" y="913"/>
                  <a:pt x="15" y="913"/>
                </a:cubicBezTo>
                <a:cubicBezTo>
                  <a:pt x="15" y="914"/>
                  <a:pt x="15" y="914"/>
                  <a:pt x="15" y="914"/>
                </a:cubicBezTo>
                <a:cubicBezTo>
                  <a:pt x="27" y="968"/>
                  <a:pt x="57" y="997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103" y="999"/>
                  <a:pt x="103" y="999"/>
                  <a:pt x="103" y="999"/>
                </a:cubicBezTo>
                <a:cubicBezTo>
                  <a:pt x="205" y="999"/>
                  <a:pt x="205" y="999"/>
                  <a:pt x="205" y="999"/>
                </a:cubicBezTo>
                <a:cubicBezTo>
                  <a:pt x="305" y="999"/>
                  <a:pt x="305" y="999"/>
                  <a:pt x="305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51" y="997"/>
                  <a:pt x="381" y="968"/>
                  <a:pt x="393" y="914"/>
                </a:cubicBezTo>
                <a:cubicBezTo>
                  <a:pt x="394" y="913"/>
                  <a:pt x="394" y="913"/>
                  <a:pt x="394" y="913"/>
                </a:cubicBezTo>
                <a:cubicBezTo>
                  <a:pt x="394" y="912"/>
                  <a:pt x="394" y="912"/>
                  <a:pt x="394" y="912"/>
                </a:cubicBezTo>
                <a:cubicBezTo>
                  <a:pt x="394" y="827"/>
                  <a:pt x="394" y="827"/>
                  <a:pt x="394" y="827"/>
                </a:cubicBezTo>
                <a:cubicBezTo>
                  <a:pt x="393" y="785"/>
                  <a:pt x="386" y="757"/>
                  <a:pt x="373" y="741"/>
                </a:cubicBezTo>
                <a:cubicBezTo>
                  <a:pt x="368" y="349"/>
                  <a:pt x="368" y="349"/>
                  <a:pt x="368" y="349"/>
                </a:cubicBezTo>
                <a:cubicBezTo>
                  <a:pt x="368" y="335"/>
                  <a:pt x="371" y="324"/>
                  <a:pt x="379" y="314"/>
                </a:cubicBezTo>
                <a:cubicBezTo>
                  <a:pt x="380" y="313"/>
                  <a:pt x="380" y="313"/>
                  <a:pt x="380" y="313"/>
                </a:cubicBezTo>
                <a:cubicBezTo>
                  <a:pt x="380" y="312"/>
                  <a:pt x="380" y="312"/>
                  <a:pt x="380" y="312"/>
                </a:cubicBezTo>
                <a:cubicBezTo>
                  <a:pt x="397" y="244"/>
                  <a:pt x="397" y="187"/>
                  <a:pt x="381" y="141"/>
                </a:cubicBezTo>
                <a:cubicBezTo>
                  <a:pt x="366" y="98"/>
                  <a:pt x="336" y="64"/>
                  <a:pt x="293" y="40"/>
                </a:cubicBezTo>
                <a:cubicBezTo>
                  <a:pt x="295" y="7"/>
                  <a:pt x="295" y="7"/>
                  <a:pt x="295" y="7"/>
                </a:cubicBezTo>
                <a:cubicBezTo>
                  <a:pt x="295" y="0"/>
                  <a:pt x="295" y="0"/>
                  <a:pt x="2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7" name="Freeform 16">
            <a:extLst>
              <a:ext uri="{FF2B5EF4-FFF2-40B4-BE49-F238E27FC236}">
                <a16:creationId xmlns:a16="http://schemas.microsoft.com/office/drawing/2014/main" id="{4E4B5AF8-C3DE-4EA4-B849-4480F577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550" y="2003425"/>
            <a:ext cx="1054100" cy="2511425"/>
          </a:xfrm>
          <a:custGeom>
            <a:avLst/>
            <a:gdLst>
              <a:gd name="T0" fmla="*/ 2147483647 w 380"/>
              <a:gd name="T1" fmla="*/ 2147483647 h 907"/>
              <a:gd name="T2" fmla="*/ 2147483647 w 380"/>
              <a:gd name="T3" fmla="*/ 2147483647 h 907"/>
              <a:gd name="T4" fmla="*/ 2147483647 w 380"/>
              <a:gd name="T5" fmla="*/ 0 h 907"/>
              <a:gd name="T6" fmla="*/ 2147483647 w 380"/>
              <a:gd name="T7" fmla="*/ 2147483647 h 907"/>
              <a:gd name="T8" fmla="*/ 2147483647 w 380"/>
              <a:gd name="T9" fmla="*/ 2147483647 h 907"/>
              <a:gd name="T10" fmla="*/ 2147483647 w 380"/>
              <a:gd name="T11" fmla="*/ 2147483647 h 907"/>
              <a:gd name="T12" fmla="*/ 2147483647 w 380"/>
              <a:gd name="T13" fmla="*/ 2147483647 h 907"/>
              <a:gd name="T14" fmla="*/ 2147483647 w 380"/>
              <a:gd name="T15" fmla="*/ 2147483647 h 907"/>
              <a:gd name="T16" fmla="*/ 2147483647 w 380"/>
              <a:gd name="T17" fmla="*/ 2147483647 h 907"/>
              <a:gd name="T18" fmla="*/ 2147483647 w 380"/>
              <a:gd name="T19" fmla="*/ 2147483647 h 907"/>
              <a:gd name="T20" fmla="*/ 2147483647 w 380"/>
              <a:gd name="T21" fmla="*/ 2147483647 h 907"/>
              <a:gd name="T22" fmla="*/ 2147483647 w 380"/>
              <a:gd name="T23" fmla="*/ 2147483647 h 907"/>
              <a:gd name="T24" fmla="*/ 2147483647 w 380"/>
              <a:gd name="T25" fmla="*/ 2147483647 h 907"/>
              <a:gd name="T26" fmla="*/ 2147483647 w 380"/>
              <a:gd name="T27" fmla="*/ 2147483647 h 907"/>
              <a:gd name="T28" fmla="*/ 2147483647 w 380"/>
              <a:gd name="T29" fmla="*/ 2147483647 h 907"/>
              <a:gd name="T30" fmla="*/ 2147483647 w 380"/>
              <a:gd name="T31" fmla="*/ 2147483647 h 907"/>
              <a:gd name="T32" fmla="*/ 2147483647 w 380"/>
              <a:gd name="T33" fmla="*/ 2147483647 h 907"/>
              <a:gd name="T34" fmla="*/ 2147483647 w 380"/>
              <a:gd name="T35" fmla="*/ 2147483647 h 907"/>
              <a:gd name="T36" fmla="*/ 2147483647 w 380"/>
              <a:gd name="T37" fmla="*/ 2147483647 h 9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0"/>
              <a:gd name="T58" fmla="*/ 0 h 907"/>
              <a:gd name="T59" fmla="*/ 380 w 380"/>
              <a:gd name="T60" fmla="*/ 907 h 9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0" h="907">
                <a:moveTo>
                  <a:pt x="342" y="264"/>
                </a:moveTo>
                <a:cubicBezTo>
                  <a:pt x="342" y="246"/>
                  <a:pt x="347" y="234"/>
                  <a:pt x="355" y="225"/>
                </a:cubicBezTo>
                <a:cubicBezTo>
                  <a:pt x="380" y="122"/>
                  <a:pt x="366" y="49"/>
                  <a:pt x="320" y="0"/>
                </a:cubicBezTo>
                <a:cubicBezTo>
                  <a:pt x="293" y="4"/>
                  <a:pt x="265" y="10"/>
                  <a:pt x="238" y="18"/>
                </a:cubicBezTo>
                <a:cubicBezTo>
                  <a:pt x="162" y="41"/>
                  <a:pt x="89" y="73"/>
                  <a:pt x="12" y="87"/>
                </a:cubicBezTo>
                <a:cubicBezTo>
                  <a:pt x="10" y="87"/>
                  <a:pt x="9" y="87"/>
                  <a:pt x="7" y="88"/>
                </a:cubicBezTo>
                <a:cubicBezTo>
                  <a:pt x="0" y="126"/>
                  <a:pt x="2" y="171"/>
                  <a:pt x="15" y="225"/>
                </a:cubicBezTo>
                <a:cubicBezTo>
                  <a:pt x="23" y="234"/>
                  <a:pt x="29" y="246"/>
                  <a:pt x="28" y="264"/>
                </a:cubicBezTo>
                <a:cubicBezTo>
                  <a:pt x="23" y="658"/>
                  <a:pt x="23" y="658"/>
                  <a:pt x="23" y="658"/>
                </a:cubicBezTo>
                <a:cubicBezTo>
                  <a:pt x="10" y="672"/>
                  <a:pt x="3" y="699"/>
                  <a:pt x="2" y="742"/>
                </a:cubicBezTo>
                <a:cubicBezTo>
                  <a:pt x="2" y="827"/>
                  <a:pt x="2" y="827"/>
                  <a:pt x="2" y="827"/>
                </a:cubicBezTo>
                <a:cubicBezTo>
                  <a:pt x="13" y="874"/>
                  <a:pt x="37" y="905"/>
                  <a:pt x="84" y="907"/>
                </a:cubicBezTo>
                <a:cubicBezTo>
                  <a:pt x="184" y="907"/>
                  <a:pt x="184" y="907"/>
                  <a:pt x="184" y="907"/>
                </a:cubicBezTo>
                <a:cubicBezTo>
                  <a:pt x="186" y="907"/>
                  <a:pt x="186" y="907"/>
                  <a:pt x="186" y="907"/>
                </a:cubicBezTo>
                <a:cubicBezTo>
                  <a:pt x="286" y="907"/>
                  <a:pt x="286" y="907"/>
                  <a:pt x="286" y="907"/>
                </a:cubicBezTo>
                <a:cubicBezTo>
                  <a:pt x="333" y="905"/>
                  <a:pt x="357" y="874"/>
                  <a:pt x="368" y="827"/>
                </a:cubicBezTo>
                <a:cubicBezTo>
                  <a:pt x="368" y="742"/>
                  <a:pt x="368" y="742"/>
                  <a:pt x="368" y="742"/>
                </a:cubicBezTo>
                <a:cubicBezTo>
                  <a:pt x="367" y="699"/>
                  <a:pt x="360" y="672"/>
                  <a:pt x="348" y="658"/>
                </a:cubicBezTo>
                <a:lnTo>
                  <a:pt x="342" y="264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8" name="Freeform 17">
            <a:extLst>
              <a:ext uri="{FF2B5EF4-FFF2-40B4-BE49-F238E27FC236}">
                <a16:creationId xmlns:a16="http://schemas.microsoft.com/office/drawing/2014/main" id="{2B8D8412-38DE-475B-AAB9-64F11E99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403350"/>
            <a:ext cx="203200" cy="3074988"/>
          </a:xfrm>
          <a:custGeom>
            <a:avLst/>
            <a:gdLst>
              <a:gd name="T0" fmla="*/ 2147483647 w 73"/>
              <a:gd name="T1" fmla="*/ 2147483647 h 1111"/>
              <a:gd name="T2" fmla="*/ 2147483647 w 73"/>
              <a:gd name="T3" fmla="*/ 2147483647 h 1111"/>
              <a:gd name="T4" fmla="*/ 2147483647 w 73"/>
              <a:gd name="T5" fmla="*/ 2147483647 h 1111"/>
              <a:gd name="T6" fmla="*/ 2147483647 w 73"/>
              <a:gd name="T7" fmla="*/ 2147483647 h 1111"/>
              <a:gd name="T8" fmla="*/ 2147483647 w 73"/>
              <a:gd name="T9" fmla="*/ 2147483647 h 1111"/>
              <a:gd name="T10" fmla="*/ 2147483647 w 73"/>
              <a:gd name="T11" fmla="*/ 2147483647 h 1111"/>
              <a:gd name="T12" fmla="*/ 2147483647 w 73"/>
              <a:gd name="T13" fmla="*/ 2147483647 h 1111"/>
              <a:gd name="T14" fmla="*/ 2147483647 w 73"/>
              <a:gd name="T15" fmla="*/ 2147483647 h 1111"/>
              <a:gd name="T16" fmla="*/ 2147483647 w 73"/>
              <a:gd name="T17" fmla="*/ 2147483647 h 1111"/>
              <a:gd name="T18" fmla="*/ 2147483647 w 73"/>
              <a:gd name="T19" fmla="*/ 2147483647 h 1111"/>
              <a:gd name="T20" fmla="*/ 2147483647 w 73"/>
              <a:gd name="T21" fmla="*/ 2147483647 h 1111"/>
              <a:gd name="T22" fmla="*/ 2147483647 w 73"/>
              <a:gd name="T23" fmla="*/ 2147483647 h 1111"/>
              <a:gd name="T24" fmla="*/ 2147483647 w 73"/>
              <a:gd name="T25" fmla="*/ 0 h 1111"/>
              <a:gd name="T26" fmla="*/ 2147483647 w 73"/>
              <a:gd name="T27" fmla="*/ 0 h 1111"/>
              <a:gd name="T28" fmla="*/ 0 w 73"/>
              <a:gd name="T29" fmla="*/ 2147483647 h 1111"/>
              <a:gd name="T30" fmla="*/ 0 w 73"/>
              <a:gd name="T31" fmla="*/ 2147483647 h 1111"/>
              <a:gd name="T32" fmla="*/ 0 w 73"/>
              <a:gd name="T33" fmla="*/ 2147483647 h 1111"/>
              <a:gd name="T34" fmla="*/ 0 w 73"/>
              <a:gd name="T35" fmla="*/ 2147483647 h 1111"/>
              <a:gd name="T36" fmla="*/ 0 w 73"/>
              <a:gd name="T37" fmla="*/ 2147483647 h 1111"/>
              <a:gd name="T38" fmla="*/ 0 w 73"/>
              <a:gd name="T39" fmla="*/ 2147483647 h 1111"/>
              <a:gd name="T40" fmla="*/ 0 w 73"/>
              <a:gd name="T41" fmla="*/ 2147483647 h 1111"/>
              <a:gd name="T42" fmla="*/ 0 w 73"/>
              <a:gd name="T43" fmla="*/ 2147483647 h 1111"/>
              <a:gd name="T44" fmla="*/ 0 w 73"/>
              <a:gd name="T45" fmla="*/ 2147483647 h 1111"/>
              <a:gd name="T46" fmla="*/ 0 w 73"/>
              <a:gd name="T47" fmla="*/ 2147483647 h 1111"/>
              <a:gd name="T48" fmla="*/ 0 w 73"/>
              <a:gd name="T49" fmla="*/ 2147483647 h 1111"/>
              <a:gd name="T50" fmla="*/ 2147483647 w 73"/>
              <a:gd name="T51" fmla="*/ 2147483647 h 1111"/>
              <a:gd name="T52" fmla="*/ 2147483647 w 73"/>
              <a:gd name="T53" fmla="*/ 2147483647 h 1111"/>
              <a:gd name="T54" fmla="*/ 2147483647 w 73"/>
              <a:gd name="T55" fmla="*/ 2147483647 h 1111"/>
              <a:gd name="T56" fmla="*/ 2147483647 w 73"/>
              <a:gd name="T57" fmla="*/ 2147483647 h 1111"/>
              <a:gd name="T58" fmla="*/ 2147483647 w 73"/>
              <a:gd name="T59" fmla="*/ 2147483647 h 1111"/>
              <a:gd name="T60" fmla="*/ 2147483647 w 73"/>
              <a:gd name="T61" fmla="*/ 2147483647 h 1111"/>
              <a:gd name="T62" fmla="*/ 2147483647 w 73"/>
              <a:gd name="T63" fmla="*/ 2147483647 h 1111"/>
              <a:gd name="T64" fmla="*/ 2147483647 w 73"/>
              <a:gd name="T65" fmla="*/ 2147483647 h 1111"/>
              <a:gd name="T66" fmla="*/ 2147483647 w 73"/>
              <a:gd name="T67" fmla="*/ 2147483647 h 1111"/>
              <a:gd name="T68" fmla="*/ 2147483647 w 73"/>
              <a:gd name="T69" fmla="*/ 2147483647 h 1111"/>
              <a:gd name="T70" fmla="*/ 2147483647 w 73"/>
              <a:gd name="T71" fmla="*/ 2147483647 h 1111"/>
              <a:gd name="T72" fmla="*/ 2147483647 w 73"/>
              <a:gd name="T73" fmla="*/ 2147483647 h 1111"/>
              <a:gd name="T74" fmla="*/ 2147483647 w 73"/>
              <a:gd name="T75" fmla="*/ 2147483647 h 1111"/>
              <a:gd name="T76" fmla="*/ 2147483647 w 73"/>
              <a:gd name="T77" fmla="*/ 2147483647 h 1111"/>
              <a:gd name="T78" fmla="*/ 2147483647 w 73"/>
              <a:gd name="T79" fmla="*/ 2147483647 h 1111"/>
              <a:gd name="T80" fmla="*/ 2147483647 w 73"/>
              <a:gd name="T81" fmla="*/ 2147483647 h 1111"/>
              <a:gd name="T82" fmla="*/ 2147483647 w 73"/>
              <a:gd name="T83" fmla="*/ 2147483647 h 1111"/>
              <a:gd name="T84" fmla="*/ 2147483647 w 73"/>
              <a:gd name="T85" fmla="*/ 2147483647 h 1111"/>
              <a:gd name="T86" fmla="*/ 2147483647 w 73"/>
              <a:gd name="T87" fmla="*/ 2147483647 h 1111"/>
              <a:gd name="T88" fmla="*/ 2147483647 w 73"/>
              <a:gd name="T89" fmla="*/ 2147483647 h 1111"/>
              <a:gd name="T90" fmla="*/ 2147483647 w 73"/>
              <a:gd name="T91" fmla="*/ 2147483647 h 1111"/>
              <a:gd name="T92" fmla="*/ 2147483647 w 73"/>
              <a:gd name="T93" fmla="*/ 2147483647 h 1111"/>
              <a:gd name="T94" fmla="*/ 2147483647 w 73"/>
              <a:gd name="T95" fmla="*/ 2147483647 h 1111"/>
              <a:gd name="T96" fmla="*/ 2147483647 w 73"/>
              <a:gd name="T97" fmla="*/ 2147483647 h 1111"/>
              <a:gd name="T98" fmla="*/ 2147483647 w 73"/>
              <a:gd name="T99" fmla="*/ 2147483647 h 1111"/>
              <a:gd name="T100" fmla="*/ 2147483647 w 73"/>
              <a:gd name="T101" fmla="*/ 2147483647 h 1111"/>
              <a:gd name="T102" fmla="*/ 2147483647 w 73"/>
              <a:gd name="T103" fmla="*/ 2147483647 h 1111"/>
              <a:gd name="T104" fmla="*/ 2147483647 w 73"/>
              <a:gd name="T105" fmla="*/ 2147483647 h 1111"/>
              <a:gd name="T106" fmla="*/ 2147483647 w 73"/>
              <a:gd name="T107" fmla="*/ 2147483647 h 1111"/>
              <a:gd name="T108" fmla="*/ 2147483647 w 73"/>
              <a:gd name="T109" fmla="*/ 2147483647 h 1111"/>
              <a:gd name="T110" fmla="*/ 2147483647 w 73"/>
              <a:gd name="T111" fmla="*/ 2147483647 h 1111"/>
              <a:gd name="T112" fmla="*/ 2147483647 w 73"/>
              <a:gd name="T113" fmla="*/ 2147483647 h 1111"/>
              <a:gd name="T114" fmla="*/ 2147483647 w 73"/>
              <a:gd name="T115" fmla="*/ 2147483647 h 11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1111"/>
              <a:gd name="T176" fmla="*/ 73 w 73"/>
              <a:gd name="T177" fmla="*/ 1111 h 11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1111">
                <a:moveTo>
                  <a:pt x="70" y="271"/>
                </a:moveTo>
                <a:cubicBezTo>
                  <a:pt x="72" y="271"/>
                  <a:pt x="73" y="269"/>
                  <a:pt x="73" y="268"/>
                </a:cubicBezTo>
                <a:cubicBezTo>
                  <a:pt x="73" y="266"/>
                  <a:pt x="72" y="265"/>
                  <a:pt x="70" y="265"/>
                </a:cubicBezTo>
                <a:cubicBezTo>
                  <a:pt x="6" y="265"/>
                  <a:pt x="6" y="265"/>
                  <a:pt x="6" y="265"/>
                </a:cubicBezTo>
                <a:cubicBezTo>
                  <a:pt x="6" y="119"/>
                  <a:pt x="6" y="119"/>
                  <a:pt x="6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9"/>
                  <a:pt x="32" y="118"/>
                  <a:pt x="32" y="116"/>
                </a:cubicBezTo>
                <a:cubicBezTo>
                  <a:pt x="32" y="114"/>
                  <a:pt x="31" y="113"/>
                  <a:pt x="30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6"/>
                  <a:pt x="6" y="6"/>
                  <a:pt x="6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2" y="6"/>
                  <a:pt x="73" y="5"/>
                  <a:pt x="73" y="3"/>
                </a:cubicBezTo>
                <a:cubicBezTo>
                  <a:pt x="73" y="2"/>
                  <a:pt x="72" y="0"/>
                  <a:pt x="70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851"/>
                  <a:pt x="0" y="851"/>
                  <a:pt x="0" y="85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109"/>
                  <a:pt x="0" y="1110"/>
                  <a:pt x="1" y="1110"/>
                </a:cubicBezTo>
                <a:cubicBezTo>
                  <a:pt x="2" y="1111"/>
                  <a:pt x="2" y="1111"/>
                  <a:pt x="3" y="1111"/>
                </a:cubicBezTo>
                <a:cubicBezTo>
                  <a:pt x="70" y="1111"/>
                  <a:pt x="70" y="1111"/>
                  <a:pt x="70" y="1111"/>
                </a:cubicBezTo>
                <a:cubicBezTo>
                  <a:pt x="72" y="1111"/>
                  <a:pt x="73" y="1110"/>
                  <a:pt x="73" y="1108"/>
                </a:cubicBezTo>
                <a:cubicBezTo>
                  <a:pt x="73" y="1106"/>
                  <a:pt x="72" y="1105"/>
                  <a:pt x="70" y="1105"/>
                </a:cubicBezTo>
                <a:cubicBezTo>
                  <a:pt x="6" y="1105"/>
                  <a:pt x="6" y="1105"/>
                  <a:pt x="6" y="1105"/>
                </a:cubicBezTo>
                <a:cubicBezTo>
                  <a:pt x="6" y="1002"/>
                  <a:pt x="6" y="1002"/>
                  <a:pt x="6" y="1002"/>
                </a:cubicBezTo>
                <a:cubicBezTo>
                  <a:pt x="30" y="1002"/>
                  <a:pt x="30" y="1002"/>
                  <a:pt x="30" y="1002"/>
                </a:cubicBezTo>
                <a:cubicBezTo>
                  <a:pt x="31" y="1002"/>
                  <a:pt x="32" y="1001"/>
                  <a:pt x="32" y="999"/>
                </a:cubicBezTo>
                <a:cubicBezTo>
                  <a:pt x="32" y="998"/>
                  <a:pt x="31" y="996"/>
                  <a:pt x="30" y="996"/>
                </a:cubicBezTo>
                <a:cubicBezTo>
                  <a:pt x="6" y="996"/>
                  <a:pt x="6" y="996"/>
                  <a:pt x="6" y="996"/>
                </a:cubicBezTo>
                <a:cubicBezTo>
                  <a:pt x="6" y="854"/>
                  <a:pt x="6" y="854"/>
                  <a:pt x="6" y="854"/>
                </a:cubicBezTo>
                <a:cubicBezTo>
                  <a:pt x="70" y="854"/>
                  <a:pt x="70" y="854"/>
                  <a:pt x="70" y="854"/>
                </a:cubicBezTo>
                <a:cubicBezTo>
                  <a:pt x="72" y="854"/>
                  <a:pt x="73" y="852"/>
                  <a:pt x="73" y="851"/>
                </a:cubicBezTo>
                <a:cubicBezTo>
                  <a:pt x="73" y="849"/>
                  <a:pt x="72" y="848"/>
                  <a:pt x="70" y="848"/>
                </a:cubicBezTo>
                <a:cubicBezTo>
                  <a:pt x="6" y="848"/>
                  <a:pt x="6" y="848"/>
                  <a:pt x="6" y="848"/>
                </a:cubicBezTo>
                <a:cubicBezTo>
                  <a:pt x="6" y="702"/>
                  <a:pt x="6" y="702"/>
                  <a:pt x="6" y="702"/>
                </a:cubicBezTo>
                <a:cubicBezTo>
                  <a:pt x="30" y="702"/>
                  <a:pt x="30" y="702"/>
                  <a:pt x="30" y="702"/>
                </a:cubicBezTo>
                <a:cubicBezTo>
                  <a:pt x="31" y="702"/>
                  <a:pt x="32" y="701"/>
                  <a:pt x="32" y="699"/>
                </a:cubicBezTo>
                <a:cubicBezTo>
                  <a:pt x="32" y="697"/>
                  <a:pt x="31" y="696"/>
                  <a:pt x="30" y="696"/>
                </a:cubicBezTo>
                <a:cubicBezTo>
                  <a:pt x="6" y="696"/>
                  <a:pt x="6" y="696"/>
                  <a:pt x="6" y="696"/>
                </a:cubicBezTo>
                <a:cubicBezTo>
                  <a:pt x="6" y="558"/>
                  <a:pt x="6" y="558"/>
                  <a:pt x="6" y="558"/>
                </a:cubicBezTo>
                <a:cubicBezTo>
                  <a:pt x="70" y="558"/>
                  <a:pt x="70" y="558"/>
                  <a:pt x="70" y="558"/>
                </a:cubicBezTo>
                <a:cubicBezTo>
                  <a:pt x="72" y="558"/>
                  <a:pt x="73" y="557"/>
                  <a:pt x="73" y="556"/>
                </a:cubicBezTo>
                <a:cubicBezTo>
                  <a:pt x="73" y="554"/>
                  <a:pt x="72" y="553"/>
                  <a:pt x="70" y="553"/>
                </a:cubicBezTo>
                <a:cubicBezTo>
                  <a:pt x="6" y="553"/>
                  <a:pt x="6" y="553"/>
                  <a:pt x="6" y="553"/>
                </a:cubicBezTo>
                <a:cubicBezTo>
                  <a:pt x="6" y="407"/>
                  <a:pt x="6" y="407"/>
                  <a:pt x="6" y="407"/>
                </a:cubicBezTo>
                <a:cubicBezTo>
                  <a:pt x="30" y="407"/>
                  <a:pt x="30" y="407"/>
                  <a:pt x="30" y="407"/>
                </a:cubicBezTo>
                <a:cubicBezTo>
                  <a:pt x="31" y="407"/>
                  <a:pt x="32" y="405"/>
                  <a:pt x="32" y="404"/>
                </a:cubicBezTo>
                <a:cubicBezTo>
                  <a:pt x="32" y="402"/>
                  <a:pt x="31" y="401"/>
                  <a:pt x="30" y="401"/>
                </a:cubicBezTo>
                <a:cubicBezTo>
                  <a:pt x="6" y="401"/>
                  <a:pt x="6" y="401"/>
                  <a:pt x="6" y="401"/>
                </a:cubicBezTo>
                <a:cubicBezTo>
                  <a:pt x="6" y="271"/>
                  <a:pt x="6" y="271"/>
                  <a:pt x="6" y="271"/>
                </a:cubicBezTo>
                <a:lnTo>
                  <a:pt x="70" y="2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49" name="TextBox 682">
            <a:extLst>
              <a:ext uri="{FF2B5EF4-FFF2-40B4-BE49-F238E27FC236}">
                <a16:creationId xmlns:a16="http://schemas.microsoft.com/office/drawing/2014/main" id="{3A7CCCBE-0259-44D1-9884-13A4C5F5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3762375"/>
            <a:ext cx="7715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36%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50" name="TextBox 682">
            <a:extLst>
              <a:ext uri="{FF2B5EF4-FFF2-40B4-BE49-F238E27FC236}">
                <a16:creationId xmlns:a16="http://schemas.microsoft.com/office/drawing/2014/main" id="{D8325754-2CCD-42E1-819D-945E91CFB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3328988"/>
            <a:ext cx="771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51" name="TextBox 682">
            <a:extLst>
              <a:ext uri="{FF2B5EF4-FFF2-40B4-BE49-F238E27FC236}">
                <a16:creationId xmlns:a16="http://schemas.microsoft.com/office/drawing/2014/main" id="{DC7F2B80-3D45-43E1-BEE4-E33EFC50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4098925"/>
            <a:ext cx="771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52" name="TextBox 682">
            <a:extLst>
              <a:ext uri="{FF2B5EF4-FFF2-40B4-BE49-F238E27FC236}">
                <a16:creationId xmlns:a16="http://schemas.microsoft.com/office/drawing/2014/main" id="{DC26FB67-DBF7-4C9F-8FCD-BCEA3105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2914650"/>
            <a:ext cx="771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92%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53" name="TextBox 66">
            <a:extLst>
              <a:ext uri="{FF2B5EF4-FFF2-40B4-BE49-F238E27FC236}">
                <a16:creationId xmlns:a16="http://schemas.microsoft.com/office/drawing/2014/main" id="{5CF6669D-733B-4733-8B2B-B02AFA9C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4657725"/>
            <a:ext cx="11826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6454" name="TextBox 68">
            <a:extLst>
              <a:ext uri="{FF2B5EF4-FFF2-40B4-BE49-F238E27FC236}">
                <a16:creationId xmlns:a16="http://schemas.microsoft.com/office/drawing/2014/main" id="{75F2F9EF-3F03-4690-84E6-65A03C7E3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4657725"/>
            <a:ext cx="11811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6455" name="TextBox 69">
            <a:extLst>
              <a:ext uri="{FF2B5EF4-FFF2-40B4-BE49-F238E27FC236}">
                <a16:creationId xmlns:a16="http://schemas.microsoft.com/office/drawing/2014/main" id="{4A63F677-62BC-4703-828E-B80D6DC6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657725"/>
            <a:ext cx="1182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6456" name="TextBox 70">
            <a:extLst>
              <a:ext uri="{FF2B5EF4-FFF2-40B4-BE49-F238E27FC236}">
                <a16:creationId xmlns:a16="http://schemas.microsoft.com/office/drawing/2014/main" id="{F969EB4A-A3A6-4470-80C6-1F19EE9A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657725"/>
            <a:ext cx="1182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6457" name="矩形 29">
            <a:extLst>
              <a:ext uri="{FF2B5EF4-FFF2-40B4-BE49-F238E27FC236}">
                <a16:creationId xmlns:a16="http://schemas.microsoft.com/office/drawing/2014/main" id="{F898D299-E300-411B-B664-E77AC0F0E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5222875"/>
            <a:ext cx="7523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25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9" grpId="0" bldLvl="0" autoUpdateAnimBg="0"/>
      <p:bldP spid="16450" grpId="0" bldLvl="0" autoUpdateAnimBg="0"/>
      <p:bldP spid="16451" grpId="0" bldLvl="0" autoUpdateAnimBg="0"/>
      <p:bldP spid="16452" grpId="0" bldLvl="0" autoUpdateAnimBg="0"/>
      <p:bldP spid="16453" grpId="0" bldLvl="0" autoUpdateAnimBg="0"/>
      <p:bldP spid="16454" grpId="0" bldLvl="0" autoUpdateAnimBg="0"/>
      <p:bldP spid="16455" grpId="0" bldLvl="0" autoUpdateAnimBg="0"/>
      <p:bldP spid="16456" grpId="0" bldLvl="0" autoUpdateAnimBg="0"/>
      <p:bldP spid="16457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6">
            <a:extLst>
              <a:ext uri="{FF2B5EF4-FFF2-40B4-BE49-F238E27FC236}">
                <a16:creationId xmlns:a16="http://schemas.microsoft.com/office/drawing/2014/main" id="{0737F956-7180-47F1-875A-5B959F39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7">
            <a:extLst>
              <a:ext uri="{FF2B5EF4-FFF2-40B4-BE49-F238E27FC236}">
                <a16:creationId xmlns:a16="http://schemas.microsoft.com/office/drawing/2014/main" id="{BADE7FF9-A126-44D0-B268-274A34678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374913D5-4045-4A40-B8F2-53A505DAFBBA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4659" name="矩形 1">
              <a:extLst>
                <a:ext uri="{FF2B5EF4-FFF2-40B4-BE49-F238E27FC236}">
                  <a16:creationId xmlns:a16="http://schemas.microsoft.com/office/drawing/2014/main" id="{5129FDC5-8792-4566-9C04-F4970685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0" name="矩形 12">
              <a:extLst>
                <a:ext uri="{FF2B5EF4-FFF2-40B4-BE49-F238E27FC236}">
                  <a16:creationId xmlns:a16="http://schemas.microsoft.com/office/drawing/2014/main" id="{630BDC04-41E5-4F9E-BD5E-611843916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1" name="矩形 13">
              <a:extLst>
                <a:ext uri="{FF2B5EF4-FFF2-40B4-BE49-F238E27FC236}">
                  <a16:creationId xmlns:a16="http://schemas.microsoft.com/office/drawing/2014/main" id="{AC535A5D-4863-4537-BE2A-6D91CF49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2" name="矩形 14">
              <a:extLst>
                <a:ext uri="{FF2B5EF4-FFF2-40B4-BE49-F238E27FC236}">
                  <a16:creationId xmlns:a16="http://schemas.microsoft.com/office/drawing/2014/main" id="{AA4967D0-BE50-4517-8295-0BC01CB24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3" name="矩形 15">
              <a:extLst>
                <a:ext uri="{FF2B5EF4-FFF2-40B4-BE49-F238E27FC236}">
                  <a16:creationId xmlns:a16="http://schemas.microsoft.com/office/drawing/2014/main" id="{3A0B53BC-CEC6-4C1F-937C-A72BB935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4" name="矩形 16">
              <a:extLst>
                <a:ext uri="{FF2B5EF4-FFF2-40B4-BE49-F238E27FC236}">
                  <a16:creationId xmlns:a16="http://schemas.microsoft.com/office/drawing/2014/main" id="{D3982271-4C48-421B-91CC-97D198C73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5" name="矩形 17">
              <a:extLst>
                <a:ext uri="{FF2B5EF4-FFF2-40B4-BE49-F238E27FC236}">
                  <a16:creationId xmlns:a16="http://schemas.microsoft.com/office/drawing/2014/main" id="{A5F0401F-8AFA-4E17-9213-C07A4735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6" name="矩形 18">
              <a:extLst>
                <a:ext uri="{FF2B5EF4-FFF2-40B4-BE49-F238E27FC236}">
                  <a16:creationId xmlns:a16="http://schemas.microsoft.com/office/drawing/2014/main" id="{A3A4D114-2B14-4101-9CA4-D708921F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7" name="矩形 19">
              <a:extLst>
                <a:ext uri="{FF2B5EF4-FFF2-40B4-BE49-F238E27FC236}">
                  <a16:creationId xmlns:a16="http://schemas.microsoft.com/office/drawing/2014/main" id="{1123044B-3330-40ED-B390-B4D14971D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8" name="矩形 20">
              <a:extLst>
                <a:ext uri="{FF2B5EF4-FFF2-40B4-BE49-F238E27FC236}">
                  <a16:creationId xmlns:a16="http://schemas.microsoft.com/office/drawing/2014/main" id="{4827BA5F-33EC-45E1-8441-022DE5763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69" name="矩形 21">
              <a:extLst>
                <a:ext uri="{FF2B5EF4-FFF2-40B4-BE49-F238E27FC236}">
                  <a16:creationId xmlns:a16="http://schemas.microsoft.com/office/drawing/2014/main" id="{FA1F24E3-A77B-46CA-B6F7-C1F284280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0" name="矩形 22">
              <a:extLst>
                <a:ext uri="{FF2B5EF4-FFF2-40B4-BE49-F238E27FC236}">
                  <a16:creationId xmlns:a16="http://schemas.microsoft.com/office/drawing/2014/main" id="{106FA465-D319-4009-B7ED-47F33C8DB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1" name="矩形 23">
              <a:extLst>
                <a:ext uri="{FF2B5EF4-FFF2-40B4-BE49-F238E27FC236}">
                  <a16:creationId xmlns:a16="http://schemas.microsoft.com/office/drawing/2014/main" id="{46AF0DA1-4D0A-4431-AAAC-E1D986B69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2" name="矩形 24">
              <a:extLst>
                <a:ext uri="{FF2B5EF4-FFF2-40B4-BE49-F238E27FC236}">
                  <a16:creationId xmlns:a16="http://schemas.microsoft.com/office/drawing/2014/main" id="{96D4390B-3E32-4FD4-A0BF-8691510A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3" name="矩形 25">
              <a:extLst>
                <a:ext uri="{FF2B5EF4-FFF2-40B4-BE49-F238E27FC236}">
                  <a16:creationId xmlns:a16="http://schemas.microsoft.com/office/drawing/2014/main" id="{82808884-5D5B-4427-A69E-170C5364C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4" name="矩形 26">
              <a:extLst>
                <a:ext uri="{FF2B5EF4-FFF2-40B4-BE49-F238E27FC236}">
                  <a16:creationId xmlns:a16="http://schemas.microsoft.com/office/drawing/2014/main" id="{A1E16C56-A49A-403C-815F-BD8F27F8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5" name="矩形 27">
              <a:extLst>
                <a:ext uri="{FF2B5EF4-FFF2-40B4-BE49-F238E27FC236}">
                  <a16:creationId xmlns:a16="http://schemas.microsoft.com/office/drawing/2014/main" id="{8DA58984-5B32-4FE2-8526-02763B5A5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6" name="矩形 28">
              <a:extLst>
                <a:ext uri="{FF2B5EF4-FFF2-40B4-BE49-F238E27FC236}">
                  <a16:creationId xmlns:a16="http://schemas.microsoft.com/office/drawing/2014/main" id="{76CEEFBE-A918-4264-AFA7-8D479432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7" name="矩形 29">
              <a:extLst>
                <a:ext uri="{FF2B5EF4-FFF2-40B4-BE49-F238E27FC236}">
                  <a16:creationId xmlns:a16="http://schemas.microsoft.com/office/drawing/2014/main" id="{1B2F933D-B430-48A9-B458-26FEAABE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8" name="矩形 30">
              <a:extLst>
                <a:ext uri="{FF2B5EF4-FFF2-40B4-BE49-F238E27FC236}">
                  <a16:creationId xmlns:a16="http://schemas.microsoft.com/office/drawing/2014/main" id="{E48162C3-3305-49F8-AB11-349F035C9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79" name="矩形 34">
              <a:extLst>
                <a:ext uri="{FF2B5EF4-FFF2-40B4-BE49-F238E27FC236}">
                  <a16:creationId xmlns:a16="http://schemas.microsoft.com/office/drawing/2014/main" id="{8607A246-1F21-4FF6-997C-0F3DB9BED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581" name="Group 26">
            <a:extLst>
              <a:ext uri="{FF2B5EF4-FFF2-40B4-BE49-F238E27FC236}">
                <a16:creationId xmlns:a16="http://schemas.microsoft.com/office/drawing/2014/main" id="{0402ADFB-052A-4DA9-BC0B-1D668C38B325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4638" name="矩形 36">
              <a:extLst>
                <a:ext uri="{FF2B5EF4-FFF2-40B4-BE49-F238E27FC236}">
                  <a16:creationId xmlns:a16="http://schemas.microsoft.com/office/drawing/2014/main" id="{011B1D01-3CA4-4737-89E4-D8B3EF32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39" name="矩形 37">
              <a:extLst>
                <a:ext uri="{FF2B5EF4-FFF2-40B4-BE49-F238E27FC236}">
                  <a16:creationId xmlns:a16="http://schemas.microsoft.com/office/drawing/2014/main" id="{16B298E0-09F0-4756-9FCD-5C21E9649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0" name="矩形 38">
              <a:extLst>
                <a:ext uri="{FF2B5EF4-FFF2-40B4-BE49-F238E27FC236}">
                  <a16:creationId xmlns:a16="http://schemas.microsoft.com/office/drawing/2014/main" id="{65984973-2ED1-4662-BCA0-0721B1F2A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1" name="矩形 39">
              <a:extLst>
                <a:ext uri="{FF2B5EF4-FFF2-40B4-BE49-F238E27FC236}">
                  <a16:creationId xmlns:a16="http://schemas.microsoft.com/office/drawing/2014/main" id="{4361C316-11AB-435F-933A-123B91412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2" name="矩形 40">
              <a:extLst>
                <a:ext uri="{FF2B5EF4-FFF2-40B4-BE49-F238E27FC236}">
                  <a16:creationId xmlns:a16="http://schemas.microsoft.com/office/drawing/2014/main" id="{0855591D-EC6D-4F0C-8AFF-F891929BD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3" name="矩形 41">
              <a:extLst>
                <a:ext uri="{FF2B5EF4-FFF2-40B4-BE49-F238E27FC236}">
                  <a16:creationId xmlns:a16="http://schemas.microsoft.com/office/drawing/2014/main" id="{1348163F-F1DB-4225-87BF-535E5D0E7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4" name="矩形 42">
              <a:extLst>
                <a:ext uri="{FF2B5EF4-FFF2-40B4-BE49-F238E27FC236}">
                  <a16:creationId xmlns:a16="http://schemas.microsoft.com/office/drawing/2014/main" id="{FAA02E74-A550-49A1-9DD1-59185B0D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5" name="矩形 43">
              <a:extLst>
                <a:ext uri="{FF2B5EF4-FFF2-40B4-BE49-F238E27FC236}">
                  <a16:creationId xmlns:a16="http://schemas.microsoft.com/office/drawing/2014/main" id="{E55041A0-AD60-43A4-866A-555DB42E3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6" name="矩形 44">
              <a:extLst>
                <a:ext uri="{FF2B5EF4-FFF2-40B4-BE49-F238E27FC236}">
                  <a16:creationId xmlns:a16="http://schemas.microsoft.com/office/drawing/2014/main" id="{554385CB-A307-4F43-BEFD-449F5CAF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7" name="矩形 45">
              <a:extLst>
                <a:ext uri="{FF2B5EF4-FFF2-40B4-BE49-F238E27FC236}">
                  <a16:creationId xmlns:a16="http://schemas.microsoft.com/office/drawing/2014/main" id="{4E508BC5-727F-4600-B474-1DE103834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8" name="矩形 46">
              <a:extLst>
                <a:ext uri="{FF2B5EF4-FFF2-40B4-BE49-F238E27FC236}">
                  <a16:creationId xmlns:a16="http://schemas.microsoft.com/office/drawing/2014/main" id="{A0677C02-38BA-49E9-8706-EE4E0E32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49" name="矩形 47">
              <a:extLst>
                <a:ext uri="{FF2B5EF4-FFF2-40B4-BE49-F238E27FC236}">
                  <a16:creationId xmlns:a16="http://schemas.microsoft.com/office/drawing/2014/main" id="{2476725F-8D21-4ECF-8E08-6D0ED21ED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0" name="矩形 48">
              <a:extLst>
                <a:ext uri="{FF2B5EF4-FFF2-40B4-BE49-F238E27FC236}">
                  <a16:creationId xmlns:a16="http://schemas.microsoft.com/office/drawing/2014/main" id="{A7C70FE7-C32F-4508-AF64-EE1C72205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1" name="矩形 49">
              <a:extLst>
                <a:ext uri="{FF2B5EF4-FFF2-40B4-BE49-F238E27FC236}">
                  <a16:creationId xmlns:a16="http://schemas.microsoft.com/office/drawing/2014/main" id="{CFFE4E76-75D4-4AED-983C-EC36EB25F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2" name="矩形 50">
              <a:extLst>
                <a:ext uri="{FF2B5EF4-FFF2-40B4-BE49-F238E27FC236}">
                  <a16:creationId xmlns:a16="http://schemas.microsoft.com/office/drawing/2014/main" id="{091D5C10-3F4F-43A0-808D-E04E2C3B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3" name="矩形 51">
              <a:extLst>
                <a:ext uri="{FF2B5EF4-FFF2-40B4-BE49-F238E27FC236}">
                  <a16:creationId xmlns:a16="http://schemas.microsoft.com/office/drawing/2014/main" id="{DF3B21F8-54BD-46A0-9A5F-9CF5DE42C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4" name="矩形 52">
              <a:extLst>
                <a:ext uri="{FF2B5EF4-FFF2-40B4-BE49-F238E27FC236}">
                  <a16:creationId xmlns:a16="http://schemas.microsoft.com/office/drawing/2014/main" id="{BA54116A-F592-484E-B8A2-51434E966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5" name="矩形 53">
              <a:extLst>
                <a:ext uri="{FF2B5EF4-FFF2-40B4-BE49-F238E27FC236}">
                  <a16:creationId xmlns:a16="http://schemas.microsoft.com/office/drawing/2014/main" id="{1BEEA43D-2ED5-4E5B-B9F0-C4DAA2301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6" name="矩形 54">
              <a:extLst>
                <a:ext uri="{FF2B5EF4-FFF2-40B4-BE49-F238E27FC236}">
                  <a16:creationId xmlns:a16="http://schemas.microsoft.com/office/drawing/2014/main" id="{BCA8AEC8-34BD-44ED-B667-5439D25D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7" name="矩形 55">
              <a:extLst>
                <a:ext uri="{FF2B5EF4-FFF2-40B4-BE49-F238E27FC236}">
                  <a16:creationId xmlns:a16="http://schemas.microsoft.com/office/drawing/2014/main" id="{A007069A-CD63-4114-9F70-C44345CE1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58" name="矩形 56">
              <a:extLst>
                <a:ext uri="{FF2B5EF4-FFF2-40B4-BE49-F238E27FC236}">
                  <a16:creationId xmlns:a16="http://schemas.microsoft.com/office/drawing/2014/main" id="{9684CFC2-58DB-499C-975B-E189D7586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2" name="矩形 19">
            <a:extLst>
              <a:ext uri="{FF2B5EF4-FFF2-40B4-BE49-F238E27FC236}">
                <a16:creationId xmlns:a16="http://schemas.microsoft.com/office/drawing/2014/main" id="{03D9A2B7-BF1D-4FAB-9813-A9760451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3" name="文本框 20">
            <a:extLst>
              <a:ext uri="{FF2B5EF4-FFF2-40B4-BE49-F238E27FC236}">
                <a16:creationId xmlns:a16="http://schemas.microsoft.com/office/drawing/2014/main" id="{08C1EF8B-8296-4EC2-85F7-5964A3F0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4584" name="矩形 21">
            <a:extLst>
              <a:ext uri="{FF2B5EF4-FFF2-40B4-BE49-F238E27FC236}">
                <a16:creationId xmlns:a16="http://schemas.microsoft.com/office/drawing/2014/main" id="{839D9A13-C4AE-4FDB-BBA3-B8436340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文本框 1">
            <a:extLst>
              <a:ext uri="{FF2B5EF4-FFF2-40B4-BE49-F238E27FC236}">
                <a16:creationId xmlns:a16="http://schemas.microsoft.com/office/drawing/2014/main" id="{74343633-EC7C-4EA2-8D0B-1DCB91CC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389413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Summary of topics</a:t>
            </a:r>
          </a:p>
        </p:txBody>
      </p:sp>
      <p:grpSp>
        <p:nvGrpSpPr>
          <p:cNvPr id="4" name="Group 52">
            <a:extLst>
              <a:ext uri="{FF2B5EF4-FFF2-40B4-BE49-F238E27FC236}">
                <a16:creationId xmlns:a16="http://schemas.microsoft.com/office/drawing/2014/main" id="{2864DF90-D0B4-4D78-BCEF-0998EF2275CC}"/>
              </a:ext>
            </a:extLst>
          </p:cNvPr>
          <p:cNvGrpSpPr>
            <a:grpSpLocks/>
          </p:cNvGrpSpPr>
          <p:nvPr/>
        </p:nvGrpSpPr>
        <p:grpSpPr bwMode="auto">
          <a:xfrm>
            <a:off x="5032375" y="1209675"/>
            <a:ext cx="1411288" cy="1411288"/>
            <a:chOff x="0" y="0"/>
            <a:chExt cx="1411287" cy="1411288"/>
          </a:xfrm>
        </p:grpSpPr>
        <p:sp>
          <p:nvSpPr>
            <p:cNvPr id="24636" name="Oval 5">
              <a:extLst>
                <a:ext uri="{FF2B5EF4-FFF2-40B4-BE49-F238E27FC236}">
                  <a16:creationId xmlns:a16="http://schemas.microsoft.com/office/drawing/2014/main" id="{0C206944-C1E1-402A-A2FA-5624E861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11287" cy="1411288"/>
            </a:xfrm>
            <a:prstGeom prst="ellipse">
              <a:avLst/>
            </a:pr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37" name="文本框 703">
              <a:extLst>
                <a:ext uri="{FF2B5EF4-FFF2-40B4-BE49-F238E27FC236}">
                  <a16:creationId xmlns:a16="http://schemas.microsoft.com/office/drawing/2014/main" id="{FFE4770D-443E-4F13-9AD1-963DD2D52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9" y="271682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:a16="http://schemas.microsoft.com/office/drawing/2014/main" id="{2DA984CE-029E-4BA4-8008-1381093717C5}"/>
              </a:ext>
            </a:extLst>
          </p:cNvPr>
          <p:cNvGrpSpPr>
            <a:grpSpLocks/>
          </p:cNvGrpSpPr>
          <p:nvPr/>
        </p:nvGrpSpPr>
        <p:grpSpPr bwMode="auto">
          <a:xfrm>
            <a:off x="6394450" y="1579563"/>
            <a:ext cx="1406525" cy="1404937"/>
            <a:chOff x="0" y="0"/>
            <a:chExt cx="1406525" cy="1404938"/>
          </a:xfrm>
        </p:grpSpPr>
        <p:sp>
          <p:nvSpPr>
            <p:cNvPr id="24634" name="Oval 6">
              <a:extLst>
                <a:ext uri="{FF2B5EF4-FFF2-40B4-BE49-F238E27FC236}">
                  <a16:creationId xmlns:a16="http://schemas.microsoft.com/office/drawing/2014/main" id="{9A1CEE2C-3E73-46AA-965E-2695939C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6525" cy="1404938"/>
            </a:xfrm>
            <a:prstGeom prst="ellipse">
              <a:avLst/>
            </a:pr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35" name="文本框 706">
              <a:extLst>
                <a:ext uri="{FF2B5EF4-FFF2-40B4-BE49-F238E27FC236}">
                  <a16:creationId xmlns:a16="http://schemas.microsoft.com/office/drawing/2014/main" id="{7A8699EE-3892-44F0-9454-FC0473E8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67" y="316925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5B49CC08-0A4C-409F-A8AB-EA20740132EC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2970213"/>
            <a:ext cx="1406525" cy="1409700"/>
            <a:chOff x="0" y="0"/>
            <a:chExt cx="1408112" cy="1409700"/>
          </a:xfrm>
        </p:grpSpPr>
        <p:sp>
          <p:nvSpPr>
            <p:cNvPr id="24632" name="Oval 10">
              <a:extLst>
                <a:ext uri="{FF2B5EF4-FFF2-40B4-BE49-F238E27FC236}">
                  <a16:creationId xmlns:a16="http://schemas.microsoft.com/office/drawing/2014/main" id="{33C94D72-796A-4E3C-A385-2B7B3210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8112" cy="1409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33" name="文本框 709">
              <a:extLst>
                <a:ext uri="{FF2B5EF4-FFF2-40B4-BE49-F238E27FC236}">
                  <a16:creationId xmlns:a16="http://schemas.microsoft.com/office/drawing/2014/main" id="{D321A14E-1CAA-46E6-973D-89A6D5422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407412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61">
            <a:extLst>
              <a:ext uri="{FF2B5EF4-FFF2-40B4-BE49-F238E27FC236}">
                <a16:creationId xmlns:a16="http://schemas.microsoft.com/office/drawing/2014/main" id="{945D1A9D-8A3E-4533-94D0-177A20ADCDF9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3962400"/>
            <a:ext cx="1406525" cy="1409700"/>
            <a:chOff x="0" y="0"/>
            <a:chExt cx="1406525" cy="1409700"/>
          </a:xfrm>
        </p:grpSpPr>
        <p:sp>
          <p:nvSpPr>
            <p:cNvPr id="24630" name="Oval 9">
              <a:extLst>
                <a:ext uri="{FF2B5EF4-FFF2-40B4-BE49-F238E27FC236}">
                  <a16:creationId xmlns:a16="http://schemas.microsoft.com/office/drawing/2014/main" id="{EBB22F78-0658-453C-9114-371B1F9C9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6525" cy="1409700"/>
            </a:xfrm>
            <a:prstGeom prst="ellipse">
              <a:avLst/>
            </a:pr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31" name="文本框 712">
              <a:extLst>
                <a:ext uri="{FF2B5EF4-FFF2-40B4-BE49-F238E27FC236}">
                  <a16:creationId xmlns:a16="http://schemas.microsoft.com/office/drawing/2014/main" id="{8F4856BD-1AF2-4A8B-91B2-84ABE3564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553244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64">
            <a:extLst>
              <a:ext uri="{FF2B5EF4-FFF2-40B4-BE49-F238E27FC236}">
                <a16:creationId xmlns:a16="http://schemas.microsoft.com/office/drawing/2014/main" id="{D9E60D81-A70A-43A4-9BCF-2812A2A81A5B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3627438"/>
            <a:ext cx="1409700" cy="1406525"/>
            <a:chOff x="0" y="0"/>
            <a:chExt cx="1409700" cy="1406525"/>
          </a:xfrm>
        </p:grpSpPr>
        <p:sp>
          <p:nvSpPr>
            <p:cNvPr id="24628" name="Oval 8">
              <a:extLst>
                <a:ext uri="{FF2B5EF4-FFF2-40B4-BE49-F238E27FC236}">
                  <a16:creationId xmlns:a16="http://schemas.microsoft.com/office/drawing/2014/main" id="{7FFC7E5A-7ADC-42F5-9BB0-99D411FFD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9700" cy="1406525"/>
            </a:xfrm>
            <a:prstGeom prst="ellipse">
              <a:avLst/>
            </a:pr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29" name="文本框 715">
              <a:extLst>
                <a:ext uri="{FF2B5EF4-FFF2-40B4-BE49-F238E27FC236}">
                  <a16:creationId xmlns:a16="http://schemas.microsoft.com/office/drawing/2014/main" id="{A254C6D2-7583-4F9A-B735-22B33EC74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58" y="455037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id="{55A497BD-DD9D-40B6-B79C-6AE2C8BCC797}"/>
              </a:ext>
            </a:extLst>
          </p:cNvPr>
          <p:cNvGrpSpPr>
            <a:grpSpLocks/>
          </p:cNvGrpSpPr>
          <p:nvPr/>
        </p:nvGrpSpPr>
        <p:grpSpPr bwMode="auto">
          <a:xfrm>
            <a:off x="4041775" y="2233613"/>
            <a:ext cx="1409700" cy="1409700"/>
            <a:chOff x="0" y="0"/>
            <a:chExt cx="1409700" cy="1409700"/>
          </a:xfrm>
        </p:grpSpPr>
        <p:sp>
          <p:nvSpPr>
            <p:cNvPr id="24626" name="Oval 7">
              <a:extLst>
                <a:ext uri="{FF2B5EF4-FFF2-40B4-BE49-F238E27FC236}">
                  <a16:creationId xmlns:a16="http://schemas.microsoft.com/office/drawing/2014/main" id="{37C652DB-6444-4272-87BF-3060EDD32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9700" cy="1409700"/>
            </a:xfrm>
            <a:prstGeom prst="ellipse">
              <a:avLst/>
            </a:pr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27" name="文本框 718">
              <a:extLst>
                <a:ext uri="{FF2B5EF4-FFF2-40B4-BE49-F238E27FC236}">
                  <a16:creationId xmlns:a16="http://schemas.microsoft.com/office/drawing/2014/main" id="{4632FDC0-A17E-4F6B-A72D-2B1DC8040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98" y="404525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06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78" name="Oval 11">
            <a:extLst>
              <a:ext uri="{FF2B5EF4-FFF2-40B4-BE49-F238E27FC236}">
                <a16:creationId xmlns:a16="http://schemas.microsoft.com/office/drawing/2014/main" id="{A5680888-19E0-4BE0-8191-A1C6E3D4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2138363"/>
            <a:ext cx="2305050" cy="2305050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79" name="直接连接符 720">
            <a:extLst>
              <a:ext uri="{FF2B5EF4-FFF2-40B4-BE49-F238E27FC236}">
                <a16:creationId xmlns:a16="http://schemas.microsoft.com/office/drawing/2014/main" id="{D61EB03E-039E-436E-A417-B04723AF7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1352550"/>
            <a:ext cx="1588" cy="401955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17480" name="直接连接符 721">
            <a:extLst>
              <a:ext uri="{FF2B5EF4-FFF2-40B4-BE49-F238E27FC236}">
                <a16:creationId xmlns:a16="http://schemas.microsoft.com/office/drawing/2014/main" id="{13E68B4B-6FE0-4BA5-A5FF-2CA3A97A9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1368425"/>
            <a:ext cx="0" cy="40179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10" name="Group 73">
            <a:extLst>
              <a:ext uri="{FF2B5EF4-FFF2-40B4-BE49-F238E27FC236}">
                <a16:creationId xmlns:a16="http://schemas.microsoft.com/office/drawing/2014/main" id="{6C2D1F87-E1BE-460C-AD60-D5FE7A8F208F}"/>
              </a:ext>
            </a:extLst>
          </p:cNvPr>
          <p:cNvGrpSpPr>
            <a:grpSpLocks/>
          </p:cNvGrpSpPr>
          <p:nvPr/>
        </p:nvGrpSpPr>
        <p:grpSpPr bwMode="auto">
          <a:xfrm>
            <a:off x="8931275" y="1136650"/>
            <a:ext cx="3035300" cy="1108174"/>
            <a:chOff x="0" y="0"/>
            <a:chExt cx="3035337" cy="1107641"/>
          </a:xfrm>
        </p:grpSpPr>
        <p:sp>
          <p:nvSpPr>
            <p:cNvPr id="24622" name="Freeform 45">
              <a:extLst>
                <a:ext uri="{FF2B5EF4-FFF2-40B4-BE49-F238E27FC236}">
                  <a16:creationId xmlns:a16="http://schemas.microsoft.com/office/drawing/2014/main" id="{150B8A18-92E8-4F44-85E3-5C416DA99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95"/>
              <a:ext cx="463550" cy="665163"/>
            </a:xfrm>
            <a:custGeom>
              <a:avLst/>
              <a:gdLst>
                <a:gd name="T0" fmla="*/ 2147483647 w 292"/>
                <a:gd name="T1" fmla="*/ 2147483647 h 419"/>
                <a:gd name="T2" fmla="*/ 2147483647 w 292"/>
                <a:gd name="T3" fmla="*/ 0 h 419"/>
                <a:gd name="T4" fmla="*/ 0 w 292"/>
                <a:gd name="T5" fmla="*/ 0 h 419"/>
                <a:gd name="T6" fmla="*/ 0 w 292"/>
                <a:gd name="T7" fmla="*/ 2147483647 h 419"/>
                <a:gd name="T8" fmla="*/ 0 w 292"/>
                <a:gd name="T9" fmla="*/ 2147483647 h 419"/>
                <a:gd name="T10" fmla="*/ 0 w 292"/>
                <a:gd name="T11" fmla="*/ 2147483647 h 419"/>
                <a:gd name="T12" fmla="*/ 2147483647 w 292"/>
                <a:gd name="T13" fmla="*/ 2147483647 h 419"/>
                <a:gd name="T14" fmla="*/ 2147483647 w 292"/>
                <a:gd name="T15" fmla="*/ 2147483647 h 419"/>
                <a:gd name="T16" fmla="*/ 2147483647 w 292"/>
                <a:gd name="T17" fmla="*/ 2147483647 h 419"/>
                <a:gd name="T18" fmla="*/ 2147483647 w 292"/>
                <a:gd name="T19" fmla="*/ 214748364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419"/>
                <a:gd name="T32" fmla="*/ 292 w 292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419">
                  <a:moveTo>
                    <a:pt x="237" y="91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186"/>
                  </a:lnTo>
                  <a:lnTo>
                    <a:pt x="0" y="419"/>
                  </a:lnTo>
                  <a:lnTo>
                    <a:pt x="29" y="419"/>
                  </a:lnTo>
                  <a:lnTo>
                    <a:pt x="29" y="186"/>
                  </a:lnTo>
                  <a:lnTo>
                    <a:pt x="292" y="186"/>
                  </a:lnTo>
                  <a:lnTo>
                    <a:pt x="237" y="91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4623" name="Group 75">
              <a:extLst>
                <a:ext uri="{FF2B5EF4-FFF2-40B4-BE49-F238E27FC236}">
                  <a16:creationId xmlns:a16="http://schemas.microsoft.com/office/drawing/2014/main" id="{C4E3FB30-B84E-4424-A7CA-9DBA89EAF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7" y="0"/>
              <a:ext cx="2380010" cy="1107641"/>
              <a:chOff x="0" y="0"/>
              <a:chExt cx="2380010" cy="1107641"/>
            </a:xfrm>
          </p:grpSpPr>
          <p:sp>
            <p:nvSpPr>
              <p:cNvPr id="24624" name="文本框 725">
                <a:extLst>
                  <a:ext uri="{FF2B5EF4-FFF2-40B4-BE49-F238E27FC236}">
                    <a16:creationId xmlns:a16="http://schemas.microsoft.com/office/drawing/2014/main" id="{0B2C10D6-529B-4135-B6EA-0CB418C6D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307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zh-CN" altLang="en-US" sz="1400"/>
              </a:p>
            </p:txBody>
          </p:sp>
          <p:sp>
            <p:nvSpPr>
              <p:cNvPr id="24625" name="矩形 726">
                <a:extLst>
                  <a:ext uri="{FF2B5EF4-FFF2-40B4-BE49-F238E27FC236}">
                    <a16:creationId xmlns:a16="http://schemas.microsoft.com/office/drawing/2014/main" id="{B6886B26-C996-4290-A9D1-3B7A130EB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332"/>
                <a:ext cx="2380010" cy="7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</a:p>
            </p:txBody>
          </p:sp>
        </p:grp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04A8F2A7-8263-4B1A-9EBC-4025907E518F}"/>
              </a:ext>
            </a:extLst>
          </p:cNvPr>
          <p:cNvGrpSpPr>
            <a:grpSpLocks/>
          </p:cNvGrpSpPr>
          <p:nvPr/>
        </p:nvGrpSpPr>
        <p:grpSpPr bwMode="auto">
          <a:xfrm>
            <a:off x="8966200" y="2882900"/>
            <a:ext cx="2997200" cy="1108174"/>
            <a:chOff x="0" y="0"/>
            <a:chExt cx="2996908" cy="1107641"/>
          </a:xfrm>
        </p:grpSpPr>
        <p:sp>
          <p:nvSpPr>
            <p:cNvPr id="24618" name="Freeform 43">
              <a:extLst>
                <a:ext uri="{FF2B5EF4-FFF2-40B4-BE49-F238E27FC236}">
                  <a16:creationId xmlns:a16="http://schemas.microsoft.com/office/drawing/2014/main" id="{E99579A7-A818-48E8-9B9B-5242A32F8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4154"/>
              <a:ext cx="463550" cy="663575"/>
            </a:xfrm>
            <a:custGeom>
              <a:avLst/>
              <a:gdLst>
                <a:gd name="T0" fmla="*/ 2147483647 w 292"/>
                <a:gd name="T1" fmla="*/ 2147483647 h 418"/>
                <a:gd name="T2" fmla="*/ 2147483647 w 292"/>
                <a:gd name="T3" fmla="*/ 0 h 418"/>
                <a:gd name="T4" fmla="*/ 0 w 292"/>
                <a:gd name="T5" fmla="*/ 0 h 418"/>
                <a:gd name="T6" fmla="*/ 0 w 292"/>
                <a:gd name="T7" fmla="*/ 2147483647 h 418"/>
                <a:gd name="T8" fmla="*/ 0 w 292"/>
                <a:gd name="T9" fmla="*/ 2147483647 h 418"/>
                <a:gd name="T10" fmla="*/ 0 w 292"/>
                <a:gd name="T11" fmla="*/ 2147483647 h 418"/>
                <a:gd name="T12" fmla="*/ 2147483647 w 292"/>
                <a:gd name="T13" fmla="*/ 2147483647 h 418"/>
                <a:gd name="T14" fmla="*/ 2147483647 w 292"/>
                <a:gd name="T15" fmla="*/ 2147483647 h 418"/>
                <a:gd name="T16" fmla="*/ 2147483647 w 292"/>
                <a:gd name="T17" fmla="*/ 2147483647 h 418"/>
                <a:gd name="T18" fmla="*/ 2147483647 w 292"/>
                <a:gd name="T19" fmla="*/ 214748364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418"/>
                <a:gd name="T32" fmla="*/ 292 w 292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418">
                  <a:moveTo>
                    <a:pt x="237" y="90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85"/>
                  </a:lnTo>
                  <a:lnTo>
                    <a:pt x="0" y="418"/>
                  </a:lnTo>
                  <a:lnTo>
                    <a:pt x="29" y="418"/>
                  </a:lnTo>
                  <a:lnTo>
                    <a:pt x="29" y="185"/>
                  </a:lnTo>
                  <a:lnTo>
                    <a:pt x="292" y="185"/>
                  </a:lnTo>
                  <a:lnTo>
                    <a:pt x="237" y="90"/>
                  </a:ln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4619" name="Group 80">
              <a:extLst>
                <a:ext uri="{FF2B5EF4-FFF2-40B4-BE49-F238E27FC236}">
                  <a16:creationId xmlns:a16="http://schemas.microsoft.com/office/drawing/2014/main" id="{570FCF32-0B43-498F-AC26-AF4F23D67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898" y="0"/>
              <a:ext cx="2380010" cy="1107641"/>
              <a:chOff x="0" y="0"/>
              <a:chExt cx="2380010" cy="1107641"/>
            </a:xfrm>
          </p:grpSpPr>
          <p:sp>
            <p:nvSpPr>
              <p:cNvPr id="24620" name="文本框 730">
                <a:extLst>
                  <a:ext uri="{FF2B5EF4-FFF2-40B4-BE49-F238E27FC236}">
                    <a16:creationId xmlns:a16="http://schemas.microsoft.com/office/drawing/2014/main" id="{08182583-AA1C-405E-8F5D-68C4B8A4A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307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zh-CN" altLang="en-US" sz="1400"/>
              </a:p>
            </p:txBody>
          </p:sp>
          <p:sp>
            <p:nvSpPr>
              <p:cNvPr id="24621" name="矩形 731">
                <a:extLst>
                  <a:ext uri="{FF2B5EF4-FFF2-40B4-BE49-F238E27FC236}">
                    <a16:creationId xmlns:a16="http://schemas.microsoft.com/office/drawing/2014/main" id="{4373416C-927B-4708-A3FF-8FB497770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332"/>
                <a:ext cx="2380010" cy="7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</a:p>
            </p:txBody>
          </p:sp>
        </p:grpSp>
      </p:grpSp>
      <p:grpSp>
        <p:nvGrpSpPr>
          <p:cNvPr id="14" name="Group 83">
            <a:extLst>
              <a:ext uri="{FF2B5EF4-FFF2-40B4-BE49-F238E27FC236}">
                <a16:creationId xmlns:a16="http://schemas.microsoft.com/office/drawing/2014/main" id="{26845AE8-3AC4-41EE-B0C2-36E68FBE7545}"/>
              </a:ext>
            </a:extLst>
          </p:cNvPr>
          <p:cNvGrpSpPr>
            <a:grpSpLocks/>
          </p:cNvGrpSpPr>
          <p:nvPr/>
        </p:nvGrpSpPr>
        <p:grpSpPr bwMode="auto">
          <a:xfrm>
            <a:off x="8966200" y="4527550"/>
            <a:ext cx="2997200" cy="1107569"/>
            <a:chOff x="0" y="0"/>
            <a:chExt cx="2996908" cy="1108851"/>
          </a:xfrm>
        </p:grpSpPr>
        <p:sp>
          <p:nvSpPr>
            <p:cNvPr id="24614" name="Freeform 43">
              <a:extLst>
                <a:ext uri="{FF2B5EF4-FFF2-40B4-BE49-F238E27FC236}">
                  <a16:creationId xmlns:a16="http://schemas.microsoft.com/office/drawing/2014/main" id="{CF525CA3-3293-44DD-A040-CED0657B8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1285"/>
              <a:ext cx="463550" cy="663575"/>
            </a:xfrm>
            <a:custGeom>
              <a:avLst/>
              <a:gdLst>
                <a:gd name="T0" fmla="*/ 2147483647 w 292"/>
                <a:gd name="T1" fmla="*/ 2147483647 h 418"/>
                <a:gd name="T2" fmla="*/ 2147483647 w 292"/>
                <a:gd name="T3" fmla="*/ 0 h 418"/>
                <a:gd name="T4" fmla="*/ 0 w 292"/>
                <a:gd name="T5" fmla="*/ 0 h 418"/>
                <a:gd name="T6" fmla="*/ 0 w 292"/>
                <a:gd name="T7" fmla="*/ 2147483647 h 418"/>
                <a:gd name="T8" fmla="*/ 0 w 292"/>
                <a:gd name="T9" fmla="*/ 2147483647 h 418"/>
                <a:gd name="T10" fmla="*/ 0 w 292"/>
                <a:gd name="T11" fmla="*/ 2147483647 h 418"/>
                <a:gd name="T12" fmla="*/ 2147483647 w 292"/>
                <a:gd name="T13" fmla="*/ 2147483647 h 418"/>
                <a:gd name="T14" fmla="*/ 2147483647 w 292"/>
                <a:gd name="T15" fmla="*/ 2147483647 h 418"/>
                <a:gd name="T16" fmla="*/ 2147483647 w 292"/>
                <a:gd name="T17" fmla="*/ 2147483647 h 418"/>
                <a:gd name="T18" fmla="*/ 2147483647 w 292"/>
                <a:gd name="T19" fmla="*/ 214748364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418"/>
                <a:gd name="T32" fmla="*/ 292 w 292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418">
                  <a:moveTo>
                    <a:pt x="237" y="90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85"/>
                  </a:lnTo>
                  <a:lnTo>
                    <a:pt x="0" y="418"/>
                  </a:lnTo>
                  <a:lnTo>
                    <a:pt x="29" y="418"/>
                  </a:lnTo>
                  <a:lnTo>
                    <a:pt x="29" y="185"/>
                  </a:lnTo>
                  <a:lnTo>
                    <a:pt x="292" y="185"/>
                  </a:lnTo>
                  <a:lnTo>
                    <a:pt x="237" y="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4615" name="Group 85">
              <a:extLst>
                <a:ext uri="{FF2B5EF4-FFF2-40B4-BE49-F238E27FC236}">
                  <a16:creationId xmlns:a16="http://schemas.microsoft.com/office/drawing/2014/main" id="{074FCAD1-F8E6-436E-AD1B-BB55B91F8A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898" y="0"/>
              <a:ext cx="2380010" cy="1108851"/>
              <a:chOff x="0" y="0"/>
              <a:chExt cx="2380010" cy="1108851"/>
            </a:xfrm>
          </p:grpSpPr>
          <p:sp>
            <p:nvSpPr>
              <p:cNvPr id="24616" name="文本框 735">
                <a:extLst>
                  <a:ext uri="{FF2B5EF4-FFF2-40B4-BE49-F238E27FC236}">
                    <a16:creationId xmlns:a16="http://schemas.microsoft.com/office/drawing/2014/main" id="{48065D61-2AEA-49F2-965E-480494D4A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308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zh-CN" altLang="en-US" sz="1400"/>
              </a:p>
            </p:txBody>
          </p:sp>
          <p:sp>
            <p:nvSpPr>
              <p:cNvPr id="24617" name="矩形 736">
                <a:extLst>
                  <a:ext uri="{FF2B5EF4-FFF2-40B4-BE49-F238E27FC236}">
                    <a16:creationId xmlns:a16="http://schemas.microsoft.com/office/drawing/2014/main" id="{D7844FAE-DF5C-47AF-8B24-C53682641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332"/>
                <a:ext cx="2380010" cy="73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</a:p>
            </p:txBody>
          </p:sp>
        </p:grpSp>
      </p:grpSp>
      <p:grpSp>
        <p:nvGrpSpPr>
          <p:cNvPr id="16" name="Group 88">
            <a:extLst>
              <a:ext uri="{FF2B5EF4-FFF2-40B4-BE49-F238E27FC236}">
                <a16:creationId xmlns:a16="http://schemas.microsoft.com/office/drawing/2014/main" id="{EC4C690D-BE83-4FB6-AF94-25C07B627C83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1158875"/>
            <a:ext cx="3035300" cy="1108174"/>
            <a:chOff x="0" y="0"/>
            <a:chExt cx="3035337" cy="1107641"/>
          </a:xfrm>
        </p:grpSpPr>
        <p:sp>
          <p:nvSpPr>
            <p:cNvPr id="24610" name="Freeform 45">
              <a:extLst>
                <a:ext uri="{FF2B5EF4-FFF2-40B4-BE49-F238E27FC236}">
                  <a16:creationId xmlns:a16="http://schemas.microsoft.com/office/drawing/2014/main" id="{DFF1BDA5-8666-4F74-93CE-F51449F5A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95"/>
              <a:ext cx="463550" cy="665163"/>
            </a:xfrm>
            <a:custGeom>
              <a:avLst/>
              <a:gdLst>
                <a:gd name="T0" fmla="*/ 2147483647 w 292"/>
                <a:gd name="T1" fmla="*/ 2147483647 h 419"/>
                <a:gd name="T2" fmla="*/ 2147483647 w 292"/>
                <a:gd name="T3" fmla="*/ 0 h 419"/>
                <a:gd name="T4" fmla="*/ 0 w 292"/>
                <a:gd name="T5" fmla="*/ 0 h 419"/>
                <a:gd name="T6" fmla="*/ 0 w 292"/>
                <a:gd name="T7" fmla="*/ 2147483647 h 419"/>
                <a:gd name="T8" fmla="*/ 0 w 292"/>
                <a:gd name="T9" fmla="*/ 2147483647 h 419"/>
                <a:gd name="T10" fmla="*/ 0 w 292"/>
                <a:gd name="T11" fmla="*/ 2147483647 h 419"/>
                <a:gd name="T12" fmla="*/ 2147483647 w 292"/>
                <a:gd name="T13" fmla="*/ 2147483647 h 419"/>
                <a:gd name="T14" fmla="*/ 2147483647 w 292"/>
                <a:gd name="T15" fmla="*/ 2147483647 h 419"/>
                <a:gd name="T16" fmla="*/ 2147483647 w 292"/>
                <a:gd name="T17" fmla="*/ 2147483647 h 419"/>
                <a:gd name="T18" fmla="*/ 2147483647 w 292"/>
                <a:gd name="T19" fmla="*/ 214748364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419"/>
                <a:gd name="T32" fmla="*/ 292 w 292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419">
                  <a:moveTo>
                    <a:pt x="237" y="91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186"/>
                  </a:lnTo>
                  <a:lnTo>
                    <a:pt x="0" y="419"/>
                  </a:lnTo>
                  <a:lnTo>
                    <a:pt x="29" y="419"/>
                  </a:lnTo>
                  <a:lnTo>
                    <a:pt x="29" y="186"/>
                  </a:lnTo>
                  <a:lnTo>
                    <a:pt x="292" y="186"/>
                  </a:lnTo>
                  <a:lnTo>
                    <a:pt x="237" y="91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4611" name="Group 90">
              <a:extLst>
                <a:ext uri="{FF2B5EF4-FFF2-40B4-BE49-F238E27FC236}">
                  <a16:creationId xmlns:a16="http://schemas.microsoft.com/office/drawing/2014/main" id="{32D03D48-E486-4DFA-A313-29F6E4EA0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7" y="0"/>
              <a:ext cx="2380010" cy="1107641"/>
              <a:chOff x="0" y="0"/>
              <a:chExt cx="2380010" cy="1107641"/>
            </a:xfrm>
          </p:grpSpPr>
          <p:sp>
            <p:nvSpPr>
              <p:cNvPr id="24612" name="文本框 740">
                <a:extLst>
                  <a:ext uri="{FF2B5EF4-FFF2-40B4-BE49-F238E27FC236}">
                    <a16:creationId xmlns:a16="http://schemas.microsoft.com/office/drawing/2014/main" id="{2FDB5896-321F-4D5E-A523-612C6DFEE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307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zh-CN" altLang="en-US" sz="1400"/>
              </a:p>
            </p:txBody>
          </p:sp>
          <p:sp>
            <p:nvSpPr>
              <p:cNvPr id="24613" name="矩形 741">
                <a:extLst>
                  <a:ext uri="{FF2B5EF4-FFF2-40B4-BE49-F238E27FC236}">
                    <a16:creationId xmlns:a16="http://schemas.microsoft.com/office/drawing/2014/main" id="{FAF8CBF9-3030-402A-A633-310170E5B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332"/>
                <a:ext cx="2380010" cy="7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</a:p>
            </p:txBody>
          </p:sp>
        </p:grpSp>
      </p:grpSp>
      <p:grpSp>
        <p:nvGrpSpPr>
          <p:cNvPr id="18" name="Group 93">
            <a:extLst>
              <a:ext uri="{FF2B5EF4-FFF2-40B4-BE49-F238E27FC236}">
                <a16:creationId xmlns:a16="http://schemas.microsoft.com/office/drawing/2014/main" id="{61315531-DC15-4913-8B55-1D7E484D92EC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2905125"/>
            <a:ext cx="2997200" cy="1108174"/>
            <a:chOff x="0" y="0"/>
            <a:chExt cx="2996908" cy="1107641"/>
          </a:xfrm>
        </p:grpSpPr>
        <p:sp>
          <p:nvSpPr>
            <p:cNvPr id="24606" name="Freeform 43">
              <a:extLst>
                <a:ext uri="{FF2B5EF4-FFF2-40B4-BE49-F238E27FC236}">
                  <a16:creationId xmlns:a16="http://schemas.microsoft.com/office/drawing/2014/main" id="{D9B6E57D-27FB-4661-A133-CC4452C72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4154"/>
              <a:ext cx="463550" cy="663575"/>
            </a:xfrm>
            <a:custGeom>
              <a:avLst/>
              <a:gdLst>
                <a:gd name="T0" fmla="*/ 2147483647 w 292"/>
                <a:gd name="T1" fmla="*/ 2147483647 h 418"/>
                <a:gd name="T2" fmla="*/ 2147483647 w 292"/>
                <a:gd name="T3" fmla="*/ 0 h 418"/>
                <a:gd name="T4" fmla="*/ 0 w 292"/>
                <a:gd name="T5" fmla="*/ 0 h 418"/>
                <a:gd name="T6" fmla="*/ 0 w 292"/>
                <a:gd name="T7" fmla="*/ 2147483647 h 418"/>
                <a:gd name="T8" fmla="*/ 0 w 292"/>
                <a:gd name="T9" fmla="*/ 2147483647 h 418"/>
                <a:gd name="T10" fmla="*/ 0 w 292"/>
                <a:gd name="T11" fmla="*/ 2147483647 h 418"/>
                <a:gd name="T12" fmla="*/ 2147483647 w 292"/>
                <a:gd name="T13" fmla="*/ 2147483647 h 418"/>
                <a:gd name="T14" fmla="*/ 2147483647 w 292"/>
                <a:gd name="T15" fmla="*/ 2147483647 h 418"/>
                <a:gd name="T16" fmla="*/ 2147483647 w 292"/>
                <a:gd name="T17" fmla="*/ 2147483647 h 418"/>
                <a:gd name="T18" fmla="*/ 2147483647 w 292"/>
                <a:gd name="T19" fmla="*/ 214748364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418"/>
                <a:gd name="T32" fmla="*/ 292 w 292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418">
                  <a:moveTo>
                    <a:pt x="237" y="90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85"/>
                  </a:lnTo>
                  <a:lnTo>
                    <a:pt x="0" y="418"/>
                  </a:lnTo>
                  <a:lnTo>
                    <a:pt x="29" y="418"/>
                  </a:lnTo>
                  <a:lnTo>
                    <a:pt x="29" y="185"/>
                  </a:lnTo>
                  <a:lnTo>
                    <a:pt x="292" y="185"/>
                  </a:lnTo>
                  <a:lnTo>
                    <a:pt x="237" y="90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4607" name="Group 95">
              <a:extLst>
                <a:ext uri="{FF2B5EF4-FFF2-40B4-BE49-F238E27FC236}">
                  <a16:creationId xmlns:a16="http://schemas.microsoft.com/office/drawing/2014/main" id="{5BF925C0-4150-45CE-98C0-465715E2A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898" y="0"/>
              <a:ext cx="2380010" cy="1107641"/>
              <a:chOff x="0" y="0"/>
              <a:chExt cx="2380010" cy="1107641"/>
            </a:xfrm>
          </p:grpSpPr>
          <p:sp>
            <p:nvSpPr>
              <p:cNvPr id="24608" name="文本框 745">
                <a:extLst>
                  <a:ext uri="{FF2B5EF4-FFF2-40B4-BE49-F238E27FC236}">
                    <a16:creationId xmlns:a16="http://schemas.microsoft.com/office/drawing/2014/main" id="{26A4E165-0860-4C7F-966A-74710F570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307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zh-CN" altLang="en-US" sz="1400"/>
              </a:p>
            </p:txBody>
          </p:sp>
          <p:sp>
            <p:nvSpPr>
              <p:cNvPr id="24609" name="矩形 746">
                <a:extLst>
                  <a:ext uri="{FF2B5EF4-FFF2-40B4-BE49-F238E27FC236}">
                    <a16:creationId xmlns:a16="http://schemas.microsoft.com/office/drawing/2014/main" id="{9BDAC951-F303-4471-B526-48AC6232F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332"/>
                <a:ext cx="2380010" cy="738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</a:p>
            </p:txBody>
          </p:sp>
        </p:grpSp>
      </p:grpSp>
      <p:grpSp>
        <p:nvGrpSpPr>
          <p:cNvPr id="20" name="Group 98">
            <a:extLst>
              <a:ext uri="{FF2B5EF4-FFF2-40B4-BE49-F238E27FC236}">
                <a16:creationId xmlns:a16="http://schemas.microsoft.com/office/drawing/2014/main" id="{135A2CF3-1C7C-4731-A863-E438A52E6C53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4548188"/>
            <a:ext cx="2997200" cy="1108174"/>
            <a:chOff x="0" y="0"/>
            <a:chExt cx="2996908" cy="1107642"/>
          </a:xfrm>
        </p:grpSpPr>
        <p:sp>
          <p:nvSpPr>
            <p:cNvPr id="24602" name="Freeform 43">
              <a:extLst>
                <a:ext uri="{FF2B5EF4-FFF2-40B4-BE49-F238E27FC236}">
                  <a16:creationId xmlns:a16="http://schemas.microsoft.com/office/drawing/2014/main" id="{3F16536A-1838-4A08-9406-60EC55E2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1285"/>
              <a:ext cx="463550" cy="663575"/>
            </a:xfrm>
            <a:custGeom>
              <a:avLst/>
              <a:gdLst>
                <a:gd name="T0" fmla="*/ 2147483647 w 292"/>
                <a:gd name="T1" fmla="*/ 2147483647 h 418"/>
                <a:gd name="T2" fmla="*/ 2147483647 w 292"/>
                <a:gd name="T3" fmla="*/ 0 h 418"/>
                <a:gd name="T4" fmla="*/ 0 w 292"/>
                <a:gd name="T5" fmla="*/ 0 h 418"/>
                <a:gd name="T6" fmla="*/ 0 w 292"/>
                <a:gd name="T7" fmla="*/ 2147483647 h 418"/>
                <a:gd name="T8" fmla="*/ 0 w 292"/>
                <a:gd name="T9" fmla="*/ 2147483647 h 418"/>
                <a:gd name="T10" fmla="*/ 0 w 292"/>
                <a:gd name="T11" fmla="*/ 2147483647 h 418"/>
                <a:gd name="T12" fmla="*/ 2147483647 w 292"/>
                <a:gd name="T13" fmla="*/ 2147483647 h 418"/>
                <a:gd name="T14" fmla="*/ 2147483647 w 292"/>
                <a:gd name="T15" fmla="*/ 2147483647 h 418"/>
                <a:gd name="T16" fmla="*/ 2147483647 w 292"/>
                <a:gd name="T17" fmla="*/ 2147483647 h 418"/>
                <a:gd name="T18" fmla="*/ 2147483647 w 292"/>
                <a:gd name="T19" fmla="*/ 214748364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418"/>
                <a:gd name="T32" fmla="*/ 292 w 292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418">
                  <a:moveTo>
                    <a:pt x="237" y="90"/>
                  </a:moveTo>
                  <a:lnTo>
                    <a:pt x="29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185"/>
                  </a:lnTo>
                  <a:lnTo>
                    <a:pt x="0" y="418"/>
                  </a:lnTo>
                  <a:lnTo>
                    <a:pt x="29" y="418"/>
                  </a:lnTo>
                  <a:lnTo>
                    <a:pt x="29" y="185"/>
                  </a:lnTo>
                  <a:lnTo>
                    <a:pt x="292" y="185"/>
                  </a:lnTo>
                  <a:lnTo>
                    <a:pt x="237" y="90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4603" name="Group 100">
              <a:extLst>
                <a:ext uri="{FF2B5EF4-FFF2-40B4-BE49-F238E27FC236}">
                  <a16:creationId xmlns:a16="http://schemas.microsoft.com/office/drawing/2014/main" id="{2C8DE267-8164-42F2-A4E6-04CBA27A5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898" y="0"/>
              <a:ext cx="2380010" cy="1107642"/>
              <a:chOff x="0" y="0"/>
              <a:chExt cx="2380010" cy="1107642"/>
            </a:xfrm>
          </p:grpSpPr>
          <p:sp>
            <p:nvSpPr>
              <p:cNvPr id="24604" name="文本框 750">
                <a:extLst>
                  <a:ext uri="{FF2B5EF4-FFF2-40B4-BE49-F238E27FC236}">
                    <a16:creationId xmlns:a16="http://schemas.microsoft.com/office/drawing/2014/main" id="{68DCED10-4E27-415E-BA19-DD16E01A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307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zh-CN" altLang="en-US" sz="1400"/>
              </a:p>
            </p:txBody>
          </p:sp>
          <p:sp>
            <p:nvSpPr>
              <p:cNvPr id="24605" name="矩形 751">
                <a:extLst>
                  <a:ext uri="{FF2B5EF4-FFF2-40B4-BE49-F238E27FC236}">
                    <a16:creationId xmlns:a16="http://schemas.microsoft.com/office/drawing/2014/main" id="{9A7A70DC-F59D-48C9-B931-AA1BA56E7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332"/>
                <a:ext cx="2380010" cy="738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400" dirty="0" err="1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400" dirty="0"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</a:p>
            </p:txBody>
          </p:sp>
        </p:grpSp>
      </p:grpSp>
      <p:pic>
        <p:nvPicPr>
          <p:cNvPr id="17511" name="图片 752">
            <a:extLst>
              <a:ext uri="{FF2B5EF4-FFF2-40B4-BE49-F238E27FC236}">
                <a16:creationId xmlns:a16="http://schemas.microsoft.com/office/drawing/2014/main" id="{6B397EA4-EB13-48E5-BCB1-F03D8043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2444750"/>
            <a:ext cx="1130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8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6">
            <a:extLst>
              <a:ext uri="{FF2B5EF4-FFF2-40B4-BE49-F238E27FC236}">
                <a16:creationId xmlns:a16="http://schemas.microsoft.com/office/drawing/2014/main" id="{F6AEE94B-DF9C-4AA6-98E6-3C1D12242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7">
            <a:extLst>
              <a:ext uri="{FF2B5EF4-FFF2-40B4-BE49-F238E27FC236}">
                <a16:creationId xmlns:a16="http://schemas.microsoft.com/office/drawing/2014/main" id="{9D8B28E4-CDC7-4DEE-8C53-BEC04629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483F7954-6C38-49C2-A40F-48E63BDE0FAE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5685" name="矩形 1">
              <a:extLst>
                <a:ext uri="{FF2B5EF4-FFF2-40B4-BE49-F238E27FC236}">
                  <a16:creationId xmlns:a16="http://schemas.microsoft.com/office/drawing/2014/main" id="{8C945D62-E247-482B-9194-B58841C12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6" name="矩形 12">
              <a:extLst>
                <a:ext uri="{FF2B5EF4-FFF2-40B4-BE49-F238E27FC236}">
                  <a16:creationId xmlns:a16="http://schemas.microsoft.com/office/drawing/2014/main" id="{16B0F9A9-D194-413B-A798-CBB0B80CA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7" name="矩形 13">
              <a:extLst>
                <a:ext uri="{FF2B5EF4-FFF2-40B4-BE49-F238E27FC236}">
                  <a16:creationId xmlns:a16="http://schemas.microsoft.com/office/drawing/2014/main" id="{0D5E42FF-3745-4B5B-9725-29F803253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8" name="矩形 14">
              <a:extLst>
                <a:ext uri="{FF2B5EF4-FFF2-40B4-BE49-F238E27FC236}">
                  <a16:creationId xmlns:a16="http://schemas.microsoft.com/office/drawing/2014/main" id="{6AEAFBA0-E1F5-47F4-88D4-A2D48755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9" name="矩形 15">
              <a:extLst>
                <a:ext uri="{FF2B5EF4-FFF2-40B4-BE49-F238E27FC236}">
                  <a16:creationId xmlns:a16="http://schemas.microsoft.com/office/drawing/2014/main" id="{454111A3-24CF-4C80-91BB-C6E89217A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0" name="矩形 16">
              <a:extLst>
                <a:ext uri="{FF2B5EF4-FFF2-40B4-BE49-F238E27FC236}">
                  <a16:creationId xmlns:a16="http://schemas.microsoft.com/office/drawing/2014/main" id="{0E3A07D4-001D-4D11-8D42-183FB146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1" name="矩形 17">
              <a:extLst>
                <a:ext uri="{FF2B5EF4-FFF2-40B4-BE49-F238E27FC236}">
                  <a16:creationId xmlns:a16="http://schemas.microsoft.com/office/drawing/2014/main" id="{96CFAF22-8E93-404F-B735-FE7F6ECA5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2" name="矩形 18">
              <a:extLst>
                <a:ext uri="{FF2B5EF4-FFF2-40B4-BE49-F238E27FC236}">
                  <a16:creationId xmlns:a16="http://schemas.microsoft.com/office/drawing/2014/main" id="{0EAD710E-9119-48FB-8174-FBB67D13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3" name="矩形 19">
              <a:extLst>
                <a:ext uri="{FF2B5EF4-FFF2-40B4-BE49-F238E27FC236}">
                  <a16:creationId xmlns:a16="http://schemas.microsoft.com/office/drawing/2014/main" id="{15A0592A-55BB-4CF1-84C6-22ED4C74B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4" name="矩形 20">
              <a:extLst>
                <a:ext uri="{FF2B5EF4-FFF2-40B4-BE49-F238E27FC236}">
                  <a16:creationId xmlns:a16="http://schemas.microsoft.com/office/drawing/2014/main" id="{CB329801-5942-421A-9B1E-6A90FD3AB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5" name="矩形 21">
              <a:extLst>
                <a:ext uri="{FF2B5EF4-FFF2-40B4-BE49-F238E27FC236}">
                  <a16:creationId xmlns:a16="http://schemas.microsoft.com/office/drawing/2014/main" id="{89F38653-AB39-4093-865B-2AAD22F2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6" name="矩形 22">
              <a:extLst>
                <a:ext uri="{FF2B5EF4-FFF2-40B4-BE49-F238E27FC236}">
                  <a16:creationId xmlns:a16="http://schemas.microsoft.com/office/drawing/2014/main" id="{5BDA9C70-1906-4535-843D-78F02CF82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7" name="矩形 23">
              <a:extLst>
                <a:ext uri="{FF2B5EF4-FFF2-40B4-BE49-F238E27FC236}">
                  <a16:creationId xmlns:a16="http://schemas.microsoft.com/office/drawing/2014/main" id="{D8FDF1B6-CF7B-4751-81A2-D7DBFC19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8" name="矩形 24">
              <a:extLst>
                <a:ext uri="{FF2B5EF4-FFF2-40B4-BE49-F238E27FC236}">
                  <a16:creationId xmlns:a16="http://schemas.microsoft.com/office/drawing/2014/main" id="{A44046A0-7E7D-407B-B2E6-01173821C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99" name="矩形 25">
              <a:extLst>
                <a:ext uri="{FF2B5EF4-FFF2-40B4-BE49-F238E27FC236}">
                  <a16:creationId xmlns:a16="http://schemas.microsoft.com/office/drawing/2014/main" id="{9A52D3DD-398F-4839-817D-20D1F3F74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700" name="矩形 26">
              <a:extLst>
                <a:ext uri="{FF2B5EF4-FFF2-40B4-BE49-F238E27FC236}">
                  <a16:creationId xmlns:a16="http://schemas.microsoft.com/office/drawing/2014/main" id="{A645C1FF-ACA4-493E-B7AE-00B917C9B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701" name="矩形 27">
              <a:extLst>
                <a:ext uri="{FF2B5EF4-FFF2-40B4-BE49-F238E27FC236}">
                  <a16:creationId xmlns:a16="http://schemas.microsoft.com/office/drawing/2014/main" id="{C3C10B0D-EBA8-4A15-8D51-97E963168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702" name="矩形 28">
              <a:extLst>
                <a:ext uri="{FF2B5EF4-FFF2-40B4-BE49-F238E27FC236}">
                  <a16:creationId xmlns:a16="http://schemas.microsoft.com/office/drawing/2014/main" id="{2009E2A9-8F81-4964-8966-2268DD747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703" name="矩形 29">
              <a:extLst>
                <a:ext uri="{FF2B5EF4-FFF2-40B4-BE49-F238E27FC236}">
                  <a16:creationId xmlns:a16="http://schemas.microsoft.com/office/drawing/2014/main" id="{C021DD3B-B7C9-40FA-870E-E848E3E0B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704" name="矩形 30">
              <a:extLst>
                <a:ext uri="{FF2B5EF4-FFF2-40B4-BE49-F238E27FC236}">
                  <a16:creationId xmlns:a16="http://schemas.microsoft.com/office/drawing/2014/main" id="{091313CC-3918-413E-A508-6CEDF283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705" name="矩形 34">
              <a:extLst>
                <a:ext uri="{FF2B5EF4-FFF2-40B4-BE49-F238E27FC236}">
                  <a16:creationId xmlns:a16="http://schemas.microsoft.com/office/drawing/2014/main" id="{A27FCB7A-8B0F-4DA6-B2B4-7AF764E41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5605" name="Group 26">
            <a:extLst>
              <a:ext uri="{FF2B5EF4-FFF2-40B4-BE49-F238E27FC236}">
                <a16:creationId xmlns:a16="http://schemas.microsoft.com/office/drawing/2014/main" id="{EFF2392B-9314-4CBA-AEF0-7E974141FFA7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5664" name="矩形 36">
              <a:extLst>
                <a:ext uri="{FF2B5EF4-FFF2-40B4-BE49-F238E27FC236}">
                  <a16:creationId xmlns:a16="http://schemas.microsoft.com/office/drawing/2014/main" id="{8E51D9E7-652B-4975-8AF2-23011E46C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65" name="矩形 37">
              <a:extLst>
                <a:ext uri="{FF2B5EF4-FFF2-40B4-BE49-F238E27FC236}">
                  <a16:creationId xmlns:a16="http://schemas.microsoft.com/office/drawing/2014/main" id="{DEB3801A-05ED-4C2D-8CEF-19D01C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66" name="矩形 38">
              <a:extLst>
                <a:ext uri="{FF2B5EF4-FFF2-40B4-BE49-F238E27FC236}">
                  <a16:creationId xmlns:a16="http://schemas.microsoft.com/office/drawing/2014/main" id="{10D13C79-9D80-4258-ACE4-854DC926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67" name="矩形 39">
              <a:extLst>
                <a:ext uri="{FF2B5EF4-FFF2-40B4-BE49-F238E27FC236}">
                  <a16:creationId xmlns:a16="http://schemas.microsoft.com/office/drawing/2014/main" id="{C969EA0B-C85E-4001-85C8-7A686B7E5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68" name="矩形 40">
              <a:extLst>
                <a:ext uri="{FF2B5EF4-FFF2-40B4-BE49-F238E27FC236}">
                  <a16:creationId xmlns:a16="http://schemas.microsoft.com/office/drawing/2014/main" id="{9E859F40-8949-4796-AF20-9F786B0A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69" name="矩形 41">
              <a:extLst>
                <a:ext uri="{FF2B5EF4-FFF2-40B4-BE49-F238E27FC236}">
                  <a16:creationId xmlns:a16="http://schemas.microsoft.com/office/drawing/2014/main" id="{D5326CB7-394E-4785-90F6-FA3B74FD2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0" name="矩形 42">
              <a:extLst>
                <a:ext uri="{FF2B5EF4-FFF2-40B4-BE49-F238E27FC236}">
                  <a16:creationId xmlns:a16="http://schemas.microsoft.com/office/drawing/2014/main" id="{77176AD6-8E89-44EC-B36B-380ED24F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1" name="矩形 43">
              <a:extLst>
                <a:ext uri="{FF2B5EF4-FFF2-40B4-BE49-F238E27FC236}">
                  <a16:creationId xmlns:a16="http://schemas.microsoft.com/office/drawing/2014/main" id="{4FCA8F23-4123-4C13-8504-562D0D62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2" name="矩形 44">
              <a:extLst>
                <a:ext uri="{FF2B5EF4-FFF2-40B4-BE49-F238E27FC236}">
                  <a16:creationId xmlns:a16="http://schemas.microsoft.com/office/drawing/2014/main" id="{483A6AF2-4175-4011-A84C-8C4E003B5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3" name="矩形 45">
              <a:extLst>
                <a:ext uri="{FF2B5EF4-FFF2-40B4-BE49-F238E27FC236}">
                  <a16:creationId xmlns:a16="http://schemas.microsoft.com/office/drawing/2014/main" id="{B7DB3314-0F64-42E6-AF05-D942B30B4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4" name="矩形 46">
              <a:extLst>
                <a:ext uri="{FF2B5EF4-FFF2-40B4-BE49-F238E27FC236}">
                  <a16:creationId xmlns:a16="http://schemas.microsoft.com/office/drawing/2014/main" id="{17C73F0C-2A4E-4235-87D2-264F7B2B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5" name="矩形 47">
              <a:extLst>
                <a:ext uri="{FF2B5EF4-FFF2-40B4-BE49-F238E27FC236}">
                  <a16:creationId xmlns:a16="http://schemas.microsoft.com/office/drawing/2014/main" id="{E02C9C4F-7190-496E-93AB-5B87CE04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6" name="矩形 48">
              <a:extLst>
                <a:ext uri="{FF2B5EF4-FFF2-40B4-BE49-F238E27FC236}">
                  <a16:creationId xmlns:a16="http://schemas.microsoft.com/office/drawing/2014/main" id="{03EE3653-DEC3-4FB1-8058-F8C07D0E2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7" name="矩形 49">
              <a:extLst>
                <a:ext uri="{FF2B5EF4-FFF2-40B4-BE49-F238E27FC236}">
                  <a16:creationId xmlns:a16="http://schemas.microsoft.com/office/drawing/2014/main" id="{DC78E242-0F13-474E-A3E4-02B2E9528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8" name="矩形 50">
              <a:extLst>
                <a:ext uri="{FF2B5EF4-FFF2-40B4-BE49-F238E27FC236}">
                  <a16:creationId xmlns:a16="http://schemas.microsoft.com/office/drawing/2014/main" id="{57E575A2-4E6F-4561-A9E5-0DF8E6CC9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79" name="矩形 51">
              <a:extLst>
                <a:ext uri="{FF2B5EF4-FFF2-40B4-BE49-F238E27FC236}">
                  <a16:creationId xmlns:a16="http://schemas.microsoft.com/office/drawing/2014/main" id="{A8DF8900-E221-46BA-AEC2-5A6B6DFB1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0" name="矩形 52">
              <a:extLst>
                <a:ext uri="{FF2B5EF4-FFF2-40B4-BE49-F238E27FC236}">
                  <a16:creationId xmlns:a16="http://schemas.microsoft.com/office/drawing/2014/main" id="{96949218-90FF-4641-AF87-1E5F3A635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1" name="矩形 53">
              <a:extLst>
                <a:ext uri="{FF2B5EF4-FFF2-40B4-BE49-F238E27FC236}">
                  <a16:creationId xmlns:a16="http://schemas.microsoft.com/office/drawing/2014/main" id="{D6F49BD3-B9E3-41B4-AFB7-62866B104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2" name="矩形 54">
              <a:extLst>
                <a:ext uri="{FF2B5EF4-FFF2-40B4-BE49-F238E27FC236}">
                  <a16:creationId xmlns:a16="http://schemas.microsoft.com/office/drawing/2014/main" id="{E4AC93DE-2488-43D2-8DAA-8CA4C9CE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3" name="矩形 55">
              <a:extLst>
                <a:ext uri="{FF2B5EF4-FFF2-40B4-BE49-F238E27FC236}">
                  <a16:creationId xmlns:a16="http://schemas.microsoft.com/office/drawing/2014/main" id="{7959271C-8F9D-4EF2-83FB-FDE6EE093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84" name="矩形 56">
              <a:extLst>
                <a:ext uri="{FF2B5EF4-FFF2-40B4-BE49-F238E27FC236}">
                  <a16:creationId xmlns:a16="http://schemas.microsoft.com/office/drawing/2014/main" id="{52D89116-F5C7-4026-8CC7-D86F0D017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6" name="矩形 19">
            <a:extLst>
              <a:ext uri="{FF2B5EF4-FFF2-40B4-BE49-F238E27FC236}">
                <a16:creationId xmlns:a16="http://schemas.microsoft.com/office/drawing/2014/main" id="{038124F7-080E-4C0D-BD3E-0766B880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7" name="文本框 20">
            <a:extLst>
              <a:ext uri="{FF2B5EF4-FFF2-40B4-BE49-F238E27FC236}">
                <a16:creationId xmlns:a16="http://schemas.microsoft.com/office/drawing/2014/main" id="{650B9AA5-D169-4303-A598-90FFDB11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5608" name="矩形 21">
            <a:extLst>
              <a:ext uri="{FF2B5EF4-FFF2-40B4-BE49-F238E27FC236}">
                <a16:creationId xmlns:a16="http://schemas.microsoft.com/office/drawing/2014/main" id="{E6A5E08B-5790-4E4F-B243-4A367955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文本框 1">
            <a:extLst>
              <a:ext uri="{FF2B5EF4-FFF2-40B4-BE49-F238E27FC236}">
                <a16:creationId xmlns:a16="http://schemas.microsoft.com/office/drawing/2014/main" id="{834613F7-1757-43A8-A227-4AA657DF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32183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Summary of topics</a:t>
            </a:r>
            <a:endParaRPr lang="zh-CN" altLang="en-US" dirty="0"/>
          </a:p>
        </p:txBody>
      </p:sp>
      <p:sp>
        <p:nvSpPr>
          <p:cNvPr id="25610" name="直接连接符 68">
            <a:extLst>
              <a:ext uri="{FF2B5EF4-FFF2-40B4-BE49-F238E27FC236}">
                <a16:creationId xmlns:a16="http://schemas.microsoft.com/office/drawing/2014/main" id="{1A96F193-3D1A-4306-90F9-470B2A738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2487613"/>
            <a:ext cx="9958388" cy="1587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直接连接符 69">
            <a:extLst>
              <a:ext uri="{FF2B5EF4-FFF2-40B4-BE49-F238E27FC236}">
                <a16:creationId xmlns:a16="http://schemas.microsoft.com/office/drawing/2014/main" id="{BE39B2EC-1FE9-46C6-ABBD-C1141B6D0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5381625"/>
            <a:ext cx="9958388" cy="0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直接连接符 70">
            <a:extLst>
              <a:ext uri="{FF2B5EF4-FFF2-40B4-BE49-F238E27FC236}">
                <a16:creationId xmlns:a16="http://schemas.microsoft.com/office/drawing/2014/main" id="{20D206A3-843E-4979-847B-76FDF4682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4802188"/>
            <a:ext cx="9958388" cy="1587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直接连接符 71">
            <a:extLst>
              <a:ext uri="{FF2B5EF4-FFF2-40B4-BE49-F238E27FC236}">
                <a16:creationId xmlns:a16="http://schemas.microsoft.com/office/drawing/2014/main" id="{7F058ED5-A347-434E-8B00-7617800CF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4222750"/>
            <a:ext cx="9958388" cy="1588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直接连接符 72">
            <a:extLst>
              <a:ext uri="{FF2B5EF4-FFF2-40B4-BE49-F238E27FC236}">
                <a16:creationId xmlns:a16="http://schemas.microsoft.com/office/drawing/2014/main" id="{180FF9A6-C9ED-4845-89D8-EC06ADA27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3644900"/>
            <a:ext cx="9958388" cy="0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直接连接符 73">
            <a:extLst>
              <a:ext uri="{FF2B5EF4-FFF2-40B4-BE49-F238E27FC236}">
                <a16:creationId xmlns:a16="http://schemas.microsoft.com/office/drawing/2014/main" id="{CC4D777E-D131-48D5-B311-44BAE0950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3067050"/>
            <a:ext cx="9958388" cy="0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6" name="直接连接符 74">
            <a:extLst>
              <a:ext uri="{FF2B5EF4-FFF2-40B4-BE49-F238E27FC236}">
                <a16:creationId xmlns:a16="http://schemas.microsoft.com/office/drawing/2014/main" id="{DCCF4538-D353-40DD-AE5E-155A57A82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1908175"/>
            <a:ext cx="9958388" cy="1588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直接连接符 75">
            <a:extLst>
              <a:ext uri="{FF2B5EF4-FFF2-40B4-BE49-F238E27FC236}">
                <a16:creationId xmlns:a16="http://schemas.microsoft.com/office/drawing/2014/main" id="{C0A19DDF-523A-4D0C-B4B1-464237AE6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" y="1330325"/>
            <a:ext cx="9958388" cy="0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任意多边形 76">
            <a:extLst>
              <a:ext uri="{FF2B5EF4-FFF2-40B4-BE49-F238E27FC236}">
                <a16:creationId xmlns:a16="http://schemas.microsoft.com/office/drawing/2014/main" id="{6FD0E2AA-FD7E-45D2-9049-1CA1288A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389188"/>
            <a:ext cx="3846512" cy="2995612"/>
          </a:xfrm>
          <a:custGeom>
            <a:avLst/>
            <a:gdLst>
              <a:gd name="T0" fmla="*/ 4653624 w 2872740"/>
              <a:gd name="T1" fmla="*/ 0 h 2110740"/>
              <a:gd name="T2" fmla="*/ 0 w 2872740"/>
              <a:gd name="T3" fmla="*/ 8563232 h 2110740"/>
              <a:gd name="T4" fmla="*/ 9233772 w 2872740"/>
              <a:gd name="T5" fmla="*/ 8563232 h 2110740"/>
              <a:gd name="T6" fmla="*/ 4653624 w 2872740"/>
              <a:gd name="T7" fmla="*/ 0 h 2110740"/>
              <a:gd name="T8" fmla="*/ 0 60000 65536"/>
              <a:gd name="T9" fmla="*/ 0 60000 65536"/>
              <a:gd name="T10" fmla="*/ 0 60000 65536"/>
              <a:gd name="T11" fmla="*/ 0 60000 65536"/>
              <a:gd name="T12" fmla="*/ 0 w 2872740"/>
              <a:gd name="T13" fmla="*/ 0 h 2110740"/>
              <a:gd name="T14" fmla="*/ 2872740 w 2872740"/>
              <a:gd name="T15" fmla="*/ 2110740 h 2110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2740" h="2110740">
                <a:moveTo>
                  <a:pt x="1447800" y="0"/>
                </a:moveTo>
                <a:lnTo>
                  <a:pt x="0" y="2110740"/>
                </a:lnTo>
                <a:lnTo>
                  <a:pt x="2872740" y="2110740"/>
                </a:lnTo>
                <a:lnTo>
                  <a:pt x="1447800" y="0"/>
                </a:lnTo>
                <a:close/>
              </a:path>
            </a:pathLst>
          </a:custGeom>
          <a:solidFill>
            <a:srgbClr val="E93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Rectangle 23">
            <a:extLst>
              <a:ext uri="{FF2B5EF4-FFF2-40B4-BE49-F238E27FC236}">
                <a16:creationId xmlns:a16="http://schemas.microsoft.com/office/drawing/2014/main" id="{0D050199-8FFE-4F31-8914-34A04270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3575050"/>
            <a:ext cx="36512" cy="3175"/>
          </a:xfrm>
          <a:prstGeom prst="rect">
            <a:avLst/>
          </a:prstGeom>
          <a:solidFill>
            <a:srgbClr val="9189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0" name="Rectangle 24">
            <a:extLst>
              <a:ext uri="{FF2B5EF4-FFF2-40B4-BE49-F238E27FC236}">
                <a16:creationId xmlns:a16="http://schemas.microsoft.com/office/drawing/2014/main" id="{0AB63A82-886F-41E1-824C-1F2BCADA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3575050"/>
            <a:ext cx="3651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21" name="Freeform 26">
            <a:extLst>
              <a:ext uri="{FF2B5EF4-FFF2-40B4-BE49-F238E27FC236}">
                <a16:creationId xmlns:a16="http://schemas.microsoft.com/office/drawing/2014/main" id="{6EBBEC0E-7775-405D-ABAF-7AB4B7B88A7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81088" y="3575050"/>
            <a:ext cx="9350375" cy="3175"/>
          </a:xfrm>
          <a:custGeom>
            <a:avLst/>
            <a:gdLst>
              <a:gd name="T0" fmla="*/ 2147483647 w 4890"/>
              <a:gd name="T1" fmla="*/ 0 h 2"/>
              <a:gd name="T2" fmla="*/ 2147483647 w 4890"/>
              <a:gd name="T3" fmla="*/ 0 h 2"/>
              <a:gd name="T4" fmla="*/ 2147483647 w 4890"/>
              <a:gd name="T5" fmla="*/ 0 h 2"/>
              <a:gd name="T6" fmla="*/ 2147483647 w 4890"/>
              <a:gd name="T7" fmla="*/ 0 h 2"/>
              <a:gd name="T8" fmla="*/ 2147483647 w 4890"/>
              <a:gd name="T9" fmla="*/ 0 h 2"/>
              <a:gd name="T10" fmla="*/ 2147483647 w 4890"/>
              <a:gd name="T11" fmla="*/ 0 h 2"/>
              <a:gd name="T12" fmla="*/ 2147483647 w 4890"/>
              <a:gd name="T13" fmla="*/ 0 h 2"/>
              <a:gd name="T14" fmla="*/ 2147483647 w 4890"/>
              <a:gd name="T15" fmla="*/ 0 h 2"/>
              <a:gd name="T16" fmla="*/ 2147483647 w 4890"/>
              <a:gd name="T17" fmla="*/ 0 h 2"/>
              <a:gd name="T18" fmla="*/ 2147483647 w 4890"/>
              <a:gd name="T19" fmla="*/ 0 h 2"/>
              <a:gd name="T20" fmla="*/ 2147483647 w 4890"/>
              <a:gd name="T21" fmla="*/ 0 h 2"/>
              <a:gd name="T22" fmla="*/ 2147483647 w 4890"/>
              <a:gd name="T23" fmla="*/ 0 h 2"/>
              <a:gd name="T24" fmla="*/ 2147483647 w 4890"/>
              <a:gd name="T25" fmla="*/ 0 h 2"/>
              <a:gd name="T26" fmla="*/ 2147483647 w 4890"/>
              <a:gd name="T27" fmla="*/ 0 h 2"/>
              <a:gd name="T28" fmla="*/ 2147483647 w 4890"/>
              <a:gd name="T29" fmla="*/ 0 h 2"/>
              <a:gd name="T30" fmla="*/ 2147483647 w 4890"/>
              <a:gd name="T31" fmla="*/ 0 h 2"/>
              <a:gd name="T32" fmla="*/ 2147483647 w 4890"/>
              <a:gd name="T33" fmla="*/ 0 h 2"/>
              <a:gd name="T34" fmla="*/ 2147483647 w 4890"/>
              <a:gd name="T35" fmla="*/ 0 h 2"/>
              <a:gd name="T36" fmla="*/ 2147483647 w 4890"/>
              <a:gd name="T37" fmla="*/ 0 h 2"/>
              <a:gd name="T38" fmla="*/ 2147483647 w 4890"/>
              <a:gd name="T39" fmla="*/ 0 h 2"/>
              <a:gd name="T40" fmla="*/ 2147483647 w 4890"/>
              <a:gd name="T41" fmla="*/ 0 h 2"/>
              <a:gd name="T42" fmla="*/ 2147483647 w 4890"/>
              <a:gd name="T43" fmla="*/ 0 h 2"/>
              <a:gd name="T44" fmla="*/ 2147483647 w 4890"/>
              <a:gd name="T45" fmla="*/ 0 h 2"/>
              <a:gd name="T46" fmla="*/ 2147483647 w 4890"/>
              <a:gd name="T47" fmla="*/ 0 h 2"/>
              <a:gd name="T48" fmla="*/ 2147483647 w 4890"/>
              <a:gd name="T49" fmla="*/ 0 h 2"/>
              <a:gd name="T50" fmla="*/ 2147483647 w 4890"/>
              <a:gd name="T51" fmla="*/ 0 h 2"/>
              <a:gd name="T52" fmla="*/ 2147483647 w 4890"/>
              <a:gd name="T53" fmla="*/ 0 h 2"/>
              <a:gd name="T54" fmla="*/ 2147483647 w 4890"/>
              <a:gd name="T55" fmla="*/ 0 h 2"/>
              <a:gd name="T56" fmla="*/ 2147483647 w 4890"/>
              <a:gd name="T57" fmla="*/ 0 h 2"/>
              <a:gd name="T58" fmla="*/ 2147483647 w 4890"/>
              <a:gd name="T59" fmla="*/ 0 h 2"/>
              <a:gd name="T60" fmla="*/ 2147483647 w 4890"/>
              <a:gd name="T61" fmla="*/ 0 h 2"/>
              <a:gd name="T62" fmla="*/ 2147483647 w 4890"/>
              <a:gd name="T63" fmla="*/ 0 h 2"/>
              <a:gd name="T64" fmla="*/ 2147483647 w 4890"/>
              <a:gd name="T65" fmla="*/ 0 h 2"/>
              <a:gd name="T66" fmla="*/ 2147483647 w 4890"/>
              <a:gd name="T67" fmla="*/ 0 h 2"/>
              <a:gd name="T68" fmla="*/ 2147483647 w 4890"/>
              <a:gd name="T69" fmla="*/ 0 h 2"/>
              <a:gd name="T70" fmla="*/ 2147483647 w 4890"/>
              <a:gd name="T71" fmla="*/ 0 h 2"/>
              <a:gd name="T72" fmla="*/ 2147483647 w 4890"/>
              <a:gd name="T73" fmla="*/ 0 h 2"/>
              <a:gd name="T74" fmla="*/ 2147483647 w 4890"/>
              <a:gd name="T75" fmla="*/ 0 h 2"/>
              <a:gd name="T76" fmla="*/ 2147483647 w 4890"/>
              <a:gd name="T77" fmla="*/ 0 h 2"/>
              <a:gd name="T78" fmla="*/ 2147483647 w 4890"/>
              <a:gd name="T79" fmla="*/ 0 h 2"/>
              <a:gd name="T80" fmla="*/ 2147483647 w 4890"/>
              <a:gd name="T81" fmla="*/ 0 h 2"/>
              <a:gd name="T82" fmla="*/ 2147483647 w 4890"/>
              <a:gd name="T83" fmla="*/ 0 h 2"/>
              <a:gd name="T84" fmla="*/ 2147483647 w 4890"/>
              <a:gd name="T85" fmla="*/ 0 h 2"/>
              <a:gd name="T86" fmla="*/ 2147483647 w 4890"/>
              <a:gd name="T87" fmla="*/ 0 h 2"/>
              <a:gd name="T88" fmla="*/ 2147483647 w 4890"/>
              <a:gd name="T89" fmla="*/ 0 h 2"/>
              <a:gd name="T90" fmla="*/ 2147483647 w 4890"/>
              <a:gd name="T91" fmla="*/ 0 h 2"/>
              <a:gd name="T92" fmla="*/ 2147483647 w 4890"/>
              <a:gd name="T93" fmla="*/ 0 h 2"/>
              <a:gd name="T94" fmla="*/ 2147483647 w 4890"/>
              <a:gd name="T95" fmla="*/ 0 h 2"/>
              <a:gd name="T96" fmla="*/ 2147483647 w 4890"/>
              <a:gd name="T97" fmla="*/ 0 h 2"/>
              <a:gd name="T98" fmla="*/ 2147483647 w 4890"/>
              <a:gd name="T99" fmla="*/ 0 h 2"/>
              <a:gd name="T100" fmla="*/ 2147483647 w 4890"/>
              <a:gd name="T101" fmla="*/ 0 h 2"/>
              <a:gd name="T102" fmla="*/ 2147483647 w 4890"/>
              <a:gd name="T103" fmla="*/ 0 h 2"/>
              <a:gd name="T104" fmla="*/ 2147483647 w 4890"/>
              <a:gd name="T105" fmla="*/ 0 h 2"/>
              <a:gd name="T106" fmla="*/ 2147483647 w 4890"/>
              <a:gd name="T107" fmla="*/ 0 h 2"/>
              <a:gd name="T108" fmla="*/ 2147483647 w 4890"/>
              <a:gd name="T109" fmla="*/ 0 h 2"/>
              <a:gd name="T110" fmla="*/ 2147483647 w 4890"/>
              <a:gd name="T111" fmla="*/ 0 h 2"/>
              <a:gd name="T112" fmla="*/ 2147483647 w 4890"/>
              <a:gd name="T113" fmla="*/ 0 h 2"/>
              <a:gd name="T114" fmla="*/ 2147483647 w 4890"/>
              <a:gd name="T115" fmla="*/ 0 h 2"/>
              <a:gd name="T116" fmla="*/ 2147483647 w 4890"/>
              <a:gd name="T117" fmla="*/ 0 h 2"/>
              <a:gd name="T118" fmla="*/ 2147483647 w 4890"/>
              <a:gd name="T119" fmla="*/ 0 h 2"/>
              <a:gd name="T120" fmla="*/ 2147483647 w 4890"/>
              <a:gd name="T121" fmla="*/ 0 h 2"/>
              <a:gd name="T122" fmla="*/ 2147483647 w 4890"/>
              <a:gd name="T123" fmla="*/ 0 h 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90"/>
              <a:gd name="T187" fmla="*/ 0 h 2"/>
              <a:gd name="T188" fmla="*/ 4890 w 4890"/>
              <a:gd name="T189" fmla="*/ 2 h 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90" h="2">
                <a:moveTo>
                  <a:pt x="19" y="0"/>
                </a:moveTo>
                <a:lnTo>
                  <a:pt x="0" y="0"/>
                </a:lnTo>
                <a:lnTo>
                  <a:pt x="0" y="2"/>
                </a:lnTo>
                <a:lnTo>
                  <a:pt x="19" y="2"/>
                </a:lnTo>
                <a:lnTo>
                  <a:pt x="19" y="0"/>
                </a:lnTo>
                <a:moveTo>
                  <a:pt x="62" y="0"/>
                </a:moveTo>
                <a:lnTo>
                  <a:pt x="40" y="0"/>
                </a:lnTo>
                <a:lnTo>
                  <a:pt x="40" y="2"/>
                </a:lnTo>
                <a:lnTo>
                  <a:pt x="62" y="2"/>
                </a:lnTo>
                <a:lnTo>
                  <a:pt x="62" y="0"/>
                </a:lnTo>
                <a:moveTo>
                  <a:pt x="102" y="0"/>
                </a:moveTo>
                <a:lnTo>
                  <a:pt x="81" y="0"/>
                </a:lnTo>
                <a:lnTo>
                  <a:pt x="81" y="2"/>
                </a:lnTo>
                <a:lnTo>
                  <a:pt x="102" y="2"/>
                </a:lnTo>
                <a:lnTo>
                  <a:pt x="102" y="0"/>
                </a:lnTo>
                <a:moveTo>
                  <a:pt x="142" y="0"/>
                </a:moveTo>
                <a:lnTo>
                  <a:pt x="123" y="0"/>
                </a:lnTo>
                <a:lnTo>
                  <a:pt x="123" y="2"/>
                </a:lnTo>
                <a:lnTo>
                  <a:pt x="142" y="2"/>
                </a:lnTo>
                <a:lnTo>
                  <a:pt x="142" y="0"/>
                </a:lnTo>
                <a:moveTo>
                  <a:pt x="185" y="0"/>
                </a:moveTo>
                <a:lnTo>
                  <a:pt x="163" y="0"/>
                </a:lnTo>
                <a:lnTo>
                  <a:pt x="163" y="2"/>
                </a:lnTo>
                <a:lnTo>
                  <a:pt x="185" y="2"/>
                </a:lnTo>
                <a:lnTo>
                  <a:pt x="185" y="0"/>
                </a:lnTo>
                <a:moveTo>
                  <a:pt x="225" y="0"/>
                </a:moveTo>
                <a:lnTo>
                  <a:pt x="203" y="0"/>
                </a:lnTo>
                <a:lnTo>
                  <a:pt x="203" y="2"/>
                </a:lnTo>
                <a:lnTo>
                  <a:pt x="225" y="2"/>
                </a:lnTo>
                <a:lnTo>
                  <a:pt x="225" y="0"/>
                </a:lnTo>
                <a:moveTo>
                  <a:pt x="265" y="0"/>
                </a:moveTo>
                <a:lnTo>
                  <a:pt x="246" y="0"/>
                </a:lnTo>
                <a:lnTo>
                  <a:pt x="246" y="2"/>
                </a:lnTo>
                <a:lnTo>
                  <a:pt x="265" y="2"/>
                </a:lnTo>
                <a:lnTo>
                  <a:pt x="265" y="0"/>
                </a:lnTo>
                <a:moveTo>
                  <a:pt x="307" y="0"/>
                </a:moveTo>
                <a:lnTo>
                  <a:pt x="286" y="0"/>
                </a:lnTo>
                <a:lnTo>
                  <a:pt x="286" y="2"/>
                </a:lnTo>
                <a:lnTo>
                  <a:pt x="307" y="2"/>
                </a:lnTo>
                <a:lnTo>
                  <a:pt x="307" y="0"/>
                </a:lnTo>
                <a:moveTo>
                  <a:pt x="348" y="0"/>
                </a:moveTo>
                <a:lnTo>
                  <a:pt x="326" y="0"/>
                </a:lnTo>
                <a:lnTo>
                  <a:pt x="326" y="2"/>
                </a:lnTo>
                <a:lnTo>
                  <a:pt x="348" y="2"/>
                </a:lnTo>
                <a:lnTo>
                  <a:pt x="348" y="0"/>
                </a:lnTo>
                <a:moveTo>
                  <a:pt x="369" y="0"/>
                </a:moveTo>
                <a:lnTo>
                  <a:pt x="369" y="0"/>
                </a:lnTo>
                <a:lnTo>
                  <a:pt x="369" y="2"/>
                </a:lnTo>
                <a:lnTo>
                  <a:pt x="369" y="0"/>
                </a:lnTo>
                <a:moveTo>
                  <a:pt x="593" y="0"/>
                </a:moveTo>
                <a:lnTo>
                  <a:pt x="572" y="0"/>
                </a:lnTo>
                <a:lnTo>
                  <a:pt x="572" y="2"/>
                </a:lnTo>
                <a:lnTo>
                  <a:pt x="593" y="2"/>
                </a:lnTo>
                <a:lnTo>
                  <a:pt x="593" y="0"/>
                </a:lnTo>
                <a:moveTo>
                  <a:pt x="633" y="0"/>
                </a:moveTo>
                <a:lnTo>
                  <a:pt x="614" y="0"/>
                </a:lnTo>
                <a:lnTo>
                  <a:pt x="614" y="2"/>
                </a:lnTo>
                <a:lnTo>
                  <a:pt x="633" y="2"/>
                </a:lnTo>
                <a:lnTo>
                  <a:pt x="633" y="0"/>
                </a:lnTo>
                <a:moveTo>
                  <a:pt x="676" y="0"/>
                </a:moveTo>
                <a:lnTo>
                  <a:pt x="655" y="0"/>
                </a:lnTo>
                <a:lnTo>
                  <a:pt x="655" y="2"/>
                </a:lnTo>
                <a:lnTo>
                  <a:pt x="676" y="2"/>
                </a:lnTo>
                <a:lnTo>
                  <a:pt x="676" y="0"/>
                </a:lnTo>
                <a:moveTo>
                  <a:pt x="716" y="0"/>
                </a:moveTo>
                <a:lnTo>
                  <a:pt x="695" y="0"/>
                </a:lnTo>
                <a:lnTo>
                  <a:pt x="695" y="2"/>
                </a:lnTo>
                <a:lnTo>
                  <a:pt x="716" y="2"/>
                </a:lnTo>
                <a:lnTo>
                  <a:pt x="716" y="0"/>
                </a:lnTo>
                <a:moveTo>
                  <a:pt x="756" y="0"/>
                </a:moveTo>
                <a:lnTo>
                  <a:pt x="737" y="0"/>
                </a:lnTo>
                <a:lnTo>
                  <a:pt x="737" y="2"/>
                </a:lnTo>
                <a:lnTo>
                  <a:pt x="756" y="2"/>
                </a:lnTo>
                <a:lnTo>
                  <a:pt x="756" y="0"/>
                </a:lnTo>
                <a:moveTo>
                  <a:pt x="799" y="0"/>
                </a:moveTo>
                <a:lnTo>
                  <a:pt x="777" y="0"/>
                </a:lnTo>
                <a:lnTo>
                  <a:pt x="777" y="2"/>
                </a:lnTo>
                <a:lnTo>
                  <a:pt x="799" y="2"/>
                </a:lnTo>
                <a:lnTo>
                  <a:pt x="799" y="0"/>
                </a:lnTo>
                <a:moveTo>
                  <a:pt x="839" y="0"/>
                </a:moveTo>
                <a:lnTo>
                  <a:pt x="818" y="0"/>
                </a:lnTo>
                <a:lnTo>
                  <a:pt x="818" y="2"/>
                </a:lnTo>
                <a:lnTo>
                  <a:pt x="839" y="2"/>
                </a:lnTo>
                <a:lnTo>
                  <a:pt x="839" y="0"/>
                </a:lnTo>
                <a:moveTo>
                  <a:pt x="879" y="0"/>
                </a:moveTo>
                <a:lnTo>
                  <a:pt x="860" y="0"/>
                </a:lnTo>
                <a:lnTo>
                  <a:pt x="860" y="2"/>
                </a:lnTo>
                <a:lnTo>
                  <a:pt x="879" y="2"/>
                </a:lnTo>
                <a:lnTo>
                  <a:pt x="879" y="0"/>
                </a:lnTo>
                <a:moveTo>
                  <a:pt x="922" y="0"/>
                </a:moveTo>
                <a:lnTo>
                  <a:pt x="900" y="0"/>
                </a:lnTo>
                <a:lnTo>
                  <a:pt x="900" y="2"/>
                </a:lnTo>
                <a:lnTo>
                  <a:pt x="922" y="2"/>
                </a:lnTo>
                <a:lnTo>
                  <a:pt x="922" y="0"/>
                </a:lnTo>
                <a:moveTo>
                  <a:pt x="962" y="0"/>
                </a:moveTo>
                <a:lnTo>
                  <a:pt x="940" y="0"/>
                </a:lnTo>
                <a:lnTo>
                  <a:pt x="940" y="2"/>
                </a:lnTo>
                <a:lnTo>
                  <a:pt x="962" y="2"/>
                </a:lnTo>
                <a:lnTo>
                  <a:pt x="962" y="0"/>
                </a:lnTo>
                <a:moveTo>
                  <a:pt x="1002" y="0"/>
                </a:moveTo>
                <a:lnTo>
                  <a:pt x="983" y="0"/>
                </a:lnTo>
                <a:lnTo>
                  <a:pt x="983" y="2"/>
                </a:lnTo>
                <a:lnTo>
                  <a:pt x="1002" y="2"/>
                </a:lnTo>
                <a:lnTo>
                  <a:pt x="1002" y="0"/>
                </a:lnTo>
                <a:moveTo>
                  <a:pt x="1517" y="0"/>
                </a:moveTo>
                <a:lnTo>
                  <a:pt x="1514" y="0"/>
                </a:lnTo>
                <a:lnTo>
                  <a:pt x="1514" y="2"/>
                </a:lnTo>
                <a:lnTo>
                  <a:pt x="1517" y="2"/>
                </a:lnTo>
                <a:lnTo>
                  <a:pt x="1517" y="0"/>
                </a:lnTo>
                <a:moveTo>
                  <a:pt x="2107" y="0"/>
                </a:moveTo>
                <a:lnTo>
                  <a:pt x="2105" y="0"/>
                </a:lnTo>
                <a:lnTo>
                  <a:pt x="2105" y="2"/>
                </a:lnTo>
                <a:lnTo>
                  <a:pt x="2107" y="2"/>
                </a:lnTo>
                <a:lnTo>
                  <a:pt x="2107" y="0"/>
                </a:lnTo>
                <a:moveTo>
                  <a:pt x="2148" y="0"/>
                </a:moveTo>
                <a:lnTo>
                  <a:pt x="2129" y="0"/>
                </a:lnTo>
                <a:lnTo>
                  <a:pt x="2129" y="2"/>
                </a:lnTo>
                <a:lnTo>
                  <a:pt x="2148" y="2"/>
                </a:lnTo>
                <a:lnTo>
                  <a:pt x="2148" y="0"/>
                </a:lnTo>
                <a:moveTo>
                  <a:pt x="2190" y="0"/>
                </a:moveTo>
                <a:lnTo>
                  <a:pt x="2169" y="0"/>
                </a:lnTo>
                <a:lnTo>
                  <a:pt x="2169" y="2"/>
                </a:lnTo>
                <a:lnTo>
                  <a:pt x="2190" y="2"/>
                </a:lnTo>
                <a:lnTo>
                  <a:pt x="2190" y="0"/>
                </a:lnTo>
                <a:moveTo>
                  <a:pt x="2230" y="0"/>
                </a:moveTo>
                <a:lnTo>
                  <a:pt x="2209" y="0"/>
                </a:lnTo>
                <a:lnTo>
                  <a:pt x="2209" y="2"/>
                </a:lnTo>
                <a:lnTo>
                  <a:pt x="2230" y="2"/>
                </a:lnTo>
                <a:lnTo>
                  <a:pt x="2230" y="0"/>
                </a:lnTo>
                <a:moveTo>
                  <a:pt x="2313" y="0"/>
                </a:moveTo>
                <a:lnTo>
                  <a:pt x="2292" y="0"/>
                </a:lnTo>
                <a:lnTo>
                  <a:pt x="2292" y="2"/>
                </a:lnTo>
                <a:lnTo>
                  <a:pt x="2313" y="2"/>
                </a:lnTo>
                <a:lnTo>
                  <a:pt x="2313" y="0"/>
                </a:lnTo>
                <a:moveTo>
                  <a:pt x="2353" y="0"/>
                </a:moveTo>
                <a:lnTo>
                  <a:pt x="2332" y="0"/>
                </a:lnTo>
                <a:lnTo>
                  <a:pt x="2332" y="2"/>
                </a:lnTo>
                <a:lnTo>
                  <a:pt x="2353" y="2"/>
                </a:lnTo>
                <a:lnTo>
                  <a:pt x="2353" y="0"/>
                </a:lnTo>
                <a:moveTo>
                  <a:pt x="2393" y="0"/>
                </a:moveTo>
                <a:lnTo>
                  <a:pt x="2374" y="0"/>
                </a:lnTo>
                <a:lnTo>
                  <a:pt x="2374" y="2"/>
                </a:lnTo>
                <a:lnTo>
                  <a:pt x="2393" y="2"/>
                </a:lnTo>
                <a:lnTo>
                  <a:pt x="2393" y="0"/>
                </a:lnTo>
                <a:moveTo>
                  <a:pt x="2436" y="0"/>
                </a:moveTo>
                <a:lnTo>
                  <a:pt x="2414" y="0"/>
                </a:lnTo>
                <a:lnTo>
                  <a:pt x="2414" y="2"/>
                </a:lnTo>
                <a:lnTo>
                  <a:pt x="2436" y="2"/>
                </a:lnTo>
                <a:lnTo>
                  <a:pt x="2436" y="0"/>
                </a:lnTo>
                <a:moveTo>
                  <a:pt x="2476" y="0"/>
                </a:moveTo>
                <a:lnTo>
                  <a:pt x="2455" y="0"/>
                </a:lnTo>
                <a:lnTo>
                  <a:pt x="2455" y="2"/>
                </a:lnTo>
                <a:lnTo>
                  <a:pt x="2476" y="2"/>
                </a:lnTo>
                <a:lnTo>
                  <a:pt x="2476" y="0"/>
                </a:lnTo>
                <a:moveTo>
                  <a:pt x="2516" y="0"/>
                </a:moveTo>
                <a:lnTo>
                  <a:pt x="2497" y="0"/>
                </a:lnTo>
                <a:lnTo>
                  <a:pt x="2497" y="2"/>
                </a:lnTo>
                <a:lnTo>
                  <a:pt x="2516" y="2"/>
                </a:lnTo>
                <a:lnTo>
                  <a:pt x="2516" y="0"/>
                </a:lnTo>
                <a:moveTo>
                  <a:pt x="2559" y="0"/>
                </a:moveTo>
                <a:lnTo>
                  <a:pt x="2537" y="0"/>
                </a:lnTo>
                <a:lnTo>
                  <a:pt x="2537" y="2"/>
                </a:lnTo>
                <a:lnTo>
                  <a:pt x="2559" y="2"/>
                </a:lnTo>
                <a:lnTo>
                  <a:pt x="2559" y="0"/>
                </a:lnTo>
                <a:moveTo>
                  <a:pt x="2599" y="0"/>
                </a:moveTo>
                <a:lnTo>
                  <a:pt x="2577" y="0"/>
                </a:lnTo>
                <a:lnTo>
                  <a:pt x="2577" y="2"/>
                </a:lnTo>
                <a:lnTo>
                  <a:pt x="2599" y="2"/>
                </a:lnTo>
                <a:lnTo>
                  <a:pt x="2599" y="0"/>
                </a:lnTo>
                <a:moveTo>
                  <a:pt x="2639" y="0"/>
                </a:moveTo>
                <a:lnTo>
                  <a:pt x="2620" y="0"/>
                </a:lnTo>
                <a:lnTo>
                  <a:pt x="2620" y="2"/>
                </a:lnTo>
                <a:lnTo>
                  <a:pt x="2639" y="2"/>
                </a:lnTo>
                <a:lnTo>
                  <a:pt x="2639" y="0"/>
                </a:lnTo>
                <a:moveTo>
                  <a:pt x="2681" y="0"/>
                </a:moveTo>
                <a:lnTo>
                  <a:pt x="2660" y="0"/>
                </a:lnTo>
                <a:lnTo>
                  <a:pt x="2660" y="2"/>
                </a:lnTo>
                <a:lnTo>
                  <a:pt x="2681" y="2"/>
                </a:lnTo>
                <a:lnTo>
                  <a:pt x="2681" y="0"/>
                </a:lnTo>
                <a:moveTo>
                  <a:pt x="2712" y="0"/>
                </a:moveTo>
                <a:lnTo>
                  <a:pt x="2700" y="0"/>
                </a:lnTo>
                <a:lnTo>
                  <a:pt x="2700" y="2"/>
                </a:lnTo>
                <a:lnTo>
                  <a:pt x="2710" y="2"/>
                </a:lnTo>
                <a:lnTo>
                  <a:pt x="2712" y="0"/>
                </a:lnTo>
                <a:moveTo>
                  <a:pt x="3130" y="0"/>
                </a:moveTo>
                <a:lnTo>
                  <a:pt x="3130" y="0"/>
                </a:lnTo>
                <a:lnTo>
                  <a:pt x="3130" y="2"/>
                </a:lnTo>
                <a:lnTo>
                  <a:pt x="3130" y="0"/>
                </a:lnTo>
                <a:moveTo>
                  <a:pt x="3173" y="0"/>
                </a:moveTo>
                <a:lnTo>
                  <a:pt x="3151" y="0"/>
                </a:lnTo>
                <a:lnTo>
                  <a:pt x="3151" y="2"/>
                </a:lnTo>
                <a:lnTo>
                  <a:pt x="3173" y="2"/>
                </a:lnTo>
                <a:lnTo>
                  <a:pt x="3173" y="0"/>
                </a:lnTo>
                <a:moveTo>
                  <a:pt x="3213" y="0"/>
                </a:moveTo>
                <a:lnTo>
                  <a:pt x="3192" y="0"/>
                </a:lnTo>
                <a:lnTo>
                  <a:pt x="3192" y="2"/>
                </a:lnTo>
                <a:lnTo>
                  <a:pt x="3213" y="2"/>
                </a:lnTo>
                <a:lnTo>
                  <a:pt x="3213" y="0"/>
                </a:lnTo>
                <a:moveTo>
                  <a:pt x="3253" y="0"/>
                </a:moveTo>
                <a:lnTo>
                  <a:pt x="3234" y="0"/>
                </a:lnTo>
                <a:lnTo>
                  <a:pt x="3234" y="2"/>
                </a:lnTo>
                <a:lnTo>
                  <a:pt x="3253" y="2"/>
                </a:lnTo>
                <a:lnTo>
                  <a:pt x="3253" y="0"/>
                </a:lnTo>
                <a:moveTo>
                  <a:pt x="3296" y="0"/>
                </a:moveTo>
                <a:lnTo>
                  <a:pt x="3274" y="0"/>
                </a:lnTo>
                <a:lnTo>
                  <a:pt x="3274" y="2"/>
                </a:lnTo>
                <a:lnTo>
                  <a:pt x="3296" y="2"/>
                </a:lnTo>
                <a:lnTo>
                  <a:pt x="3296" y="0"/>
                </a:lnTo>
                <a:moveTo>
                  <a:pt x="3336" y="0"/>
                </a:moveTo>
                <a:lnTo>
                  <a:pt x="3314" y="0"/>
                </a:lnTo>
                <a:lnTo>
                  <a:pt x="3314" y="2"/>
                </a:lnTo>
                <a:lnTo>
                  <a:pt x="3336" y="2"/>
                </a:lnTo>
                <a:lnTo>
                  <a:pt x="3336" y="0"/>
                </a:lnTo>
                <a:moveTo>
                  <a:pt x="3376" y="0"/>
                </a:moveTo>
                <a:lnTo>
                  <a:pt x="3357" y="0"/>
                </a:lnTo>
                <a:lnTo>
                  <a:pt x="3357" y="2"/>
                </a:lnTo>
                <a:lnTo>
                  <a:pt x="3376" y="2"/>
                </a:lnTo>
                <a:lnTo>
                  <a:pt x="3376" y="0"/>
                </a:lnTo>
                <a:moveTo>
                  <a:pt x="3418" y="0"/>
                </a:moveTo>
                <a:lnTo>
                  <a:pt x="3397" y="0"/>
                </a:lnTo>
                <a:lnTo>
                  <a:pt x="3397" y="2"/>
                </a:lnTo>
                <a:lnTo>
                  <a:pt x="3418" y="2"/>
                </a:lnTo>
                <a:lnTo>
                  <a:pt x="3418" y="0"/>
                </a:lnTo>
                <a:moveTo>
                  <a:pt x="3459" y="0"/>
                </a:moveTo>
                <a:lnTo>
                  <a:pt x="3437" y="0"/>
                </a:lnTo>
                <a:lnTo>
                  <a:pt x="3437" y="2"/>
                </a:lnTo>
                <a:lnTo>
                  <a:pt x="3459" y="2"/>
                </a:lnTo>
                <a:lnTo>
                  <a:pt x="3459" y="0"/>
                </a:lnTo>
                <a:moveTo>
                  <a:pt x="3499" y="0"/>
                </a:moveTo>
                <a:lnTo>
                  <a:pt x="3480" y="0"/>
                </a:lnTo>
                <a:lnTo>
                  <a:pt x="3480" y="2"/>
                </a:lnTo>
                <a:lnTo>
                  <a:pt x="3499" y="2"/>
                </a:lnTo>
                <a:lnTo>
                  <a:pt x="3499" y="0"/>
                </a:lnTo>
                <a:moveTo>
                  <a:pt x="3541" y="0"/>
                </a:moveTo>
                <a:lnTo>
                  <a:pt x="3520" y="0"/>
                </a:lnTo>
                <a:lnTo>
                  <a:pt x="3520" y="2"/>
                </a:lnTo>
                <a:lnTo>
                  <a:pt x="3539" y="2"/>
                </a:lnTo>
                <a:lnTo>
                  <a:pt x="3541" y="0"/>
                </a:lnTo>
                <a:moveTo>
                  <a:pt x="4358" y="0"/>
                </a:moveTo>
                <a:lnTo>
                  <a:pt x="4340" y="0"/>
                </a:lnTo>
                <a:lnTo>
                  <a:pt x="4340" y="2"/>
                </a:lnTo>
                <a:lnTo>
                  <a:pt x="4358" y="2"/>
                </a:lnTo>
                <a:lnTo>
                  <a:pt x="4358" y="0"/>
                </a:lnTo>
                <a:moveTo>
                  <a:pt x="4401" y="0"/>
                </a:moveTo>
                <a:lnTo>
                  <a:pt x="4380" y="0"/>
                </a:lnTo>
                <a:lnTo>
                  <a:pt x="4380" y="2"/>
                </a:lnTo>
                <a:lnTo>
                  <a:pt x="4401" y="2"/>
                </a:lnTo>
                <a:lnTo>
                  <a:pt x="4401" y="0"/>
                </a:lnTo>
                <a:moveTo>
                  <a:pt x="4441" y="0"/>
                </a:moveTo>
                <a:lnTo>
                  <a:pt x="4420" y="0"/>
                </a:lnTo>
                <a:lnTo>
                  <a:pt x="4420" y="2"/>
                </a:lnTo>
                <a:lnTo>
                  <a:pt x="4441" y="2"/>
                </a:lnTo>
                <a:lnTo>
                  <a:pt x="4441" y="0"/>
                </a:lnTo>
                <a:moveTo>
                  <a:pt x="4481" y="0"/>
                </a:moveTo>
                <a:lnTo>
                  <a:pt x="4462" y="0"/>
                </a:lnTo>
                <a:lnTo>
                  <a:pt x="4462" y="2"/>
                </a:lnTo>
                <a:lnTo>
                  <a:pt x="4481" y="2"/>
                </a:lnTo>
                <a:lnTo>
                  <a:pt x="4481" y="0"/>
                </a:lnTo>
                <a:moveTo>
                  <a:pt x="4524" y="0"/>
                </a:moveTo>
                <a:lnTo>
                  <a:pt x="4503" y="0"/>
                </a:lnTo>
                <a:lnTo>
                  <a:pt x="4503" y="2"/>
                </a:lnTo>
                <a:lnTo>
                  <a:pt x="4524" y="2"/>
                </a:lnTo>
                <a:lnTo>
                  <a:pt x="4524" y="0"/>
                </a:lnTo>
                <a:moveTo>
                  <a:pt x="4564" y="0"/>
                </a:moveTo>
                <a:lnTo>
                  <a:pt x="4543" y="0"/>
                </a:lnTo>
                <a:lnTo>
                  <a:pt x="4543" y="2"/>
                </a:lnTo>
                <a:lnTo>
                  <a:pt x="4564" y="2"/>
                </a:lnTo>
                <a:lnTo>
                  <a:pt x="4564" y="0"/>
                </a:lnTo>
                <a:moveTo>
                  <a:pt x="4604" y="0"/>
                </a:moveTo>
                <a:lnTo>
                  <a:pt x="4585" y="0"/>
                </a:lnTo>
                <a:lnTo>
                  <a:pt x="4585" y="2"/>
                </a:lnTo>
                <a:lnTo>
                  <a:pt x="4604" y="2"/>
                </a:lnTo>
                <a:lnTo>
                  <a:pt x="4604" y="0"/>
                </a:lnTo>
                <a:moveTo>
                  <a:pt x="4647" y="0"/>
                </a:moveTo>
                <a:lnTo>
                  <a:pt x="4625" y="0"/>
                </a:lnTo>
                <a:lnTo>
                  <a:pt x="4625" y="2"/>
                </a:lnTo>
                <a:lnTo>
                  <a:pt x="4647" y="2"/>
                </a:lnTo>
                <a:lnTo>
                  <a:pt x="4647" y="0"/>
                </a:lnTo>
                <a:moveTo>
                  <a:pt x="4687" y="0"/>
                </a:moveTo>
                <a:lnTo>
                  <a:pt x="4666" y="0"/>
                </a:lnTo>
                <a:lnTo>
                  <a:pt x="4666" y="2"/>
                </a:lnTo>
                <a:lnTo>
                  <a:pt x="4687" y="2"/>
                </a:lnTo>
                <a:lnTo>
                  <a:pt x="4687" y="0"/>
                </a:lnTo>
                <a:moveTo>
                  <a:pt x="4727" y="0"/>
                </a:moveTo>
                <a:lnTo>
                  <a:pt x="4708" y="0"/>
                </a:lnTo>
                <a:lnTo>
                  <a:pt x="4708" y="2"/>
                </a:lnTo>
                <a:lnTo>
                  <a:pt x="4727" y="2"/>
                </a:lnTo>
                <a:lnTo>
                  <a:pt x="4727" y="0"/>
                </a:lnTo>
                <a:moveTo>
                  <a:pt x="4769" y="0"/>
                </a:moveTo>
                <a:lnTo>
                  <a:pt x="4748" y="0"/>
                </a:lnTo>
                <a:lnTo>
                  <a:pt x="4748" y="2"/>
                </a:lnTo>
                <a:lnTo>
                  <a:pt x="4769" y="2"/>
                </a:lnTo>
                <a:lnTo>
                  <a:pt x="4769" y="0"/>
                </a:lnTo>
                <a:moveTo>
                  <a:pt x="4810" y="0"/>
                </a:moveTo>
                <a:lnTo>
                  <a:pt x="4788" y="0"/>
                </a:lnTo>
                <a:lnTo>
                  <a:pt x="4788" y="2"/>
                </a:lnTo>
                <a:lnTo>
                  <a:pt x="4810" y="2"/>
                </a:lnTo>
                <a:lnTo>
                  <a:pt x="4810" y="0"/>
                </a:lnTo>
                <a:moveTo>
                  <a:pt x="4850" y="0"/>
                </a:moveTo>
                <a:lnTo>
                  <a:pt x="4829" y="0"/>
                </a:lnTo>
                <a:lnTo>
                  <a:pt x="4829" y="2"/>
                </a:lnTo>
                <a:lnTo>
                  <a:pt x="4850" y="2"/>
                </a:lnTo>
                <a:lnTo>
                  <a:pt x="4850" y="0"/>
                </a:lnTo>
                <a:moveTo>
                  <a:pt x="4890" y="0"/>
                </a:moveTo>
                <a:lnTo>
                  <a:pt x="4871" y="0"/>
                </a:lnTo>
                <a:lnTo>
                  <a:pt x="4871" y="2"/>
                </a:lnTo>
                <a:lnTo>
                  <a:pt x="4890" y="2"/>
                </a:lnTo>
                <a:lnTo>
                  <a:pt x="48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2" name="Freeform 60">
            <a:extLst>
              <a:ext uri="{FF2B5EF4-FFF2-40B4-BE49-F238E27FC236}">
                <a16:creationId xmlns:a16="http://schemas.microsoft.com/office/drawing/2014/main" id="{33937CE9-D0C4-47BB-AA70-8795348AB3C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230313" y="3273425"/>
            <a:ext cx="1377950" cy="2101850"/>
          </a:xfrm>
          <a:custGeom>
            <a:avLst/>
            <a:gdLst>
              <a:gd name="T0" fmla="*/ 2147483647 w 721"/>
              <a:gd name="T1" fmla="*/ 2147483647 h 1037"/>
              <a:gd name="T2" fmla="*/ 2147483647 w 721"/>
              <a:gd name="T3" fmla="*/ 2147483647 h 1037"/>
              <a:gd name="T4" fmla="*/ 2147483647 w 721"/>
              <a:gd name="T5" fmla="*/ 2147483647 h 1037"/>
              <a:gd name="T6" fmla="*/ 2147483647 w 721"/>
              <a:gd name="T7" fmla="*/ 2147483647 h 1037"/>
              <a:gd name="T8" fmla="*/ 2147483647 w 721"/>
              <a:gd name="T9" fmla="*/ 2147483647 h 1037"/>
              <a:gd name="T10" fmla="*/ 2147483647 w 721"/>
              <a:gd name="T11" fmla="*/ 2147483647 h 1037"/>
              <a:gd name="T12" fmla="*/ 2147483647 w 721"/>
              <a:gd name="T13" fmla="*/ 2147483647 h 1037"/>
              <a:gd name="T14" fmla="*/ 2147483647 w 721"/>
              <a:gd name="T15" fmla="*/ 2147483647 h 1037"/>
              <a:gd name="T16" fmla="*/ 2147483647 w 721"/>
              <a:gd name="T17" fmla="*/ 2147483647 h 1037"/>
              <a:gd name="T18" fmla="*/ 2147483647 w 721"/>
              <a:gd name="T19" fmla="*/ 2147483647 h 1037"/>
              <a:gd name="T20" fmla="*/ 2147483647 w 721"/>
              <a:gd name="T21" fmla="*/ 2147483647 h 1037"/>
              <a:gd name="T22" fmla="*/ 2147483647 w 721"/>
              <a:gd name="T23" fmla="*/ 2147483647 h 1037"/>
              <a:gd name="T24" fmla="*/ 2147483647 w 721"/>
              <a:gd name="T25" fmla="*/ 2147483647 h 1037"/>
              <a:gd name="T26" fmla="*/ 2147483647 w 721"/>
              <a:gd name="T27" fmla="*/ 2147483647 h 1037"/>
              <a:gd name="T28" fmla="*/ 2147483647 w 721"/>
              <a:gd name="T29" fmla="*/ 2147483647 h 1037"/>
              <a:gd name="T30" fmla="*/ 2147483647 w 721"/>
              <a:gd name="T31" fmla="*/ 2147483647 h 1037"/>
              <a:gd name="T32" fmla="*/ 2147483647 w 721"/>
              <a:gd name="T33" fmla="*/ 2147483647 h 1037"/>
              <a:gd name="T34" fmla="*/ 2147483647 w 721"/>
              <a:gd name="T35" fmla="*/ 2147483647 h 1037"/>
              <a:gd name="T36" fmla="*/ 2147483647 w 721"/>
              <a:gd name="T37" fmla="*/ 2147483647 h 1037"/>
              <a:gd name="T38" fmla="*/ 2147483647 w 721"/>
              <a:gd name="T39" fmla="*/ 2147483647 h 1037"/>
              <a:gd name="T40" fmla="*/ 2147483647 w 721"/>
              <a:gd name="T41" fmla="*/ 2147483647 h 1037"/>
              <a:gd name="T42" fmla="*/ 2147483647 w 721"/>
              <a:gd name="T43" fmla="*/ 2147483647 h 1037"/>
              <a:gd name="T44" fmla="*/ 2147483647 w 721"/>
              <a:gd name="T45" fmla="*/ 2147483647 h 1037"/>
              <a:gd name="T46" fmla="*/ 2147483647 w 721"/>
              <a:gd name="T47" fmla="*/ 2147483647 h 1037"/>
              <a:gd name="T48" fmla="*/ 2147483647 w 721"/>
              <a:gd name="T49" fmla="*/ 2147483647 h 1037"/>
              <a:gd name="T50" fmla="*/ 2147483647 w 721"/>
              <a:gd name="T51" fmla="*/ 2147483647 h 1037"/>
              <a:gd name="T52" fmla="*/ 2147483647 w 721"/>
              <a:gd name="T53" fmla="*/ 2147483647 h 1037"/>
              <a:gd name="T54" fmla="*/ 2147483647 w 721"/>
              <a:gd name="T55" fmla="*/ 2147483647 h 1037"/>
              <a:gd name="T56" fmla="*/ 2147483647 w 721"/>
              <a:gd name="T57" fmla="*/ 2147483647 h 1037"/>
              <a:gd name="T58" fmla="*/ 2147483647 w 721"/>
              <a:gd name="T59" fmla="*/ 2147483647 h 1037"/>
              <a:gd name="T60" fmla="*/ 2147483647 w 721"/>
              <a:gd name="T61" fmla="*/ 2147483647 h 1037"/>
              <a:gd name="T62" fmla="*/ 2147483647 w 721"/>
              <a:gd name="T63" fmla="*/ 2147483647 h 1037"/>
              <a:gd name="T64" fmla="*/ 2147483647 w 721"/>
              <a:gd name="T65" fmla="*/ 2147483647 h 1037"/>
              <a:gd name="T66" fmla="*/ 2147483647 w 721"/>
              <a:gd name="T67" fmla="*/ 2147483647 h 1037"/>
              <a:gd name="T68" fmla="*/ 2147483647 w 721"/>
              <a:gd name="T69" fmla="*/ 2147483647 h 1037"/>
              <a:gd name="T70" fmla="*/ 2147483647 w 721"/>
              <a:gd name="T71" fmla="*/ 2147483647 h 1037"/>
              <a:gd name="T72" fmla="*/ 2147483647 w 721"/>
              <a:gd name="T73" fmla="*/ 2147483647 h 1037"/>
              <a:gd name="T74" fmla="*/ 2147483647 w 721"/>
              <a:gd name="T75" fmla="*/ 2147483647 h 1037"/>
              <a:gd name="T76" fmla="*/ 2147483647 w 721"/>
              <a:gd name="T77" fmla="*/ 2147483647 h 1037"/>
              <a:gd name="T78" fmla="*/ 2147483647 w 721"/>
              <a:gd name="T79" fmla="*/ 2147483647 h 1037"/>
              <a:gd name="T80" fmla="*/ 2147483647 w 721"/>
              <a:gd name="T81" fmla="*/ 2147483647 h 1037"/>
              <a:gd name="T82" fmla="*/ 2147483647 w 721"/>
              <a:gd name="T83" fmla="*/ 2147483647 h 1037"/>
              <a:gd name="T84" fmla="*/ 2147483647 w 721"/>
              <a:gd name="T85" fmla="*/ 2147483647 h 1037"/>
              <a:gd name="T86" fmla="*/ 2147483647 w 721"/>
              <a:gd name="T87" fmla="*/ 2147483647 h 1037"/>
              <a:gd name="T88" fmla="*/ 2147483647 w 721"/>
              <a:gd name="T89" fmla="*/ 2147483647 h 1037"/>
              <a:gd name="T90" fmla="*/ 2147483647 w 721"/>
              <a:gd name="T91" fmla="*/ 2147483647 h 1037"/>
              <a:gd name="T92" fmla="*/ 2147483647 w 721"/>
              <a:gd name="T93" fmla="*/ 2147483647 h 1037"/>
              <a:gd name="T94" fmla="*/ 2147483647 w 721"/>
              <a:gd name="T95" fmla="*/ 2147483647 h 1037"/>
              <a:gd name="T96" fmla="*/ 2147483647 w 721"/>
              <a:gd name="T97" fmla="*/ 2147483647 h 1037"/>
              <a:gd name="T98" fmla="*/ 2147483647 w 721"/>
              <a:gd name="T99" fmla="*/ 2147483647 h 1037"/>
              <a:gd name="T100" fmla="*/ 2147483647 w 721"/>
              <a:gd name="T101" fmla="*/ 2147483647 h 1037"/>
              <a:gd name="T102" fmla="*/ 2147483647 w 721"/>
              <a:gd name="T103" fmla="*/ 2147483647 h 1037"/>
              <a:gd name="T104" fmla="*/ 2147483647 w 721"/>
              <a:gd name="T105" fmla="*/ 0 h 10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21"/>
              <a:gd name="T160" fmla="*/ 0 h 1037"/>
              <a:gd name="T161" fmla="*/ 721 w 721"/>
              <a:gd name="T162" fmla="*/ 1037 h 10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21" h="1037">
                <a:moveTo>
                  <a:pt x="85" y="808"/>
                </a:moveTo>
                <a:lnTo>
                  <a:pt x="85" y="805"/>
                </a:lnTo>
                <a:lnTo>
                  <a:pt x="107" y="805"/>
                </a:lnTo>
                <a:lnTo>
                  <a:pt x="107" y="808"/>
                </a:lnTo>
                <a:lnTo>
                  <a:pt x="85" y="808"/>
                </a:lnTo>
                <a:moveTo>
                  <a:pt x="125" y="808"/>
                </a:moveTo>
                <a:lnTo>
                  <a:pt x="125" y="805"/>
                </a:lnTo>
                <a:lnTo>
                  <a:pt x="147" y="805"/>
                </a:lnTo>
                <a:lnTo>
                  <a:pt x="147" y="808"/>
                </a:lnTo>
                <a:lnTo>
                  <a:pt x="125" y="808"/>
                </a:lnTo>
                <a:moveTo>
                  <a:pt x="168" y="808"/>
                </a:moveTo>
                <a:lnTo>
                  <a:pt x="168" y="805"/>
                </a:lnTo>
                <a:lnTo>
                  <a:pt x="187" y="805"/>
                </a:lnTo>
                <a:lnTo>
                  <a:pt x="187" y="808"/>
                </a:lnTo>
                <a:lnTo>
                  <a:pt x="168" y="808"/>
                </a:lnTo>
                <a:moveTo>
                  <a:pt x="208" y="808"/>
                </a:moveTo>
                <a:lnTo>
                  <a:pt x="208" y="805"/>
                </a:lnTo>
                <a:lnTo>
                  <a:pt x="229" y="805"/>
                </a:lnTo>
                <a:lnTo>
                  <a:pt x="229" y="808"/>
                </a:lnTo>
                <a:lnTo>
                  <a:pt x="208" y="808"/>
                </a:lnTo>
                <a:moveTo>
                  <a:pt x="168" y="588"/>
                </a:moveTo>
                <a:lnTo>
                  <a:pt x="168" y="586"/>
                </a:lnTo>
                <a:lnTo>
                  <a:pt x="187" y="586"/>
                </a:lnTo>
                <a:lnTo>
                  <a:pt x="187" y="588"/>
                </a:lnTo>
                <a:lnTo>
                  <a:pt x="168" y="588"/>
                </a:lnTo>
                <a:moveTo>
                  <a:pt x="208" y="588"/>
                </a:moveTo>
                <a:lnTo>
                  <a:pt x="208" y="586"/>
                </a:lnTo>
                <a:lnTo>
                  <a:pt x="229" y="586"/>
                </a:lnTo>
                <a:lnTo>
                  <a:pt x="229" y="588"/>
                </a:lnTo>
                <a:lnTo>
                  <a:pt x="208" y="588"/>
                </a:lnTo>
                <a:moveTo>
                  <a:pt x="248" y="588"/>
                </a:moveTo>
                <a:lnTo>
                  <a:pt x="248" y="586"/>
                </a:lnTo>
                <a:lnTo>
                  <a:pt x="270" y="586"/>
                </a:lnTo>
                <a:lnTo>
                  <a:pt x="270" y="588"/>
                </a:lnTo>
                <a:lnTo>
                  <a:pt x="248" y="588"/>
                </a:lnTo>
                <a:moveTo>
                  <a:pt x="291" y="588"/>
                </a:moveTo>
                <a:lnTo>
                  <a:pt x="291" y="586"/>
                </a:lnTo>
                <a:lnTo>
                  <a:pt x="310" y="586"/>
                </a:lnTo>
                <a:lnTo>
                  <a:pt x="310" y="588"/>
                </a:lnTo>
                <a:lnTo>
                  <a:pt x="291" y="588"/>
                </a:lnTo>
                <a:moveTo>
                  <a:pt x="331" y="588"/>
                </a:moveTo>
                <a:lnTo>
                  <a:pt x="331" y="586"/>
                </a:lnTo>
                <a:lnTo>
                  <a:pt x="352" y="586"/>
                </a:lnTo>
                <a:lnTo>
                  <a:pt x="352" y="588"/>
                </a:lnTo>
                <a:lnTo>
                  <a:pt x="331" y="588"/>
                </a:lnTo>
                <a:moveTo>
                  <a:pt x="371" y="588"/>
                </a:moveTo>
                <a:lnTo>
                  <a:pt x="371" y="586"/>
                </a:lnTo>
                <a:lnTo>
                  <a:pt x="392" y="586"/>
                </a:lnTo>
                <a:lnTo>
                  <a:pt x="392" y="588"/>
                </a:lnTo>
                <a:lnTo>
                  <a:pt x="371" y="588"/>
                </a:lnTo>
                <a:moveTo>
                  <a:pt x="414" y="588"/>
                </a:moveTo>
                <a:lnTo>
                  <a:pt x="414" y="586"/>
                </a:lnTo>
                <a:lnTo>
                  <a:pt x="433" y="586"/>
                </a:lnTo>
                <a:lnTo>
                  <a:pt x="433" y="588"/>
                </a:lnTo>
                <a:lnTo>
                  <a:pt x="414" y="588"/>
                </a:lnTo>
                <a:moveTo>
                  <a:pt x="454" y="588"/>
                </a:moveTo>
                <a:lnTo>
                  <a:pt x="454" y="586"/>
                </a:lnTo>
                <a:lnTo>
                  <a:pt x="475" y="586"/>
                </a:lnTo>
                <a:lnTo>
                  <a:pt x="475" y="588"/>
                </a:lnTo>
                <a:lnTo>
                  <a:pt x="454" y="588"/>
                </a:lnTo>
                <a:moveTo>
                  <a:pt x="248" y="371"/>
                </a:moveTo>
                <a:lnTo>
                  <a:pt x="248" y="366"/>
                </a:lnTo>
                <a:lnTo>
                  <a:pt x="270" y="366"/>
                </a:lnTo>
                <a:lnTo>
                  <a:pt x="270" y="371"/>
                </a:lnTo>
                <a:lnTo>
                  <a:pt x="248" y="371"/>
                </a:lnTo>
                <a:moveTo>
                  <a:pt x="291" y="371"/>
                </a:moveTo>
                <a:lnTo>
                  <a:pt x="291" y="366"/>
                </a:lnTo>
                <a:lnTo>
                  <a:pt x="310" y="366"/>
                </a:lnTo>
                <a:lnTo>
                  <a:pt x="310" y="371"/>
                </a:lnTo>
                <a:lnTo>
                  <a:pt x="291" y="371"/>
                </a:lnTo>
                <a:moveTo>
                  <a:pt x="331" y="371"/>
                </a:moveTo>
                <a:lnTo>
                  <a:pt x="331" y="366"/>
                </a:lnTo>
                <a:lnTo>
                  <a:pt x="352" y="366"/>
                </a:lnTo>
                <a:lnTo>
                  <a:pt x="352" y="371"/>
                </a:lnTo>
                <a:lnTo>
                  <a:pt x="331" y="371"/>
                </a:lnTo>
                <a:moveTo>
                  <a:pt x="371" y="371"/>
                </a:moveTo>
                <a:lnTo>
                  <a:pt x="371" y="366"/>
                </a:lnTo>
                <a:lnTo>
                  <a:pt x="392" y="366"/>
                </a:lnTo>
                <a:lnTo>
                  <a:pt x="392" y="371"/>
                </a:lnTo>
                <a:lnTo>
                  <a:pt x="371" y="371"/>
                </a:lnTo>
                <a:moveTo>
                  <a:pt x="414" y="371"/>
                </a:moveTo>
                <a:lnTo>
                  <a:pt x="414" y="366"/>
                </a:lnTo>
                <a:lnTo>
                  <a:pt x="433" y="366"/>
                </a:lnTo>
                <a:lnTo>
                  <a:pt x="433" y="371"/>
                </a:lnTo>
                <a:lnTo>
                  <a:pt x="414" y="371"/>
                </a:lnTo>
                <a:moveTo>
                  <a:pt x="454" y="371"/>
                </a:moveTo>
                <a:lnTo>
                  <a:pt x="454" y="366"/>
                </a:lnTo>
                <a:lnTo>
                  <a:pt x="475" y="366"/>
                </a:lnTo>
                <a:lnTo>
                  <a:pt x="475" y="371"/>
                </a:lnTo>
                <a:lnTo>
                  <a:pt x="454" y="371"/>
                </a:lnTo>
                <a:moveTo>
                  <a:pt x="494" y="371"/>
                </a:moveTo>
                <a:lnTo>
                  <a:pt x="494" y="366"/>
                </a:lnTo>
                <a:lnTo>
                  <a:pt x="515" y="366"/>
                </a:lnTo>
                <a:lnTo>
                  <a:pt x="515" y="371"/>
                </a:lnTo>
                <a:lnTo>
                  <a:pt x="494" y="371"/>
                </a:lnTo>
                <a:moveTo>
                  <a:pt x="536" y="371"/>
                </a:moveTo>
                <a:lnTo>
                  <a:pt x="536" y="366"/>
                </a:lnTo>
                <a:lnTo>
                  <a:pt x="555" y="366"/>
                </a:lnTo>
                <a:lnTo>
                  <a:pt x="555" y="371"/>
                </a:lnTo>
                <a:lnTo>
                  <a:pt x="536" y="371"/>
                </a:lnTo>
                <a:moveTo>
                  <a:pt x="577" y="371"/>
                </a:moveTo>
                <a:lnTo>
                  <a:pt x="577" y="366"/>
                </a:lnTo>
                <a:lnTo>
                  <a:pt x="598" y="366"/>
                </a:lnTo>
                <a:lnTo>
                  <a:pt x="598" y="371"/>
                </a:lnTo>
                <a:lnTo>
                  <a:pt x="577" y="371"/>
                </a:lnTo>
                <a:moveTo>
                  <a:pt x="617" y="371"/>
                </a:moveTo>
                <a:lnTo>
                  <a:pt x="617" y="366"/>
                </a:lnTo>
                <a:lnTo>
                  <a:pt x="638" y="366"/>
                </a:lnTo>
                <a:lnTo>
                  <a:pt x="638" y="371"/>
                </a:lnTo>
                <a:lnTo>
                  <a:pt x="617" y="371"/>
                </a:lnTo>
                <a:moveTo>
                  <a:pt x="659" y="371"/>
                </a:moveTo>
                <a:lnTo>
                  <a:pt x="659" y="366"/>
                </a:lnTo>
                <a:lnTo>
                  <a:pt x="678" y="366"/>
                </a:lnTo>
                <a:lnTo>
                  <a:pt x="678" y="371"/>
                </a:lnTo>
                <a:lnTo>
                  <a:pt x="659" y="371"/>
                </a:lnTo>
                <a:moveTo>
                  <a:pt x="331" y="151"/>
                </a:moveTo>
                <a:lnTo>
                  <a:pt x="331" y="149"/>
                </a:lnTo>
                <a:lnTo>
                  <a:pt x="352" y="149"/>
                </a:lnTo>
                <a:lnTo>
                  <a:pt x="352" y="151"/>
                </a:lnTo>
                <a:lnTo>
                  <a:pt x="331" y="151"/>
                </a:lnTo>
                <a:moveTo>
                  <a:pt x="371" y="151"/>
                </a:moveTo>
                <a:lnTo>
                  <a:pt x="371" y="149"/>
                </a:lnTo>
                <a:lnTo>
                  <a:pt x="392" y="149"/>
                </a:lnTo>
                <a:lnTo>
                  <a:pt x="392" y="151"/>
                </a:lnTo>
                <a:lnTo>
                  <a:pt x="371" y="151"/>
                </a:lnTo>
                <a:moveTo>
                  <a:pt x="414" y="151"/>
                </a:moveTo>
                <a:lnTo>
                  <a:pt x="414" y="149"/>
                </a:lnTo>
                <a:lnTo>
                  <a:pt x="433" y="149"/>
                </a:lnTo>
                <a:lnTo>
                  <a:pt x="433" y="151"/>
                </a:lnTo>
                <a:lnTo>
                  <a:pt x="414" y="151"/>
                </a:lnTo>
                <a:moveTo>
                  <a:pt x="454" y="151"/>
                </a:moveTo>
                <a:lnTo>
                  <a:pt x="454" y="149"/>
                </a:lnTo>
                <a:lnTo>
                  <a:pt x="475" y="149"/>
                </a:lnTo>
                <a:lnTo>
                  <a:pt x="475" y="151"/>
                </a:lnTo>
                <a:lnTo>
                  <a:pt x="454" y="151"/>
                </a:lnTo>
                <a:moveTo>
                  <a:pt x="340" y="0"/>
                </a:moveTo>
                <a:lnTo>
                  <a:pt x="291" y="149"/>
                </a:lnTo>
                <a:lnTo>
                  <a:pt x="310" y="149"/>
                </a:lnTo>
                <a:lnTo>
                  <a:pt x="310" y="151"/>
                </a:lnTo>
                <a:lnTo>
                  <a:pt x="291" y="151"/>
                </a:lnTo>
                <a:lnTo>
                  <a:pt x="220" y="366"/>
                </a:lnTo>
                <a:lnTo>
                  <a:pt x="229" y="366"/>
                </a:lnTo>
                <a:lnTo>
                  <a:pt x="229" y="371"/>
                </a:lnTo>
                <a:lnTo>
                  <a:pt x="220" y="371"/>
                </a:lnTo>
                <a:lnTo>
                  <a:pt x="0" y="1037"/>
                </a:lnTo>
                <a:lnTo>
                  <a:pt x="255" y="808"/>
                </a:lnTo>
                <a:lnTo>
                  <a:pt x="248" y="808"/>
                </a:lnTo>
                <a:lnTo>
                  <a:pt x="248" y="805"/>
                </a:lnTo>
                <a:lnTo>
                  <a:pt x="258" y="805"/>
                </a:lnTo>
                <a:lnTo>
                  <a:pt x="499" y="588"/>
                </a:lnTo>
                <a:lnTo>
                  <a:pt x="494" y="588"/>
                </a:lnTo>
                <a:lnTo>
                  <a:pt x="494" y="586"/>
                </a:lnTo>
                <a:lnTo>
                  <a:pt x="501" y="586"/>
                </a:lnTo>
                <a:lnTo>
                  <a:pt x="721" y="387"/>
                </a:lnTo>
                <a:lnTo>
                  <a:pt x="702" y="371"/>
                </a:lnTo>
                <a:lnTo>
                  <a:pt x="699" y="371"/>
                </a:lnTo>
                <a:lnTo>
                  <a:pt x="699" y="366"/>
                </a:lnTo>
                <a:lnTo>
                  <a:pt x="3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3" name="Freeform 70">
            <a:extLst>
              <a:ext uri="{FF2B5EF4-FFF2-40B4-BE49-F238E27FC236}">
                <a16:creationId xmlns:a16="http://schemas.microsoft.com/office/drawing/2014/main" id="{F378E605-43EB-4281-8BD4-DCBAF57E82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6713" y="2063750"/>
            <a:ext cx="1065212" cy="2836863"/>
          </a:xfrm>
          <a:custGeom>
            <a:avLst/>
            <a:gdLst>
              <a:gd name="T0" fmla="*/ 2147483647 w 557"/>
              <a:gd name="T1" fmla="*/ 2147483647 h 1399"/>
              <a:gd name="T2" fmla="*/ 2147483647 w 557"/>
              <a:gd name="T3" fmla="*/ 2147483647 h 1399"/>
              <a:gd name="T4" fmla="*/ 2147483647 w 557"/>
              <a:gd name="T5" fmla="*/ 2147483647 h 1399"/>
              <a:gd name="T6" fmla="*/ 2147483647 w 557"/>
              <a:gd name="T7" fmla="*/ 2147483647 h 1399"/>
              <a:gd name="T8" fmla="*/ 2147483647 w 557"/>
              <a:gd name="T9" fmla="*/ 2147483647 h 1399"/>
              <a:gd name="T10" fmla="*/ 2147483647 w 557"/>
              <a:gd name="T11" fmla="*/ 2147483647 h 1399"/>
              <a:gd name="T12" fmla="*/ 2147483647 w 557"/>
              <a:gd name="T13" fmla="*/ 2147483647 h 1399"/>
              <a:gd name="T14" fmla="*/ 2147483647 w 557"/>
              <a:gd name="T15" fmla="*/ 2147483647 h 1399"/>
              <a:gd name="T16" fmla="*/ 2147483647 w 557"/>
              <a:gd name="T17" fmla="*/ 2147483647 h 1399"/>
              <a:gd name="T18" fmla="*/ 2147483647 w 557"/>
              <a:gd name="T19" fmla="*/ 2147483647 h 1399"/>
              <a:gd name="T20" fmla="*/ 2147483647 w 557"/>
              <a:gd name="T21" fmla="*/ 2147483647 h 1399"/>
              <a:gd name="T22" fmla="*/ 2147483647 w 557"/>
              <a:gd name="T23" fmla="*/ 2147483647 h 1399"/>
              <a:gd name="T24" fmla="*/ 2147483647 w 557"/>
              <a:gd name="T25" fmla="*/ 2147483647 h 1399"/>
              <a:gd name="T26" fmla="*/ 2147483647 w 557"/>
              <a:gd name="T27" fmla="*/ 2147483647 h 1399"/>
              <a:gd name="T28" fmla="*/ 2147483647 w 557"/>
              <a:gd name="T29" fmla="*/ 2147483647 h 1399"/>
              <a:gd name="T30" fmla="*/ 2147483647 w 557"/>
              <a:gd name="T31" fmla="*/ 2147483647 h 1399"/>
              <a:gd name="T32" fmla="*/ 2147483647 w 557"/>
              <a:gd name="T33" fmla="*/ 2147483647 h 1399"/>
              <a:gd name="T34" fmla="*/ 2147483647 w 557"/>
              <a:gd name="T35" fmla="*/ 2147483647 h 1399"/>
              <a:gd name="T36" fmla="*/ 2147483647 w 557"/>
              <a:gd name="T37" fmla="*/ 2147483647 h 1399"/>
              <a:gd name="T38" fmla="*/ 2147483647 w 557"/>
              <a:gd name="T39" fmla="*/ 2147483647 h 1399"/>
              <a:gd name="T40" fmla="*/ 2147483647 w 557"/>
              <a:gd name="T41" fmla="*/ 2147483647 h 1399"/>
              <a:gd name="T42" fmla="*/ 2147483647 w 557"/>
              <a:gd name="T43" fmla="*/ 2147483647 h 1399"/>
              <a:gd name="T44" fmla="*/ 2147483647 w 557"/>
              <a:gd name="T45" fmla="*/ 2147483647 h 1399"/>
              <a:gd name="T46" fmla="*/ 2147483647 w 557"/>
              <a:gd name="T47" fmla="*/ 2147483647 h 1399"/>
              <a:gd name="T48" fmla="*/ 2147483647 w 557"/>
              <a:gd name="T49" fmla="*/ 2147483647 h 1399"/>
              <a:gd name="T50" fmla="*/ 2147483647 w 557"/>
              <a:gd name="T51" fmla="*/ 2147483647 h 1399"/>
              <a:gd name="T52" fmla="*/ 2147483647 w 557"/>
              <a:gd name="T53" fmla="*/ 2147483647 h 1399"/>
              <a:gd name="T54" fmla="*/ 2147483647 w 557"/>
              <a:gd name="T55" fmla="*/ 2147483647 h 1399"/>
              <a:gd name="T56" fmla="*/ 2147483647 w 557"/>
              <a:gd name="T57" fmla="*/ 2147483647 h 1399"/>
              <a:gd name="T58" fmla="*/ 2147483647 w 557"/>
              <a:gd name="T59" fmla="*/ 2147483647 h 1399"/>
              <a:gd name="T60" fmla="*/ 2147483647 w 557"/>
              <a:gd name="T61" fmla="*/ 2147483647 h 1399"/>
              <a:gd name="T62" fmla="*/ 2147483647 w 557"/>
              <a:gd name="T63" fmla="*/ 2147483647 h 1399"/>
              <a:gd name="T64" fmla="*/ 2147483647 w 557"/>
              <a:gd name="T65" fmla="*/ 2147483647 h 1399"/>
              <a:gd name="T66" fmla="*/ 2147483647 w 557"/>
              <a:gd name="T67" fmla="*/ 2147483647 h 1399"/>
              <a:gd name="T68" fmla="*/ 2147483647 w 557"/>
              <a:gd name="T69" fmla="*/ 2147483647 h 1399"/>
              <a:gd name="T70" fmla="*/ 2147483647 w 557"/>
              <a:gd name="T71" fmla="*/ 2147483647 h 1399"/>
              <a:gd name="T72" fmla="*/ 2147483647 w 557"/>
              <a:gd name="T73" fmla="*/ 2147483647 h 1399"/>
              <a:gd name="T74" fmla="*/ 2147483647 w 557"/>
              <a:gd name="T75" fmla="*/ 2147483647 h 1399"/>
              <a:gd name="T76" fmla="*/ 2147483647 w 557"/>
              <a:gd name="T77" fmla="*/ 2147483647 h 1399"/>
              <a:gd name="T78" fmla="*/ 2147483647 w 557"/>
              <a:gd name="T79" fmla="*/ 2147483647 h 1399"/>
              <a:gd name="T80" fmla="*/ 2147483647 w 557"/>
              <a:gd name="T81" fmla="*/ 2147483647 h 1399"/>
              <a:gd name="T82" fmla="*/ 2147483647 w 557"/>
              <a:gd name="T83" fmla="*/ 2147483647 h 1399"/>
              <a:gd name="T84" fmla="*/ 2147483647 w 557"/>
              <a:gd name="T85" fmla="*/ 2147483647 h 1399"/>
              <a:gd name="T86" fmla="*/ 2147483647 w 557"/>
              <a:gd name="T87" fmla="*/ 2147483647 h 1399"/>
              <a:gd name="T88" fmla="*/ 2147483647 w 557"/>
              <a:gd name="T89" fmla="*/ 2147483647 h 1399"/>
              <a:gd name="T90" fmla="*/ 2147483647 w 557"/>
              <a:gd name="T91" fmla="*/ 2147483647 h 1399"/>
              <a:gd name="T92" fmla="*/ 2147483647 w 557"/>
              <a:gd name="T93" fmla="*/ 2147483647 h 1399"/>
              <a:gd name="T94" fmla="*/ 2147483647 w 557"/>
              <a:gd name="T95" fmla="*/ 2147483647 h 1399"/>
              <a:gd name="T96" fmla="*/ 2147483647 w 557"/>
              <a:gd name="T97" fmla="*/ 2147483647 h 1399"/>
              <a:gd name="T98" fmla="*/ 2147483647 w 557"/>
              <a:gd name="T99" fmla="*/ 2147483647 h 1399"/>
              <a:gd name="T100" fmla="*/ 2147483647 w 557"/>
              <a:gd name="T101" fmla="*/ 2147483647 h 1399"/>
              <a:gd name="T102" fmla="*/ 2147483647 w 557"/>
              <a:gd name="T103" fmla="*/ 2147483647 h 1399"/>
              <a:gd name="T104" fmla="*/ 2147483647 w 557"/>
              <a:gd name="T105" fmla="*/ 2147483647 h 1399"/>
              <a:gd name="T106" fmla="*/ 2147483647 w 557"/>
              <a:gd name="T107" fmla="*/ 2147483647 h 1399"/>
              <a:gd name="T108" fmla="*/ 2147483647 w 557"/>
              <a:gd name="T109" fmla="*/ 2147483647 h 1399"/>
              <a:gd name="T110" fmla="*/ 2147483647 w 557"/>
              <a:gd name="T111" fmla="*/ 2147483647 h 13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57"/>
              <a:gd name="T169" fmla="*/ 0 h 1399"/>
              <a:gd name="T170" fmla="*/ 557 w 557"/>
              <a:gd name="T171" fmla="*/ 1399 h 139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57" h="1399">
                <a:moveTo>
                  <a:pt x="231" y="1184"/>
                </a:moveTo>
                <a:lnTo>
                  <a:pt x="231" y="1182"/>
                </a:lnTo>
                <a:lnTo>
                  <a:pt x="252" y="1182"/>
                </a:lnTo>
                <a:lnTo>
                  <a:pt x="252" y="1184"/>
                </a:lnTo>
                <a:lnTo>
                  <a:pt x="231" y="1184"/>
                </a:lnTo>
                <a:moveTo>
                  <a:pt x="271" y="1184"/>
                </a:moveTo>
                <a:lnTo>
                  <a:pt x="271" y="1182"/>
                </a:lnTo>
                <a:lnTo>
                  <a:pt x="293" y="1182"/>
                </a:lnTo>
                <a:lnTo>
                  <a:pt x="293" y="1184"/>
                </a:lnTo>
                <a:lnTo>
                  <a:pt x="271" y="1184"/>
                </a:lnTo>
                <a:moveTo>
                  <a:pt x="314" y="1184"/>
                </a:moveTo>
                <a:lnTo>
                  <a:pt x="314" y="1182"/>
                </a:lnTo>
                <a:lnTo>
                  <a:pt x="333" y="1182"/>
                </a:lnTo>
                <a:lnTo>
                  <a:pt x="333" y="1184"/>
                </a:lnTo>
                <a:lnTo>
                  <a:pt x="314" y="1184"/>
                </a:lnTo>
                <a:moveTo>
                  <a:pt x="354" y="1184"/>
                </a:moveTo>
                <a:lnTo>
                  <a:pt x="354" y="1182"/>
                </a:lnTo>
                <a:lnTo>
                  <a:pt x="375" y="1182"/>
                </a:lnTo>
                <a:lnTo>
                  <a:pt x="375" y="1184"/>
                </a:lnTo>
                <a:lnTo>
                  <a:pt x="354" y="1184"/>
                </a:lnTo>
                <a:moveTo>
                  <a:pt x="68" y="967"/>
                </a:moveTo>
                <a:lnTo>
                  <a:pt x="68" y="962"/>
                </a:lnTo>
                <a:lnTo>
                  <a:pt x="89" y="962"/>
                </a:lnTo>
                <a:lnTo>
                  <a:pt x="89" y="967"/>
                </a:lnTo>
                <a:lnTo>
                  <a:pt x="68" y="967"/>
                </a:lnTo>
                <a:moveTo>
                  <a:pt x="108" y="967"/>
                </a:moveTo>
                <a:lnTo>
                  <a:pt x="108" y="962"/>
                </a:lnTo>
                <a:lnTo>
                  <a:pt x="130" y="962"/>
                </a:lnTo>
                <a:lnTo>
                  <a:pt x="130" y="967"/>
                </a:lnTo>
                <a:lnTo>
                  <a:pt x="108" y="967"/>
                </a:lnTo>
                <a:moveTo>
                  <a:pt x="151" y="967"/>
                </a:moveTo>
                <a:lnTo>
                  <a:pt x="151" y="962"/>
                </a:lnTo>
                <a:lnTo>
                  <a:pt x="170" y="962"/>
                </a:lnTo>
                <a:lnTo>
                  <a:pt x="170" y="967"/>
                </a:lnTo>
                <a:lnTo>
                  <a:pt x="151" y="967"/>
                </a:lnTo>
                <a:moveTo>
                  <a:pt x="191" y="967"/>
                </a:moveTo>
                <a:lnTo>
                  <a:pt x="191" y="962"/>
                </a:lnTo>
                <a:lnTo>
                  <a:pt x="212" y="962"/>
                </a:lnTo>
                <a:lnTo>
                  <a:pt x="212" y="967"/>
                </a:lnTo>
                <a:lnTo>
                  <a:pt x="191" y="967"/>
                </a:lnTo>
                <a:moveTo>
                  <a:pt x="231" y="967"/>
                </a:moveTo>
                <a:lnTo>
                  <a:pt x="231" y="962"/>
                </a:lnTo>
                <a:lnTo>
                  <a:pt x="252" y="962"/>
                </a:lnTo>
                <a:lnTo>
                  <a:pt x="252" y="967"/>
                </a:lnTo>
                <a:lnTo>
                  <a:pt x="231" y="967"/>
                </a:lnTo>
                <a:moveTo>
                  <a:pt x="271" y="967"/>
                </a:moveTo>
                <a:lnTo>
                  <a:pt x="271" y="962"/>
                </a:lnTo>
                <a:lnTo>
                  <a:pt x="293" y="962"/>
                </a:lnTo>
                <a:lnTo>
                  <a:pt x="293" y="967"/>
                </a:lnTo>
                <a:lnTo>
                  <a:pt x="271" y="967"/>
                </a:lnTo>
                <a:moveTo>
                  <a:pt x="314" y="967"/>
                </a:moveTo>
                <a:lnTo>
                  <a:pt x="314" y="962"/>
                </a:lnTo>
                <a:lnTo>
                  <a:pt x="333" y="962"/>
                </a:lnTo>
                <a:lnTo>
                  <a:pt x="333" y="967"/>
                </a:lnTo>
                <a:lnTo>
                  <a:pt x="314" y="967"/>
                </a:lnTo>
                <a:moveTo>
                  <a:pt x="354" y="967"/>
                </a:moveTo>
                <a:lnTo>
                  <a:pt x="354" y="962"/>
                </a:lnTo>
                <a:lnTo>
                  <a:pt x="375" y="962"/>
                </a:lnTo>
                <a:lnTo>
                  <a:pt x="375" y="967"/>
                </a:lnTo>
                <a:lnTo>
                  <a:pt x="354" y="967"/>
                </a:lnTo>
                <a:moveTo>
                  <a:pt x="394" y="967"/>
                </a:moveTo>
                <a:lnTo>
                  <a:pt x="394" y="962"/>
                </a:lnTo>
                <a:lnTo>
                  <a:pt x="415" y="962"/>
                </a:lnTo>
                <a:lnTo>
                  <a:pt x="415" y="967"/>
                </a:lnTo>
                <a:lnTo>
                  <a:pt x="394" y="967"/>
                </a:lnTo>
                <a:moveTo>
                  <a:pt x="437" y="967"/>
                </a:moveTo>
                <a:lnTo>
                  <a:pt x="437" y="962"/>
                </a:lnTo>
                <a:lnTo>
                  <a:pt x="456" y="962"/>
                </a:lnTo>
                <a:lnTo>
                  <a:pt x="456" y="967"/>
                </a:lnTo>
                <a:lnTo>
                  <a:pt x="437" y="967"/>
                </a:lnTo>
                <a:moveTo>
                  <a:pt x="68" y="747"/>
                </a:moveTo>
                <a:lnTo>
                  <a:pt x="68" y="745"/>
                </a:lnTo>
                <a:lnTo>
                  <a:pt x="89" y="745"/>
                </a:lnTo>
                <a:lnTo>
                  <a:pt x="89" y="747"/>
                </a:lnTo>
                <a:lnTo>
                  <a:pt x="68" y="747"/>
                </a:lnTo>
                <a:moveTo>
                  <a:pt x="108" y="747"/>
                </a:moveTo>
                <a:lnTo>
                  <a:pt x="108" y="745"/>
                </a:lnTo>
                <a:lnTo>
                  <a:pt x="130" y="745"/>
                </a:lnTo>
                <a:lnTo>
                  <a:pt x="130" y="747"/>
                </a:lnTo>
                <a:lnTo>
                  <a:pt x="108" y="747"/>
                </a:lnTo>
                <a:moveTo>
                  <a:pt x="151" y="747"/>
                </a:moveTo>
                <a:lnTo>
                  <a:pt x="151" y="745"/>
                </a:lnTo>
                <a:lnTo>
                  <a:pt x="170" y="745"/>
                </a:lnTo>
                <a:lnTo>
                  <a:pt x="170" y="747"/>
                </a:lnTo>
                <a:lnTo>
                  <a:pt x="151" y="747"/>
                </a:lnTo>
                <a:moveTo>
                  <a:pt x="191" y="747"/>
                </a:moveTo>
                <a:lnTo>
                  <a:pt x="191" y="745"/>
                </a:lnTo>
                <a:lnTo>
                  <a:pt x="212" y="745"/>
                </a:lnTo>
                <a:lnTo>
                  <a:pt x="212" y="747"/>
                </a:lnTo>
                <a:lnTo>
                  <a:pt x="191" y="747"/>
                </a:lnTo>
                <a:moveTo>
                  <a:pt x="231" y="747"/>
                </a:moveTo>
                <a:lnTo>
                  <a:pt x="231" y="745"/>
                </a:lnTo>
                <a:lnTo>
                  <a:pt x="252" y="745"/>
                </a:lnTo>
                <a:lnTo>
                  <a:pt x="252" y="747"/>
                </a:lnTo>
                <a:lnTo>
                  <a:pt x="231" y="747"/>
                </a:lnTo>
                <a:moveTo>
                  <a:pt x="271" y="747"/>
                </a:moveTo>
                <a:lnTo>
                  <a:pt x="271" y="745"/>
                </a:lnTo>
                <a:lnTo>
                  <a:pt x="293" y="745"/>
                </a:lnTo>
                <a:lnTo>
                  <a:pt x="293" y="747"/>
                </a:lnTo>
                <a:lnTo>
                  <a:pt x="271" y="747"/>
                </a:lnTo>
                <a:moveTo>
                  <a:pt x="314" y="747"/>
                </a:moveTo>
                <a:lnTo>
                  <a:pt x="314" y="745"/>
                </a:lnTo>
                <a:lnTo>
                  <a:pt x="333" y="745"/>
                </a:lnTo>
                <a:lnTo>
                  <a:pt x="333" y="747"/>
                </a:lnTo>
                <a:lnTo>
                  <a:pt x="314" y="747"/>
                </a:lnTo>
                <a:moveTo>
                  <a:pt x="354" y="747"/>
                </a:moveTo>
                <a:lnTo>
                  <a:pt x="354" y="745"/>
                </a:lnTo>
                <a:lnTo>
                  <a:pt x="375" y="745"/>
                </a:lnTo>
                <a:lnTo>
                  <a:pt x="375" y="747"/>
                </a:lnTo>
                <a:lnTo>
                  <a:pt x="354" y="747"/>
                </a:lnTo>
                <a:moveTo>
                  <a:pt x="394" y="747"/>
                </a:moveTo>
                <a:lnTo>
                  <a:pt x="394" y="745"/>
                </a:lnTo>
                <a:lnTo>
                  <a:pt x="415" y="745"/>
                </a:lnTo>
                <a:lnTo>
                  <a:pt x="415" y="747"/>
                </a:lnTo>
                <a:lnTo>
                  <a:pt x="394" y="747"/>
                </a:lnTo>
                <a:moveTo>
                  <a:pt x="437" y="747"/>
                </a:moveTo>
                <a:lnTo>
                  <a:pt x="437" y="745"/>
                </a:lnTo>
                <a:lnTo>
                  <a:pt x="456" y="745"/>
                </a:lnTo>
                <a:lnTo>
                  <a:pt x="456" y="747"/>
                </a:lnTo>
                <a:lnTo>
                  <a:pt x="437" y="747"/>
                </a:lnTo>
                <a:moveTo>
                  <a:pt x="477" y="747"/>
                </a:moveTo>
                <a:lnTo>
                  <a:pt x="477" y="745"/>
                </a:lnTo>
                <a:lnTo>
                  <a:pt x="498" y="745"/>
                </a:lnTo>
                <a:lnTo>
                  <a:pt x="498" y="747"/>
                </a:lnTo>
                <a:lnTo>
                  <a:pt x="477" y="747"/>
                </a:lnTo>
                <a:moveTo>
                  <a:pt x="517" y="747"/>
                </a:moveTo>
                <a:lnTo>
                  <a:pt x="517" y="745"/>
                </a:lnTo>
                <a:lnTo>
                  <a:pt x="538" y="745"/>
                </a:lnTo>
                <a:lnTo>
                  <a:pt x="538" y="747"/>
                </a:lnTo>
                <a:lnTo>
                  <a:pt x="517" y="747"/>
                </a:lnTo>
                <a:moveTo>
                  <a:pt x="191" y="530"/>
                </a:moveTo>
                <a:lnTo>
                  <a:pt x="191" y="525"/>
                </a:lnTo>
                <a:lnTo>
                  <a:pt x="212" y="525"/>
                </a:lnTo>
                <a:lnTo>
                  <a:pt x="212" y="530"/>
                </a:lnTo>
                <a:lnTo>
                  <a:pt x="191" y="530"/>
                </a:lnTo>
                <a:moveTo>
                  <a:pt x="231" y="530"/>
                </a:moveTo>
                <a:lnTo>
                  <a:pt x="231" y="525"/>
                </a:lnTo>
                <a:lnTo>
                  <a:pt x="252" y="525"/>
                </a:lnTo>
                <a:lnTo>
                  <a:pt x="252" y="530"/>
                </a:lnTo>
                <a:lnTo>
                  <a:pt x="231" y="530"/>
                </a:lnTo>
                <a:moveTo>
                  <a:pt x="271" y="530"/>
                </a:moveTo>
                <a:lnTo>
                  <a:pt x="271" y="525"/>
                </a:lnTo>
                <a:lnTo>
                  <a:pt x="293" y="525"/>
                </a:lnTo>
                <a:lnTo>
                  <a:pt x="293" y="530"/>
                </a:lnTo>
                <a:lnTo>
                  <a:pt x="271" y="530"/>
                </a:lnTo>
                <a:moveTo>
                  <a:pt x="314" y="530"/>
                </a:moveTo>
                <a:lnTo>
                  <a:pt x="314" y="525"/>
                </a:lnTo>
                <a:lnTo>
                  <a:pt x="333" y="525"/>
                </a:lnTo>
                <a:lnTo>
                  <a:pt x="333" y="530"/>
                </a:lnTo>
                <a:lnTo>
                  <a:pt x="314" y="530"/>
                </a:lnTo>
                <a:moveTo>
                  <a:pt x="354" y="530"/>
                </a:moveTo>
                <a:lnTo>
                  <a:pt x="354" y="525"/>
                </a:lnTo>
                <a:lnTo>
                  <a:pt x="375" y="525"/>
                </a:lnTo>
                <a:lnTo>
                  <a:pt x="375" y="530"/>
                </a:lnTo>
                <a:lnTo>
                  <a:pt x="354" y="530"/>
                </a:lnTo>
                <a:moveTo>
                  <a:pt x="394" y="530"/>
                </a:moveTo>
                <a:lnTo>
                  <a:pt x="394" y="525"/>
                </a:lnTo>
                <a:lnTo>
                  <a:pt x="415" y="525"/>
                </a:lnTo>
                <a:lnTo>
                  <a:pt x="415" y="530"/>
                </a:lnTo>
                <a:lnTo>
                  <a:pt x="394" y="530"/>
                </a:lnTo>
                <a:moveTo>
                  <a:pt x="437" y="530"/>
                </a:moveTo>
                <a:lnTo>
                  <a:pt x="437" y="525"/>
                </a:lnTo>
                <a:lnTo>
                  <a:pt x="456" y="525"/>
                </a:lnTo>
                <a:lnTo>
                  <a:pt x="456" y="530"/>
                </a:lnTo>
                <a:lnTo>
                  <a:pt x="437" y="530"/>
                </a:lnTo>
                <a:moveTo>
                  <a:pt x="477" y="530"/>
                </a:moveTo>
                <a:lnTo>
                  <a:pt x="477" y="525"/>
                </a:lnTo>
                <a:lnTo>
                  <a:pt x="498" y="525"/>
                </a:lnTo>
                <a:lnTo>
                  <a:pt x="498" y="530"/>
                </a:lnTo>
                <a:lnTo>
                  <a:pt x="477" y="530"/>
                </a:lnTo>
                <a:moveTo>
                  <a:pt x="271" y="310"/>
                </a:moveTo>
                <a:lnTo>
                  <a:pt x="271" y="307"/>
                </a:lnTo>
                <a:lnTo>
                  <a:pt x="293" y="307"/>
                </a:lnTo>
                <a:lnTo>
                  <a:pt x="293" y="310"/>
                </a:lnTo>
                <a:lnTo>
                  <a:pt x="271" y="310"/>
                </a:lnTo>
                <a:moveTo>
                  <a:pt x="314" y="310"/>
                </a:moveTo>
                <a:lnTo>
                  <a:pt x="314" y="307"/>
                </a:lnTo>
                <a:lnTo>
                  <a:pt x="333" y="307"/>
                </a:lnTo>
                <a:lnTo>
                  <a:pt x="333" y="310"/>
                </a:lnTo>
                <a:lnTo>
                  <a:pt x="314" y="310"/>
                </a:lnTo>
                <a:moveTo>
                  <a:pt x="354" y="310"/>
                </a:moveTo>
                <a:lnTo>
                  <a:pt x="354" y="307"/>
                </a:lnTo>
                <a:lnTo>
                  <a:pt x="375" y="307"/>
                </a:lnTo>
                <a:lnTo>
                  <a:pt x="375" y="310"/>
                </a:lnTo>
                <a:lnTo>
                  <a:pt x="354" y="310"/>
                </a:lnTo>
                <a:moveTo>
                  <a:pt x="394" y="310"/>
                </a:moveTo>
                <a:lnTo>
                  <a:pt x="394" y="307"/>
                </a:lnTo>
                <a:lnTo>
                  <a:pt x="415" y="307"/>
                </a:lnTo>
                <a:lnTo>
                  <a:pt x="415" y="310"/>
                </a:lnTo>
                <a:lnTo>
                  <a:pt x="394" y="310"/>
                </a:lnTo>
                <a:moveTo>
                  <a:pt x="437" y="310"/>
                </a:moveTo>
                <a:lnTo>
                  <a:pt x="437" y="307"/>
                </a:lnTo>
                <a:lnTo>
                  <a:pt x="456" y="307"/>
                </a:lnTo>
                <a:lnTo>
                  <a:pt x="456" y="310"/>
                </a:lnTo>
                <a:lnTo>
                  <a:pt x="437" y="310"/>
                </a:lnTo>
                <a:moveTo>
                  <a:pt x="354" y="90"/>
                </a:moveTo>
                <a:lnTo>
                  <a:pt x="354" y="88"/>
                </a:lnTo>
                <a:lnTo>
                  <a:pt x="375" y="88"/>
                </a:lnTo>
                <a:lnTo>
                  <a:pt x="375" y="90"/>
                </a:lnTo>
                <a:lnTo>
                  <a:pt x="354" y="90"/>
                </a:lnTo>
                <a:moveTo>
                  <a:pt x="392" y="0"/>
                </a:moveTo>
                <a:lnTo>
                  <a:pt x="158" y="525"/>
                </a:lnTo>
                <a:lnTo>
                  <a:pt x="170" y="525"/>
                </a:lnTo>
                <a:lnTo>
                  <a:pt x="170" y="530"/>
                </a:lnTo>
                <a:lnTo>
                  <a:pt x="156" y="530"/>
                </a:lnTo>
                <a:lnTo>
                  <a:pt x="0" y="874"/>
                </a:lnTo>
                <a:lnTo>
                  <a:pt x="193" y="1182"/>
                </a:lnTo>
                <a:lnTo>
                  <a:pt x="212" y="1182"/>
                </a:lnTo>
                <a:lnTo>
                  <a:pt x="212" y="1184"/>
                </a:lnTo>
                <a:lnTo>
                  <a:pt x="196" y="1184"/>
                </a:lnTo>
                <a:lnTo>
                  <a:pt x="330" y="1399"/>
                </a:lnTo>
                <a:lnTo>
                  <a:pt x="406" y="1184"/>
                </a:lnTo>
                <a:lnTo>
                  <a:pt x="394" y="1184"/>
                </a:lnTo>
                <a:lnTo>
                  <a:pt x="394" y="1182"/>
                </a:lnTo>
                <a:lnTo>
                  <a:pt x="408" y="1182"/>
                </a:lnTo>
                <a:lnTo>
                  <a:pt x="484" y="967"/>
                </a:lnTo>
                <a:lnTo>
                  <a:pt x="477" y="967"/>
                </a:lnTo>
                <a:lnTo>
                  <a:pt x="477" y="962"/>
                </a:lnTo>
                <a:lnTo>
                  <a:pt x="484" y="962"/>
                </a:lnTo>
                <a:lnTo>
                  <a:pt x="557" y="756"/>
                </a:lnTo>
                <a:lnTo>
                  <a:pt x="413" y="90"/>
                </a:lnTo>
                <a:lnTo>
                  <a:pt x="394" y="90"/>
                </a:lnTo>
                <a:lnTo>
                  <a:pt x="394" y="88"/>
                </a:lnTo>
                <a:lnTo>
                  <a:pt x="411" y="88"/>
                </a:lnTo>
                <a:lnTo>
                  <a:pt x="39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4" name="Freeform 98">
            <a:extLst>
              <a:ext uri="{FF2B5EF4-FFF2-40B4-BE49-F238E27FC236}">
                <a16:creationId xmlns:a16="http://schemas.microsoft.com/office/drawing/2014/main" id="{E50FF22E-B7A7-4203-8548-A849578EF60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69175" y="2405063"/>
            <a:ext cx="3125788" cy="2970212"/>
          </a:xfrm>
          <a:custGeom>
            <a:avLst/>
            <a:gdLst>
              <a:gd name="T0" fmla="*/ 2147483647 w 1635"/>
              <a:gd name="T1" fmla="*/ 2147483647 h 1465"/>
              <a:gd name="T2" fmla="*/ 2147483647 w 1635"/>
              <a:gd name="T3" fmla="*/ 2147483647 h 1465"/>
              <a:gd name="T4" fmla="*/ 2147483647 w 1635"/>
              <a:gd name="T5" fmla="*/ 2147483647 h 1465"/>
              <a:gd name="T6" fmla="*/ 2147483647 w 1635"/>
              <a:gd name="T7" fmla="*/ 2147483647 h 1465"/>
              <a:gd name="T8" fmla="*/ 2147483647 w 1635"/>
              <a:gd name="T9" fmla="*/ 2147483647 h 1465"/>
              <a:gd name="T10" fmla="*/ 2147483647 w 1635"/>
              <a:gd name="T11" fmla="*/ 2147483647 h 1465"/>
              <a:gd name="T12" fmla="*/ 2147483647 w 1635"/>
              <a:gd name="T13" fmla="*/ 2147483647 h 1465"/>
              <a:gd name="T14" fmla="*/ 2147483647 w 1635"/>
              <a:gd name="T15" fmla="*/ 2147483647 h 1465"/>
              <a:gd name="T16" fmla="*/ 2147483647 w 1635"/>
              <a:gd name="T17" fmla="*/ 2147483647 h 1465"/>
              <a:gd name="T18" fmla="*/ 2147483647 w 1635"/>
              <a:gd name="T19" fmla="*/ 2147483647 h 1465"/>
              <a:gd name="T20" fmla="*/ 2147483647 w 1635"/>
              <a:gd name="T21" fmla="*/ 2147483647 h 1465"/>
              <a:gd name="T22" fmla="*/ 2147483647 w 1635"/>
              <a:gd name="T23" fmla="*/ 2147483647 h 1465"/>
              <a:gd name="T24" fmla="*/ 2147483647 w 1635"/>
              <a:gd name="T25" fmla="*/ 2147483647 h 1465"/>
              <a:gd name="T26" fmla="*/ 2147483647 w 1635"/>
              <a:gd name="T27" fmla="*/ 2147483647 h 1465"/>
              <a:gd name="T28" fmla="*/ 2147483647 w 1635"/>
              <a:gd name="T29" fmla="*/ 2147483647 h 1465"/>
              <a:gd name="T30" fmla="*/ 2147483647 w 1635"/>
              <a:gd name="T31" fmla="*/ 2147483647 h 1465"/>
              <a:gd name="T32" fmla="*/ 2147483647 w 1635"/>
              <a:gd name="T33" fmla="*/ 2147483647 h 1465"/>
              <a:gd name="T34" fmla="*/ 2147483647 w 1635"/>
              <a:gd name="T35" fmla="*/ 2147483647 h 1465"/>
              <a:gd name="T36" fmla="*/ 2147483647 w 1635"/>
              <a:gd name="T37" fmla="*/ 2147483647 h 1465"/>
              <a:gd name="T38" fmla="*/ 2147483647 w 1635"/>
              <a:gd name="T39" fmla="*/ 2147483647 h 1465"/>
              <a:gd name="T40" fmla="*/ 2147483647 w 1635"/>
              <a:gd name="T41" fmla="*/ 2147483647 h 1465"/>
              <a:gd name="T42" fmla="*/ 2147483647 w 1635"/>
              <a:gd name="T43" fmla="*/ 2147483647 h 1465"/>
              <a:gd name="T44" fmla="*/ 2147483647 w 1635"/>
              <a:gd name="T45" fmla="*/ 2147483647 h 1465"/>
              <a:gd name="T46" fmla="*/ 2147483647 w 1635"/>
              <a:gd name="T47" fmla="*/ 2147483647 h 1465"/>
              <a:gd name="T48" fmla="*/ 2147483647 w 1635"/>
              <a:gd name="T49" fmla="*/ 2147483647 h 1465"/>
              <a:gd name="T50" fmla="*/ 2147483647 w 1635"/>
              <a:gd name="T51" fmla="*/ 2147483647 h 1465"/>
              <a:gd name="T52" fmla="*/ 2147483647 w 1635"/>
              <a:gd name="T53" fmla="*/ 2147483647 h 1465"/>
              <a:gd name="T54" fmla="*/ 2147483647 w 1635"/>
              <a:gd name="T55" fmla="*/ 2147483647 h 1465"/>
              <a:gd name="T56" fmla="*/ 2147483647 w 1635"/>
              <a:gd name="T57" fmla="*/ 2147483647 h 1465"/>
              <a:gd name="T58" fmla="*/ 2147483647 w 1635"/>
              <a:gd name="T59" fmla="*/ 2147483647 h 1465"/>
              <a:gd name="T60" fmla="*/ 2147483647 w 1635"/>
              <a:gd name="T61" fmla="*/ 2147483647 h 1465"/>
              <a:gd name="T62" fmla="*/ 2147483647 w 1635"/>
              <a:gd name="T63" fmla="*/ 2147483647 h 1465"/>
              <a:gd name="T64" fmla="*/ 2147483647 w 1635"/>
              <a:gd name="T65" fmla="*/ 2147483647 h 1465"/>
              <a:gd name="T66" fmla="*/ 2147483647 w 1635"/>
              <a:gd name="T67" fmla="*/ 2147483647 h 1465"/>
              <a:gd name="T68" fmla="*/ 2147483647 w 1635"/>
              <a:gd name="T69" fmla="*/ 2147483647 h 1465"/>
              <a:gd name="T70" fmla="*/ 2147483647 w 1635"/>
              <a:gd name="T71" fmla="*/ 2147483647 h 1465"/>
              <a:gd name="T72" fmla="*/ 2147483647 w 1635"/>
              <a:gd name="T73" fmla="*/ 2147483647 h 1465"/>
              <a:gd name="T74" fmla="*/ 2147483647 w 1635"/>
              <a:gd name="T75" fmla="*/ 2147483647 h 1465"/>
              <a:gd name="T76" fmla="*/ 2147483647 w 1635"/>
              <a:gd name="T77" fmla="*/ 2147483647 h 1465"/>
              <a:gd name="T78" fmla="*/ 2147483647 w 1635"/>
              <a:gd name="T79" fmla="*/ 2147483647 h 1465"/>
              <a:gd name="T80" fmla="*/ 2147483647 w 1635"/>
              <a:gd name="T81" fmla="*/ 2147483647 h 1465"/>
              <a:gd name="T82" fmla="*/ 2147483647 w 1635"/>
              <a:gd name="T83" fmla="*/ 2147483647 h 1465"/>
              <a:gd name="T84" fmla="*/ 2147483647 w 1635"/>
              <a:gd name="T85" fmla="*/ 2147483647 h 1465"/>
              <a:gd name="T86" fmla="*/ 2147483647 w 1635"/>
              <a:gd name="T87" fmla="*/ 2147483647 h 1465"/>
              <a:gd name="T88" fmla="*/ 2147483647 w 1635"/>
              <a:gd name="T89" fmla="*/ 2147483647 h 1465"/>
              <a:gd name="T90" fmla="*/ 2147483647 w 1635"/>
              <a:gd name="T91" fmla="*/ 2147483647 h 1465"/>
              <a:gd name="T92" fmla="*/ 2147483647 w 1635"/>
              <a:gd name="T93" fmla="*/ 2147483647 h 1465"/>
              <a:gd name="T94" fmla="*/ 2147483647 w 1635"/>
              <a:gd name="T95" fmla="*/ 2147483647 h 1465"/>
              <a:gd name="T96" fmla="*/ 2147483647 w 1635"/>
              <a:gd name="T97" fmla="*/ 2147483647 h 1465"/>
              <a:gd name="T98" fmla="*/ 2147483647 w 1635"/>
              <a:gd name="T99" fmla="*/ 2147483647 h 1465"/>
              <a:gd name="T100" fmla="*/ 2147483647 w 1635"/>
              <a:gd name="T101" fmla="*/ 2147483647 h 1465"/>
              <a:gd name="T102" fmla="*/ 2147483647 w 1635"/>
              <a:gd name="T103" fmla="*/ 2147483647 h 1465"/>
              <a:gd name="T104" fmla="*/ 2147483647 w 1635"/>
              <a:gd name="T105" fmla="*/ 2147483647 h 1465"/>
              <a:gd name="T106" fmla="*/ 2147483647 w 1635"/>
              <a:gd name="T107" fmla="*/ 2147483647 h 1465"/>
              <a:gd name="T108" fmla="*/ 2147483647 w 1635"/>
              <a:gd name="T109" fmla="*/ 2147483647 h 14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35"/>
              <a:gd name="T166" fmla="*/ 0 h 1465"/>
              <a:gd name="T167" fmla="*/ 1635 w 1635"/>
              <a:gd name="T168" fmla="*/ 1465 h 14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35" h="1465">
                <a:moveTo>
                  <a:pt x="69" y="1016"/>
                </a:moveTo>
                <a:lnTo>
                  <a:pt x="69" y="1014"/>
                </a:lnTo>
                <a:lnTo>
                  <a:pt x="88" y="1014"/>
                </a:lnTo>
                <a:lnTo>
                  <a:pt x="88" y="1016"/>
                </a:lnTo>
                <a:lnTo>
                  <a:pt x="69" y="1016"/>
                </a:lnTo>
                <a:moveTo>
                  <a:pt x="109" y="1016"/>
                </a:moveTo>
                <a:lnTo>
                  <a:pt x="109" y="1014"/>
                </a:lnTo>
                <a:lnTo>
                  <a:pt x="130" y="1014"/>
                </a:lnTo>
                <a:lnTo>
                  <a:pt x="130" y="1016"/>
                </a:lnTo>
                <a:lnTo>
                  <a:pt x="109" y="1016"/>
                </a:lnTo>
                <a:moveTo>
                  <a:pt x="149" y="1016"/>
                </a:moveTo>
                <a:lnTo>
                  <a:pt x="149" y="1014"/>
                </a:lnTo>
                <a:lnTo>
                  <a:pt x="171" y="1014"/>
                </a:lnTo>
                <a:lnTo>
                  <a:pt x="171" y="1016"/>
                </a:lnTo>
                <a:lnTo>
                  <a:pt x="149" y="1016"/>
                </a:lnTo>
                <a:moveTo>
                  <a:pt x="192" y="1016"/>
                </a:moveTo>
                <a:lnTo>
                  <a:pt x="192" y="1014"/>
                </a:lnTo>
                <a:lnTo>
                  <a:pt x="211" y="1014"/>
                </a:lnTo>
                <a:lnTo>
                  <a:pt x="211" y="1016"/>
                </a:lnTo>
                <a:lnTo>
                  <a:pt x="192" y="1016"/>
                </a:lnTo>
                <a:moveTo>
                  <a:pt x="232" y="1016"/>
                </a:moveTo>
                <a:lnTo>
                  <a:pt x="232" y="1014"/>
                </a:lnTo>
                <a:lnTo>
                  <a:pt x="253" y="1014"/>
                </a:lnTo>
                <a:lnTo>
                  <a:pt x="253" y="1016"/>
                </a:lnTo>
                <a:lnTo>
                  <a:pt x="232" y="1016"/>
                </a:lnTo>
                <a:moveTo>
                  <a:pt x="1255" y="1016"/>
                </a:moveTo>
                <a:lnTo>
                  <a:pt x="1255" y="1014"/>
                </a:lnTo>
                <a:lnTo>
                  <a:pt x="1276" y="1014"/>
                </a:lnTo>
                <a:lnTo>
                  <a:pt x="1276" y="1016"/>
                </a:lnTo>
                <a:lnTo>
                  <a:pt x="1255" y="1016"/>
                </a:lnTo>
                <a:moveTo>
                  <a:pt x="1297" y="1016"/>
                </a:moveTo>
                <a:lnTo>
                  <a:pt x="1297" y="1014"/>
                </a:lnTo>
                <a:lnTo>
                  <a:pt x="1316" y="1014"/>
                </a:lnTo>
                <a:lnTo>
                  <a:pt x="1316" y="1016"/>
                </a:lnTo>
                <a:lnTo>
                  <a:pt x="1297" y="1016"/>
                </a:lnTo>
                <a:moveTo>
                  <a:pt x="109" y="799"/>
                </a:moveTo>
                <a:lnTo>
                  <a:pt x="109" y="794"/>
                </a:lnTo>
                <a:lnTo>
                  <a:pt x="130" y="794"/>
                </a:lnTo>
                <a:lnTo>
                  <a:pt x="130" y="799"/>
                </a:lnTo>
                <a:lnTo>
                  <a:pt x="109" y="799"/>
                </a:lnTo>
                <a:moveTo>
                  <a:pt x="149" y="799"/>
                </a:moveTo>
                <a:lnTo>
                  <a:pt x="149" y="794"/>
                </a:lnTo>
                <a:lnTo>
                  <a:pt x="171" y="794"/>
                </a:lnTo>
                <a:lnTo>
                  <a:pt x="171" y="799"/>
                </a:lnTo>
                <a:lnTo>
                  <a:pt x="149" y="799"/>
                </a:lnTo>
                <a:moveTo>
                  <a:pt x="192" y="799"/>
                </a:moveTo>
                <a:lnTo>
                  <a:pt x="192" y="794"/>
                </a:lnTo>
                <a:lnTo>
                  <a:pt x="211" y="794"/>
                </a:lnTo>
                <a:lnTo>
                  <a:pt x="211" y="799"/>
                </a:lnTo>
                <a:lnTo>
                  <a:pt x="192" y="799"/>
                </a:lnTo>
                <a:moveTo>
                  <a:pt x="232" y="799"/>
                </a:moveTo>
                <a:lnTo>
                  <a:pt x="232" y="794"/>
                </a:lnTo>
                <a:lnTo>
                  <a:pt x="253" y="794"/>
                </a:lnTo>
                <a:lnTo>
                  <a:pt x="253" y="799"/>
                </a:lnTo>
                <a:lnTo>
                  <a:pt x="232" y="799"/>
                </a:lnTo>
                <a:moveTo>
                  <a:pt x="272" y="799"/>
                </a:moveTo>
                <a:lnTo>
                  <a:pt x="272" y="794"/>
                </a:lnTo>
                <a:lnTo>
                  <a:pt x="293" y="794"/>
                </a:lnTo>
                <a:lnTo>
                  <a:pt x="293" y="799"/>
                </a:lnTo>
                <a:lnTo>
                  <a:pt x="272" y="799"/>
                </a:lnTo>
                <a:moveTo>
                  <a:pt x="315" y="799"/>
                </a:moveTo>
                <a:lnTo>
                  <a:pt x="315" y="794"/>
                </a:lnTo>
                <a:lnTo>
                  <a:pt x="333" y="794"/>
                </a:lnTo>
                <a:lnTo>
                  <a:pt x="333" y="799"/>
                </a:lnTo>
                <a:lnTo>
                  <a:pt x="315" y="799"/>
                </a:lnTo>
                <a:moveTo>
                  <a:pt x="355" y="799"/>
                </a:moveTo>
                <a:lnTo>
                  <a:pt x="355" y="794"/>
                </a:lnTo>
                <a:lnTo>
                  <a:pt x="376" y="794"/>
                </a:lnTo>
                <a:lnTo>
                  <a:pt x="376" y="799"/>
                </a:lnTo>
                <a:lnTo>
                  <a:pt x="355" y="799"/>
                </a:lnTo>
                <a:moveTo>
                  <a:pt x="395" y="799"/>
                </a:moveTo>
                <a:lnTo>
                  <a:pt x="395" y="794"/>
                </a:lnTo>
                <a:lnTo>
                  <a:pt x="416" y="794"/>
                </a:lnTo>
                <a:lnTo>
                  <a:pt x="416" y="799"/>
                </a:lnTo>
                <a:lnTo>
                  <a:pt x="395" y="799"/>
                </a:lnTo>
                <a:moveTo>
                  <a:pt x="1052" y="799"/>
                </a:moveTo>
                <a:lnTo>
                  <a:pt x="1052" y="794"/>
                </a:lnTo>
                <a:lnTo>
                  <a:pt x="1070" y="794"/>
                </a:lnTo>
                <a:lnTo>
                  <a:pt x="1070" y="799"/>
                </a:lnTo>
                <a:lnTo>
                  <a:pt x="1052" y="799"/>
                </a:lnTo>
                <a:moveTo>
                  <a:pt x="1092" y="799"/>
                </a:moveTo>
                <a:lnTo>
                  <a:pt x="1092" y="794"/>
                </a:lnTo>
                <a:lnTo>
                  <a:pt x="1113" y="794"/>
                </a:lnTo>
                <a:lnTo>
                  <a:pt x="1113" y="799"/>
                </a:lnTo>
                <a:lnTo>
                  <a:pt x="1092" y="799"/>
                </a:lnTo>
                <a:moveTo>
                  <a:pt x="1132" y="799"/>
                </a:moveTo>
                <a:lnTo>
                  <a:pt x="1132" y="794"/>
                </a:lnTo>
                <a:lnTo>
                  <a:pt x="1153" y="794"/>
                </a:lnTo>
                <a:lnTo>
                  <a:pt x="1153" y="799"/>
                </a:lnTo>
                <a:lnTo>
                  <a:pt x="1132" y="799"/>
                </a:lnTo>
                <a:moveTo>
                  <a:pt x="272" y="579"/>
                </a:moveTo>
                <a:lnTo>
                  <a:pt x="272" y="577"/>
                </a:lnTo>
                <a:lnTo>
                  <a:pt x="293" y="577"/>
                </a:lnTo>
                <a:lnTo>
                  <a:pt x="293" y="579"/>
                </a:lnTo>
                <a:lnTo>
                  <a:pt x="272" y="579"/>
                </a:lnTo>
                <a:moveTo>
                  <a:pt x="315" y="579"/>
                </a:moveTo>
                <a:lnTo>
                  <a:pt x="315" y="577"/>
                </a:lnTo>
                <a:lnTo>
                  <a:pt x="333" y="577"/>
                </a:lnTo>
                <a:lnTo>
                  <a:pt x="333" y="579"/>
                </a:lnTo>
                <a:lnTo>
                  <a:pt x="315" y="579"/>
                </a:lnTo>
                <a:moveTo>
                  <a:pt x="355" y="579"/>
                </a:moveTo>
                <a:lnTo>
                  <a:pt x="355" y="577"/>
                </a:lnTo>
                <a:lnTo>
                  <a:pt x="376" y="577"/>
                </a:lnTo>
                <a:lnTo>
                  <a:pt x="376" y="579"/>
                </a:lnTo>
                <a:lnTo>
                  <a:pt x="355" y="579"/>
                </a:lnTo>
                <a:moveTo>
                  <a:pt x="395" y="579"/>
                </a:moveTo>
                <a:lnTo>
                  <a:pt x="395" y="577"/>
                </a:lnTo>
                <a:lnTo>
                  <a:pt x="416" y="577"/>
                </a:lnTo>
                <a:lnTo>
                  <a:pt x="416" y="579"/>
                </a:lnTo>
                <a:lnTo>
                  <a:pt x="395" y="579"/>
                </a:lnTo>
                <a:moveTo>
                  <a:pt x="437" y="579"/>
                </a:moveTo>
                <a:lnTo>
                  <a:pt x="437" y="577"/>
                </a:lnTo>
                <a:lnTo>
                  <a:pt x="456" y="577"/>
                </a:lnTo>
                <a:lnTo>
                  <a:pt x="456" y="579"/>
                </a:lnTo>
                <a:lnTo>
                  <a:pt x="437" y="579"/>
                </a:lnTo>
                <a:moveTo>
                  <a:pt x="478" y="579"/>
                </a:moveTo>
                <a:lnTo>
                  <a:pt x="478" y="577"/>
                </a:lnTo>
                <a:lnTo>
                  <a:pt x="499" y="577"/>
                </a:lnTo>
                <a:lnTo>
                  <a:pt x="499" y="579"/>
                </a:lnTo>
                <a:lnTo>
                  <a:pt x="478" y="579"/>
                </a:lnTo>
                <a:moveTo>
                  <a:pt x="518" y="579"/>
                </a:moveTo>
                <a:lnTo>
                  <a:pt x="518" y="577"/>
                </a:lnTo>
                <a:lnTo>
                  <a:pt x="539" y="577"/>
                </a:lnTo>
                <a:lnTo>
                  <a:pt x="539" y="579"/>
                </a:lnTo>
                <a:lnTo>
                  <a:pt x="518" y="579"/>
                </a:lnTo>
                <a:moveTo>
                  <a:pt x="560" y="579"/>
                </a:moveTo>
                <a:lnTo>
                  <a:pt x="560" y="577"/>
                </a:lnTo>
                <a:lnTo>
                  <a:pt x="579" y="577"/>
                </a:lnTo>
                <a:lnTo>
                  <a:pt x="579" y="579"/>
                </a:lnTo>
                <a:lnTo>
                  <a:pt x="560" y="579"/>
                </a:lnTo>
                <a:moveTo>
                  <a:pt x="886" y="579"/>
                </a:moveTo>
                <a:lnTo>
                  <a:pt x="886" y="577"/>
                </a:lnTo>
                <a:lnTo>
                  <a:pt x="907" y="577"/>
                </a:lnTo>
                <a:lnTo>
                  <a:pt x="907" y="579"/>
                </a:lnTo>
                <a:lnTo>
                  <a:pt x="886" y="579"/>
                </a:lnTo>
                <a:moveTo>
                  <a:pt x="929" y="579"/>
                </a:moveTo>
                <a:lnTo>
                  <a:pt x="929" y="577"/>
                </a:lnTo>
                <a:lnTo>
                  <a:pt x="948" y="577"/>
                </a:lnTo>
                <a:lnTo>
                  <a:pt x="948" y="579"/>
                </a:lnTo>
                <a:lnTo>
                  <a:pt x="929" y="579"/>
                </a:lnTo>
                <a:moveTo>
                  <a:pt x="969" y="579"/>
                </a:moveTo>
                <a:lnTo>
                  <a:pt x="969" y="577"/>
                </a:lnTo>
                <a:lnTo>
                  <a:pt x="990" y="577"/>
                </a:lnTo>
                <a:lnTo>
                  <a:pt x="990" y="579"/>
                </a:lnTo>
                <a:lnTo>
                  <a:pt x="969" y="579"/>
                </a:lnTo>
                <a:moveTo>
                  <a:pt x="1009" y="579"/>
                </a:moveTo>
                <a:lnTo>
                  <a:pt x="1009" y="577"/>
                </a:lnTo>
                <a:lnTo>
                  <a:pt x="1030" y="577"/>
                </a:lnTo>
                <a:lnTo>
                  <a:pt x="1030" y="579"/>
                </a:lnTo>
                <a:lnTo>
                  <a:pt x="1009" y="579"/>
                </a:lnTo>
                <a:moveTo>
                  <a:pt x="437" y="362"/>
                </a:moveTo>
                <a:lnTo>
                  <a:pt x="437" y="357"/>
                </a:lnTo>
                <a:lnTo>
                  <a:pt x="456" y="357"/>
                </a:lnTo>
                <a:lnTo>
                  <a:pt x="456" y="362"/>
                </a:lnTo>
                <a:lnTo>
                  <a:pt x="437" y="362"/>
                </a:lnTo>
                <a:moveTo>
                  <a:pt x="478" y="362"/>
                </a:moveTo>
                <a:lnTo>
                  <a:pt x="478" y="357"/>
                </a:lnTo>
                <a:lnTo>
                  <a:pt x="499" y="357"/>
                </a:lnTo>
                <a:lnTo>
                  <a:pt x="499" y="362"/>
                </a:lnTo>
                <a:lnTo>
                  <a:pt x="478" y="362"/>
                </a:lnTo>
                <a:moveTo>
                  <a:pt x="518" y="362"/>
                </a:moveTo>
                <a:lnTo>
                  <a:pt x="518" y="357"/>
                </a:lnTo>
                <a:lnTo>
                  <a:pt x="539" y="357"/>
                </a:lnTo>
                <a:lnTo>
                  <a:pt x="539" y="362"/>
                </a:lnTo>
                <a:lnTo>
                  <a:pt x="518" y="362"/>
                </a:lnTo>
                <a:moveTo>
                  <a:pt x="560" y="362"/>
                </a:moveTo>
                <a:lnTo>
                  <a:pt x="560" y="357"/>
                </a:lnTo>
                <a:lnTo>
                  <a:pt x="579" y="357"/>
                </a:lnTo>
                <a:lnTo>
                  <a:pt x="579" y="362"/>
                </a:lnTo>
                <a:lnTo>
                  <a:pt x="560" y="362"/>
                </a:lnTo>
                <a:moveTo>
                  <a:pt x="600" y="362"/>
                </a:moveTo>
                <a:lnTo>
                  <a:pt x="600" y="357"/>
                </a:lnTo>
                <a:lnTo>
                  <a:pt x="622" y="357"/>
                </a:lnTo>
                <a:lnTo>
                  <a:pt x="622" y="362"/>
                </a:lnTo>
                <a:lnTo>
                  <a:pt x="600" y="362"/>
                </a:lnTo>
                <a:moveTo>
                  <a:pt x="641" y="362"/>
                </a:moveTo>
                <a:lnTo>
                  <a:pt x="641" y="357"/>
                </a:lnTo>
                <a:lnTo>
                  <a:pt x="662" y="357"/>
                </a:lnTo>
                <a:lnTo>
                  <a:pt x="662" y="362"/>
                </a:lnTo>
                <a:lnTo>
                  <a:pt x="641" y="362"/>
                </a:lnTo>
                <a:moveTo>
                  <a:pt x="683" y="362"/>
                </a:moveTo>
                <a:lnTo>
                  <a:pt x="683" y="357"/>
                </a:lnTo>
                <a:lnTo>
                  <a:pt x="702" y="357"/>
                </a:lnTo>
                <a:lnTo>
                  <a:pt x="702" y="362"/>
                </a:lnTo>
                <a:lnTo>
                  <a:pt x="683" y="362"/>
                </a:lnTo>
                <a:moveTo>
                  <a:pt x="723" y="362"/>
                </a:moveTo>
                <a:lnTo>
                  <a:pt x="723" y="357"/>
                </a:lnTo>
                <a:lnTo>
                  <a:pt x="745" y="357"/>
                </a:lnTo>
                <a:lnTo>
                  <a:pt x="745" y="362"/>
                </a:lnTo>
                <a:lnTo>
                  <a:pt x="723" y="362"/>
                </a:lnTo>
                <a:moveTo>
                  <a:pt x="763" y="362"/>
                </a:moveTo>
                <a:lnTo>
                  <a:pt x="763" y="357"/>
                </a:lnTo>
                <a:lnTo>
                  <a:pt x="785" y="357"/>
                </a:lnTo>
                <a:lnTo>
                  <a:pt x="785" y="362"/>
                </a:lnTo>
                <a:lnTo>
                  <a:pt x="763" y="362"/>
                </a:lnTo>
                <a:moveTo>
                  <a:pt x="806" y="362"/>
                </a:moveTo>
                <a:lnTo>
                  <a:pt x="806" y="357"/>
                </a:lnTo>
                <a:lnTo>
                  <a:pt x="825" y="357"/>
                </a:lnTo>
                <a:lnTo>
                  <a:pt x="825" y="362"/>
                </a:lnTo>
                <a:lnTo>
                  <a:pt x="806" y="362"/>
                </a:lnTo>
                <a:moveTo>
                  <a:pt x="846" y="362"/>
                </a:moveTo>
                <a:lnTo>
                  <a:pt x="846" y="357"/>
                </a:lnTo>
                <a:lnTo>
                  <a:pt x="867" y="357"/>
                </a:lnTo>
                <a:lnTo>
                  <a:pt x="867" y="362"/>
                </a:lnTo>
                <a:lnTo>
                  <a:pt x="846" y="362"/>
                </a:lnTo>
                <a:moveTo>
                  <a:pt x="560" y="142"/>
                </a:moveTo>
                <a:lnTo>
                  <a:pt x="560" y="139"/>
                </a:lnTo>
                <a:lnTo>
                  <a:pt x="579" y="139"/>
                </a:lnTo>
                <a:lnTo>
                  <a:pt x="579" y="142"/>
                </a:lnTo>
                <a:lnTo>
                  <a:pt x="560" y="142"/>
                </a:lnTo>
                <a:moveTo>
                  <a:pt x="600" y="142"/>
                </a:moveTo>
                <a:lnTo>
                  <a:pt x="600" y="139"/>
                </a:lnTo>
                <a:lnTo>
                  <a:pt x="622" y="139"/>
                </a:lnTo>
                <a:lnTo>
                  <a:pt x="622" y="142"/>
                </a:lnTo>
                <a:lnTo>
                  <a:pt x="600" y="142"/>
                </a:lnTo>
                <a:moveTo>
                  <a:pt x="641" y="142"/>
                </a:moveTo>
                <a:lnTo>
                  <a:pt x="641" y="139"/>
                </a:lnTo>
                <a:lnTo>
                  <a:pt x="662" y="139"/>
                </a:lnTo>
                <a:lnTo>
                  <a:pt x="662" y="142"/>
                </a:lnTo>
                <a:lnTo>
                  <a:pt x="641" y="142"/>
                </a:lnTo>
                <a:moveTo>
                  <a:pt x="683" y="142"/>
                </a:moveTo>
                <a:lnTo>
                  <a:pt x="683" y="139"/>
                </a:lnTo>
                <a:lnTo>
                  <a:pt x="702" y="139"/>
                </a:lnTo>
                <a:lnTo>
                  <a:pt x="702" y="142"/>
                </a:lnTo>
                <a:lnTo>
                  <a:pt x="683" y="142"/>
                </a:lnTo>
                <a:moveTo>
                  <a:pt x="648" y="0"/>
                </a:moveTo>
                <a:lnTo>
                  <a:pt x="402" y="357"/>
                </a:lnTo>
                <a:lnTo>
                  <a:pt x="416" y="357"/>
                </a:lnTo>
                <a:lnTo>
                  <a:pt x="416" y="362"/>
                </a:lnTo>
                <a:lnTo>
                  <a:pt x="400" y="362"/>
                </a:lnTo>
                <a:lnTo>
                  <a:pt x="253" y="577"/>
                </a:lnTo>
                <a:lnTo>
                  <a:pt x="253" y="579"/>
                </a:lnTo>
                <a:lnTo>
                  <a:pt x="251" y="579"/>
                </a:lnTo>
                <a:lnTo>
                  <a:pt x="0" y="947"/>
                </a:lnTo>
                <a:lnTo>
                  <a:pt x="29" y="1014"/>
                </a:lnTo>
                <a:lnTo>
                  <a:pt x="48" y="1014"/>
                </a:lnTo>
                <a:lnTo>
                  <a:pt x="48" y="1016"/>
                </a:lnTo>
                <a:lnTo>
                  <a:pt x="29" y="1016"/>
                </a:lnTo>
                <a:lnTo>
                  <a:pt x="109" y="1207"/>
                </a:lnTo>
                <a:lnTo>
                  <a:pt x="608" y="579"/>
                </a:lnTo>
                <a:lnTo>
                  <a:pt x="600" y="579"/>
                </a:lnTo>
                <a:lnTo>
                  <a:pt x="600" y="577"/>
                </a:lnTo>
                <a:lnTo>
                  <a:pt x="610" y="577"/>
                </a:lnTo>
                <a:lnTo>
                  <a:pt x="723" y="432"/>
                </a:lnTo>
                <a:lnTo>
                  <a:pt x="846" y="577"/>
                </a:lnTo>
                <a:lnTo>
                  <a:pt x="867" y="577"/>
                </a:lnTo>
                <a:lnTo>
                  <a:pt x="867" y="579"/>
                </a:lnTo>
                <a:lnTo>
                  <a:pt x="851" y="579"/>
                </a:lnTo>
                <a:lnTo>
                  <a:pt x="1229" y="1014"/>
                </a:lnTo>
                <a:lnTo>
                  <a:pt x="1236" y="1014"/>
                </a:lnTo>
                <a:lnTo>
                  <a:pt x="1236" y="1016"/>
                </a:lnTo>
                <a:lnTo>
                  <a:pt x="1233" y="1016"/>
                </a:lnTo>
                <a:lnTo>
                  <a:pt x="1420" y="1233"/>
                </a:lnTo>
                <a:lnTo>
                  <a:pt x="1439" y="1233"/>
                </a:lnTo>
                <a:lnTo>
                  <a:pt x="1439" y="1236"/>
                </a:lnTo>
                <a:lnTo>
                  <a:pt x="1425" y="1236"/>
                </a:lnTo>
                <a:lnTo>
                  <a:pt x="1626" y="1465"/>
                </a:lnTo>
                <a:lnTo>
                  <a:pt x="220" y="1465"/>
                </a:lnTo>
                <a:lnTo>
                  <a:pt x="1635" y="1465"/>
                </a:lnTo>
                <a:lnTo>
                  <a:pt x="1479" y="1236"/>
                </a:lnTo>
                <a:lnTo>
                  <a:pt x="1460" y="1236"/>
                </a:lnTo>
                <a:lnTo>
                  <a:pt x="1460" y="1233"/>
                </a:lnTo>
                <a:lnTo>
                  <a:pt x="1479" y="1233"/>
                </a:lnTo>
                <a:lnTo>
                  <a:pt x="1186" y="799"/>
                </a:lnTo>
                <a:lnTo>
                  <a:pt x="1174" y="799"/>
                </a:lnTo>
                <a:lnTo>
                  <a:pt x="1174" y="794"/>
                </a:lnTo>
                <a:lnTo>
                  <a:pt x="1184" y="794"/>
                </a:lnTo>
                <a:lnTo>
                  <a:pt x="891" y="362"/>
                </a:lnTo>
                <a:lnTo>
                  <a:pt x="886" y="362"/>
                </a:lnTo>
                <a:lnTo>
                  <a:pt x="886" y="357"/>
                </a:lnTo>
                <a:lnTo>
                  <a:pt x="889" y="357"/>
                </a:lnTo>
                <a:lnTo>
                  <a:pt x="745" y="142"/>
                </a:lnTo>
                <a:lnTo>
                  <a:pt x="723" y="142"/>
                </a:lnTo>
                <a:lnTo>
                  <a:pt x="723" y="139"/>
                </a:lnTo>
                <a:lnTo>
                  <a:pt x="742" y="139"/>
                </a:lnTo>
                <a:lnTo>
                  <a:pt x="6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5" name="Freeform 118">
            <a:extLst>
              <a:ext uri="{FF2B5EF4-FFF2-40B4-BE49-F238E27FC236}">
                <a16:creationId xmlns:a16="http://schemas.microsoft.com/office/drawing/2014/main" id="{B9C3D017-51A4-4575-8D9E-830AB18524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577138" y="3279775"/>
            <a:ext cx="2900362" cy="2095500"/>
          </a:xfrm>
          <a:custGeom>
            <a:avLst/>
            <a:gdLst>
              <a:gd name="T0" fmla="*/ 2147483647 w 1517"/>
              <a:gd name="T1" fmla="*/ 2147483647 h 1033"/>
              <a:gd name="T2" fmla="*/ 2147483647 w 1517"/>
              <a:gd name="T3" fmla="*/ 2147483647 h 1033"/>
              <a:gd name="T4" fmla="*/ 2147483647 w 1517"/>
              <a:gd name="T5" fmla="*/ 2147483647 h 1033"/>
              <a:gd name="T6" fmla="*/ 2147483647 w 1517"/>
              <a:gd name="T7" fmla="*/ 2147483647 h 1033"/>
              <a:gd name="T8" fmla="*/ 2147483647 w 1517"/>
              <a:gd name="T9" fmla="*/ 2147483647 h 1033"/>
              <a:gd name="T10" fmla="*/ 2147483647 w 1517"/>
              <a:gd name="T11" fmla="*/ 2147483647 h 1033"/>
              <a:gd name="T12" fmla="*/ 2147483647 w 1517"/>
              <a:gd name="T13" fmla="*/ 2147483647 h 1033"/>
              <a:gd name="T14" fmla="*/ 2147483647 w 1517"/>
              <a:gd name="T15" fmla="*/ 2147483647 h 1033"/>
              <a:gd name="T16" fmla="*/ 2147483647 w 1517"/>
              <a:gd name="T17" fmla="*/ 2147483647 h 1033"/>
              <a:gd name="T18" fmla="*/ 2147483647 w 1517"/>
              <a:gd name="T19" fmla="*/ 2147483647 h 1033"/>
              <a:gd name="T20" fmla="*/ 2147483647 w 1517"/>
              <a:gd name="T21" fmla="*/ 2147483647 h 1033"/>
              <a:gd name="T22" fmla="*/ 2147483647 w 1517"/>
              <a:gd name="T23" fmla="*/ 2147483647 h 1033"/>
              <a:gd name="T24" fmla="*/ 2147483647 w 1517"/>
              <a:gd name="T25" fmla="*/ 2147483647 h 1033"/>
              <a:gd name="T26" fmla="*/ 2147483647 w 1517"/>
              <a:gd name="T27" fmla="*/ 2147483647 h 1033"/>
              <a:gd name="T28" fmla="*/ 2147483647 w 1517"/>
              <a:gd name="T29" fmla="*/ 2147483647 h 1033"/>
              <a:gd name="T30" fmla="*/ 2147483647 w 1517"/>
              <a:gd name="T31" fmla="*/ 2147483647 h 1033"/>
              <a:gd name="T32" fmla="*/ 2147483647 w 1517"/>
              <a:gd name="T33" fmla="*/ 2147483647 h 1033"/>
              <a:gd name="T34" fmla="*/ 2147483647 w 1517"/>
              <a:gd name="T35" fmla="*/ 2147483647 h 1033"/>
              <a:gd name="T36" fmla="*/ 2147483647 w 1517"/>
              <a:gd name="T37" fmla="*/ 2147483647 h 1033"/>
              <a:gd name="T38" fmla="*/ 2147483647 w 1517"/>
              <a:gd name="T39" fmla="*/ 2147483647 h 1033"/>
              <a:gd name="T40" fmla="*/ 2147483647 w 1517"/>
              <a:gd name="T41" fmla="*/ 2147483647 h 1033"/>
              <a:gd name="T42" fmla="*/ 2147483647 w 1517"/>
              <a:gd name="T43" fmla="*/ 2147483647 h 1033"/>
              <a:gd name="T44" fmla="*/ 2147483647 w 1517"/>
              <a:gd name="T45" fmla="*/ 2147483647 h 1033"/>
              <a:gd name="T46" fmla="*/ 2147483647 w 1517"/>
              <a:gd name="T47" fmla="*/ 2147483647 h 1033"/>
              <a:gd name="T48" fmla="*/ 2147483647 w 1517"/>
              <a:gd name="T49" fmla="*/ 2147483647 h 1033"/>
              <a:gd name="T50" fmla="*/ 2147483647 w 1517"/>
              <a:gd name="T51" fmla="*/ 2147483647 h 1033"/>
              <a:gd name="T52" fmla="*/ 2147483647 w 1517"/>
              <a:gd name="T53" fmla="*/ 2147483647 h 1033"/>
              <a:gd name="T54" fmla="*/ 2147483647 w 1517"/>
              <a:gd name="T55" fmla="*/ 2147483647 h 1033"/>
              <a:gd name="T56" fmla="*/ 2147483647 w 1517"/>
              <a:gd name="T57" fmla="*/ 2147483647 h 1033"/>
              <a:gd name="T58" fmla="*/ 2147483647 w 1517"/>
              <a:gd name="T59" fmla="*/ 2147483647 h 1033"/>
              <a:gd name="T60" fmla="*/ 2147483647 w 1517"/>
              <a:gd name="T61" fmla="*/ 2147483647 h 1033"/>
              <a:gd name="T62" fmla="*/ 2147483647 w 1517"/>
              <a:gd name="T63" fmla="*/ 2147483647 h 1033"/>
              <a:gd name="T64" fmla="*/ 2147483647 w 1517"/>
              <a:gd name="T65" fmla="*/ 2147483647 h 1033"/>
              <a:gd name="T66" fmla="*/ 2147483647 w 1517"/>
              <a:gd name="T67" fmla="*/ 2147483647 h 1033"/>
              <a:gd name="T68" fmla="*/ 2147483647 w 1517"/>
              <a:gd name="T69" fmla="*/ 2147483647 h 1033"/>
              <a:gd name="T70" fmla="*/ 2147483647 w 1517"/>
              <a:gd name="T71" fmla="*/ 2147483647 h 1033"/>
              <a:gd name="T72" fmla="*/ 2147483647 w 1517"/>
              <a:gd name="T73" fmla="*/ 2147483647 h 1033"/>
              <a:gd name="T74" fmla="*/ 2147483647 w 1517"/>
              <a:gd name="T75" fmla="*/ 2147483647 h 1033"/>
              <a:gd name="T76" fmla="*/ 2147483647 w 1517"/>
              <a:gd name="T77" fmla="*/ 2147483647 h 1033"/>
              <a:gd name="T78" fmla="*/ 2147483647 w 1517"/>
              <a:gd name="T79" fmla="*/ 2147483647 h 1033"/>
              <a:gd name="T80" fmla="*/ 2147483647 w 1517"/>
              <a:gd name="T81" fmla="*/ 2147483647 h 1033"/>
              <a:gd name="T82" fmla="*/ 2147483647 w 1517"/>
              <a:gd name="T83" fmla="*/ 2147483647 h 1033"/>
              <a:gd name="T84" fmla="*/ 2147483647 w 1517"/>
              <a:gd name="T85" fmla="*/ 2147483647 h 1033"/>
              <a:gd name="T86" fmla="*/ 2147483647 w 1517"/>
              <a:gd name="T87" fmla="*/ 2147483647 h 1033"/>
              <a:gd name="T88" fmla="*/ 2147483647 w 1517"/>
              <a:gd name="T89" fmla="*/ 2147483647 h 1033"/>
              <a:gd name="T90" fmla="*/ 2147483647 w 1517"/>
              <a:gd name="T91" fmla="*/ 2147483647 h 1033"/>
              <a:gd name="T92" fmla="*/ 2147483647 w 1517"/>
              <a:gd name="T93" fmla="*/ 2147483647 h 1033"/>
              <a:gd name="T94" fmla="*/ 2147483647 w 1517"/>
              <a:gd name="T95" fmla="*/ 2147483647 h 1033"/>
              <a:gd name="T96" fmla="*/ 2147483647 w 1517"/>
              <a:gd name="T97" fmla="*/ 2147483647 h 1033"/>
              <a:gd name="T98" fmla="*/ 2147483647 w 1517"/>
              <a:gd name="T99" fmla="*/ 2147483647 h 1033"/>
              <a:gd name="T100" fmla="*/ 2147483647 w 1517"/>
              <a:gd name="T101" fmla="*/ 2147483647 h 1033"/>
              <a:gd name="T102" fmla="*/ 2147483647 w 1517"/>
              <a:gd name="T103" fmla="*/ 2147483647 h 1033"/>
              <a:gd name="T104" fmla="*/ 2147483647 w 1517"/>
              <a:gd name="T105" fmla="*/ 0 h 1033"/>
              <a:gd name="T106" fmla="*/ 2147483647 w 1517"/>
              <a:gd name="T107" fmla="*/ 2147483647 h 1033"/>
              <a:gd name="T108" fmla="*/ 2147483647 w 1517"/>
              <a:gd name="T109" fmla="*/ 2147483647 h 1033"/>
              <a:gd name="T110" fmla="*/ 2147483647 w 1517"/>
              <a:gd name="T111" fmla="*/ 2147483647 h 10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17"/>
              <a:gd name="T169" fmla="*/ 0 h 1033"/>
              <a:gd name="T170" fmla="*/ 1517 w 1517"/>
              <a:gd name="T171" fmla="*/ 1033 h 10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17" h="1033">
                <a:moveTo>
                  <a:pt x="40" y="804"/>
                </a:moveTo>
                <a:lnTo>
                  <a:pt x="40" y="801"/>
                </a:lnTo>
                <a:lnTo>
                  <a:pt x="62" y="801"/>
                </a:lnTo>
                <a:lnTo>
                  <a:pt x="62" y="804"/>
                </a:lnTo>
                <a:lnTo>
                  <a:pt x="40" y="804"/>
                </a:lnTo>
                <a:moveTo>
                  <a:pt x="83" y="804"/>
                </a:moveTo>
                <a:lnTo>
                  <a:pt x="83" y="801"/>
                </a:lnTo>
                <a:lnTo>
                  <a:pt x="102" y="801"/>
                </a:lnTo>
                <a:lnTo>
                  <a:pt x="102" y="804"/>
                </a:lnTo>
                <a:lnTo>
                  <a:pt x="83" y="804"/>
                </a:lnTo>
                <a:moveTo>
                  <a:pt x="123" y="804"/>
                </a:moveTo>
                <a:lnTo>
                  <a:pt x="123" y="801"/>
                </a:lnTo>
                <a:lnTo>
                  <a:pt x="144" y="801"/>
                </a:lnTo>
                <a:lnTo>
                  <a:pt x="144" y="804"/>
                </a:lnTo>
                <a:lnTo>
                  <a:pt x="123" y="804"/>
                </a:lnTo>
                <a:moveTo>
                  <a:pt x="163" y="804"/>
                </a:moveTo>
                <a:lnTo>
                  <a:pt x="163" y="801"/>
                </a:lnTo>
                <a:lnTo>
                  <a:pt x="184" y="801"/>
                </a:lnTo>
                <a:lnTo>
                  <a:pt x="184" y="804"/>
                </a:lnTo>
                <a:lnTo>
                  <a:pt x="163" y="804"/>
                </a:lnTo>
                <a:moveTo>
                  <a:pt x="206" y="804"/>
                </a:moveTo>
                <a:lnTo>
                  <a:pt x="206" y="801"/>
                </a:lnTo>
                <a:lnTo>
                  <a:pt x="224" y="801"/>
                </a:lnTo>
                <a:lnTo>
                  <a:pt x="224" y="804"/>
                </a:lnTo>
                <a:lnTo>
                  <a:pt x="206" y="804"/>
                </a:lnTo>
                <a:moveTo>
                  <a:pt x="246" y="804"/>
                </a:moveTo>
                <a:lnTo>
                  <a:pt x="246" y="801"/>
                </a:lnTo>
                <a:lnTo>
                  <a:pt x="267" y="801"/>
                </a:lnTo>
                <a:lnTo>
                  <a:pt x="267" y="804"/>
                </a:lnTo>
                <a:lnTo>
                  <a:pt x="246" y="804"/>
                </a:lnTo>
                <a:moveTo>
                  <a:pt x="286" y="804"/>
                </a:moveTo>
                <a:lnTo>
                  <a:pt x="286" y="801"/>
                </a:lnTo>
                <a:lnTo>
                  <a:pt x="307" y="801"/>
                </a:lnTo>
                <a:lnTo>
                  <a:pt x="307" y="804"/>
                </a:lnTo>
                <a:lnTo>
                  <a:pt x="286" y="804"/>
                </a:lnTo>
                <a:moveTo>
                  <a:pt x="328" y="804"/>
                </a:moveTo>
                <a:lnTo>
                  <a:pt x="328" y="801"/>
                </a:lnTo>
                <a:lnTo>
                  <a:pt x="347" y="801"/>
                </a:lnTo>
                <a:lnTo>
                  <a:pt x="347" y="804"/>
                </a:lnTo>
                <a:lnTo>
                  <a:pt x="328" y="804"/>
                </a:lnTo>
                <a:moveTo>
                  <a:pt x="369" y="804"/>
                </a:moveTo>
                <a:lnTo>
                  <a:pt x="369" y="801"/>
                </a:lnTo>
                <a:lnTo>
                  <a:pt x="390" y="801"/>
                </a:lnTo>
                <a:lnTo>
                  <a:pt x="390" y="804"/>
                </a:lnTo>
                <a:lnTo>
                  <a:pt x="369" y="804"/>
                </a:lnTo>
                <a:moveTo>
                  <a:pt x="409" y="804"/>
                </a:moveTo>
                <a:lnTo>
                  <a:pt x="409" y="801"/>
                </a:lnTo>
                <a:lnTo>
                  <a:pt x="430" y="801"/>
                </a:lnTo>
                <a:lnTo>
                  <a:pt x="430" y="804"/>
                </a:lnTo>
                <a:lnTo>
                  <a:pt x="409" y="804"/>
                </a:lnTo>
                <a:moveTo>
                  <a:pt x="451" y="804"/>
                </a:moveTo>
                <a:lnTo>
                  <a:pt x="451" y="801"/>
                </a:lnTo>
                <a:lnTo>
                  <a:pt x="470" y="801"/>
                </a:lnTo>
                <a:lnTo>
                  <a:pt x="470" y="804"/>
                </a:lnTo>
                <a:lnTo>
                  <a:pt x="451" y="804"/>
                </a:lnTo>
                <a:moveTo>
                  <a:pt x="491" y="804"/>
                </a:moveTo>
                <a:lnTo>
                  <a:pt x="491" y="801"/>
                </a:lnTo>
                <a:lnTo>
                  <a:pt x="513" y="801"/>
                </a:lnTo>
                <a:lnTo>
                  <a:pt x="513" y="804"/>
                </a:lnTo>
                <a:lnTo>
                  <a:pt x="491" y="804"/>
                </a:lnTo>
                <a:moveTo>
                  <a:pt x="532" y="804"/>
                </a:moveTo>
                <a:lnTo>
                  <a:pt x="532" y="801"/>
                </a:lnTo>
                <a:lnTo>
                  <a:pt x="553" y="801"/>
                </a:lnTo>
                <a:lnTo>
                  <a:pt x="553" y="804"/>
                </a:lnTo>
                <a:lnTo>
                  <a:pt x="532" y="804"/>
                </a:lnTo>
                <a:moveTo>
                  <a:pt x="574" y="804"/>
                </a:moveTo>
                <a:lnTo>
                  <a:pt x="574" y="801"/>
                </a:lnTo>
                <a:lnTo>
                  <a:pt x="593" y="801"/>
                </a:lnTo>
                <a:lnTo>
                  <a:pt x="593" y="804"/>
                </a:lnTo>
                <a:lnTo>
                  <a:pt x="574" y="804"/>
                </a:lnTo>
                <a:moveTo>
                  <a:pt x="614" y="804"/>
                </a:moveTo>
                <a:lnTo>
                  <a:pt x="614" y="801"/>
                </a:lnTo>
                <a:lnTo>
                  <a:pt x="636" y="801"/>
                </a:lnTo>
                <a:lnTo>
                  <a:pt x="636" y="804"/>
                </a:lnTo>
                <a:lnTo>
                  <a:pt x="614" y="804"/>
                </a:lnTo>
                <a:moveTo>
                  <a:pt x="654" y="804"/>
                </a:moveTo>
                <a:lnTo>
                  <a:pt x="654" y="801"/>
                </a:lnTo>
                <a:lnTo>
                  <a:pt x="676" y="801"/>
                </a:lnTo>
                <a:lnTo>
                  <a:pt x="676" y="804"/>
                </a:lnTo>
                <a:lnTo>
                  <a:pt x="654" y="804"/>
                </a:lnTo>
                <a:moveTo>
                  <a:pt x="697" y="804"/>
                </a:moveTo>
                <a:lnTo>
                  <a:pt x="697" y="801"/>
                </a:lnTo>
                <a:lnTo>
                  <a:pt x="716" y="801"/>
                </a:lnTo>
                <a:lnTo>
                  <a:pt x="716" y="804"/>
                </a:lnTo>
                <a:lnTo>
                  <a:pt x="697" y="804"/>
                </a:lnTo>
                <a:moveTo>
                  <a:pt x="737" y="804"/>
                </a:moveTo>
                <a:lnTo>
                  <a:pt x="737" y="801"/>
                </a:lnTo>
                <a:lnTo>
                  <a:pt x="758" y="801"/>
                </a:lnTo>
                <a:lnTo>
                  <a:pt x="758" y="804"/>
                </a:lnTo>
                <a:lnTo>
                  <a:pt x="737" y="804"/>
                </a:lnTo>
                <a:moveTo>
                  <a:pt x="777" y="804"/>
                </a:moveTo>
                <a:lnTo>
                  <a:pt x="777" y="801"/>
                </a:lnTo>
                <a:lnTo>
                  <a:pt x="798" y="801"/>
                </a:lnTo>
                <a:lnTo>
                  <a:pt x="798" y="804"/>
                </a:lnTo>
                <a:lnTo>
                  <a:pt x="777" y="804"/>
                </a:lnTo>
                <a:moveTo>
                  <a:pt x="820" y="804"/>
                </a:moveTo>
                <a:lnTo>
                  <a:pt x="820" y="801"/>
                </a:lnTo>
                <a:lnTo>
                  <a:pt x="839" y="801"/>
                </a:lnTo>
                <a:lnTo>
                  <a:pt x="839" y="804"/>
                </a:lnTo>
                <a:lnTo>
                  <a:pt x="820" y="804"/>
                </a:lnTo>
                <a:moveTo>
                  <a:pt x="860" y="804"/>
                </a:moveTo>
                <a:lnTo>
                  <a:pt x="860" y="801"/>
                </a:lnTo>
                <a:lnTo>
                  <a:pt x="881" y="801"/>
                </a:lnTo>
                <a:lnTo>
                  <a:pt x="881" y="804"/>
                </a:lnTo>
                <a:lnTo>
                  <a:pt x="860" y="804"/>
                </a:lnTo>
                <a:moveTo>
                  <a:pt x="900" y="804"/>
                </a:moveTo>
                <a:lnTo>
                  <a:pt x="900" y="801"/>
                </a:lnTo>
                <a:lnTo>
                  <a:pt x="921" y="801"/>
                </a:lnTo>
                <a:lnTo>
                  <a:pt x="921" y="804"/>
                </a:lnTo>
                <a:lnTo>
                  <a:pt x="900" y="804"/>
                </a:lnTo>
                <a:moveTo>
                  <a:pt x="943" y="804"/>
                </a:moveTo>
                <a:lnTo>
                  <a:pt x="943" y="801"/>
                </a:lnTo>
                <a:lnTo>
                  <a:pt x="961" y="801"/>
                </a:lnTo>
                <a:lnTo>
                  <a:pt x="961" y="804"/>
                </a:lnTo>
                <a:lnTo>
                  <a:pt x="943" y="804"/>
                </a:lnTo>
                <a:moveTo>
                  <a:pt x="983" y="804"/>
                </a:moveTo>
                <a:lnTo>
                  <a:pt x="983" y="801"/>
                </a:lnTo>
                <a:lnTo>
                  <a:pt x="1004" y="801"/>
                </a:lnTo>
                <a:lnTo>
                  <a:pt x="1004" y="804"/>
                </a:lnTo>
                <a:lnTo>
                  <a:pt x="983" y="804"/>
                </a:lnTo>
                <a:moveTo>
                  <a:pt x="1023" y="804"/>
                </a:moveTo>
                <a:lnTo>
                  <a:pt x="1023" y="801"/>
                </a:lnTo>
                <a:lnTo>
                  <a:pt x="1044" y="801"/>
                </a:lnTo>
                <a:lnTo>
                  <a:pt x="1044" y="804"/>
                </a:lnTo>
                <a:lnTo>
                  <a:pt x="1023" y="804"/>
                </a:lnTo>
                <a:moveTo>
                  <a:pt x="1065" y="804"/>
                </a:moveTo>
                <a:lnTo>
                  <a:pt x="1065" y="801"/>
                </a:lnTo>
                <a:lnTo>
                  <a:pt x="1084" y="801"/>
                </a:lnTo>
                <a:lnTo>
                  <a:pt x="1084" y="804"/>
                </a:lnTo>
                <a:lnTo>
                  <a:pt x="1065" y="804"/>
                </a:lnTo>
                <a:moveTo>
                  <a:pt x="1106" y="804"/>
                </a:moveTo>
                <a:lnTo>
                  <a:pt x="1106" y="801"/>
                </a:lnTo>
                <a:lnTo>
                  <a:pt x="1127" y="801"/>
                </a:lnTo>
                <a:lnTo>
                  <a:pt x="1127" y="804"/>
                </a:lnTo>
                <a:lnTo>
                  <a:pt x="1106" y="804"/>
                </a:lnTo>
                <a:moveTo>
                  <a:pt x="1146" y="804"/>
                </a:moveTo>
                <a:lnTo>
                  <a:pt x="1146" y="801"/>
                </a:lnTo>
                <a:lnTo>
                  <a:pt x="1167" y="801"/>
                </a:lnTo>
                <a:lnTo>
                  <a:pt x="1167" y="804"/>
                </a:lnTo>
                <a:lnTo>
                  <a:pt x="1146" y="804"/>
                </a:lnTo>
                <a:moveTo>
                  <a:pt x="1188" y="804"/>
                </a:moveTo>
                <a:lnTo>
                  <a:pt x="1188" y="801"/>
                </a:lnTo>
                <a:lnTo>
                  <a:pt x="1207" y="801"/>
                </a:lnTo>
                <a:lnTo>
                  <a:pt x="1207" y="804"/>
                </a:lnTo>
                <a:lnTo>
                  <a:pt x="1188" y="804"/>
                </a:lnTo>
                <a:moveTo>
                  <a:pt x="1228" y="804"/>
                </a:moveTo>
                <a:lnTo>
                  <a:pt x="1228" y="801"/>
                </a:lnTo>
                <a:lnTo>
                  <a:pt x="1250" y="801"/>
                </a:lnTo>
                <a:lnTo>
                  <a:pt x="1250" y="804"/>
                </a:lnTo>
                <a:lnTo>
                  <a:pt x="1228" y="804"/>
                </a:lnTo>
                <a:moveTo>
                  <a:pt x="1269" y="804"/>
                </a:moveTo>
                <a:lnTo>
                  <a:pt x="1269" y="801"/>
                </a:lnTo>
                <a:lnTo>
                  <a:pt x="1290" y="801"/>
                </a:lnTo>
                <a:lnTo>
                  <a:pt x="1290" y="804"/>
                </a:lnTo>
                <a:lnTo>
                  <a:pt x="1269" y="804"/>
                </a:lnTo>
                <a:moveTo>
                  <a:pt x="163" y="584"/>
                </a:moveTo>
                <a:lnTo>
                  <a:pt x="163" y="582"/>
                </a:lnTo>
                <a:lnTo>
                  <a:pt x="184" y="582"/>
                </a:lnTo>
                <a:lnTo>
                  <a:pt x="184" y="584"/>
                </a:lnTo>
                <a:lnTo>
                  <a:pt x="163" y="584"/>
                </a:lnTo>
                <a:moveTo>
                  <a:pt x="206" y="584"/>
                </a:moveTo>
                <a:lnTo>
                  <a:pt x="206" y="582"/>
                </a:lnTo>
                <a:lnTo>
                  <a:pt x="224" y="582"/>
                </a:lnTo>
                <a:lnTo>
                  <a:pt x="224" y="584"/>
                </a:lnTo>
                <a:lnTo>
                  <a:pt x="206" y="584"/>
                </a:lnTo>
                <a:moveTo>
                  <a:pt x="246" y="584"/>
                </a:moveTo>
                <a:lnTo>
                  <a:pt x="246" y="582"/>
                </a:lnTo>
                <a:lnTo>
                  <a:pt x="267" y="582"/>
                </a:lnTo>
                <a:lnTo>
                  <a:pt x="267" y="584"/>
                </a:lnTo>
                <a:lnTo>
                  <a:pt x="246" y="584"/>
                </a:lnTo>
                <a:moveTo>
                  <a:pt x="286" y="584"/>
                </a:moveTo>
                <a:lnTo>
                  <a:pt x="286" y="582"/>
                </a:lnTo>
                <a:lnTo>
                  <a:pt x="307" y="582"/>
                </a:lnTo>
                <a:lnTo>
                  <a:pt x="307" y="584"/>
                </a:lnTo>
                <a:lnTo>
                  <a:pt x="286" y="584"/>
                </a:lnTo>
                <a:moveTo>
                  <a:pt x="328" y="584"/>
                </a:moveTo>
                <a:lnTo>
                  <a:pt x="328" y="582"/>
                </a:lnTo>
                <a:lnTo>
                  <a:pt x="347" y="582"/>
                </a:lnTo>
                <a:lnTo>
                  <a:pt x="347" y="584"/>
                </a:lnTo>
                <a:lnTo>
                  <a:pt x="328" y="584"/>
                </a:lnTo>
                <a:moveTo>
                  <a:pt x="369" y="584"/>
                </a:moveTo>
                <a:lnTo>
                  <a:pt x="369" y="582"/>
                </a:lnTo>
                <a:lnTo>
                  <a:pt x="390" y="582"/>
                </a:lnTo>
                <a:lnTo>
                  <a:pt x="390" y="584"/>
                </a:lnTo>
                <a:lnTo>
                  <a:pt x="369" y="584"/>
                </a:lnTo>
                <a:moveTo>
                  <a:pt x="409" y="584"/>
                </a:moveTo>
                <a:lnTo>
                  <a:pt x="409" y="582"/>
                </a:lnTo>
                <a:lnTo>
                  <a:pt x="430" y="582"/>
                </a:lnTo>
                <a:lnTo>
                  <a:pt x="430" y="584"/>
                </a:lnTo>
                <a:lnTo>
                  <a:pt x="409" y="584"/>
                </a:lnTo>
                <a:moveTo>
                  <a:pt x="451" y="584"/>
                </a:moveTo>
                <a:lnTo>
                  <a:pt x="451" y="582"/>
                </a:lnTo>
                <a:lnTo>
                  <a:pt x="470" y="582"/>
                </a:lnTo>
                <a:lnTo>
                  <a:pt x="470" y="584"/>
                </a:lnTo>
                <a:lnTo>
                  <a:pt x="451" y="584"/>
                </a:lnTo>
                <a:moveTo>
                  <a:pt x="491" y="584"/>
                </a:moveTo>
                <a:lnTo>
                  <a:pt x="491" y="582"/>
                </a:lnTo>
                <a:lnTo>
                  <a:pt x="513" y="582"/>
                </a:lnTo>
                <a:lnTo>
                  <a:pt x="513" y="584"/>
                </a:lnTo>
                <a:lnTo>
                  <a:pt x="491" y="584"/>
                </a:lnTo>
                <a:moveTo>
                  <a:pt x="532" y="584"/>
                </a:moveTo>
                <a:lnTo>
                  <a:pt x="532" y="582"/>
                </a:lnTo>
                <a:lnTo>
                  <a:pt x="553" y="582"/>
                </a:lnTo>
                <a:lnTo>
                  <a:pt x="553" y="584"/>
                </a:lnTo>
                <a:lnTo>
                  <a:pt x="532" y="584"/>
                </a:lnTo>
                <a:moveTo>
                  <a:pt x="574" y="584"/>
                </a:moveTo>
                <a:lnTo>
                  <a:pt x="574" y="582"/>
                </a:lnTo>
                <a:lnTo>
                  <a:pt x="593" y="582"/>
                </a:lnTo>
                <a:lnTo>
                  <a:pt x="593" y="584"/>
                </a:lnTo>
                <a:lnTo>
                  <a:pt x="574" y="584"/>
                </a:lnTo>
                <a:moveTo>
                  <a:pt x="614" y="584"/>
                </a:moveTo>
                <a:lnTo>
                  <a:pt x="614" y="582"/>
                </a:lnTo>
                <a:lnTo>
                  <a:pt x="636" y="582"/>
                </a:lnTo>
                <a:lnTo>
                  <a:pt x="636" y="584"/>
                </a:lnTo>
                <a:lnTo>
                  <a:pt x="614" y="584"/>
                </a:lnTo>
                <a:moveTo>
                  <a:pt x="654" y="584"/>
                </a:moveTo>
                <a:lnTo>
                  <a:pt x="654" y="582"/>
                </a:lnTo>
                <a:lnTo>
                  <a:pt x="676" y="582"/>
                </a:lnTo>
                <a:lnTo>
                  <a:pt x="676" y="584"/>
                </a:lnTo>
                <a:lnTo>
                  <a:pt x="654" y="584"/>
                </a:lnTo>
                <a:moveTo>
                  <a:pt x="697" y="584"/>
                </a:moveTo>
                <a:lnTo>
                  <a:pt x="697" y="582"/>
                </a:lnTo>
                <a:lnTo>
                  <a:pt x="716" y="582"/>
                </a:lnTo>
                <a:lnTo>
                  <a:pt x="716" y="584"/>
                </a:lnTo>
                <a:lnTo>
                  <a:pt x="697" y="584"/>
                </a:lnTo>
                <a:moveTo>
                  <a:pt x="737" y="584"/>
                </a:moveTo>
                <a:lnTo>
                  <a:pt x="737" y="582"/>
                </a:lnTo>
                <a:lnTo>
                  <a:pt x="758" y="582"/>
                </a:lnTo>
                <a:lnTo>
                  <a:pt x="758" y="584"/>
                </a:lnTo>
                <a:lnTo>
                  <a:pt x="737" y="584"/>
                </a:lnTo>
                <a:moveTo>
                  <a:pt x="777" y="584"/>
                </a:moveTo>
                <a:lnTo>
                  <a:pt x="777" y="582"/>
                </a:lnTo>
                <a:lnTo>
                  <a:pt x="798" y="582"/>
                </a:lnTo>
                <a:lnTo>
                  <a:pt x="798" y="584"/>
                </a:lnTo>
                <a:lnTo>
                  <a:pt x="777" y="584"/>
                </a:lnTo>
                <a:moveTo>
                  <a:pt x="820" y="584"/>
                </a:moveTo>
                <a:lnTo>
                  <a:pt x="820" y="582"/>
                </a:lnTo>
                <a:lnTo>
                  <a:pt x="839" y="582"/>
                </a:lnTo>
                <a:lnTo>
                  <a:pt x="839" y="584"/>
                </a:lnTo>
                <a:lnTo>
                  <a:pt x="820" y="584"/>
                </a:lnTo>
                <a:moveTo>
                  <a:pt x="860" y="584"/>
                </a:moveTo>
                <a:lnTo>
                  <a:pt x="860" y="582"/>
                </a:lnTo>
                <a:lnTo>
                  <a:pt x="881" y="582"/>
                </a:lnTo>
                <a:lnTo>
                  <a:pt x="881" y="584"/>
                </a:lnTo>
                <a:lnTo>
                  <a:pt x="860" y="584"/>
                </a:lnTo>
                <a:moveTo>
                  <a:pt x="900" y="584"/>
                </a:moveTo>
                <a:lnTo>
                  <a:pt x="900" y="582"/>
                </a:lnTo>
                <a:lnTo>
                  <a:pt x="921" y="582"/>
                </a:lnTo>
                <a:lnTo>
                  <a:pt x="921" y="584"/>
                </a:lnTo>
                <a:lnTo>
                  <a:pt x="900" y="584"/>
                </a:lnTo>
                <a:moveTo>
                  <a:pt x="943" y="584"/>
                </a:moveTo>
                <a:lnTo>
                  <a:pt x="943" y="582"/>
                </a:lnTo>
                <a:lnTo>
                  <a:pt x="961" y="582"/>
                </a:lnTo>
                <a:lnTo>
                  <a:pt x="961" y="584"/>
                </a:lnTo>
                <a:lnTo>
                  <a:pt x="943" y="584"/>
                </a:lnTo>
                <a:moveTo>
                  <a:pt x="983" y="584"/>
                </a:moveTo>
                <a:lnTo>
                  <a:pt x="983" y="582"/>
                </a:lnTo>
                <a:lnTo>
                  <a:pt x="1004" y="582"/>
                </a:lnTo>
                <a:lnTo>
                  <a:pt x="1004" y="584"/>
                </a:lnTo>
                <a:lnTo>
                  <a:pt x="983" y="584"/>
                </a:lnTo>
                <a:moveTo>
                  <a:pt x="1023" y="584"/>
                </a:moveTo>
                <a:lnTo>
                  <a:pt x="1023" y="582"/>
                </a:lnTo>
                <a:lnTo>
                  <a:pt x="1044" y="582"/>
                </a:lnTo>
                <a:lnTo>
                  <a:pt x="1044" y="584"/>
                </a:lnTo>
                <a:lnTo>
                  <a:pt x="1023" y="584"/>
                </a:lnTo>
                <a:moveTo>
                  <a:pt x="1065" y="584"/>
                </a:moveTo>
                <a:lnTo>
                  <a:pt x="1065" y="582"/>
                </a:lnTo>
                <a:lnTo>
                  <a:pt x="1084" y="582"/>
                </a:lnTo>
                <a:lnTo>
                  <a:pt x="1084" y="584"/>
                </a:lnTo>
                <a:lnTo>
                  <a:pt x="1065" y="584"/>
                </a:lnTo>
                <a:moveTo>
                  <a:pt x="328" y="367"/>
                </a:moveTo>
                <a:lnTo>
                  <a:pt x="328" y="362"/>
                </a:lnTo>
                <a:lnTo>
                  <a:pt x="347" y="362"/>
                </a:lnTo>
                <a:lnTo>
                  <a:pt x="347" y="367"/>
                </a:lnTo>
                <a:lnTo>
                  <a:pt x="328" y="367"/>
                </a:lnTo>
                <a:moveTo>
                  <a:pt x="369" y="367"/>
                </a:moveTo>
                <a:lnTo>
                  <a:pt x="369" y="362"/>
                </a:lnTo>
                <a:lnTo>
                  <a:pt x="390" y="362"/>
                </a:lnTo>
                <a:lnTo>
                  <a:pt x="390" y="367"/>
                </a:lnTo>
                <a:lnTo>
                  <a:pt x="369" y="367"/>
                </a:lnTo>
                <a:moveTo>
                  <a:pt x="409" y="367"/>
                </a:moveTo>
                <a:lnTo>
                  <a:pt x="409" y="362"/>
                </a:lnTo>
                <a:lnTo>
                  <a:pt x="430" y="362"/>
                </a:lnTo>
                <a:lnTo>
                  <a:pt x="430" y="367"/>
                </a:lnTo>
                <a:lnTo>
                  <a:pt x="409" y="367"/>
                </a:lnTo>
                <a:moveTo>
                  <a:pt x="451" y="367"/>
                </a:moveTo>
                <a:lnTo>
                  <a:pt x="451" y="362"/>
                </a:lnTo>
                <a:lnTo>
                  <a:pt x="470" y="362"/>
                </a:lnTo>
                <a:lnTo>
                  <a:pt x="470" y="367"/>
                </a:lnTo>
                <a:lnTo>
                  <a:pt x="451" y="367"/>
                </a:lnTo>
                <a:moveTo>
                  <a:pt x="491" y="367"/>
                </a:moveTo>
                <a:lnTo>
                  <a:pt x="491" y="362"/>
                </a:lnTo>
                <a:lnTo>
                  <a:pt x="513" y="362"/>
                </a:lnTo>
                <a:lnTo>
                  <a:pt x="513" y="367"/>
                </a:lnTo>
                <a:lnTo>
                  <a:pt x="491" y="367"/>
                </a:lnTo>
                <a:moveTo>
                  <a:pt x="532" y="367"/>
                </a:moveTo>
                <a:lnTo>
                  <a:pt x="532" y="362"/>
                </a:lnTo>
                <a:lnTo>
                  <a:pt x="553" y="362"/>
                </a:lnTo>
                <a:lnTo>
                  <a:pt x="553" y="367"/>
                </a:lnTo>
                <a:lnTo>
                  <a:pt x="532" y="367"/>
                </a:lnTo>
                <a:moveTo>
                  <a:pt x="574" y="367"/>
                </a:moveTo>
                <a:lnTo>
                  <a:pt x="574" y="362"/>
                </a:lnTo>
                <a:lnTo>
                  <a:pt x="593" y="362"/>
                </a:lnTo>
                <a:lnTo>
                  <a:pt x="593" y="367"/>
                </a:lnTo>
                <a:lnTo>
                  <a:pt x="574" y="367"/>
                </a:lnTo>
                <a:moveTo>
                  <a:pt x="614" y="367"/>
                </a:moveTo>
                <a:lnTo>
                  <a:pt x="614" y="362"/>
                </a:lnTo>
                <a:lnTo>
                  <a:pt x="636" y="362"/>
                </a:lnTo>
                <a:lnTo>
                  <a:pt x="636" y="367"/>
                </a:lnTo>
                <a:lnTo>
                  <a:pt x="614" y="367"/>
                </a:lnTo>
                <a:moveTo>
                  <a:pt x="654" y="367"/>
                </a:moveTo>
                <a:lnTo>
                  <a:pt x="654" y="362"/>
                </a:lnTo>
                <a:lnTo>
                  <a:pt x="676" y="362"/>
                </a:lnTo>
                <a:lnTo>
                  <a:pt x="676" y="367"/>
                </a:lnTo>
                <a:lnTo>
                  <a:pt x="654" y="367"/>
                </a:lnTo>
                <a:moveTo>
                  <a:pt x="697" y="367"/>
                </a:moveTo>
                <a:lnTo>
                  <a:pt x="697" y="362"/>
                </a:lnTo>
                <a:lnTo>
                  <a:pt x="716" y="362"/>
                </a:lnTo>
                <a:lnTo>
                  <a:pt x="716" y="367"/>
                </a:lnTo>
                <a:lnTo>
                  <a:pt x="697" y="367"/>
                </a:lnTo>
                <a:moveTo>
                  <a:pt x="737" y="367"/>
                </a:moveTo>
                <a:lnTo>
                  <a:pt x="737" y="362"/>
                </a:lnTo>
                <a:lnTo>
                  <a:pt x="758" y="362"/>
                </a:lnTo>
                <a:lnTo>
                  <a:pt x="758" y="367"/>
                </a:lnTo>
                <a:lnTo>
                  <a:pt x="737" y="367"/>
                </a:lnTo>
                <a:moveTo>
                  <a:pt x="777" y="367"/>
                </a:moveTo>
                <a:lnTo>
                  <a:pt x="777" y="362"/>
                </a:lnTo>
                <a:lnTo>
                  <a:pt x="798" y="362"/>
                </a:lnTo>
                <a:lnTo>
                  <a:pt x="798" y="367"/>
                </a:lnTo>
                <a:lnTo>
                  <a:pt x="777" y="367"/>
                </a:lnTo>
                <a:moveTo>
                  <a:pt x="820" y="367"/>
                </a:moveTo>
                <a:lnTo>
                  <a:pt x="820" y="362"/>
                </a:lnTo>
                <a:lnTo>
                  <a:pt x="839" y="362"/>
                </a:lnTo>
                <a:lnTo>
                  <a:pt x="839" y="367"/>
                </a:lnTo>
                <a:lnTo>
                  <a:pt x="820" y="367"/>
                </a:lnTo>
                <a:moveTo>
                  <a:pt x="860" y="367"/>
                </a:moveTo>
                <a:lnTo>
                  <a:pt x="860" y="362"/>
                </a:lnTo>
                <a:lnTo>
                  <a:pt x="881" y="362"/>
                </a:lnTo>
                <a:lnTo>
                  <a:pt x="881" y="367"/>
                </a:lnTo>
                <a:lnTo>
                  <a:pt x="860" y="367"/>
                </a:lnTo>
                <a:moveTo>
                  <a:pt x="900" y="367"/>
                </a:moveTo>
                <a:lnTo>
                  <a:pt x="900" y="362"/>
                </a:lnTo>
                <a:lnTo>
                  <a:pt x="921" y="362"/>
                </a:lnTo>
                <a:lnTo>
                  <a:pt x="921" y="367"/>
                </a:lnTo>
                <a:lnTo>
                  <a:pt x="900" y="367"/>
                </a:lnTo>
                <a:moveTo>
                  <a:pt x="532" y="147"/>
                </a:moveTo>
                <a:lnTo>
                  <a:pt x="532" y="145"/>
                </a:lnTo>
                <a:lnTo>
                  <a:pt x="553" y="145"/>
                </a:lnTo>
                <a:lnTo>
                  <a:pt x="553" y="147"/>
                </a:lnTo>
                <a:lnTo>
                  <a:pt x="532" y="147"/>
                </a:lnTo>
                <a:moveTo>
                  <a:pt x="574" y="147"/>
                </a:moveTo>
                <a:lnTo>
                  <a:pt x="574" y="145"/>
                </a:lnTo>
                <a:lnTo>
                  <a:pt x="593" y="145"/>
                </a:lnTo>
                <a:lnTo>
                  <a:pt x="593" y="147"/>
                </a:lnTo>
                <a:lnTo>
                  <a:pt x="574" y="147"/>
                </a:lnTo>
                <a:moveTo>
                  <a:pt x="614" y="147"/>
                </a:moveTo>
                <a:lnTo>
                  <a:pt x="614" y="145"/>
                </a:lnTo>
                <a:lnTo>
                  <a:pt x="636" y="145"/>
                </a:lnTo>
                <a:lnTo>
                  <a:pt x="636" y="147"/>
                </a:lnTo>
                <a:lnTo>
                  <a:pt x="614" y="147"/>
                </a:lnTo>
                <a:moveTo>
                  <a:pt x="654" y="147"/>
                </a:moveTo>
                <a:lnTo>
                  <a:pt x="654" y="145"/>
                </a:lnTo>
                <a:lnTo>
                  <a:pt x="676" y="145"/>
                </a:lnTo>
                <a:lnTo>
                  <a:pt x="676" y="147"/>
                </a:lnTo>
                <a:lnTo>
                  <a:pt x="654" y="147"/>
                </a:lnTo>
                <a:moveTo>
                  <a:pt x="697" y="147"/>
                </a:moveTo>
                <a:lnTo>
                  <a:pt x="697" y="145"/>
                </a:lnTo>
                <a:lnTo>
                  <a:pt x="716" y="145"/>
                </a:lnTo>
                <a:lnTo>
                  <a:pt x="716" y="147"/>
                </a:lnTo>
                <a:lnTo>
                  <a:pt x="697" y="147"/>
                </a:lnTo>
                <a:moveTo>
                  <a:pt x="614" y="0"/>
                </a:moveTo>
                <a:lnTo>
                  <a:pt x="501" y="145"/>
                </a:lnTo>
                <a:lnTo>
                  <a:pt x="513" y="145"/>
                </a:lnTo>
                <a:lnTo>
                  <a:pt x="513" y="147"/>
                </a:lnTo>
                <a:lnTo>
                  <a:pt x="499" y="147"/>
                </a:lnTo>
                <a:lnTo>
                  <a:pt x="0" y="775"/>
                </a:lnTo>
                <a:lnTo>
                  <a:pt x="12" y="801"/>
                </a:lnTo>
                <a:lnTo>
                  <a:pt x="21" y="801"/>
                </a:lnTo>
                <a:lnTo>
                  <a:pt x="21" y="804"/>
                </a:lnTo>
                <a:lnTo>
                  <a:pt x="14" y="804"/>
                </a:lnTo>
                <a:lnTo>
                  <a:pt x="111" y="1033"/>
                </a:lnTo>
                <a:lnTo>
                  <a:pt x="1517" y="1033"/>
                </a:lnTo>
                <a:lnTo>
                  <a:pt x="1316" y="804"/>
                </a:lnTo>
                <a:lnTo>
                  <a:pt x="1311" y="804"/>
                </a:lnTo>
                <a:lnTo>
                  <a:pt x="1311" y="801"/>
                </a:lnTo>
                <a:lnTo>
                  <a:pt x="1124" y="584"/>
                </a:lnTo>
                <a:lnTo>
                  <a:pt x="1106" y="584"/>
                </a:lnTo>
                <a:lnTo>
                  <a:pt x="1106" y="582"/>
                </a:lnTo>
                <a:lnTo>
                  <a:pt x="1120" y="582"/>
                </a:lnTo>
                <a:lnTo>
                  <a:pt x="742" y="147"/>
                </a:lnTo>
                <a:lnTo>
                  <a:pt x="737" y="147"/>
                </a:lnTo>
                <a:lnTo>
                  <a:pt x="737" y="145"/>
                </a:lnTo>
                <a:lnTo>
                  <a:pt x="6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6" name="Freeform 128">
            <a:extLst>
              <a:ext uri="{FF2B5EF4-FFF2-40B4-BE49-F238E27FC236}">
                <a16:creationId xmlns:a16="http://schemas.microsoft.com/office/drawing/2014/main" id="{BF5FDB99-8732-443E-866C-12081D4ED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4851400"/>
            <a:ext cx="601663" cy="523875"/>
          </a:xfrm>
          <a:custGeom>
            <a:avLst/>
            <a:gdLst>
              <a:gd name="T0" fmla="*/ 2147483647 w 314"/>
              <a:gd name="T1" fmla="*/ 0 h 258"/>
              <a:gd name="T2" fmla="*/ 2147483647 w 314"/>
              <a:gd name="T3" fmla="*/ 2147483647 h 258"/>
              <a:gd name="T4" fmla="*/ 2147483647 w 314"/>
              <a:gd name="T5" fmla="*/ 2147483647 h 258"/>
              <a:gd name="T6" fmla="*/ 2147483647 w 314"/>
              <a:gd name="T7" fmla="*/ 2147483647 h 258"/>
              <a:gd name="T8" fmla="*/ 2147483647 w 314"/>
              <a:gd name="T9" fmla="*/ 2147483647 h 258"/>
              <a:gd name="T10" fmla="*/ 2147483647 w 314"/>
              <a:gd name="T11" fmla="*/ 2147483647 h 258"/>
              <a:gd name="T12" fmla="*/ 0 w 314"/>
              <a:gd name="T13" fmla="*/ 2147483647 h 258"/>
              <a:gd name="T14" fmla="*/ 2147483647 w 314"/>
              <a:gd name="T15" fmla="*/ 2147483647 h 258"/>
              <a:gd name="T16" fmla="*/ 2147483647 w 314"/>
              <a:gd name="T17" fmla="*/ 2147483647 h 258"/>
              <a:gd name="T18" fmla="*/ 2147483647 w 314"/>
              <a:gd name="T19" fmla="*/ 2147483647 h 258"/>
              <a:gd name="T20" fmla="*/ 2147483647 w 314"/>
              <a:gd name="T21" fmla="*/ 2147483647 h 258"/>
              <a:gd name="T22" fmla="*/ 2147483647 w 314"/>
              <a:gd name="T23" fmla="*/ 2147483647 h 258"/>
              <a:gd name="T24" fmla="*/ 2147483647 w 314"/>
              <a:gd name="T25" fmla="*/ 0 h 2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4"/>
              <a:gd name="T40" fmla="*/ 0 h 258"/>
              <a:gd name="T41" fmla="*/ 314 w 314"/>
              <a:gd name="T42" fmla="*/ 258 h 2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4" h="258">
                <a:moveTo>
                  <a:pt x="203" y="0"/>
                </a:moveTo>
                <a:lnTo>
                  <a:pt x="182" y="26"/>
                </a:lnTo>
                <a:lnTo>
                  <a:pt x="182" y="29"/>
                </a:lnTo>
                <a:lnTo>
                  <a:pt x="2" y="253"/>
                </a:lnTo>
                <a:lnTo>
                  <a:pt x="9" y="258"/>
                </a:lnTo>
                <a:lnTo>
                  <a:pt x="0" y="258"/>
                </a:lnTo>
                <a:lnTo>
                  <a:pt x="314" y="258"/>
                </a:lnTo>
                <a:lnTo>
                  <a:pt x="217" y="29"/>
                </a:lnTo>
                <a:lnTo>
                  <a:pt x="203" y="29"/>
                </a:lnTo>
                <a:lnTo>
                  <a:pt x="203" y="26"/>
                </a:lnTo>
                <a:lnTo>
                  <a:pt x="215" y="26"/>
                </a:lnTo>
                <a:lnTo>
                  <a:pt x="2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7" name="Freeform 132">
            <a:extLst>
              <a:ext uri="{FF2B5EF4-FFF2-40B4-BE49-F238E27FC236}">
                <a16:creationId xmlns:a16="http://schemas.microsoft.com/office/drawing/2014/main" id="{E309E0C6-E35C-4BC5-9732-726FC924DF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971925" y="1466850"/>
            <a:ext cx="1184275" cy="3451225"/>
          </a:xfrm>
          <a:custGeom>
            <a:avLst/>
            <a:gdLst>
              <a:gd name="T0" fmla="*/ 2147483647 w 619"/>
              <a:gd name="T1" fmla="*/ 2147483647 h 1703"/>
              <a:gd name="T2" fmla="*/ 2147483647 w 619"/>
              <a:gd name="T3" fmla="*/ 2147483647 h 1703"/>
              <a:gd name="T4" fmla="*/ 2147483647 w 619"/>
              <a:gd name="T5" fmla="*/ 2147483647 h 1703"/>
              <a:gd name="T6" fmla="*/ 2147483647 w 619"/>
              <a:gd name="T7" fmla="*/ 2147483647 h 1703"/>
              <a:gd name="T8" fmla="*/ 2147483647 w 619"/>
              <a:gd name="T9" fmla="*/ 2147483647 h 1703"/>
              <a:gd name="T10" fmla="*/ 2147483647 w 619"/>
              <a:gd name="T11" fmla="*/ 2147483647 h 1703"/>
              <a:gd name="T12" fmla="*/ 2147483647 w 619"/>
              <a:gd name="T13" fmla="*/ 2147483647 h 1703"/>
              <a:gd name="T14" fmla="*/ 2147483647 w 619"/>
              <a:gd name="T15" fmla="*/ 2147483647 h 1703"/>
              <a:gd name="T16" fmla="*/ 2147483647 w 619"/>
              <a:gd name="T17" fmla="*/ 2147483647 h 1703"/>
              <a:gd name="T18" fmla="*/ 2147483647 w 619"/>
              <a:gd name="T19" fmla="*/ 2147483647 h 1703"/>
              <a:gd name="T20" fmla="*/ 2147483647 w 619"/>
              <a:gd name="T21" fmla="*/ 2147483647 h 1703"/>
              <a:gd name="T22" fmla="*/ 2147483647 w 619"/>
              <a:gd name="T23" fmla="*/ 2147483647 h 1703"/>
              <a:gd name="T24" fmla="*/ 2147483647 w 619"/>
              <a:gd name="T25" fmla="*/ 2147483647 h 1703"/>
              <a:gd name="T26" fmla="*/ 2147483647 w 619"/>
              <a:gd name="T27" fmla="*/ 2147483647 h 1703"/>
              <a:gd name="T28" fmla="*/ 2147483647 w 619"/>
              <a:gd name="T29" fmla="*/ 2147483647 h 1703"/>
              <a:gd name="T30" fmla="*/ 2147483647 w 619"/>
              <a:gd name="T31" fmla="*/ 2147483647 h 1703"/>
              <a:gd name="T32" fmla="*/ 2147483647 w 619"/>
              <a:gd name="T33" fmla="*/ 2147483647 h 1703"/>
              <a:gd name="T34" fmla="*/ 2147483647 w 619"/>
              <a:gd name="T35" fmla="*/ 2147483647 h 1703"/>
              <a:gd name="T36" fmla="*/ 2147483647 w 619"/>
              <a:gd name="T37" fmla="*/ 2147483647 h 1703"/>
              <a:gd name="T38" fmla="*/ 2147483647 w 619"/>
              <a:gd name="T39" fmla="*/ 2147483647 h 1703"/>
              <a:gd name="T40" fmla="*/ 2147483647 w 619"/>
              <a:gd name="T41" fmla="*/ 2147483647 h 1703"/>
              <a:gd name="T42" fmla="*/ 2147483647 w 619"/>
              <a:gd name="T43" fmla="*/ 2147483647 h 1703"/>
              <a:gd name="T44" fmla="*/ 2147483647 w 619"/>
              <a:gd name="T45" fmla="*/ 2147483647 h 1703"/>
              <a:gd name="T46" fmla="*/ 2147483647 w 619"/>
              <a:gd name="T47" fmla="*/ 2147483647 h 1703"/>
              <a:gd name="T48" fmla="*/ 2147483647 w 619"/>
              <a:gd name="T49" fmla="*/ 2147483647 h 1703"/>
              <a:gd name="T50" fmla="*/ 2147483647 w 619"/>
              <a:gd name="T51" fmla="*/ 2147483647 h 1703"/>
              <a:gd name="T52" fmla="*/ 2147483647 w 619"/>
              <a:gd name="T53" fmla="*/ 2147483647 h 1703"/>
              <a:gd name="T54" fmla="*/ 2147483647 w 619"/>
              <a:gd name="T55" fmla="*/ 2147483647 h 1703"/>
              <a:gd name="T56" fmla="*/ 2147483647 w 619"/>
              <a:gd name="T57" fmla="*/ 2147483647 h 1703"/>
              <a:gd name="T58" fmla="*/ 2147483647 w 619"/>
              <a:gd name="T59" fmla="*/ 2147483647 h 1703"/>
              <a:gd name="T60" fmla="*/ 2147483647 w 619"/>
              <a:gd name="T61" fmla="*/ 2147483647 h 1703"/>
              <a:gd name="T62" fmla="*/ 2147483647 w 619"/>
              <a:gd name="T63" fmla="*/ 2147483647 h 1703"/>
              <a:gd name="T64" fmla="*/ 2147483647 w 619"/>
              <a:gd name="T65" fmla="*/ 2147483647 h 1703"/>
              <a:gd name="T66" fmla="*/ 2147483647 w 619"/>
              <a:gd name="T67" fmla="*/ 2147483647 h 1703"/>
              <a:gd name="T68" fmla="*/ 2147483647 w 619"/>
              <a:gd name="T69" fmla="*/ 2147483647 h 1703"/>
              <a:gd name="T70" fmla="*/ 2147483647 w 619"/>
              <a:gd name="T71" fmla="*/ 2147483647 h 1703"/>
              <a:gd name="T72" fmla="*/ 2147483647 w 619"/>
              <a:gd name="T73" fmla="*/ 2147483647 h 1703"/>
              <a:gd name="T74" fmla="*/ 2147483647 w 619"/>
              <a:gd name="T75" fmla="*/ 2147483647 h 1703"/>
              <a:gd name="T76" fmla="*/ 2147483647 w 619"/>
              <a:gd name="T77" fmla="*/ 2147483647 h 1703"/>
              <a:gd name="T78" fmla="*/ 2147483647 w 619"/>
              <a:gd name="T79" fmla="*/ 2147483647 h 1703"/>
              <a:gd name="T80" fmla="*/ 2147483647 w 619"/>
              <a:gd name="T81" fmla="*/ 2147483647 h 1703"/>
              <a:gd name="T82" fmla="*/ 2147483647 w 619"/>
              <a:gd name="T83" fmla="*/ 2147483647 h 1703"/>
              <a:gd name="T84" fmla="*/ 2147483647 w 619"/>
              <a:gd name="T85" fmla="*/ 2147483647 h 1703"/>
              <a:gd name="T86" fmla="*/ 2147483647 w 619"/>
              <a:gd name="T87" fmla="*/ 2147483647 h 1703"/>
              <a:gd name="T88" fmla="*/ 2147483647 w 619"/>
              <a:gd name="T89" fmla="*/ 2147483647 h 1703"/>
              <a:gd name="T90" fmla="*/ 2147483647 w 619"/>
              <a:gd name="T91" fmla="*/ 2147483647 h 1703"/>
              <a:gd name="T92" fmla="*/ 2147483647 w 619"/>
              <a:gd name="T93" fmla="*/ 2147483647 h 1703"/>
              <a:gd name="T94" fmla="*/ 2147483647 w 619"/>
              <a:gd name="T95" fmla="*/ 2147483647 h 1703"/>
              <a:gd name="T96" fmla="*/ 2147483647 w 619"/>
              <a:gd name="T97" fmla="*/ 2147483647 h 1703"/>
              <a:gd name="T98" fmla="*/ 2147483647 w 619"/>
              <a:gd name="T99" fmla="*/ 2147483647 h 1703"/>
              <a:gd name="T100" fmla="*/ 2147483647 w 619"/>
              <a:gd name="T101" fmla="*/ 2147483647 h 1703"/>
              <a:gd name="T102" fmla="*/ 2147483647 w 619"/>
              <a:gd name="T103" fmla="*/ 2147483647 h 1703"/>
              <a:gd name="T104" fmla="*/ 2147483647 w 619"/>
              <a:gd name="T105" fmla="*/ 2147483647 h 1703"/>
              <a:gd name="T106" fmla="*/ 2147483647 w 619"/>
              <a:gd name="T107" fmla="*/ 2147483647 h 1703"/>
              <a:gd name="T108" fmla="*/ 2147483647 w 619"/>
              <a:gd name="T109" fmla="*/ 2147483647 h 1703"/>
              <a:gd name="T110" fmla="*/ 2147483647 w 619"/>
              <a:gd name="T111" fmla="*/ 2147483647 h 1703"/>
              <a:gd name="T112" fmla="*/ 2147483647 w 619"/>
              <a:gd name="T113" fmla="*/ 2147483647 h 1703"/>
              <a:gd name="T114" fmla="*/ 2147483647 w 619"/>
              <a:gd name="T115" fmla="*/ 2147483647 h 1703"/>
              <a:gd name="T116" fmla="*/ 2147483647 w 619"/>
              <a:gd name="T117" fmla="*/ 2147483647 h 1703"/>
              <a:gd name="T118" fmla="*/ 2147483647 w 619"/>
              <a:gd name="T119" fmla="*/ 2147483647 h 1703"/>
              <a:gd name="T120" fmla="*/ 2147483647 w 619"/>
              <a:gd name="T121" fmla="*/ 2147483647 h 1703"/>
              <a:gd name="T122" fmla="*/ 2147483647 w 619"/>
              <a:gd name="T123" fmla="*/ 2147483647 h 1703"/>
              <a:gd name="T124" fmla="*/ 2147483647 w 619"/>
              <a:gd name="T125" fmla="*/ 2147483647 h 17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19"/>
              <a:gd name="T190" fmla="*/ 0 h 1703"/>
              <a:gd name="T191" fmla="*/ 619 w 619"/>
              <a:gd name="T192" fmla="*/ 1703 h 17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19" h="1703">
                <a:moveTo>
                  <a:pt x="125" y="1479"/>
                </a:moveTo>
                <a:lnTo>
                  <a:pt x="125" y="1477"/>
                </a:lnTo>
                <a:lnTo>
                  <a:pt x="144" y="1477"/>
                </a:lnTo>
                <a:lnTo>
                  <a:pt x="144" y="1479"/>
                </a:lnTo>
                <a:lnTo>
                  <a:pt x="125" y="1479"/>
                </a:lnTo>
                <a:moveTo>
                  <a:pt x="165" y="1479"/>
                </a:moveTo>
                <a:lnTo>
                  <a:pt x="165" y="1477"/>
                </a:lnTo>
                <a:lnTo>
                  <a:pt x="187" y="1477"/>
                </a:lnTo>
                <a:lnTo>
                  <a:pt x="187" y="1479"/>
                </a:lnTo>
                <a:lnTo>
                  <a:pt x="165" y="1479"/>
                </a:lnTo>
                <a:moveTo>
                  <a:pt x="206" y="1479"/>
                </a:moveTo>
                <a:lnTo>
                  <a:pt x="206" y="1477"/>
                </a:lnTo>
                <a:lnTo>
                  <a:pt x="227" y="1477"/>
                </a:lnTo>
                <a:lnTo>
                  <a:pt x="227" y="1479"/>
                </a:lnTo>
                <a:lnTo>
                  <a:pt x="206" y="1479"/>
                </a:lnTo>
                <a:moveTo>
                  <a:pt x="248" y="1479"/>
                </a:moveTo>
                <a:lnTo>
                  <a:pt x="248" y="1477"/>
                </a:lnTo>
                <a:lnTo>
                  <a:pt x="267" y="1477"/>
                </a:lnTo>
                <a:lnTo>
                  <a:pt x="267" y="1479"/>
                </a:lnTo>
                <a:lnTo>
                  <a:pt x="248" y="1479"/>
                </a:lnTo>
                <a:moveTo>
                  <a:pt x="288" y="1479"/>
                </a:moveTo>
                <a:lnTo>
                  <a:pt x="288" y="1477"/>
                </a:lnTo>
                <a:lnTo>
                  <a:pt x="310" y="1477"/>
                </a:lnTo>
                <a:lnTo>
                  <a:pt x="310" y="1479"/>
                </a:lnTo>
                <a:lnTo>
                  <a:pt x="288" y="1479"/>
                </a:lnTo>
                <a:moveTo>
                  <a:pt x="83" y="1262"/>
                </a:moveTo>
                <a:lnTo>
                  <a:pt x="83" y="1257"/>
                </a:lnTo>
                <a:lnTo>
                  <a:pt x="104" y="1257"/>
                </a:lnTo>
                <a:lnTo>
                  <a:pt x="104" y="1262"/>
                </a:lnTo>
                <a:lnTo>
                  <a:pt x="83" y="1262"/>
                </a:lnTo>
                <a:moveTo>
                  <a:pt x="125" y="1262"/>
                </a:moveTo>
                <a:lnTo>
                  <a:pt x="125" y="1257"/>
                </a:lnTo>
                <a:lnTo>
                  <a:pt x="144" y="1257"/>
                </a:lnTo>
                <a:lnTo>
                  <a:pt x="144" y="1262"/>
                </a:lnTo>
                <a:lnTo>
                  <a:pt x="125" y="1262"/>
                </a:lnTo>
                <a:moveTo>
                  <a:pt x="165" y="1262"/>
                </a:moveTo>
                <a:lnTo>
                  <a:pt x="165" y="1257"/>
                </a:lnTo>
                <a:lnTo>
                  <a:pt x="187" y="1257"/>
                </a:lnTo>
                <a:lnTo>
                  <a:pt x="187" y="1262"/>
                </a:lnTo>
                <a:lnTo>
                  <a:pt x="165" y="1262"/>
                </a:lnTo>
                <a:moveTo>
                  <a:pt x="206" y="1262"/>
                </a:moveTo>
                <a:lnTo>
                  <a:pt x="206" y="1257"/>
                </a:lnTo>
                <a:lnTo>
                  <a:pt x="227" y="1257"/>
                </a:lnTo>
                <a:lnTo>
                  <a:pt x="227" y="1262"/>
                </a:lnTo>
                <a:lnTo>
                  <a:pt x="206" y="1262"/>
                </a:lnTo>
                <a:moveTo>
                  <a:pt x="248" y="1262"/>
                </a:moveTo>
                <a:lnTo>
                  <a:pt x="248" y="1257"/>
                </a:lnTo>
                <a:lnTo>
                  <a:pt x="267" y="1257"/>
                </a:lnTo>
                <a:lnTo>
                  <a:pt x="267" y="1262"/>
                </a:lnTo>
                <a:lnTo>
                  <a:pt x="248" y="1262"/>
                </a:lnTo>
                <a:moveTo>
                  <a:pt x="288" y="1262"/>
                </a:moveTo>
                <a:lnTo>
                  <a:pt x="288" y="1257"/>
                </a:lnTo>
                <a:lnTo>
                  <a:pt x="310" y="1257"/>
                </a:lnTo>
                <a:lnTo>
                  <a:pt x="310" y="1262"/>
                </a:lnTo>
                <a:lnTo>
                  <a:pt x="288" y="1262"/>
                </a:lnTo>
                <a:moveTo>
                  <a:pt x="328" y="1262"/>
                </a:moveTo>
                <a:lnTo>
                  <a:pt x="328" y="1257"/>
                </a:lnTo>
                <a:lnTo>
                  <a:pt x="350" y="1257"/>
                </a:lnTo>
                <a:lnTo>
                  <a:pt x="350" y="1262"/>
                </a:lnTo>
                <a:lnTo>
                  <a:pt x="328" y="1262"/>
                </a:lnTo>
                <a:moveTo>
                  <a:pt x="371" y="1262"/>
                </a:moveTo>
                <a:lnTo>
                  <a:pt x="371" y="1257"/>
                </a:lnTo>
                <a:lnTo>
                  <a:pt x="390" y="1257"/>
                </a:lnTo>
                <a:lnTo>
                  <a:pt x="390" y="1262"/>
                </a:lnTo>
                <a:lnTo>
                  <a:pt x="371" y="1262"/>
                </a:lnTo>
                <a:moveTo>
                  <a:pt x="411" y="1262"/>
                </a:moveTo>
                <a:lnTo>
                  <a:pt x="411" y="1257"/>
                </a:lnTo>
                <a:lnTo>
                  <a:pt x="432" y="1257"/>
                </a:lnTo>
                <a:lnTo>
                  <a:pt x="432" y="1262"/>
                </a:lnTo>
                <a:lnTo>
                  <a:pt x="411" y="1262"/>
                </a:lnTo>
                <a:moveTo>
                  <a:pt x="451" y="1262"/>
                </a:moveTo>
                <a:lnTo>
                  <a:pt x="451" y="1257"/>
                </a:lnTo>
                <a:lnTo>
                  <a:pt x="473" y="1257"/>
                </a:lnTo>
                <a:lnTo>
                  <a:pt x="473" y="1262"/>
                </a:lnTo>
                <a:lnTo>
                  <a:pt x="451" y="1262"/>
                </a:lnTo>
                <a:moveTo>
                  <a:pt x="494" y="1262"/>
                </a:moveTo>
                <a:lnTo>
                  <a:pt x="494" y="1257"/>
                </a:lnTo>
                <a:lnTo>
                  <a:pt x="513" y="1257"/>
                </a:lnTo>
                <a:lnTo>
                  <a:pt x="513" y="1262"/>
                </a:lnTo>
                <a:lnTo>
                  <a:pt x="494" y="1262"/>
                </a:lnTo>
                <a:moveTo>
                  <a:pt x="43" y="1042"/>
                </a:moveTo>
                <a:lnTo>
                  <a:pt x="43" y="1040"/>
                </a:lnTo>
                <a:lnTo>
                  <a:pt x="64" y="1040"/>
                </a:lnTo>
                <a:lnTo>
                  <a:pt x="64" y="1042"/>
                </a:lnTo>
                <a:lnTo>
                  <a:pt x="43" y="1042"/>
                </a:lnTo>
                <a:moveTo>
                  <a:pt x="83" y="1042"/>
                </a:moveTo>
                <a:lnTo>
                  <a:pt x="83" y="1040"/>
                </a:lnTo>
                <a:lnTo>
                  <a:pt x="104" y="1040"/>
                </a:lnTo>
                <a:lnTo>
                  <a:pt x="104" y="1042"/>
                </a:lnTo>
                <a:lnTo>
                  <a:pt x="83" y="1042"/>
                </a:lnTo>
                <a:moveTo>
                  <a:pt x="125" y="1042"/>
                </a:moveTo>
                <a:lnTo>
                  <a:pt x="125" y="1040"/>
                </a:lnTo>
                <a:lnTo>
                  <a:pt x="144" y="1040"/>
                </a:lnTo>
                <a:lnTo>
                  <a:pt x="144" y="1042"/>
                </a:lnTo>
                <a:lnTo>
                  <a:pt x="125" y="1042"/>
                </a:lnTo>
                <a:moveTo>
                  <a:pt x="165" y="1042"/>
                </a:moveTo>
                <a:lnTo>
                  <a:pt x="165" y="1040"/>
                </a:lnTo>
                <a:lnTo>
                  <a:pt x="187" y="1040"/>
                </a:lnTo>
                <a:lnTo>
                  <a:pt x="187" y="1042"/>
                </a:lnTo>
                <a:lnTo>
                  <a:pt x="165" y="1042"/>
                </a:lnTo>
                <a:moveTo>
                  <a:pt x="206" y="1042"/>
                </a:moveTo>
                <a:lnTo>
                  <a:pt x="206" y="1040"/>
                </a:lnTo>
                <a:lnTo>
                  <a:pt x="227" y="1040"/>
                </a:lnTo>
                <a:lnTo>
                  <a:pt x="227" y="1042"/>
                </a:lnTo>
                <a:lnTo>
                  <a:pt x="206" y="1042"/>
                </a:lnTo>
                <a:moveTo>
                  <a:pt x="248" y="1042"/>
                </a:moveTo>
                <a:lnTo>
                  <a:pt x="248" y="1040"/>
                </a:lnTo>
                <a:lnTo>
                  <a:pt x="267" y="1040"/>
                </a:lnTo>
                <a:lnTo>
                  <a:pt x="267" y="1042"/>
                </a:lnTo>
                <a:lnTo>
                  <a:pt x="248" y="1042"/>
                </a:lnTo>
                <a:moveTo>
                  <a:pt x="288" y="1042"/>
                </a:moveTo>
                <a:lnTo>
                  <a:pt x="288" y="1040"/>
                </a:lnTo>
                <a:lnTo>
                  <a:pt x="310" y="1040"/>
                </a:lnTo>
                <a:lnTo>
                  <a:pt x="310" y="1042"/>
                </a:lnTo>
                <a:lnTo>
                  <a:pt x="288" y="1042"/>
                </a:lnTo>
                <a:moveTo>
                  <a:pt x="328" y="1042"/>
                </a:moveTo>
                <a:lnTo>
                  <a:pt x="328" y="1040"/>
                </a:lnTo>
                <a:lnTo>
                  <a:pt x="350" y="1040"/>
                </a:lnTo>
                <a:lnTo>
                  <a:pt x="350" y="1042"/>
                </a:lnTo>
                <a:lnTo>
                  <a:pt x="328" y="1042"/>
                </a:lnTo>
                <a:moveTo>
                  <a:pt x="371" y="1042"/>
                </a:moveTo>
                <a:lnTo>
                  <a:pt x="371" y="1040"/>
                </a:lnTo>
                <a:lnTo>
                  <a:pt x="390" y="1040"/>
                </a:lnTo>
                <a:lnTo>
                  <a:pt x="390" y="1042"/>
                </a:lnTo>
                <a:lnTo>
                  <a:pt x="371" y="1042"/>
                </a:lnTo>
                <a:moveTo>
                  <a:pt x="411" y="1042"/>
                </a:moveTo>
                <a:lnTo>
                  <a:pt x="411" y="1040"/>
                </a:lnTo>
                <a:lnTo>
                  <a:pt x="432" y="1040"/>
                </a:lnTo>
                <a:lnTo>
                  <a:pt x="432" y="1042"/>
                </a:lnTo>
                <a:lnTo>
                  <a:pt x="411" y="1042"/>
                </a:lnTo>
                <a:moveTo>
                  <a:pt x="451" y="1042"/>
                </a:moveTo>
                <a:lnTo>
                  <a:pt x="451" y="1040"/>
                </a:lnTo>
                <a:lnTo>
                  <a:pt x="473" y="1040"/>
                </a:lnTo>
                <a:lnTo>
                  <a:pt x="473" y="1042"/>
                </a:lnTo>
                <a:lnTo>
                  <a:pt x="451" y="1042"/>
                </a:lnTo>
                <a:moveTo>
                  <a:pt x="494" y="1042"/>
                </a:moveTo>
                <a:lnTo>
                  <a:pt x="494" y="1040"/>
                </a:lnTo>
                <a:lnTo>
                  <a:pt x="513" y="1040"/>
                </a:lnTo>
                <a:lnTo>
                  <a:pt x="513" y="1042"/>
                </a:lnTo>
                <a:lnTo>
                  <a:pt x="494" y="1042"/>
                </a:lnTo>
                <a:moveTo>
                  <a:pt x="534" y="1042"/>
                </a:moveTo>
                <a:lnTo>
                  <a:pt x="534" y="1040"/>
                </a:lnTo>
                <a:lnTo>
                  <a:pt x="555" y="1040"/>
                </a:lnTo>
                <a:lnTo>
                  <a:pt x="555" y="1042"/>
                </a:lnTo>
                <a:lnTo>
                  <a:pt x="534" y="1042"/>
                </a:lnTo>
                <a:moveTo>
                  <a:pt x="83" y="825"/>
                </a:moveTo>
                <a:lnTo>
                  <a:pt x="83" y="820"/>
                </a:lnTo>
                <a:lnTo>
                  <a:pt x="104" y="820"/>
                </a:lnTo>
                <a:lnTo>
                  <a:pt x="104" y="825"/>
                </a:lnTo>
                <a:lnTo>
                  <a:pt x="83" y="825"/>
                </a:lnTo>
                <a:moveTo>
                  <a:pt x="125" y="825"/>
                </a:moveTo>
                <a:lnTo>
                  <a:pt x="125" y="820"/>
                </a:lnTo>
                <a:lnTo>
                  <a:pt x="144" y="820"/>
                </a:lnTo>
                <a:lnTo>
                  <a:pt x="144" y="825"/>
                </a:lnTo>
                <a:lnTo>
                  <a:pt x="125" y="825"/>
                </a:lnTo>
                <a:moveTo>
                  <a:pt x="165" y="825"/>
                </a:moveTo>
                <a:lnTo>
                  <a:pt x="165" y="820"/>
                </a:lnTo>
                <a:lnTo>
                  <a:pt x="187" y="820"/>
                </a:lnTo>
                <a:lnTo>
                  <a:pt x="187" y="825"/>
                </a:lnTo>
                <a:lnTo>
                  <a:pt x="165" y="825"/>
                </a:lnTo>
                <a:moveTo>
                  <a:pt x="206" y="825"/>
                </a:moveTo>
                <a:lnTo>
                  <a:pt x="206" y="820"/>
                </a:lnTo>
                <a:lnTo>
                  <a:pt x="227" y="820"/>
                </a:lnTo>
                <a:lnTo>
                  <a:pt x="227" y="825"/>
                </a:lnTo>
                <a:lnTo>
                  <a:pt x="206" y="825"/>
                </a:lnTo>
                <a:moveTo>
                  <a:pt x="248" y="825"/>
                </a:moveTo>
                <a:lnTo>
                  <a:pt x="248" y="820"/>
                </a:lnTo>
                <a:lnTo>
                  <a:pt x="267" y="820"/>
                </a:lnTo>
                <a:lnTo>
                  <a:pt x="267" y="825"/>
                </a:lnTo>
                <a:lnTo>
                  <a:pt x="248" y="825"/>
                </a:lnTo>
                <a:moveTo>
                  <a:pt x="288" y="825"/>
                </a:moveTo>
                <a:lnTo>
                  <a:pt x="288" y="820"/>
                </a:lnTo>
                <a:lnTo>
                  <a:pt x="310" y="820"/>
                </a:lnTo>
                <a:lnTo>
                  <a:pt x="310" y="825"/>
                </a:lnTo>
                <a:lnTo>
                  <a:pt x="288" y="825"/>
                </a:lnTo>
                <a:moveTo>
                  <a:pt x="328" y="825"/>
                </a:moveTo>
                <a:lnTo>
                  <a:pt x="328" y="820"/>
                </a:lnTo>
                <a:lnTo>
                  <a:pt x="350" y="820"/>
                </a:lnTo>
                <a:lnTo>
                  <a:pt x="350" y="825"/>
                </a:lnTo>
                <a:lnTo>
                  <a:pt x="328" y="825"/>
                </a:lnTo>
                <a:moveTo>
                  <a:pt x="371" y="825"/>
                </a:moveTo>
                <a:lnTo>
                  <a:pt x="371" y="820"/>
                </a:lnTo>
                <a:lnTo>
                  <a:pt x="390" y="820"/>
                </a:lnTo>
                <a:lnTo>
                  <a:pt x="390" y="825"/>
                </a:lnTo>
                <a:lnTo>
                  <a:pt x="371" y="825"/>
                </a:lnTo>
                <a:moveTo>
                  <a:pt x="411" y="825"/>
                </a:moveTo>
                <a:lnTo>
                  <a:pt x="411" y="820"/>
                </a:lnTo>
                <a:lnTo>
                  <a:pt x="432" y="820"/>
                </a:lnTo>
                <a:lnTo>
                  <a:pt x="432" y="825"/>
                </a:lnTo>
                <a:lnTo>
                  <a:pt x="411" y="825"/>
                </a:lnTo>
                <a:moveTo>
                  <a:pt x="451" y="825"/>
                </a:moveTo>
                <a:lnTo>
                  <a:pt x="451" y="820"/>
                </a:lnTo>
                <a:lnTo>
                  <a:pt x="473" y="820"/>
                </a:lnTo>
                <a:lnTo>
                  <a:pt x="473" y="825"/>
                </a:lnTo>
                <a:lnTo>
                  <a:pt x="451" y="825"/>
                </a:lnTo>
                <a:moveTo>
                  <a:pt x="494" y="825"/>
                </a:moveTo>
                <a:lnTo>
                  <a:pt x="494" y="820"/>
                </a:lnTo>
                <a:lnTo>
                  <a:pt x="513" y="820"/>
                </a:lnTo>
                <a:lnTo>
                  <a:pt x="513" y="825"/>
                </a:lnTo>
                <a:lnTo>
                  <a:pt x="494" y="825"/>
                </a:lnTo>
                <a:moveTo>
                  <a:pt x="165" y="605"/>
                </a:moveTo>
                <a:lnTo>
                  <a:pt x="165" y="602"/>
                </a:lnTo>
                <a:lnTo>
                  <a:pt x="187" y="602"/>
                </a:lnTo>
                <a:lnTo>
                  <a:pt x="187" y="605"/>
                </a:lnTo>
                <a:lnTo>
                  <a:pt x="165" y="605"/>
                </a:lnTo>
                <a:moveTo>
                  <a:pt x="206" y="605"/>
                </a:moveTo>
                <a:lnTo>
                  <a:pt x="206" y="602"/>
                </a:lnTo>
                <a:lnTo>
                  <a:pt x="227" y="602"/>
                </a:lnTo>
                <a:lnTo>
                  <a:pt x="227" y="605"/>
                </a:lnTo>
                <a:lnTo>
                  <a:pt x="206" y="605"/>
                </a:lnTo>
                <a:moveTo>
                  <a:pt x="248" y="605"/>
                </a:moveTo>
                <a:lnTo>
                  <a:pt x="248" y="602"/>
                </a:lnTo>
                <a:lnTo>
                  <a:pt x="267" y="602"/>
                </a:lnTo>
                <a:lnTo>
                  <a:pt x="267" y="605"/>
                </a:lnTo>
                <a:lnTo>
                  <a:pt x="248" y="605"/>
                </a:lnTo>
                <a:moveTo>
                  <a:pt x="288" y="605"/>
                </a:moveTo>
                <a:lnTo>
                  <a:pt x="288" y="602"/>
                </a:lnTo>
                <a:lnTo>
                  <a:pt x="310" y="602"/>
                </a:lnTo>
                <a:lnTo>
                  <a:pt x="310" y="605"/>
                </a:lnTo>
                <a:lnTo>
                  <a:pt x="288" y="605"/>
                </a:lnTo>
                <a:moveTo>
                  <a:pt x="328" y="605"/>
                </a:moveTo>
                <a:lnTo>
                  <a:pt x="328" y="602"/>
                </a:lnTo>
                <a:lnTo>
                  <a:pt x="350" y="602"/>
                </a:lnTo>
                <a:lnTo>
                  <a:pt x="350" y="605"/>
                </a:lnTo>
                <a:lnTo>
                  <a:pt x="328" y="605"/>
                </a:lnTo>
                <a:moveTo>
                  <a:pt x="371" y="605"/>
                </a:moveTo>
                <a:lnTo>
                  <a:pt x="371" y="602"/>
                </a:lnTo>
                <a:lnTo>
                  <a:pt x="390" y="602"/>
                </a:lnTo>
                <a:lnTo>
                  <a:pt x="390" y="605"/>
                </a:lnTo>
                <a:lnTo>
                  <a:pt x="371" y="605"/>
                </a:lnTo>
                <a:moveTo>
                  <a:pt x="411" y="605"/>
                </a:moveTo>
                <a:lnTo>
                  <a:pt x="411" y="602"/>
                </a:lnTo>
                <a:lnTo>
                  <a:pt x="432" y="602"/>
                </a:lnTo>
                <a:lnTo>
                  <a:pt x="432" y="605"/>
                </a:lnTo>
                <a:lnTo>
                  <a:pt x="411" y="605"/>
                </a:lnTo>
                <a:moveTo>
                  <a:pt x="451" y="605"/>
                </a:moveTo>
                <a:lnTo>
                  <a:pt x="451" y="602"/>
                </a:lnTo>
                <a:lnTo>
                  <a:pt x="473" y="602"/>
                </a:lnTo>
                <a:lnTo>
                  <a:pt x="473" y="605"/>
                </a:lnTo>
                <a:lnTo>
                  <a:pt x="451" y="605"/>
                </a:lnTo>
                <a:moveTo>
                  <a:pt x="248" y="385"/>
                </a:moveTo>
                <a:lnTo>
                  <a:pt x="248" y="383"/>
                </a:lnTo>
                <a:lnTo>
                  <a:pt x="267" y="383"/>
                </a:lnTo>
                <a:lnTo>
                  <a:pt x="267" y="385"/>
                </a:lnTo>
                <a:lnTo>
                  <a:pt x="248" y="385"/>
                </a:lnTo>
                <a:moveTo>
                  <a:pt x="288" y="385"/>
                </a:moveTo>
                <a:lnTo>
                  <a:pt x="288" y="383"/>
                </a:lnTo>
                <a:lnTo>
                  <a:pt x="310" y="383"/>
                </a:lnTo>
                <a:lnTo>
                  <a:pt x="310" y="385"/>
                </a:lnTo>
                <a:lnTo>
                  <a:pt x="288" y="385"/>
                </a:lnTo>
                <a:moveTo>
                  <a:pt x="328" y="385"/>
                </a:moveTo>
                <a:lnTo>
                  <a:pt x="328" y="383"/>
                </a:lnTo>
                <a:lnTo>
                  <a:pt x="350" y="383"/>
                </a:lnTo>
                <a:lnTo>
                  <a:pt x="350" y="385"/>
                </a:lnTo>
                <a:lnTo>
                  <a:pt x="328" y="385"/>
                </a:lnTo>
                <a:moveTo>
                  <a:pt x="371" y="385"/>
                </a:moveTo>
                <a:lnTo>
                  <a:pt x="371" y="383"/>
                </a:lnTo>
                <a:lnTo>
                  <a:pt x="390" y="383"/>
                </a:lnTo>
                <a:lnTo>
                  <a:pt x="390" y="385"/>
                </a:lnTo>
                <a:lnTo>
                  <a:pt x="371" y="385"/>
                </a:lnTo>
                <a:moveTo>
                  <a:pt x="411" y="385"/>
                </a:moveTo>
                <a:lnTo>
                  <a:pt x="411" y="383"/>
                </a:lnTo>
                <a:lnTo>
                  <a:pt x="432" y="383"/>
                </a:lnTo>
                <a:lnTo>
                  <a:pt x="432" y="385"/>
                </a:lnTo>
                <a:lnTo>
                  <a:pt x="411" y="385"/>
                </a:lnTo>
                <a:moveTo>
                  <a:pt x="328" y="168"/>
                </a:moveTo>
                <a:lnTo>
                  <a:pt x="328" y="163"/>
                </a:lnTo>
                <a:lnTo>
                  <a:pt x="350" y="163"/>
                </a:lnTo>
                <a:lnTo>
                  <a:pt x="350" y="168"/>
                </a:lnTo>
                <a:lnTo>
                  <a:pt x="328" y="168"/>
                </a:lnTo>
                <a:moveTo>
                  <a:pt x="371" y="168"/>
                </a:moveTo>
                <a:lnTo>
                  <a:pt x="371" y="163"/>
                </a:lnTo>
                <a:lnTo>
                  <a:pt x="390" y="163"/>
                </a:lnTo>
                <a:lnTo>
                  <a:pt x="390" y="168"/>
                </a:lnTo>
                <a:lnTo>
                  <a:pt x="371" y="168"/>
                </a:lnTo>
                <a:moveTo>
                  <a:pt x="373" y="0"/>
                </a:moveTo>
                <a:lnTo>
                  <a:pt x="5" y="1040"/>
                </a:lnTo>
                <a:lnTo>
                  <a:pt x="21" y="1040"/>
                </a:lnTo>
                <a:lnTo>
                  <a:pt x="21" y="1042"/>
                </a:lnTo>
                <a:lnTo>
                  <a:pt x="5" y="1042"/>
                </a:lnTo>
                <a:lnTo>
                  <a:pt x="0" y="1051"/>
                </a:lnTo>
                <a:lnTo>
                  <a:pt x="47" y="1257"/>
                </a:lnTo>
                <a:lnTo>
                  <a:pt x="64" y="1257"/>
                </a:lnTo>
                <a:lnTo>
                  <a:pt x="64" y="1262"/>
                </a:lnTo>
                <a:lnTo>
                  <a:pt x="47" y="1262"/>
                </a:lnTo>
                <a:lnTo>
                  <a:pt x="95" y="1477"/>
                </a:lnTo>
                <a:lnTo>
                  <a:pt x="104" y="1477"/>
                </a:lnTo>
                <a:lnTo>
                  <a:pt x="104" y="1479"/>
                </a:lnTo>
                <a:lnTo>
                  <a:pt x="95" y="1479"/>
                </a:lnTo>
                <a:lnTo>
                  <a:pt x="142" y="1696"/>
                </a:lnTo>
                <a:lnTo>
                  <a:pt x="144" y="1696"/>
                </a:lnTo>
                <a:lnTo>
                  <a:pt x="144" y="1699"/>
                </a:lnTo>
                <a:lnTo>
                  <a:pt x="144" y="1703"/>
                </a:lnTo>
                <a:lnTo>
                  <a:pt x="340" y="1479"/>
                </a:lnTo>
                <a:lnTo>
                  <a:pt x="328" y="1479"/>
                </a:lnTo>
                <a:lnTo>
                  <a:pt x="328" y="1477"/>
                </a:lnTo>
                <a:lnTo>
                  <a:pt x="343" y="1477"/>
                </a:lnTo>
                <a:lnTo>
                  <a:pt x="534" y="1259"/>
                </a:lnTo>
                <a:lnTo>
                  <a:pt x="534" y="1257"/>
                </a:lnTo>
                <a:lnTo>
                  <a:pt x="536" y="1257"/>
                </a:lnTo>
                <a:lnTo>
                  <a:pt x="619" y="1162"/>
                </a:lnTo>
                <a:lnTo>
                  <a:pt x="593" y="1042"/>
                </a:lnTo>
                <a:lnTo>
                  <a:pt x="574" y="1042"/>
                </a:lnTo>
                <a:lnTo>
                  <a:pt x="574" y="1040"/>
                </a:lnTo>
                <a:lnTo>
                  <a:pt x="593" y="1040"/>
                </a:lnTo>
                <a:lnTo>
                  <a:pt x="548" y="825"/>
                </a:lnTo>
                <a:lnTo>
                  <a:pt x="534" y="825"/>
                </a:lnTo>
                <a:lnTo>
                  <a:pt x="534" y="820"/>
                </a:lnTo>
                <a:lnTo>
                  <a:pt x="546" y="820"/>
                </a:lnTo>
                <a:lnTo>
                  <a:pt x="501" y="605"/>
                </a:lnTo>
                <a:lnTo>
                  <a:pt x="494" y="605"/>
                </a:lnTo>
                <a:lnTo>
                  <a:pt x="494" y="602"/>
                </a:lnTo>
                <a:lnTo>
                  <a:pt x="501" y="602"/>
                </a:lnTo>
                <a:lnTo>
                  <a:pt x="456" y="385"/>
                </a:lnTo>
                <a:lnTo>
                  <a:pt x="451" y="385"/>
                </a:lnTo>
                <a:lnTo>
                  <a:pt x="451" y="383"/>
                </a:lnTo>
                <a:lnTo>
                  <a:pt x="454" y="383"/>
                </a:ln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8" name="Freeform 150">
            <a:extLst>
              <a:ext uri="{FF2B5EF4-FFF2-40B4-BE49-F238E27FC236}">
                <a16:creationId xmlns:a16="http://schemas.microsoft.com/office/drawing/2014/main" id="{9433F1B3-43F1-4EF3-B14E-9E31BF38408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538538" y="3597275"/>
            <a:ext cx="804862" cy="1778000"/>
          </a:xfrm>
          <a:custGeom>
            <a:avLst/>
            <a:gdLst>
              <a:gd name="T0" fmla="*/ 2147483647 w 421"/>
              <a:gd name="T1" fmla="*/ 2147483647 h 877"/>
              <a:gd name="T2" fmla="*/ 2147483647 w 421"/>
              <a:gd name="T3" fmla="*/ 2147483647 h 877"/>
              <a:gd name="T4" fmla="*/ 2147483647 w 421"/>
              <a:gd name="T5" fmla="*/ 2147483647 h 877"/>
              <a:gd name="T6" fmla="*/ 2147483647 w 421"/>
              <a:gd name="T7" fmla="*/ 2147483647 h 877"/>
              <a:gd name="T8" fmla="*/ 2147483647 w 421"/>
              <a:gd name="T9" fmla="*/ 2147483647 h 877"/>
              <a:gd name="T10" fmla="*/ 2147483647 w 421"/>
              <a:gd name="T11" fmla="*/ 2147483647 h 877"/>
              <a:gd name="T12" fmla="*/ 2147483647 w 421"/>
              <a:gd name="T13" fmla="*/ 2147483647 h 877"/>
              <a:gd name="T14" fmla="*/ 2147483647 w 421"/>
              <a:gd name="T15" fmla="*/ 2147483647 h 877"/>
              <a:gd name="T16" fmla="*/ 2147483647 w 421"/>
              <a:gd name="T17" fmla="*/ 2147483647 h 877"/>
              <a:gd name="T18" fmla="*/ 2147483647 w 421"/>
              <a:gd name="T19" fmla="*/ 2147483647 h 877"/>
              <a:gd name="T20" fmla="*/ 2147483647 w 421"/>
              <a:gd name="T21" fmla="*/ 2147483647 h 877"/>
              <a:gd name="T22" fmla="*/ 2147483647 w 421"/>
              <a:gd name="T23" fmla="*/ 2147483647 h 877"/>
              <a:gd name="T24" fmla="*/ 2147483647 w 421"/>
              <a:gd name="T25" fmla="*/ 2147483647 h 877"/>
              <a:gd name="T26" fmla="*/ 2147483647 w 421"/>
              <a:gd name="T27" fmla="*/ 2147483647 h 877"/>
              <a:gd name="T28" fmla="*/ 2147483647 w 421"/>
              <a:gd name="T29" fmla="*/ 2147483647 h 877"/>
              <a:gd name="T30" fmla="*/ 2147483647 w 421"/>
              <a:gd name="T31" fmla="*/ 2147483647 h 877"/>
              <a:gd name="T32" fmla="*/ 2147483647 w 421"/>
              <a:gd name="T33" fmla="*/ 2147483647 h 877"/>
              <a:gd name="T34" fmla="*/ 2147483647 w 421"/>
              <a:gd name="T35" fmla="*/ 2147483647 h 877"/>
              <a:gd name="T36" fmla="*/ 2147483647 w 421"/>
              <a:gd name="T37" fmla="*/ 2147483647 h 877"/>
              <a:gd name="T38" fmla="*/ 2147483647 w 421"/>
              <a:gd name="T39" fmla="*/ 2147483647 h 877"/>
              <a:gd name="T40" fmla="*/ 2147483647 w 421"/>
              <a:gd name="T41" fmla="*/ 2147483647 h 877"/>
              <a:gd name="T42" fmla="*/ 2147483647 w 421"/>
              <a:gd name="T43" fmla="*/ 2147483647 h 877"/>
              <a:gd name="T44" fmla="*/ 2147483647 w 421"/>
              <a:gd name="T45" fmla="*/ 2147483647 h 877"/>
              <a:gd name="T46" fmla="*/ 2147483647 w 421"/>
              <a:gd name="T47" fmla="*/ 2147483647 h 877"/>
              <a:gd name="T48" fmla="*/ 2147483647 w 421"/>
              <a:gd name="T49" fmla="*/ 2147483647 h 877"/>
              <a:gd name="T50" fmla="*/ 2147483647 w 421"/>
              <a:gd name="T51" fmla="*/ 2147483647 h 877"/>
              <a:gd name="T52" fmla="*/ 2147483647 w 421"/>
              <a:gd name="T53" fmla="*/ 2147483647 h 877"/>
              <a:gd name="T54" fmla="*/ 2147483647 w 421"/>
              <a:gd name="T55" fmla="*/ 2147483647 h 877"/>
              <a:gd name="T56" fmla="*/ 2147483647 w 421"/>
              <a:gd name="T57" fmla="*/ 2147483647 h 877"/>
              <a:gd name="T58" fmla="*/ 2147483647 w 421"/>
              <a:gd name="T59" fmla="*/ 2147483647 h 877"/>
              <a:gd name="T60" fmla="*/ 2147483647 w 421"/>
              <a:gd name="T61" fmla="*/ 2147483647 h 877"/>
              <a:gd name="T62" fmla="*/ 2147483647 w 421"/>
              <a:gd name="T63" fmla="*/ 2147483647 h 877"/>
              <a:gd name="T64" fmla="*/ 2147483647 w 421"/>
              <a:gd name="T65" fmla="*/ 2147483647 h 877"/>
              <a:gd name="T66" fmla="*/ 2147483647 w 421"/>
              <a:gd name="T67" fmla="*/ 2147483647 h 877"/>
              <a:gd name="T68" fmla="*/ 2147483647 w 421"/>
              <a:gd name="T69" fmla="*/ 2147483647 h 877"/>
              <a:gd name="T70" fmla="*/ 2147483647 w 421"/>
              <a:gd name="T71" fmla="*/ 2147483647 h 877"/>
              <a:gd name="T72" fmla="*/ 2147483647 w 421"/>
              <a:gd name="T73" fmla="*/ 2147483647 h 877"/>
              <a:gd name="T74" fmla="*/ 2147483647 w 421"/>
              <a:gd name="T75" fmla="*/ 0 h 877"/>
              <a:gd name="T76" fmla="*/ 2147483647 w 421"/>
              <a:gd name="T77" fmla="*/ 2147483647 h 877"/>
              <a:gd name="T78" fmla="*/ 2147483647 w 421"/>
              <a:gd name="T79" fmla="*/ 2147483647 h 877"/>
              <a:gd name="T80" fmla="*/ 2147483647 w 421"/>
              <a:gd name="T81" fmla="*/ 2147483647 h 877"/>
              <a:gd name="T82" fmla="*/ 2147483647 w 421"/>
              <a:gd name="T83" fmla="*/ 2147483647 h 877"/>
              <a:gd name="T84" fmla="*/ 0 w 421"/>
              <a:gd name="T85" fmla="*/ 2147483647 h 877"/>
              <a:gd name="T86" fmla="*/ 2147483647 w 421"/>
              <a:gd name="T87" fmla="*/ 2147483647 h 877"/>
              <a:gd name="T88" fmla="*/ 2147483647 w 421"/>
              <a:gd name="T89" fmla="*/ 2147483647 h 877"/>
              <a:gd name="T90" fmla="*/ 2147483647 w 421"/>
              <a:gd name="T91" fmla="*/ 2147483647 h 877"/>
              <a:gd name="T92" fmla="*/ 2147483647 w 421"/>
              <a:gd name="T93" fmla="*/ 2147483647 h 877"/>
              <a:gd name="T94" fmla="*/ 2147483647 w 421"/>
              <a:gd name="T95" fmla="*/ 2147483647 h 877"/>
              <a:gd name="T96" fmla="*/ 2147483647 w 421"/>
              <a:gd name="T97" fmla="*/ 2147483647 h 877"/>
              <a:gd name="T98" fmla="*/ 2147483647 w 421"/>
              <a:gd name="T99" fmla="*/ 2147483647 h 877"/>
              <a:gd name="T100" fmla="*/ 2147483647 w 421"/>
              <a:gd name="T101" fmla="*/ 2147483647 h 877"/>
              <a:gd name="T102" fmla="*/ 2147483647 w 421"/>
              <a:gd name="T103" fmla="*/ 2147483647 h 877"/>
              <a:gd name="T104" fmla="*/ 2147483647 w 421"/>
              <a:gd name="T105" fmla="*/ 0 h 8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1"/>
              <a:gd name="T160" fmla="*/ 0 h 877"/>
              <a:gd name="T161" fmla="*/ 421 w 421"/>
              <a:gd name="T162" fmla="*/ 877 h 87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1" h="877">
                <a:moveTo>
                  <a:pt x="24" y="648"/>
                </a:moveTo>
                <a:lnTo>
                  <a:pt x="24" y="645"/>
                </a:lnTo>
                <a:lnTo>
                  <a:pt x="45" y="645"/>
                </a:lnTo>
                <a:lnTo>
                  <a:pt x="45" y="648"/>
                </a:lnTo>
                <a:lnTo>
                  <a:pt x="24" y="648"/>
                </a:lnTo>
                <a:moveTo>
                  <a:pt x="64" y="648"/>
                </a:moveTo>
                <a:lnTo>
                  <a:pt x="64" y="645"/>
                </a:lnTo>
                <a:lnTo>
                  <a:pt x="85" y="645"/>
                </a:lnTo>
                <a:lnTo>
                  <a:pt x="85" y="648"/>
                </a:lnTo>
                <a:lnTo>
                  <a:pt x="64" y="648"/>
                </a:lnTo>
                <a:moveTo>
                  <a:pt x="107" y="648"/>
                </a:moveTo>
                <a:lnTo>
                  <a:pt x="107" y="645"/>
                </a:lnTo>
                <a:lnTo>
                  <a:pt x="126" y="645"/>
                </a:lnTo>
                <a:lnTo>
                  <a:pt x="126" y="648"/>
                </a:lnTo>
                <a:lnTo>
                  <a:pt x="107" y="648"/>
                </a:lnTo>
                <a:moveTo>
                  <a:pt x="147" y="648"/>
                </a:moveTo>
                <a:lnTo>
                  <a:pt x="147" y="645"/>
                </a:lnTo>
                <a:lnTo>
                  <a:pt x="168" y="645"/>
                </a:lnTo>
                <a:lnTo>
                  <a:pt x="168" y="648"/>
                </a:lnTo>
                <a:lnTo>
                  <a:pt x="147" y="648"/>
                </a:lnTo>
                <a:moveTo>
                  <a:pt x="187" y="648"/>
                </a:moveTo>
                <a:lnTo>
                  <a:pt x="187" y="645"/>
                </a:lnTo>
                <a:lnTo>
                  <a:pt x="208" y="645"/>
                </a:lnTo>
                <a:lnTo>
                  <a:pt x="208" y="648"/>
                </a:lnTo>
                <a:lnTo>
                  <a:pt x="187" y="648"/>
                </a:lnTo>
                <a:moveTo>
                  <a:pt x="229" y="648"/>
                </a:moveTo>
                <a:lnTo>
                  <a:pt x="229" y="645"/>
                </a:lnTo>
                <a:lnTo>
                  <a:pt x="248" y="645"/>
                </a:lnTo>
                <a:lnTo>
                  <a:pt x="248" y="648"/>
                </a:lnTo>
                <a:lnTo>
                  <a:pt x="229" y="648"/>
                </a:lnTo>
                <a:moveTo>
                  <a:pt x="270" y="648"/>
                </a:moveTo>
                <a:lnTo>
                  <a:pt x="270" y="645"/>
                </a:lnTo>
                <a:lnTo>
                  <a:pt x="291" y="645"/>
                </a:lnTo>
                <a:lnTo>
                  <a:pt x="291" y="648"/>
                </a:lnTo>
                <a:lnTo>
                  <a:pt x="270" y="648"/>
                </a:lnTo>
                <a:moveTo>
                  <a:pt x="310" y="648"/>
                </a:moveTo>
                <a:lnTo>
                  <a:pt x="310" y="645"/>
                </a:lnTo>
                <a:lnTo>
                  <a:pt x="331" y="645"/>
                </a:lnTo>
                <a:lnTo>
                  <a:pt x="331" y="648"/>
                </a:lnTo>
                <a:lnTo>
                  <a:pt x="310" y="648"/>
                </a:lnTo>
                <a:moveTo>
                  <a:pt x="107" y="428"/>
                </a:moveTo>
                <a:lnTo>
                  <a:pt x="107" y="426"/>
                </a:lnTo>
                <a:lnTo>
                  <a:pt x="126" y="426"/>
                </a:lnTo>
                <a:lnTo>
                  <a:pt x="126" y="428"/>
                </a:lnTo>
                <a:lnTo>
                  <a:pt x="107" y="428"/>
                </a:lnTo>
                <a:moveTo>
                  <a:pt x="147" y="428"/>
                </a:moveTo>
                <a:lnTo>
                  <a:pt x="147" y="426"/>
                </a:lnTo>
                <a:lnTo>
                  <a:pt x="168" y="426"/>
                </a:lnTo>
                <a:lnTo>
                  <a:pt x="168" y="428"/>
                </a:lnTo>
                <a:lnTo>
                  <a:pt x="147" y="428"/>
                </a:lnTo>
                <a:moveTo>
                  <a:pt x="187" y="428"/>
                </a:moveTo>
                <a:lnTo>
                  <a:pt x="187" y="426"/>
                </a:lnTo>
                <a:lnTo>
                  <a:pt x="208" y="426"/>
                </a:lnTo>
                <a:lnTo>
                  <a:pt x="208" y="428"/>
                </a:lnTo>
                <a:lnTo>
                  <a:pt x="187" y="428"/>
                </a:lnTo>
                <a:moveTo>
                  <a:pt x="229" y="428"/>
                </a:moveTo>
                <a:lnTo>
                  <a:pt x="229" y="426"/>
                </a:lnTo>
                <a:lnTo>
                  <a:pt x="248" y="426"/>
                </a:lnTo>
                <a:lnTo>
                  <a:pt x="248" y="428"/>
                </a:lnTo>
                <a:lnTo>
                  <a:pt x="229" y="428"/>
                </a:lnTo>
                <a:moveTo>
                  <a:pt x="270" y="428"/>
                </a:moveTo>
                <a:lnTo>
                  <a:pt x="270" y="426"/>
                </a:lnTo>
                <a:lnTo>
                  <a:pt x="291" y="426"/>
                </a:lnTo>
                <a:lnTo>
                  <a:pt x="291" y="428"/>
                </a:lnTo>
                <a:lnTo>
                  <a:pt x="270" y="428"/>
                </a:lnTo>
                <a:moveTo>
                  <a:pt x="187" y="211"/>
                </a:moveTo>
                <a:lnTo>
                  <a:pt x="187" y="206"/>
                </a:lnTo>
                <a:lnTo>
                  <a:pt x="208" y="206"/>
                </a:lnTo>
                <a:lnTo>
                  <a:pt x="208" y="211"/>
                </a:lnTo>
                <a:lnTo>
                  <a:pt x="187" y="211"/>
                </a:lnTo>
                <a:moveTo>
                  <a:pt x="229" y="211"/>
                </a:moveTo>
                <a:lnTo>
                  <a:pt x="229" y="206"/>
                </a:lnTo>
                <a:lnTo>
                  <a:pt x="248" y="206"/>
                </a:lnTo>
                <a:lnTo>
                  <a:pt x="248" y="211"/>
                </a:lnTo>
                <a:lnTo>
                  <a:pt x="229" y="211"/>
                </a:lnTo>
                <a:moveTo>
                  <a:pt x="227" y="0"/>
                </a:moveTo>
                <a:lnTo>
                  <a:pt x="154" y="206"/>
                </a:lnTo>
                <a:lnTo>
                  <a:pt x="168" y="206"/>
                </a:lnTo>
                <a:lnTo>
                  <a:pt x="168" y="211"/>
                </a:lnTo>
                <a:lnTo>
                  <a:pt x="154" y="211"/>
                </a:lnTo>
                <a:lnTo>
                  <a:pt x="78" y="426"/>
                </a:lnTo>
                <a:lnTo>
                  <a:pt x="85" y="426"/>
                </a:lnTo>
                <a:lnTo>
                  <a:pt x="85" y="428"/>
                </a:lnTo>
                <a:lnTo>
                  <a:pt x="76" y="428"/>
                </a:lnTo>
                <a:lnTo>
                  <a:pt x="0" y="643"/>
                </a:lnTo>
                <a:lnTo>
                  <a:pt x="0" y="645"/>
                </a:lnTo>
                <a:lnTo>
                  <a:pt x="3" y="645"/>
                </a:lnTo>
                <a:lnTo>
                  <a:pt x="3" y="648"/>
                </a:lnTo>
                <a:lnTo>
                  <a:pt x="147" y="877"/>
                </a:lnTo>
                <a:lnTo>
                  <a:pt x="421" y="877"/>
                </a:lnTo>
                <a:lnTo>
                  <a:pt x="175" y="877"/>
                </a:lnTo>
                <a:lnTo>
                  <a:pt x="371" y="652"/>
                </a:lnTo>
                <a:lnTo>
                  <a:pt x="371" y="648"/>
                </a:lnTo>
                <a:lnTo>
                  <a:pt x="352" y="648"/>
                </a:lnTo>
                <a:lnTo>
                  <a:pt x="352" y="645"/>
                </a:lnTo>
                <a:lnTo>
                  <a:pt x="369" y="645"/>
                </a:lnTo>
                <a:lnTo>
                  <a:pt x="322" y="428"/>
                </a:lnTo>
                <a:lnTo>
                  <a:pt x="310" y="428"/>
                </a:lnTo>
                <a:lnTo>
                  <a:pt x="310" y="426"/>
                </a:lnTo>
                <a:lnTo>
                  <a:pt x="322" y="426"/>
                </a:lnTo>
                <a:lnTo>
                  <a:pt x="274" y="211"/>
                </a:lnTo>
                <a:lnTo>
                  <a:pt x="270" y="211"/>
                </a:lnTo>
                <a:lnTo>
                  <a:pt x="270" y="206"/>
                </a:lnTo>
                <a:lnTo>
                  <a:pt x="274" y="206"/>
                </a:lnTo>
                <a:lnTo>
                  <a:pt x="2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9" name="Freeform 158">
            <a:extLst>
              <a:ext uri="{FF2B5EF4-FFF2-40B4-BE49-F238E27FC236}">
                <a16:creationId xmlns:a16="http://schemas.microsoft.com/office/drawing/2014/main" id="{2FF6CA10-CCA9-47D3-BCB1-B5CC201CE16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156200" y="3530600"/>
            <a:ext cx="908050" cy="1844675"/>
          </a:xfrm>
          <a:custGeom>
            <a:avLst/>
            <a:gdLst>
              <a:gd name="T0" fmla="*/ 2147483647 w 475"/>
              <a:gd name="T1" fmla="*/ 2147483647 h 910"/>
              <a:gd name="T2" fmla="*/ 2147483647 w 475"/>
              <a:gd name="T3" fmla="*/ 2147483647 h 910"/>
              <a:gd name="T4" fmla="*/ 2147483647 w 475"/>
              <a:gd name="T5" fmla="*/ 2147483647 h 910"/>
              <a:gd name="T6" fmla="*/ 2147483647 w 475"/>
              <a:gd name="T7" fmla="*/ 2147483647 h 910"/>
              <a:gd name="T8" fmla="*/ 2147483647 w 475"/>
              <a:gd name="T9" fmla="*/ 2147483647 h 910"/>
              <a:gd name="T10" fmla="*/ 2147483647 w 475"/>
              <a:gd name="T11" fmla="*/ 2147483647 h 910"/>
              <a:gd name="T12" fmla="*/ 2147483647 w 475"/>
              <a:gd name="T13" fmla="*/ 2147483647 h 910"/>
              <a:gd name="T14" fmla="*/ 2147483647 w 475"/>
              <a:gd name="T15" fmla="*/ 2147483647 h 910"/>
              <a:gd name="T16" fmla="*/ 2147483647 w 475"/>
              <a:gd name="T17" fmla="*/ 2147483647 h 910"/>
              <a:gd name="T18" fmla="*/ 2147483647 w 475"/>
              <a:gd name="T19" fmla="*/ 2147483647 h 910"/>
              <a:gd name="T20" fmla="*/ 2147483647 w 475"/>
              <a:gd name="T21" fmla="*/ 2147483647 h 910"/>
              <a:gd name="T22" fmla="*/ 2147483647 w 475"/>
              <a:gd name="T23" fmla="*/ 2147483647 h 910"/>
              <a:gd name="T24" fmla="*/ 2147483647 w 475"/>
              <a:gd name="T25" fmla="*/ 2147483647 h 910"/>
              <a:gd name="T26" fmla="*/ 2147483647 w 475"/>
              <a:gd name="T27" fmla="*/ 2147483647 h 910"/>
              <a:gd name="T28" fmla="*/ 2147483647 w 475"/>
              <a:gd name="T29" fmla="*/ 2147483647 h 910"/>
              <a:gd name="T30" fmla="*/ 2147483647 w 475"/>
              <a:gd name="T31" fmla="*/ 2147483647 h 910"/>
              <a:gd name="T32" fmla="*/ 2147483647 w 475"/>
              <a:gd name="T33" fmla="*/ 2147483647 h 910"/>
              <a:gd name="T34" fmla="*/ 2147483647 w 475"/>
              <a:gd name="T35" fmla="*/ 2147483647 h 910"/>
              <a:gd name="T36" fmla="*/ 2147483647 w 475"/>
              <a:gd name="T37" fmla="*/ 2147483647 h 910"/>
              <a:gd name="T38" fmla="*/ 2147483647 w 475"/>
              <a:gd name="T39" fmla="*/ 2147483647 h 910"/>
              <a:gd name="T40" fmla="*/ 2147483647 w 475"/>
              <a:gd name="T41" fmla="*/ 2147483647 h 910"/>
              <a:gd name="T42" fmla="*/ 2147483647 w 475"/>
              <a:gd name="T43" fmla="*/ 2147483647 h 910"/>
              <a:gd name="T44" fmla="*/ 2147483647 w 475"/>
              <a:gd name="T45" fmla="*/ 2147483647 h 910"/>
              <a:gd name="T46" fmla="*/ 2147483647 w 475"/>
              <a:gd name="T47" fmla="*/ 2147483647 h 910"/>
              <a:gd name="T48" fmla="*/ 2147483647 w 475"/>
              <a:gd name="T49" fmla="*/ 2147483647 h 910"/>
              <a:gd name="T50" fmla="*/ 2147483647 w 475"/>
              <a:gd name="T51" fmla="*/ 2147483647 h 910"/>
              <a:gd name="T52" fmla="*/ 2147483647 w 475"/>
              <a:gd name="T53" fmla="*/ 2147483647 h 910"/>
              <a:gd name="T54" fmla="*/ 2147483647 w 475"/>
              <a:gd name="T55" fmla="*/ 2147483647 h 910"/>
              <a:gd name="T56" fmla="*/ 2147483647 w 475"/>
              <a:gd name="T57" fmla="*/ 2147483647 h 910"/>
              <a:gd name="T58" fmla="*/ 2147483647 w 475"/>
              <a:gd name="T59" fmla="*/ 2147483647 h 910"/>
              <a:gd name="T60" fmla="*/ 2147483647 w 475"/>
              <a:gd name="T61" fmla="*/ 2147483647 h 910"/>
              <a:gd name="T62" fmla="*/ 2147483647 w 475"/>
              <a:gd name="T63" fmla="*/ 2147483647 h 910"/>
              <a:gd name="T64" fmla="*/ 2147483647 w 475"/>
              <a:gd name="T65" fmla="*/ 2147483647 h 910"/>
              <a:gd name="T66" fmla="*/ 2147483647 w 475"/>
              <a:gd name="T67" fmla="*/ 2147483647 h 910"/>
              <a:gd name="T68" fmla="*/ 2147483647 w 475"/>
              <a:gd name="T69" fmla="*/ 2147483647 h 910"/>
              <a:gd name="T70" fmla="*/ 2147483647 w 475"/>
              <a:gd name="T71" fmla="*/ 2147483647 h 910"/>
              <a:gd name="T72" fmla="*/ 2147483647 w 475"/>
              <a:gd name="T73" fmla="*/ 2147483647 h 910"/>
              <a:gd name="T74" fmla="*/ 2147483647 w 475"/>
              <a:gd name="T75" fmla="*/ 2147483647 h 910"/>
              <a:gd name="T76" fmla="*/ 2147483647 w 475"/>
              <a:gd name="T77" fmla="*/ 2147483647 h 910"/>
              <a:gd name="T78" fmla="*/ 2147483647 w 475"/>
              <a:gd name="T79" fmla="*/ 2147483647 h 910"/>
              <a:gd name="T80" fmla="*/ 2147483647 w 475"/>
              <a:gd name="T81" fmla="*/ 2147483647 h 910"/>
              <a:gd name="T82" fmla="*/ 2147483647 w 475"/>
              <a:gd name="T83" fmla="*/ 2147483647 h 910"/>
              <a:gd name="T84" fmla="*/ 2147483647 w 475"/>
              <a:gd name="T85" fmla="*/ 2147483647 h 9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5"/>
              <a:gd name="T130" fmla="*/ 0 h 910"/>
              <a:gd name="T131" fmla="*/ 475 w 475"/>
              <a:gd name="T132" fmla="*/ 910 h 9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5" h="910">
                <a:moveTo>
                  <a:pt x="120" y="681"/>
                </a:moveTo>
                <a:lnTo>
                  <a:pt x="120" y="678"/>
                </a:lnTo>
                <a:lnTo>
                  <a:pt x="139" y="678"/>
                </a:lnTo>
                <a:lnTo>
                  <a:pt x="139" y="681"/>
                </a:lnTo>
                <a:lnTo>
                  <a:pt x="120" y="681"/>
                </a:lnTo>
                <a:moveTo>
                  <a:pt x="161" y="681"/>
                </a:moveTo>
                <a:lnTo>
                  <a:pt x="161" y="678"/>
                </a:lnTo>
                <a:lnTo>
                  <a:pt x="182" y="678"/>
                </a:lnTo>
                <a:lnTo>
                  <a:pt x="182" y="681"/>
                </a:lnTo>
                <a:lnTo>
                  <a:pt x="161" y="681"/>
                </a:lnTo>
                <a:moveTo>
                  <a:pt x="201" y="681"/>
                </a:moveTo>
                <a:lnTo>
                  <a:pt x="201" y="678"/>
                </a:lnTo>
                <a:lnTo>
                  <a:pt x="222" y="678"/>
                </a:lnTo>
                <a:lnTo>
                  <a:pt x="222" y="681"/>
                </a:lnTo>
                <a:lnTo>
                  <a:pt x="201" y="681"/>
                </a:lnTo>
                <a:moveTo>
                  <a:pt x="243" y="681"/>
                </a:moveTo>
                <a:lnTo>
                  <a:pt x="243" y="678"/>
                </a:lnTo>
                <a:lnTo>
                  <a:pt x="262" y="678"/>
                </a:lnTo>
                <a:lnTo>
                  <a:pt x="262" y="681"/>
                </a:lnTo>
                <a:lnTo>
                  <a:pt x="243" y="681"/>
                </a:lnTo>
                <a:moveTo>
                  <a:pt x="283" y="681"/>
                </a:moveTo>
                <a:lnTo>
                  <a:pt x="283" y="678"/>
                </a:lnTo>
                <a:lnTo>
                  <a:pt x="305" y="678"/>
                </a:lnTo>
                <a:lnTo>
                  <a:pt x="305" y="681"/>
                </a:lnTo>
                <a:lnTo>
                  <a:pt x="283" y="681"/>
                </a:lnTo>
                <a:moveTo>
                  <a:pt x="324" y="681"/>
                </a:moveTo>
                <a:lnTo>
                  <a:pt x="324" y="678"/>
                </a:lnTo>
                <a:lnTo>
                  <a:pt x="345" y="678"/>
                </a:lnTo>
                <a:lnTo>
                  <a:pt x="345" y="681"/>
                </a:lnTo>
                <a:lnTo>
                  <a:pt x="324" y="681"/>
                </a:lnTo>
                <a:moveTo>
                  <a:pt x="78" y="461"/>
                </a:moveTo>
                <a:lnTo>
                  <a:pt x="78" y="459"/>
                </a:lnTo>
                <a:lnTo>
                  <a:pt x="99" y="459"/>
                </a:lnTo>
                <a:lnTo>
                  <a:pt x="99" y="461"/>
                </a:lnTo>
                <a:lnTo>
                  <a:pt x="78" y="461"/>
                </a:lnTo>
                <a:moveTo>
                  <a:pt x="120" y="461"/>
                </a:moveTo>
                <a:lnTo>
                  <a:pt x="120" y="459"/>
                </a:lnTo>
                <a:lnTo>
                  <a:pt x="139" y="459"/>
                </a:lnTo>
                <a:lnTo>
                  <a:pt x="139" y="461"/>
                </a:lnTo>
                <a:lnTo>
                  <a:pt x="120" y="461"/>
                </a:lnTo>
                <a:moveTo>
                  <a:pt x="161" y="461"/>
                </a:moveTo>
                <a:lnTo>
                  <a:pt x="161" y="459"/>
                </a:lnTo>
                <a:lnTo>
                  <a:pt x="182" y="459"/>
                </a:lnTo>
                <a:lnTo>
                  <a:pt x="182" y="461"/>
                </a:lnTo>
                <a:lnTo>
                  <a:pt x="161" y="461"/>
                </a:lnTo>
                <a:moveTo>
                  <a:pt x="201" y="461"/>
                </a:moveTo>
                <a:lnTo>
                  <a:pt x="201" y="459"/>
                </a:lnTo>
                <a:lnTo>
                  <a:pt x="222" y="459"/>
                </a:lnTo>
                <a:lnTo>
                  <a:pt x="222" y="461"/>
                </a:lnTo>
                <a:lnTo>
                  <a:pt x="201" y="461"/>
                </a:lnTo>
                <a:moveTo>
                  <a:pt x="243" y="461"/>
                </a:moveTo>
                <a:lnTo>
                  <a:pt x="243" y="459"/>
                </a:lnTo>
                <a:lnTo>
                  <a:pt x="262" y="459"/>
                </a:lnTo>
                <a:lnTo>
                  <a:pt x="262" y="461"/>
                </a:lnTo>
                <a:lnTo>
                  <a:pt x="243" y="461"/>
                </a:lnTo>
                <a:moveTo>
                  <a:pt x="283" y="461"/>
                </a:moveTo>
                <a:lnTo>
                  <a:pt x="283" y="459"/>
                </a:lnTo>
                <a:lnTo>
                  <a:pt x="305" y="459"/>
                </a:lnTo>
                <a:lnTo>
                  <a:pt x="305" y="461"/>
                </a:lnTo>
                <a:lnTo>
                  <a:pt x="283" y="461"/>
                </a:lnTo>
                <a:moveTo>
                  <a:pt x="324" y="461"/>
                </a:moveTo>
                <a:lnTo>
                  <a:pt x="324" y="459"/>
                </a:lnTo>
                <a:lnTo>
                  <a:pt x="345" y="459"/>
                </a:lnTo>
                <a:lnTo>
                  <a:pt x="345" y="461"/>
                </a:lnTo>
                <a:lnTo>
                  <a:pt x="324" y="461"/>
                </a:lnTo>
                <a:moveTo>
                  <a:pt x="366" y="461"/>
                </a:moveTo>
                <a:lnTo>
                  <a:pt x="366" y="459"/>
                </a:lnTo>
                <a:lnTo>
                  <a:pt x="385" y="459"/>
                </a:lnTo>
                <a:lnTo>
                  <a:pt x="385" y="461"/>
                </a:lnTo>
                <a:lnTo>
                  <a:pt x="366" y="461"/>
                </a:lnTo>
                <a:moveTo>
                  <a:pt x="406" y="461"/>
                </a:moveTo>
                <a:lnTo>
                  <a:pt x="406" y="459"/>
                </a:lnTo>
                <a:lnTo>
                  <a:pt x="428" y="459"/>
                </a:lnTo>
                <a:lnTo>
                  <a:pt x="428" y="461"/>
                </a:lnTo>
                <a:lnTo>
                  <a:pt x="406" y="461"/>
                </a:lnTo>
                <a:moveTo>
                  <a:pt x="38" y="244"/>
                </a:moveTo>
                <a:lnTo>
                  <a:pt x="38" y="239"/>
                </a:lnTo>
                <a:lnTo>
                  <a:pt x="59" y="239"/>
                </a:lnTo>
                <a:lnTo>
                  <a:pt x="59" y="244"/>
                </a:lnTo>
                <a:lnTo>
                  <a:pt x="38" y="244"/>
                </a:lnTo>
                <a:moveTo>
                  <a:pt x="78" y="244"/>
                </a:moveTo>
                <a:lnTo>
                  <a:pt x="78" y="239"/>
                </a:lnTo>
                <a:lnTo>
                  <a:pt x="99" y="239"/>
                </a:lnTo>
                <a:lnTo>
                  <a:pt x="99" y="244"/>
                </a:lnTo>
                <a:lnTo>
                  <a:pt x="78" y="244"/>
                </a:lnTo>
                <a:moveTo>
                  <a:pt x="120" y="244"/>
                </a:moveTo>
                <a:lnTo>
                  <a:pt x="120" y="239"/>
                </a:lnTo>
                <a:lnTo>
                  <a:pt x="139" y="239"/>
                </a:lnTo>
                <a:lnTo>
                  <a:pt x="139" y="244"/>
                </a:lnTo>
                <a:lnTo>
                  <a:pt x="120" y="244"/>
                </a:lnTo>
                <a:moveTo>
                  <a:pt x="161" y="244"/>
                </a:moveTo>
                <a:lnTo>
                  <a:pt x="161" y="239"/>
                </a:lnTo>
                <a:lnTo>
                  <a:pt x="182" y="239"/>
                </a:lnTo>
                <a:lnTo>
                  <a:pt x="182" y="244"/>
                </a:lnTo>
                <a:lnTo>
                  <a:pt x="161" y="244"/>
                </a:lnTo>
                <a:moveTo>
                  <a:pt x="201" y="244"/>
                </a:moveTo>
                <a:lnTo>
                  <a:pt x="201" y="239"/>
                </a:lnTo>
                <a:lnTo>
                  <a:pt x="222" y="239"/>
                </a:lnTo>
                <a:lnTo>
                  <a:pt x="222" y="244"/>
                </a:lnTo>
                <a:lnTo>
                  <a:pt x="201" y="244"/>
                </a:lnTo>
                <a:moveTo>
                  <a:pt x="243" y="244"/>
                </a:moveTo>
                <a:lnTo>
                  <a:pt x="243" y="239"/>
                </a:lnTo>
                <a:lnTo>
                  <a:pt x="262" y="239"/>
                </a:lnTo>
                <a:lnTo>
                  <a:pt x="262" y="244"/>
                </a:lnTo>
                <a:lnTo>
                  <a:pt x="243" y="244"/>
                </a:lnTo>
                <a:moveTo>
                  <a:pt x="283" y="244"/>
                </a:moveTo>
                <a:lnTo>
                  <a:pt x="283" y="239"/>
                </a:lnTo>
                <a:lnTo>
                  <a:pt x="305" y="239"/>
                </a:lnTo>
                <a:lnTo>
                  <a:pt x="305" y="244"/>
                </a:lnTo>
                <a:lnTo>
                  <a:pt x="283" y="244"/>
                </a:lnTo>
                <a:moveTo>
                  <a:pt x="324" y="244"/>
                </a:moveTo>
                <a:lnTo>
                  <a:pt x="324" y="239"/>
                </a:lnTo>
                <a:lnTo>
                  <a:pt x="345" y="239"/>
                </a:lnTo>
                <a:lnTo>
                  <a:pt x="345" y="244"/>
                </a:lnTo>
                <a:lnTo>
                  <a:pt x="324" y="244"/>
                </a:lnTo>
                <a:moveTo>
                  <a:pt x="120" y="24"/>
                </a:moveTo>
                <a:lnTo>
                  <a:pt x="120" y="22"/>
                </a:lnTo>
                <a:lnTo>
                  <a:pt x="139" y="22"/>
                </a:lnTo>
                <a:lnTo>
                  <a:pt x="139" y="24"/>
                </a:lnTo>
                <a:lnTo>
                  <a:pt x="120" y="24"/>
                </a:lnTo>
                <a:moveTo>
                  <a:pt x="125" y="0"/>
                </a:moveTo>
                <a:lnTo>
                  <a:pt x="0" y="144"/>
                </a:lnTo>
                <a:lnTo>
                  <a:pt x="163" y="910"/>
                </a:lnTo>
                <a:lnTo>
                  <a:pt x="286" y="910"/>
                </a:lnTo>
                <a:lnTo>
                  <a:pt x="475" y="338"/>
                </a:lnTo>
                <a:lnTo>
                  <a:pt x="378" y="244"/>
                </a:lnTo>
                <a:lnTo>
                  <a:pt x="366" y="244"/>
                </a:lnTo>
                <a:lnTo>
                  <a:pt x="366" y="239"/>
                </a:lnTo>
                <a:lnTo>
                  <a:pt x="373" y="239"/>
                </a:lnTo>
                <a:lnTo>
                  <a:pt x="1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0" name="Freeform 168">
            <a:extLst>
              <a:ext uri="{FF2B5EF4-FFF2-40B4-BE49-F238E27FC236}">
                <a16:creationId xmlns:a16="http://schemas.microsoft.com/office/drawing/2014/main" id="{76D30A6D-B481-4FE9-B33B-A38B1EF790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02300" y="4214813"/>
            <a:ext cx="1192213" cy="1160462"/>
          </a:xfrm>
          <a:custGeom>
            <a:avLst/>
            <a:gdLst>
              <a:gd name="T0" fmla="*/ 2147483647 w 623"/>
              <a:gd name="T1" fmla="*/ 2147483647 h 572"/>
              <a:gd name="T2" fmla="*/ 2147483647 w 623"/>
              <a:gd name="T3" fmla="*/ 2147483647 h 572"/>
              <a:gd name="T4" fmla="*/ 2147483647 w 623"/>
              <a:gd name="T5" fmla="*/ 2147483647 h 572"/>
              <a:gd name="T6" fmla="*/ 2147483647 w 623"/>
              <a:gd name="T7" fmla="*/ 2147483647 h 572"/>
              <a:gd name="T8" fmla="*/ 2147483647 w 623"/>
              <a:gd name="T9" fmla="*/ 2147483647 h 572"/>
              <a:gd name="T10" fmla="*/ 2147483647 w 623"/>
              <a:gd name="T11" fmla="*/ 2147483647 h 572"/>
              <a:gd name="T12" fmla="*/ 2147483647 w 623"/>
              <a:gd name="T13" fmla="*/ 2147483647 h 572"/>
              <a:gd name="T14" fmla="*/ 2147483647 w 623"/>
              <a:gd name="T15" fmla="*/ 2147483647 h 572"/>
              <a:gd name="T16" fmla="*/ 2147483647 w 623"/>
              <a:gd name="T17" fmla="*/ 2147483647 h 572"/>
              <a:gd name="T18" fmla="*/ 2147483647 w 623"/>
              <a:gd name="T19" fmla="*/ 2147483647 h 572"/>
              <a:gd name="T20" fmla="*/ 2147483647 w 623"/>
              <a:gd name="T21" fmla="*/ 2147483647 h 572"/>
              <a:gd name="T22" fmla="*/ 2147483647 w 623"/>
              <a:gd name="T23" fmla="*/ 2147483647 h 572"/>
              <a:gd name="T24" fmla="*/ 2147483647 w 623"/>
              <a:gd name="T25" fmla="*/ 2147483647 h 572"/>
              <a:gd name="T26" fmla="*/ 2147483647 w 623"/>
              <a:gd name="T27" fmla="*/ 2147483647 h 572"/>
              <a:gd name="T28" fmla="*/ 2147483647 w 623"/>
              <a:gd name="T29" fmla="*/ 2147483647 h 572"/>
              <a:gd name="T30" fmla="*/ 2147483647 w 623"/>
              <a:gd name="T31" fmla="*/ 2147483647 h 572"/>
              <a:gd name="T32" fmla="*/ 2147483647 w 623"/>
              <a:gd name="T33" fmla="*/ 2147483647 h 572"/>
              <a:gd name="T34" fmla="*/ 2147483647 w 623"/>
              <a:gd name="T35" fmla="*/ 2147483647 h 572"/>
              <a:gd name="T36" fmla="*/ 2147483647 w 623"/>
              <a:gd name="T37" fmla="*/ 2147483647 h 572"/>
              <a:gd name="T38" fmla="*/ 2147483647 w 623"/>
              <a:gd name="T39" fmla="*/ 2147483647 h 572"/>
              <a:gd name="T40" fmla="*/ 2147483647 w 623"/>
              <a:gd name="T41" fmla="*/ 2147483647 h 572"/>
              <a:gd name="T42" fmla="*/ 2147483647 w 623"/>
              <a:gd name="T43" fmla="*/ 2147483647 h 572"/>
              <a:gd name="T44" fmla="*/ 2147483647 w 623"/>
              <a:gd name="T45" fmla="*/ 2147483647 h 572"/>
              <a:gd name="T46" fmla="*/ 2147483647 w 623"/>
              <a:gd name="T47" fmla="*/ 2147483647 h 572"/>
              <a:gd name="T48" fmla="*/ 2147483647 w 623"/>
              <a:gd name="T49" fmla="*/ 2147483647 h 572"/>
              <a:gd name="T50" fmla="*/ 2147483647 w 623"/>
              <a:gd name="T51" fmla="*/ 2147483647 h 572"/>
              <a:gd name="T52" fmla="*/ 2147483647 w 623"/>
              <a:gd name="T53" fmla="*/ 2147483647 h 572"/>
              <a:gd name="T54" fmla="*/ 2147483647 w 623"/>
              <a:gd name="T55" fmla="*/ 2147483647 h 572"/>
              <a:gd name="T56" fmla="*/ 2147483647 w 623"/>
              <a:gd name="T57" fmla="*/ 2147483647 h 572"/>
              <a:gd name="T58" fmla="*/ 2147483647 w 623"/>
              <a:gd name="T59" fmla="*/ 2147483647 h 572"/>
              <a:gd name="T60" fmla="*/ 2147483647 w 623"/>
              <a:gd name="T61" fmla="*/ 2147483647 h 572"/>
              <a:gd name="T62" fmla="*/ 2147483647 w 623"/>
              <a:gd name="T63" fmla="*/ 2147483647 h 572"/>
              <a:gd name="T64" fmla="*/ 2147483647 w 623"/>
              <a:gd name="T65" fmla="*/ 2147483647 h 572"/>
              <a:gd name="T66" fmla="*/ 2147483647 w 623"/>
              <a:gd name="T67" fmla="*/ 2147483647 h 572"/>
              <a:gd name="T68" fmla="*/ 2147483647 w 623"/>
              <a:gd name="T69" fmla="*/ 2147483647 h 572"/>
              <a:gd name="T70" fmla="*/ 2147483647 w 623"/>
              <a:gd name="T71" fmla="*/ 2147483647 h 572"/>
              <a:gd name="T72" fmla="*/ 2147483647 w 623"/>
              <a:gd name="T73" fmla="*/ 2147483647 h 572"/>
              <a:gd name="T74" fmla="*/ 2147483647 w 623"/>
              <a:gd name="T75" fmla="*/ 0 h 572"/>
              <a:gd name="T76" fmla="*/ 2147483647 w 623"/>
              <a:gd name="T77" fmla="*/ 2147483647 h 572"/>
              <a:gd name="T78" fmla="*/ 2147483647 w 623"/>
              <a:gd name="T79" fmla="*/ 2147483647 h 572"/>
              <a:gd name="T80" fmla="*/ 2147483647 w 623"/>
              <a:gd name="T81" fmla="*/ 2147483647 h 572"/>
              <a:gd name="T82" fmla="*/ 2147483647 w 623"/>
              <a:gd name="T83" fmla="*/ 0 h 5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23"/>
              <a:gd name="T127" fmla="*/ 0 h 572"/>
              <a:gd name="T128" fmla="*/ 623 w 623"/>
              <a:gd name="T129" fmla="*/ 572 h 5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23" h="572">
                <a:moveTo>
                  <a:pt x="80" y="343"/>
                </a:moveTo>
                <a:lnTo>
                  <a:pt x="80" y="340"/>
                </a:lnTo>
                <a:lnTo>
                  <a:pt x="99" y="340"/>
                </a:lnTo>
                <a:lnTo>
                  <a:pt x="99" y="343"/>
                </a:lnTo>
                <a:lnTo>
                  <a:pt x="80" y="343"/>
                </a:lnTo>
                <a:moveTo>
                  <a:pt x="120" y="343"/>
                </a:moveTo>
                <a:lnTo>
                  <a:pt x="120" y="340"/>
                </a:lnTo>
                <a:lnTo>
                  <a:pt x="142" y="340"/>
                </a:lnTo>
                <a:lnTo>
                  <a:pt x="142" y="343"/>
                </a:lnTo>
                <a:lnTo>
                  <a:pt x="120" y="343"/>
                </a:lnTo>
                <a:moveTo>
                  <a:pt x="160" y="343"/>
                </a:moveTo>
                <a:lnTo>
                  <a:pt x="160" y="340"/>
                </a:lnTo>
                <a:lnTo>
                  <a:pt x="182" y="340"/>
                </a:lnTo>
                <a:lnTo>
                  <a:pt x="182" y="343"/>
                </a:lnTo>
                <a:lnTo>
                  <a:pt x="160" y="343"/>
                </a:lnTo>
                <a:moveTo>
                  <a:pt x="203" y="343"/>
                </a:moveTo>
                <a:lnTo>
                  <a:pt x="203" y="340"/>
                </a:lnTo>
                <a:lnTo>
                  <a:pt x="222" y="340"/>
                </a:lnTo>
                <a:lnTo>
                  <a:pt x="222" y="343"/>
                </a:lnTo>
                <a:lnTo>
                  <a:pt x="203" y="343"/>
                </a:lnTo>
                <a:moveTo>
                  <a:pt x="243" y="343"/>
                </a:moveTo>
                <a:lnTo>
                  <a:pt x="243" y="340"/>
                </a:lnTo>
                <a:lnTo>
                  <a:pt x="264" y="340"/>
                </a:lnTo>
                <a:lnTo>
                  <a:pt x="264" y="343"/>
                </a:lnTo>
                <a:lnTo>
                  <a:pt x="243" y="343"/>
                </a:lnTo>
                <a:moveTo>
                  <a:pt x="283" y="343"/>
                </a:moveTo>
                <a:lnTo>
                  <a:pt x="283" y="340"/>
                </a:lnTo>
                <a:lnTo>
                  <a:pt x="305" y="340"/>
                </a:lnTo>
                <a:lnTo>
                  <a:pt x="305" y="343"/>
                </a:lnTo>
                <a:lnTo>
                  <a:pt x="283" y="343"/>
                </a:lnTo>
                <a:moveTo>
                  <a:pt x="326" y="343"/>
                </a:moveTo>
                <a:lnTo>
                  <a:pt x="326" y="340"/>
                </a:lnTo>
                <a:lnTo>
                  <a:pt x="345" y="340"/>
                </a:lnTo>
                <a:lnTo>
                  <a:pt x="345" y="343"/>
                </a:lnTo>
                <a:lnTo>
                  <a:pt x="326" y="343"/>
                </a:lnTo>
                <a:moveTo>
                  <a:pt x="366" y="343"/>
                </a:moveTo>
                <a:lnTo>
                  <a:pt x="366" y="340"/>
                </a:lnTo>
                <a:lnTo>
                  <a:pt x="387" y="340"/>
                </a:lnTo>
                <a:lnTo>
                  <a:pt x="387" y="343"/>
                </a:lnTo>
                <a:lnTo>
                  <a:pt x="366" y="343"/>
                </a:lnTo>
                <a:moveTo>
                  <a:pt x="406" y="343"/>
                </a:moveTo>
                <a:lnTo>
                  <a:pt x="406" y="340"/>
                </a:lnTo>
                <a:lnTo>
                  <a:pt x="427" y="340"/>
                </a:lnTo>
                <a:lnTo>
                  <a:pt x="427" y="343"/>
                </a:lnTo>
                <a:lnTo>
                  <a:pt x="406" y="343"/>
                </a:lnTo>
                <a:moveTo>
                  <a:pt x="449" y="343"/>
                </a:moveTo>
                <a:lnTo>
                  <a:pt x="449" y="340"/>
                </a:lnTo>
                <a:lnTo>
                  <a:pt x="468" y="340"/>
                </a:lnTo>
                <a:lnTo>
                  <a:pt x="468" y="343"/>
                </a:lnTo>
                <a:lnTo>
                  <a:pt x="449" y="343"/>
                </a:lnTo>
                <a:moveTo>
                  <a:pt x="489" y="343"/>
                </a:moveTo>
                <a:lnTo>
                  <a:pt x="489" y="340"/>
                </a:lnTo>
                <a:lnTo>
                  <a:pt x="510" y="340"/>
                </a:lnTo>
                <a:lnTo>
                  <a:pt x="510" y="343"/>
                </a:lnTo>
                <a:lnTo>
                  <a:pt x="489" y="343"/>
                </a:lnTo>
                <a:moveTo>
                  <a:pt x="160" y="123"/>
                </a:moveTo>
                <a:lnTo>
                  <a:pt x="160" y="121"/>
                </a:lnTo>
                <a:lnTo>
                  <a:pt x="182" y="121"/>
                </a:lnTo>
                <a:lnTo>
                  <a:pt x="182" y="123"/>
                </a:lnTo>
                <a:lnTo>
                  <a:pt x="160" y="123"/>
                </a:lnTo>
                <a:moveTo>
                  <a:pt x="203" y="123"/>
                </a:moveTo>
                <a:lnTo>
                  <a:pt x="203" y="121"/>
                </a:lnTo>
                <a:lnTo>
                  <a:pt x="222" y="121"/>
                </a:lnTo>
                <a:lnTo>
                  <a:pt x="222" y="123"/>
                </a:lnTo>
                <a:lnTo>
                  <a:pt x="203" y="123"/>
                </a:lnTo>
                <a:moveTo>
                  <a:pt x="243" y="123"/>
                </a:moveTo>
                <a:lnTo>
                  <a:pt x="243" y="121"/>
                </a:lnTo>
                <a:lnTo>
                  <a:pt x="264" y="121"/>
                </a:lnTo>
                <a:lnTo>
                  <a:pt x="264" y="123"/>
                </a:lnTo>
                <a:lnTo>
                  <a:pt x="243" y="123"/>
                </a:lnTo>
                <a:moveTo>
                  <a:pt x="283" y="123"/>
                </a:moveTo>
                <a:lnTo>
                  <a:pt x="283" y="121"/>
                </a:lnTo>
                <a:lnTo>
                  <a:pt x="305" y="121"/>
                </a:lnTo>
                <a:lnTo>
                  <a:pt x="305" y="123"/>
                </a:lnTo>
                <a:lnTo>
                  <a:pt x="283" y="123"/>
                </a:lnTo>
                <a:moveTo>
                  <a:pt x="189" y="0"/>
                </a:moveTo>
                <a:lnTo>
                  <a:pt x="0" y="572"/>
                </a:lnTo>
                <a:lnTo>
                  <a:pt x="515" y="572"/>
                </a:lnTo>
                <a:lnTo>
                  <a:pt x="623" y="416"/>
                </a:lnTo>
                <a:lnTo>
                  <a:pt x="548" y="343"/>
                </a:lnTo>
                <a:lnTo>
                  <a:pt x="529" y="343"/>
                </a:lnTo>
                <a:lnTo>
                  <a:pt x="529" y="340"/>
                </a:lnTo>
                <a:lnTo>
                  <a:pt x="543" y="340"/>
                </a:lnTo>
                <a:lnTo>
                  <a:pt x="1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1" name="Freeform 175">
            <a:extLst>
              <a:ext uri="{FF2B5EF4-FFF2-40B4-BE49-F238E27FC236}">
                <a16:creationId xmlns:a16="http://schemas.microsoft.com/office/drawing/2014/main" id="{396FCCEC-B40D-4182-8668-B578872C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5364163"/>
            <a:ext cx="17463" cy="11112"/>
          </a:xfrm>
          <a:custGeom>
            <a:avLst/>
            <a:gdLst>
              <a:gd name="T0" fmla="*/ 2147483647 w 9"/>
              <a:gd name="T1" fmla="*/ 0 h 5"/>
              <a:gd name="T2" fmla="*/ 0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5"/>
              <a:gd name="T14" fmla="*/ 9 w 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5">
                <a:moveTo>
                  <a:pt x="2" y="0"/>
                </a:moveTo>
                <a:lnTo>
                  <a:pt x="0" y="5"/>
                </a:lnTo>
                <a:lnTo>
                  <a:pt x="9" y="5"/>
                </a:lnTo>
                <a:lnTo>
                  <a:pt x="2" y="0"/>
                </a:lnTo>
                <a:close/>
              </a:path>
            </a:pathLst>
          </a:custGeom>
          <a:solidFill>
            <a:srgbClr val="E154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2" name="Freeform 176">
            <a:extLst>
              <a:ext uri="{FF2B5EF4-FFF2-40B4-BE49-F238E27FC236}">
                <a16:creationId xmlns:a16="http://schemas.microsoft.com/office/drawing/2014/main" id="{FDF632D7-F6DA-4EA8-8AFE-433FF37F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5364163"/>
            <a:ext cx="17463" cy="11112"/>
          </a:xfrm>
          <a:custGeom>
            <a:avLst/>
            <a:gdLst>
              <a:gd name="T0" fmla="*/ 2147483647 w 9"/>
              <a:gd name="T1" fmla="*/ 0 h 5"/>
              <a:gd name="T2" fmla="*/ 0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5"/>
              <a:gd name="T14" fmla="*/ 9 w 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5">
                <a:moveTo>
                  <a:pt x="2" y="0"/>
                </a:moveTo>
                <a:lnTo>
                  <a:pt x="0" y="5"/>
                </a:lnTo>
                <a:lnTo>
                  <a:pt x="9" y="5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3" name="Freeform 178">
            <a:extLst>
              <a:ext uri="{FF2B5EF4-FFF2-40B4-BE49-F238E27FC236}">
                <a16:creationId xmlns:a16="http://schemas.microsoft.com/office/drawing/2014/main" id="{F7AD7E12-4BF5-4139-9DE1-6E64962CDC8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48150" y="3822700"/>
            <a:ext cx="1219200" cy="1552575"/>
          </a:xfrm>
          <a:custGeom>
            <a:avLst/>
            <a:gdLst>
              <a:gd name="T0" fmla="*/ 2147483647 w 638"/>
              <a:gd name="T1" fmla="*/ 2147483647 h 766"/>
              <a:gd name="T2" fmla="*/ 2147483647 w 638"/>
              <a:gd name="T3" fmla="*/ 2147483647 h 766"/>
              <a:gd name="T4" fmla="*/ 2147483647 w 638"/>
              <a:gd name="T5" fmla="*/ 2147483647 h 766"/>
              <a:gd name="T6" fmla="*/ 2147483647 w 638"/>
              <a:gd name="T7" fmla="*/ 2147483647 h 766"/>
              <a:gd name="T8" fmla="*/ 2147483647 w 638"/>
              <a:gd name="T9" fmla="*/ 2147483647 h 766"/>
              <a:gd name="T10" fmla="*/ 2147483647 w 638"/>
              <a:gd name="T11" fmla="*/ 2147483647 h 766"/>
              <a:gd name="T12" fmla="*/ 2147483647 w 638"/>
              <a:gd name="T13" fmla="*/ 2147483647 h 766"/>
              <a:gd name="T14" fmla="*/ 2147483647 w 638"/>
              <a:gd name="T15" fmla="*/ 2147483647 h 766"/>
              <a:gd name="T16" fmla="*/ 2147483647 w 638"/>
              <a:gd name="T17" fmla="*/ 2147483647 h 766"/>
              <a:gd name="T18" fmla="*/ 2147483647 w 638"/>
              <a:gd name="T19" fmla="*/ 2147483647 h 766"/>
              <a:gd name="T20" fmla="*/ 2147483647 w 638"/>
              <a:gd name="T21" fmla="*/ 2147483647 h 766"/>
              <a:gd name="T22" fmla="*/ 2147483647 w 638"/>
              <a:gd name="T23" fmla="*/ 2147483647 h 766"/>
              <a:gd name="T24" fmla="*/ 2147483647 w 638"/>
              <a:gd name="T25" fmla="*/ 2147483647 h 766"/>
              <a:gd name="T26" fmla="*/ 2147483647 w 638"/>
              <a:gd name="T27" fmla="*/ 2147483647 h 766"/>
              <a:gd name="T28" fmla="*/ 2147483647 w 638"/>
              <a:gd name="T29" fmla="*/ 2147483647 h 766"/>
              <a:gd name="T30" fmla="*/ 2147483647 w 638"/>
              <a:gd name="T31" fmla="*/ 2147483647 h 766"/>
              <a:gd name="T32" fmla="*/ 2147483647 w 638"/>
              <a:gd name="T33" fmla="*/ 2147483647 h 766"/>
              <a:gd name="T34" fmla="*/ 2147483647 w 638"/>
              <a:gd name="T35" fmla="*/ 2147483647 h 766"/>
              <a:gd name="T36" fmla="*/ 2147483647 w 638"/>
              <a:gd name="T37" fmla="*/ 2147483647 h 766"/>
              <a:gd name="T38" fmla="*/ 2147483647 w 638"/>
              <a:gd name="T39" fmla="*/ 2147483647 h 766"/>
              <a:gd name="T40" fmla="*/ 2147483647 w 638"/>
              <a:gd name="T41" fmla="*/ 2147483647 h 766"/>
              <a:gd name="T42" fmla="*/ 2147483647 w 638"/>
              <a:gd name="T43" fmla="*/ 2147483647 h 766"/>
              <a:gd name="T44" fmla="*/ 2147483647 w 638"/>
              <a:gd name="T45" fmla="*/ 2147483647 h 766"/>
              <a:gd name="T46" fmla="*/ 2147483647 w 638"/>
              <a:gd name="T47" fmla="*/ 2147483647 h 766"/>
              <a:gd name="T48" fmla="*/ 2147483647 w 638"/>
              <a:gd name="T49" fmla="*/ 2147483647 h 766"/>
              <a:gd name="T50" fmla="*/ 2147483647 w 638"/>
              <a:gd name="T51" fmla="*/ 2147483647 h 766"/>
              <a:gd name="T52" fmla="*/ 2147483647 w 638"/>
              <a:gd name="T53" fmla="*/ 2147483647 h 766"/>
              <a:gd name="T54" fmla="*/ 2147483647 w 638"/>
              <a:gd name="T55" fmla="*/ 2147483647 h 766"/>
              <a:gd name="T56" fmla="*/ 2147483647 w 638"/>
              <a:gd name="T57" fmla="*/ 2147483647 h 766"/>
              <a:gd name="T58" fmla="*/ 2147483647 w 638"/>
              <a:gd name="T59" fmla="*/ 2147483647 h 766"/>
              <a:gd name="T60" fmla="*/ 2147483647 w 638"/>
              <a:gd name="T61" fmla="*/ 2147483647 h 766"/>
              <a:gd name="T62" fmla="*/ 2147483647 w 638"/>
              <a:gd name="T63" fmla="*/ 2147483647 h 766"/>
              <a:gd name="T64" fmla="*/ 2147483647 w 638"/>
              <a:gd name="T65" fmla="*/ 2147483647 h 766"/>
              <a:gd name="T66" fmla="*/ 2147483647 w 638"/>
              <a:gd name="T67" fmla="*/ 2147483647 h 766"/>
              <a:gd name="T68" fmla="*/ 2147483647 w 638"/>
              <a:gd name="T69" fmla="*/ 2147483647 h 766"/>
              <a:gd name="T70" fmla="*/ 2147483647 w 638"/>
              <a:gd name="T71" fmla="*/ 2147483647 h 766"/>
              <a:gd name="T72" fmla="*/ 2147483647 w 638"/>
              <a:gd name="T73" fmla="*/ 2147483647 h 766"/>
              <a:gd name="T74" fmla="*/ 2147483647 w 638"/>
              <a:gd name="T75" fmla="*/ 2147483647 h 766"/>
              <a:gd name="T76" fmla="*/ 2147483647 w 638"/>
              <a:gd name="T77" fmla="*/ 2147483647 h 766"/>
              <a:gd name="T78" fmla="*/ 2147483647 w 638"/>
              <a:gd name="T79" fmla="*/ 2147483647 h 766"/>
              <a:gd name="T80" fmla="*/ 2147483647 w 638"/>
              <a:gd name="T81" fmla="*/ 2147483647 h 766"/>
              <a:gd name="T82" fmla="*/ 2147483647 w 638"/>
              <a:gd name="T83" fmla="*/ 2147483647 h 766"/>
              <a:gd name="T84" fmla="*/ 2147483647 w 638"/>
              <a:gd name="T85" fmla="*/ 2147483647 h 766"/>
              <a:gd name="T86" fmla="*/ 2147483647 w 638"/>
              <a:gd name="T87" fmla="*/ 2147483647 h 7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8"/>
              <a:gd name="T133" fmla="*/ 0 h 766"/>
              <a:gd name="T134" fmla="*/ 638 w 638"/>
              <a:gd name="T135" fmla="*/ 766 h 7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8" h="766">
                <a:moveTo>
                  <a:pt x="21" y="537"/>
                </a:moveTo>
                <a:lnTo>
                  <a:pt x="21" y="534"/>
                </a:lnTo>
                <a:lnTo>
                  <a:pt x="43" y="534"/>
                </a:lnTo>
                <a:lnTo>
                  <a:pt x="43" y="537"/>
                </a:lnTo>
                <a:lnTo>
                  <a:pt x="21" y="537"/>
                </a:lnTo>
                <a:moveTo>
                  <a:pt x="62" y="537"/>
                </a:moveTo>
                <a:lnTo>
                  <a:pt x="62" y="534"/>
                </a:lnTo>
                <a:lnTo>
                  <a:pt x="83" y="534"/>
                </a:lnTo>
                <a:lnTo>
                  <a:pt x="83" y="537"/>
                </a:lnTo>
                <a:lnTo>
                  <a:pt x="62" y="537"/>
                </a:lnTo>
                <a:moveTo>
                  <a:pt x="104" y="537"/>
                </a:moveTo>
                <a:lnTo>
                  <a:pt x="104" y="534"/>
                </a:lnTo>
                <a:lnTo>
                  <a:pt x="123" y="534"/>
                </a:lnTo>
                <a:lnTo>
                  <a:pt x="123" y="537"/>
                </a:lnTo>
                <a:lnTo>
                  <a:pt x="104" y="537"/>
                </a:lnTo>
                <a:moveTo>
                  <a:pt x="144" y="537"/>
                </a:moveTo>
                <a:lnTo>
                  <a:pt x="144" y="534"/>
                </a:lnTo>
                <a:lnTo>
                  <a:pt x="166" y="534"/>
                </a:lnTo>
                <a:lnTo>
                  <a:pt x="166" y="537"/>
                </a:lnTo>
                <a:lnTo>
                  <a:pt x="144" y="537"/>
                </a:lnTo>
                <a:moveTo>
                  <a:pt x="184" y="537"/>
                </a:moveTo>
                <a:lnTo>
                  <a:pt x="184" y="534"/>
                </a:lnTo>
                <a:lnTo>
                  <a:pt x="206" y="534"/>
                </a:lnTo>
                <a:lnTo>
                  <a:pt x="206" y="537"/>
                </a:lnTo>
                <a:lnTo>
                  <a:pt x="184" y="537"/>
                </a:lnTo>
                <a:moveTo>
                  <a:pt x="227" y="537"/>
                </a:moveTo>
                <a:lnTo>
                  <a:pt x="227" y="534"/>
                </a:lnTo>
                <a:lnTo>
                  <a:pt x="246" y="534"/>
                </a:lnTo>
                <a:lnTo>
                  <a:pt x="246" y="537"/>
                </a:lnTo>
                <a:lnTo>
                  <a:pt x="227" y="537"/>
                </a:lnTo>
                <a:moveTo>
                  <a:pt x="267" y="537"/>
                </a:moveTo>
                <a:lnTo>
                  <a:pt x="267" y="534"/>
                </a:lnTo>
                <a:lnTo>
                  <a:pt x="288" y="534"/>
                </a:lnTo>
                <a:lnTo>
                  <a:pt x="288" y="537"/>
                </a:lnTo>
                <a:lnTo>
                  <a:pt x="267" y="537"/>
                </a:lnTo>
                <a:moveTo>
                  <a:pt x="307" y="537"/>
                </a:moveTo>
                <a:lnTo>
                  <a:pt x="307" y="534"/>
                </a:lnTo>
                <a:lnTo>
                  <a:pt x="329" y="534"/>
                </a:lnTo>
                <a:lnTo>
                  <a:pt x="329" y="537"/>
                </a:lnTo>
                <a:lnTo>
                  <a:pt x="307" y="537"/>
                </a:lnTo>
                <a:moveTo>
                  <a:pt x="350" y="537"/>
                </a:moveTo>
                <a:lnTo>
                  <a:pt x="350" y="534"/>
                </a:lnTo>
                <a:lnTo>
                  <a:pt x="369" y="534"/>
                </a:lnTo>
                <a:lnTo>
                  <a:pt x="369" y="537"/>
                </a:lnTo>
                <a:lnTo>
                  <a:pt x="350" y="537"/>
                </a:lnTo>
                <a:moveTo>
                  <a:pt x="390" y="537"/>
                </a:moveTo>
                <a:lnTo>
                  <a:pt x="390" y="534"/>
                </a:lnTo>
                <a:lnTo>
                  <a:pt x="411" y="534"/>
                </a:lnTo>
                <a:lnTo>
                  <a:pt x="411" y="537"/>
                </a:lnTo>
                <a:lnTo>
                  <a:pt x="390" y="537"/>
                </a:lnTo>
                <a:moveTo>
                  <a:pt x="430" y="537"/>
                </a:moveTo>
                <a:lnTo>
                  <a:pt x="430" y="534"/>
                </a:lnTo>
                <a:lnTo>
                  <a:pt x="451" y="534"/>
                </a:lnTo>
                <a:lnTo>
                  <a:pt x="451" y="537"/>
                </a:lnTo>
                <a:lnTo>
                  <a:pt x="430" y="537"/>
                </a:lnTo>
                <a:moveTo>
                  <a:pt x="473" y="537"/>
                </a:moveTo>
                <a:lnTo>
                  <a:pt x="473" y="534"/>
                </a:lnTo>
                <a:lnTo>
                  <a:pt x="492" y="534"/>
                </a:lnTo>
                <a:lnTo>
                  <a:pt x="492" y="537"/>
                </a:lnTo>
                <a:lnTo>
                  <a:pt x="473" y="537"/>
                </a:lnTo>
                <a:moveTo>
                  <a:pt x="513" y="537"/>
                </a:moveTo>
                <a:lnTo>
                  <a:pt x="513" y="534"/>
                </a:lnTo>
                <a:lnTo>
                  <a:pt x="534" y="534"/>
                </a:lnTo>
                <a:lnTo>
                  <a:pt x="534" y="537"/>
                </a:lnTo>
                <a:lnTo>
                  <a:pt x="513" y="537"/>
                </a:lnTo>
                <a:moveTo>
                  <a:pt x="553" y="537"/>
                </a:moveTo>
                <a:lnTo>
                  <a:pt x="553" y="534"/>
                </a:lnTo>
                <a:lnTo>
                  <a:pt x="574" y="534"/>
                </a:lnTo>
                <a:lnTo>
                  <a:pt x="574" y="537"/>
                </a:lnTo>
                <a:lnTo>
                  <a:pt x="553" y="537"/>
                </a:lnTo>
                <a:moveTo>
                  <a:pt x="227" y="317"/>
                </a:moveTo>
                <a:lnTo>
                  <a:pt x="227" y="315"/>
                </a:lnTo>
                <a:lnTo>
                  <a:pt x="246" y="315"/>
                </a:lnTo>
                <a:lnTo>
                  <a:pt x="246" y="317"/>
                </a:lnTo>
                <a:lnTo>
                  <a:pt x="227" y="317"/>
                </a:lnTo>
                <a:moveTo>
                  <a:pt x="267" y="317"/>
                </a:moveTo>
                <a:lnTo>
                  <a:pt x="267" y="315"/>
                </a:lnTo>
                <a:lnTo>
                  <a:pt x="288" y="315"/>
                </a:lnTo>
                <a:lnTo>
                  <a:pt x="288" y="317"/>
                </a:lnTo>
                <a:lnTo>
                  <a:pt x="267" y="317"/>
                </a:lnTo>
                <a:moveTo>
                  <a:pt x="307" y="317"/>
                </a:moveTo>
                <a:lnTo>
                  <a:pt x="307" y="315"/>
                </a:lnTo>
                <a:lnTo>
                  <a:pt x="329" y="315"/>
                </a:lnTo>
                <a:lnTo>
                  <a:pt x="329" y="317"/>
                </a:lnTo>
                <a:lnTo>
                  <a:pt x="307" y="317"/>
                </a:lnTo>
                <a:moveTo>
                  <a:pt x="350" y="317"/>
                </a:moveTo>
                <a:lnTo>
                  <a:pt x="350" y="315"/>
                </a:lnTo>
                <a:lnTo>
                  <a:pt x="369" y="315"/>
                </a:lnTo>
                <a:lnTo>
                  <a:pt x="369" y="317"/>
                </a:lnTo>
                <a:lnTo>
                  <a:pt x="350" y="317"/>
                </a:lnTo>
                <a:moveTo>
                  <a:pt x="390" y="317"/>
                </a:moveTo>
                <a:lnTo>
                  <a:pt x="390" y="315"/>
                </a:lnTo>
                <a:lnTo>
                  <a:pt x="411" y="315"/>
                </a:lnTo>
                <a:lnTo>
                  <a:pt x="411" y="317"/>
                </a:lnTo>
                <a:lnTo>
                  <a:pt x="390" y="317"/>
                </a:lnTo>
                <a:moveTo>
                  <a:pt x="430" y="317"/>
                </a:moveTo>
                <a:lnTo>
                  <a:pt x="430" y="315"/>
                </a:lnTo>
                <a:lnTo>
                  <a:pt x="451" y="315"/>
                </a:lnTo>
                <a:lnTo>
                  <a:pt x="451" y="317"/>
                </a:lnTo>
                <a:lnTo>
                  <a:pt x="430" y="317"/>
                </a:lnTo>
                <a:moveTo>
                  <a:pt x="473" y="317"/>
                </a:moveTo>
                <a:lnTo>
                  <a:pt x="473" y="315"/>
                </a:lnTo>
                <a:lnTo>
                  <a:pt x="492" y="315"/>
                </a:lnTo>
                <a:lnTo>
                  <a:pt x="492" y="317"/>
                </a:lnTo>
                <a:lnTo>
                  <a:pt x="473" y="317"/>
                </a:lnTo>
                <a:moveTo>
                  <a:pt x="513" y="317"/>
                </a:moveTo>
                <a:lnTo>
                  <a:pt x="513" y="315"/>
                </a:lnTo>
                <a:lnTo>
                  <a:pt x="534" y="315"/>
                </a:lnTo>
                <a:lnTo>
                  <a:pt x="534" y="317"/>
                </a:lnTo>
                <a:lnTo>
                  <a:pt x="513" y="317"/>
                </a:lnTo>
                <a:moveTo>
                  <a:pt x="430" y="100"/>
                </a:moveTo>
                <a:lnTo>
                  <a:pt x="430" y="95"/>
                </a:lnTo>
                <a:lnTo>
                  <a:pt x="451" y="95"/>
                </a:lnTo>
                <a:lnTo>
                  <a:pt x="451" y="100"/>
                </a:lnTo>
                <a:lnTo>
                  <a:pt x="430" y="100"/>
                </a:lnTo>
                <a:moveTo>
                  <a:pt x="473" y="100"/>
                </a:moveTo>
                <a:lnTo>
                  <a:pt x="473" y="95"/>
                </a:lnTo>
                <a:lnTo>
                  <a:pt x="492" y="95"/>
                </a:lnTo>
                <a:lnTo>
                  <a:pt x="492" y="100"/>
                </a:lnTo>
                <a:lnTo>
                  <a:pt x="473" y="100"/>
                </a:lnTo>
                <a:moveTo>
                  <a:pt x="475" y="0"/>
                </a:moveTo>
                <a:lnTo>
                  <a:pt x="392" y="95"/>
                </a:lnTo>
                <a:lnTo>
                  <a:pt x="411" y="95"/>
                </a:lnTo>
                <a:lnTo>
                  <a:pt x="411" y="100"/>
                </a:lnTo>
                <a:lnTo>
                  <a:pt x="390" y="100"/>
                </a:lnTo>
                <a:lnTo>
                  <a:pt x="390" y="97"/>
                </a:lnTo>
                <a:lnTo>
                  <a:pt x="199" y="315"/>
                </a:lnTo>
                <a:lnTo>
                  <a:pt x="206" y="315"/>
                </a:lnTo>
                <a:lnTo>
                  <a:pt x="206" y="317"/>
                </a:lnTo>
                <a:lnTo>
                  <a:pt x="196" y="317"/>
                </a:lnTo>
                <a:lnTo>
                  <a:pt x="0" y="541"/>
                </a:lnTo>
                <a:lnTo>
                  <a:pt x="50" y="766"/>
                </a:lnTo>
                <a:lnTo>
                  <a:pt x="638" y="766"/>
                </a:lnTo>
                <a:lnTo>
                  <a:pt x="47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4" name="Freeform 198">
            <a:extLst>
              <a:ext uri="{FF2B5EF4-FFF2-40B4-BE49-F238E27FC236}">
                <a16:creationId xmlns:a16="http://schemas.microsoft.com/office/drawing/2014/main" id="{907DA5D1-F19F-4180-A0BA-A23C652BC13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747963" y="3835400"/>
            <a:ext cx="790575" cy="1189038"/>
          </a:xfrm>
          <a:custGeom>
            <a:avLst/>
            <a:gdLst>
              <a:gd name="T0" fmla="*/ 2147483647 w 413"/>
              <a:gd name="T1" fmla="*/ 2147483647 h 586"/>
              <a:gd name="T2" fmla="*/ 2147483647 w 413"/>
              <a:gd name="T3" fmla="*/ 2147483647 h 586"/>
              <a:gd name="T4" fmla="*/ 2147483647 w 413"/>
              <a:gd name="T5" fmla="*/ 2147483647 h 586"/>
              <a:gd name="T6" fmla="*/ 2147483647 w 413"/>
              <a:gd name="T7" fmla="*/ 2147483647 h 586"/>
              <a:gd name="T8" fmla="*/ 2147483647 w 413"/>
              <a:gd name="T9" fmla="*/ 2147483647 h 586"/>
              <a:gd name="T10" fmla="*/ 2147483647 w 413"/>
              <a:gd name="T11" fmla="*/ 2147483647 h 586"/>
              <a:gd name="T12" fmla="*/ 2147483647 w 413"/>
              <a:gd name="T13" fmla="*/ 2147483647 h 586"/>
              <a:gd name="T14" fmla="*/ 2147483647 w 413"/>
              <a:gd name="T15" fmla="*/ 2147483647 h 586"/>
              <a:gd name="T16" fmla="*/ 2147483647 w 413"/>
              <a:gd name="T17" fmla="*/ 2147483647 h 586"/>
              <a:gd name="T18" fmla="*/ 2147483647 w 413"/>
              <a:gd name="T19" fmla="*/ 2147483647 h 586"/>
              <a:gd name="T20" fmla="*/ 2147483647 w 413"/>
              <a:gd name="T21" fmla="*/ 2147483647 h 586"/>
              <a:gd name="T22" fmla="*/ 2147483647 w 413"/>
              <a:gd name="T23" fmla="*/ 2147483647 h 586"/>
              <a:gd name="T24" fmla="*/ 2147483647 w 413"/>
              <a:gd name="T25" fmla="*/ 2147483647 h 586"/>
              <a:gd name="T26" fmla="*/ 2147483647 w 413"/>
              <a:gd name="T27" fmla="*/ 2147483647 h 586"/>
              <a:gd name="T28" fmla="*/ 2147483647 w 413"/>
              <a:gd name="T29" fmla="*/ 2147483647 h 586"/>
              <a:gd name="T30" fmla="*/ 2147483647 w 413"/>
              <a:gd name="T31" fmla="*/ 2147483647 h 586"/>
              <a:gd name="T32" fmla="*/ 2147483647 w 413"/>
              <a:gd name="T33" fmla="*/ 2147483647 h 586"/>
              <a:gd name="T34" fmla="*/ 2147483647 w 413"/>
              <a:gd name="T35" fmla="*/ 2147483647 h 586"/>
              <a:gd name="T36" fmla="*/ 2147483647 w 413"/>
              <a:gd name="T37" fmla="*/ 2147483647 h 586"/>
              <a:gd name="T38" fmla="*/ 2147483647 w 413"/>
              <a:gd name="T39" fmla="*/ 2147483647 h 586"/>
              <a:gd name="T40" fmla="*/ 2147483647 w 413"/>
              <a:gd name="T41" fmla="*/ 2147483647 h 586"/>
              <a:gd name="T42" fmla="*/ 2147483647 w 413"/>
              <a:gd name="T43" fmla="*/ 2147483647 h 586"/>
              <a:gd name="T44" fmla="*/ 2147483647 w 413"/>
              <a:gd name="T45" fmla="*/ 2147483647 h 586"/>
              <a:gd name="T46" fmla="*/ 2147483647 w 413"/>
              <a:gd name="T47" fmla="*/ 2147483647 h 586"/>
              <a:gd name="T48" fmla="*/ 2147483647 w 413"/>
              <a:gd name="T49" fmla="*/ 2147483647 h 586"/>
              <a:gd name="T50" fmla="*/ 2147483647 w 413"/>
              <a:gd name="T51" fmla="*/ 2147483647 h 586"/>
              <a:gd name="T52" fmla="*/ 2147483647 w 413"/>
              <a:gd name="T53" fmla="*/ 2147483647 h 586"/>
              <a:gd name="T54" fmla="*/ 2147483647 w 413"/>
              <a:gd name="T55" fmla="*/ 2147483647 h 586"/>
              <a:gd name="T56" fmla="*/ 2147483647 w 413"/>
              <a:gd name="T57" fmla="*/ 2147483647 h 586"/>
              <a:gd name="T58" fmla="*/ 2147483647 w 413"/>
              <a:gd name="T59" fmla="*/ 2147483647 h 586"/>
              <a:gd name="T60" fmla="*/ 2147483647 w 413"/>
              <a:gd name="T61" fmla="*/ 0 h 586"/>
              <a:gd name="T62" fmla="*/ 2147483647 w 413"/>
              <a:gd name="T63" fmla="*/ 2147483647 h 586"/>
              <a:gd name="T64" fmla="*/ 2147483647 w 413"/>
              <a:gd name="T65" fmla="*/ 2147483647 h 586"/>
              <a:gd name="T66" fmla="*/ 2147483647 w 413"/>
              <a:gd name="T67" fmla="*/ 2147483647 h 586"/>
              <a:gd name="T68" fmla="*/ 2147483647 w 413"/>
              <a:gd name="T69" fmla="*/ 2147483647 h 586"/>
              <a:gd name="T70" fmla="*/ 0 w 413"/>
              <a:gd name="T71" fmla="*/ 2147483647 h 586"/>
              <a:gd name="T72" fmla="*/ 2147483647 w 413"/>
              <a:gd name="T73" fmla="*/ 2147483647 h 586"/>
              <a:gd name="T74" fmla="*/ 2147483647 w 413"/>
              <a:gd name="T75" fmla="*/ 2147483647 h 586"/>
              <a:gd name="T76" fmla="*/ 2147483647 w 413"/>
              <a:gd name="T77" fmla="*/ 2147483647 h 586"/>
              <a:gd name="T78" fmla="*/ 2147483647 w 413"/>
              <a:gd name="T79" fmla="*/ 2147483647 h 586"/>
              <a:gd name="T80" fmla="*/ 2147483647 w 413"/>
              <a:gd name="T81" fmla="*/ 2147483647 h 586"/>
              <a:gd name="T82" fmla="*/ 2147483647 w 413"/>
              <a:gd name="T83" fmla="*/ 2147483647 h 586"/>
              <a:gd name="T84" fmla="*/ 2147483647 w 413"/>
              <a:gd name="T85" fmla="*/ 2147483647 h 586"/>
              <a:gd name="T86" fmla="*/ 2147483647 w 413"/>
              <a:gd name="T87" fmla="*/ 2147483647 h 586"/>
              <a:gd name="T88" fmla="*/ 2147483647 w 413"/>
              <a:gd name="T89" fmla="*/ 2147483647 h 586"/>
              <a:gd name="T90" fmla="*/ 2147483647 w 413"/>
              <a:gd name="T91" fmla="*/ 2147483647 h 586"/>
              <a:gd name="T92" fmla="*/ 2147483647 w 413"/>
              <a:gd name="T93" fmla="*/ 2147483647 h 586"/>
              <a:gd name="T94" fmla="*/ 2147483647 w 413"/>
              <a:gd name="T95" fmla="*/ 2147483647 h 586"/>
              <a:gd name="T96" fmla="*/ 2147483647 w 413"/>
              <a:gd name="T97" fmla="*/ 2147483647 h 586"/>
              <a:gd name="T98" fmla="*/ 2147483647 w 413"/>
              <a:gd name="T99" fmla="*/ 2147483647 h 586"/>
              <a:gd name="T100" fmla="*/ 2147483647 w 413"/>
              <a:gd name="T101" fmla="*/ 2147483647 h 586"/>
              <a:gd name="T102" fmla="*/ 2147483647 w 413"/>
              <a:gd name="T103" fmla="*/ 2147483647 h 586"/>
              <a:gd name="T104" fmla="*/ 2147483647 w 413"/>
              <a:gd name="T105" fmla="*/ 2147483647 h 586"/>
              <a:gd name="T106" fmla="*/ 2147483647 w 413"/>
              <a:gd name="T107" fmla="*/ 0 h 5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3"/>
              <a:gd name="T163" fmla="*/ 0 h 586"/>
              <a:gd name="T164" fmla="*/ 413 w 413"/>
              <a:gd name="T165" fmla="*/ 586 h 58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3" h="586">
                <a:moveTo>
                  <a:pt x="354" y="530"/>
                </a:moveTo>
                <a:lnTo>
                  <a:pt x="354" y="527"/>
                </a:lnTo>
                <a:lnTo>
                  <a:pt x="376" y="527"/>
                </a:lnTo>
                <a:lnTo>
                  <a:pt x="376" y="530"/>
                </a:lnTo>
                <a:lnTo>
                  <a:pt x="354" y="530"/>
                </a:lnTo>
                <a:moveTo>
                  <a:pt x="151" y="310"/>
                </a:moveTo>
                <a:lnTo>
                  <a:pt x="151" y="308"/>
                </a:lnTo>
                <a:lnTo>
                  <a:pt x="172" y="308"/>
                </a:lnTo>
                <a:lnTo>
                  <a:pt x="172" y="310"/>
                </a:lnTo>
                <a:lnTo>
                  <a:pt x="151" y="310"/>
                </a:lnTo>
                <a:moveTo>
                  <a:pt x="191" y="310"/>
                </a:moveTo>
                <a:lnTo>
                  <a:pt x="191" y="308"/>
                </a:lnTo>
                <a:lnTo>
                  <a:pt x="213" y="308"/>
                </a:lnTo>
                <a:lnTo>
                  <a:pt x="213" y="310"/>
                </a:lnTo>
                <a:lnTo>
                  <a:pt x="191" y="310"/>
                </a:lnTo>
                <a:moveTo>
                  <a:pt x="234" y="310"/>
                </a:moveTo>
                <a:lnTo>
                  <a:pt x="234" y="308"/>
                </a:lnTo>
                <a:lnTo>
                  <a:pt x="253" y="308"/>
                </a:lnTo>
                <a:lnTo>
                  <a:pt x="253" y="310"/>
                </a:lnTo>
                <a:lnTo>
                  <a:pt x="234" y="310"/>
                </a:lnTo>
                <a:moveTo>
                  <a:pt x="68" y="93"/>
                </a:moveTo>
                <a:lnTo>
                  <a:pt x="68" y="88"/>
                </a:lnTo>
                <a:lnTo>
                  <a:pt x="90" y="88"/>
                </a:lnTo>
                <a:lnTo>
                  <a:pt x="90" y="93"/>
                </a:lnTo>
                <a:lnTo>
                  <a:pt x="68" y="93"/>
                </a:lnTo>
                <a:moveTo>
                  <a:pt x="111" y="93"/>
                </a:moveTo>
                <a:lnTo>
                  <a:pt x="111" y="88"/>
                </a:lnTo>
                <a:lnTo>
                  <a:pt x="130" y="88"/>
                </a:lnTo>
                <a:lnTo>
                  <a:pt x="130" y="93"/>
                </a:lnTo>
                <a:lnTo>
                  <a:pt x="111" y="93"/>
                </a:lnTo>
                <a:moveTo>
                  <a:pt x="83" y="0"/>
                </a:moveTo>
                <a:lnTo>
                  <a:pt x="45" y="88"/>
                </a:lnTo>
                <a:lnTo>
                  <a:pt x="50" y="88"/>
                </a:lnTo>
                <a:lnTo>
                  <a:pt x="50" y="93"/>
                </a:lnTo>
                <a:lnTo>
                  <a:pt x="42" y="93"/>
                </a:lnTo>
                <a:lnTo>
                  <a:pt x="0" y="187"/>
                </a:lnTo>
                <a:lnTo>
                  <a:pt x="118" y="308"/>
                </a:lnTo>
                <a:lnTo>
                  <a:pt x="130" y="308"/>
                </a:lnTo>
                <a:lnTo>
                  <a:pt x="130" y="310"/>
                </a:lnTo>
                <a:lnTo>
                  <a:pt x="123" y="310"/>
                </a:lnTo>
                <a:lnTo>
                  <a:pt x="333" y="527"/>
                </a:lnTo>
                <a:lnTo>
                  <a:pt x="335" y="527"/>
                </a:lnTo>
                <a:lnTo>
                  <a:pt x="335" y="530"/>
                </a:lnTo>
                <a:lnTo>
                  <a:pt x="392" y="586"/>
                </a:lnTo>
                <a:lnTo>
                  <a:pt x="411" y="530"/>
                </a:lnTo>
                <a:lnTo>
                  <a:pt x="397" y="530"/>
                </a:lnTo>
                <a:lnTo>
                  <a:pt x="397" y="527"/>
                </a:lnTo>
                <a:lnTo>
                  <a:pt x="413" y="527"/>
                </a:lnTo>
                <a:lnTo>
                  <a:pt x="413" y="525"/>
                </a:lnTo>
                <a:lnTo>
                  <a:pt x="279" y="310"/>
                </a:lnTo>
                <a:lnTo>
                  <a:pt x="274" y="310"/>
                </a:lnTo>
                <a:lnTo>
                  <a:pt x="274" y="308"/>
                </a:lnTo>
                <a:lnTo>
                  <a:pt x="276" y="308"/>
                </a:lnTo>
                <a:lnTo>
                  <a:pt x="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5" name="Freeform 219">
            <a:extLst>
              <a:ext uri="{FF2B5EF4-FFF2-40B4-BE49-F238E27FC236}">
                <a16:creationId xmlns:a16="http://schemas.microsoft.com/office/drawing/2014/main" id="{F2767F67-42EB-4771-954A-706FB1750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1754188"/>
            <a:ext cx="665163" cy="309562"/>
          </a:xfrm>
          <a:custGeom>
            <a:avLst/>
            <a:gdLst>
              <a:gd name="T0" fmla="*/ 2147483647 w 348"/>
              <a:gd name="T1" fmla="*/ 0 h 153"/>
              <a:gd name="T2" fmla="*/ 0 w 348"/>
              <a:gd name="T3" fmla="*/ 0 h 153"/>
              <a:gd name="T4" fmla="*/ 0 w 348"/>
              <a:gd name="T5" fmla="*/ 2147483647 h 153"/>
              <a:gd name="T6" fmla="*/ 0 w 348"/>
              <a:gd name="T7" fmla="*/ 2147483647 h 153"/>
              <a:gd name="T8" fmla="*/ 0 w 348"/>
              <a:gd name="T9" fmla="*/ 2147483647 h 153"/>
              <a:gd name="T10" fmla="*/ 2147483647 w 348"/>
              <a:gd name="T11" fmla="*/ 2147483647 h 153"/>
              <a:gd name="T12" fmla="*/ 2147483647 w 348"/>
              <a:gd name="T13" fmla="*/ 2147483647 h 153"/>
              <a:gd name="T14" fmla="*/ 2147483647 w 348"/>
              <a:gd name="T15" fmla="*/ 0 h 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8"/>
              <a:gd name="T25" fmla="*/ 0 h 153"/>
              <a:gd name="T26" fmla="*/ 348 w 348"/>
              <a:gd name="T27" fmla="*/ 153 h 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8" h="153">
                <a:moveTo>
                  <a:pt x="348" y="0"/>
                </a:moveTo>
                <a:lnTo>
                  <a:pt x="0" y="0"/>
                </a:lnTo>
                <a:lnTo>
                  <a:pt x="0" y="68"/>
                </a:lnTo>
                <a:lnTo>
                  <a:pt x="0" y="85"/>
                </a:lnTo>
                <a:lnTo>
                  <a:pt x="0" y="153"/>
                </a:lnTo>
                <a:lnTo>
                  <a:pt x="36" y="85"/>
                </a:lnTo>
                <a:lnTo>
                  <a:pt x="348" y="85"/>
                </a:lnTo>
                <a:lnTo>
                  <a:pt x="348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6" name="Freeform 220">
            <a:extLst>
              <a:ext uri="{FF2B5EF4-FFF2-40B4-BE49-F238E27FC236}">
                <a16:creationId xmlns:a16="http://schemas.microsoft.com/office/drawing/2014/main" id="{8CE08347-EB66-4496-8A14-DDCFEA46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176338"/>
            <a:ext cx="665163" cy="309562"/>
          </a:xfrm>
          <a:custGeom>
            <a:avLst/>
            <a:gdLst>
              <a:gd name="T0" fmla="*/ 2147483647 w 348"/>
              <a:gd name="T1" fmla="*/ 0 h 153"/>
              <a:gd name="T2" fmla="*/ 0 w 348"/>
              <a:gd name="T3" fmla="*/ 0 h 153"/>
              <a:gd name="T4" fmla="*/ 0 w 348"/>
              <a:gd name="T5" fmla="*/ 2147483647 h 153"/>
              <a:gd name="T6" fmla="*/ 0 w 348"/>
              <a:gd name="T7" fmla="*/ 2147483647 h 153"/>
              <a:gd name="T8" fmla="*/ 0 w 348"/>
              <a:gd name="T9" fmla="*/ 2147483647 h 153"/>
              <a:gd name="T10" fmla="*/ 2147483647 w 348"/>
              <a:gd name="T11" fmla="*/ 2147483647 h 153"/>
              <a:gd name="T12" fmla="*/ 2147483647 w 348"/>
              <a:gd name="T13" fmla="*/ 2147483647 h 153"/>
              <a:gd name="T14" fmla="*/ 2147483647 w 348"/>
              <a:gd name="T15" fmla="*/ 0 h 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8"/>
              <a:gd name="T25" fmla="*/ 0 h 153"/>
              <a:gd name="T26" fmla="*/ 348 w 348"/>
              <a:gd name="T27" fmla="*/ 153 h 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8" h="153">
                <a:moveTo>
                  <a:pt x="348" y="0"/>
                </a:moveTo>
                <a:lnTo>
                  <a:pt x="0" y="0"/>
                </a:lnTo>
                <a:lnTo>
                  <a:pt x="0" y="68"/>
                </a:lnTo>
                <a:lnTo>
                  <a:pt x="0" y="82"/>
                </a:lnTo>
                <a:lnTo>
                  <a:pt x="0" y="153"/>
                </a:lnTo>
                <a:lnTo>
                  <a:pt x="36" y="82"/>
                </a:lnTo>
                <a:lnTo>
                  <a:pt x="348" y="82"/>
                </a:lnTo>
                <a:lnTo>
                  <a:pt x="348" y="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7" name="Freeform 273">
            <a:extLst>
              <a:ext uri="{FF2B5EF4-FFF2-40B4-BE49-F238E27FC236}">
                <a16:creationId xmlns:a16="http://schemas.microsoft.com/office/drawing/2014/main" id="{B96E88E0-C604-47A5-B82C-6D919DBD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2960688"/>
            <a:ext cx="663575" cy="309562"/>
          </a:xfrm>
          <a:custGeom>
            <a:avLst/>
            <a:gdLst>
              <a:gd name="T0" fmla="*/ 2147483647 w 347"/>
              <a:gd name="T1" fmla="*/ 0 h 153"/>
              <a:gd name="T2" fmla="*/ 0 w 347"/>
              <a:gd name="T3" fmla="*/ 0 h 153"/>
              <a:gd name="T4" fmla="*/ 0 w 347"/>
              <a:gd name="T5" fmla="*/ 2147483647 h 153"/>
              <a:gd name="T6" fmla="*/ 0 w 347"/>
              <a:gd name="T7" fmla="*/ 2147483647 h 153"/>
              <a:gd name="T8" fmla="*/ 0 w 347"/>
              <a:gd name="T9" fmla="*/ 2147483647 h 153"/>
              <a:gd name="T10" fmla="*/ 2147483647 w 347"/>
              <a:gd name="T11" fmla="*/ 2147483647 h 153"/>
              <a:gd name="T12" fmla="*/ 2147483647 w 347"/>
              <a:gd name="T13" fmla="*/ 2147483647 h 153"/>
              <a:gd name="T14" fmla="*/ 2147483647 w 347"/>
              <a:gd name="T15" fmla="*/ 0 h 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7"/>
              <a:gd name="T25" fmla="*/ 0 h 153"/>
              <a:gd name="T26" fmla="*/ 347 w 347"/>
              <a:gd name="T27" fmla="*/ 153 h 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7" h="153">
                <a:moveTo>
                  <a:pt x="347" y="0"/>
                </a:moveTo>
                <a:lnTo>
                  <a:pt x="0" y="0"/>
                </a:lnTo>
                <a:lnTo>
                  <a:pt x="0" y="68"/>
                </a:lnTo>
                <a:lnTo>
                  <a:pt x="0" y="85"/>
                </a:lnTo>
                <a:lnTo>
                  <a:pt x="0" y="153"/>
                </a:lnTo>
                <a:lnTo>
                  <a:pt x="36" y="85"/>
                </a:lnTo>
                <a:lnTo>
                  <a:pt x="347" y="85"/>
                </a:lnTo>
                <a:lnTo>
                  <a:pt x="347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8" name="Freeform 284">
            <a:extLst>
              <a:ext uri="{FF2B5EF4-FFF2-40B4-BE49-F238E27FC236}">
                <a16:creationId xmlns:a16="http://schemas.microsoft.com/office/drawing/2014/main" id="{6DBD6BA4-18E9-4C7C-9FDF-4738E8C1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3224213"/>
            <a:ext cx="669925" cy="306387"/>
          </a:xfrm>
          <a:custGeom>
            <a:avLst/>
            <a:gdLst>
              <a:gd name="T0" fmla="*/ 2147483647 w 350"/>
              <a:gd name="T1" fmla="*/ 0 h 151"/>
              <a:gd name="T2" fmla="*/ 0 w 350"/>
              <a:gd name="T3" fmla="*/ 0 h 151"/>
              <a:gd name="T4" fmla="*/ 0 w 350"/>
              <a:gd name="T5" fmla="*/ 2147483647 h 151"/>
              <a:gd name="T6" fmla="*/ 0 w 350"/>
              <a:gd name="T7" fmla="*/ 2147483647 h 151"/>
              <a:gd name="T8" fmla="*/ 0 w 350"/>
              <a:gd name="T9" fmla="*/ 2147483647 h 151"/>
              <a:gd name="T10" fmla="*/ 2147483647 w 350"/>
              <a:gd name="T11" fmla="*/ 2147483647 h 151"/>
              <a:gd name="T12" fmla="*/ 2147483647 w 350"/>
              <a:gd name="T13" fmla="*/ 2147483647 h 151"/>
              <a:gd name="T14" fmla="*/ 2147483647 w 350"/>
              <a:gd name="T15" fmla="*/ 0 h 1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0"/>
              <a:gd name="T25" fmla="*/ 0 h 151"/>
              <a:gd name="T26" fmla="*/ 350 w 350"/>
              <a:gd name="T27" fmla="*/ 151 h 1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0" h="151">
                <a:moveTo>
                  <a:pt x="350" y="0"/>
                </a:moveTo>
                <a:lnTo>
                  <a:pt x="0" y="0"/>
                </a:lnTo>
                <a:lnTo>
                  <a:pt x="0" y="69"/>
                </a:lnTo>
                <a:lnTo>
                  <a:pt x="0" y="83"/>
                </a:lnTo>
                <a:lnTo>
                  <a:pt x="0" y="151"/>
                </a:lnTo>
                <a:lnTo>
                  <a:pt x="36" y="83"/>
                </a:lnTo>
                <a:lnTo>
                  <a:pt x="350" y="83"/>
                </a:lnTo>
                <a:lnTo>
                  <a:pt x="350" y="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9" name="Freeform 295">
            <a:extLst>
              <a:ext uri="{FF2B5EF4-FFF2-40B4-BE49-F238E27FC236}">
                <a16:creationId xmlns:a16="http://schemas.microsoft.com/office/drawing/2014/main" id="{64BA8126-8509-49A0-8B31-C6D5710D0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2136775"/>
            <a:ext cx="663575" cy="311150"/>
          </a:xfrm>
          <a:custGeom>
            <a:avLst/>
            <a:gdLst>
              <a:gd name="T0" fmla="*/ 2147483647 w 347"/>
              <a:gd name="T1" fmla="*/ 0 h 153"/>
              <a:gd name="T2" fmla="*/ 0 w 347"/>
              <a:gd name="T3" fmla="*/ 0 h 153"/>
              <a:gd name="T4" fmla="*/ 0 w 347"/>
              <a:gd name="T5" fmla="*/ 2147483647 h 153"/>
              <a:gd name="T6" fmla="*/ 0 w 347"/>
              <a:gd name="T7" fmla="*/ 2147483647 h 153"/>
              <a:gd name="T8" fmla="*/ 0 w 347"/>
              <a:gd name="T9" fmla="*/ 2147483647 h 153"/>
              <a:gd name="T10" fmla="*/ 2147483647 w 347"/>
              <a:gd name="T11" fmla="*/ 2147483647 h 153"/>
              <a:gd name="T12" fmla="*/ 2147483647 w 347"/>
              <a:gd name="T13" fmla="*/ 2147483647 h 153"/>
              <a:gd name="T14" fmla="*/ 2147483647 w 347"/>
              <a:gd name="T15" fmla="*/ 0 h 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7"/>
              <a:gd name="T25" fmla="*/ 0 h 153"/>
              <a:gd name="T26" fmla="*/ 347 w 347"/>
              <a:gd name="T27" fmla="*/ 153 h 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7" h="153">
                <a:moveTo>
                  <a:pt x="347" y="0"/>
                </a:moveTo>
                <a:lnTo>
                  <a:pt x="0" y="0"/>
                </a:lnTo>
                <a:lnTo>
                  <a:pt x="0" y="68"/>
                </a:lnTo>
                <a:lnTo>
                  <a:pt x="0" y="82"/>
                </a:lnTo>
                <a:lnTo>
                  <a:pt x="0" y="153"/>
                </a:lnTo>
                <a:lnTo>
                  <a:pt x="35" y="82"/>
                </a:lnTo>
                <a:lnTo>
                  <a:pt x="347" y="82"/>
                </a:lnTo>
                <a:lnTo>
                  <a:pt x="347" y="0"/>
                </a:lnTo>
                <a:close/>
              </a:path>
            </a:pathLst>
          </a:cu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0" name="任意多边形 100">
            <a:extLst>
              <a:ext uri="{FF2B5EF4-FFF2-40B4-BE49-F238E27FC236}">
                <a16:creationId xmlns:a16="http://schemas.microsoft.com/office/drawing/2014/main" id="{DE67F291-3A9C-406C-A0D3-436A5ED7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3297238"/>
            <a:ext cx="2581275" cy="2087562"/>
          </a:xfrm>
          <a:custGeom>
            <a:avLst/>
            <a:gdLst>
              <a:gd name="T0" fmla="*/ 1591853 w 1927860"/>
              <a:gd name="T1" fmla="*/ 0 h 1470660"/>
              <a:gd name="T2" fmla="*/ 0 w 1927860"/>
              <a:gd name="T3" fmla="*/ 5970638 h 1470660"/>
              <a:gd name="T4" fmla="*/ 6195989 w 1927860"/>
              <a:gd name="T5" fmla="*/ 5970638 h 1470660"/>
              <a:gd name="T6" fmla="*/ 1591853 w 1927860"/>
              <a:gd name="T7" fmla="*/ 0 h 1470660"/>
              <a:gd name="T8" fmla="*/ 0 60000 65536"/>
              <a:gd name="T9" fmla="*/ 0 60000 65536"/>
              <a:gd name="T10" fmla="*/ 0 60000 65536"/>
              <a:gd name="T11" fmla="*/ 0 60000 65536"/>
              <a:gd name="T12" fmla="*/ 0 w 1927860"/>
              <a:gd name="T13" fmla="*/ 0 h 1470660"/>
              <a:gd name="T14" fmla="*/ 1927860 w 1927860"/>
              <a:gd name="T15" fmla="*/ 1470660 h 14706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7860" h="1470660">
                <a:moveTo>
                  <a:pt x="495300" y="0"/>
                </a:moveTo>
                <a:lnTo>
                  <a:pt x="0" y="1470660"/>
                </a:lnTo>
                <a:lnTo>
                  <a:pt x="1927860" y="1470660"/>
                </a:lnTo>
                <a:lnTo>
                  <a:pt x="495300" y="0"/>
                </a:lnTo>
                <a:close/>
              </a:path>
            </a:pathLst>
          </a:custGeom>
          <a:solidFill>
            <a:srgbClr val="E93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1" name="任意多边形 101">
            <a:extLst>
              <a:ext uri="{FF2B5EF4-FFF2-40B4-BE49-F238E27FC236}">
                <a16:creationId xmlns:a16="http://schemas.microsoft.com/office/drawing/2014/main" id="{4358D99D-5C46-4797-8025-C2156867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2085975"/>
            <a:ext cx="2101850" cy="3298825"/>
          </a:xfrm>
          <a:custGeom>
            <a:avLst/>
            <a:gdLst>
              <a:gd name="T0" fmla="*/ 3331286 w 1569720"/>
              <a:gd name="T1" fmla="*/ 0 h 2324100"/>
              <a:gd name="T2" fmla="*/ 0 w 1569720"/>
              <a:gd name="T3" fmla="*/ 9433495 h 2324100"/>
              <a:gd name="T4" fmla="*/ 5045918 w 1569720"/>
              <a:gd name="T5" fmla="*/ 9433495 h 2324100"/>
              <a:gd name="T6" fmla="*/ 3331286 w 1569720"/>
              <a:gd name="T7" fmla="*/ 0 h 2324100"/>
              <a:gd name="T8" fmla="*/ 0 60000 65536"/>
              <a:gd name="T9" fmla="*/ 0 60000 65536"/>
              <a:gd name="T10" fmla="*/ 0 60000 65536"/>
              <a:gd name="T11" fmla="*/ 0 60000 65536"/>
              <a:gd name="T12" fmla="*/ 0 w 1569720"/>
              <a:gd name="T13" fmla="*/ 0 h 2324100"/>
              <a:gd name="T14" fmla="*/ 1569720 w 1569720"/>
              <a:gd name="T15" fmla="*/ 2324100 h 2324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9720" h="2324100">
                <a:moveTo>
                  <a:pt x="1036320" y="0"/>
                </a:moveTo>
                <a:lnTo>
                  <a:pt x="0" y="2324100"/>
                </a:lnTo>
                <a:lnTo>
                  <a:pt x="1569720" y="2324100"/>
                </a:lnTo>
                <a:lnTo>
                  <a:pt x="1036320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2" name="任意多边形 102">
            <a:extLst>
              <a:ext uri="{FF2B5EF4-FFF2-40B4-BE49-F238E27FC236}">
                <a16:creationId xmlns:a16="http://schemas.microsoft.com/office/drawing/2014/main" id="{D88F20BE-EEED-4298-B8C1-13C91391E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512888"/>
            <a:ext cx="2162175" cy="3871912"/>
          </a:xfrm>
          <a:custGeom>
            <a:avLst/>
            <a:gdLst>
              <a:gd name="T0" fmla="*/ 3301330 w 1615440"/>
              <a:gd name="T1" fmla="*/ 0 h 2727960"/>
              <a:gd name="T2" fmla="*/ 0 w 1615440"/>
              <a:gd name="T3" fmla="*/ 11071026 h 2727960"/>
              <a:gd name="T4" fmla="*/ 5184308 w 1615440"/>
              <a:gd name="T5" fmla="*/ 11071026 h 2727960"/>
              <a:gd name="T6" fmla="*/ 3301330 w 1615440"/>
              <a:gd name="T7" fmla="*/ 0 h 2727960"/>
              <a:gd name="T8" fmla="*/ 0 60000 65536"/>
              <a:gd name="T9" fmla="*/ 0 60000 65536"/>
              <a:gd name="T10" fmla="*/ 0 60000 65536"/>
              <a:gd name="T11" fmla="*/ 0 60000 65536"/>
              <a:gd name="T12" fmla="*/ 0 w 1615440"/>
              <a:gd name="T13" fmla="*/ 0 h 2727960"/>
              <a:gd name="T14" fmla="*/ 1615440 w 1615440"/>
              <a:gd name="T15" fmla="*/ 2727960 h 2727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5440" h="2727960">
                <a:moveTo>
                  <a:pt x="1028700" y="0"/>
                </a:moveTo>
                <a:lnTo>
                  <a:pt x="0" y="2727960"/>
                </a:lnTo>
                <a:lnTo>
                  <a:pt x="1615440" y="2727960"/>
                </a:lnTo>
                <a:lnTo>
                  <a:pt x="1028700" y="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3" name="任意多边形 103">
            <a:extLst>
              <a:ext uri="{FF2B5EF4-FFF2-40B4-BE49-F238E27FC236}">
                <a16:creationId xmlns:a16="http://schemas.microsoft.com/office/drawing/2014/main" id="{0326BE1F-5854-40F3-901F-F576E1BE1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3535363"/>
            <a:ext cx="3357562" cy="1849437"/>
          </a:xfrm>
          <a:custGeom>
            <a:avLst/>
            <a:gdLst>
              <a:gd name="T0" fmla="*/ 3750930 w 2506980"/>
              <a:gd name="T1" fmla="*/ 0 h 1303020"/>
              <a:gd name="T2" fmla="*/ 0 w 2506980"/>
              <a:gd name="T3" fmla="*/ 5288163 h 1303020"/>
              <a:gd name="T4" fmla="*/ 8065724 w 2506980"/>
              <a:gd name="T5" fmla="*/ 5288163 h 1303020"/>
              <a:gd name="T6" fmla="*/ 3750930 w 2506980"/>
              <a:gd name="T7" fmla="*/ 0 h 1303020"/>
              <a:gd name="T8" fmla="*/ 0 60000 65536"/>
              <a:gd name="T9" fmla="*/ 0 60000 65536"/>
              <a:gd name="T10" fmla="*/ 0 60000 65536"/>
              <a:gd name="T11" fmla="*/ 0 60000 65536"/>
              <a:gd name="T12" fmla="*/ 0 w 2506980"/>
              <a:gd name="T13" fmla="*/ 0 h 1303020"/>
              <a:gd name="T14" fmla="*/ 2506980 w 2506980"/>
              <a:gd name="T15" fmla="*/ 1303020 h 1303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06980" h="1303020">
                <a:moveTo>
                  <a:pt x="1165860" y="0"/>
                </a:moveTo>
                <a:lnTo>
                  <a:pt x="0" y="1303020"/>
                </a:lnTo>
                <a:lnTo>
                  <a:pt x="2506980" y="1303020"/>
                </a:lnTo>
                <a:lnTo>
                  <a:pt x="1165860" y="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4" name="任意多边形 104">
            <a:extLst>
              <a:ext uri="{FF2B5EF4-FFF2-40B4-BE49-F238E27FC236}">
                <a16:creationId xmlns:a16="http://schemas.microsoft.com/office/drawing/2014/main" id="{12D3B7AA-AF0B-452B-A878-891B0021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443163"/>
            <a:ext cx="2101850" cy="2941637"/>
          </a:xfrm>
          <a:custGeom>
            <a:avLst/>
            <a:gdLst>
              <a:gd name="T0" fmla="*/ 2229023 w 1569720"/>
              <a:gd name="T1" fmla="*/ 0 h 2072640"/>
              <a:gd name="T2" fmla="*/ 0 w 1569720"/>
              <a:gd name="T3" fmla="*/ 8409779 h 2072640"/>
              <a:gd name="T4" fmla="*/ 5045918 w 1569720"/>
              <a:gd name="T5" fmla="*/ 8409779 h 2072640"/>
              <a:gd name="T6" fmla="*/ 2229023 w 1569720"/>
              <a:gd name="T7" fmla="*/ 0 h 2072640"/>
              <a:gd name="T8" fmla="*/ 0 60000 65536"/>
              <a:gd name="T9" fmla="*/ 0 60000 65536"/>
              <a:gd name="T10" fmla="*/ 0 60000 65536"/>
              <a:gd name="T11" fmla="*/ 0 60000 65536"/>
              <a:gd name="T12" fmla="*/ 0 w 1569720"/>
              <a:gd name="T13" fmla="*/ 0 h 2072640"/>
              <a:gd name="T14" fmla="*/ 1569720 w 1569720"/>
              <a:gd name="T15" fmla="*/ 2072640 h 2072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9720" h="2072640">
                <a:moveTo>
                  <a:pt x="693420" y="0"/>
                </a:moveTo>
                <a:lnTo>
                  <a:pt x="0" y="2072640"/>
                </a:lnTo>
                <a:lnTo>
                  <a:pt x="1569720" y="2072640"/>
                </a:lnTo>
                <a:lnTo>
                  <a:pt x="693420" y="0"/>
                </a:lnTo>
                <a:close/>
              </a:path>
            </a:pathLst>
          </a:cu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5" name="任意多边形 105">
            <a:extLst>
              <a:ext uri="{FF2B5EF4-FFF2-40B4-BE49-F238E27FC236}">
                <a16:creationId xmlns:a16="http://schemas.microsoft.com/office/drawing/2014/main" id="{1B53CA59-F179-49BC-8BB7-E2E770F3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263900"/>
            <a:ext cx="3294063" cy="2120900"/>
          </a:xfrm>
          <a:custGeom>
            <a:avLst/>
            <a:gdLst>
              <a:gd name="T0" fmla="*/ 3789519 w 2461260"/>
              <a:gd name="T1" fmla="*/ 0 h 1493520"/>
              <a:gd name="T2" fmla="*/ 0 w 2461260"/>
              <a:gd name="T3" fmla="*/ 6073620 h 1493520"/>
              <a:gd name="T4" fmla="*/ 7896871 w 2461260"/>
              <a:gd name="T5" fmla="*/ 6073620 h 1493520"/>
              <a:gd name="T6" fmla="*/ 3789519 w 2461260"/>
              <a:gd name="T7" fmla="*/ 0 h 1493520"/>
              <a:gd name="T8" fmla="*/ 0 60000 65536"/>
              <a:gd name="T9" fmla="*/ 0 60000 65536"/>
              <a:gd name="T10" fmla="*/ 0 60000 65536"/>
              <a:gd name="T11" fmla="*/ 0 60000 65536"/>
              <a:gd name="T12" fmla="*/ 0 w 2461260"/>
              <a:gd name="T13" fmla="*/ 0 h 1493520"/>
              <a:gd name="T14" fmla="*/ 2461260 w 2461260"/>
              <a:gd name="T15" fmla="*/ 1493520 h 1493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1260" h="1493520">
                <a:moveTo>
                  <a:pt x="1181100" y="0"/>
                </a:moveTo>
                <a:lnTo>
                  <a:pt x="0" y="1493520"/>
                </a:lnTo>
                <a:lnTo>
                  <a:pt x="2461260" y="1493520"/>
                </a:lnTo>
                <a:lnTo>
                  <a:pt x="1181100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6" name="任意多边形 106">
            <a:extLst>
              <a:ext uri="{FF2B5EF4-FFF2-40B4-BE49-F238E27FC236}">
                <a16:creationId xmlns:a16="http://schemas.microsoft.com/office/drawing/2014/main" id="{58F17EBC-57CF-48E3-A9AA-564B666A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784600"/>
            <a:ext cx="2327275" cy="1600200"/>
          </a:xfrm>
          <a:custGeom>
            <a:avLst/>
            <a:gdLst>
              <a:gd name="T0" fmla="*/ 3361297 w 1737360"/>
              <a:gd name="T1" fmla="*/ 0 h 1127760"/>
              <a:gd name="T2" fmla="*/ 0 w 1737360"/>
              <a:gd name="T3" fmla="*/ 4571376 h 1127760"/>
              <a:gd name="T4" fmla="*/ 5593986 w 1737360"/>
              <a:gd name="T5" fmla="*/ 4571376 h 1127760"/>
              <a:gd name="T6" fmla="*/ 3361297 w 1737360"/>
              <a:gd name="T7" fmla="*/ 0 h 1127760"/>
              <a:gd name="T8" fmla="*/ 0 60000 65536"/>
              <a:gd name="T9" fmla="*/ 0 60000 65536"/>
              <a:gd name="T10" fmla="*/ 0 60000 65536"/>
              <a:gd name="T11" fmla="*/ 0 60000 65536"/>
              <a:gd name="T12" fmla="*/ 0 w 1737360"/>
              <a:gd name="T13" fmla="*/ 0 h 1127760"/>
              <a:gd name="T14" fmla="*/ 1737360 w 1737360"/>
              <a:gd name="T15" fmla="*/ 1127760 h 1127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7360" h="1127760">
                <a:moveTo>
                  <a:pt x="1043940" y="0"/>
                </a:moveTo>
                <a:lnTo>
                  <a:pt x="0" y="1127760"/>
                </a:lnTo>
                <a:lnTo>
                  <a:pt x="1737360" y="1127760"/>
                </a:lnTo>
                <a:lnTo>
                  <a:pt x="1043940" y="0"/>
                </a:lnTo>
                <a:close/>
              </a:path>
            </a:pathLst>
          </a:cu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7" name="Freeform 218">
            <a:extLst>
              <a:ext uri="{FF2B5EF4-FFF2-40B4-BE49-F238E27FC236}">
                <a16:creationId xmlns:a16="http://schemas.microsoft.com/office/drawing/2014/main" id="{500B7CD5-D25B-42CE-96F5-E7B37002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3490913"/>
            <a:ext cx="663575" cy="307975"/>
          </a:xfrm>
          <a:custGeom>
            <a:avLst/>
            <a:gdLst>
              <a:gd name="T0" fmla="*/ 2147483647 w 347"/>
              <a:gd name="T1" fmla="*/ 0 h 152"/>
              <a:gd name="T2" fmla="*/ 0 w 347"/>
              <a:gd name="T3" fmla="*/ 0 h 152"/>
              <a:gd name="T4" fmla="*/ 0 w 347"/>
              <a:gd name="T5" fmla="*/ 2147483647 h 152"/>
              <a:gd name="T6" fmla="*/ 0 w 347"/>
              <a:gd name="T7" fmla="*/ 2147483647 h 152"/>
              <a:gd name="T8" fmla="*/ 0 w 347"/>
              <a:gd name="T9" fmla="*/ 2147483647 h 152"/>
              <a:gd name="T10" fmla="*/ 2147483647 w 347"/>
              <a:gd name="T11" fmla="*/ 2147483647 h 152"/>
              <a:gd name="T12" fmla="*/ 2147483647 w 347"/>
              <a:gd name="T13" fmla="*/ 2147483647 h 152"/>
              <a:gd name="T14" fmla="*/ 2147483647 w 347"/>
              <a:gd name="T15" fmla="*/ 0 h 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7"/>
              <a:gd name="T25" fmla="*/ 0 h 152"/>
              <a:gd name="T26" fmla="*/ 347 w 347"/>
              <a:gd name="T27" fmla="*/ 152 h 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7" h="152">
                <a:moveTo>
                  <a:pt x="347" y="0"/>
                </a:moveTo>
                <a:lnTo>
                  <a:pt x="0" y="0"/>
                </a:lnTo>
                <a:lnTo>
                  <a:pt x="0" y="69"/>
                </a:lnTo>
                <a:lnTo>
                  <a:pt x="0" y="83"/>
                </a:lnTo>
                <a:lnTo>
                  <a:pt x="0" y="152"/>
                </a:lnTo>
                <a:lnTo>
                  <a:pt x="35" y="83"/>
                </a:lnTo>
                <a:lnTo>
                  <a:pt x="347" y="83"/>
                </a:lnTo>
                <a:lnTo>
                  <a:pt x="347" y="0"/>
                </a:lnTo>
                <a:close/>
              </a:path>
            </a:pathLst>
          </a:cu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8" name="TextBox 464">
            <a:extLst>
              <a:ext uri="{FF2B5EF4-FFF2-40B4-BE49-F238E27FC236}">
                <a16:creationId xmlns:a16="http://schemas.microsoft.com/office/drawing/2014/main" id="{2777302A-B3CE-4285-80B3-2F8F4E22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2919413"/>
            <a:ext cx="806450" cy="242887"/>
          </a:xfrm>
          <a:prstGeom prst="rect">
            <a:avLst/>
          </a:prstGeom>
          <a:solidFill>
            <a:srgbClr val="E93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49" name="TextBox 465">
            <a:extLst>
              <a:ext uri="{FF2B5EF4-FFF2-40B4-BE49-F238E27FC236}">
                <a16:creationId xmlns:a16="http://schemas.microsoft.com/office/drawing/2014/main" id="{DB4D04AF-7358-4EE2-B0E4-3DE6EEDD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3452813"/>
            <a:ext cx="8064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0" name="TextBox 466">
            <a:extLst>
              <a:ext uri="{FF2B5EF4-FFF2-40B4-BE49-F238E27FC236}">
                <a16:creationId xmlns:a16="http://schemas.microsoft.com/office/drawing/2014/main" id="{904BE155-CEEB-4C5D-B88A-8B1F1A43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1714500"/>
            <a:ext cx="8048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1" name="TextBox 467">
            <a:extLst>
              <a:ext uri="{FF2B5EF4-FFF2-40B4-BE49-F238E27FC236}">
                <a16:creationId xmlns:a16="http://schemas.microsoft.com/office/drawing/2014/main" id="{57B60EAA-1010-4526-9837-5E7D77F4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1138238"/>
            <a:ext cx="8064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2" name="TextBox 468">
            <a:extLst>
              <a:ext uri="{FF2B5EF4-FFF2-40B4-BE49-F238E27FC236}">
                <a16:creationId xmlns:a16="http://schemas.microsoft.com/office/drawing/2014/main" id="{CE77B97D-18F9-4AC8-9380-A5AA315E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175000"/>
            <a:ext cx="8064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3" name="TextBox 469">
            <a:extLst>
              <a:ext uri="{FF2B5EF4-FFF2-40B4-BE49-F238E27FC236}">
                <a16:creationId xmlns:a16="http://schemas.microsoft.com/office/drawing/2014/main" id="{237F8610-6EC4-47E0-A27B-CF9C58C6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2101850"/>
            <a:ext cx="806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4" name="TextBox 470">
            <a:extLst>
              <a:ext uri="{FF2B5EF4-FFF2-40B4-BE49-F238E27FC236}">
                <a16:creationId xmlns:a16="http://schemas.microsoft.com/office/drawing/2014/main" id="{90CDB673-D6B7-43B0-9B01-5A2DE472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0" y="2038350"/>
            <a:ext cx="749300" cy="215900"/>
          </a:xfrm>
          <a:prstGeom prst="rect">
            <a:avLst/>
          </a:prstGeom>
          <a:solidFill>
            <a:srgbClr val="E93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5" name="TextBox 471">
            <a:extLst>
              <a:ext uri="{FF2B5EF4-FFF2-40B4-BE49-F238E27FC236}">
                <a16:creationId xmlns:a16="http://schemas.microsoft.com/office/drawing/2014/main" id="{FC86A76E-7CC0-4808-B72A-FC932A5F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913" y="2935288"/>
            <a:ext cx="1016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6" name="TextBox 473">
            <a:extLst>
              <a:ext uri="{FF2B5EF4-FFF2-40B4-BE49-F238E27FC236}">
                <a16:creationId xmlns:a16="http://schemas.microsoft.com/office/drawing/2014/main" id="{B9006F1C-4EC6-4B9A-8FA5-CD4C6B441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2017713"/>
            <a:ext cx="1189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7" name="TextBox 477">
            <a:extLst>
              <a:ext uri="{FF2B5EF4-FFF2-40B4-BE49-F238E27FC236}">
                <a16:creationId xmlns:a16="http://schemas.microsoft.com/office/drawing/2014/main" id="{B368B434-5CBB-4B8F-BFBF-6EA6B8D79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4910138"/>
            <a:ext cx="118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8" name="TextBox 481">
            <a:extLst>
              <a:ext uri="{FF2B5EF4-FFF2-40B4-BE49-F238E27FC236}">
                <a16:creationId xmlns:a16="http://schemas.microsoft.com/office/drawing/2014/main" id="{16EC3C52-A2AD-43FD-9C73-C5395DED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4332288"/>
            <a:ext cx="1189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59" name="TextBox 484">
            <a:extLst>
              <a:ext uri="{FF2B5EF4-FFF2-40B4-BE49-F238E27FC236}">
                <a16:creationId xmlns:a16="http://schemas.microsoft.com/office/drawing/2014/main" id="{8F81D987-7CB4-4020-8D46-FB27240A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3752850"/>
            <a:ext cx="118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60" name="TextBox 487">
            <a:extLst>
              <a:ext uri="{FF2B5EF4-FFF2-40B4-BE49-F238E27FC236}">
                <a16:creationId xmlns:a16="http://schemas.microsoft.com/office/drawing/2014/main" id="{461B89A3-F2DE-4BAF-8CF6-D79CC226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3175000"/>
            <a:ext cx="1189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61" name="TextBox 490">
            <a:extLst>
              <a:ext uri="{FF2B5EF4-FFF2-40B4-BE49-F238E27FC236}">
                <a16:creationId xmlns:a16="http://schemas.microsoft.com/office/drawing/2014/main" id="{3E9013E5-AAAF-4000-8983-92176EFF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2595563"/>
            <a:ext cx="118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62" name="TextBox 495">
            <a:extLst>
              <a:ext uri="{FF2B5EF4-FFF2-40B4-BE49-F238E27FC236}">
                <a16:creationId xmlns:a16="http://schemas.microsoft.com/office/drawing/2014/main" id="{D8B1AB96-732F-4F8B-97E4-21EA7B61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1438275"/>
            <a:ext cx="1189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25663" name="TextBox 498">
            <a:extLst>
              <a:ext uri="{FF2B5EF4-FFF2-40B4-BE49-F238E27FC236}">
                <a16:creationId xmlns:a16="http://schemas.microsoft.com/office/drawing/2014/main" id="{1D92F0B5-0FA8-4804-94DB-2478D286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288" y="860425"/>
            <a:ext cx="1189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6">
            <a:extLst>
              <a:ext uri="{FF2B5EF4-FFF2-40B4-BE49-F238E27FC236}">
                <a16:creationId xmlns:a16="http://schemas.microsoft.com/office/drawing/2014/main" id="{BE598637-0CA6-447B-9EB9-2EC41261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7">
            <a:extLst>
              <a:ext uri="{FF2B5EF4-FFF2-40B4-BE49-F238E27FC236}">
                <a16:creationId xmlns:a16="http://schemas.microsoft.com/office/drawing/2014/main" id="{608E3195-F653-49E8-B1DD-BDA0265C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628" name="Group 4">
            <a:extLst>
              <a:ext uri="{FF2B5EF4-FFF2-40B4-BE49-F238E27FC236}">
                <a16:creationId xmlns:a16="http://schemas.microsoft.com/office/drawing/2014/main" id="{A951ED61-B2FB-48F7-8980-5709AAB65B95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6676" name="矩形 1">
              <a:extLst>
                <a:ext uri="{FF2B5EF4-FFF2-40B4-BE49-F238E27FC236}">
                  <a16:creationId xmlns:a16="http://schemas.microsoft.com/office/drawing/2014/main" id="{DFA5A665-2A83-430C-9193-01DA07A8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7" name="矩形 12">
              <a:extLst>
                <a:ext uri="{FF2B5EF4-FFF2-40B4-BE49-F238E27FC236}">
                  <a16:creationId xmlns:a16="http://schemas.microsoft.com/office/drawing/2014/main" id="{DBA3A568-5BC3-49AE-B9F0-2AA60823A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8" name="矩形 13">
              <a:extLst>
                <a:ext uri="{FF2B5EF4-FFF2-40B4-BE49-F238E27FC236}">
                  <a16:creationId xmlns:a16="http://schemas.microsoft.com/office/drawing/2014/main" id="{0F9FFA69-BA58-4BBE-9BB9-A9FBB155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9" name="矩形 14">
              <a:extLst>
                <a:ext uri="{FF2B5EF4-FFF2-40B4-BE49-F238E27FC236}">
                  <a16:creationId xmlns:a16="http://schemas.microsoft.com/office/drawing/2014/main" id="{9157D8E9-BF6A-464E-ACB8-AA1306D04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0" name="矩形 15">
              <a:extLst>
                <a:ext uri="{FF2B5EF4-FFF2-40B4-BE49-F238E27FC236}">
                  <a16:creationId xmlns:a16="http://schemas.microsoft.com/office/drawing/2014/main" id="{A677F4ED-0AEA-4025-86CE-3BB9B446D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1" name="矩形 16">
              <a:extLst>
                <a:ext uri="{FF2B5EF4-FFF2-40B4-BE49-F238E27FC236}">
                  <a16:creationId xmlns:a16="http://schemas.microsoft.com/office/drawing/2014/main" id="{FA16DECB-1A00-479A-959A-9312D38C5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2" name="矩形 17">
              <a:extLst>
                <a:ext uri="{FF2B5EF4-FFF2-40B4-BE49-F238E27FC236}">
                  <a16:creationId xmlns:a16="http://schemas.microsoft.com/office/drawing/2014/main" id="{E67AAF4C-A633-4C9D-896A-0601100A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3" name="矩形 18">
              <a:extLst>
                <a:ext uri="{FF2B5EF4-FFF2-40B4-BE49-F238E27FC236}">
                  <a16:creationId xmlns:a16="http://schemas.microsoft.com/office/drawing/2014/main" id="{ACC6A5EF-B2FB-413D-9CAF-A08A0FCCE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4" name="矩形 19">
              <a:extLst>
                <a:ext uri="{FF2B5EF4-FFF2-40B4-BE49-F238E27FC236}">
                  <a16:creationId xmlns:a16="http://schemas.microsoft.com/office/drawing/2014/main" id="{3D13C8FB-36F7-4875-8307-5CD1B4029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5" name="矩形 20">
              <a:extLst>
                <a:ext uri="{FF2B5EF4-FFF2-40B4-BE49-F238E27FC236}">
                  <a16:creationId xmlns:a16="http://schemas.microsoft.com/office/drawing/2014/main" id="{7E4503BD-E9F9-4FEA-97C4-853385F7D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6" name="矩形 21">
              <a:extLst>
                <a:ext uri="{FF2B5EF4-FFF2-40B4-BE49-F238E27FC236}">
                  <a16:creationId xmlns:a16="http://schemas.microsoft.com/office/drawing/2014/main" id="{022027DD-02D9-4882-BC71-2CEDA0AD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7" name="矩形 22">
              <a:extLst>
                <a:ext uri="{FF2B5EF4-FFF2-40B4-BE49-F238E27FC236}">
                  <a16:creationId xmlns:a16="http://schemas.microsoft.com/office/drawing/2014/main" id="{94E004C3-4CC3-440E-AA03-AD5EDDCB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8" name="矩形 23">
              <a:extLst>
                <a:ext uri="{FF2B5EF4-FFF2-40B4-BE49-F238E27FC236}">
                  <a16:creationId xmlns:a16="http://schemas.microsoft.com/office/drawing/2014/main" id="{DF9772D4-7653-4678-9DBE-2F3AF88A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9" name="矩形 24">
              <a:extLst>
                <a:ext uri="{FF2B5EF4-FFF2-40B4-BE49-F238E27FC236}">
                  <a16:creationId xmlns:a16="http://schemas.microsoft.com/office/drawing/2014/main" id="{71904F04-8EC6-48CB-9D12-7E47E4A17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0" name="矩形 25">
              <a:extLst>
                <a:ext uri="{FF2B5EF4-FFF2-40B4-BE49-F238E27FC236}">
                  <a16:creationId xmlns:a16="http://schemas.microsoft.com/office/drawing/2014/main" id="{CD42D1B7-9077-4727-92FD-671AD84B4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1" name="矩形 26">
              <a:extLst>
                <a:ext uri="{FF2B5EF4-FFF2-40B4-BE49-F238E27FC236}">
                  <a16:creationId xmlns:a16="http://schemas.microsoft.com/office/drawing/2014/main" id="{79A8F612-EE40-4AA4-8033-B80B0856C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2" name="矩形 27">
              <a:extLst>
                <a:ext uri="{FF2B5EF4-FFF2-40B4-BE49-F238E27FC236}">
                  <a16:creationId xmlns:a16="http://schemas.microsoft.com/office/drawing/2014/main" id="{9439BCC7-662F-420E-B245-CA921B792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3" name="矩形 28">
              <a:extLst>
                <a:ext uri="{FF2B5EF4-FFF2-40B4-BE49-F238E27FC236}">
                  <a16:creationId xmlns:a16="http://schemas.microsoft.com/office/drawing/2014/main" id="{5AFB1A51-1A4A-430C-9D59-01694F2F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4" name="矩形 29">
              <a:extLst>
                <a:ext uri="{FF2B5EF4-FFF2-40B4-BE49-F238E27FC236}">
                  <a16:creationId xmlns:a16="http://schemas.microsoft.com/office/drawing/2014/main" id="{FFF34072-4543-4608-A48F-BB1896C1B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5" name="矩形 30">
              <a:extLst>
                <a:ext uri="{FF2B5EF4-FFF2-40B4-BE49-F238E27FC236}">
                  <a16:creationId xmlns:a16="http://schemas.microsoft.com/office/drawing/2014/main" id="{6043708A-A0ED-4B22-BBDF-0E139D437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96" name="矩形 34">
              <a:extLst>
                <a:ext uri="{FF2B5EF4-FFF2-40B4-BE49-F238E27FC236}">
                  <a16:creationId xmlns:a16="http://schemas.microsoft.com/office/drawing/2014/main" id="{A7E37486-0EAB-4EE7-ADC6-5776AFA3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629" name="Group 26">
            <a:extLst>
              <a:ext uri="{FF2B5EF4-FFF2-40B4-BE49-F238E27FC236}">
                <a16:creationId xmlns:a16="http://schemas.microsoft.com/office/drawing/2014/main" id="{E30809A1-7367-4C7A-A0E6-35DA5C237767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6655" name="矩形 36">
              <a:extLst>
                <a:ext uri="{FF2B5EF4-FFF2-40B4-BE49-F238E27FC236}">
                  <a16:creationId xmlns:a16="http://schemas.microsoft.com/office/drawing/2014/main" id="{DA69E301-8714-4894-8EA3-CFFD60CEF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6" name="矩形 37">
              <a:extLst>
                <a:ext uri="{FF2B5EF4-FFF2-40B4-BE49-F238E27FC236}">
                  <a16:creationId xmlns:a16="http://schemas.microsoft.com/office/drawing/2014/main" id="{88784CE0-1BE6-4806-8847-FA76C6B37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7" name="矩形 38">
              <a:extLst>
                <a:ext uri="{FF2B5EF4-FFF2-40B4-BE49-F238E27FC236}">
                  <a16:creationId xmlns:a16="http://schemas.microsoft.com/office/drawing/2014/main" id="{4339AE67-335C-47CF-AB73-CBB991616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8" name="矩形 39">
              <a:extLst>
                <a:ext uri="{FF2B5EF4-FFF2-40B4-BE49-F238E27FC236}">
                  <a16:creationId xmlns:a16="http://schemas.microsoft.com/office/drawing/2014/main" id="{90AC31D4-E2FE-4F38-8654-9617752D4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9" name="矩形 40">
              <a:extLst>
                <a:ext uri="{FF2B5EF4-FFF2-40B4-BE49-F238E27FC236}">
                  <a16:creationId xmlns:a16="http://schemas.microsoft.com/office/drawing/2014/main" id="{C8092212-0CAD-4170-8B42-DE0DAE33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0" name="矩形 41">
              <a:extLst>
                <a:ext uri="{FF2B5EF4-FFF2-40B4-BE49-F238E27FC236}">
                  <a16:creationId xmlns:a16="http://schemas.microsoft.com/office/drawing/2014/main" id="{60514EB7-BB7E-4056-8D3D-BEFB5D49D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1" name="矩形 42">
              <a:extLst>
                <a:ext uri="{FF2B5EF4-FFF2-40B4-BE49-F238E27FC236}">
                  <a16:creationId xmlns:a16="http://schemas.microsoft.com/office/drawing/2014/main" id="{76597379-AE90-4160-895D-B6E1C3893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2" name="矩形 43">
              <a:extLst>
                <a:ext uri="{FF2B5EF4-FFF2-40B4-BE49-F238E27FC236}">
                  <a16:creationId xmlns:a16="http://schemas.microsoft.com/office/drawing/2014/main" id="{87874750-CB66-476B-AC13-71CC7D07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3" name="矩形 44">
              <a:extLst>
                <a:ext uri="{FF2B5EF4-FFF2-40B4-BE49-F238E27FC236}">
                  <a16:creationId xmlns:a16="http://schemas.microsoft.com/office/drawing/2014/main" id="{3B3EDC71-DEE8-4CA1-BD5C-6EA3495C8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4" name="矩形 45">
              <a:extLst>
                <a:ext uri="{FF2B5EF4-FFF2-40B4-BE49-F238E27FC236}">
                  <a16:creationId xmlns:a16="http://schemas.microsoft.com/office/drawing/2014/main" id="{4A9E62CD-B874-4FEE-AD7B-554EDC420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5" name="矩形 46">
              <a:extLst>
                <a:ext uri="{FF2B5EF4-FFF2-40B4-BE49-F238E27FC236}">
                  <a16:creationId xmlns:a16="http://schemas.microsoft.com/office/drawing/2014/main" id="{D73A8CE5-A293-4AB6-9911-108ECC7AC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6" name="矩形 47">
              <a:extLst>
                <a:ext uri="{FF2B5EF4-FFF2-40B4-BE49-F238E27FC236}">
                  <a16:creationId xmlns:a16="http://schemas.microsoft.com/office/drawing/2014/main" id="{9D6B2AE7-8EA7-4774-AFC7-3BAC04042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7" name="矩形 48">
              <a:extLst>
                <a:ext uri="{FF2B5EF4-FFF2-40B4-BE49-F238E27FC236}">
                  <a16:creationId xmlns:a16="http://schemas.microsoft.com/office/drawing/2014/main" id="{F3FAE584-8BF3-49D5-AF71-F55AADD79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8" name="矩形 49">
              <a:extLst>
                <a:ext uri="{FF2B5EF4-FFF2-40B4-BE49-F238E27FC236}">
                  <a16:creationId xmlns:a16="http://schemas.microsoft.com/office/drawing/2014/main" id="{DA9FAB67-CD59-4546-B210-022294BB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9" name="矩形 50">
              <a:extLst>
                <a:ext uri="{FF2B5EF4-FFF2-40B4-BE49-F238E27FC236}">
                  <a16:creationId xmlns:a16="http://schemas.microsoft.com/office/drawing/2014/main" id="{DBFFD816-60AD-4BB3-80B3-DBBA7F33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0" name="矩形 51">
              <a:extLst>
                <a:ext uri="{FF2B5EF4-FFF2-40B4-BE49-F238E27FC236}">
                  <a16:creationId xmlns:a16="http://schemas.microsoft.com/office/drawing/2014/main" id="{89762846-7DC0-48D8-89C3-30EEE3675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1" name="矩形 52">
              <a:extLst>
                <a:ext uri="{FF2B5EF4-FFF2-40B4-BE49-F238E27FC236}">
                  <a16:creationId xmlns:a16="http://schemas.microsoft.com/office/drawing/2014/main" id="{D35DD963-8D31-4E96-AAE0-14D7744A7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2" name="矩形 53">
              <a:extLst>
                <a:ext uri="{FF2B5EF4-FFF2-40B4-BE49-F238E27FC236}">
                  <a16:creationId xmlns:a16="http://schemas.microsoft.com/office/drawing/2014/main" id="{637DC6E2-3DD2-43B6-B1C7-291F8D2FB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3" name="矩形 54">
              <a:extLst>
                <a:ext uri="{FF2B5EF4-FFF2-40B4-BE49-F238E27FC236}">
                  <a16:creationId xmlns:a16="http://schemas.microsoft.com/office/drawing/2014/main" id="{59ACEF5E-34CE-4F5C-AD83-AC52012BE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4" name="矩形 55">
              <a:extLst>
                <a:ext uri="{FF2B5EF4-FFF2-40B4-BE49-F238E27FC236}">
                  <a16:creationId xmlns:a16="http://schemas.microsoft.com/office/drawing/2014/main" id="{1FC22259-3B02-407B-BA93-05DC51BD3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5" name="矩形 56">
              <a:extLst>
                <a:ext uri="{FF2B5EF4-FFF2-40B4-BE49-F238E27FC236}">
                  <a16:creationId xmlns:a16="http://schemas.microsoft.com/office/drawing/2014/main" id="{7EACE4F2-0719-42D2-B39E-647930212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0" name="矩形 19">
            <a:extLst>
              <a:ext uri="{FF2B5EF4-FFF2-40B4-BE49-F238E27FC236}">
                <a16:creationId xmlns:a16="http://schemas.microsoft.com/office/drawing/2014/main" id="{BB2E046D-0B4E-4017-AA5D-188266C1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1" name="文本框 20">
            <a:extLst>
              <a:ext uri="{FF2B5EF4-FFF2-40B4-BE49-F238E27FC236}">
                <a16:creationId xmlns:a16="http://schemas.microsoft.com/office/drawing/2014/main" id="{C2A371DF-1A03-45FB-9ACD-54D5BA98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6632" name="矩形 21">
            <a:extLst>
              <a:ext uri="{FF2B5EF4-FFF2-40B4-BE49-F238E27FC236}">
                <a16:creationId xmlns:a16="http://schemas.microsoft.com/office/drawing/2014/main" id="{B0E0A58D-4998-4B21-ACD4-B3B96015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文本框 1">
            <a:extLst>
              <a:ext uri="{FF2B5EF4-FFF2-40B4-BE49-F238E27FC236}">
                <a16:creationId xmlns:a16="http://schemas.microsoft.com/office/drawing/2014/main" id="{37355440-DDCC-4F83-8A31-C004C2E2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36925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Summary of topics</a:t>
            </a:r>
            <a:endParaRPr lang="zh-CN" altLang="en-US" dirty="0"/>
          </a:p>
        </p:txBody>
      </p:sp>
      <p:grpSp>
        <p:nvGrpSpPr>
          <p:cNvPr id="4" name="Group 52">
            <a:extLst>
              <a:ext uri="{FF2B5EF4-FFF2-40B4-BE49-F238E27FC236}">
                <a16:creationId xmlns:a16="http://schemas.microsoft.com/office/drawing/2014/main" id="{4534001F-75B5-4A8E-A2C9-1EFBF3235525}"/>
              </a:ext>
            </a:extLst>
          </p:cNvPr>
          <p:cNvGrpSpPr>
            <a:grpSpLocks/>
          </p:cNvGrpSpPr>
          <p:nvPr/>
        </p:nvGrpSpPr>
        <p:grpSpPr bwMode="auto">
          <a:xfrm>
            <a:off x="2193925" y="544513"/>
            <a:ext cx="2305050" cy="1860550"/>
            <a:chOff x="0" y="0"/>
            <a:chExt cx="2305049" cy="1860551"/>
          </a:xfrm>
        </p:grpSpPr>
        <p:sp>
          <p:nvSpPr>
            <p:cNvPr id="26648" name="Freeform 5">
              <a:extLst>
                <a:ext uri="{FF2B5EF4-FFF2-40B4-BE49-F238E27FC236}">
                  <a16:creationId xmlns:a16="http://schemas.microsoft.com/office/drawing/2014/main" id="{73DEE00B-3E29-4C88-88B1-5277CF708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24" y="1246188"/>
              <a:ext cx="354012" cy="614363"/>
            </a:xfrm>
            <a:custGeom>
              <a:avLst/>
              <a:gdLst>
                <a:gd name="T0" fmla="*/ 2147483647 w 223"/>
                <a:gd name="T1" fmla="*/ 2147483647 h 387"/>
                <a:gd name="T2" fmla="*/ 0 w 223"/>
                <a:gd name="T3" fmla="*/ 2147483647 h 387"/>
                <a:gd name="T4" fmla="*/ 2147483647 w 223"/>
                <a:gd name="T5" fmla="*/ 0 h 387"/>
                <a:gd name="T6" fmla="*/ 2147483647 w 223"/>
                <a:gd name="T7" fmla="*/ 2147483647 h 387"/>
                <a:gd name="T8" fmla="*/ 2147483647 w 223"/>
                <a:gd name="T9" fmla="*/ 2147483647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387"/>
                <a:gd name="T17" fmla="*/ 223 w 223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387">
                  <a:moveTo>
                    <a:pt x="161" y="374"/>
                  </a:moveTo>
                  <a:lnTo>
                    <a:pt x="0" y="25"/>
                  </a:lnTo>
                  <a:lnTo>
                    <a:pt x="50" y="0"/>
                  </a:lnTo>
                  <a:lnTo>
                    <a:pt x="223" y="387"/>
                  </a:lnTo>
                  <a:lnTo>
                    <a:pt x="161" y="374"/>
                  </a:lnTo>
                  <a:close/>
                </a:path>
              </a:pathLst>
            </a:custGeom>
            <a:solidFill>
              <a:srgbClr val="216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Freeform 6">
              <a:extLst>
                <a:ext uri="{FF2B5EF4-FFF2-40B4-BE49-F238E27FC236}">
                  <a16:creationId xmlns:a16="http://schemas.microsoft.com/office/drawing/2014/main" id="{040680E0-EA8A-414A-81AB-6597EDFA3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49" y="1246188"/>
              <a:ext cx="354012" cy="593725"/>
            </a:xfrm>
            <a:custGeom>
              <a:avLst/>
              <a:gdLst>
                <a:gd name="T0" fmla="*/ 2147483647 w 223"/>
                <a:gd name="T1" fmla="*/ 2147483647 h 374"/>
                <a:gd name="T2" fmla="*/ 0 w 223"/>
                <a:gd name="T3" fmla="*/ 2147483647 h 374"/>
                <a:gd name="T4" fmla="*/ 2147483647 w 223"/>
                <a:gd name="T5" fmla="*/ 0 h 374"/>
                <a:gd name="T6" fmla="*/ 2147483647 w 223"/>
                <a:gd name="T7" fmla="*/ 2147483647 h 374"/>
                <a:gd name="T8" fmla="*/ 2147483647 w 223"/>
                <a:gd name="T9" fmla="*/ 2147483647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374"/>
                <a:gd name="T17" fmla="*/ 223 w 223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374">
                  <a:moveTo>
                    <a:pt x="161" y="362"/>
                  </a:moveTo>
                  <a:lnTo>
                    <a:pt x="0" y="13"/>
                  </a:lnTo>
                  <a:lnTo>
                    <a:pt x="49" y="0"/>
                  </a:lnTo>
                  <a:lnTo>
                    <a:pt x="223" y="374"/>
                  </a:lnTo>
                  <a:lnTo>
                    <a:pt x="161" y="362"/>
                  </a:lnTo>
                  <a:close/>
                </a:path>
              </a:pathLst>
            </a:custGeom>
            <a:solidFill>
              <a:srgbClr val="216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Freeform 7">
              <a:extLst>
                <a:ext uri="{FF2B5EF4-FFF2-40B4-BE49-F238E27FC236}">
                  <a16:creationId xmlns:a16="http://schemas.microsoft.com/office/drawing/2014/main" id="{2A6BA81E-207B-4D73-942C-F8883F7BF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7125"/>
              <a:ext cx="827087" cy="376238"/>
            </a:xfrm>
            <a:custGeom>
              <a:avLst/>
              <a:gdLst>
                <a:gd name="T0" fmla="*/ 2147483647 w 42"/>
                <a:gd name="T1" fmla="*/ 2147483647 h 19"/>
                <a:gd name="T2" fmla="*/ 2147483647 w 42"/>
                <a:gd name="T3" fmla="*/ 2147483647 h 19"/>
                <a:gd name="T4" fmla="*/ 2147483647 w 42"/>
                <a:gd name="T5" fmla="*/ 2147483647 h 19"/>
                <a:gd name="T6" fmla="*/ 2147483647 w 42"/>
                <a:gd name="T7" fmla="*/ 0 h 19"/>
                <a:gd name="T8" fmla="*/ 2147483647 w 42"/>
                <a:gd name="T9" fmla="*/ 0 h 19"/>
                <a:gd name="T10" fmla="*/ 2147483647 w 42"/>
                <a:gd name="T11" fmla="*/ 2147483647 h 19"/>
                <a:gd name="T12" fmla="*/ 2147483647 w 42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9"/>
                <a:gd name="T23" fmla="*/ 42 w 4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9">
                  <a:moveTo>
                    <a:pt x="26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9"/>
                    <a:pt x="26" y="19"/>
                  </a:cubicBezTo>
                  <a:close/>
                </a:path>
              </a:pathLst>
            </a:custGeom>
            <a:solidFill>
              <a:srgbClr val="216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Freeform 8">
              <a:extLst>
                <a:ext uri="{FF2B5EF4-FFF2-40B4-BE49-F238E27FC236}">
                  <a16:creationId xmlns:a16="http://schemas.microsoft.com/office/drawing/2014/main" id="{75468DE7-1179-4573-B4C2-9805EB25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7" y="0"/>
              <a:ext cx="1693862" cy="1503363"/>
            </a:xfrm>
            <a:custGeom>
              <a:avLst/>
              <a:gdLst>
                <a:gd name="T0" fmla="*/ 2147483647 w 86"/>
                <a:gd name="T1" fmla="*/ 2147483647 h 76"/>
                <a:gd name="T2" fmla="*/ 2147483647 w 86"/>
                <a:gd name="T3" fmla="*/ 2147483647 h 76"/>
                <a:gd name="T4" fmla="*/ 2147483647 w 86"/>
                <a:gd name="T5" fmla="*/ 2147483647 h 76"/>
                <a:gd name="T6" fmla="*/ 2147483647 w 86"/>
                <a:gd name="T7" fmla="*/ 2147483647 h 76"/>
                <a:gd name="T8" fmla="*/ 2147483647 w 86"/>
                <a:gd name="T9" fmla="*/ 2147483647 h 76"/>
                <a:gd name="T10" fmla="*/ 0 w 86"/>
                <a:gd name="T11" fmla="*/ 2147483647 h 76"/>
                <a:gd name="T12" fmla="*/ 2147483647 w 86"/>
                <a:gd name="T13" fmla="*/ 2147483647 h 76"/>
                <a:gd name="T14" fmla="*/ 2147483647 w 86"/>
                <a:gd name="T15" fmla="*/ 214748364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76"/>
                <a:gd name="T26" fmla="*/ 86 w 86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76">
                  <a:moveTo>
                    <a:pt x="79" y="6"/>
                  </a:moveTo>
                  <a:cubicBezTo>
                    <a:pt x="71" y="0"/>
                    <a:pt x="59" y="2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8" y="76"/>
                    <a:pt x="41" y="76"/>
                  </a:cubicBezTo>
                  <a:cubicBezTo>
                    <a:pt x="86" y="75"/>
                    <a:pt x="82" y="19"/>
                    <a:pt x="79" y="6"/>
                  </a:cubicBezTo>
                  <a:close/>
                </a:path>
              </a:pathLst>
            </a:custGeom>
            <a:solidFill>
              <a:srgbClr val="66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Freeform 9">
              <a:extLst>
                <a:ext uri="{FF2B5EF4-FFF2-40B4-BE49-F238E27FC236}">
                  <a16:creationId xmlns:a16="http://schemas.microsoft.com/office/drawing/2014/main" id="{43995B4D-623A-4BE5-8E58-E13867600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7" y="117475"/>
              <a:ext cx="315912" cy="296863"/>
            </a:xfrm>
            <a:custGeom>
              <a:avLst/>
              <a:gdLst>
                <a:gd name="T0" fmla="*/ 0 w 199"/>
                <a:gd name="T1" fmla="*/ 0 h 187"/>
                <a:gd name="T2" fmla="*/ 2147483647 w 199"/>
                <a:gd name="T3" fmla="*/ 2147483647 h 187"/>
                <a:gd name="T4" fmla="*/ 2147483647 w 199"/>
                <a:gd name="T5" fmla="*/ 2147483647 h 187"/>
                <a:gd name="T6" fmla="*/ 0 w 199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187"/>
                <a:gd name="T14" fmla="*/ 199 w 199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187">
                  <a:moveTo>
                    <a:pt x="0" y="0"/>
                  </a:moveTo>
                  <a:lnTo>
                    <a:pt x="199" y="113"/>
                  </a:lnTo>
                  <a:lnTo>
                    <a:pt x="1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Freeform 10">
              <a:extLst>
                <a:ext uri="{FF2B5EF4-FFF2-40B4-BE49-F238E27FC236}">
                  <a16:creationId xmlns:a16="http://schemas.microsoft.com/office/drawing/2014/main" id="{47146876-FF9C-4B02-B55F-F12FE33D8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2" y="177800"/>
              <a:ext cx="196850" cy="196850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0 w 10"/>
                <a:gd name="T9" fmla="*/ 2147483647 h 10"/>
                <a:gd name="T10" fmla="*/ 2147483647 w 10"/>
                <a:gd name="T11" fmla="*/ 0 h 10"/>
                <a:gd name="T12" fmla="*/ 2147483647 w 10"/>
                <a:gd name="T13" fmla="*/ 0 h 10"/>
                <a:gd name="T14" fmla="*/ 2147483647 w 10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0"/>
                <a:gd name="T26" fmla="*/ 10 w 1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216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Freeform 11">
              <a:extLst>
                <a:ext uri="{FF2B5EF4-FFF2-40B4-BE49-F238E27FC236}">
                  <a16:creationId xmlns:a16="http://schemas.microsoft.com/office/drawing/2014/main" id="{959C12D6-CE6F-4718-9997-9F9C1376C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99" y="434975"/>
              <a:ext cx="1044575" cy="890588"/>
            </a:xfrm>
            <a:custGeom>
              <a:avLst/>
              <a:gdLst>
                <a:gd name="T0" fmla="*/ 2147483647 w 53"/>
                <a:gd name="T1" fmla="*/ 2147483647 h 45"/>
                <a:gd name="T2" fmla="*/ 2147483647 w 53"/>
                <a:gd name="T3" fmla="*/ 2147483647 h 45"/>
                <a:gd name="T4" fmla="*/ 2147483647 w 53"/>
                <a:gd name="T5" fmla="*/ 2147483647 h 45"/>
                <a:gd name="T6" fmla="*/ 2147483647 w 53"/>
                <a:gd name="T7" fmla="*/ 2147483647 h 45"/>
                <a:gd name="T8" fmla="*/ 2147483647 w 53"/>
                <a:gd name="T9" fmla="*/ 2147483647 h 45"/>
                <a:gd name="T10" fmla="*/ 0 w 53"/>
                <a:gd name="T11" fmla="*/ 2147483647 h 45"/>
                <a:gd name="T12" fmla="*/ 2147483647 w 53"/>
                <a:gd name="T13" fmla="*/ 2147483647 h 45"/>
                <a:gd name="T14" fmla="*/ 2147483647 w 53"/>
                <a:gd name="T15" fmla="*/ 2147483647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45"/>
                <a:gd name="T26" fmla="*/ 53 w 5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45">
                  <a:moveTo>
                    <a:pt x="48" y="3"/>
                  </a:moveTo>
                  <a:cubicBezTo>
                    <a:pt x="44" y="0"/>
                    <a:pt x="35" y="0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5" y="45"/>
                    <a:pt x="25" y="45"/>
                  </a:cubicBezTo>
                  <a:cubicBezTo>
                    <a:pt x="52" y="44"/>
                    <a:pt x="53" y="7"/>
                    <a:pt x="48" y="3"/>
                  </a:cubicBezTo>
                  <a:close/>
                </a:path>
              </a:pathLst>
            </a:custGeom>
            <a:solidFill>
              <a:srgbClr val="2D9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60">
            <a:extLst>
              <a:ext uri="{FF2B5EF4-FFF2-40B4-BE49-F238E27FC236}">
                <a16:creationId xmlns:a16="http://schemas.microsoft.com/office/drawing/2014/main" id="{E91885F7-A99F-4E31-A21F-72B2B99ED1FD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638175"/>
            <a:ext cx="2352675" cy="1852613"/>
            <a:chOff x="0" y="0"/>
            <a:chExt cx="2286000" cy="1831976"/>
          </a:xfrm>
        </p:grpSpPr>
        <p:sp>
          <p:nvSpPr>
            <p:cNvPr id="26640" name="AutoShape 13">
              <a:extLst>
                <a:ext uri="{FF2B5EF4-FFF2-40B4-BE49-F238E27FC236}">
                  <a16:creationId xmlns:a16="http://schemas.microsoft.com/office/drawing/2014/main" id="{C69746CB-B60B-4008-A46B-8312D177AF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9050"/>
              <a:ext cx="2266950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5">
              <a:extLst>
                <a:ext uri="{FF2B5EF4-FFF2-40B4-BE49-F238E27FC236}">
                  <a16:creationId xmlns:a16="http://schemas.microsoft.com/office/drawing/2014/main" id="{8F3986B5-7B35-4B48-AA98-D41E9A7F1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8" y="1227138"/>
              <a:ext cx="349250" cy="604838"/>
            </a:xfrm>
            <a:custGeom>
              <a:avLst/>
              <a:gdLst>
                <a:gd name="T0" fmla="*/ 2147483647 w 220"/>
                <a:gd name="T1" fmla="*/ 2147483647 h 381"/>
                <a:gd name="T2" fmla="*/ 2147483647 w 220"/>
                <a:gd name="T3" fmla="*/ 2147483647 h 381"/>
                <a:gd name="T4" fmla="*/ 2147483647 w 220"/>
                <a:gd name="T5" fmla="*/ 0 h 381"/>
                <a:gd name="T6" fmla="*/ 0 w 220"/>
                <a:gd name="T7" fmla="*/ 2147483647 h 381"/>
                <a:gd name="T8" fmla="*/ 2147483647 w 220"/>
                <a:gd name="T9" fmla="*/ 2147483647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81"/>
                <a:gd name="T17" fmla="*/ 220 w 220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81">
                  <a:moveTo>
                    <a:pt x="61" y="369"/>
                  </a:moveTo>
                  <a:lnTo>
                    <a:pt x="220" y="25"/>
                  </a:lnTo>
                  <a:lnTo>
                    <a:pt x="171" y="0"/>
                  </a:lnTo>
                  <a:lnTo>
                    <a:pt x="0" y="381"/>
                  </a:lnTo>
                  <a:lnTo>
                    <a:pt x="61" y="369"/>
                  </a:lnTo>
                  <a:close/>
                </a:path>
              </a:pathLst>
            </a:custGeom>
            <a:solidFill>
              <a:srgbClr val="2B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6">
              <a:extLst>
                <a:ext uri="{FF2B5EF4-FFF2-40B4-BE49-F238E27FC236}">
                  <a16:creationId xmlns:a16="http://schemas.microsoft.com/office/drawing/2014/main" id="{29E86063-22D2-4FA7-B5AB-9A155C67B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3" y="1208088"/>
              <a:ext cx="347663" cy="604838"/>
            </a:xfrm>
            <a:custGeom>
              <a:avLst/>
              <a:gdLst>
                <a:gd name="T0" fmla="*/ 2147483647 w 219"/>
                <a:gd name="T1" fmla="*/ 2147483647 h 381"/>
                <a:gd name="T2" fmla="*/ 2147483647 w 219"/>
                <a:gd name="T3" fmla="*/ 2147483647 h 381"/>
                <a:gd name="T4" fmla="*/ 2147483647 w 219"/>
                <a:gd name="T5" fmla="*/ 0 h 381"/>
                <a:gd name="T6" fmla="*/ 0 w 219"/>
                <a:gd name="T7" fmla="*/ 2147483647 h 381"/>
                <a:gd name="T8" fmla="*/ 2147483647 w 219"/>
                <a:gd name="T9" fmla="*/ 2147483647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381"/>
                <a:gd name="T17" fmla="*/ 219 w 219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381">
                  <a:moveTo>
                    <a:pt x="61" y="368"/>
                  </a:moveTo>
                  <a:lnTo>
                    <a:pt x="219" y="25"/>
                  </a:lnTo>
                  <a:lnTo>
                    <a:pt x="170" y="0"/>
                  </a:lnTo>
                  <a:lnTo>
                    <a:pt x="0" y="381"/>
                  </a:lnTo>
                  <a:lnTo>
                    <a:pt x="61" y="368"/>
                  </a:lnTo>
                  <a:close/>
                </a:path>
              </a:pathLst>
            </a:custGeom>
            <a:solidFill>
              <a:srgbClr val="2B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Freeform 17">
              <a:extLst>
                <a:ext uri="{FF2B5EF4-FFF2-40B4-BE49-F238E27FC236}">
                  <a16:creationId xmlns:a16="http://schemas.microsoft.com/office/drawing/2014/main" id="{3D286C18-0241-41F5-AB05-C899E993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150" y="1111250"/>
              <a:ext cx="831850" cy="350838"/>
            </a:xfrm>
            <a:custGeom>
              <a:avLst/>
              <a:gdLst>
                <a:gd name="T0" fmla="*/ 2147483647 w 43"/>
                <a:gd name="T1" fmla="*/ 2147483647 h 18"/>
                <a:gd name="T2" fmla="*/ 2147483647 w 43"/>
                <a:gd name="T3" fmla="*/ 2147483647 h 18"/>
                <a:gd name="T4" fmla="*/ 2147483647 w 43"/>
                <a:gd name="T5" fmla="*/ 2147483647 h 18"/>
                <a:gd name="T6" fmla="*/ 2147483647 w 43"/>
                <a:gd name="T7" fmla="*/ 0 h 18"/>
                <a:gd name="T8" fmla="*/ 0 w 43"/>
                <a:gd name="T9" fmla="*/ 0 h 18"/>
                <a:gd name="T10" fmla="*/ 2147483647 w 43"/>
                <a:gd name="T11" fmla="*/ 2147483647 h 18"/>
                <a:gd name="T12" fmla="*/ 2147483647 w 43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8"/>
                <a:gd name="T23" fmla="*/ 43 w 4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8">
                  <a:moveTo>
                    <a:pt x="17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3" y="16"/>
                    <a:pt x="41" y="1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6" y="18"/>
                    <a:pt x="17" y="18"/>
                  </a:cubicBezTo>
                  <a:close/>
                </a:path>
              </a:pathLst>
            </a:custGeom>
            <a:solidFill>
              <a:srgbClr val="2B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Freeform 18">
              <a:extLst>
                <a:ext uri="{FF2B5EF4-FFF2-40B4-BE49-F238E27FC236}">
                  <a16:creationId xmlns:a16="http://schemas.microsoft.com/office/drawing/2014/main" id="{14541B0E-F8C8-492F-81B9-7FFCFEB43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" y="0"/>
              <a:ext cx="1666875" cy="1462088"/>
            </a:xfrm>
            <a:custGeom>
              <a:avLst/>
              <a:gdLst>
                <a:gd name="T0" fmla="*/ 2147483647 w 86"/>
                <a:gd name="T1" fmla="*/ 2147483647 h 75"/>
                <a:gd name="T2" fmla="*/ 2147483647 w 86"/>
                <a:gd name="T3" fmla="*/ 2147483647 h 75"/>
                <a:gd name="T4" fmla="*/ 2147483647 w 86"/>
                <a:gd name="T5" fmla="*/ 2147483647 h 75"/>
                <a:gd name="T6" fmla="*/ 2147483647 w 86"/>
                <a:gd name="T7" fmla="*/ 2147483647 h 75"/>
                <a:gd name="T8" fmla="*/ 2147483647 w 86"/>
                <a:gd name="T9" fmla="*/ 2147483647 h 75"/>
                <a:gd name="T10" fmla="*/ 2147483647 w 86"/>
                <a:gd name="T11" fmla="*/ 2147483647 h 75"/>
                <a:gd name="T12" fmla="*/ 2147483647 w 86"/>
                <a:gd name="T13" fmla="*/ 2147483647 h 75"/>
                <a:gd name="T14" fmla="*/ 2147483647 w 86"/>
                <a:gd name="T15" fmla="*/ 2147483647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75"/>
                <a:gd name="T26" fmla="*/ 86 w 86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75">
                  <a:moveTo>
                    <a:pt x="7" y="6"/>
                  </a:moveTo>
                  <a:cubicBezTo>
                    <a:pt x="15" y="0"/>
                    <a:pt x="27" y="1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5"/>
                    <a:pt x="78" y="75"/>
                    <a:pt x="45" y="75"/>
                  </a:cubicBezTo>
                  <a:cubicBezTo>
                    <a:pt x="0" y="75"/>
                    <a:pt x="4" y="19"/>
                    <a:pt x="7" y="6"/>
                  </a:cubicBezTo>
                  <a:close/>
                </a:path>
              </a:pathLst>
            </a:custGeom>
            <a:solidFill>
              <a:srgbClr val="36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19">
              <a:extLst>
                <a:ext uri="{FF2B5EF4-FFF2-40B4-BE49-F238E27FC236}">
                  <a16:creationId xmlns:a16="http://schemas.microsoft.com/office/drawing/2014/main" id="{F0986DFA-6B98-4342-9503-B1C68D51A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7475"/>
              <a:ext cx="311150" cy="292100"/>
            </a:xfrm>
            <a:custGeom>
              <a:avLst/>
              <a:gdLst>
                <a:gd name="T0" fmla="*/ 2147483647 w 196"/>
                <a:gd name="T1" fmla="*/ 0 h 184"/>
                <a:gd name="T2" fmla="*/ 0 w 196"/>
                <a:gd name="T3" fmla="*/ 2147483647 h 184"/>
                <a:gd name="T4" fmla="*/ 2147483647 w 196"/>
                <a:gd name="T5" fmla="*/ 2147483647 h 184"/>
                <a:gd name="T6" fmla="*/ 2147483647 w 19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184"/>
                <a:gd name="T14" fmla="*/ 196 w 19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84">
                  <a:moveTo>
                    <a:pt x="196" y="0"/>
                  </a:moveTo>
                  <a:lnTo>
                    <a:pt x="0" y="110"/>
                  </a:lnTo>
                  <a:lnTo>
                    <a:pt x="183" y="18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CC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20">
              <a:extLst>
                <a:ext uri="{FF2B5EF4-FFF2-40B4-BE49-F238E27FC236}">
                  <a16:creationId xmlns:a16="http://schemas.microsoft.com/office/drawing/2014/main" id="{99AAC509-8279-4A5E-B4F8-884BD5D24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174625"/>
              <a:ext cx="193675" cy="195263"/>
            </a:xfrm>
            <a:custGeom>
              <a:avLst/>
              <a:gdLst>
                <a:gd name="T0" fmla="*/ 0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0 h 10"/>
                <a:gd name="T12" fmla="*/ 2147483647 w 10"/>
                <a:gd name="T13" fmla="*/ 0 h 10"/>
                <a:gd name="T14" fmla="*/ 0 w 10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0"/>
                <a:gd name="T26" fmla="*/ 10 w 1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0"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B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Freeform 21">
              <a:extLst>
                <a:ext uri="{FF2B5EF4-FFF2-40B4-BE49-F238E27FC236}">
                  <a16:creationId xmlns:a16="http://schemas.microsoft.com/office/drawing/2014/main" id="{E2582016-919A-4B45-A3F2-C70B58234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63" y="428625"/>
              <a:ext cx="1027113" cy="877888"/>
            </a:xfrm>
            <a:custGeom>
              <a:avLst/>
              <a:gdLst>
                <a:gd name="T0" fmla="*/ 2147483647 w 53"/>
                <a:gd name="T1" fmla="*/ 2147483647 h 45"/>
                <a:gd name="T2" fmla="*/ 2147483647 w 53"/>
                <a:gd name="T3" fmla="*/ 2147483647 h 45"/>
                <a:gd name="T4" fmla="*/ 2147483647 w 53"/>
                <a:gd name="T5" fmla="*/ 2147483647 h 45"/>
                <a:gd name="T6" fmla="*/ 2147483647 w 53"/>
                <a:gd name="T7" fmla="*/ 2147483647 h 45"/>
                <a:gd name="T8" fmla="*/ 2147483647 w 53"/>
                <a:gd name="T9" fmla="*/ 2147483647 h 45"/>
                <a:gd name="T10" fmla="*/ 2147483647 w 53"/>
                <a:gd name="T11" fmla="*/ 2147483647 h 45"/>
                <a:gd name="T12" fmla="*/ 2147483647 w 53"/>
                <a:gd name="T13" fmla="*/ 2147483647 h 45"/>
                <a:gd name="T14" fmla="*/ 2147483647 w 53"/>
                <a:gd name="T15" fmla="*/ 2147483647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45"/>
                <a:gd name="T26" fmla="*/ 53 w 5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45">
                  <a:moveTo>
                    <a:pt x="6" y="3"/>
                  </a:moveTo>
                  <a:cubicBezTo>
                    <a:pt x="9" y="0"/>
                    <a:pt x="18" y="0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49" y="45"/>
                    <a:pt x="29" y="45"/>
                  </a:cubicBezTo>
                  <a:cubicBezTo>
                    <a:pt x="2" y="44"/>
                    <a:pt x="0" y="7"/>
                    <a:pt x="6" y="3"/>
                  </a:cubicBezTo>
                  <a:close/>
                </a:path>
              </a:pathLst>
            </a:custGeom>
            <a:solidFill>
              <a:srgbClr val="6CC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9525" name="图片 25">
            <a:extLst>
              <a:ext uri="{FF2B5EF4-FFF2-40B4-BE49-F238E27FC236}">
                <a16:creationId xmlns:a16="http://schemas.microsoft.com/office/drawing/2014/main" id="{0D099C41-D934-48AF-84AD-550EBAF7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87600"/>
            <a:ext cx="41513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6" name="图片 26">
            <a:extLst>
              <a:ext uri="{FF2B5EF4-FFF2-40B4-BE49-F238E27FC236}">
                <a16:creationId xmlns:a16="http://schemas.microsoft.com/office/drawing/2014/main" id="{2E2863DC-2FA8-4DB9-BBFA-3B75D3DE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409825"/>
            <a:ext cx="41211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7" name="矩形 27">
            <a:extLst>
              <a:ext uri="{FF2B5EF4-FFF2-40B4-BE49-F238E27FC236}">
                <a16:creationId xmlns:a16="http://schemas.microsoft.com/office/drawing/2014/main" id="{E4DFFECB-7A77-4150-9FB1-600CE75D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5002213"/>
            <a:ext cx="431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9528" name="矩形 28">
            <a:extLst>
              <a:ext uri="{FF2B5EF4-FFF2-40B4-BE49-F238E27FC236}">
                <a16:creationId xmlns:a16="http://schemas.microsoft.com/office/drawing/2014/main" id="{AA04D7DC-A90B-4613-A4E3-A40FF7E0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5002213"/>
            <a:ext cx="431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7" grpId="0" bldLvl="0" autoUpdateAnimBg="0"/>
      <p:bldP spid="1952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>
            <a:extLst>
              <a:ext uri="{FF2B5EF4-FFF2-40B4-BE49-F238E27FC236}">
                <a16:creationId xmlns:a16="http://schemas.microsoft.com/office/drawing/2014/main" id="{7F3C0509-C40F-4AE7-ABE6-BA6AFE0B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7">
            <a:extLst>
              <a:ext uri="{FF2B5EF4-FFF2-40B4-BE49-F238E27FC236}">
                <a16:creationId xmlns:a16="http://schemas.microsoft.com/office/drawing/2014/main" id="{85B39523-03DE-4166-B5B3-ADFBCC32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A2023AEB-4CBD-4F0C-8AAA-CC5AFFB36AB5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14430" name="矩形 1">
              <a:extLst>
                <a:ext uri="{FF2B5EF4-FFF2-40B4-BE49-F238E27FC236}">
                  <a16:creationId xmlns:a16="http://schemas.microsoft.com/office/drawing/2014/main" id="{52A88C61-BA42-4B5D-85B3-27FA9576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1" name="矩形 12">
              <a:extLst>
                <a:ext uri="{FF2B5EF4-FFF2-40B4-BE49-F238E27FC236}">
                  <a16:creationId xmlns:a16="http://schemas.microsoft.com/office/drawing/2014/main" id="{1EB32702-E448-4B44-BA1D-81B53C113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2" name="矩形 13">
              <a:extLst>
                <a:ext uri="{FF2B5EF4-FFF2-40B4-BE49-F238E27FC236}">
                  <a16:creationId xmlns:a16="http://schemas.microsoft.com/office/drawing/2014/main" id="{35E63881-D47C-4227-9DB2-FDFC5F754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3" name="矩形 14">
              <a:extLst>
                <a:ext uri="{FF2B5EF4-FFF2-40B4-BE49-F238E27FC236}">
                  <a16:creationId xmlns:a16="http://schemas.microsoft.com/office/drawing/2014/main" id="{82DB3FE5-82AF-4D27-9CC1-D7F6AF1A1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4" name="矩形 15">
              <a:extLst>
                <a:ext uri="{FF2B5EF4-FFF2-40B4-BE49-F238E27FC236}">
                  <a16:creationId xmlns:a16="http://schemas.microsoft.com/office/drawing/2014/main" id="{AE58B89F-B80B-4CBE-B67B-CDFFEAC4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5" name="矩形 16">
              <a:extLst>
                <a:ext uri="{FF2B5EF4-FFF2-40B4-BE49-F238E27FC236}">
                  <a16:creationId xmlns:a16="http://schemas.microsoft.com/office/drawing/2014/main" id="{8D1680BF-A6EB-4DDB-8994-01FE6C8E9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6" name="矩形 17">
              <a:extLst>
                <a:ext uri="{FF2B5EF4-FFF2-40B4-BE49-F238E27FC236}">
                  <a16:creationId xmlns:a16="http://schemas.microsoft.com/office/drawing/2014/main" id="{F35784DD-5F2A-423E-BDE4-0C775502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7" name="矩形 18">
              <a:extLst>
                <a:ext uri="{FF2B5EF4-FFF2-40B4-BE49-F238E27FC236}">
                  <a16:creationId xmlns:a16="http://schemas.microsoft.com/office/drawing/2014/main" id="{E96F435C-5765-445A-864B-FD6096EB8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8" name="矩形 19">
              <a:extLst>
                <a:ext uri="{FF2B5EF4-FFF2-40B4-BE49-F238E27FC236}">
                  <a16:creationId xmlns:a16="http://schemas.microsoft.com/office/drawing/2014/main" id="{6B378B25-1948-4E4A-A1BF-E67A64590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39" name="矩形 20">
              <a:extLst>
                <a:ext uri="{FF2B5EF4-FFF2-40B4-BE49-F238E27FC236}">
                  <a16:creationId xmlns:a16="http://schemas.microsoft.com/office/drawing/2014/main" id="{A8490CB9-2A44-4D09-A761-E797589D9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0" name="矩形 21">
              <a:extLst>
                <a:ext uri="{FF2B5EF4-FFF2-40B4-BE49-F238E27FC236}">
                  <a16:creationId xmlns:a16="http://schemas.microsoft.com/office/drawing/2014/main" id="{AE66ACE4-8CF9-417A-818E-5A70790A7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1" name="矩形 22">
              <a:extLst>
                <a:ext uri="{FF2B5EF4-FFF2-40B4-BE49-F238E27FC236}">
                  <a16:creationId xmlns:a16="http://schemas.microsoft.com/office/drawing/2014/main" id="{EA98C6DA-802C-40D4-ACDB-EA583B5BB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2" name="矩形 23">
              <a:extLst>
                <a:ext uri="{FF2B5EF4-FFF2-40B4-BE49-F238E27FC236}">
                  <a16:creationId xmlns:a16="http://schemas.microsoft.com/office/drawing/2014/main" id="{85BC77C4-48A7-414A-9380-B20FCC41D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3" name="矩形 24">
              <a:extLst>
                <a:ext uri="{FF2B5EF4-FFF2-40B4-BE49-F238E27FC236}">
                  <a16:creationId xmlns:a16="http://schemas.microsoft.com/office/drawing/2014/main" id="{324B9FF8-16B9-4FC5-BFBD-8A21AFDCC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4" name="矩形 25">
              <a:extLst>
                <a:ext uri="{FF2B5EF4-FFF2-40B4-BE49-F238E27FC236}">
                  <a16:creationId xmlns:a16="http://schemas.microsoft.com/office/drawing/2014/main" id="{67896330-6B46-40A9-A2C7-433A3ADA5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5" name="矩形 26">
              <a:extLst>
                <a:ext uri="{FF2B5EF4-FFF2-40B4-BE49-F238E27FC236}">
                  <a16:creationId xmlns:a16="http://schemas.microsoft.com/office/drawing/2014/main" id="{06FA7618-1870-4F0A-8CFA-489DDCDA2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6" name="矩形 27">
              <a:extLst>
                <a:ext uri="{FF2B5EF4-FFF2-40B4-BE49-F238E27FC236}">
                  <a16:creationId xmlns:a16="http://schemas.microsoft.com/office/drawing/2014/main" id="{07B94407-789D-4EA7-8926-961E31F7C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7" name="矩形 28">
              <a:extLst>
                <a:ext uri="{FF2B5EF4-FFF2-40B4-BE49-F238E27FC236}">
                  <a16:creationId xmlns:a16="http://schemas.microsoft.com/office/drawing/2014/main" id="{660E1126-92E9-42DE-8904-F94A8DA47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8" name="矩形 29">
              <a:extLst>
                <a:ext uri="{FF2B5EF4-FFF2-40B4-BE49-F238E27FC236}">
                  <a16:creationId xmlns:a16="http://schemas.microsoft.com/office/drawing/2014/main" id="{58C3D354-FEEE-432C-A484-9B810038F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49" name="矩形 30">
              <a:extLst>
                <a:ext uri="{FF2B5EF4-FFF2-40B4-BE49-F238E27FC236}">
                  <a16:creationId xmlns:a16="http://schemas.microsoft.com/office/drawing/2014/main" id="{461F5A4D-3391-439C-B369-FB4FC63EB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50" name="矩形 34">
              <a:extLst>
                <a:ext uri="{FF2B5EF4-FFF2-40B4-BE49-F238E27FC236}">
                  <a16:creationId xmlns:a16="http://schemas.microsoft.com/office/drawing/2014/main" id="{25938C30-2A2F-4544-92DC-53159A586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41" name="Group 26">
            <a:extLst>
              <a:ext uri="{FF2B5EF4-FFF2-40B4-BE49-F238E27FC236}">
                <a16:creationId xmlns:a16="http://schemas.microsoft.com/office/drawing/2014/main" id="{D5246BA6-374B-48AF-BEC1-4329259746B6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14409" name="矩形 36">
              <a:extLst>
                <a:ext uri="{FF2B5EF4-FFF2-40B4-BE49-F238E27FC236}">
                  <a16:creationId xmlns:a16="http://schemas.microsoft.com/office/drawing/2014/main" id="{3F39887B-3B62-43BF-8291-33BC217E0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0" name="矩形 37">
              <a:extLst>
                <a:ext uri="{FF2B5EF4-FFF2-40B4-BE49-F238E27FC236}">
                  <a16:creationId xmlns:a16="http://schemas.microsoft.com/office/drawing/2014/main" id="{FAFC8A3F-A608-4CBD-9BC0-5F02799F4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1" name="矩形 38">
              <a:extLst>
                <a:ext uri="{FF2B5EF4-FFF2-40B4-BE49-F238E27FC236}">
                  <a16:creationId xmlns:a16="http://schemas.microsoft.com/office/drawing/2014/main" id="{566122EA-3185-49FF-94DF-17353B27F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2" name="矩形 39">
              <a:extLst>
                <a:ext uri="{FF2B5EF4-FFF2-40B4-BE49-F238E27FC236}">
                  <a16:creationId xmlns:a16="http://schemas.microsoft.com/office/drawing/2014/main" id="{2989FE76-395C-4EFA-B270-9CC88B516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3" name="矩形 40">
              <a:extLst>
                <a:ext uri="{FF2B5EF4-FFF2-40B4-BE49-F238E27FC236}">
                  <a16:creationId xmlns:a16="http://schemas.microsoft.com/office/drawing/2014/main" id="{7AFB378F-F21F-462E-A46C-123D2F7EF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4" name="矩形 41">
              <a:extLst>
                <a:ext uri="{FF2B5EF4-FFF2-40B4-BE49-F238E27FC236}">
                  <a16:creationId xmlns:a16="http://schemas.microsoft.com/office/drawing/2014/main" id="{93A2FEC5-8B25-49C6-9AC1-DF09069DB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5" name="矩形 42">
              <a:extLst>
                <a:ext uri="{FF2B5EF4-FFF2-40B4-BE49-F238E27FC236}">
                  <a16:creationId xmlns:a16="http://schemas.microsoft.com/office/drawing/2014/main" id="{75944C8F-563F-4498-8537-37D3094D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6" name="矩形 43">
              <a:extLst>
                <a:ext uri="{FF2B5EF4-FFF2-40B4-BE49-F238E27FC236}">
                  <a16:creationId xmlns:a16="http://schemas.microsoft.com/office/drawing/2014/main" id="{392795DB-5CF6-436C-BA97-81662CB8B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7" name="矩形 44">
              <a:extLst>
                <a:ext uri="{FF2B5EF4-FFF2-40B4-BE49-F238E27FC236}">
                  <a16:creationId xmlns:a16="http://schemas.microsoft.com/office/drawing/2014/main" id="{F8422070-4F5F-4252-8D2B-E0FA00ECB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8" name="矩形 45">
              <a:extLst>
                <a:ext uri="{FF2B5EF4-FFF2-40B4-BE49-F238E27FC236}">
                  <a16:creationId xmlns:a16="http://schemas.microsoft.com/office/drawing/2014/main" id="{E2F5AEBC-62BB-4CD8-9B3D-E40EDB66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19" name="矩形 46">
              <a:extLst>
                <a:ext uri="{FF2B5EF4-FFF2-40B4-BE49-F238E27FC236}">
                  <a16:creationId xmlns:a16="http://schemas.microsoft.com/office/drawing/2014/main" id="{AF469937-98BF-491E-92D5-CF65C0B7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0" name="矩形 47">
              <a:extLst>
                <a:ext uri="{FF2B5EF4-FFF2-40B4-BE49-F238E27FC236}">
                  <a16:creationId xmlns:a16="http://schemas.microsoft.com/office/drawing/2014/main" id="{86E6F3B8-BF5D-495B-94CB-CEFF2EB87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1" name="矩形 48">
              <a:extLst>
                <a:ext uri="{FF2B5EF4-FFF2-40B4-BE49-F238E27FC236}">
                  <a16:creationId xmlns:a16="http://schemas.microsoft.com/office/drawing/2014/main" id="{F5DD0EBB-63EB-4605-9320-1C5318656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2" name="矩形 49">
              <a:extLst>
                <a:ext uri="{FF2B5EF4-FFF2-40B4-BE49-F238E27FC236}">
                  <a16:creationId xmlns:a16="http://schemas.microsoft.com/office/drawing/2014/main" id="{416158A1-1BD5-405C-B420-3118C999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3" name="矩形 50">
              <a:extLst>
                <a:ext uri="{FF2B5EF4-FFF2-40B4-BE49-F238E27FC236}">
                  <a16:creationId xmlns:a16="http://schemas.microsoft.com/office/drawing/2014/main" id="{7D18FEC6-9C61-4627-8068-C9E741E7A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4" name="矩形 51">
              <a:extLst>
                <a:ext uri="{FF2B5EF4-FFF2-40B4-BE49-F238E27FC236}">
                  <a16:creationId xmlns:a16="http://schemas.microsoft.com/office/drawing/2014/main" id="{2C801194-23BA-4BF9-B40C-4FD6373D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5" name="矩形 52">
              <a:extLst>
                <a:ext uri="{FF2B5EF4-FFF2-40B4-BE49-F238E27FC236}">
                  <a16:creationId xmlns:a16="http://schemas.microsoft.com/office/drawing/2014/main" id="{31FA0D4E-8DEE-475B-B733-2C6F9A9CC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6" name="矩形 53">
              <a:extLst>
                <a:ext uri="{FF2B5EF4-FFF2-40B4-BE49-F238E27FC236}">
                  <a16:creationId xmlns:a16="http://schemas.microsoft.com/office/drawing/2014/main" id="{DA4EE171-E296-4C5A-87B5-C447C14B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7" name="矩形 54">
              <a:extLst>
                <a:ext uri="{FF2B5EF4-FFF2-40B4-BE49-F238E27FC236}">
                  <a16:creationId xmlns:a16="http://schemas.microsoft.com/office/drawing/2014/main" id="{6E9F82D4-C108-4F2C-ABF8-B1CE5BEF8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8" name="矩形 55">
              <a:extLst>
                <a:ext uri="{FF2B5EF4-FFF2-40B4-BE49-F238E27FC236}">
                  <a16:creationId xmlns:a16="http://schemas.microsoft.com/office/drawing/2014/main" id="{2C984F36-32ED-4D27-B082-BC2E6629C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29" name="矩形 56">
              <a:extLst>
                <a:ext uri="{FF2B5EF4-FFF2-40B4-BE49-F238E27FC236}">
                  <a16:creationId xmlns:a16="http://schemas.microsoft.com/office/drawing/2014/main" id="{B4DFD9D6-25AA-417D-9214-9F3207997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2" name="矩形 19">
            <a:extLst>
              <a:ext uri="{FF2B5EF4-FFF2-40B4-BE49-F238E27FC236}">
                <a16:creationId xmlns:a16="http://schemas.microsoft.com/office/drawing/2014/main" id="{878939AF-D747-4299-9BBC-C814014EE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文本框 20">
            <a:extLst>
              <a:ext uri="{FF2B5EF4-FFF2-40B4-BE49-F238E27FC236}">
                <a16:creationId xmlns:a16="http://schemas.microsoft.com/office/drawing/2014/main" id="{9012B7EB-CA53-430D-9A0C-77A73BDD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4344" name="矩形 21">
            <a:extLst>
              <a:ext uri="{FF2B5EF4-FFF2-40B4-BE49-F238E27FC236}">
                <a16:creationId xmlns:a16="http://schemas.microsoft.com/office/drawing/2014/main" id="{C786953F-D147-45D4-B83D-B2703839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文本框 1">
            <a:extLst>
              <a:ext uri="{FF2B5EF4-FFF2-40B4-BE49-F238E27FC236}">
                <a16:creationId xmlns:a16="http://schemas.microsoft.com/office/drawing/2014/main" id="{22F7EC6C-1F7C-47F8-A57F-866DEDCF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528141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process and methods</a:t>
            </a:r>
            <a:endParaRPr lang="zh-CN" altLang="en-US" dirty="0"/>
          </a:p>
        </p:txBody>
      </p:sp>
      <p:sp>
        <p:nvSpPr>
          <p:cNvPr id="7220" name="Line 7">
            <a:extLst>
              <a:ext uri="{FF2B5EF4-FFF2-40B4-BE49-F238E27FC236}">
                <a16:creationId xmlns:a16="http://schemas.microsoft.com/office/drawing/2014/main" id="{9B45C73D-3AD6-4A7C-B41F-FCC43EB85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3911600"/>
            <a:ext cx="2665412" cy="1588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1" name="Text Box 13">
            <a:extLst>
              <a:ext uri="{FF2B5EF4-FFF2-40B4-BE49-F238E27FC236}">
                <a16:creationId xmlns:a16="http://schemas.microsoft.com/office/drawing/2014/main" id="{DD54E395-AF9D-4771-82EC-A72115B0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576638"/>
            <a:ext cx="260191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text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6C125442-9561-4B81-9A38-83AA61790A87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1165225"/>
            <a:ext cx="3867150" cy="4283075"/>
            <a:chOff x="0" y="0"/>
            <a:chExt cx="3867777" cy="4282752"/>
          </a:xfrm>
        </p:grpSpPr>
        <p:grpSp>
          <p:nvGrpSpPr>
            <p:cNvPr id="14387" name="Group 55">
              <a:extLst>
                <a:ext uri="{FF2B5EF4-FFF2-40B4-BE49-F238E27FC236}">
                  <a16:creationId xmlns:a16="http://schemas.microsoft.com/office/drawing/2014/main" id="{4C3D725D-29FC-44C4-87E5-E4C4C4D24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58076"/>
              <a:ext cx="3867777" cy="2424676"/>
              <a:chOff x="0" y="0"/>
              <a:chExt cx="2908" cy="1823"/>
            </a:xfrm>
          </p:grpSpPr>
          <p:sp>
            <p:nvSpPr>
              <p:cNvPr id="14404" name="Freeform 15">
                <a:extLst>
                  <a:ext uri="{FF2B5EF4-FFF2-40B4-BE49-F238E27FC236}">
                    <a16:creationId xmlns:a16="http://schemas.microsoft.com/office/drawing/2014/main" id="{E8073A3A-20A5-43CA-B545-0761F8A90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51"/>
                <a:ext cx="2908" cy="1472"/>
              </a:xfrm>
              <a:custGeom>
                <a:avLst/>
                <a:gdLst>
                  <a:gd name="T0" fmla="*/ 1 w 12822"/>
                  <a:gd name="T1" fmla="*/ 0 h 6490"/>
                  <a:gd name="T2" fmla="*/ 2 w 12822"/>
                  <a:gd name="T3" fmla="*/ 0 h 6490"/>
                  <a:gd name="T4" fmla="*/ 1 w 12822"/>
                  <a:gd name="T5" fmla="*/ 1 h 6490"/>
                  <a:gd name="T6" fmla="*/ 0 w 12822"/>
                  <a:gd name="T7" fmla="*/ 0 h 6490"/>
                  <a:gd name="T8" fmla="*/ 1 w 12822"/>
                  <a:gd name="T9" fmla="*/ 0 h 6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22"/>
                  <a:gd name="T16" fmla="*/ 0 h 6490"/>
                  <a:gd name="T17" fmla="*/ 12822 w 12822"/>
                  <a:gd name="T18" fmla="*/ 6490 h 64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22" h="6490">
                    <a:moveTo>
                      <a:pt x="6041" y="0"/>
                    </a:moveTo>
                    <a:lnTo>
                      <a:pt x="12821" y="2552"/>
                    </a:lnTo>
                    <a:lnTo>
                      <a:pt x="8237" y="6489"/>
                    </a:lnTo>
                    <a:lnTo>
                      <a:pt x="0" y="2546"/>
                    </a:lnTo>
                    <a:lnTo>
                      <a:pt x="6041" y="0"/>
                    </a:lnTo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0051D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5" name="Freeform 16">
                <a:extLst>
                  <a:ext uri="{FF2B5EF4-FFF2-40B4-BE49-F238E27FC236}">
                    <a16:creationId xmlns:a16="http://schemas.microsoft.com/office/drawing/2014/main" id="{18D63AF1-DD1D-4714-96B2-824D7C4F7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363"/>
                <a:ext cx="1112" cy="1459"/>
              </a:xfrm>
              <a:custGeom>
                <a:avLst/>
                <a:gdLst>
                  <a:gd name="T0" fmla="*/ 0 w 4904"/>
                  <a:gd name="T1" fmla="*/ 0 h 6434"/>
                  <a:gd name="T2" fmla="*/ 0 w 4904"/>
                  <a:gd name="T3" fmla="*/ 0 h 6434"/>
                  <a:gd name="T4" fmla="*/ 1 w 4904"/>
                  <a:gd name="T5" fmla="*/ 0 h 6434"/>
                  <a:gd name="T6" fmla="*/ 0 w 4904"/>
                  <a:gd name="T7" fmla="*/ 1 h 6434"/>
                  <a:gd name="T8" fmla="*/ 0 w 4904"/>
                  <a:gd name="T9" fmla="*/ 0 h 6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04"/>
                  <a:gd name="T16" fmla="*/ 0 h 6434"/>
                  <a:gd name="T17" fmla="*/ 4904 w 4904"/>
                  <a:gd name="T18" fmla="*/ 6434 h 64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04" h="6434">
                    <a:moveTo>
                      <a:pt x="0" y="2581"/>
                    </a:moveTo>
                    <a:lnTo>
                      <a:pt x="3403" y="0"/>
                    </a:lnTo>
                    <a:lnTo>
                      <a:pt x="4903" y="2503"/>
                    </a:lnTo>
                    <a:lnTo>
                      <a:pt x="312" y="6433"/>
                    </a:lnTo>
                    <a:lnTo>
                      <a:pt x="0" y="2581"/>
                    </a:lnTo>
                  </a:path>
                </a:pathLst>
              </a:custGeom>
              <a:solidFill>
                <a:srgbClr val="54B39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6" name="Freeform 17">
                <a:extLst>
                  <a:ext uri="{FF2B5EF4-FFF2-40B4-BE49-F238E27FC236}">
                    <a16:creationId xmlns:a16="http://schemas.microsoft.com/office/drawing/2014/main" id="{84B4DF46-2527-48A3-BB8E-BEE6CB240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" y="0"/>
                <a:ext cx="1415" cy="918"/>
              </a:xfrm>
              <a:custGeom>
                <a:avLst/>
                <a:gdLst>
                  <a:gd name="T0" fmla="*/ 0 w 6241"/>
                  <a:gd name="T1" fmla="*/ 0 h 4046"/>
                  <a:gd name="T2" fmla="*/ 1 w 6241"/>
                  <a:gd name="T3" fmla="*/ 0 h 4046"/>
                  <a:gd name="T4" fmla="*/ 1 w 6241"/>
                  <a:gd name="T5" fmla="*/ 0 h 4046"/>
                  <a:gd name="T6" fmla="*/ 0 w 6241"/>
                  <a:gd name="T7" fmla="*/ 0 h 4046"/>
                  <a:gd name="T8" fmla="*/ 0 w 6241"/>
                  <a:gd name="T9" fmla="*/ 0 h 40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1"/>
                  <a:gd name="T16" fmla="*/ 0 h 4046"/>
                  <a:gd name="T17" fmla="*/ 6241 w 6241"/>
                  <a:gd name="T18" fmla="*/ 4046 h 40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1" h="4046">
                    <a:moveTo>
                      <a:pt x="1647" y="1549"/>
                    </a:moveTo>
                    <a:lnTo>
                      <a:pt x="6240" y="0"/>
                    </a:lnTo>
                    <a:lnTo>
                      <a:pt x="6041" y="1549"/>
                    </a:lnTo>
                    <a:lnTo>
                      <a:pt x="0" y="4045"/>
                    </a:lnTo>
                    <a:lnTo>
                      <a:pt x="1647" y="1549"/>
                    </a:lnTo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0051D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7" name="Freeform 18">
                <a:extLst>
                  <a:ext uri="{FF2B5EF4-FFF2-40B4-BE49-F238E27FC236}">
                    <a16:creationId xmlns:a16="http://schemas.microsoft.com/office/drawing/2014/main" id="{66D002EF-E3A2-41C4-94B0-B17227B4E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" y="11"/>
                <a:ext cx="2162" cy="928"/>
              </a:xfrm>
              <a:custGeom>
                <a:avLst/>
                <a:gdLst>
                  <a:gd name="T0" fmla="*/ 1 w 9536"/>
                  <a:gd name="T1" fmla="*/ 0 h 4091"/>
                  <a:gd name="T2" fmla="*/ 1 w 9536"/>
                  <a:gd name="T3" fmla="*/ 0 h 4091"/>
                  <a:gd name="T4" fmla="*/ 1 w 9536"/>
                  <a:gd name="T5" fmla="*/ 0 h 4091"/>
                  <a:gd name="T6" fmla="*/ 0 w 9536"/>
                  <a:gd name="T7" fmla="*/ 0 h 4091"/>
                  <a:gd name="T8" fmla="*/ 1 w 9536"/>
                  <a:gd name="T9" fmla="*/ 0 h 40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36"/>
                  <a:gd name="T16" fmla="*/ 0 h 4091"/>
                  <a:gd name="T17" fmla="*/ 9536 w 9536"/>
                  <a:gd name="T18" fmla="*/ 4091 h 40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36" h="4091">
                    <a:moveTo>
                      <a:pt x="4493" y="0"/>
                    </a:moveTo>
                    <a:lnTo>
                      <a:pt x="9535" y="1598"/>
                    </a:lnTo>
                    <a:lnTo>
                      <a:pt x="6132" y="4090"/>
                    </a:lnTo>
                    <a:lnTo>
                      <a:pt x="0" y="1499"/>
                    </a:lnTo>
                    <a:lnTo>
                      <a:pt x="4493" y="0"/>
                    </a:lnTo>
                  </a:path>
                </a:pathLst>
              </a:custGeom>
              <a:solidFill>
                <a:srgbClr val="54B39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8" name="Freeform 19">
                <a:extLst>
                  <a:ext uri="{FF2B5EF4-FFF2-40B4-BE49-F238E27FC236}">
                    <a16:creationId xmlns:a16="http://schemas.microsoft.com/office/drawing/2014/main" id="{F9888943-73D4-45B5-AF38-4EA6D4E33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51"/>
                <a:ext cx="1866" cy="1470"/>
              </a:xfrm>
              <a:custGeom>
                <a:avLst/>
                <a:gdLst>
                  <a:gd name="T0" fmla="*/ 0 w 8230"/>
                  <a:gd name="T1" fmla="*/ 0 h 6483"/>
                  <a:gd name="T2" fmla="*/ 1 w 8230"/>
                  <a:gd name="T3" fmla="*/ 0 h 6483"/>
                  <a:gd name="T4" fmla="*/ 1 w 8230"/>
                  <a:gd name="T5" fmla="*/ 1 h 6483"/>
                  <a:gd name="T6" fmla="*/ 0 w 8230"/>
                  <a:gd name="T7" fmla="*/ 0 h 6483"/>
                  <a:gd name="T8" fmla="*/ 0 w 8230"/>
                  <a:gd name="T9" fmla="*/ 0 h 6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30"/>
                  <a:gd name="T16" fmla="*/ 0 h 6483"/>
                  <a:gd name="T17" fmla="*/ 8230 w 8230"/>
                  <a:gd name="T18" fmla="*/ 6483 h 64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30" h="6483">
                    <a:moveTo>
                      <a:pt x="1697" y="0"/>
                    </a:moveTo>
                    <a:lnTo>
                      <a:pt x="7840" y="2591"/>
                    </a:lnTo>
                    <a:lnTo>
                      <a:pt x="8229" y="6482"/>
                    </a:lnTo>
                    <a:lnTo>
                      <a:pt x="0" y="2546"/>
                    </a:lnTo>
                    <a:lnTo>
                      <a:pt x="1697" y="0"/>
                    </a:lnTo>
                  </a:path>
                </a:pathLst>
              </a:custGeom>
              <a:solidFill>
                <a:srgbClr val="54B39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388" name="Group 61">
              <a:extLst>
                <a:ext uri="{FF2B5EF4-FFF2-40B4-BE49-F238E27FC236}">
                  <a16:creationId xmlns:a16="http://schemas.microsoft.com/office/drawing/2014/main" id="{8D6C515D-EA38-4081-9E10-5ADA486F7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502" y="1271525"/>
              <a:ext cx="2694675" cy="1581426"/>
              <a:chOff x="0" y="0"/>
              <a:chExt cx="2026" cy="1189"/>
            </a:xfrm>
          </p:grpSpPr>
          <p:sp>
            <p:nvSpPr>
              <p:cNvPr id="14400" name="Freeform 21">
                <a:extLst>
                  <a:ext uri="{FF2B5EF4-FFF2-40B4-BE49-F238E27FC236}">
                    <a16:creationId xmlns:a16="http://schemas.microsoft.com/office/drawing/2014/main" id="{665E2BCD-2371-437D-98F4-7330659A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" y="334"/>
                <a:ext cx="2018" cy="851"/>
              </a:xfrm>
              <a:custGeom>
                <a:avLst/>
                <a:gdLst>
                  <a:gd name="T0" fmla="*/ 0 w 8901"/>
                  <a:gd name="T1" fmla="*/ 0 h 3753"/>
                  <a:gd name="T2" fmla="*/ 1 w 8901"/>
                  <a:gd name="T3" fmla="*/ 0 h 3753"/>
                  <a:gd name="T4" fmla="*/ 1 w 8901"/>
                  <a:gd name="T5" fmla="*/ 0 h 3753"/>
                  <a:gd name="T6" fmla="*/ 0 w 8901"/>
                  <a:gd name="T7" fmla="*/ 0 h 3753"/>
                  <a:gd name="T8" fmla="*/ 0 w 8901"/>
                  <a:gd name="T9" fmla="*/ 0 h 37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01"/>
                  <a:gd name="T16" fmla="*/ 0 h 3753"/>
                  <a:gd name="T17" fmla="*/ 8901 w 8901"/>
                  <a:gd name="T18" fmla="*/ 3753 h 37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01" h="3753">
                    <a:moveTo>
                      <a:pt x="4041" y="0"/>
                    </a:moveTo>
                    <a:lnTo>
                      <a:pt x="8900" y="1539"/>
                    </a:lnTo>
                    <a:lnTo>
                      <a:pt x="5725" y="3752"/>
                    </a:lnTo>
                    <a:lnTo>
                      <a:pt x="0" y="1443"/>
                    </a:lnTo>
                    <a:lnTo>
                      <a:pt x="4041" y="0"/>
                    </a:lnTo>
                  </a:path>
                </a:pathLst>
              </a:custGeom>
              <a:solidFill>
                <a:srgbClr val="26262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1" name="Freeform 22">
                <a:extLst>
                  <a:ext uri="{FF2B5EF4-FFF2-40B4-BE49-F238E27FC236}">
                    <a16:creationId xmlns:a16="http://schemas.microsoft.com/office/drawing/2014/main" id="{E4D74C6C-85BB-4759-96B8-2E60A8909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0"/>
                <a:ext cx="1434" cy="468"/>
              </a:xfrm>
              <a:custGeom>
                <a:avLst/>
                <a:gdLst>
                  <a:gd name="T0" fmla="*/ 0 w 6322"/>
                  <a:gd name="T1" fmla="*/ 0 h 2065"/>
                  <a:gd name="T2" fmla="*/ 1 w 6322"/>
                  <a:gd name="T3" fmla="*/ 0 h 2065"/>
                  <a:gd name="T4" fmla="*/ 0 w 6322"/>
                  <a:gd name="T5" fmla="*/ 0 h 2065"/>
                  <a:gd name="T6" fmla="*/ 0 w 6322"/>
                  <a:gd name="T7" fmla="*/ 0 h 2065"/>
                  <a:gd name="T8" fmla="*/ 0 w 6322"/>
                  <a:gd name="T9" fmla="*/ 0 h 2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2"/>
                  <a:gd name="T16" fmla="*/ 0 h 2065"/>
                  <a:gd name="T17" fmla="*/ 6322 w 6322"/>
                  <a:gd name="T18" fmla="*/ 2065 h 2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2" h="2065">
                    <a:moveTo>
                      <a:pt x="2602" y="0"/>
                    </a:moveTo>
                    <a:lnTo>
                      <a:pt x="6321" y="1000"/>
                    </a:lnTo>
                    <a:lnTo>
                      <a:pt x="4019" y="2064"/>
                    </a:lnTo>
                    <a:lnTo>
                      <a:pt x="0" y="798"/>
                    </a:lnTo>
                    <a:lnTo>
                      <a:pt x="2602" y="0"/>
                    </a:lnTo>
                  </a:path>
                </a:pathLst>
              </a:custGeom>
              <a:solidFill>
                <a:srgbClr val="F79E1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2" name="Freeform 23">
                <a:extLst>
                  <a:ext uri="{FF2B5EF4-FFF2-40B4-BE49-F238E27FC236}">
                    <a16:creationId xmlns:a16="http://schemas.microsoft.com/office/drawing/2014/main" id="{3629AB97-F94B-49EC-9BF8-682ADADFC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8"/>
                <a:ext cx="1310" cy="1012"/>
              </a:xfrm>
              <a:custGeom>
                <a:avLst/>
                <a:gdLst>
                  <a:gd name="T0" fmla="*/ 0 w 5776"/>
                  <a:gd name="T1" fmla="*/ 0 h 4462"/>
                  <a:gd name="T2" fmla="*/ 1 w 5776"/>
                  <a:gd name="T3" fmla="*/ 0 h 4462"/>
                  <a:gd name="T4" fmla="*/ 1 w 5776"/>
                  <a:gd name="T5" fmla="*/ 1 h 4462"/>
                  <a:gd name="T6" fmla="*/ 0 w 5776"/>
                  <a:gd name="T7" fmla="*/ 0 h 4462"/>
                  <a:gd name="T8" fmla="*/ 0 w 5776"/>
                  <a:gd name="T9" fmla="*/ 0 h 4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76"/>
                  <a:gd name="T16" fmla="*/ 0 h 4462"/>
                  <a:gd name="T17" fmla="*/ 5776 w 5776"/>
                  <a:gd name="T18" fmla="*/ 4462 h 44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76" h="4462">
                    <a:moveTo>
                      <a:pt x="1509" y="0"/>
                    </a:moveTo>
                    <a:lnTo>
                      <a:pt x="5531" y="1260"/>
                    </a:lnTo>
                    <a:lnTo>
                      <a:pt x="5775" y="4461"/>
                    </a:lnTo>
                    <a:lnTo>
                      <a:pt x="0" y="2138"/>
                    </a:lnTo>
                    <a:lnTo>
                      <a:pt x="1509" y="0"/>
                    </a:lnTo>
                  </a:path>
                </a:pathLst>
              </a:custGeom>
              <a:solidFill>
                <a:srgbClr val="F79E1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03" name="Freeform 24">
                <a:extLst>
                  <a:ext uri="{FF2B5EF4-FFF2-40B4-BE49-F238E27FC236}">
                    <a16:creationId xmlns:a16="http://schemas.microsoft.com/office/drawing/2014/main" id="{62AF75AF-DF9C-401B-BB66-77E5C19A8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" y="226"/>
                <a:ext cx="774" cy="960"/>
              </a:xfrm>
              <a:custGeom>
                <a:avLst/>
                <a:gdLst>
                  <a:gd name="T0" fmla="*/ 0 w 3414"/>
                  <a:gd name="T1" fmla="*/ 0 h 4233"/>
                  <a:gd name="T2" fmla="*/ 0 w 3414"/>
                  <a:gd name="T3" fmla="*/ 0 h 4233"/>
                  <a:gd name="T4" fmla="*/ 0 w 3414"/>
                  <a:gd name="T5" fmla="*/ 0 h 4233"/>
                  <a:gd name="T6" fmla="*/ 0 w 3414"/>
                  <a:gd name="T7" fmla="*/ 0 h 4233"/>
                  <a:gd name="T8" fmla="*/ 0 w 3414"/>
                  <a:gd name="T9" fmla="*/ 0 h 4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14"/>
                  <a:gd name="T16" fmla="*/ 0 h 4233"/>
                  <a:gd name="T17" fmla="*/ 3414 w 3414"/>
                  <a:gd name="T18" fmla="*/ 4233 h 42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14" h="4233">
                    <a:moveTo>
                      <a:pt x="0" y="1064"/>
                    </a:moveTo>
                    <a:lnTo>
                      <a:pt x="2302" y="0"/>
                    </a:lnTo>
                    <a:lnTo>
                      <a:pt x="3413" y="2006"/>
                    </a:lnTo>
                    <a:lnTo>
                      <a:pt x="235" y="4232"/>
                    </a:lnTo>
                    <a:lnTo>
                      <a:pt x="0" y="1064"/>
                    </a:lnTo>
                  </a:path>
                </a:pathLst>
              </a:custGeom>
              <a:solidFill>
                <a:srgbClr val="F79E1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389" name="Group 66">
              <a:extLst>
                <a:ext uri="{FF2B5EF4-FFF2-40B4-BE49-F238E27FC236}">
                  <a16:creationId xmlns:a16="http://schemas.microsoft.com/office/drawing/2014/main" id="{DA11C2D9-9C61-45FC-BD3C-4DDC4E913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5176" y="669014"/>
              <a:ext cx="1719752" cy="998866"/>
              <a:chOff x="0" y="0"/>
              <a:chExt cx="1293" cy="751"/>
            </a:xfrm>
          </p:grpSpPr>
          <p:sp>
            <p:nvSpPr>
              <p:cNvPr id="14394" name="Freeform 26">
                <a:extLst>
                  <a:ext uri="{FF2B5EF4-FFF2-40B4-BE49-F238E27FC236}">
                    <a16:creationId xmlns:a16="http://schemas.microsoft.com/office/drawing/2014/main" id="{7FE73AA3-4544-4809-BD75-E607EDA4D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" y="7"/>
                <a:ext cx="715" cy="534"/>
              </a:xfrm>
              <a:custGeom>
                <a:avLst/>
                <a:gdLst>
                  <a:gd name="T0" fmla="*/ 0 w 3154"/>
                  <a:gd name="T1" fmla="*/ 0 h 2354"/>
                  <a:gd name="T2" fmla="*/ 0 w 3154"/>
                  <a:gd name="T3" fmla="*/ 0 h 2354"/>
                  <a:gd name="T4" fmla="*/ 0 w 3154"/>
                  <a:gd name="T5" fmla="*/ 0 h 2354"/>
                  <a:gd name="T6" fmla="*/ 0 w 3154"/>
                  <a:gd name="T7" fmla="*/ 0 h 2354"/>
                  <a:gd name="T8" fmla="*/ 0 w 3154"/>
                  <a:gd name="T9" fmla="*/ 0 h 2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354"/>
                  <a:gd name="T17" fmla="*/ 3154 w 3154"/>
                  <a:gd name="T18" fmla="*/ 2354 h 2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354">
                    <a:moveTo>
                      <a:pt x="154" y="0"/>
                    </a:moveTo>
                    <a:lnTo>
                      <a:pt x="2135" y="261"/>
                    </a:lnTo>
                    <a:lnTo>
                      <a:pt x="3153" y="2353"/>
                    </a:lnTo>
                    <a:lnTo>
                      <a:pt x="0" y="1538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EAEAEA">
                  <a:alpha val="79999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5" name="Freeform 27">
                <a:extLst>
                  <a:ext uri="{FF2B5EF4-FFF2-40B4-BE49-F238E27FC236}">
                    <a16:creationId xmlns:a16="http://schemas.microsoft.com/office/drawing/2014/main" id="{A1DB50F0-7849-428D-9BE4-224A2D2D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52"/>
                <a:ext cx="1291" cy="396"/>
              </a:xfrm>
              <a:custGeom>
                <a:avLst/>
                <a:gdLst>
                  <a:gd name="T0" fmla="*/ 0 w 5691"/>
                  <a:gd name="T1" fmla="*/ 0 h 1748"/>
                  <a:gd name="T2" fmla="*/ 1 w 5691"/>
                  <a:gd name="T3" fmla="*/ 0 h 1748"/>
                  <a:gd name="T4" fmla="*/ 0 w 5691"/>
                  <a:gd name="T5" fmla="*/ 0 h 1748"/>
                  <a:gd name="T6" fmla="*/ 0 w 5691"/>
                  <a:gd name="T7" fmla="*/ 0 h 1748"/>
                  <a:gd name="T8" fmla="*/ 0 w 5691"/>
                  <a:gd name="T9" fmla="*/ 0 h 17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1"/>
                  <a:gd name="T16" fmla="*/ 0 h 1748"/>
                  <a:gd name="T17" fmla="*/ 5691 w 5691"/>
                  <a:gd name="T18" fmla="*/ 1748 h 17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1" h="1748">
                    <a:moveTo>
                      <a:pt x="2496" y="0"/>
                    </a:moveTo>
                    <a:lnTo>
                      <a:pt x="5690" y="801"/>
                    </a:lnTo>
                    <a:lnTo>
                      <a:pt x="3644" y="1747"/>
                    </a:lnTo>
                    <a:lnTo>
                      <a:pt x="0" y="748"/>
                    </a:lnTo>
                    <a:lnTo>
                      <a:pt x="2496" y="0"/>
                    </a:lnTo>
                  </a:path>
                </a:pathLst>
              </a:custGeom>
              <a:solidFill>
                <a:srgbClr val="C0C0C0">
                  <a:alpha val="79999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6" name="Freeform 28">
                <a:extLst>
                  <a:ext uri="{FF2B5EF4-FFF2-40B4-BE49-F238E27FC236}">
                    <a16:creationId xmlns:a16="http://schemas.microsoft.com/office/drawing/2014/main" id="{24E1CD48-5977-48D8-A2F6-03F091CA3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" y="67"/>
                <a:ext cx="514" cy="684"/>
              </a:xfrm>
              <a:custGeom>
                <a:avLst/>
                <a:gdLst>
                  <a:gd name="T0" fmla="*/ 0 w 2266"/>
                  <a:gd name="T1" fmla="*/ 0 h 3015"/>
                  <a:gd name="T2" fmla="*/ 0 w 2266"/>
                  <a:gd name="T3" fmla="*/ 0 h 3015"/>
                  <a:gd name="T4" fmla="*/ 0 w 2266"/>
                  <a:gd name="T5" fmla="*/ 0 h 3015"/>
                  <a:gd name="T6" fmla="*/ 0 w 2266"/>
                  <a:gd name="T7" fmla="*/ 0 h 3015"/>
                  <a:gd name="T8" fmla="*/ 0 w 2266"/>
                  <a:gd name="T9" fmla="*/ 0 h 3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6"/>
                  <a:gd name="T16" fmla="*/ 0 h 3015"/>
                  <a:gd name="T17" fmla="*/ 2266 w 2266"/>
                  <a:gd name="T18" fmla="*/ 3015 h 3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6" h="3015">
                    <a:moveTo>
                      <a:pt x="0" y="282"/>
                    </a:moveTo>
                    <a:lnTo>
                      <a:pt x="1193" y="0"/>
                    </a:lnTo>
                    <a:lnTo>
                      <a:pt x="2265" y="2059"/>
                    </a:lnTo>
                    <a:lnTo>
                      <a:pt x="239" y="3014"/>
                    </a:lnTo>
                    <a:lnTo>
                      <a:pt x="0" y="282"/>
                    </a:lnTo>
                  </a:path>
                </a:pathLst>
              </a:custGeom>
              <a:solidFill>
                <a:srgbClr val="A4AC07">
                  <a:alpha val="79999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7" name="Freeform 29">
                <a:extLst>
                  <a:ext uri="{FF2B5EF4-FFF2-40B4-BE49-F238E27FC236}">
                    <a16:creationId xmlns:a16="http://schemas.microsoft.com/office/drawing/2014/main" id="{215A590F-3B4F-46C9-9DB9-318395ACD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"/>
                <a:ext cx="611" cy="520"/>
              </a:xfrm>
              <a:custGeom>
                <a:avLst/>
                <a:gdLst>
                  <a:gd name="T0" fmla="*/ 0 w 2693"/>
                  <a:gd name="T1" fmla="*/ 0 h 2292"/>
                  <a:gd name="T2" fmla="*/ 0 w 2693"/>
                  <a:gd name="T3" fmla="*/ 0 h 2292"/>
                  <a:gd name="T4" fmla="*/ 0 w 2693"/>
                  <a:gd name="T5" fmla="*/ 0 h 2292"/>
                  <a:gd name="T6" fmla="*/ 0 w 2693"/>
                  <a:gd name="T7" fmla="*/ 0 h 2292"/>
                  <a:gd name="T8" fmla="*/ 0 w 2693"/>
                  <a:gd name="T9" fmla="*/ 0 h 2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93"/>
                  <a:gd name="T16" fmla="*/ 0 h 2292"/>
                  <a:gd name="T17" fmla="*/ 2693 w 2693"/>
                  <a:gd name="T18" fmla="*/ 2292 h 2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93" h="2292">
                    <a:moveTo>
                      <a:pt x="1400" y="223"/>
                    </a:moveTo>
                    <a:lnTo>
                      <a:pt x="2692" y="0"/>
                    </a:lnTo>
                    <a:lnTo>
                      <a:pt x="2564" y="1525"/>
                    </a:lnTo>
                    <a:lnTo>
                      <a:pt x="0" y="2291"/>
                    </a:lnTo>
                    <a:lnTo>
                      <a:pt x="1400" y="223"/>
                    </a:lnTo>
                  </a:path>
                </a:pathLst>
              </a:custGeom>
              <a:solidFill>
                <a:srgbClr val="EAEAEA">
                  <a:alpha val="79999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8" name="Freeform 30">
                <a:extLst>
                  <a:ext uri="{FF2B5EF4-FFF2-40B4-BE49-F238E27FC236}">
                    <a16:creationId xmlns:a16="http://schemas.microsoft.com/office/drawing/2014/main" id="{31BBAD70-00B3-4779-9F98-F227706D6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" y="61"/>
                <a:ext cx="827" cy="689"/>
              </a:xfrm>
              <a:custGeom>
                <a:avLst/>
                <a:gdLst>
                  <a:gd name="T0" fmla="*/ 0 w 3645"/>
                  <a:gd name="T1" fmla="*/ 0 h 3037"/>
                  <a:gd name="T2" fmla="*/ 0 w 3645"/>
                  <a:gd name="T3" fmla="*/ 0 h 3037"/>
                  <a:gd name="T4" fmla="*/ 0 w 3645"/>
                  <a:gd name="T5" fmla="*/ 0 h 3037"/>
                  <a:gd name="T6" fmla="*/ 0 w 3645"/>
                  <a:gd name="T7" fmla="*/ 0 h 3037"/>
                  <a:gd name="T8" fmla="*/ 0 w 3645"/>
                  <a:gd name="T9" fmla="*/ 0 h 3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45"/>
                  <a:gd name="T16" fmla="*/ 0 h 3037"/>
                  <a:gd name="T17" fmla="*/ 3645 w 3645"/>
                  <a:gd name="T18" fmla="*/ 3037 h 30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45" h="3037">
                    <a:moveTo>
                      <a:pt x="1388" y="0"/>
                    </a:moveTo>
                    <a:lnTo>
                      <a:pt x="3383" y="304"/>
                    </a:lnTo>
                    <a:lnTo>
                      <a:pt x="3644" y="3036"/>
                    </a:lnTo>
                    <a:lnTo>
                      <a:pt x="0" y="2040"/>
                    </a:lnTo>
                    <a:lnTo>
                      <a:pt x="1388" y="0"/>
                    </a:lnTo>
                  </a:path>
                </a:pathLst>
              </a:custGeom>
              <a:solidFill>
                <a:srgbClr val="A4AC07">
                  <a:alpha val="79999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9" name="Freeform 31">
                <a:extLst>
                  <a:ext uri="{FF2B5EF4-FFF2-40B4-BE49-F238E27FC236}">
                    <a16:creationId xmlns:a16="http://schemas.microsoft.com/office/drawing/2014/main" id="{F21F3F69-C73C-4FE6-B2C4-7D55D3F5E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" y="0"/>
                <a:ext cx="736" cy="129"/>
              </a:xfrm>
              <a:custGeom>
                <a:avLst/>
                <a:gdLst>
                  <a:gd name="T0" fmla="*/ 0 w 3247"/>
                  <a:gd name="T1" fmla="*/ 0 h 571"/>
                  <a:gd name="T2" fmla="*/ 0 w 3247"/>
                  <a:gd name="T3" fmla="*/ 0 h 571"/>
                  <a:gd name="T4" fmla="*/ 0 w 3247"/>
                  <a:gd name="T5" fmla="*/ 0 h 571"/>
                  <a:gd name="T6" fmla="*/ 0 w 3247"/>
                  <a:gd name="T7" fmla="*/ 0 h 571"/>
                  <a:gd name="T8" fmla="*/ 0 w 3247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7"/>
                  <a:gd name="T16" fmla="*/ 0 h 571"/>
                  <a:gd name="T17" fmla="*/ 3247 w 3247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7" h="571">
                    <a:moveTo>
                      <a:pt x="1395" y="0"/>
                    </a:moveTo>
                    <a:lnTo>
                      <a:pt x="3246" y="275"/>
                    </a:lnTo>
                    <a:lnTo>
                      <a:pt x="2042" y="570"/>
                    </a:lnTo>
                    <a:lnTo>
                      <a:pt x="0" y="240"/>
                    </a:lnTo>
                    <a:lnTo>
                      <a:pt x="1395" y="0"/>
                    </a:lnTo>
                  </a:path>
                </a:pathLst>
              </a:custGeom>
              <a:solidFill>
                <a:srgbClr val="A4AC07">
                  <a:alpha val="79999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390" name="Group 73">
              <a:extLst>
                <a:ext uri="{FF2B5EF4-FFF2-40B4-BE49-F238E27FC236}">
                  <a16:creationId xmlns:a16="http://schemas.microsoft.com/office/drawing/2014/main" id="{2F72AFD4-90EF-4E96-8CB8-0895EEF0A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7928" y="0"/>
              <a:ext cx="816649" cy="684974"/>
              <a:chOff x="0" y="0"/>
              <a:chExt cx="614" cy="515"/>
            </a:xfrm>
          </p:grpSpPr>
          <p:sp>
            <p:nvSpPr>
              <p:cNvPr id="14391" name="Freeform 33">
                <a:extLst>
                  <a:ext uri="{FF2B5EF4-FFF2-40B4-BE49-F238E27FC236}">
                    <a16:creationId xmlns:a16="http://schemas.microsoft.com/office/drawing/2014/main" id="{8A3A7289-3E41-4C3D-92F9-EA27D78F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8"/>
                <a:ext cx="615" cy="108"/>
              </a:xfrm>
              <a:custGeom>
                <a:avLst/>
                <a:gdLst>
                  <a:gd name="T0" fmla="*/ 0 w 2711"/>
                  <a:gd name="T1" fmla="*/ 0 h 478"/>
                  <a:gd name="T2" fmla="*/ 0 w 2711"/>
                  <a:gd name="T3" fmla="*/ 0 h 478"/>
                  <a:gd name="T4" fmla="*/ 0 w 2711"/>
                  <a:gd name="T5" fmla="*/ 0 h 478"/>
                  <a:gd name="T6" fmla="*/ 0 w 2711"/>
                  <a:gd name="T7" fmla="*/ 0 h 478"/>
                  <a:gd name="T8" fmla="*/ 0 w 2711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1"/>
                  <a:gd name="T16" fmla="*/ 0 h 478"/>
                  <a:gd name="T17" fmla="*/ 2711 w 2711"/>
                  <a:gd name="T18" fmla="*/ 478 h 4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1" h="478">
                    <a:moveTo>
                      <a:pt x="1257" y="0"/>
                    </a:moveTo>
                    <a:lnTo>
                      <a:pt x="2710" y="239"/>
                    </a:lnTo>
                    <a:lnTo>
                      <a:pt x="1691" y="477"/>
                    </a:lnTo>
                    <a:lnTo>
                      <a:pt x="0" y="195"/>
                    </a:lnTo>
                    <a:lnTo>
                      <a:pt x="1257" y="0"/>
                    </a:lnTo>
                  </a:path>
                </a:pathLst>
              </a:custGeom>
              <a:solidFill>
                <a:srgbClr val="C0C0C0">
                  <a:alpha val="79999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2" name="Freeform 34">
                <a:extLst>
                  <a:ext uri="{FF2B5EF4-FFF2-40B4-BE49-F238E27FC236}">
                    <a16:creationId xmlns:a16="http://schemas.microsoft.com/office/drawing/2014/main" id="{5A7FC79A-AD2F-42AD-AAF4-0B23D25C5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517"/>
              </a:xfrm>
              <a:custGeom>
                <a:avLst/>
                <a:gdLst>
                  <a:gd name="T0" fmla="*/ 0 w 1692"/>
                  <a:gd name="T1" fmla="*/ 0 h 2278"/>
                  <a:gd name="T2" fmla="*/ 0 w 1692"/>
                  <a:gd name="T3" fmla="*/ 0 h 2278"/>
                  <a:gd name="T4" fmla="*/ 0 w 1692"/>
                  <a:gd name="T5" fmla="*/ 0 h 2278"/>
                  <a:gd name="T6" fmla="*/ 0 w 169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2"/>
                  <a:gd name="T13" fmla="*/ 0 h 2278"/>
                  <a:gd name="T14" fmla="*/ 1692 w 1692"/>
                  <a:gd name="T15" fmla="*/ 2278 h 2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2" h="2278">
                    <a:moveTo>
                      <a:pt x="1449" y="0"/>
                    </a:moveTo>
                    <a:lnTo>
                      <a:pt x="1691" y="2277"/>
                    </a:lnTo>
                    <a:lnTo>
                      <a:pt x="0" y="1973"/>
                    </a:lnTo>
                    <a:lnTo>
                      <a:pt x="1449" y="0"/>
                    </a:lnTo>
                  </a:path>
                </a:pathLst>
              </a:custGeom>
              <a:solidFill>
                <a:srgbClr val="D54B19">
                  <a:alpha val="79999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93" name="Freeform 35">
                <a:extLst>
                  <a:ext uri="{FF2B5EF4-FFF2-40B4-BE49-F238E27FC236}">
                    <a16:creationId xmlns:a16="http://schemas.microsoft.com/office/drawing/2014/main" id="{5810F32E-8E48-4D04-8E84-F6F8C64A9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" y="0"/>
                <a:ext cx="286" cy="517"/>
              </a:xfrm>
              <a:custGeom>
                <a:avLst/>
                <a:gdLst>
                  <a:gd name="T0" fmla="*/ 0 w 1262"/>
                  <a:gd name="T1" fmla="*/ 0 h 2278"/>
                  <a:gd name="T2" fmla="*/ 0 w 1262"/>
                  <a:gd name="T3" fmla="*/ 0 h 2278"/>
                  <a:gd name="T4" fmla="*/ 0 w 1262"/>
                  <a:gd name="T5" fmla="*/ 0 h 2278"/>
                  <a:gd name="T6" fmla="*/ 0 w 126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2"/>
                  <a:gd name="T13" fmla="*/ 0 h 2278"/>
                  <a:gd name="T14" fmla="*/ 1262 w 1262"/>
                  <a:gd name="T15" fmla="*/ 2278 h 22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2" h="2278">
                    <a:moveTo>
                      <a:pt x="0" y="0"/>
                    </a:moveTo>
                    <a:lnTo>
                      <a:pt x="1261" y="2017"/>
                    </a:lnTo>
                    <a:lnTo>
                      <a:pt x="242" y="22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54B19">
                  <a:alpha val="79999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245" name="Line 7">
            <a:extLst>
              <a:ext uri="{FF2B5EF4-FFF2-40B4-BE49-F238E27FC236}">
                <a16:creationId xmlns:a16="http://schemas.microsoft.com/office/drawing/2014/main" id="{5B526B9E-6EB2-4733-B678-0C062E5D7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3136900"/>
            <a:ext cx="3265487" cy="0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46" name="Text Box 13">
            <a:extLst>
              <a:ext uri="{FF2B5EF4-FFF2-40B4-BE49-F238E27FC236}">
                <a16:creationId xmlns:a16="http://schemas.microsoft.com/office/drawing/2014/main" id="{004CAC36-649F-4623-AC54-989F8730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2800350"/>
            <a:ext cx="2141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text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47" name="Line 7">
            <a:extLst>
              <a:ext uri="{FF2B5EF4-FFF2-40B4-BE49-F238E27FC236}">
                <a16:creationId xmlns:a16="http://schemas.microsoft.com/office/drawing/2014/main" id="{EDB04347-013F-4F93-B028-BE2693140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2360613"/>
            <a:ext cx="3808412" cy="1587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48" name="Text Box 13">
            <a:extLst>
              <a:ext uri="{FF2B5EF4-FFF2-40B4-BE49-F238E27FC236}">
                <a16:creationId xmlns:a16="http://schemas.microsoft.com/office/drawing/2014/main" id="{DF8C6F39-B3F0-4839-85B9-6EE23344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2024063"/>
            <a:ext cx="2246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text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49" name="Line 7">
            <a:extLst>
              <a:ext uri="{FF2B5EF4-FFF2-40B4-BE49-F238E27FC236}">
                <a16:creationId xmlns:a16="http://schemas.microsoft.com/office/drawing/2014/main" id="{3BAD6F54-6D74-4E51-9F11-F63A05AC2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1584325"/>
            <a:ext cx="4316412" cy="1588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" name="Text Box 13">
            <a:extLst>
              <a:ext uri="{FF2B5EF4-FFF2-40B4-BE49-F238E27FC236}">
                <a16:creationId xmlns:a16="http://schemas.microsoft.com/office/drawing/2014/main" id="{0989DEA4-BDEB-40BD-8BB7-E2D7C0D5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1249363"/>
            <a:ext cx="271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text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84">
            <a:extLst>
              <a:ext uri="{FF2B5EF4-FFF2-40B4-BE49-F238E27FC236}">
                <a16:creationId xmlns:a16="http://schemas.microsoft.com/office/drawing/2014/main" id="{45AC6952-AC77-44D2-8787-3CE89A45C2C1}"/>
              </a:ext>
            </a:extLst>
          </p:cNvPr>
          <p:cNvGrpSpPr>
            <a:grpSpLocks/>
          </p:cNvGrpSpPr>
          <p:nvPr/>
        </p:nvGrpSpPr>
        <p:grpSpPr bwMode="auto">
          <a:xfrm>
            <a:off x="9039225" y="2795588"/>
            <a:ext cx="1878013" cy="2897187"/>
            <a:chOff x="0" y="0"/>
            <a:chExt cx="1878012" cy="2897188"/>
          </a:xfrm>
        </p:grpSpPr>
        <p:sp>
          <p:nvSpPr>
            <p:cNvPr id="14357" name="AutoShape 69">
              <a:extLst>
                <a:ext uri="{FF2B5EF4-FFF2-40B4-BE49-F238E27FC236}">
                  <a16:creationId xmlns:a16="http://schemas.microsoft.com/office/drawing/2014/main" id="{760FE3C6-2F50-44F5-9FD8-E6CB122747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75" y="15875"/>
              <a:ext cx="1862137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Freeform 71">
              <a:extLst>
                <a:ext uri="{FF2B5EF4-FFF2-40B4-BE49-F238E27FC236}">
                  <a16:creationId xmlns:a16="http://schemas.microsoft.com/office/drawing/2014/main" id="{CF236726-B4C7-481E-8D3B-A32FB210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2" y="315913"/>
              <a:ext cx="182562" cy="179388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0 w 12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2"/>
                <a:gd name="T23" fmla="*/ 12 w 1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Freeform 72">
              <a:extLst>
                <a:ext uri="{FF2B5EF4-FFF2-40B4-BE49-F238E27FC236}">
                  <a16:creationId xmlns:a16="http://schemas.microsoft.com/office/drawing/2014/main" id="{A6D05156-24F9-43B7-AA8E-34F9437F8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495300"/>
              <a:ext cx="120650" cy="104775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Freeform 73">
              <a:extLst>
                <a:ext uri="{FF2B5EF4-FFF2-40B4-BE49-F238E27FC236}">
                  <a16:creationId xmlns:a16="http://schemas.microsoft.com/office/drawing/2014/main" id="{95CF6F09-3628-4CD8-BD98-409808B7D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487" y="555625"/>
              <a:ext cx="106362" cy="119063"/>
            </a:xfrm>
            <a:custGeom>
              <a:avLst/>
              <a:gdLst>
                <a:gd name="T0" fmla="*/ 0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Freeform 74">
              <a:extLst>
                <a:ext uri="{FF2B5EF4-FFF2-40B4-BE49-F238E27FC236}">
                  <a16:creationId xmlns:a16="http://schemas.microsoft.com/office/drawing/2014/main" id="{4FF2D26F-F21C-45F0-AC57-ABB079B4E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1065213"/>
              <a:ext cx="877887" cy="434975"/>
            </a:xfrm>
            <a:custGeom>
              <a:avLst/>
              <a:gdLst>
                <a:gd name="T0" fmla="*/ 0 w 58"/>
                <a:gd name="T1" fmla="*/ 2147483647 h 29"/>
                <a:gd name="T2" fmla="*/ 2147483647 w 58"/>
                <a:gd name="T3" fmla="*/ 2147483647 h 29"/>
                <a:gd name="T4" fmla="*/ 2147483647 w 58"/>
                <a:gd name="T5" fmla="*/ 2147483647 h 29"/>
                <a:gd name="T6" fmla="*/ 2147483647 w 58"/>
                <a:gd name="T7" fmla="*/ 2147483647 h 29"/>
                <a:gd name="T8" fmla="*/ 2147483647 w 58"/>
                <a:gd name="T9" fmla="*/ 2147483647 h 29"/>
                <a:gd name="T10" fmla="*/ 2147483647 w 58"/>
                <a:gd name="T11" fmla="*/ 0 h 29"/>
                <a:gd name="T12" fmla="*/ 0 w 58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29"/>
                <a:gd name="T23" fmla="*/ 58 w 5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29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Freeform 75">
              <a:extLst>
                <a:ext uri="{FF2B5EF4-FFF2-40B4-BE49-F238E27FC236}">
                  <a16:creationId xmlns:a16="http://schemas.microsoft.com/office/drawing/2014/main" id="{3D77EF55-3D52-4CA9-A172-42635B9B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1141413"/>
              <a:ext cx="635000" cy="1604963"/>
            </a:xfrm>
            <a:custGeom>
              <a:avLst/>
              <a:gdLst>
                <a:gd name="T0" fmla="*/ 0 w 42"/>
                <a:gd name="T1" fmla="*/ 2147483647 h 107"/>
                <a:gd name="T2" fmla="*/ 2147483647 w 42"/>
                <a:gd name="T3" fmla="*/ 2147483647 h 107"/>
                <a:gd name="T4" fmla="*/ 2147483647 w 42"/>
                <a:gd name="T5" fmla="*/ 2147483647 h 107"/>
                <a:gd name="T6" fmla="*/ 2147483647 w 42"/>
                <a:gd name="T7" fmla="*/ 2147483647 h 107"/>
                <a:gd name="T8" fmla="*/ 2147483647 w 42"/>
                <a:gd name="T9" fmla="*/ 2147483647 h 107"/>
                <a:gd name="T10" fmla="*/ 2147483647 w 42"/>
                <a:gd name="T11" fmla="*/ 2147483647 h 107"/>
                <a:gd name="T12" fmla="*/ 2147483647 w 42"/>
                <a:gd name="T13" fmla="*/ 2147483647 h 107"/>
                <a:gd name="T14" fmla="*/ 2147483647 w 42"/>
                <a:gd name="T15" fmla="*/ 2147483647 h 107"/>
                <a:gd name="T16" fmla="*/ 2147483647 w 42"/>
                <a:gd name="T17" fmla="*/ 2147483647 h 107"/>
                <a:gd name="T18" fmla="*/ 2147483647 w 42"/>
                <a:gd name="T19" fmla="*/ 2147483647 h 107"/>
                <a:gd name="T20" fmla="*/ 2147483647 w 42"/>
                <a:gd name="T21" fmla="*/ 2147483647 h 107"/>
                <a:gd name="T22" fmla="*/ 2147483647 w 42"/>
                <a:gd name="T23" fmla="*/ 2147483647 h 107"/>
                <a:gd name="T24" fmla="*/ 2147483647 w 42"/>
                <a:gd name="T25" fmla="*/ 2147483647 h 107"/>
                <a:gd name="T26" fmla="*/ 2147483647 w 42"/>
                <a:gd name="T27" fmla="*/ 2147483647 h 107"/>
                <a:gd name="T28" fmla="*/ 2147483647 w 42"/>
                <a:gd name="T29" fmla="*/ 2147483647 h 107"/>
                <a:gd name="T30" fmla="*/ 2147483647 w 42"/>
                <a:gd name="T31" fmla="*/ 2147483647 h 107"/>
                <a:gd name="T32" fmla="*/ 2147483647 w 42"/>
                <a:gd name="T33" fmla="*/ 2147483647 h 107"/>
                <a:gd name="T34" fmla="*/ 2147483647 w 42"/>
                <a:gd name="T35" fmla="*/ 2147483647 h 107"/>
                <a:gd name="T36" fmla="*/ 2147483647 w 42"/>
                <a:gd name="T37" fmla="*/ 2147483647 h 107"/>
                <a:gd name="T38" fmla="*/ 2147483647 w 42"/>
                <a:gd name="T39" fmla="*/ 2147483647 h 107"/>
                <a:gd name="T40" fmla="*/ 2147483647 w 42"/>
                <a:gd name="T41" fmla="*/ 2147483647 h 107"/>
                <a:gd name="T42" fmla="*/ 2147483647 w 42"/>
                <a:gd name="T43" fmla="*/ 2147483647 h 107"/>
                <a:gd name="T44" fmla="*/ 2147483647 w 42"/>
                <a:gd name="T45" fmla="*/ 0 h 107"/>
                <a:gd name="T46" fmla="*/ 0 w 42"/>
                <a:gd name="T47" fmla="*/ 2147483647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107"/>
                <a:gd name="T74" fmla="*/ 42 w 42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107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Freeform 76">
              <a:extLst>
                <a:ext uri="{FF2B5EF4-FFF2-40B4-BE49-F238E27FC236}">
                  <a16:creationId xmlns:a16="http://schemas.microsoft.com/office/drawing/2014/main" id="{19912F44-AD0E-497B-A96B-7C07C7C9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1141413"/>
              <a:ext cx="271462" cy="223838"/>
            </a:xfrm>
            <a:custGeom>
              <a:avLst/>
              <a:gdLst>
                <a:gd name="T0" fmla="*/ 2147483647 w 18"/>
                <a:gd name="T1" fmla="*/ 2147483647 h 15"/>
                <a:gd name="T2" fmla="*/ 0 w 18"/>
                <a:gd name="T3" fmla="*/ 2147483647 h 15"/>
                <a:gd name="T4" fmla="*/ 0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2147483647 w 18"/>
                <a:gd name="T11" fmla="*/ 2147483647 h 15"/>
                <a:gd name="T12" fmla="*/ 2147483647 w 18"/>
                <a:gd name="T13" fmla="*/ 0 h 15"/>
                <a:gd name="T14" fmla="*/ 2147483647 w 18"/>
                <a:gd name="T15" fmla="*/ 0 h 15"/>
                <a:gd name="T16" fmla="*/ 2147483647 w 18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5"/>
                <a:gd name="T29" fmla="*/ 18 w 1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5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Freeform 77">
              <a:extLst>
                <a:ext uri="{FF2B5EF4-FFF2-40B4-BE49-F238E27FC236}">
                  <a16:creationId xmlns:a16="http://schemas.microsoft.com/office/drawing/2014/main" id="{CF7B28BB-6B55-4A3B-B3C5-7090A9F3D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" y="1155700"/>
              <a:ext cx="530225" cy="1590675"/>
            </a:xfrm>
            <a:custGeom>
              <a:avLst/>
              <a:gdLst>
                <a:gd name="T0" fmla="*/ 2147483647 w 35"/>
                <a:gd name="T1" fmla="*/ 2147483647 h 106"/>
                <a:gd name="T2" fmla="*/ 2147483647 w 35"/>
                <a:gd name="T3" fmla="*/ 2147483647 h 106"/>
                <a:gd name="T4" fmla="*/ 2147483647 w 35"/>
                <a:gd name="T5" fmla="*/ 2147483647 h 106"/>
                <a:gd name="T6" fmla="*/ 2147483647 w 35"/>
                <a:gd name="T7" fmla="*/ 2147483647 h 106"/>
                <a:gd name="T8" fmla="*/ 2147483647 w 35"/>
                <a:gd name="T9" fmla="*/ 2147483647 h 106"/>
                <a:gd name="T10" fmla="*/ 2147483647 w 35"/>
                <a:gd name="T11" fmla="*/ 2147483647 h 106"/>
                <a:gd name="T12" fmla="*/ 2147483647 w 35"/>
                <a:gd name="T13" fmla="*/ 2147483647 h 106"/>
                <a:gd name="T14" fmla="*/ 2147483647 w 35"/>
                <a:gd name="T15" fmla="*/ 2147483647 h 106"/>
                <a:gd name="T16" fmla="*/ 2147483647 w 35"/>
                <a:gd name="T17" fmla="*/ 0 h 106"/>
                <a:gd name="T18" fmla="*/ 0 w 35"/>
                <a:gd name="T19" fmla="*/ 2147483647 h 106"/>
                <a:gd name="T20" fmla="*/ 2147483647 w 35"/>
                <a:gd name="T21" fmla="*/ 2147483647 h 106"/>
                <a:gd name="T22" fmla="*/ 0 w 35"/>
                <a:gd name="T23" fmla="*/ 2147483647 h 106"/>
                <a:gd name="T24" fmla="*/ 2147483647 w 35"/>
                <a:gd name="T25" fmla="*/ 2147483647 h 106"/>
                <a:gd name="T26" fmla="*/ 2147483647 w 35"/>
                <a:gd name="T27" fmla="*/ 2147483647 h 106"/>
                <a:gd name="T28" fmla="*/ 0 w 35"/>
                <a:gd name="T29" fmla="*/ 2147483647 h 106"/>
                <a:gd name="T30" fmla="*/ 2147483647 w 35"/>
                <a:gd name="T31" fmla="*/ 2147483647 h 106"/>
                <a:gd name="T32" fmla="*/ 0 w 35"/>
                <a:gd name="T33" fmla="*/ 2147483647 h 106"/>
                <a:gd name="T34" fmla="*/ 2147483647 w 35"/>
                <a:gd name="T35" fmla="*/ 2147483647 h 106"/>
                <a:gd name="T36" fmla="*/ 2147483647 w 35"/>
                <a:gd name="T37" fmla="*/ 2147483647 h 106"/>
                <a:gd name="T38" fmla="*/ 2147483647 w 35"/>
                <a:gd name="T39" fmla="*/ 2147483647 h 106"/>
                <a:gd name="T40" fmla="*/ 2147483647 w 35"/>
                <a:gd name="T41" fmla="*/ 2147483647 h 106"/>
                <a:gd name="T42" fmla="*/ 2147483647 w 35"/>
                <a:gd name="T43" fmla="*/ 2147483647 h 106"/>
                <a:gd name="T44" fmla="*/ 2147483647 w 35"/>
                <a:gd name="T45" fmla="*/ 2147483647 h 106"/>
                <a:gd name="T46" fmla="*/ 2147483647 w 35"/>
                <a:gd name="T47" fmla="*/ 2147483647 h 106"/>
                <a:gd name="T48" fmla="*/ 2147483647 w 35"/>
                <a:gd name="T49" fmla="*/ 2147483647 h 106"/>
                <a:gd name="T50" fmla="*/ 2147483647 w 35"/>
                <a:gd name="T51" fmla="*/ 2147483647 h 106"/>
                <a:gd name="T52" fmla="*/ 2147483647 w 35"/>
                <a:gd name="T53" fmla="*/ 2147483647 h 106"/>
                <a:gd name="T54" fmla="*/ 2147483647 w 35"/>
                <a:gd name="T55" fmla="*/ 2147483647 h 106"/>
                <a:gd name="T56" fmla="*/ 2147483647 w 35"/>
                <a:gd name="T57" fmla="*/ 2147483647 h 106"/>
                <a:gd name="T58" fmla="*/ 2147483647 w 35"/>
                <a:gd name="T59" fmla="*/ 2147483647 h 106"/>
                <a:gd name="T60" fmla="*/ 2147483647 w 35"/>
                <a:gd name="T61" fmla="*/ 2147483647 h 106"/>
                <a:gd name="T62" fmla="*/ 2147483647 w 35"/>
                <a:gd name="T63" fmla="*/ 2147483647 h 106"/>
                <a:gd name="T64" fmla="*/ 2147483647 w 35"/>
                <a:gd name="T65" fmla="*/ 2147483647 h 106"/>
                <a:gd name="T66" fmla="*/ 2147483647 w 35"/>
                <a:gd name="T67" fmla="*/ 2147483647 h 106"/>
                <a:gd name="T68" fmla="*/ 2147483647 w 35"/>
                <a:gd name="T69" fmla="*/ 2147483647 h 106"/>
                <a:gd name="T70" fmla="*/ 2147483647 w 35"/>
                <a:gd name="T71" fmla="*/ 2147483647 h 106"/>
                <a:gd name="T72" fmla="*/ 2147483647 w 35"/>
                <a:gd name="T73" fmla="*/ 2147483647 h 106"/>
                <a:gd name="T74" fmla="*/ 2147483647 w 35"/>
                <a:gd name="T75" fmla="*/ 2147483647 h 106"/>
                <a:gd name="T76" fmla="*/ 2147483647 w 35"/>
                <a:gd name="T77" fmla="*/ 2147483647 h 106"/>
                <a:gd name="T78" fmla="*/ 2147483647 w 35"/>
                <a:gd name="T79" fmla="*/ 2147483647 h 106"/>
                <a:gd name="T80" fmla="*/ 2147483647 w 35"/>
                <a:gd name="T81" fmla="*/ 2147483647 h 106"/>
                <a:gd name="T82" fmla="*/ 2147483647 w 35"/>
                <a:gd name="T83" fmla="*/ 2147483647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"/>
                <a:gd name="T127" fmla="*/ 0 h 106"/>
                <a:gd name="T128" fmla="*/ 35 w 35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" h="106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Freeform 78">
              <a:extLst>
                <a:ext uri="{FF2B5EF4-FFF2-40B4-BE49-F238E27FC236}">
                  <a16:creationId xmlns:a16="http://schemas.microsoft.com/office/drawing/2014/main" id="{4857B650-CC89-408E-9A92-C8F3BC66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2" y="330200"/>
              <a:ext cx="136525" cy="165100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0 h 11"/>
                <a:gd name="T18" fmla="*/ 0 w 9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1"/>
                <a:gd name="T32" fmla="*/ 9 w 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1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Freeform 79">
              <a:extLst>
                <a:ext uri="{FF2B5EF4-FFF2-40B4-BE49-F238E27FC236}">
                  <a16:creationId xmlns:a16="http://schemas.microsoft.com/office/drawing/2014/main" id="{86117B0C-E08E-42DE-83D5-4355D26F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404813"/>
              <a:ext cx="635000" cy="901700"/>
            </a:xfrm>
            <a:custGeom>
              <a:avLst/>
              <a:gdLst>
                <a:gd name="T0" fmla="*/ 0 w 42"/>
                <a:gd name="T1" fmla="*/ 2147483647 h 60"/>
                <a:gd name="T2" fmla="*/ 2147483647 w 42"/>
                <a:gd name="T3" fmla="*/ 2147483647 h 60"/>
                <a:gd name="T4" fmla="*/ 2147483647 w 42"/>
                <a:gd name="T5" fmla="*/ 2147483647 h 60"/>
                <a:gd name="T6" fmla="*/ 2147483647 w 42"/>
                <a:gd name="T7" fmla="*/ 2147483647 h 60"/>
                <a:gd name="T8" fmla="*/ 2147483647 w 42"/>
                <a:gd name="T9" fmla="*/ 0 h 60"/>
                <a:gd name="T10" fmla="*/ 2147483647 w 42"/>
                <a:gd name="T11" fmla="*/ 2147483647 h 60"/>
                <a:gd name="T12" fmla="*/ 2147483647 w 42"/>
                <a:gd name="T13" fmla="*/ 2147483647 h 60"/>
                <a:gd name="T14" fmla="*/ 2147483647 w 42"/>
                <a:gd name="T15" fmla="*/ 0 h 60"/>
                <a:gd name="T16" fmla="*/ 2147483647 w 42"/>
                <a:gd name="T17" fmla="*/ 0 h 60"/>
                <a:gd name="T18" fmla="*/ 2147483647 w 42"/>
                <a:gd name="T19" fmla="*/ 2147483647 h 60"/>
                <a:gd name="T20" fmla="*/ 0 w 42"/>
                <a:gd name="T21" fmla="*/ 2147483647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60"/>
                <a:gd name="T35" fmla="*/ 42 w 42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60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80">
              <a:extLst>
                <a:ext uri="{FF2B5EF4-FFF2-40B4-BE49-F238E27FC236}">
                  <a16:creationId xmlns:a16="http://schemas.microsoft.com/office/drawing/2014/main" id="{9574D613-764E-4FE7-81CF-42A39E4E8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420688"/>
              <a:ext cx="241300" cy="749300"/>
            </a:xfrm>
            <a:custGeom>
              <a:avLst/>
              <a:gdLst>
                <a:gd name="T0" fmla="*/ 2147483647 w 16"/>
                <a:gd name="T1" fmla="*/ 2147483647 h 50"/>
                <a:gd name="T2" fmla="*/ 2147483647 w 16"/>
                <a:gd name="T3" fmla="*/ 2147483647 h 50"/>
                <a:gd name="T4" fmla="*/ 2147483647 w 16"/>
                <a:gd name="T5" fmla="*/ 2147483647 h 50"/>
                <a:gd name="T6" fmla="*/ 2147483647 w 16"/>
                <a:gd name="T7" fmla="*/ 2147483647 h 50"/>
                <a:gd name="T8" fmla="*/ 2147483647 w 16"/>
                <a:gd name="T9" fmla="*/ 2147483647 h 50"/>
                <a:gd name="T10" fmla="*/ 2147483647 w 16"/>
                <a:gd name="T11" fmla="*/ 2147483647 h 50"/>
                <a:gd name="T12" fmla="*/ 2147483647 w 16"/>
                <a:gd name="T13" fmla="*/ 2147483647 h 50"/>
                <a:gd name="T14" fmla="*/ 2147483647 w 16"/>
                <a:gd name="T15" fmla="*/ 2147483647 h 50"/>
                <a:gd name="T16" fmla="*/ 2147483647 w 16"/>
                <a:gd name="T17" fmla="*/ 2147483647 h 50"/>
                <a:gd name="T18" fmla="*/ 2147483647 w 16"/>
                <a:gd name="T19" fmla="*/ 2147483647 h 50"/>
                <a:gd name="T20" fmla="*/ 2147483647 w 16"/>
                <a:gd name="T21" fmla="*/ 0 h 50"/>
                <a:gd name="T22" fmla="*/ 2147483647 w 16"/>
                <a:gd name="T23" fmla="*/ 2147483647 h 50"/>
                <a:gd name="T24" fmla="*/ 2147483647 w 16"/>
                <a:gd name="T25" fmla="*/ 2147483647 h 50"/>
                <a:gd name="T26" fmla="*/ 0 w 16"/>
                <a:gd name="T27" fmla="*/ 2147483647 h 50"/>
                <a:gd name="T28" fmla="*/ 2147483647 w 16"/>
                <a:gd name="T29" fmla="*/ 2147483647 h 50"/>
                <a:gd name="T30" fmla="*/ 2147483647 w 16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50"/>
                <a:gd name="T50" fmla="*/ 16 w 16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50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81">
              <a:extLst>
                <a:ext uri="{FF2B5EF4-FFF2-40B4-BE49-F238E27FC236}">
                  <a16:creationId xmlns:a16="http://schemas.microsoft.com/office/drawing/2014/main" id="{9CDB6F94-4E98-405E-9085-84A3AA0AE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7" y="434975"/>
              <a:ext cx="76200" cy="74613"/>
            </a:xfrm>
            <a:custGeom>
              <a:avLst/>
              <a:gdLst>
                <a:gd name="T0" fmla="*/ 2147483647 w 5"/>
                <a:gd name="T1" fmla="*/ 0 h 5"/>
                <a:gd name="T2" fmla="*/ 0 w 5"/>
                <a:gd name="T3" fmla="*/ 2147483647 h 5"/>
                <a:gd name="T4" fmla="*/ 2147483647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Freeform 82">
              <a:extLst>
                <a:ext uri="{FF2B5EF4-FFF2-40B4-BE49-F238E27FC236}">
                  <a16:creationId xmlns:a16="http://schemas.microsoft.com/office/drawing/2014/main" id="{62E9063A-D1F4-47B7-AA8A-A055E5A42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65138"/>
              <a:ext cx="241300" cy="750888"/>
            </a:xfrm>
            <a:custGeom>
              <a:avLst/>
              <a:gdLst>
                <a:gd name="T0" fmla="*/ 2147483647 w 16"/>
                <a:gd name="T1" fmla="*/ 2147483647 h 50"/>
                <a:gd name="T2" fmla="*/ 2147483647 w 16"/>
                <a:gd name="T3" fmla="*/ 2147483647 h 50"/>
                <a:gd name="T4" fmla="*/ 2147483647 w 16"/>
                <a:gd name="T5" fmla="*/ 0 h 50"/>
                <a:gd name="T6" fmla="*/ 0 w 16"/>
                <a:gd name="T7" fmla="*/ 2147483647 h 50"/>
                <a:gd name="T8" fmla="*/ 2147483647 w 16"/>
                <a:gd name="T9" fmla="*/ 2147483647 h 50"/>
                <a:gd name="T10" fmla="*/ 2147483647 w 16"/>
                <a:gd name="T11" fmla="*/ 2147483647 h 50"/>
                <a:gd name="T12" fmla="*/ 2147483647 w 16"/>
                <a:gd name="T13" fmla="*/ 2147483647 h 50"/>
                <a:gd name="T14" fmla="*/ 2147483647 w 16"/>
                <a:gd name="T15" fmla="*/ 2147483647 h 50"/>
                <a:gd name="T16" fmla="*/ 2147483647 w 16"/>
                <a:gd name="T17" fmla="*/ 2147483647 h 50"/>
                <a:gd name="T18" fmla="*/ 2147483647 w 16"/>
                <a:gd name="T19" fmla="*/ 2147483647 h 50"/>
                <a:gd name="T20" fmla="*/ 2147483647 w 16"/>
                <a:gd name="T21" fmla="*/ 2147483647 h 50"/>
                <a:gd name="T22" fmla="*/ 2147483647 w 1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50"/>
                <a:gd name="T38" fmla="*/ 16 w 1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50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83">
              <a:extLst>
                <a:ext uri="{FF2B5EF4-FFF2-40B4-BE49-F238E27FC236}">
                  <a16:creationId xmlns:a16="http://schemas.microsoft.com/office/drawing/2014/main" id="{6CF9D756-04EC-4F81-A8B9-8042235C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2" y="495300"/>
              <a:ext cx="106362" cy="150813"/>
            </a:xfrm>
            <a:custGeom>
              <a:avLst/>
              <a:gdLst>
                <a:gd name="T0" fmla="*/ 0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2147483647 h 10"/>
                <a:gd name="T10" fmla="*/ 2147483647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0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84">
              <a:extLst>
                <a:ext uri="{FF2B5EF4-FFF2-40B4-BE49-F238E27FC236}">
                  <a16:creationId xmlns:a16="http://schemas.microsoft.com/office/drawing/2014/main" id="{73A0F7DA-E1A1-47C3-A7E1-44E73438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7" y="44450"/>
              <a:ext cx="303212" cy="376238"/>
            </a:xfrm>
            <a:custGeom>
              <a:avLst/>
              <a:gdLst>
                <a:gd name="T0" fmla="*/ 2147483647 w 20"/>
                <a:gd name="T1" fmla="*/ 2147483647 h 25"/>
                <a:gd name="T2" fmla="*/ 2147483647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2147483647 h 25"/>
                <a:gd name="T14" fmla="*/ 2147483647 w 20"/>
                <a:gd name="T15" fmla="*/ 2147483647 h 25"/>
                <a:gd name="T16" fmla="*/ 2147483647 w 20"/>
                <a:gd name="T17" fmla="*/ 2147483647 h 25"/>
                <a:gd name="T18" fmla="*/ 2147483647 w 20"/>
                <a:gd name="T19" fmla="*/ 2147483647 h 25"/>
                <a:gd name="T20" fmla="*/ 0 w 20"/>
                <a:gd name="T21" fmla="*/ 2147483647 h 25"/>
                <a:gd name="T22" fmla="*/ 2147483647 w 20"/>
                <a:gd name="T23" fmla="*/ 2147483647 h 25"/>
                <a:gd name="T24" fmla="*/ 2147483647 w 20"/>
                <a:gd name="T25" fmla="*/ 2147483647 h 25"/>
                <a:gd name="T26" fmla="*/ 2147483647 w 20"/>
                <a:gd name="T27" fmla="*/ 2147483647 h 25"/>
                <a:gd name="T28" fmla="*/ 2147483647 w 20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5"/>
                <a:gd name="T47" fmla="*/ 20 w 2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5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85">
              <a:extLst>
                <a:ext uri="{FF2B5EF4-FFF2-40B4-BE49-F238E27FC236}">
                  <a16:creationId xmlns:a16="http://schemas.microsoft.com/office/drawing/2014/main" id="{C74CADF4-BD52-49F2-8FD8-611E9E544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404813"/>
              <a:ext cx="196850" cy="211138"/>
            </a:xfrm>
            <a:custGeom>
              <a:avLst/>
              <a:gdLst>
                <a:gd name="T0" fmla="*/ 0 w 13"/>
                <a:gd name="T1" fmla="*/ 2147483647 h 14"/>
                <a:gd name="T2" fmla="*/ 0 w 13"/>
                <a:gd name="T3" fmla="*/ 2147483647 h 14"/>
                <a:gd name="T4" fmla="*/ 0 w 13"/>
                <a:gd name="T5" fmla="*/ 2147483647 h 14"/>
                <a:gd name="T6" fmla="*/ 0 w 13"/>
                <a:gd name="T7" fmla="*/ 2147483647 h 14"/>
                <a:gd name="T8" fmla="*/ 0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2147483647 w 13"/>
                <a:gd name="T15" fmla="*/ 2147483647 h 14"/>
                <a:gd name="T16" fmla="*/ 2147483647 w 13"/>
                <a:gd name="T17" fmla="*/ 2147483647 h 14"/>
                <a:gd name="T18" fmla="*/ 2147483647 w 13"/>
                <a:gd name="T19" fmla="*/ 2147483647 h 14"/>
                <a:gd name="T20" fmla="*/ 2147483647 w 13"/>
                <a:gd name="T21" fmla="*/ 2147483647 h 14"/>
                <a:gd name="T22" fmla="*/ 2147483647 w 13"/>
                <a:gd name="T23" fmla="*/ 2147483647 h 14"/>
                <a:gd name="T24" fmla="*/ 2147483647 w 13"/>
                <a:gd name="T25" fmla="*/ 2147483647 h 14"/>
                <a:gd name="T26" fmla="*/ 2147483647 w 13"/>
                <a:gd name="T27" fmla="*/ 2147483647 h 14"/>
                <a:gd name="T28" fmla="*/ 2147483647 w 13"/>
                <a:gd name="T29" fmla="*/ 2147483647 h 14"/>
                <a:gd name="T30" fmla="*/ 2147483647 w 13"/>
                <a:gd name="T31" fmla="*/ 2147483647 h 14"/>
                <a:gd name="T32" fmla="*/ 2147483647 w 13"/>
                <a:gd name="T33" fmla="*/ 2147483647 h 14"/>
                <a:gd name="T34" fmla="*/ 2147483647 w 13"/>
                <a:gd name="T35" fmla="*/ 2147483647 h 14"/>
                <a:gd name="T36" fmla="*/ 2147483647 w 13"/>
                <a:gd name="T37" fmla="*/ 2147483647 h 14"/>
                <a:gd name="T38" fmla="*/ 2147483647 w 13"/>
                <a:gd name="T39" fmla="*/ 2147483647 h 14"/>
                <a:gd name="T40" fmla="*/ 2147483647 w 13"/>
                <a:gd name="T41" fmla="*/ 2147483647 h 14"/>
                <a:gd name="T42" fmla="*/ 2147483647 w 13"/>
                <a:gd name="T43" fmla="*/ 2147483647 h 14"/>
                <a:gd name="T44" fmla="*/ 2147483647 w 13"/>
                <a:gd name="T45" fmla="*/ 2147483647 h 14"/>
                <a:gd name="T46" fmla="*/ 2147483647 w 13"/>
                <a:gd name="T47" fmla="*/ 2147483647 h 14"/>
                <a:gd name="T48" fmla="*/ 2147483647 w 13"/>
                <a:gd name="T49" fmla="*/ 2147483647 h 14"/>
                <a:gd name="T50" fmla="*/ 2147483647 w 13"/>
                <a:gd name="T51" fmla="*/ 2147483647 h 14"/>
                <a:gd name="T52" fmla="*/ 2147483647 w 13"/>
                <a:gd name="T53" fmla="*/ 2147483647 h 14"/>
                <a:gd name="T54" fmla="*/ 2147483647 w 13"/>
                <a:gd name="T55" fmla="*/ 2147483647 h 14"/>
                <a:gd name="T56" fmla="*/ 2147483647 w 13"/>
                <a:gd name="T57" fmla="*/ 2147483647 h 14"/>
                <a:gd name="T58" fmla="*/ 2147483647 w 13"/>
                <a:gd name="T59" fmla="*/ 2147483647 h 14"/>
                <a:gd name="T60" fmla="*/ 2147483647 w 13"/>
                <a:gd name="T61" fmla="*/ 2147483647 h 14"/>
                <a:gd name="T62" fmla="*/ 2147483647 w 13"/>
                <a:gd name="T63" fmla="*/ 2147483647 h 14"/>
                <a:gd name="T64" fmla="*/ 2147483647 w 13"/>
                <a:gd name="T65" fmla="*/ 2147483647 h 14"/>
                <a:gd name="T66" fmla="*/ 2147483647 w 13"/>
                <a:gd name="T67" fmla="*/ 2147483647 h 14"/>
                <a:gd name="T68" fmla="*/ 2147483647 w 13"/>
                <a:gd name="T69" fmla="*/ 2147483647 h 14"/>
                <a:gd name="T70" fmla="*/ 2147483647 w 13"/>
                <a:gd name="T71" fmla="*/ 2147483647 h 14"/>
                <a:gd name="T72" fmla="*/ 2147483647 w 13"/>
                <a:gd name="T73" fmla="*/ 2147483647 h 14"/>
                <a:gd name="T74" fmla="*/ 2147483647 w 13"/>
                <a:gd name="T75" fmla="*/ 2147483647 h 14"/>
                <a:gd name="T76" fmla="*/ 2147483647 w 13"/>
                <a:gd name="T77" fmla="*/ 2147483647 h 14"/>
                <a:gd name="T78" fmla="*/ 2147483647 w 13"/>
                <a:gd name="T79" fmla="*/ 2147483647 h 14"/>
                <a:gd name="T80" fmla="*/ 2147483647 w 13"/>
                <a:gd name="T81" fmla="*/ 2147483647 h 14"/>
                <a:gd name="T82" fmla="*/ 2147483647 w 13"/>
                <a:gd name="T83" fmla="*/ 2147483647 h 14"/>
                <a:gd name="T84" fmla="*/ 2147483647 w 13"/>
                <a:gd name="T85" fmla="*/ 2147483647 h 14"/>
                <a:gd name="T86" fmla="*/ 2147483647 w 13"/>
                <a:gd name="T87" fmla="*/ 2147483647 h 14"/>
                <a:gd name="T88" fmla="*/ 2147483647 w 13"/>
                <a:gd name="T89" fmla="*/ 2147483647 h 14"/>
                <a:gd name="T90" fmla="*/ 2147483647 w 13"/>
                <a:gd name="T91" fmla="*/ 2147483647 h 14"/>
                <a:gd name="T92" fmla="*/ 2147483647 w 13"/>
                <a:gd name="T93" fmla="*/ 2147483647 h 14"/>
                <a:gd name="T94" fmla="*/ 2147483647 w 13"/>
                <a:gd name="T95" fmla="*/ 2147483647 h 14"/>
                <a:gd name="T96" fmla="*/ 2147483647 w 13"/>
                <a:gd name="T97" fmla="*/ 2147483647 h 14"/>
                <a:gd name="T98" fmla="*/ 2147483647 w 13"/>
                <a:gd name="T99" fmla="*/ 2147483647 h 14"/>
                <a:gd name="T100" fmla="*/ 2147483647 w 13"/>
                <a:gd name="T101" fmla="*/ 2147483647 h 14"/>
                <a:gd name="T102" fmla="*/ 2147483647 w 13"/>
                <a:gd name="T103" fmla="*/ 2147483647 h 14"/>
                <a:gd name="T104" fmla="*/ 2147483647 w 13"/>
                <a:gd name="T105" fmla="*/ 2147483647 h 14"/>
                <a:gd name="T106" fmla="*/ 2147483647 w 13"/>
                <a:gd name="T107" fmla="*/ 2147483647 h 14"/>
                <a:gd name="T108" fmla="*/ 2147483647 w 13"/>
                <a:gd name="T109" fmla="*/ 2147483647 h 14"/>
                <a:gd name="T110" fmla="*/ 2147483647 w 13"/>
                <a:gd name="T111" fmla="*/ 2147483647 h 14"/>
                <a:gd name="T112" fmla="*/ 2147483647 w 13"/>
                <a:gd name="T113" fmla="*/ 2147483647 h 14"/>
                <a:gd name="T114" fmla="*/ 2147483647 w 13"/>
                <a:gd name="T115" fmla="*/ 2147483647 h 14"/>
                <a:gd name="T116" fmla="*/ 2147483647 w 13"/>
                <a:gd name="T117" fmla="*/ 2147483647 h 14"/>
                <a:gd name="T118" fmla="*/ 0 w 13"/>
                <a:gd name="T119" fmla="*/ 2147483647 h 14"/>
                <a:gd name="T120" fmla="*/ 0 w 13"/>
                <a:gd name="T121" fmla="*/ 2147483647 h 14"/>
                <a:gd name="T122" fmla="*/ 0 w 13"/>
                <a:gd name="T123" fmla="*/ 2147483647 h 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14"/>
                <a:gd name="T188" fmla="*/ 13 w 13"/>
                <a:gd name="T189" fmla="*/ 14 h 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86">
              <a:extLst>
                <a:ext uri="{FF2B5EF4-FFF2-40B4-BE49-F238E27FC236}">
                  <a16:creationId xmlns:a16="http://schemas.microsoft.com/office/drawing/2014/main" id="{5A5AE038-641A-4E00-9C6B-7E281F69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420688"/>
              <a:ext cx="196850" cy="195263"/>
            </a:xfrm>
            <a:custGeom>
              <a:avLst/>
              <a:gdLst>
                <a:gd name="T0" fmla="*/ 0 w 13"/>
                <a:gd name="T1" fmla="*/ 2147483647 h 13"/>
                <a:gd name="T2" fmla="*/ 0 w 13"/>
                <a:gd name="T3" fmla="*/ 2147483647 h 13"/>
                <a:gd name="T4" fmla="*/ 0 w 13"/>
                <a:gd name="T5" fmla="*/ 2147483647 h 13"/>
                <a:gd name="T6" fmla="*/ 0 w 13"/>
                <a:gd name="T7" fmla="*/ 2147483647 h 13"/>
                <a:gd name="T8" fmla="*/ 0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2147483647 w 13"/>
                <a:gd name="T21" fmla="*/ 2147483647 h 13"/>
                <a:gd name="T22" fmla="*/ 2147483647 w 13"/>
                <a:gd name="T23" fmla="*/ 2147483647 h 13"/>
                <a:gd name="T24" fmla="*/ 2147483647 w 13"/>
                <a:gd name="T25" fmla="*/ 2147483647 h 13"/>
                <a:gd name="T26" fmla="*/ 2147483647 w 13"/>
                <a:gd name="T27" fmla="*/ 2147483647 h 13"/>
                <a:gd name="T28" fmla="*/ 2147483647 w 13"/>
                <a:gd name="T29" fmla="*/ 2147483647 h 13"/>
                <a:gd name="T30" fmla="*/ 2147483647 w 13"/>
                <a:gd name="T31" fmla="*/ 2147483647 h 13"/>
                <a:gd name="T32" fmla="*/ 2147483647 w 13"/>
                <a:gd name="T33" fmla="*/ 2147483647 h 13"/>
                <a:gd name="T34" fmla="*/ 2147483647 w 13"/>
                <a:gd name="T35" fmla="*/ 2147483647 h 13"/>
                <a:gd name="T36" fmla="*/ 2147483647 w 13"/>
                <a:gd name="T37" fmla="*/ 2147483647 h 13"/>
                <a:gd name="T38" fmla="*/ 2147483647 w 13"/>
                <a:gd name="T39" fmla="*/ 2147483647 h 13"/>
                <a:gd name="T40" fmla="*/ 2147483647 w 13"/>
                <a:gd name="T41" fmla="*/ 2147483647 h 13"/>
                <a:gd name="T42" fmla="*/ 2147483647 w 13"/>
                <a:gd name="T43" fmla="*/ 2147483647 h 13"/>
                <a:gd name="T44" fmla="*/ 2147483647 w 13"/>
                <a:gd name="T45" fmla="*/ 2147483647 h 13"/>
                <a:gd name="T46" fmla="*/ 2147483647 w 13"/>
                <a:gd name="T47" fmla="*/ 2147483647 h 13"/>
                <a:gd name="T48" fmla="*/ 2147483647 w 13"/>
                <a:gd name="T49" fmla="*/ 2147483647 h 13"/>
                <a:gd name="T50" fmla="*/ 2147483647 w 13"/>
                <a:gd name="T51" fmla="*/ 2147483647 h 13"/>
                <a:gd name="T52" fmla="*/ 2147483647 w 13"/>
                <a:gd name="T53" fmla="*/ 2147483647 h 13"/>
                <a:gd name="T54" fmla="*/ 2147483647 w 13"/>
                <a:gd name="T55" fmla="*/ 2147483647 h 13"/>
                <a:gd name="T56" fmla="*/ 2147483647 w 13"/>
                <a:gd name="T57" fmla="*/ 2147483647 h 13"/>
                <a:gd name="T58" fmla="*/ 2147483647 w 13"/>
                <a:gd name="T59" fmla="*/ 2147483647 h 13"/>
                <a:gd name="T60" fmla="*/ 2147483647 w 13"/>
                <a:gd name="T61" fmla="*/ 2147483647 h 13"/>
                <a:gd name="T62" fmla="*/ 2147483647 w 13"/>
                <a:gd name="T63" fmla="*/ 2147483647 h 13"/>
                <a:gd name="T64" fmla="*/ 2147483647 w 13"/>
                <a:gd name="T65" fmla="*/ 2147483647 h 13"/>
                <a:gd name="T66" fmla="*/ 2147483647 w 13"/>
                <a:gd name="T67" fmla="*/ 2147483647 h 13"/>
                <a:gd name="T68" fmla="*/ 2147483647 w 13"/>
                <a:gd name="T69" fmla="*/ 2147483647 h 13"/>
                <a:gd name="T70" fmla="*/ 2147483647 w 13"/>
                <a:gd name="T71" fmla="*/ 2147483647 h 13"/>
                <a:gd name="T72" fmla="*/ 2147483647 w 13"/>
                <a:gd name="T73" fmla="*/ 2147483647 h 13"/>
                <a:gd name="T74" fmla="*/ 2147483647 w 13"/>
                <a:gd name="T75" fmla="*/ 2147483647 h 13"/>
                <a:gd name="T76" fmla="*/ 2147483647 w 13"/>
                <a:gd name="T77" fmla="*/ 2147483647 h 13"/>
                <a:gd name="T78" fmla="*/ 2147483647 w 13"/>
                <a:gd name="T79" fmla="*/ 2147483647 h 13"/>
                <a:gd name="T80" fmla="*/ 2147483647 w 13"/>
                <a:gd name="T81" fmla="*/ 2147483647 h 13"/>
                <a:gd name="T82" fmla="*/ 2147483647 w 13"/>
                <a:gd name="T83" fmla="*/ 2147483647 h 13"/>
                <a:gd name="T84" fmla="*/ 2147483647 w 13"/>
                <a:gd name="T85" fmla="*/ 2147483647 h 13"/>
                <a:gd name="T86" fmla="*/ 2147483647 w 13"/>
                <a:gd name="T87" fmla="*/ 2147483647 h 13"/>
                <a:gd name="T88" fmla="*/ 2147483647 w 13"/>
                <a:gd name="T89" fmla="*/ 2147483647 h 13"/>
                <a:gd name="T90" fmla="*/ 2147483647 w 13"/>
                <a:gd name="T91" fmla="*/ 0 h 13"/>
                <a:gd name="T92" fmla="*/ 2147483647 w 13"/>
                <a:gd name="T93" fmla="*/ 0 h 13"/>
                <a:gd name="T94" fmla="*/ 2147483647 w 13"/>
                <a:gd name="T95" fmla="*/ 0 h 13"/>
                <a:gd name="T96" fmla="*/ 2147483647 w 13"/>
                <a:gd name="T97" fmla="*/ 0 h 13"/>
                <a:gd name="T98" fmla="*/ 2147483647 w 13"/>
                <a:gd name="T99" fmla="*/ 0 h 13"/>
                <a:gd name="T100" fmla="*/ 2147483647 w 13"/>
                <a:gd name="T101" fmla="*/ 0 h 13"/>
                <a:gd name="T102" fmla="*/ 2147483647 w 13"/>
                <a:gd name="T103" fmla="*/ 2147483647 h 13"/>
                <a:gd name="T104" fmla="*/ 2147483647 w 13"/>
                <a:gd name="T105" fmla="*/ 2147483647 h 13"/>
                <a:gd name="T106" fmla="*/ 2147483647 w 13"/>
                <a:gd name="T107" fmla="*/ 2147483647 h 13"/>
                <a:gd name="T108" fmla="*/ 2147483647 w 13"/>
                <a:gd name="T109" fmla="*/ 2147483647 h 13"/>
                <a:gd name="T110" fmla="*/ 2147483647 w 13"/>
                <a:gd name="T111" fmla="*/ 2147483647 h 13"/>
                <a:gd name="T112" fmla="*/ 2147483647 w 13"/>
                <a:gd name="T113" fmla="*/ 2147483647 h 13"/>
                <a:gd name="T114" fmla="*/ 2147483647 w 13"/>
                <a:gd name="T115" fmla="*/ 2147483647 h 13"/>
                <a:gd name="T116" fmla="*/ 2147483647 w 13"/>
                <a:gd name="T117" fmla="*/ 2147483647 h 13"/>
                <a:gd name="T118" fmla="*/ 2147483647 w 13"/>
                <a:gd name="T119" fmla="*/ 2147483647 h 13"/>
                <a:gd name="T120" fmla="*/ 0 w 13"/>
                <a:gd name="T121" fmla="*/ 2147483647 h 13"/>
                <a:gd name="T122" fmla="*/ 0 w 13"/>
                <a:gd name="T123" fmla="*/ 2147483647 h 13"/>
                <a:gd name="T124" fmla="*/ 0 w 13"/>
                <a:gd name="T125" fmla="*/ 214748364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"/>
                <a:gd name="T190" fmla="*/ 0 h 13"/>
                <a:gd name="T191" fmla="*/ 13 w 13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" h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87">
              <a:extLst>
                <a:ext uri="{FF2B5EF4-FFF2-40B4-BE49-F238E27FC236}">
                  <a16:creationId xmlns:a16="http://schemas.microsoft.com/office/drawing/2014/main" id="{6B5DBEF0-49EF-425B-8438-4E2396D9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7" y="60325"/>
              <a:ext cx="303212" cy="360363"/>
            </a:xfrm>
            <a:custGeom>
              <a:avLst/>
              <a:gdLst>
                <a:gd name="T0" fmla="*/ 2147483647 w 20"/>
                <a:gd name="T1" fmla="*/ 2147483647 h 24"/>
                <a:gd name="T2" fmla="*/ 2147483647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2147483647 h 24"/>
                <a:gd name="T22" fmla="*/ 2147483647 w 20"/>
                <a:gd name="T23" fmla="*/ 2147483647 h 24"/>
                <a:gd name="T24" fmla="*/ 2147483647 w 20"/>
                <a:gd name="T25" fmla="*/ 2147483647 h 24"/>
                <a:gd name="T26" fmla="*/ 2147483647 w 20"/>
                <a:gd name="T27" fmla="*/ 2147483647 h 24"/>
                <a:gd name="T28" fmla="*/ 2147483647 w 20"/>
                <a:gd name="T29" fmla="*/ 2147483647 h 24"/>
                <a:gd name="T30" fmla="*/ 2147483647 w 20"/>
                <a:gd name="T31" fmla="*/ 2147483647 h 24"/>
                <a:gd name="T32" fmla="*/ 2147483647 w 20"/>
                <a:gd name="T33" fmla="*/ 2147483647 h 24"/>
                <a:gd name="T34" fmla="*/ 2147483647 w 20"/>
                <a:gd name="T35" fmla="*/ 2147483647 h 24"/>
                <a:gd name="T36" fmla="*/ 2147483647 w 20"/>
                <a:gd name="T37" fmla="*/ 2147483647 h 24"/>
                <a:gd name="T38" fmla="*/ 2147483647 w 20"/>
                <a:gd name="T39" fmla="*/ 0 h 24"/>
                <a:gd name="T40" fmla="*/ 2147483647 w 20"/>
                <a:gd name="T41" fmla="*/ 0 h 24"/>
                <a:gd name="T42" fmla="*/ 2147483647 w 20"/>
                <a:gd name="T43" fmla="*/ 2147483647 h 24"/>
                <a:gd name="T44" fmla="*/ 2147483647 w 20"/>
                <a:gd name="T45" fmla="*/ 2147483647 h 24"/>
                <a:gd name="T46" fmla="*/ 0 w 20"/>
                <a:gd name="T47" fmla="*/ 2147483647 h 24"/>
                <a:gd name="T48" fmla="*/ 2147483647 w 20"/>
                <a:gd name="T49" fmla="*/ 2147483647 h 24"/>
                <a:gd name="T50" fmla="*/ 2147483647 w 20"/>
                <a:gd name="T51" fmla="*/ 2147483647 h 24"/>
                <a:gd name="T52" fmla="*/ 2147483647 w 20"/>
                <a:gd name="T53" fmla="*/ 2147483647 h 24"/>
                <a:gd name="T54" fmla="*/ 2147483647 w 20"/>
                <a:gd name="T55" fmla="*/ 2147483647 h 24"/>
                <a:gd name="T56" fmla="*/ 2147483647 w 20"/>
                <a:gd name="T57" fmla="*/ 2147483647 h 24"/>
                <a:gd name="T58" fmla="*/ 2147483647 w 20"/>
                <a:gd name="T59" fmla="*/ 2147483647 h 24"/>
                <a:gd name="T60" fmla="*/ 2147483647 w 20"/>
                <a:gd name="T61" fmla="*/ 2147483647 h 24"/>
                <a:gd name="T62" fmla="*/ 2147483647 w 20"/>
                <a:gd name="T63" fmla="*/ 2147483647 h 24"/>
                <a:gd name="T64" fmla="*/ 2147483647 w 20"/>
                <a:gd name="T65" fmla="*/ 2147483647 h 24"/>
                <a:gd name="T66" fmla="*/ 2147483647 w 20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4"/>
                <a:gd name="T104" fmla="*/ 20 w 2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4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88">
              <a:extLst>
                <a:ext uri="{FF2B5EF4-FFF2-40B4-BE49-F238E27FC236}">
                  <a16:creationId xmlns:a16="http://schemas.microsoft.com/office/drawing/2014/main" id="{3D73AB1E-40D6-43E1-9BF7-CEC43C68C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" y="420688"/>
              <a:ext cx="104775" cy="14922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0 w 7"/>
                <a:gd name="T7" fmla="*/ 2147483647 h 10"/>
                <a:gd name="T8" fmla="*/ 0 w 7"/>
                <a:gd name="T9" fmla="*/ 2147483647 h 10"/>
                <a:gd name="T10" fmla="*/ 2147483647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Freeform 89">
              <a:extLst>
                <a:ext uri="{FF2B5EF4-FFF2-40B4-BE49-F238E27FC236}">
                  <a16:creationId xmlns:a16="http://schemas.microsoft.com/office/drawing/2014/main" id="{16462D99-66AD-4472-A82D-54ABDB207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075"/>
              <a:ext cx="182562" cy="209550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0 w 12"/>
                <a:gd name="T65" fmla="*/ 2147483647 h 14"/>
                <a:gd name="T66" fmla="*/ 0 w 12"/>
                <a:gd name="T67" fmla="*/ 2147483647 h 14"/>
                <a:gd name="T68" fmla="*/ 0 w 12"/>
                <a:gd name="T69" fmla="*/ 2147483647 h 14"/>
                <a:gd name="T70" fmla="*/ 0 w 12"/>
                <a:gd name="T71" fmla="*/ 2147483647 h 14"/>
                <a:gd name="T72" fmla="*/ 0 w 12"/>
                <a:gd name="T73" fmla="*/ 2147483647 h 14"/>
                <a:gd name="T74" fmla="*/ 0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0 h 14"/>
                <a:gd name="T88" fmla="*/ 2147483647 w 12"/>
                <a:gd name="T89" fmla="*/ 0 h 14"/>
                <a:gd name="T90" fmla="*/ 2147483647 w 12"/>
                <a:gd name="T91" fmla="*/ 0 h 14"/>
                <a:gd name="T92" fmla="*/ 2147483647 w 12"/>
                <a:gd name="T93" fmla="*/ 0 h 14"/>
                <a:gd name="T94" fmla="*/ 2147483647 w 12"/>
                <a:gd name="T95" fmla="*/ 2147483647 h 14"/>
                <a:gd name="T96" fmla="*/ 2147483647 w 12"/>
                <a:gd name="T97" fmla="*/ 2147483647 h 14"/>
                <a:gd name="T98" fmla="*/ 2147483647 w 12"/>
                <a:gd name="T99" fmla="*/ 2147483647 h 14"/>
                <a:gd name="T100" fmla="*/ 2147483647 w 12"/>
                <a:gd name="T101" fmla="*/ 2147483647 h 14"/>
                <a:gd name="T102" fmla="*/ 2147483647 w 12"/>
                <a:gd name="T103" fmla="*/ 2147483647 h 14"/>
                <a:gd name="T104" fmla="*/ 2147483647 w 12"/>
                <a:gd name="T105" fmla="*/ 2147483647 h 14"/>
                <a:gd name="T106" fmla="*/ 2147483647 w 12"/>
                <a:gd name="T107" fmla="*/ 2147483647 h 14"/>
                <a:gd name="T108" fmla="*/ 2147483647 w 12"/>
                <a:gd name="T109" fmla="*/ 2147483647 h 14"/>
                <a:gd name="T110" fmla="*/ 2147483647 w 12"/>
                <a:gd name="T111" fmla="*/ 2147483647 h 14"/>
                <a:gd name="T112" fmla="*/ 2147483647 w 12"/>
                <a:gd name="T113" fmla="*/ 2147483647 h 14"/>
                <a:gd name="T114" fmla="*/ 2147483647 w 12"/>
                <a:gd name="T115" fmla="*/ 2147483647 h 14"/>
                <a:gd name="T116" fmla="*/ 2147483647 w 12"/>
                <a:gd name="T117" fmla="*/ 2147483647 h 14"/>
                <a:gd name="T118" fmla="*/ 2147483647 w 12"/>
                <a:gd name="T119" fmla="*/ 2147483647 h 14"/>
                <a:gd name="T120" fmla="*/ 2147483647 w 12"/>
                <a:gd name="T121" fmla="*/ 2147483647 h 14"/>
                <a:gd name="T122" fmla="*/ 2147483647 w 12"/>
                <a:gd name="T123" fmla="*/ 2147483647 h 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"/>
                <a:gd name="T187" fmla="*/ 0 h 14"/>
                <a:gd name="T188" fmla="*/ 12 w 12"/>
                <a:gd name="T189" fmla="*/ 14 h 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90">
              <a:extLst>
                <a:ext uri="{FF2B5EF4-FFF2-40B4-BE49-F238E27FC236}">
                  <a16:creationId xmlns:a16="http://schemas.microsoft.com/office/drawing/2014/main" id="{EF7C9265-8882-4394-8887-5090141A3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075"/>
              <a:ext cx="182562" cy="209550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0 w 12"/>
                <a:gd name="T65" fmla="*/ 2147483647 h 14"/>
                <a:gd name="T66" fmla="*/ 0 w 12"/>
                <a:gd name="T67" fmla="*/ 2147483647 h 14"/>
                <a:gd name="T68" fmla="*/ 0 w 12"/>
                <a:gd name="T69" fmla="*/ 2147483647 h 14"/>
                <a:gd name="T70" fmla="*/ 0 w 12"/>
                <a:gd name="T71" fmla="*/ 2147483647 h 14"/>
                <a:gd name="T72" fmla="*/ 0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2147483647 w 12"/>
                <a:gd name="T91" fmla="*/ 0 h 14"/>
                <a:gd name="T92" fmla="*/ 2147483647 w 12"/>
                <a:gd name="T93" fmla="*/ 0 h 14"/>
                <a:gd name="T94" fmla="*/ 2147483647 w 12"/>
                <a:gd name="T95" fmla="*/ 2147483647 h 14"/>
                <a:gd name="T96" fmla="*/ 2147483647 w 12"/>
                <a:gd name="T97" fmla="*/ 2147483647 h 14"/>
                <a:gd name="T98" fmla="*/ 2147483647 w 12"/>
                <a:gd name="T99" fmla="*/ 2147483647 h 14"/>
                <a:gd name="T100" fmla="*/ 2147483647 w 12"/>
                <a:gd name="T101" fmla="*/ 2147483647 h 14"/>
                <a:gd name="T102" fmla="*/ 2147483647 w 12"/>
                <a:gd name="T103" fmla="*/ 2147483647 h 14"/>
                <a:gd name="T104" fmla="*/ 2147483647 w 12"/>
                <a:gd name="T105" fmla="*/ 2147483647 h 14"/>
                <a:gd name="T106" fmla="*/ 2147483647 w 12"/>
                <a:gd name="T107" fmla="*/ 2147483647 h 14"/>
                <a:gd name="T108" fmla="*/ 2147483647 w 12"/>
                <a:gd name="T109" fmla="*/ 2147483647 h 14"/>
                <a:gd name="T110" fmla="*/ 2147483647 w 12"/>
                <a:gd name="T111" fmla="*/ 2147483647 h 14"/>
                <a:gd name="T112" fmla="*/ 2147483647 w 12"/>
                <a:gd name="T113" fmla="*/ 2147483647 h 14"/>
                <a:gd name="T114" fmla="*/ 2147483647 w 12"/>
                <a:gd name="T115" fmla="*/ 2147483647 h 14"/>
                <a:gd name="T116" fmla="*/ 2147483647 w 12"/>
                <a:gd name="T117" fmla="*/ 2147483647 h 14"/>
                <a:gd name="T118" fmla="*/ 2147483647 w 12"/>
                <a:gd name="T119" fmla="*/ 2147483647 h 14"/>
                <a:gd name="T120" fmla="*/ 2147483647 w 12"/>
                <a:gd name="T121" fmla="*/ 2147483647 h 14"/>
                <a:gd name="T122" fmla="*/ 2147483647 w 12"/>
                <a:gd name="T123" fmla="*/ 2147483647 h 14"/>
                <a:gd name="T124" fmla="*/ 2147483647 w 12"/>
                <a:gd name="T125" fmla="*/ 2147483647 h 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"/>
                <a:gd name="T190" fmla="*/ 0 h 14"/>
                <a:gd name="T191" fmla="*/ 12 w 12"/>
                <a:gd name="T192" fmla="*/ 14 h 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Freeform 91">
              <a:extLst>
                <a:ext uri="{FF2B5EF4-FFF2-40B4-BE49-F238E27FC236}">
                  <a16:creationId xmlns:a16="http://schemas.microsoft.com/office/drawing/2014/main" id="{06970DF3-A67F-40A8-B66D-5833248AF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4813"/>
              <a:ext cx="879475" cy="1141413"/>
            </a:xfrm>
            <a:custGeom>
              <a:avLst/>
              <a:gdLst>
                <a:gd name="T0" fmla="*/ 2147483647 w 58"/>
                <a:gd name="T1" fmla="*/ 2147483647 h 76"/>
                <a:gd name="T2" fmla="*/ 2147483647 w 58"/>
                <a:gd name="T3" fmla="*/ 2147483647 h 76"/>
                <a:gd name="T4" fmla="*/ 2147483647 w 58"/>
                <a:gd name="T5" fmla="*/ 0 h 76"/>
                <a:gd name="T6" fmla="*/ 2147483647 w 58"/>
                <a:gd name="T7" fmla="*/ 2147483647 h 76"/>
                <a:gd name="T8" fmla="*/ 2147483647 w 58"/>
                <a:gd name="T9" fmla="*/ 2147483647 h 76"/>
                <a:gd name="T10" fmla="*/ 2147483647 w 58"/>
                <a:gd name="T11" fmla="*/ 2147483647 h 76"/>
                <a:gd name="T12" fmla="*/ 2147483647 w 58"/>
                <a:gd name="T13" fmla="*/ 2147483647 h 76"/>
                <a:gd name="T14" fmla="*/ 2147483647 w 58"/>
                <a:gd name="T15" fmla="*/ 2147483647 h 76"/>
                <a:gd name="T16" fmla="*/ 2147483647 w 58"/>
                <a:gd name="T17" fmla="*/ 2147483647 h 76"/>
                <a:gd name="T18" fmla="*/ 2147483647 w 58"/>
                <a:gd name="T19" fmla="*/ 2147483647 h 76"/>
                <a:gd name="T20" fmla="*/ 2147483647 w 58"/>
                <a:gd name="T21" fmla="*/ 2147483647 h 76"/>
                <a:gd name="T22" fmla="*/ 2147483647 w 58"/>
                <a:gd name="T23" fmla="*/ 2147483647 h 76"/>
                <a:gd name="T24" fmla="*/ 2147483647 w 58"/>
                <a:gd name="T25" fmla="*/ 2147483647 h 76"/>
                <a:gd name="T26" fmla="*/ 2147483647 w 58"/>
                <a:gd name="T27" fmla="*/ 2147483647 h 76"/>
                <a:gd name="T28" fmla="*/ 2147483647 w 58"/>
                <a:gd name="T29" fmla="*/ 2147483647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6"/>
                <a:gd name="T47" fmla="*/ 58 w 58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6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92">
              <a:extLst>
                <a:ext uri="{FF2B5EF4-FFF2-40B4-BE49-F238E27FC236}">
                  <a16:creationId xmlns:a16="http://schemas.microsoft.com/office/drawing/2014/main" id="{B4D58413-CC93-40C6-AB3D-CFCF1F21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04813"/>
              <a:ext cx="787400" cy="1125538"/>
            </a:xfrm>
            <a:custGeom>
              <a:avLst/>
              <a:gdLst>
                <a:gd name="T0" fmla="*/ 0 w 52"/>
                <a:gd name="T1" fmla="*/ 0 h 75"/>
                <a:gd name="T2" fmla="*/ 2147483647 w 52"/>
                <a:gd name="T3" fmla="*/ 2147483647 h 75"/>
                <a:gd name="T4" fmla="*/ 2147483647 w 52"/>
                <a:gd name="T5" fmla="*/ 2147483647 h 75"/>
                <a:gd name="T6" fmla="*/ 2147483647 w 52"/>
                <a:gd name="T7" fmla="*/ 2147483647 h 75"/>
                <a:gd name="T8" fmla="*/ 2147483647 w 52"/>
                <a:gd name="T9" fmla="*/ 2147483647 h 75"/>
                <a:gd name="T10" fmla="*/ 2147483647 w 52"/>
                <a:gd name="T11" fmla="*/ 2147483647 h 75"/>
                <a:gd name="T12" fmla="*/ 2147483647 w 52"/>
                <a:gd name="T13" fmla="*/ 2147483647 h 75"/>
                <a:gd name="T14" fmla="*/ 2147483647 w 52"/>
                <a:gd name="T15" fmla="*/ 2147483647 h 75"/>
                <a:gd name="T16" fmla="*/ 2147483647 w 52"/>
                <a:gd name="T17" fmla="*/ 2147483647 h 75"/>
                <a:gd name="T18" fmla="*/ 2147483647 w 52"/>
                <a:gd name="T19" fmla="*/ 2147483647 h 75"/>
                <a:gd name="T20" fmla="*/ 2147483647 w 52"/>
                <a:gd name="T21" fmla="*/ 2147483647 h 75"/>
                <a:gd name="T22" fmla="*/ 2147483647 w 52"/>
                <a:gd name="T23" fmla="*/ 2147483647 h 75"/>
                <a:gd name="T24" fmla="*/ 2147483647 w 52"/>
                <a:gd name="T25" fmla="*/ 2147483647 h 75"/>
                <a:gd name="T26" fmla="*/ 2147483647 w 52"/>
                <a:gd name="T27" fmla="*/ 2147483647 h 75"/>
                <a:gd name="T28" fmla="*/ 2147483647 w 52"/>
                <a:gd name="T29" fmla="*/ 2147483647 h 75"/>
                <a:gd name="T30" fmla="*/ 2147483647 w 52"/>
                <a:gd name="T31" fmla="*/ 2147483647 h 75"/>
                <a:gd name="T32" fmla="*/ 2147483647 w 52"/>
                <a:gd name="T33" fmla="*/ 2147483647 h 75"/>
                <a:gd name="T34" fmla="*/ 2147483647 w 52"/>
                <a:gd name="T35" fmla="*/ 2147483647 h 75"/>
                <a:gd name="T36" fmla="*/ 2147483647 w 52"/>
                <a:gd name="T37" fmla="*/ 2147483647 h 75"/>
                <a:gd name="T38" fmla="*/ 2147483647 w 52"/>
                <a:gd name="T39" fmla="*/ 2147483647 h 75"/>
                <a:gd name="T40" fmla="*/ 0 w 52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75"/>
                <a:gd name="T65" fmla="*/ 52 w 52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75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Freeform 93">
              <a:extLst>
                <a:ext uri="{FF2B5EF4-FFF2-40B4-BE49-F238E27FC236}">
                  <a16:creationId xmlns:a16="http://schemas.microsoft.com/office/drawing/2014/main" id="{F4A0EE34-674B-4E52-A54A-F3E58592F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2" y="509588"/>
              <a:ext cx="696912" cy="1020763"/>
            </a:xfrm>
            <a:custGeom>
              <a:avLst/>
              <a:gdLst>
                <a:gd name="T0" fmla="*/ 2147483647 w 46"/>
                <a:gd name="T1" fmla="*/ 2147483647 h 68"/>
                <a:gd name="T2" fmla="*/ 2147483647 w 46"/>
                <a:gd name="T3" fmla="*/ 2147483647 h 68"/>
                <a:gd name="T4" fmla="*/ 2147483647 w 46"/>
                <a:gd name="T5" fmla="*/ 2147483647 h 68"/>
                <a:gd name="T6" fmla="*/ 2147483647 w 46"/>
                <a:gd name="T7" fmla="*/ 2147483647 h 68"/>
                <a:gd name="T8" fmla="*/ 2147483647 w 46"/>
                <a:gd name="T9" fmla="*/ 2147483647 h 68"/>
                <a:gd name="T10" fmla="*/ 2147483647 w 46"/>
                <a:gd name="T11" fmla="*/ 2147483647 h 68"/>
                <a:gd name="T12" fmla="*/ 2147483647 w 46"/>
                <a:gd name="T13" fmla="*/ 2147483647 h 68"/>
                <a:gd name="T14" fmla="*/ 2147483647 w 46"/>
                <a:gd name="T15" fmla="*/ 2147483647 h 68"/>
                <a:gd name="T16" fmla="*/ 2147483647 w 46"/>
                <a:gd name="T17" fmla="*/ 0 h 68"/>
                <a:gd name="T18" fmla="*/ 2147483647 w 46"/>
                <a:gd name="T19" fmla="*/ 2147483647 h 68"/>
                <a:gd name="T20" fmla="*/ 2147483647 w 46"/>
                <a:gd name="T21" fmla="*/ 2147483647 h 68"/>
                <a:gd name="T22" fmla="*/ 2147483647 w 46"/>
                <a:gd name="T23" fmla="*/ 2147483647 h 68"/>
                <a:gd name="T24" fmla="*/ 2147483647 w 46"/>
                <a:gd name="T25" fmla="*/ 2147483647 h 68"/>
                <a:gd name="T26" fmla="*/ 2147483647 w 46"/>
                <a:gd name="T27" fmla="*/ 2147483647 h 68"/>
                <a:gd name="T28" fmla="*/ 2147483647 w 46"/>
                <a:gd name="T29" fmla="*/ 2147483647 h 68"/>
                <a:gd name="T30" fmla="*/ 0 w 46"/>
                <a:gd name="T31" fmla="*/ 2147483647 h 68"/>
                <a:gd name="T32" fmla="*/ 2147483647 w 46"/>
                <a:gd name="T33" fmla="*/ 2147483647 h 68"/>
                <a:gd name="T34" fmla="*/ 2147483647 w 46"/>
                <a:gd name="T35" fmla="*/ 2147483647 h 68"/>
                <a:gd name="T36" fmla="*/ 2147483647 w 46"/>
                <a:gd name="T37" fmla="*/ 2147483647 h 68"/>
                <a:gd name="T38" fmla="*/ 2147483647 w 46"/>
                <a:gd name="T39" fmla="*/ 2147483647 h 68"/>
                <a:gd name="T40" fmla="*/ 2147483647 w 46"/>
                <a:gd name="T41" fmla="*/ 2147483647 h 68"/>
                <a:gd name="T42" fmla="*/ 2147483647 w 46"/>
                <a:gd name="T43" fmla="*/ 2147483647 h 68"/>
                <a:gd name="T44" fmla="*/ 2147483647 w 46"/>
                <a:gd name="T45" fmla="*/ 2147483647 h 68"/>
                <a:gd name="T46" fmla="*/ 2147483647 w 46"/>
                <a:gd name="T47" fmla="*/ 2147483647 h 68"/>
                <a:gd name="T48" fmla="*/ 2147483647 w 46"/>
                <a:gd name="T49" fmla="*/ 2147483647 h 68"/>
                <a:gd name="T50" fmla="*/ 2147483647 w 46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68"/>
                <a:gd name="T80" fmla="*/ 46 w 46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68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Freeform 94">
              <a:extLst>
                <a:ext uri="{FF2B5EF4-FFF2-40B4-BE49-F238E27FC236}">
                  <a16:creationId xmlns:a16="http://schemas.microsoft.com/office/drawing/2014/main" id="{49767F26-F300-41CF-A725-0B8D7BA72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12" y="525463"/>
              <a:ext cx="152400" cy="495300"/>
            </a:xfrm>
            <a:custGeom>
              <a:avLst/>
              <a:gdLst>
                <a:gd name="T0" fmla="*/ 2147483647 w 10"/>
                <a:gd name="T1" fmla="*/ 2147483647 h 33"/>
                <a:gd name="T2" fmla="*/ 2147483647 w 10"/>
                <a:gd name="T3" fmla="*/ 2147483647 h 33"/>
                <a:gd name="T4" fmla="*/ 2147483647 w 10"/>
                <a:gd name="T5" fmla="*/ 2147483647 h 33"/>
                <a:gd name="T6" fmla="*/ 2147483647 w 10"/>
                <a:gd name="T7" fmla="*/ 0 h 33"/>
                <a:gd name="T8" fmla="*/ 2147483647 w 10"/>
                <a:gd name="T9" fmla="*/ 2147483647 h 33"/>
                <a:gd name="T10" fmla="*/ 2147483647 w 10"/>
                <a:gd name="T11" fmla="*/ 2147483647 h 33"/>
                <a:gd name="T12" fmla="*/ 2147483647 w 10"/>
                <a:gd name="T13" fmla="*/ 2147483647 h 33"/>
                <a:gd name="T14" fmla="*/ 2147483647 w 10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3"/>
                <a:gd name="T26" fmla="*/ 10 w 1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3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95">
              <a:extLst>
                <a:ext uri="{FF2B5EF4-FFF2-40B4-BE49-F238E27FC236}">
                  <a16:creationId xmlns:a16="http://schemas.microsoft.com/office/drawing/2014/main" id="{676B1AA7-4F0A-44DE-A3BF-6CB2BD1F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5300"/>
              <a:ext cx="636587" cy="344488"/>
            </a:xfrm>
            <a:custGeom>
              <a:avLst/>
              <a:gdLst>
                <a:gd name="T0" fmla="*/ 2147483647 w 42"/>
                <a:gd name="T1" fmla="*/ 0 h 23"/>
                <a:gd name="T2" fmla="*/ 2147483647 w 42"/>
                <a:gd name="T3" fmla="*/ 2147483647 h 23"/>
                <a:gd name="T4" fmla="*/ 2147483647 w 42"/>
                <a:gd name="T5" fmla="*/ 2147483647 h 23"/>
                <a:gd name="T6" fmla="*/ 2147483647 w 42"/>
                <a:gd name="T7" fmla="*/ 2147483647 h 23"/>
                <a:gd name="T8" fmla="*/ 2147483647 w 42"/>
                <a:gd name="T9" fmla="*/ 2147483647 h 23"/>
                <a:gd name="T10" fmla="*/ 2147483647 w 42"/>
                <a:gd name="T11" fmla="*/ 2147483647 h 23"/>
                <a:gd name="T12" fmla="*/ 2147483647 w 42"/>
                <a:gd name="T13" fmla="*/ 2147483647 h 23"/>
                <a:gd name="T14" fmla="*/ 2147483647 w 42"/>
                <a:gd name="T15" fmla="*/ 2147483647 h 23"/>
                <a:gd name="T16" fmla="*/ 2147483647 w 42"/>
                <a:gd name="T17" fmla="*/ 2147483647 h 23"/>
                <a:gd name="T18" fmla="*/ 2147483647 w 42"/>
                <a:gd name="T19" fmla="*/ 2147483647 h 23"/>
                <a:gd name="T20" fmla="*/ 2147483647 w 42"/>
                <a:gd name="T21" fmla="*/ 2147483647 h 23"/>
                <a:gd name="T22" fmla="*/ 2147483647 w 42"/>
                <a:gd name="T23" fmla="*/ 2147483647 h 23"/>
                <a:gd name="T24" fmla="*/ 2147483647 w 42"/>
                <a:gd name="T25" fmla="*/ 2147483647 h 23"/>
                <a:gd name="T26" fmla="*/ 2147483647 w 42"/>
                <a:gd name="T27" fmla="*/ 2147483647 h 23"/>
                <a:gd name="T28" fmla="*/ 2147483647 w 42"/>
                <a:gd name="T29" fmla="*/ 2147483647 h 23"/>
                <a:gd name="T30" fmla="*/ 2147483647 w 42"/>
                <a:gd name="T31" fmla="*/ 2147483647 h 23"/>
                <a:gd name="T32" fmla="*/ 2147483647 w 42"/>
                <a:gd name="T33" fmla="*/ 2147483647 h 23"/>
                <a:gd name="T34" fmla="*/ 2147483647 w 42"/>
                <a:gd name="T35" fmla="*/ 2147483647 h 23"/>
                <a:gd name="T36" fmla="*/ 2147483647 w 42"/>
                <a:gd name="T37" fmla="*/ 2147483647 h 23"/>
                <a:gd name="T38" fmla="*/ 2147483647 w 42"/>
                <a:gd name="T39" fmla="*/ 2147483647 h 23"/>
                <a:gd name="T40" fmla="*/ 2147483647 w 42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3"/>
                <a:gd name="T65" fmla="*/ 42 w 42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3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Freeform 96">
              <a:extLst>
                <a:ext uri="{FF2B5EF4-FFF2-40B4-BE49-F238E27FC236}">
                  <a16:creationId xmlns:a16="http://schemas.microsoft.com/office/drawing/2014/main" id="{F7F1AEB4-6515-4DAD-90B8-7B5875517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450850"/>
              <a:ext cx="152400" cy="795338"/>
            </a:xfrm>
            <a:custGeom>
              <a:avLst/>
              <a:gdLst>
                <a:gd name="T0" fmla="*/ 0 w 96"/>
                <a:gd name="T1" fmla="*/ 2147483647 h 501"/>
                <a:gd name="T2" fmla="*/ 2147483647 w 96"/>
                <a:gd name="T3" fmla="*/ 2147483647 h 501"/>
                <a:gd name="T4" fmla="*/ 2147483647 w 96"/>
                <a:gd name="T5" fmla="*/ 2147483647 h 501"/>
                <a:gd name="T6" fmla="*/ 2147483647 w 96"/>
                <a:gd name="T7" fmla="*/ 2147483647 h 501"/>
                <a:gd name="T8" fmla="*/ 2147483647 w 96"/>
                <a:gd name="T9" fmla="*/ 2147483647 h 501"/>
                <a:gd name="T10" fmla="*/ 2147483647 w 96"/>
                <a:gd name="T11" fmla="*/ 2147483647 h 501"/>
                <a:gd name="T12" fmla="*/ 2147483647 w 96"/>
                <a:gd name="T13" fmla="*/ 2147483647 h 501"/>
                <a:gd name="T14" fmla="*/ 2147483647 w 96"/>
                <a:gd name="T15" fmla="*/ 2147483647 h 501"/>
                <a:gd name="T16" fmla="*/ 2147483647 w 96"/>
                <a:gd name="T17" fmla="*/ 2147483647 h 501"/>
                <a:gd name="T18" fmla="*/ 2147483647 w 96"/>
                <a:gd name="T19" fmla="*/ 2147483647 h 501"/>
                <a:gd name="T20" fmla="*/ 2147483647 w 96"/>
                <a:gd name="T21" fmla="*/ 0 h 501"/>
                <a:gd name="T22" fmla="*/ 0 w 96"/>
                <a:gd name="T23" fmla="*/ 2147483647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501"/>
                <a:gd name="T38" fmla="*/ 96 w 96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501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Freeform 97">
              <a:extLst>
                <a:ext uri="{FF2B5EF4-FFF2-40B4-BE49-F238E27FC236}">
                  <a16:creationId xmlns:a16="http://schemas.microsoft.com/office/drawing/2014/main" id="{E1A0C69F-088D-45A3-9966-301364B95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12" y="2686050"/>
              <a:ext cx="196850" cy="211138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2147483647 h 14"/>
                <a:gd name="T4" fmla="*/ 0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98">
              <a:extLst>
                <a:ext uri="{FF2B5EF4-FFF2-40B4-BE49-F238E27FC236}">
                  <a16:creationId xmlns:a16="http://schemas.microsoft.com/office/drawing/2014/main" id="{8E147AA7-E09C-426A-96D6-0954604A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2520950"/>
              <a:ext cx="211137" cy="269875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Freeform 99">
              <a:extLst>
                <a:ext uri="{FF2B5EF4-FFF2-40B4-BE49-F238E27FC236}">
                  <a16:creationId xmlns:a16="http://schemas.microsoft.com/office/drawing/2014/main" id="{742A5943-99BE-4630-82C1-C34F1A802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7" y="0"/>
              <a:ext cx="303212" cy="2698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2147483647 h 18"/>
                <a:gd name="T14" fmla="*/ 2147483647 w 20"/>
                <a:gd name="T15" fmla="*/ 2147483647 h 18"/>
                <a:gd name="T16" fmla="*/ 2147483647 w 20"/>
                <a:gd name="T17" fmla="*/ 2147483647 h 18"/>
                <a:gd name="T18" fmla="*/ 2147483647 w 20"/>
                <a:gd name="T19" fmla="*/ 2147483647 h 18"/>
                <a:gd name="T20" fmla="*/ 2147483647 w 20"/>
                <a:gd name="T21" fmla="*/ 2147483647 h 18"/>
                <a:gd name="T22" fmla="*/ 2147483647 w 20"/>
                <a:gd name="T23" fmla="*/ 0 h 18"/>
                <a:gd name="T24" fmla="*/ 2147483647 w 20"/>
                <a:gd name="T25" fmla="*/ 2147483647 h 18"/>
                <a:gd name="T26" fmla="*/ 0 w 20"/>
                <a:gd name="T27" fmla="*/ 2147483647 h 18"/>
                <a:gd name="T28" fmla="*/ 2147483647 w 20"/>
                <a:gd name="T29" fmla="*/ 2147483647 h 18"/>
                <a:gd name="T30" fmla="*/ 2147483647 w 20"/>
                <a:gd name="T31" fmla="*/ 2147483647 h 18"/>
                <a:gd name="T32" fmla="*/ 2147483647 w 20"/>
                <a:gd name="T33" fmla="*/ 214748364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8"/>
                <a:gd name="T53" fmla="*/ 20 w 2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8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1" grpId="0" bldLvl="0" autoUpdateAnimBg="0"/>
      <p:bldP spid="7246" grpId="0" bldLvl="0" autoUpdateAnimBg="0"/>
      <p:bldP spid="7248" grpId="0" bldLvl="0" autoUpdateAnimBg="0"/>
      <p:bldP spid="725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>
            <a:extLst>
              <a:ext uri="{FF2B5EF4-FFF2-40B4-BE49-F238E27FC236}">
                <a16:creationId xmlns:a16="http://schemas.microsoft.com/office/drawing/2014/main" id="{556F9E98-DE6D-41D7-91EC-8A63B6BF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7">
            <a:extLst>
              <a:ext uri="{FF2B5EF4-FFF2-40B4-BE49-F238E27FC236}">
                <a16:creationId xmlns:a16="http://schemas.microsoft.com/office/drawing/2014/main" id="{112BA1A9-D868-4447-A8ED-66C3E946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4AF3ECC3-45BE-4F82-9FAC-79E3FC0D0726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15506" name="矩形 1">
              <a:extLst>
                <a:ext uri="{FF2B5EF4-FFF2-40B4-BE49-F238E27FC236}">
                  <a16:creationId xmlns:a16="http://schemas.microsoft.com/office/drawing/2014/main" id="{34FDA4B9-1767-41D7-9854-0A76243A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7" name="矩形 12">
              <a:extLst>
                <a:ext uri="{FF2B5EF4-FFF2-40B4-BE49-F238E27FC236}">
                  <a16:creationId xmlns:a16="http://schemas.microsoft.com/office/drawing/2014/main" id="{F2CB4BC2-0E32-4D5C-82FF-E009F02A9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8" name="矩形 13">
              <a:extLst>
                <a:ext uri="{FF2B5EF4-FFF2-40B4-BE49-F238E27FC236}">
                  <a16:creationId xmlns:a16="http://schemas.microsoft.com/office/drawing/2014/main" id="{EB0FD2D4-9781-4244-97EB-93BC6AA3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9" name="矩形 14">
              <a:extLst>
                <a:ext uri="{FF2B5EF4-FFF2-40B4-BE49-F238E27FC236}">
                  <a16:creationId xmlns:a16="http://schemas.microsoft.com/office/drawing/2014/main" id="{276D1945-3E8B-4C65-923F-26E7365F9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0" name="矩形 15">
              <a:extLst>
                <a:ext uri="{FF2B5EF4-FFF2-40B4-BE49-F238E27FC236}">
                  <a16:creationId xmlns:a16="http://schemas.microsoft.com/office/drawing/2014/main" id="{A23A7A86-178E-40C5-998A-F19F6D6B5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1" name="矩形 16">
              <a:extLst>
                <a:ext uri="{FF2B5EF4-FFF2-40B4-BE49-F238E27FC236}">
                  <a16:creationId xmlns:a16="http://schemas.microsoft.com/office/drawing/2014/main" id="{B46B423A-5269-46AD-B7D7-E86A53398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2" name="矩形 17">
              <a:extLst>
                <a:ext uri="{FF2B5EF4-FFF2-40B4-BE49-F238E27FC236}">
                  <a16:creationId xmlns:a16="http://schemas.microsoft.com/office/drawing/2014/main" id="{8A2076B6-4474-4810-B125-1D4F30009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3" name="矩形 18">
              <a:extLst>
                <a:ext uri="{FF2B5EF4-FFF2-40B4-BE49-F238E27FC236}">
                  <a16:creationId xmlns:a16="http://schemas.microsoft.com/office/drawing/2014/main" id="{57D41D5E-3680-44DF-A78B-3346DDB0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4" name="矩形 19">
              <a:extLst>
                <a:ext uri="{FF2B5EF4-FFF2-40B4-BE49-F238E27FC236}">
                  <a16:creationId xmlns:a16="http://schemas.microsoft.com/office/drawing/2014/main" id="{7C5EFDF5-CBAB-42F7-AC07-F7C6CA191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5" name="矩形 20">
              <a:extLst>
                <a:ext uri="{FF2B5EF4-FFF2-40B4-BE49-F238E27FC236}">
                  <a16:creationId xmlns:a16="http://schemas.microsoft.com/office/drawing/2014/main" id="{0DFE0C18-DB1E-4FC6-A77F-C30C14C49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6" name="矩形 21">
              <a:extLst>
                <a:ext uri="{FF2B5EF4-FFF2-40B4-BE49-F238E27FC236}">
                  <a16:creationId xmlns:a16="http://schemas.microsoft.com/office/drawing/2014/main" id="{8A31EDE8-583C-4803-B20D-3D8FD61DB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7" name="矩形 22">
              <a:extLst>
                <a:ext uri="{FF2B5EF4-FFF2-40B4-BE49-F238E27FC236}">
                  <a16:creationId xmlns:a16="http://schemas.microsoft.com/office/drawing/2014/main" id="{59A74EDC-B046-44EC-9588-5FB36A7C6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8" name="矩形 23">
              <a:extLst>
                <a:ext uri="{FF2B5EF4-FFF2-40B4-BE49-F238E27FC236}">
                  <a16:creationId xmlns:a16="http://schemas.microsoft.com/office/drawing/2014/main" id="{09998E52-3E00-4986-BA27-367D85F3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19" name="矩形 24">
              <a:extLst>
                <a:ext uri="{FF2B5EF4-FFF2-40B4-BE49-F238E27FC236}">
                  <a16:creationId xmlns:a16="http://schemas.microsoft.com/office/drawing/2014/main" id="{7209E747-64BD-4A80-80CC-40C457FE5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0" name="矩形 25">
              <a:extLst>
                <a:ext uri="{FF2B5EF4-FFF2-40B4-BE49-F238E27FC236}">
                  <a16:creationId xmlns:a16="http://schemas.microsoft.com/office/drawing/2014/main" id="{56E55DC7-96B9-44E6-9553-DC194822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1" name="矩形 26">
              <a:extLst>
                <a:ext uri="{FF2B5EF4-FFF2-40B4-BE49-F238E27FC236}">
                  <a16:creationId xmlns:a16="http://schemas.microsoft.com/office/drawing/2014/main" id="{E3C963FC-5B94-4D5C-B4B5-CFF49CD82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2" name="矩形 27">
              <a:extLst>
                <a:ext uri="{FF2B5EF4-FFF2-40B4-BE49-F238E27FC236}">
                  <a16:creationId xmlns:a16="http://schemas.microsoft.com/office/drawing/2014/main" id="{934D7F13-F796-4F49-8010-3B857137A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3" name="矩形 28">
              <a:extLst>
                <a:ext uri="{FF2B5EF4-FFF2-40B4-BE49-F238E27FC236}">
                  <a16:creationId xmlns:a16="http://schemas.microsoft.com/office/drawing/2014/main" id="{3002A697-048F-4AF2-AF64-441CDACF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4" name="矩形 29">
              <a:extLst>
                <a:ext uri="{FF2B5EF4-FFF2-40B4-BE49-F238E27FC236}">
                  <a16:creationId xmlns:a16="http://schemas.microsoft.com/office/drawing/2014/main" id="{95FE1977-3944-4626-803B-4D9B8671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5" name="矩形 30">
              <a:extLst>
                <a:ext uri="{FF2B5EF4-FFF2-40B4-BE49-F238E27FC236}">
                  <a16:creationId xmlns:a16="http://schemas.microsoft.com/office/drawing/2014/main" id="{05E8C7C5-03AB-4A4A-9F83-32DE0A6C6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26" name="矩形 34">
              <a:extLst>
                <a:ext uri="{FF2B5EF4-FFF2-40B4-BE49-F238E27FC236}">
                  <a16:creationId xmlns:a16="http://schemas.microsoft.com/office/drawing/2014/main" id="{D268A569-B6D7-4EFA-9598-3DDB7E71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65" name="Group 26">
            <a:extLst>
              <a:ext uri="{FF2B5EF4-FFF2-40B4-BE49-F238E27FC236}">
                <a16:creationId xmlns:a16="http://schemas.microsoft.com/office/drawing/2014/main" id="{D048A699-1852-461B-AAB3-E018B2A98372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15485" name="矩形 36">
              <a:extLst>
                <a:ext uri="{FF2B5EF4-FFF2-40B4-BE49-F238E27FC236}">
                  <a16:creationId xmlns:a16="http://schemas.microsoft.com/office/drawing/2014/main" id="{111C1858-F5DB-40B3-B1A5-1FBACD11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6" name="矩形 37">
              <a:extLst>
                <a:ext uri="{FF2B5EF4-FFF2-40B4-BE49-F238E27FC236}">
                  <a16:creationId xmlns:a16="http://schemas.microsoft.com/office/drawing/2014/main" id="{99CCF8E4-B842-46B6-A6E1-CD0F3F3B0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7" name="矩形 38">
              <a:extLst>
                <a:ext uri="{FF2B5EF4-FFF2-40B4-BE49-F238E27FC236}">
                  <a16:creationId xmlns:a16="http://schemas.microsoft.com/office/drawing/2014/main" id="{493B27CA-0C74-4C36-889B-7D25F642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8" name="矩形 39">
              <a:extLst>
                <a:ext uri="{FF2B5EF4-FFF2-40B4-BE49-F238E27FC236}">
                  <a16:creationId xmlns:a16="http://schemas.microsoft.com/office/drawing/2014/main" id="{8860800B-A011-4F72-B388-222BD765F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9" name="矩形 40">
              <a:extLst>
                <a:ext uri="{FF2B5EF4-FFF2-40B4-BE49-F238E27FC236}">
                  <a16:creationId xmlns:a16="http://schemas.microsoft.com/office/drawing/2014/main" id="{AA75A4A3-E05D-4A3B-965C-48A69FA7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0" name="矩形 41">
              <a:extLst>
                <a:ext uri="{FF2B5EF4-FFF2-40B4-BE49-F238E27FC236}">
                  <a16:creationId xmlns:a16="http://schemas.microsoft.com/office/drawing/2014/main" id="{E6536854-FFEA-4963-86D5-DA017B9C5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1" name="矩形 42">
              <a:extLst>
                <a:ext uri="{FF2B5EF4-FFF2-40B4-BE49-F238E27FC236}">
                  <a16:creationId xmlns:a16="http://schemas.microsoft.com/office/drawing/2014/main" id="{CD311BA5-96F1-4FCA-A66E-63760B638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2" name="矩形 43">
              <a:extLst>
                <a:ext uri="{FF2B5EF4-FFF2-40B4-BE49-F238E27FC236}">
                  <a16:creationId xmlns:a16="http://schemas.microsoft.com/office/drawing/2014/main" id="{3A009059-7D33-40B8-B959-9DB52A955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3" name="矩形 44">
              <a:extLst>
                <a:ext uri="{FF2B5EF4-FFF2-40B4-BE49-F238E27FC236}">
                  <a16:creationId xmlns:a16="http://schemas.microsoft.com/office/drawing/2014/main" id="{B784EC59-4B1D-4261-A796-554B87BCD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4" name="矩形 45">
              <a:extLst>
                <a:ext uri="{FF2B5EF4-FFF2-40B4-BE49-F238E27FC236}">
                  <a16:creationId xmlns:a16="http://schemas.microsoft.com/office/drawing/2014/main" id="{90FE80E5-27C5-4EC4-92D3-D3E4E9C5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5" name="矩形 46">
              <a:extLst>
                <a:ext uri="{FF2B5EF4-FFF2-40B4-BE49-F238E27FC236}">
                  <a16:creationId xmlns:a16="http://schemas.microsoft.com/office/drawing/2014/main" id="{5DDEB9DF-C494-47CE-9492-CB9FAF4AC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6" name="矩形 47">
              <a:extLst>
                <a:ext uri="{FF2B5EF4-FFF2-40B4-BE49-F238E27FC236}">
                  <a16:creationId xmlns:a16="http://schemas.microsoft.com/office/drawing/2014/main" id="{97F962B2-C648-4DE4-9EE9-06436E3A9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7" name="矩形 48">
              <a:extLst>
                <a:ext uri="{FF2B5EF4-FFF2-40B4-BE49-F238E27FC236}">
                  <a16:creationId xmlns:a16="http://schemas.microsoft.com/office/drawing/2014/main" id="{6E3FA344-5087-4027-9434-63577F887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8" name="矩形 49">
              <a:extLst>
                <a:ext uri="{FF2B5EF4-FFF2-40B4-BE49-F238E27FC236}">
                  <a16:creationId xmlns:a16="http://schemas.microsoft.com/office/drawing/2014/main" id="{FCC76D49-7B0A-4A10-8E93-6084A7A3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99" name="矩形 50">
              <a:extLst>
                <a:ext uri="{FF2B5EF4-FFF2-40B4-BE49-F238E27FC236}">
                  <a16:creationId xmlns:a16="http://schemas.microsoft.com/office/drawing/2014/main" id="{9CFDCAE2-50C9-4676-9BE3-A017A2D5A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0" name="矩形 51">
              <a:extLst>
                <a:ext uri="{FF2B5EF4-FFF2-40B4-BE49-F238E27FC236}">
                  <a16:creationId xmlns:a16="http://schemas.microsoft.com/office/drawing/2014/main" id="{92F7F0E6-1B6A-4721-864A-23A1F6437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1" name="矩形 52">
              <a:extLst>
                <a:ext uri="{FF2B5EF4-FFF2-40B4-BE49-F238E27FC236}">
                  <a16:creationId xmlns:a16="http://schemas.microsoft.com/office/drawing/2014/main" id="{267A20A0-157D-4CD8-9318-04367332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2" name="矩形 53">
              <a:extLst>
                <a:ext uri="{FF2B5EF4-FFF2-40B4-BE49-F238E27FC236}">
                  <a16:creationId xmlns:a16="http://schemas.microsoft.com/office/drawing/2014/main" id="{F92492D5-2802-4F21-B735-1694A0C0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3" name="矩形 54">
              <a:extLst>
                <a:ext uri="{FF2B5EF4-FFF2-40B4-BE49-F238E27FC236}">
                  <a16:creationId xmlns:a16="http://schemas.microsoft.com/office/drawing/2014/main" id="{C0F0666A-70B8-4550-8798-7DA7C86E0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4" name="矩形 55">
              <a:extLst>
                <a:ext uri="{FF2B5EF4-FFF2-40B4-BE49-F238E27FC236}">
                  <a16:creationId xmlns:a16="http://schemas.microsoft.com/office/drawing/2014/main" id="{04B4ED0D-F1C8-41A9-BDA2-5F425D3D6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505" name="矩形 56">
              <a:extLst>
                <a:ext uri="{FF2B5EF4-FFF2-40B4-BE49-F238E27FC236}">
                  <a16:creationId xmlns:a16="http://schemas.microsoft.com/office/drawing/2014/main" id="{903E4FD1-5FBC-4627-B9A4-3815CA567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66" name="矩形 19">
            <a:extLst>
              <a:ext uri="{FF2B5EF4-FFF2-40B4-BE49-F238E27FC236}">
                <a16:creationId xmlns:a16="http://schemas.microsoft.com/office/drawing/2014/main" id="{BDBC5B8D-C369-4D7E-B3EC-54DA7745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文本框 20">
            <a:extLst>
              <a:ext uri="{FF2B5EF4-FFF2-40B4-BE49-F238E27FC236}">
                <a16:creationId xmlns:a16="http://schemas.microsoft.com/office/drawing/2014/main" id="{DD50E19F-1E67-4D27-9E8F-140F63300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5368" name="矩形 21">
            <a:extLst>
              <a:ext uri="{FF2B5EF4-FFF2-40B4-BE49-F238E27FC236}">
                <a16:creationId xmlns:a16="http://schemas.microsoft.com/office/drawing/2014/main" id="{2F658E7B-A7BD-419B-9411-160BBB6D6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文本框 1">
            <a:extLst>
              <a:ext uri="{FF2B5EF4-FFF2-40B4-BE49-F238E27FC236}">
                <a16:creationId xmlns:a16="http://schemas.microsoft.com/office/drawing/2014/main" id="{A11C10C9-2AEE-431A-98F4-DCCD7119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53466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process and methods</a:t>
            </a:r>
            <a:endParaRPr lang="zh-CN" altLang="en-US" dirty="0"/>
          </a:p>
        </p:txBody>
      </p:sp>
      <p:sp>
        <p:nvSpPr>
          <p:cNvPr id="8244" name="文本框 34">
            <a:extLst>
              <a:ext uri="{FF2B5EF4-FFF2-40B4-BE49-F238E27FC236}">
                <a16:creationId xmlns:a16="http://schemas.microsoft.com/office/drawing/2014/main" id="{81F5B970-492A-4EB3-92EC-EA22CAEF1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651375"/>
            <a:ext cx="2798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8245" name="文本框 34">
            <a:extLst>
              <a:ext uri="{FF2B5EF4-FFF2-40B4-BE49-F238E27FC236}">
                <a16:creationId xmlns:a16="http://schemas.microsoft.com/office/drawing/2014/main" id="{7BD18620-B046-4809-8072-20185AAF0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3930650"/>
            <a:ext cx="277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8246" name="文本框 34">
            <a:extLst>
              <a:ext uri="{FF2B5EF4-FFF2-40B4-BE49-F238E27FC236}">
                <a16:creationId xmlns:a16="http://schemas.microsoft.com/office/drawing/2014/main" id="{98808137-4856-499E-8367-FF7279F9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3109913"/>
            <a:ext cx="2760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grpSp>
        <p:nvGrpSpPr>
          <p:cNvPr id="4" name="Group 55">
            <a:extLst>
              <a:ext uri="{FF2B5EF4-FFF2-40B4-BE49-F238E27FC236}">
                <a16:creationId xmlns:a16="http://schemas.microsoft.com/office/drawing/2014/main" id="{AAC48705-C749-49CB-9FE9-3F8F574730A3}"/>
              </a:ext>
            </a:extLst>
          </p:cNvPr>
          <p:cNvGrpSpPr>
            <a:grpSpLocks/>
          </p:cNvGrpSpPr>
          <p:nvPr/>
        </p:nvGrpSpPr>
        <p:grpSpPr bwMode="auto">
          <a:xfrm>
            <a:off x="1695450" y="3794125"/>
            <a:ext cx="2808288" cy="792163"/>
            <a:chOff x="0" y="0"/>
            <a:chExt cx="2808312" cy="792088"/>
          </a:xfrm>
        </p:grpSpPr>
        <p:sp>
          <p:nvSpPr>
            <p:cNvPr id="15483" name="矩形 75">
              <a:extLst>
                <a:ext uri="{FF2B5EF4-FFF2-40B4-BE49-F238E27FC236}">
                  <a16:creationId xmlns:a16="http://schemas.microsoft.com/office/drawing/2014/main" id="{00BDB3FA-2F26-4C38-ACC5-99B5F979B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08312" cy="792088"/>
            </a:xfrm>
            <a:prstGeom prst="rect">
              <a:avLst/>
            </a:pr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4" name="文本框 76">
              <a:extLst>
                <a:ext uri="{FF2B5EF4-FFF2-40B4-BE49-F238E27FC236}">
                  <a16:creationId xmlns:a16="http://schemas.microsoft.com/office/drawing/2014/main" id="{52F2B950-0157-4E93-B06A-236ABEAFD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86" y="243613"/>
              <a:ext cx="2554126" cy="33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5" name="Group 58">
            <a:extLst>
              <a:ext uri="{FF2B5EF4-FFF2-40B4-BE49-F238E27FC236}">
                <a16:creationId xmlns:a16="http://schemas.microsoft.com/office/drawing/2014/main" id="{1FA1CCFF-5775-46A2-B6FB-12CBFC13A4B9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3001963"/>
            <a:ext cx="2855912" cy="792162"/>
            <a:chOff x="-47625" y="0"/>
            <a:chExt cx="2855937" cy="792088"/>
          </a:xfrm>
        </p:grpSpPr>
        <p:sp>
          <p:nvSpPr>
            <p:cNvPr id="15481" name="矩形 78">
              <a:extLst>
                <a:ext uri="{FF2B5EF4-FFF2-40B4-BE49-F238E27FC236}">
                  <a16:creationId xmlns:a16="http://schemas.microsoft.com/office/drawing/2014/main" id="{6E574915-9996-48C2-A3B9-901DC769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08312" cy="792088"/>
            </a:xfrm>
            <a:prstGeom prst="rect">
              <a:avLst/>
            </a:prstGeom>
            <a:solidFill>
              <a:srgbClr val="F7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2" name="文本框 79">
              <a:extLst>
                <a:ext uri="{FF2B5EF4-FFF2-40B4-BE49-F238E27FC236}">
                  <a16:creationId xmlns:a16="http://schemas.microsoft.com/office/drawing/2014/main" id="{BB7668B5-5D45-47A2-9B13-26185AFA0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7625" y="121514"/>
              <a:ext cx="2850326" cy="33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:a16="http://schemas.microsoft.com/office/drawing/2014/main" id="{36B5AD30-2BBC-46E2-A3EA-B175DD431416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203450"/>
            <a:ext cx="2808288" cy="790575"/>
            <a:chOff x="0" y="0"/>
            <a:chExt cx="2808312" cy="792088"/>
          </a:xfrm>
        </p:grpSpPr>
        <p:sp>
          <p:nvSpPr>
            <p:cNvPr id="15479" name="矩形 81">
              <a:extLst>
                <a:ext uri="{FF2B5EF4-FFF2-40B4-BE49-F238E27FC236}">
                  <a16:creationId xmlns:a16="http://schemas.microsoft.com/office/drawing/2014/main" id="{B90D2F4B-7F2A-403E-8604-64B6D9A16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08312" cy="792088"/>
            </a:xfrm>
            <a:prstGeom prst="rect">
              <a:avLst/>
            </a:prstGeom>
            <a:solidFill>
              <a:srgbClr val="AAB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80" name="文本框 82">
              <a:extLst>
                <a:ext uri="{FF2B5EF4-FFF2-40B4-BE49-F238E27FC236}">
                  <a16:creationId xmlns:a16="http://schemas.microsoft.com/office/drawing/2014/main" id="{27FD648F-1F86-4D93-8A26-E082CF13C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1" y="171039"/>
              <a:ext cx="2678797" cy="33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7" name="Group 64">
            <a:extLst>
              <a:ext uri="{FF2B5EF4-FFF2-40B4-BE49-F238E27FC236}">
                <a16:creationId xmlns:a16="http://schemas.microsoft.com/office/drawing/2014/main" id="{BB2CF153-4BF3-4481-8BE8-C1B3F5209D72}"/>
              </a:ext>
            </a:extLst>
          </p:cNvPr>
          <p:cNvGrpSpPr>
            <a:grpSpLocks/>
          </p:cNvGrpSpPr>
          <p:nvPr/>
        </p:nvGrpSpPr>
        <p:grpSpPr bwMode="auto">
          <a:xfrm>
            <a:off x="8178800" y="511175"/>
            <a:ext cx="1079500" cy="1665288"/>
            <a:chOff x="0" y="0"/>
            <a:chExt cx="1878012" cy="2897188"/>
          </a:xfrm>
        </p:grpSpPr>
        <p:sp>
          <p:nvSpPr>
            <p:cNvPr id="15449" name="AutoShape 69">
              <a:extLst>
                <a:ext uri="{FF2B5EF4-FFF2-40B4-BE49-F238E27FC236}">
                  <a16:creationId xmlns:a16="http://schemas.microsoft.com/office/drawing/2014/main" id="{C3F1B43C-8881-41BD-91E1-4DE85F42B3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75" y="15875"/>
              <a:ext cx="1862137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0" name="Freeform 71">
              <a:extLst>
                <a:ext uri="{FF2B5EF4-FFF2-40B4-BE49-F238E27FC236}">
                  <a16:creationId xmlns:a16="http://schemas.microsoft.com/office/drawing/2014/main" id="{39B374E1-80A0-432A-ABD7-1117F16F0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2" y="315913"/>
              <a:ext cx="182562" cy="179388"/>
            </a:xfrm>
            <a:custGeom>
              <a:avLst/>
              <a:gdLst>
                <a:gd name="T0" fmla="*/ 0 w 12"/>
                <a:gd name="T1" fmla="*/ 2147483647 h 12"/>
                <a:gd name="T2" fmla="*/ 0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0 w 12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2"/>
                <a:gd name="T23" fmla="*/ 12 w 1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1" name="Freeform 72">
              <a:extLst>
                <a:ext uri="{FF2B5EF4-FFF2-40B4-BE49-F238E27FC236}">
                  <a16:creationId xmlns:a16="http://schemas.microsoft.com/office/drawing/2014/main" id="{C4223E56-84D2-41B8-843D-A164D70D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495300"/>
              <a:ext cx="120650" cy="104775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2" name="Freeform 73">
              <a:extLst>
                <a:ext uri="{FF2B5EF4-FFF2-40B4-BE49-F238E27FC236}">
                  <a16:creationId xmlns:a16="http://schemas.microsoft.com/office/drawing/2014/main" id="{6B2A98A0-8596-4166-9DFF-FC8A05052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487" y="555625"/>
              <a:ext cx="106362" cy="119063"/>
            </a:xfrm>
            <a:custGeom>
              <a:avLst/>
              <a:gdLst>
                <a:gd name="T0" fmla="*/ 0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3" name="Freeform 74">
              <a:extLst>
                <a:ext uri="{FF2B5EF4-FFF2-40B4-BE49-F238E27FC236}">
                  <a16:creationId xmlns:a16="http://schemas.microsoft.com/office/drawing/2014/main" id="{8A3C05B2-F638-4311-8629-3A80B0D19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1065213"/>
              <a:ext cx="877887" cy="434975"/>
            </a:xfrm>
            <a:custGeom>
              <a:avLst/>
              <a:gdLst>
                <a:gd name="T0" fmla="*/ 0 w 58"/>
                <a:gd name="T1" fmla="*/ 2147483647 h 29"/>
                <a:gd name="T2" fmla="*/ 2147483647 w 58"/>
                <a:gd name="T3" fmla="*/ 2147483647 h 29"/>
                <a:gd name="T4" fmla="*/ 2147483647 w 58"/>
                <a:gd name="T5" fmla="*/ 2147483647 h 29"/>
                <a:gd name="T6" fmla="*/ 2147483647 w 58"/>
                <a:gd name="T7" fmla="*/ 2147483647 h 29"/>
                <a:gd name="T8" fmla="*/ 2147483647 w 58"/>
                <a:gd name="T9" fmla="*/ 2147483647 h 29"/>
                <a:gd name="T10" fmla="*/ 2147483647 w 58"/>
                <a:gd name="T11" fmla="*/ 0 h 29"/>
                <a:gd name="T12" fmla="*/ 0 w 58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29"/>
                <a:gd name="T23" fmla="*/ 58 w 5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29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4" name="Freeform 75">
              <a:extLst>
                <a:ext uri="{FF2B5EF4-FFF2-40B4-BE49-F238E27FC236}">
                  <a16:creationId xmlns:a16="http://schemas.microsoft.com/office/drawing/2014/main" id="{380A8312-8125-4B6F-9C5C-53566D5F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1141413"/>
              <a:ext cx="635000" cy="1604963"/>
            </a:xfrm>
            <a:custGeom>
              <a:avLst/>
              <a:gdLst>
                <a:gd name="T0" fmla="*/ 0 w 42"/>
                <a:gd name="T1" fmla="*/ 2147483647 h 107"/>
                <a:gd name="T2" fmla="*/ 2147483647 w 42"/>
                <a:gd name="T3" fmla="*/ 2147483647 h 107"/>
                <a:gd name="T4" fmla="*/ 2147483647 w 42"/>
                <a:gd name="T5" fmla="*/ 2147483647 h 107"/>
                <a:gd name="T6" fmla="*/ 2147483647 w 42"/>
                <a:gd name="T7" fmla="*/ 2147483647 h 107"/>
                <a:gd name="T8" fmla="*/ 2147483647 w 42"/>
                <a:gd name="T9" fmla="*/ 2147483647 h 107"/>
                <a:gd name="T10" fmla="*/ 2147483647 w 42"/>
                <a:gd name="T11" fmla="*/ 2147483647 h 107"/>
                <a:gd name="T12" fmla="*/ 2147483647 w 42"/>
                <a:gd name="T13" fmla="*/ 2147483647 h 107"/>
                <a:gd name="T14" fmla="*/ 2147483647 w 42"/>
                <a:gd name="T15" fmla="*/ 2147483647 h 107"/>
                <a:gd name="T16" fmla="*/ 2147483647 w 42"/>
                <a:gd name="T17" fmla="*/ 2147483647 h 107"/>
                <a:gd name="T18" fmla="*/ 2147483647 w 42"/>
                <a:gd name="T19" fmla="*/ 2147483647 h 107"/>
                <a:gd name="T20" fmla="*/ 2147483647 w 42"/>
                <a:gd name="T21" fmla="*/ 2147483647 h 107"/>
                <a:gd name="T22" fmla="*/ 2147483647 w 42"/>
                <a:gd name="T23" fmla="*/ 2147483647 h 107"/>
                <a:gd name="T24" fmla="*/ 2147483647 w 42"/>
                <a:gd name="T25" fmla="*/ 2147483647 h 107"/>
                <a:gd name="T26" fmla="*/ 2147483647 w 42"/>
                <a:gd name="T27" fmla="*/ 2147483647 h 107"/>
                <a:gd name="T28" fmla="*/ 2147483647 w 42"/>
                <a:gd name="T29" fmla="*/ 2147483647 h 107"/>
                <a:gd name="T30" fmla="*/ 2147483647 w 42"/>
                <a:gd name="T31" fmla="*/ 2147483647 h 107"/>
                <a:gd name="T32" fmla="*/ 2147483647 w 42"/>
                <a:gd name="T33" fmla="*/ 2147483647 h 107"/>
                <a:gd name="T34" fmla="*/ 2147483647 w 42"/>
                <a:gd name="T35" fmla="*/ 2147483647 h 107"/>
                <a:gd name="T36" fmla="*/ 2147483647 w 42"/>
                <a:gd name="T37" fmla="*/ 2147483647 h 107"/>
                <a:gd name="T38" fmla="*/ 2147483647 w 42"/>
                <a:gd name="T39" fmla="*/ 2147483647 h 107"/>
                <a:gd name="T40" fmla="*/ 2147483647 w 42"/>
                <a:gd name="T41" fmla="*/ 2147483647 h 107"/>
                <a:gd name="T42" fmla="*/ 2147483647 w 42"/>
                <a:gd name="T43" fmla="*/ 2147483647 h 107"/>
                <a:gd name="T44" fmla="*/ 2147483647 w 42"/>
                <a:gd name="T45" fmla="*/ 0 h 107"/>
                <a:gd name="T46" fmla="*/ 0 w 42"/>
                <a:gd name="T47" fmla="*/ 2147483647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107"/>
                <a:gd name="T74" fmla="*/ 42 w 42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107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5" name="Freeform 76">
              <a:extLst>
                <a:ext uri="{FF2B5EF4-FFF2-40B4-BE49-F238E27FC236}">
                  <a16:creationId xmlns:a16="http://schemas.microsoft.com/office/drawing/2014/main" id="{42522ED0-5F06-47B3-B117-EBBD32E8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1141413"/>
              <a:ext cx="271462" cy="223838"/>
            </a:xfrm>
            <a:custGeom>
              <a:avLst/>
              <a:gdLst>
                <a:gd name="T0" fmla="*/ 2147483647 w 18"/>
                <a:gd name="T1" fmla="*/ 2147483647 h 15"/>
                <a:gd name="T2" fmla="*/ 0 w 18"/>
                <a:gd name="T3" fmla="*/ 2147483647 h 15"/>
                <a:gd name="T4" fmla="*/ 0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2147483647 w 18"/>
                <a:gd name="T11" fmla="*/ 2147483647 h 15"/>
                <a:gd name="T12" fmla="*/ 2147483647 w 18"/>
                <a:gd name="T13" fmla="*/ 0 h 15"/>
                <a:gd name="T14" fmla="*/ 2147483647 w 18"/>
                <a:gd name="T15" fmla="*/ 0 h 15"/>
                <a:gd name="T16" fmla="*/ 2147483647 w 18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5"/>
                <a:gd name="T29" fmla="*/ 18 w 18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5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6" name="Freeform 77">
              <a:extLst>
                <a:ext uri="{FF2B5EF4-FFF2-40B4-BE49-F238E27FC236}">
                  <a16:creationId xmlns:a16="http://schemas.microsoft.com/office/drawing/2014/main" id="{64BD1CF0-255A-4F60-86FA-F018C29AA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" y="1155700"/>
              <a:ext cx="530225" cy="1590675"/>
            </a:xfrm>
            <a:custGeom>
              <a:avLst/>
              <a:gdLst>
                <a:gd name="T0" fmla="*/ 2147483647 w 35"/>
                <a:gd name="T1" fmla="*/ 2147483647 h 106"/>
                <a:gd name="T2" fmla="*/ 2147483647 w 35"/>
                <a:gd name="T3" fmla="*/ 2147483647 h 106"/>
                <a:gd name="T4" fmla="*/ 2147483647 w 35"/>
                <a:gd name="T5" fmla="*/ 2147483647 h 106"/>
                <a:gd name="T6" fmla="*/ 2147483647 w 35"/>
                <a:gd name="T7" fmla="*/ 2147483647 h 106"/>
                <a:gd name="T8" fmla="*/ 2147483647 w 35"/>
                <a:gd name="T9" fmla="*/ 2147483647 h 106"/>
                <a:gd name="T10" fmla="*/ 2147483647 w 35"/>
                <a:gd name="T11" fmla="*/ 2147483647 h 106"/>
                <a:gd name="T12" fmla="*/ 2147483647 w 35"/>
                <a:gd name="T13" fmla="*/ 2147483647 h 106"/>
                <a:gd name="T14" fmla="*/ 2147483647 w 35"/>
                <a:gd name="T15" fmla="*/ 2147483647 h 106"/>
                <a:gd name="T16" fmla="*/ 2147483647 w 35"/>
                <a:gd name="T17" fmla="*/ 0 h 106"/>
                <a:gd name="T18" fmla="*/ 0 w 35"/>
                <a:gd name="T19" fmla="*/ 2147483647 h 106"/>
                <a:gd name="T20" fmla="*/ 2147483647 w 35"/>
                <a:gd name="T21" fmla="*/ 2147483647 h 106"/>
                <a:gd name="T22" fmla="*/ 0 w 35"/>
                <a:gd name="T23" fmla="*/ 2147483647 h 106"/>
                <a:gd name="T24" fmla="*/ 2147483647 w 35"/>
                <a:gd name="T25" fmla="*/ 2147483647 h 106"/>
                <a:gd name="T26" fmla="*/ 2147483647 w 35"/>
                <a:gd name="T27" fmla="*/ 2147483647 h 106"/>
                <a:gd name="T28" fmla="*/ 0 w 35"/>
                <a:gd name="T29" fmla="*/ 2147483647 h 106"/>
                <a:gd name="T30" fmla="*/ 2147483647 w 35"/>
                <a:gd name="T31" fmla="*/ 2147483647 h 106"/>
                <a:gd name="T32" fmla="*/ 0 w 35"/>
                <a:gd name="T33" fmla="*/ 2147483647 h 106"/>
                <a:gd name="T34" fmla="*/ 2147483647 w 35"/>
                <a:gd name="T35" fmla="*/ 2147483647 h 106"/>
                <a:gd name="T36" fmla="*/ 2147483647 w 35"/>
                <a:gd name="T37" fmla="*/ 2147483647 h 106"/>
                <a:gd name="T38" fmla="*/ 2147483647 w 35"/>
                <a:gd name="T39" fmla="*/ 2147483647 h 106"/>
                <a:gd name="T40" fmla="*/ 2147483647 w 35"/>
                <a:gd name="T41" fmla="*/ 2147483647 h 106"/>
                <a:gd name="T42" fmla="*/ 2147483647 w 35"/>
                <a:gd name="T43" fmla="*/ 2147483647 h 106"/>
                <a:gd name="T44" fmla="*/ 2147483647 w 35"/>
                <a:gd name="T45" fmla="*/ 2147483647 h 106"/>
                <a:gd name="T46" fmla="*/ 2147483647 w 35"/>
                <a:gd name="T47" fmla="*/ 2147483647 h 106"/>
                <a:gd name="T48" fmla="*/ 2147483647 w 35"/>
                <a:gd name="T49" fmla="*/ 2147483647 h 106"/>
                <a:gd name="T50" fmla="*/ 2147483647 w 35"/>
                <a:gd name="T51" fmla="*/ 2147483647 h 106"/>
                <a:gd name="T52" fmla="*/ 2147483647 w 35"/>
                <a:gd name="T53" fmla="*/ 2147483647 h 106"/>
                <a:gd name="T54" fmla="*/ 2147483647 w 35"/>
                <a:gd name="T55" fmla="*/ 2147483647 h 106"/>
                <a:gd name="T56" fmla="*/ 2147483647 w 35"/>
                <a:gd name="T57" fmla="*/ 2147483647 h 106"/>
                <a:gd name="T58" fmla="*/ 2147483647 w 35"/>
                <a:gd name="T59" fmla="*/ 2147483647 h 106"/>
                <a:gd name="T60" fmla="*/ 2147483647 w 35"/>
                <a:gd name="T61" fmla="*/ 2147483647 h 106"/>
                <a:gd name="T62" fmla="*/ 2147483647 w 35"/>
                <a:gd name="T63" fmla="*/ 2147483647 h 106"/>
                <a:gd name="T64" fmla="*/ 2147483647 w 35"/>
                <a:gd name="T65" fmla="*/ 2147483647 h 106"/>
                <a:gd name="T66" fmla="*/ 2147483647 w 35"/>
                <a:gd name="T67" fmla="*/ 2147483647 h 106"/>
                <a:gd name="T68" fmla="*/ 2147483647 w 35"/>
                <a:gd name="T69" fmla="*/ 2147483647 h 106"/>
                <a:gd name="T70" fmla="*/ 2147483647 w 35"/>
                <a:gd name="T71" fmla="*/ 2147483647 h 106"/>
                <a:gd name="T72" fmla="*/ 2147483647 w 35"/>
                <a:gd name="T73" fmla="*/ 2147483647 h 106"/>
                <a:gd name="T74" fmla="*/ 2147483647 w 35"/>
                <a:gd name="T75" fmla="*/ 2147483647 h 106"/>
                <a:gd name="T76" fmla="*/ 2147483647 w 35"/>
                <a:gd name="T77" fmla="*/ 2147483647 h 106"/>
                <a:gd name="T78" fmla="*/ 2147483647 w 35"/>
                <a:gd name="T79" fmla="*/ 2147483647 h 106"/>
                <a:gd name="T80" fmla="*/ 2147483647 w 35"/>
                <a:gd name="T81" fmla="*/ 2147483647 h 106"/>
                <a:gd name="T82" fmla="*/ 2147483647 w 35"/>
                <a:gd name="T83" fmla="*/ 2147483647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"/>
                <a:gd name="T127" fmla="*/ 0 h 106"/>
                <a:gd name="T128" fmla="*/ 35 w 35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" h="106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7" name="Freeform 78">
              <a:extLst>
                <a:ext uri="{FF2B5EF4-FFF2-40B4-BE49-F238E27FC236}">
                  <a16:creationId xmlns:a16="http://schemas.microsoft.com/office/drawing/2014/main" id="{F294E7AF-FC25-453D-A780-D3EBF1793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2" y="330200"/>
              <a:ext cx="136525" cy="165100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0 h 11"/>
                <a:gd name="T18" fmla="*/ 0 w 9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1"/>
                <a:gd name="T32" fmla="*/ 9 w 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1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8" name="Freeform 79">
              <a:extLst>
                <a:ext uri="{FF2B5EF4-FFF2-40B4-BE49-F238E27FC236}">
                  <a16:creationId xmlns:a16="http://schemas.microsoft.com/office/drawing/2014/main" id="{EF41913D-1D5E-4F78-B67D-05C83DB5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404813"/>
              <a:ext cx="635000" cy="901700"/>
            </a:xfrm>
            <a:custGeom>
              <a:avLst/>
              <a:gdLst>
                <a:gd name="T0" fmla="*/ 0 w 42"/>
                <a:gd name="T1" fmla="*/ 2147483647 h 60"/>
                <a:gd name="T2" fmla="*/ 2147483647 w 42"/>
                <a:gd name="T3" fmla="*/ 2147483647 h 60"/>
                <a:gd name="T4" fmla="*/ 2147483647 w 42"/>
                <a:gd name="T5" fmla="*/ 2147483647 h 60"/>
                <a:gd name="T6" fmla="*/ 2147483647 w 42"/>
                <a:gd name="T7" fmla="*/ 2147483647 h 60"/>
                <a:gd name="T8" fmla="*/ 2147483647 w 42"/>
                <a:gd name="T9" fmla="*/ 0 h 60"/>
                <a:gd name="T10" fmla="*/ 2147483647 w 42"/>
                <a:gd name="T11" fmla="*/ 2147483647 h 60"/>
                <a:gd name="T12" fmla="*/ 2147483647 w 42"/>
                <a:gd name="T13" fmla="*/ 2147483647 h 60"/>
                <a:gd name="T14" fmla="*/ 2147483647 w 42"/>
                <a:gd name="T15" fmla="*/ 0 h 60"/>
                <a:gd name="T16" fmla="*/ 2147483647 w 42"/>
                <a:gd name="T17" fmla="*/ 0 h 60"/>
                <a:gd name="T18" fmla="*/ 2147483647 w 42"/>
                <a:gd name="T19" fmla="*/ 2147483647 h 60"/>
                <a:gd name="T20" fmla="*/ 0 w 42"/>
                <a:gd name="T21" fmla="*/ 2147483647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60"/>
                <a:gd name="T35" fmla="*/ 42 w 42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60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9" name="Freeform 80">
              <a:extLst>
                <a:ext uri="{FF2B5EF4-FFF2-40B4-BE49-F238E27FC236}">
                  <a16:creationId xmlns:a16="http://schemas.microsoft.com/office/drawing/2014/main" id="{8B6F0F40-2276-4C89-A04B-9CB32A476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420688"/>
              <a:ext cx="241300" cy="749300"/>
            </a:xfrm>
            <a:custGeom>
              <a:avLst/>
              <a:gdLst>
                <a:gd name="T0" fmla="*/ 2147483647 w 16"/>
                <a:gd name="T1" fmla="*/ 2147483647 h 50"/>
                <a:gd name="T2" fmla="*/ 2147483647 w 16"/>
                <a:gd name="T3" fmla="*/ 2147483647 h 50"/>
                <a:gd name="T4" fmla="*/ 2147483647 w 16"/>
                <a:gd name="T5" fmla="*/ 2147483647 h 50"/>
                <a:gd name="T6" fmla="*/ 2147483647 w 16"/>
                <a:gd name="T7" fmla="*/ 2147483647 h 50"/>
                <a:gd name="T8" fmla="*/ 2147483647 w 16"/>
                <a:gd name="T9" fmla="*/ 2147483647 h 50"/>
                <a:gd name="T10" fmla="*/ 2147483647 w 16"/>
                <a:gd name="T11" fmla="*/ 2147483647 h 50"/>
                <a:gd name="T12" fmla="*/ 2147483647 w 16"/>
                <a:gd name="T13" fmla="*/ 2147483647 h 50"/>
                <a:gd name="T14" fmla="*/ 2147483647 w 16"/>
                <a:gd name="T15" fmla="*/ 2147483647 h 50"/>
                <a:gd name="T16" fmla="*/ 2147483647 w 16"/>
                <a:gd name="T17" fmla="*/ 2147483647 h 50"/>
                <a:gd name="T18" fmla="*/ 2147483647 w 16"/>
                <a:gd name="T19" fmla="*/ 2147483647 h 50"/>
                <a:gd name="T20" fmla="*/ 2147483647 w 16"/>
                <a:gd name="T21" fmla="*/ 0 h 50"/>
                <a:gd name="T22" fmla="*/ 2147483647 w 16"/>
                <a:gd name="T23" fmla="*/ 2147483647 h 50"/>
                <a:gd name="T24" fmla="*/ 2147483647 w 16"/>
                <a:gd name="T25" fmla="*/ 2147483647 h 50"/>
                <a:gd name="T26" fmla="*/ 0 w 16"/>
                <a:gd name="T27" fmla="*/ 2147483647 h 50"/>
                <a:gd name="T28" fmla="*/ 2147483647 w 16"/>
                <a:gd name="T29" fmla="*/ 2147483647 h 50"/>
                <a:gd name="T30" fmla="*/ 2147483647 w 16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50"/>
                <a:gd name="T50" fmla="*/ 16 w 16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50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0" name="Freeform 81">
              <a:extLst>
                <a:ext uri="{FF2B5EF4-FFF2-40B4-BE49-F238E27FC236}">
                  <a16:creationId xmlns:a16="http://schemas.microsoft.com/office/drawing/2014/main" id="{68C440A9-20D9-40FC-94D5-13BBD3821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7" y="434975"/>
              <a:ext cx="76200" cy="74613"/>
            </a:xfrm>
            <a:custGeom>
              <a:avLst/>
              <a:gdLst>
                <a:gd name="T0" fmla="*/ 2147483647 w 5"/>
                <a:gd name="T1" fmla="*/ 0 h 5"/>
                <a:gd name="T2" fmla="*/ 0 w 5"/>
                <a:gd name="T3" fmla="*/ 2147483647 h 5"/>
                <a:gd name="T4" fmla="*/ 2147483647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1" name="Freeform 82">
              <a:extLst>
                <a:ext uri="{FF2B5EF4-FFF2-40B4-BE49-F238E27FC236}">
                  <a16:creationId xmlns:a16="http://schemas.microsoft.com/office/drawing/2014/main" id="{03987379-2AC1-46B5-9D33-EA4869D5B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65138"/>
              <a:ext cx="241300" cy="750888"/>
            </a:xfrm>
            <a:custGeom>
              <a:avLst/>
              <a:gdLst>
                <a:gd name="T0" fmla="*/ 2147483647 w 16"/>
                <a:gd name="T1" fmla="*/ 2147483647 h 50"/>
                <a:gd name="T2" fmla="*/ 2147483647 w 16"/>
                <a:gd name="T3" fmla="*/ 2147483647 h 50"/>
                <a:gd name="T4" fmla="*/ 2147483647 w 16"/>
                <a:gd name="T5" fmla="*/ 0 h 50"/>
                <a:gd name="T6" fmla="*/ 0 w 16"/>
                <a:gd name="T7" fmla="*/ 2147483647 h 50"/>
                <a:gd name="T8" fmla="*/ 2147483647 w 16"/>
                <a:gd name="T9" fmla="*/ 2147483647 h 50"/>
                <a:gd name="T10" fmla="*/ 2147483647 w 16"/>
                <a:gd name="T11" fmla="*/ 2147483647 h 50"/>
                <a:gd name="T12" fmla="*/ 2147483647 w 16"/>
                <a:gd name="T13" fmla="*/ 2147483647 h 50"/>
                <a:gd name="T14" fmla="*/ 2147483647 w 16"/>
                <a:gd name="T15" fmla="*/ 2147483647 h 50"/>
                <a:gd name="T16" fmla="*/ 2147483647 w 16"/>
                <a:gd name="T17" fmla="*/ 2147483647 h 50"/>
                <a:gd name="T18" fmla="*/ 2147483647 w 16"/>
                <a:gd name="T19" fmla="*/ 2147483647 h 50"/>
                <a:gd name="T20" fmla="*/ 2147483647 w 16"/>
                <a:gd name="T21" fmla="*/ 2147483647 h 50"/>
                <a:gd name="T22" fmla="*/ 2147483647 w 1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50"/>
                <a:gd name="T38" fmla="*/ 16 w 1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50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2" name="Freeform 83">
              <a:extLst>
                <a:ext uri="{FF2B5EF4-FFF2-40B4-BE49-F238E27FC236}">
                  <a16:creationId xmlns:a16="http://schemas.microsoft.com/office/drawing/2014/main" id="{10D6309E-9CC7-4AD2-8DC6-DC32C43AC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2" y="495300"/>
              <a:ext cx="106362" cy="150813"/>
            </a:xfrm>
            <a:custGeom>
              <a:avLst/>
              <a:gdLst>
                <a:gd name="T0" fmla="*/ 0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2147483647 h 10"/>
                <a:gd name="T10" fmla="*/ 2147483647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0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3" name="Freeform 84">
              <a:extLst>
                <a:ext uri="{FF2B5EF4-FFF2-40B4-BE49-F238E27FC236}">
                  <a16:creationId xmlns:a16="http://schemas.microsoft.com/office/drawing/2014/main" id="{57A7936E-FB5F-49BA-8704-5FB8EC7D6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7" y="44450"/>
              <a:ext cx="303212" cy="376238"/>
            </a:xfrm>
            <a:custGeom>
              <a:avLst/>
              <a:gdLst>
                <a:gd name="T0" fmla="*/ 2147483647 w 20"/>
                <a:gd name="T1" fmla="*/ 2147483647 h 25"/>
                <a:gd name="T2" fmla="*/ 2147483647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2147483647 h 25"/>
                <a:gd name="T14" fmla="*/ 2147483647 w 20"/>
                <a:gd name="T15" fmla="*/ 2147483647 h 25"/>
                <a:gd name="T16" fmla="*/ 2147483647 w 20"/>
                <a:gd name="T17" fmla="*/ 2147483647 h 25"/>
                <a:gd name="T18" fmla="*/ 2147483647 w 20"/>
                <a:gd name="T19" fmla="*/ 2147483647 h 25"/>
                <a:gd name="T20" fmla="*/ 0 w 20"/>
                <a:gd name="T21" fmla="*/ 2147483647 h 25"/>
                <a:gd name="T22" fmla="*/ 2147483647 w 20"/>
                <a:gd name="T23" fmla="*/ 2147483647 h 25"/>
                <a:gd name="T24" fmla="*/ 2147483647 w 20"/>
                <a:gd name="T25" fmla="*/ 2147483647 h 25"/>
                <a:gd name="T26" fmla="*/ 2147483647 w 20"/>
                <a:gd name="T27" fmla="*/ 2147483647 h 25"/>
                <a:gd name="T28" fmla="*/ 2147483647 w 20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25"/>
                <a:gd name="T47" fmla="*/ 20 w 2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25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4" name="Freeform 85">
              <a:extLst>
                <a:ext uri="{FF2B5EF4-FFF2-40B4-BE49-F238E27FC236}">
                  <a16:creationId xmlns:a16="http://schemas.microsoft.com/office/drawing/2014/main" id="{457D62BE-B070-44A7-B9F5-FDCA4620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404813"/>
              <a:ext cx="196850" cy="211138"/>
            </a:xfrm>
            <a:custGeom>
              <a:avLst/>
              <a:gdLst>
                <a:gd name="T0" fmla="*/ 0 w 13"/>
                <a:gd name="T1" fmla="*/ 2147483647 h 14"/>
                <a:gd name="T2" fmla="*/ 0 w 13"/>
                <a:gd name="T3" fmla="*/ 2147483647 h 14"/>
                <a:gd name="T4" fmla="*/ 0 w 13"/>
                <a:gd name="T5" fmla="*/ 2147483647 h 14"/>
                <a:gd name="T6" fmla="*/ 0 w 13"/>
                <a:gd name="T7" fmla="*/ 2147483647 h 14"/>
                <a:gd name="T8" fmla="*/ 0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2147483647 w 13"/>
                <a:gd name="T15" fmla="*/ 2147483647 h 14"/>
                <a:gd name="T16" fmla="*/ 2147483647 w 13"/>
                <a:gd name="T17" fmla="*/ 2147483647 h 14"/>
                <a:gd name="T18" fmla="*/ 2147483647 w 13"/>
                <a:gd name="T19" fmla="*/ 2147483647 h 14"/>
                <a:gd name="T20" fmla="*/ 2147483647 w 13"/>
                <a:gd name="T21" fmla="*/ 2147483647 h 14"/>
                <a:gd name="T22" fmla="*/ 2147483647 w 13"/>
                <a:gd name="T23" fmla="*/ 2147483647 h 14"/>
                <a:gd name="T24" fmla="*/ 2147483647 w 13"/>
                <a:gd name="T25" fmla="*/ 2147483647 h 14"/>
                <a:gd name="T26" fmla="*/ 2147483647 w 13"/>
                <a:gd name="T27" fmla="*/ 2147483647 h 14"/>
                <a:gd name="T28" fmla="*/ 2147483647 w 13"/>
                <a:gd name="T29" fmla="*/ 2147483647 h 14"/>
                <a:gd name="T30" fmla="*/ 2147483647 w 13"/>
                <a:gd name="T31" fmla="*/ 2147483647 h 14"/>
                <a:gd name="T32" fmla="*/ 2147483647 w 13"/>
                <a:gd name="T33" fmla="*/ 2147483647 h 14"/>
                <a:gd name="T34" fmla="*/ 2147483647 w 13"/>
                <a:gd name="T35" fmla="*/ 2147483647 h 14"/>
                <a:gd name="T36" fmla="*/ 2147483647 w 13"/>
                <a:gd name="T37" fmla="*/ 2147483647 h 14"/>
                <a:gd name="T38" fmla="*/ 2147483647 w 13"/>
                <a:gd name="T39" fmla="*/ 2147483647 h 14"/>
                <a:gd name="T40" fmla="*/ 2147483647 w 13"/>
                <a:gd name="T41" fmla="*/ 2147483647 h 14"/>
                <a:gd name="T42" fmla="*/ 2147483647 w 13"/>
                <a:gd name="T43" fmla="*/ 2147483647 h 14"/>
                <a:gd name="T44" fmla="*/ 2147483647 w 13"/>
                <a:gd name="T45" fmla="*/ 2147483647 h 14"/>
                <a:gd name="T46" fmla="*/ 2147483647 w 13"/>
                <a:gd name="T47" fmla="*/ 2147483647 h 14"/>
                <a:gd name="T48" fmla="*/ 2147483647 w 13"/>
                <a:gd name="T49" fmla="*/ 2147483647 h 14"/>
                <a:gd name="T50" fmla="*/ 2147483647 w 13"/>
                <a:gd name="T51" fmla="*/ 2147483647 h 14"/>
                <a:gd name="T52" fmla="*/ 2147483647 w 13"/>
                <a:gd name="T53" fmla="*/ 2147483647 h 14"/>
                <a:gd name="T54" fmla="*/ 2147483647 w 13"/>
                <a:gd name="T55" fmla="*/ 2147483647 h 14"/>
                <a:gd name="T56" fmla="*/ 2147483647 w 13"/>
                <a:gd name="T57" fmla="*/ 2147483647 h 14"/>
                <a:gd name="T58" fmla="*/ 2147483647 w 13"/>
                <a:gd name="T59" fmla="*/ 2147483647 h 14"/>
                <a:gd name="T60" fmla="*/ 2147483647 w 13"/>
                <a:gd name="T61" fmla="*/ 2147483647 h 14"/>
                <a:gd name="T62" fmla="*/ 2147483647 w 13"/>
                <a:gd name="T63" fmla="*/ 2147483647 h 14"/>
                <a:gd name="T64" fmla="*/ 2147483647 w 13"/>
                <a:gd name="T65" fmla="*/ 2147483647 h 14"/>
                <a:gd name="T66" fmla="*/ 2147483647 w 13"/>
                <a:gd name="T67" fmla="*/ 2147483647 h 14"/>
                <a:gd name="T68" fmla="*/ 2147483647 w 13"/>
                <a:gd name="T69" fmla="*/ 2147483647 h 14"/>
                <a:gd name="T70" fmla="*/ 2147483647 w 13"/>
                <a:gd name="T71" fmla="*/ 2147483647 h 14"/>
                <a:gd name="T72" fmla="*/ 2147483647 w 13"/>
                <a:gd name="T73" fmla="*/ 2147483647 h 14"/>
                <a:gd name="T74" fmla="*/ 2147483647 w 13"/>
                <a:gd name="T75" fmla="*/ 2147483647 h 14"/>
                <a:gd name="T76" fmla="*/ 2147483647 w 13"/>
                <a:gd name="T77" fmla="*/ 2147483647 h 14"/>
                <a:gd name="T78" fmla="*/ 2147483647 w 13"/>
                <a:gd name="T79" fmla="*/ 2147483647 h 14"/>
                <a:gd name="T80" fmla="*/ 2147483647 w 13"/>
                <a:gd name="T81" fmla="*/ 2147483647 h 14"/>
                <a:gd name="T82" fmla="*/ 2147483647 w 13"/>
                <a:gd name="T83" fmla="*/ 2147483647 h 14"/>
                <a:gd name="T84" fmla="*/ 2147483647 w 13"/>
                <a:gd name="T85" fmla="*/ 2147483647 h 14"/>
                <a:gd name="T86" fmla="*/ 2147483647 w 13"/>
                <a:gd name="T87" fmla="*/ 2147483647 h 14"/>
                <a:gd name="T88" fmla="*/ 2147483647 w 13"/>
                <a:gd name="T89" fmla="*/ 2147483647 h 14"/>
                <a:gd name="T90" fmla="*/ 2147483647 w 13"/>
                <a:gd name="T91" fmla="*/ 2147483647 h 14"/>
                <a:gd name="T92" fmla="*/ 2147483647 w 13"/>
                <a:gd name="T93" fmla="*/ 2147483647 h 14"/>
                <a:gd name="T94" fmla="*/ 2147483647 w 13"/>
                <a:gd name="T95" fmla="*/ 2147483647 h 14"/>
                <a:gd name="T96" fmla="*/ 2147483647 w 13"/>
                <a:gd name="T97" fmla="*/ 2147483647 h 14"/>
                <a:gd name="T98" fmla="*/ 2147483647 w 13"/>
                <a:gd name="T99" fmla="*/ 2147483647 h 14"/>
                <a:gd name="T100" fmla="*/ 2147483647 w 13"/>
                <a:gd name="T101" fmla="*/ 2147483647 h 14"/>
                <a:gd name="T102" fmla="*/ 2147483647 w 13"/>
                <a:gd name="T103" fmla="*/ 2147483647 h 14"/>
                <a:gd name="T104" fmla="*/ 2147483647 w 13"/>
                <a:gd name="T105" fmla="*/ 2147483647 h 14"/>
                <a:gd name="T106" fmla="*/ 2147483647 w 13"/>
                <a:gd name="T107" fmla="*/ 2147483647 h 14"/>
                <a:gd name="T108" fmla="*/ 2147483647 w 13"/>
                <a:gd name="T109" fmla="*/ 2147483647 h 14"/>
                <a:gd name="T110" fmla="*/ 2147483647 w 13"/>
                <a:gd name="T111" fmla="*/ 2147483647 h 14"/>
                <a:gd name="T112" fmla="*/ 2147483647 w 13"/>
                <a:gd name="T113" fmla="*/ 2147483647 h 14"/>
                <a:gd name="T114" fmla="*/ 2147483647 w 13"/>
                <a:gd name="T115" fmla="*/ 2147483647 h 14"/>
                <a:gd name="T116" fmla="*/ 2147483647 w 13"/>
                <a:gd name="T117" fmla="*/ 2147483647 h 14"/>
                <a:gd name="T118" fmla="*/ 0 w 13"/>
                <a:gd name="T119" fmla="*/ 2147483647 h 14"/>
                <a:gd name="T120" fmla="*/ 0 w 13"/>
                <a:gd name="T121" fmla="*/ 2147483647 h 14"/>
                <a:gd name="T122" fmla="*/ 0 w 13"/>
                <a:gd name="T123" fmla="*/ 2147483647 h 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14"/>
                <a:gd name="T188" fmla="*/ 13 w 13"/>
                <a:gd name="T189" fmla="*/ 14 h 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5" name="Freeform 86">
              <a:extLst>
                <a:ext uri="{FF2B5EF4-FFF2-40B4-BE49-F238E27FC236}">
                  <a16:creationId xmlns:a16="http://schemas.microsoft.com/office/drawing/2014/main" id="{9AD51D66-B64B-4433-8BEA-759116229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420688"/>
              <a:ext cx="196850" cy="195263"/>
            </a:xfrm>
            <a:custGeom>
              <a:avLst/>
              <a:gdLst>
                <a:gd name="T0" fmla="*/ 0 w 13"/>
                <a:gd name="T1" fmla="*/ 2147483647 h 13"/>
                <a:gd name="T2" fmla="*/ 0 w 13"/>
                <a:gd name="T3" fmla="*/ 2147483647 h 13"/>
                <a:gd name="T4" fmla="*/ 0 w 13"/>
                <a:gd name="T5" fmla="*/ 2147483647 h 13"/>
                <a:gd name="T6" fmla="*/ 0 w 13"/>
                <a:gd name="T7" fmla="*/ 2147483647 h 13"/>
                <a:gd name="T8" fmla="*/ 0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2147483647 w 13"/>
                <a:gd name="T21" fmla="*/ 2147483647 h 13"/>
                <a:gd name="T22" fmla="*/ 2147483647 w 13"/>
                <a:gd name="T23" fmla="*/ 2147483647 h 13"/>
                <a:gd name="T24" fmla="*/ 2147483647 w 13"/>
                <a:gd name="T25" fmla="*/ 2147483647 h 13"/>
                <a:gd name="T26" fmla="*/ 2147483647 w 13"/>
                <a:gd name="T27" fmla="*/ 2147483647 h 13"/>
                <a:gd name="T28" fmla="*/ 2147483647 w 13"/>
                <a:gd name="T29" fmla="*/ 2147483647 h 13"/>
                <a:gd name="T30" fmla="*/ 2147483647 w 13"/>
                <a:gd name="T31" fmla="*/ 2147483647 h 13"/>
                <a:gd name="T32" fmla="*/ 2147483647 w 13"/>
                <a:gd name="T33" fmla="*/ 2147483647 h 13"/>
                <a:gd name="T34" fmla="*/ 2147483647 w 13"/>
                <a:gd name="T35" fmla="*/ 2147483647 h 13"/>
                <a:gd name="T36" fmla="*/ 2147483647 w 13"/>
                <a:gd name="T37" fmla="*/ 2147483647 h 13"/>
                <a:gd name="T38" fmla="*/ 2147483647 w 13"/>
                <a:gd name="T39" fmla="*/ 2147483647 h 13"/>
                <a:gd name="T40" fmla="*/ 2147483647 w 13"/>
                <a:gd name="T41" fmla="*/ 2147483647 h 13"/>
                <a:gd name="T42" fmla="*/ 2147483647 w 13"/>
                <a:gd name="T43" fmla="*/ 2147483647 h 13"/>
                <a:gd name="T44" fmla="*/ 2147483647 w 13"/>
                <a:gd name="T45" fmla="*/ 2147483647 h 13"/>
                <a:gd name="T46" fmla="*/ 2147483647 w 13"/>
                <a:gd name="T47" fmla="*/ 2147483647 h 13"/>
                <a:gd name="T48" fmla="*/ 2147483647 w 13"/>
                <a:gd name="T49" fmla="*/ 2147483647 h 13"/>
                <a:gd name="T50" fmla="*/ 2147483647 w 13"/>
                <a:gd name="T51" fmla="*/ 2147483647 h 13"/>
                <a:gd name="T52" fmla="*/ 2147483647 w 13"/>
                <a:gd name="T53" fmla="*/ 2147483647 h 13"/>
                <a:gd name="T54" fmla="*/ 2147483647 w 13"/>
                <a:gd name="T55" fmla="*/ 2147483647 h 13"/>
                <a:gd name="T56" fmla="*/ 2147483647 w 13"/>
                <a:gd name="T57" fmla="*/ 2147483647 h 13"/>
                <a:gd name="T58" fmla="*/ 2147483647 w 13"/>
                <a:gd name="T59" fmla="*/ 2147483647 h 13"/>
                <a:gd name="T60" fmla="*/ 2147483647 w 13"/>
                <a:gd name="T61" fmla="*/ 2147483647 h 13"/>
                <a:gd name="T62" fmla="*/ 2147483647 w 13"/>
                <a:gd name="T63" fmla="*/ 2147483647 h 13"/>
                <a:gd name="T64" fmla="*/ 2147483647 w 13"/>
                <a:gd name="T65" fmla="*/ 2147483647 h 13"/>
                <a:gd name="T66" fmla="*/ 2147483647 w 13"/>
                <a:gd name="T67" fmla="*/ 2147483647 h 13"/>
                <a:gd name="T68" fmla="*/ 2147483647 w 13"/>
                <a:gd name="T69" fmla="*/ 2147483647 h 13"/>
                <a:gd name="T70" fmla="*/ 2147483647 w 13"/>
                <a:gd name="T71" fmla="*/ 2147483647 h 13"/>
                <a:gd name="T72" fmla="*/ 2147483647 w 13"/>
                <a:gd name="T73" fmla="*/ 2147483647 h 13"/>
                <a:gd name="T74" fmla="*/ 2147483647 w 13"/>
                <a:gd name="T75" fmla="*/ 2147483647 h 13"/>
                <a:gd name="T76" fmla="*/ 2147483647 w 13"/>
                <a:gd name="T77" fmla="*/ 2147483647 h 13"/>
                <a:gd name="T78" fmla="*/ 2147483647 w 13"/>
                <a:gd name="T79" fmla="*/ 2147483647 h 13"/>
                <a:gd name="T80" fmla="*/ 2147483647 w 13"/>
                <a:gd name="T81" fmla="*/ 2147483647 h 13"/>
                <a:gd name="T82" fmla="*/ 2147483647 w 13"/>
                <a:gd name="T83" fmla="*/ 2147483647 h 13"/>
                <a:gd name="T84" fmla="*/ 2147483647 w 13"/>
                <a:gd name="T85" fmla="*/ 2147483647 h 13"/>
                <a:gd name="T86" fmla="*/ 2147483647 w 13"/>
                <a:gd name="T87" fmla="*/ 2147483647 h 13"/>
                <a:gd name="T88" fmla="*/ 2147483647 w 13"/>
                <a:gd name="T89" fmla="*/ 2147483647 h 13"/>
                <a:gd name="T90" fmla="*/ 2147483647 w 13"/>
                <a:gd name="T91" fmla="*/ 0 h 13"/>
                <a:gd name="T92" fmla="*/ 2147483647 w 13"/>
                <a:gd name="T93" fmla="*/ 0 h 13"/>
                <a:gd name="T94" fmla="*/ 2147483647 w 13"/>
                <a:gd name="T95" fmla="*/ 0 h 13"/>
                <a:gd name="T96" fmla="*/ 2147483647 w 13"/>
                <a:gd name="T97" fmla="*/ 0 h 13"/>
                <a:gd name="T98" fmla="*/ 2147483647 w 13"/>
                <a:gd name="T99" fmla="*/ 0 h 13"/>
                <a:gd name="T100" fmla="*/ 2147483647 w 13"/>
                <a:gd name="T101" fmla="*/ 0 h 13"/>
                <a:gd name="T102" fmla="*/ 2147483647 w 13"/>
                <a:gd name="T103" fmla="*/ 2147483647 h 13"/>
                <a:gd name="T104" fmla="*/ 2147483647 w 13"/>
                <a:gd name="T105" fmla="*/ 2147483647 h 13"/>
                <a:gd name="T106" fmla="*/ 2147483647 w 13"/>
                <a:gd name="T107" fmla="*/ 2147483647 h 13"/>
                <a:gd name="T108" fmla="*/ 2147483647 w 13"/>
                <a:gd name="T109" fmla="*/ 2147483647 h 13"/>
                <a:gd name="T110" fmla="*/ 2147483647 w 13"/>
                <a:gd name="T111" fmla="*/ 2147483647 h 13"/>
                <a:gd name="T112" fmla="*/ 2147483647 w 13"/>
                <a:gd name="T113" fmla="*/ 2147483647 h 13"/>
                <a:gd name="T114" fmla="*/ 2147483647 w 13"/>
                <a:gd name="T115" fmla="*/ 2147483647 h 13"/>
                <a:gd name="T116" fmla="*/ 2147483647 w 13"/>
                <a:gd name="T117" fmla="*/ 2147483647 h 13"/>
                <a:gd name="T118" fmla="*/ 2147483647 w 13"/>
                <a:gd name="T119" fmla="*/ 2147483647 h 13"/>
                <a:gd name="T120" fmla="*/ 0 w 13"/>
                <a:gd name="T121" fmla="*/ 2147483647 h 13"/>
                <a:gd name="T122" fmla="*/ 0 w 13"/>
                <a:gd name="T123" fmla="*/ 2147483647 h 13"/>
                <a:gd name="T124" fmla="*/ 0 w 13"/>
                <a:gd name="T125" fmla="*/ 214748364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"/>
                <a:gd name="T190" fmla="*/ 0 h 13"/>
                <a:gd name="T191" fmla="*/ 13 w 13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" h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6" name="Freeform 87">
              <a:extLst>
                <a:ext uri="{FF2B5EF4-FFF2-40B4-BE49-F238E27FC236}">
                  <a16:creationId xmlns:a16="http://schemas.microsoft.com/office/drawing/2014/main" id="{8FEC976C-534F-4803-AFD4-4DFFA5BFA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7" y="60325"/>
              <a:ext cx="303212" cy="360363"/>
            </a:xfrm>
            <a:custGeom>
              <a:avLst/>
              <a:gdLst>
                <a:gd name="T0" fmla="*/ 2147483647 w 20"/>
                <a:gd name="T1" fmla="*/ 2147483647 h 24"/>
                <a:gd name="T2" fmla="*/ 2147483647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2147483647 h 24"/>
                <a:gd name="T22" fmla="*/ 2147483647 w 20"/>
                <a:gd name="T23" fmla="*/ 2147483647 h 24"/>
                <a:gd name="T24" fmla="*/ 2147483647 w 20"/>
                <a:gd name="T25" fmla="*/ 2147483647 h 24"/>
                <a:gd name="T26" fmla="*/ 2147483647 w 20"/>
                <a:gd name="T27" fmla="*/ 2147483647 h 24"/>
                <a:gd name="T28" fmla="*/ 2147483647 w 20"/>
                <a:gd name="T29" fmla="*/ 2147483647 h 24"/>
                <a:gd name="T30" fmla="*/ 2147483647 w 20"/>
                <a:gd name="T31" fmla="*/ 2147483647 h 24"/>
                <a:gd name="T32" fmla="*/ 2147483647 w 20"/>
                <a:gd name="T33" fmla="*/ 2147483647 h 24"/>
                <a:gd name="T34" fmla="*/ 2147483647 w 20"/>
                <a:gd name="T35" fmla="*/ 2147483647 h 24"/>
                <a:gd name="T36" fmla="*/ 2147483647 w 20"/>
                <a:gd name="T37" fmla="*/ 2147483647 h 24"/>
                <a:gd name="T38" fmla="*/ 2147483647 w 20"/>
                <a:gd name="T39" fmla="*/ 0 h 24"/>
                <a:gd name="T40" fmla="*/ 2147483647 w 20"/>
                <a:gd name="T41" fmla="*/ 0 h 24"/>
                <a:gd name="T42" fmla="*/ 2147483647 w 20"/>
                <a:gd name="T43" fmla="*/ 2147483647 h 24"/>
                <a:gd name="T44" fmla="*/ 2147483647 w 20"/>
                <a:gd name="T45" fmla="*/ 2147483647 h 24"/>
                <a:gd name="T46" fmla="*/ 0 w 20"/>
                <a:gd name="T47" fmla="*/ 2147483647 h 24"/>
                <a:gd name="T48" fmla="*/ 2147483647 w 20"/>
                <a:gd name="T49" fmla="*/ 2147483647 h 24"/>
                <a:gd name="T50" fmla="*/ 2147483647 w 20"/>
                <a:gd name="T51" fmla="*/ 2147483647 h 24"/>
                <a:gd name="T52" fmla="*/ 2147483647 w 20"/>
                <a:gd name="T53" fmla="*/ 2147483647 h 24"/>
                <a:gd name="T54" fmla="*/ 2147483647 w 20"/>
                <a:gd name="T55" fmla="*/ 2147483647 h 24"/>
                <a:gd name="T56" fmla="*/ 2147483647 w 20"/>
                <a:gd name="T57" fmla="*/ 2147483647 h 24"/>
                <a:gd name="T58" fmla="*/ 2147483647 w 20"/>
                <a:gd name="T59" fmla="*/ 2147483647 h 24"/>
                <a:gd name="T60" fmla="*/ 2147483647 w 20"/>
                <a:gd name="T61" fmla="*/ 2147483647 h 24"/>
                <a:gd name="T62" fmla="*/ 2147483647 w 20"/>
                <a:gd name="T63" fmla="*/ 2147483647 h 24"/>
                <a:gd name="T64" fmla="*/ 2147483647 w 20"/>
                <a:gd name="T65" fmla="*/ 2147483647 h 24"/>
                <a:gd name="T66" fmla="*/ 2147483647 w 20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4"/>
                <a:gd name="T104" fmla="*/ 20 w 2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4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7" name="Freeform 88">
              <a:extLst>
                <a:ext uri="{FF2B5EF4-FFF2-40B4-BE49-F238E27FC236}">
                  <a16:creationId xmlns:a16="http://schemas.microsoft.com/office/drawing/2014/main" id="{4A8F45B8-9FEC-4363-A702-9829C75F8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" y="420688"/>
              <a:ext cx="104775" cy="14922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0 w 7"/>
                <a:gd name="T7" fmla="*/ 2147483647 h 10"/>
                <a:gd name="T8" fmla="*/ 0 w 7"/>
                <a:gd name="T9" fmla="*/ 2147483647 h 10"/>
                <a:gd name="T10" fmla="*/ 2147483647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8" name="Freeform 89">
              <a:extLst>
                <a:ext uri="{FF2B5EF4-FFF2-40B4-BE49-F238E27FC236}">
                  <a16:creationId xmlns:a16="http://schemas.microsoft.com/office/drawing/2014/main" id="{61AF85AE-CD90-4148-A0B3-0A2624FB9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075"/>
              <a:ext cx="182562" cy="209550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0 w 12"/>
                <a:gd name="T65" fmla="*/ 2147483647 h 14"/>
                <a:gd name="T66" fmla="*/ 0 w 12"/>
                <a:gd name="T67" fmla="*/ 2147483647 h 14"/>
                <a:gd name="T68" fmla="*/ 0 w 12"/>
                <a:gd name="T69" fmla="*/ 2147483647 h 14"/>
                <a:gd name="T70" fmla="*/ 0 w 12"/>
                <a:gd name="T71" fmla="*/ 2147483647 h 14"/>
                <a:gd name="T72" fmla="*/ 0 w 12"/>
                <a:gd name="T73" fmla="*/ 2147483647 h 14"/>
                <a:gd name="T74" fmla="*/ 0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0 h 14"/>
                <a:gd name="T88" fmla="*/ 2147483647 w 12"/>
                <a:gd name="T89" fmla="*/ 0 h 14"/>
                <a:gd name="T90" fmla="*/ 2147483647 w 12"/>
                <a:gd name="T91" fmla="*/ 0 h 14"/>
                <a:gd name="T92" fmla="*/ 2147483647 w 12"/>
                <a:gd name="T93" fmla="*/ 0 h 14"/>
                <a:gd name="T94" fmla="*/ 2147483647 w 12"/>
                <a:gd name="T95" fmla="*/ 2147483647 h 14"/>
                <a:gd name="T96" fmla="*/ 2147483647 w 12"/>
                <a:gd name="T97" fmla="*/ 2147483647 h 14"/>
                <a:gd name="T98" fmla="*/ 2147483647 w 12"/>
                <a:gd name="T99" fmla="*/ 2147483647 h 14"/>
                <a:gd name="T100" fmla="*/ 2147483647 w 12"/>
                <a:gd name="T101" fmla="*/ 2147483647 h 14"/>
                <a:gd name="T102" fmla="*/ 2147483647 w 12"/>
                <a:gd name="T103" fmla="*/ 2147483647 h 14"/>
                <a:gd name="T104" fmla="*/ 2147483647 w 12"/>
                <a:gd name="T105" fmla="*/ 2147483647 h 14"/>
                <a:gd name="T106" fmla="*/ 2147483647 w 12"/>
                <a:gd name="T107" fmla="*/ 2147483647 h 14"/>
                <a:gd name="T108" fmla="*/ 2147483647 w 12"/>
                <a:gd name="T109" fmla="*/ 2147483647 h 14"/>
                <a:gd name="T110" fmla="*/ 2147483647 w 12"/>
                <a:gd name="T111" fmla="*/ 2147483647 h 14"/>
                <a:gd name="T112" fmla="*/ 2147483647 w 12"/>
                <a:gd name="T113" fmla="*/ 2147483647 h 14"/>
                <a:gd name="T114" fmla="*/ 2147483647 w 12"/>
                <a:gd name="T115" fmla="*/ 2147483647 h 14"/>
                <a:gd name="T116" fmla="*/ 2147483647 w 12"/>
                <a:gd name="T117" fmla="*/ 2147483647 h 14"/>
                <a:gd name="T118" fmla="*/ 2147483647 w 12"/>
                <a:gd name="T119" fmla="*/ 2147483647 h 14"/>
                <a:gd name="T120" fmla="*/ 2147483647 w 12"/>
                <a:gd name="T121" fmla="*/ 2147483647 h 14"/>
                <a:gd name="T122" fmla="*/ 2147483647 w 12"/>
                <a:gd name="T123" fmla="*/ 2147483647 h 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"/>
                <a:gd name="T187" fmla="*/ 0 h 14"/>
                <a:gd name="T188" fmla="*/ 12 w 12"/>
                <a:gd name="T189" fmla="*/ 14 h 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9" name="Freeform 90">
              <a:extLst>
                <a:ext uri="{FF2B5EF4-FFF2-40B4-BE49-F238E27FC236}">
                  <a16:creationId xmlns:a16="http://schemas.microsoft.com/office/drawing/2014/main" id="{6BB46F60-D7CA-4037-8E3B-007AE750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075"/>
              <a:ext cx="182562" cy="209550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0 w 12"/>
                <a:gd name="T65" fmla="*/ 2147483647 h 14"/>
                <a:gd name="T66" fmla="*/ 0 w 12"/>
                <a:gd name="T67" fmla="*/ 2147483647 h 14"/>
                <a:gd name="T68" fmla="*/ 0 w 12"/>
                <a:gd name="T69" fmla="*/ 2147483647 h 14"/>
                <a:gd name="T70" fmla="*/ 0 w 12"/>
                <a:gd name="T71" fmla="*/ 2147483647 h 14"/>
                <a:gd name="T72" fmla="*/ 0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2147483647 w 12"/>
                <a:gd name="T91" fmla="*/ 0 h 14"/>
                <a:gd name="T92" fmla="*/ 2147483647 w 12"/>
                <a:gd name="T93" fmla="*/ 0 h 14"/>
                <a:gd name="T94" fmla="*/ 2147483647 w 12"/>
                <a:gd name="T95" fmla="*/ 2147483647 h 14"/>
                <a:gd name="T96" fmla="*/ 2147483647 w 12"/>
                <a:gd name="T97" fmla="*/ 2147483647 h 14"/>
                <a:gd name="T98" fmla="*/ 2147483647 w 12"/>
                <a:gd name="T99" fmla="*/ 2147483647 h 14"/>
                <a:gd name="T100" fmla="*/ 2147483647 w 12"/>
                <a:gd name="T101" fmla="*/ 2147483647 h 14"/>
                <a:gd name="T102" fmla="*/ 2147483647 w 12"/>
                <a:gd name="T103" fmla="*/ 2147483647 h 14"/>
                <a:gd name="T104" fmla="*/ 2147483647 w 12"/>
                <a:gd name="T105" fmla="*/ 2147483647 h 14"/>
                <a:gd name="T106" fmla="*/ 2147483647 w 12"/>
                <a:gd name="T107" fmla="*/ 2147483647 h 14"/>
                <a:gd name="T108" fmla="*/ 2147483647 w 12"/>
                <a:gd name="T109" fmla="*/ 2147483647 h 14"/>
                <a:gd name="T110" fmla="*/ 2147483647 w 12"/>
                <a:gd name="T111" fmla="*/ 2147483647 h 14"/>
                <a:gd name="T112" fmla="*/ 2147483647 w 12"/>
                <a:gd name="T113" fmla="*/ 2147483647 h 14"/>
                <a:gd name="T114" fmla="*/ 2147483647 w 12"/>
                <a:gd name="T115" fmla="*/ 2147483647 h 14"/>
                <a:gd name="T116" fmla="*/ 2147483647 w 12"/>
                <a:gd name="T117" fmla="*/ 2147483647 h 14"/>
                <a:gd name="T118" fmla="*/ 2147483647 w 12"/>
                <a:gd name="T119" fmla="*/ 2147483647 h 14"/>
                <a:gd name="T120" fmla="*/ 2147483647 w 12"/>
                <a:gd name="T121" fmla="*/ 2147483647 h 14"/>
                <a:gd name="T122" fmla="*/ 2147483647 w 12"/>
                <a:gd name="T123" fmla="*/ 2147483647 h 14"/>
                <a:gd name="T124" fmla="*/ 2147483647 w 12"/>
                <a:gd name="T125" fmla="*/ 2147483647 h 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"/>
                <a:gd name="T190" fmla="*/ 0 h 14"/>
                <a:gd name="T191" fmla="*/ 12 w 12"/>
                <a:gd name="T192" fmla="*/ 14 h 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0" name="Freeform 91">
              <a:extLst>
                <a:ext uri="{FF2B5EF4-FFF2-40B4-BE49-F238E27FC236}">
                  <a16:creationId xmlns:a16="http://schemas.microsoft.com/office/drawing/2014/main" id="{47668FD4-F1FB-47E5-BFEE-D3611953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4813"/>
              <a:ext cx="879475" cy="1141413"/>
            </a:xfrm>
            <a:custGeom>
              <a:avLst/>
              <a:gdLst>
                <a:gd name="T0" fmla="*/ 2147483647 w 58"/>
                <a:gd name="T1" fmla="*/ 2147483647 h 76"/>
                <a:gd name="T2" fmla="*/ 2147483647 w 58"/>
                <a:gd name="T3" fmla="*/ 2147483647 h 76"/>
                <a:gd name="T4" fmla="*/ 2147483647 w 58"/>
                <a:gd name="T5" fmla="*/ 0 h 76"/>
                <a:gd name="T6" fmla="*/ 2147483647 w 58"/>
                <a:gd name="T7" fmla="*/ 2147483647 h 76"/>
                <a:gd name="T8" fmla="*/ 2147483647 w 58"/>
                <a:gd name="T9" fmla="*/ 2147483647 h 76"/>
                <a:gd name="T10" fmla="*/ 2147483647 w 58"/>
                <a:gd name="T11" fmla="*/ 2147483647 h 76"/>
                <a:gd name="T12" fmla="*/ 2147483647 w 58"/>
                <a:gd name="T13" fmla="*/ 2147483647 h 76"/>
                <a:gd name="T14" fmla="*/ 2147483647 w 58"/>
                <a:gd name="T15" fmla="*/ 2147483647 h 76"/>
                <a:gd name="T16" fmla="*/ 2147483647 w 58"/>
                <a:gd name="T17" fmla="*/ 2147483647 h 76"/>
                <a:gd name="T18" fmla="*/ 2147483647 w 58"/>
                <a:gd name="T19" fmla="*/ 2147483647 h 76"/>
                <a:gd name="T20" fmla="*/ 2147483647 w 58"/>
                <a:gd name="T21" fmla="*/ 2147483647 h 76"/>
                <a:gd name="T22" fmla="*/ 2147483647 w 58"/>
                <a:gd name="T23" fmla="*/ 2147483647 h 76"/>
                <a:gd name="T24" fmla="*/ 2147483647 w 58"/>
                <a:gd name="T25" fmla="*/ 2147483647 h 76"/>
                <a:gd name="T26" fmla="*/ 2147483647 w 58"/>
                <a:gd name="T27" fmla="*/ 2147483647 h 76"/>
                <a:gd name="T28" fmla="*/ 2147483647 w 58"/>
                <a:gd name="T29" fmla="*/ 2147483647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6"/>
                <a:gd name="T47" fmla="*/ 58 w 58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6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1" name="Freeform 92">
              <a:extLst>
                <a:ext uri="{FF2B5EF4-FFF2-40B4-BE49-F238E27FC236}">
                  <a16:creationId xmlns:a16="http://schemas.microsoft.com/office/drawing/2014/main" id="{A77E8046-1151-44EC-8339-FBA673DB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04813"/>
              <a:ext cx="787400" cy="1125538"/>
            </a:xfrm>
            <a:custGeom>
              <a:avLst/>
              <a:gdLst>
                <a:gd name="T0" fmla="*/ 0 w 52"/>
                <a:gd name="T1" fmla="*/ 0 h 75"/>
                <a:gd name="T2" fmla="*/ 2147483647 w 52"/>
                <a:gd name="T3" fmla="*/ 2147483647 h 75"/>
                <a:gd name="T4" fmla="*/ 2147483647 w 52"/>
                <a:gd name="T5" fmla="*/ 2147483647 h 75"/>
                <a:gd name="T6" fmla="*/ 2147483647 w 52"/>
                <a:gd name="T7" fmla="*/ 2147483647 h 75"/>
                <a:gd name="T8" fmla="*/ 2147483647 w 52"/>
                <a:gd name="T9" fmla="*/ 2147483647 h 75"/>
                <a:gd name="T10" fmla="*/ 2147483647 w 52"/>
                <a:gd name="T11" fmla="*/ 2147483647 h 75"/>
                <a:gd name="T12" fmla="*/ 2147483647 w 52"/>
                <a:gd name="T13" fmla="*/ 2147483647 h 75"/>
                <a:gd name="T14" fmla="*/ 2147483647 w 52"/>
                <a:gd name="T15" fmla="*/ 2147483647 h 75"/>
                <a:gd name="T16" fmla="*/ 2147483647 w 52"/>
                <a:gd name="T17" fmla="*/ 2147483647 h 75"/>
                <a:gd name="T18" fmla="*/ 2147483647 w 52"/>
                <a:gd name="T19" fmla="*/ 2147483647 h 75"/>
                <a:gd name="T20" fmla="*/ 2147483647 w 52"/>
                <a:gd name="T21" fmla="*/ 2147483647 h 75"/>
                <a:gd name="T22" fmla="*/ 2147483647 w 52"/>
                <a:gd name="T23" fmla="*/ 2147483647 h 75"/>
                <a:gd name="T24" fmla="*/ 2147483647 w 52"/>
                <a:gd name="T25" fmla="*/ 2147483647 h 75"/>
                <a:gd name="T26" fmla="*/ 2147483647 w 52"/>
                <a:gd name="T27" fmla="*/ 2147483647 h 75"/>
                <a:gd name="T28" fmla="*/ 2147483647 w 52"/>
                <a:gd name="T29" fmla="*/ 2147483647 h 75"/>
                <a:gd name="T30" fmla="*/ 2147483647 w 52"/>
                <a:gd name="T31" fmla="*/ 2147483647 h 75"/>
                <a:gd name="T32" fmla="*/ 2147483647 w 52"/>
                <a:gd name="T33" fmla="*/ 2147483647 h 75"/>
                <a:gd name="T34" fmla="*/ 2147483647 w 52"/>
                <a:gd name="T35" fmla="*/ 2147483647 h 75"/>
                <a:gd name="T36" fmla="*/ 2147483647 w 52"/>
                <a:gd name="T37" fmla="*/ 2147483647 h 75"/>
                <a:gd name="T38" fmla="*/ 2147483647 w 52"/>
                <a:gd name="T39" fmla="*/ 2147483647 h 75"/>
                <a:gd name="T40" fmla="*/ 0 w 52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75"/>
                <a:gd name="T65" fmla="*/ 52 w 52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75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2" name="Freeform 93">
              <a:extLst>
                <a:ext uri="{FF2B5EF4-FFF2-40B4-BE49-F238E27FC236}">
                  <a16:creationId xmlns:a16="http://schemas.microsoft.com/office/drawing/2014/main" id="{0091278E-8E77-433B-B36B-61467C9B9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2" y="509588"/>
              <a:ext cx="696912" cy="1020763"/>
            </a:xfrm>
            <a:custGeom>
              <a:avLst/>
              <a:gdLst>
                <a:gd name="T0" fmla="*/ 2147483647 w 46"/>
                <a:gd name="T1" fmla="*/ 2147483647 h 68"/>
                <a:gd name="T2" fmla="*/ 2147483647 w 46"/>
                <a:gd name="T3" fmla="*/ 2147483647 h 68"/>
                <a:gd name="T4" fmla="*/ 2147483647 w 46"/>
                <a:gd name="T5" fmla="*/ 2147483647 h 68"/>
                <a:gd name="T6" fmla="*/ 2147483647 w 46"/>
                <a:gd name="T7" fmla="*/ 2147483647 h 68"/>
                <a:gd name="T8" fmla="*/ 2147483647 w 46"/>
                <a:gd name="T9" fmla="*/ 2147483647 h 68"/>
                <a:gd name="T10" fmla="*/ 2147483647 w 46"/>
                <a:gd name="T11" fmla="*/ 2147483647 h 68"/>
                <a:gd name="T12" fmla="*/ 2147483647 w 46"/>
                <a:gd name="T13" fmla="*/ 2147483647 h 68"/>
                <a:gd name="T14" fmla="*/ 2147483647 w 46"/>
                <a:gd name="T15" fmla="*/ 2147483647 h 68"/>
                <a:gd name="T16" fmla="*/ 2147483647 w 46"/>
                <a:gd name="T17" fmla="*/ 0 h 68"/>
                <a:gd name="T18" fmla="*/ 2147483647 w 46"/>
                <a:gd name="T19" fmla="*/ 2147483647 h 68"/>
                <a:gd name="T20" fmla="*/ 2147483647 w 46"/>
                <a:gd name="T21" fmla="*/ 2147483647 h 68"/>
                <a:gd name="T22" fmla="*/ 2147483647 w 46"/>
                <a:gd name="T23" fmla="*/ 2147483647 h 68"/>
                <a:gd name="T24" fmla="*/ 2147483647 w 46"/>
                <a:gd name="T25" fmla="*/ 2147483647 h 68"/>
                <a:gd name="T26" fmla="*/ 2147483647 w 46"/>
                <a:gd name="T27" fmla="*/ 2147483647 h 68"/>
                <a:gd name="T28" fmla="*/ 2147483647 w 46"/>
                <a:gd name="T29" fmla="*/ 2147483647 h 68"/>
                <a:gd name="T30" fmla="*/ 0 w 46"/>
                <a:gd name="T31" fmla="*/ 2147483647 h 68"/>
                <a:gd name="T32" fmla="*/ 2147483647 w 46"/>
                <a:gd name="T33" fmla="*/ 2147483647 h 68"/>
                <a:gd name="T34" fmla="*/ 2147483647 w 46"/>
                <a:gd name="T35" fmla="*/ 2147483647 h 68"/>
                <a:gd name="T36" fmla="*/ 2147483647 w 46"/>
                <a:gd name="T37" fmla="*/ 2147483647 h 68"/>
                <a:gd name="T38" fmla="*/ 2147483647 w 46"/>
                <a:gd name="T39" fmla="*/ 2147483647 h 68"/>
                <a:gd name="T40" fmla="*/ 2147483647 w 46"/>
                <a:gd name="T41" fmla="*/ 2147483647 h 68"/>
                <a:gd name="T42" fmla="*/ 2147483647 w 46"/>
                <a:gd name="T43" fmla="*/ 2147483647 h 68"/>
                <a:gd name="T44" fmla="*/ 2147483647 w 46"/>
                <a:gd name="T45" fmla="*/ 2147483647 h 68"/>
                <a:gd name="T46" fmla="*/ 2147483647 w 46"/>
                <a:gd name="T47" fmla="*/ 2147483647 h 68"/>
                <a:gd name="T48" fmla="*/ 2147483647 w 46"/>
                <a:gd name="T49" fmla="*/ 2147483647 h 68"/>
                <a:gd name="T50" fmla="*/ 2147483647 w 46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68"/>
                <a:gd name="T80" fmla="*/ 46 w 46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68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3" name="Freeform 94">
              <a:extLst>
                <a:ext uri="{FF2B5EF4-FFF2-40B4-BE49-F238E27FC236}">
                  <a16:creationId xmlns:a16="http://schemas.microsoft.com/office/drawing/2014/main" id="{B276F164-8A91-4BEE-B890-1B3A81D69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12" y="525463"/>
              <a:ext cx="152400" cy="495300"/>
            </a:xfrm>
            <a:custGeom>
              <a:avLst/>
              <a:gdLst>
                <a:gd name="T0" fmla="*/ 2147483647 w 10"/>
                <a:gd name="T1" fmla="*/ 2147483647 h 33"/>
                <a:gd name="T2" fmla="*/ 2147483647 w 10"/>
                <a:gd name="T3" fmla="*/ 2147483647 h 33"/>
                <a:gd name="T4" fmla="*/ 2147483647 w 10"/>
                <a:gd name="T5" fmla="*/ 2147483647 h 33"/>
                <a:gd name="T6" fmla="*/ 2147483647 w 10"/>
                <a:gd name="T7" fmla="*/ 0 h 33"/>
                <a:gd name="T8" fmla="*/ 2147483647 w 10"/>
                <a:gd name="T9" fmla="*/ 2147483647 h 33"/>
                <a:gd name="T10" fmla="*/ 2147483647 w 10"/>
                <a:gd name="T11" fmla="*/ 2147483647 h 33"/>
                <a:gd name="T12" fmla="*/ 2147483647 w 10"/>
                <a:gd name="T13" fmla="*/ 2147483647 h 33"/>
                <a:gd name="T14" fmla="*/ 2147483647 w 10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3"/>
                <a:gd name="T26" fmla="*/ 10 w 1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3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4" name="Freeform 95">
              <a:extLst>
                <a:ext uri="{FF2B5EF4-FFF2-40B4-BE49-F238E27FC236}">
                  <a16:creationId xmlns:a16="http://schemas.microsoft.com/office/drawing/2014/main" id="{51DDAF28-CF4C-41F2-9891-825F3925C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5300"/>
              <a:ext cx="636587" cy="344488"/>
            </a:xfrm>
            <a:custGeom>
              <a:avLst/>
              <a:gdLst>
                <a:gd name="T0" fmla="*/ 2147483647 w 42"/>
                <a:gd name="T1" fmla="*/ 0 h 23"/>
                <a:gd name="T2" fmla="*/ 2147483647 w 42"/>
                <a:gd name="T3" fmla="*/ 2147483647 h 23"/>
                <a:gd name="T4" fmla="*/ 2147483647 w 42"/>
                <a:gd name="T5" fmla="*/ 2147483647 h 23"/>
                <a:gd name="T6" fmla="*/ 2147483647 w 42"/>
                <a:gd name="T7" fmla="*/ 2147483647 h 23"/>
                <a:gd name="T8" fmla="*/ 2147483647 w 42"/>
                <a:gd name="T9" fmla="*/ 2147483647 h 23"/>
                <a:gd name="T10" fmla="*/ 2147483647 w 42"/>
                <a:gd name="T11" fmla="*/ 2147483647 h 23"/>
                <a:gd name="T12" fmla="*/ 2147483647 w 42"/>
                <a:gd name="T13" fmla="*/ 2147483647 h 23"/>
                <a:gd name="T14" fmla="*/ 2147483647 w 42"/>
                <a:gd name="T15" fmla="*/ 2147483647 h 23"/>
                <a:gd name="T16" fmla="*/ 2147483647 w 42"/>
                <a:gd name="T17" fmla="*/ 2147483647 h 23"/>
                <a:gd name="T18" fmla="*/ 2147483647 w 42"/>
                <a:gd name="T19" fmla="*/ 2147483647 h 23"/>
                <a:gd name="T20" fmla="*/ 2147483647 w 42"/>
                <a:gd name="T21" fmla="*/ 2147483647 h 23"/>
                <a:gd name="T22" fmla="*/ 2147483647 w 42"/>
                <a:gd name="T23" fmla="*/ 2147483647 h 23"/>
                <a:gd name="T24" fmla="*/ 2147483647 w 42"/>
                <a:gd name="T25" fmla="*/ 2147483647 h 23"/>
                <a:gd name="T26" fmla="*/ 2147483647 w 42"/>
                <a:gd name="T27" fmla="*/ 2147483647 h 23"/>
                <a:gd name="T28" fmla="*/ 2147483647 w 42"/>
                <a:gd name="T29" fmla="*/ 2147483647 h 23"/>
                <a:gd name="T30" fmla="*/ 2147483647 w 42"/>
                <a:gd name="T31" fmla="*/ 2147483647 h 23"/>
                <a:gd name="T32" fmla="*/ 2147483647 w 42"/>
                <a:gd name="T33" fmla="*/ 2147483647 h 23"/>
                <a:gd name="T34" fmla="*/ 2147483647 w 42"/>
                <a:gd name="T35" fmla="*/ 2147483647 h 23"/>
                <a:gd name="T36" fmla="*/ 2147483647 w 42"/>
                <a:gd name="T37" fmla="*/ 2147483647 h 23"/>
                <a:gd name="T38" fmla="*/ 2147483647 w 42"/>
                <a:gd name="T39" fmla="*/ 2147483647 h 23"/>
                <a:gd name="T40" fmla="*/ 2147483647 w 42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3"/>
                <a:gd name="T65" fmla="*/ 42 w 42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3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5" name="Freeform 96">
              <a:extLst>
                <a:ext uri="{FF2B5EF4-FFF2-40B4-BE49-F238E27FC236}">
                  <a16:creationId xmlns:a16="http://schemas.microsoft.com/office/drawing/2014/main" id="{5D253790-0C1E-4FC1-87D4-91178E1A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450850"/>
              <a:ext cx="152400" cy="795338"/>
            </a:xfrm>
            <a:custGeom>
              <a:avLst/>
              <a:gdLst>
                <a:gd name="T0" fmla="*/ 0 w 96"/>
                <a:gd name="T1" fmla="*/ 2147483647 h 501"/>
                <a:gd name="T2" fmla="*/ 2147483647 w 96"/>
                <a:gd name="T3" fmla="*/ 2147483647 h 501"/>
                <a:gd name="T4" fmla="*/ 2147483647 w 96"/>
                <a:gd name="T5" fmla="*/ 2147483647 h 501"/>
                <a:gd name="T6" fmla="*/ 2147483647 w 96"/>
                <a:gd name="T7" fmla="*/ 2147483647 h 501"/>
                <a:gd name="T8" fmla="*/ 2147483647 w 96"/>
                <a:gd name="T9" fmla="*/ 2147483647 h 501"/>
                <a:gd name="T10" fmla="*/ 2147483647 w 96"/>
                <a:gd name="T11" fmla="*/ 2147483647 h 501"/>
                <a:gd name="T12" fmla="*/ 2147483647 w 96"/>
                <a:gd name="T13" fmla="*/ 2147483647 h 501"/>
                <a:gd name="T14" fmla="*/ 2147483647 w 96"/>
                <a:gd name="T15" fmla="*/ 2147483647 h 501"/>
                <a:gd name="T16" fmla="*/ 2147483647 w 96"/>
                <a:gd name="T17" fmla="*/ 2147483647 h 501"/>
                <a:gd name="T18" fmla="*/ 2147483647 w 96"/>
                <a:gd name="T19" fmla="*/ 2147483647 h 501"/>
                <a:gd name="T20" fmla="*/ 2147483647 w 96"/>
                <a:gd name="T21" fmla="*/ 0 h 501"/>
                <a:gd name="T22" fmla="*/ 0 w 96"/>
                <a:gd name="T23" fmla="*/ 2147483647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501"/>
                <a:gd name="T38" fmla="*/ 96 w 96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501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6" name="Freeform 97">
              <a:extLst>
                <a:ext uri="{FF2B5EF4-FFF2-40B4-BE49-F238E27FC236}">
                  <a16:creationId xmlns:a16="http://schemas.microsoft.com/office/drawing/2014/main" id="{989D32A9-BE2C-475A-8075-803E7B5A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12" y="2686050"/>
              <a:ext cx="196850" cy="211138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2147483647 h 14"/>
                <a:gd name="T4" fmla="*/ 0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7" name="Freeform 98">
              <a:extLst>
                <a:ext uri="{FF2B5EF4-FFF2-40B4-BE49-F238E27FC236}">
                  <a16:creationId xmlns:a16="http://schemas.microsoft.com/office/drawing/2014/main" id="{AE128087-B8C8-4191-80AA-030D2175D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2520950"/>
              <a:ext cx="211137" cy="269875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8" name="Freeform 99">
              <a:extLst>
                <a:ext uri="{FF2B5EF4-FFF2-40B4-BE49-F238E27FC236}">
                  <a16:creationId xmlns:a16="http://schemas.microsoft.com/office/drawing/2014/main" id="{ED1B7FEE-DD96-455B-874A-2AD19870C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7" y="0"/>
              <a:ext cx="303212" cy="2698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2147483647 h 18"/>
                <a:gd name="T14" fmla="*/ 2147483647 w 20"/>
                <a:gd name="T15" fmla="*/ 2147483647 h 18"/>
                <a:gd name="T16" fmla="*/ 2147483647 w 20"/>
                <a:gd name="T17" fmla="*/ 2147483647 h 18"/>
                <a:gd name="T18" fmla="*/ 2147483647 w 20"/>
                <a:gd name="T19" fmla="*/ 2147483647 h 18"/>
                <a:gd name="T20" fmla="*/ 2147483647 w 20"/>
                <a:gd name="T21" fmla="*/ 2147483647 h 18"/>
                <a:gd name="T22" fmla="*/ 2147483647 w 20"/>
                <a:gd name="T23" fmla="*/ 0 h 18"/>
                <a:gd name="T24" fmla="*/ 2147483647 w 20"/>
                <a:gd name="T25" fmla="*/ 2147483647 h 18"/>
                <a:gd name="T26" fmla="*/ 0 w 20"/>
                <a:gd name="T27" fmla="*/ 2147483647 h 18"/>
                <a:gd name="T28" fmla="*/ 2147483647 w 20"/>
                <a:gd name="T29" fmla="*/ 2147483647 h 18"/>
                <a:gd name="T30" fmla="*/ 2147483647 w 20"/>
                <a:gd name="T31" fmla="*/ 2147483647 h 18"/>
                <a:gd name="T32" fmla="*/ 2147483647 w 20"/>
                <a:gd name="T33" fmla="*/ 214748364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8"/>
                <a:gd name="T53" fmla="*/ 20 w 2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8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95">
            <a:extLst>
              <a:ext uri="{FF2B5EF4-FFF2-40B4-BE49-F238E27FC236}">
                <a16:creationId xmlns:a16="http://schemas.microsoft.com/office/drawing/2014/main" id="{AC0FC3E3-D716-4E74-A7C1-8D245E3FB843}"/>
              </a:ext>
            </a:extLst>
          </p:cNvPr>
          <p:cNvGrpSpPr>
            <a:grpSpLocks/>
          </p:cNvGrpSpPr>
          <p:nvPr/>
        </p:nvGrpSpPr>
        <p:grpSpPr bwMode="auto">
          <a:xfrm>
            <a:off x="5662613" y="1165225"/>
            <a:ext cx="720725" cy="1733550"/>
            <a:chOff x="0" y="0"/>
            <a:chExt cx="2224088" cy="5354636"/>
          </a:xfrm>
        </p:grpSpPr>
        <p:sp>
          <p:nvSpPr>
            <p:cNvPr id="15420" name="Freeform 214">
              <a:extLst>
                <a:ext uri="{FF2B5EF4-FFF2-40B4-BE49-F238E27FC236}">
                  <a16:creationId xmlns:a16="http://schemas.microsoft.com/office/drawing/2014/main" id="{AB021FED-176A-4B64-80A3-71CD58EB6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471487"/>
              <a:ext cx="360362" cy="528637"/>
            </a:xfrm>
            <a:custGeom>
              <a:avLst/>
              <a:gdLst>
                <a:gd name="T0" fmla="*/ 0 w 12"/>
                <a:gd name="T1" fmla="*/ 2147483647 h 18"/>
                <a:gd name="T2" fmla="*/ 0 w 12"/>
                <a:gd name="T3" fmla="*/ 2147483647 h 18"/>
                <a:gd name="T4" fmla="*/ 2147483647 w 12"/>
                <a:gd name="T5" fmla="*/ 2147483647 h 18"/>
                <a:gd name="T6" fmla="*/ 2147483647 w 12"/>
                <a:gd name="T7" fmla="*/ 2147483647 h 18"/>
                <a:gd name="T8" fmla="*/ 2147483647 w 12"/>
                <a:gd name="T9" fmla="*/ 2147483647 h 18"/>
                <a:gd name="T10" fmla="*/ 0 w 12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"/>
                <a:gd name="T20" fmla="*/ 12 w 1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">
                  <a:moveTo>
                    <a:pt x="0" y="8"/>
                  </a:moveTo>
                  <a:cubicBezTo>
                    <a:pt x="0" y="8"/>
                    <a:pt x="0" y="2"/>
                    <a:pt x="0" y="1"/>
                  </a:cubicBezTo>
                  <a:cubicBezTo>
                    <a:pt x="0" y="0"/>
                    <a:pt x="8" y="4"/>
                    <a:pt x="8" y="4"/>
                  </a:cubicBezTo>
                  <a:cubicBezTo>
                    <a:pt x="8" y="4"/>
                    <a:pt x="11" y="10"/>
                    <a:pt x="11" y="12"/>
                  </a:cubicBezTo>
                  <a:cubicBezTo>
                    <a:pt x="12" y="15"/>
                    <a:pt x="6" y="18"/>
                    <a:pt x="6" y="1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1" name="Freeform 215">
              <a:extLst>
                <a:ext uri="{FF2B5EF4-FFF2-40B4-BE49-F238E27FC236}">
                  <a16:creationId xmlns:a16="http://schemas.microsoft.com/office/drawing/2014/main" id="{222F070B-306C-471E-A938-CF598AF7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883149"/>
              <a:ext cx="539750" cy="471487"/>
            </a:xfrm>
            <a:custGeom>
              <a:avLst/>
              <a:gdLst>
                <a:gd name="T0" fmla="*/ 2147483647 w 18"/>
                <a:gd name="T1" fmla="*/ 2147483647 h 16"/>
                <a:gd name="T2" fmla="*/ 2147483647 w 18"/>
                <a:gd name="T3" fmla="*/ 2147483647 h 16"/>
                <a:gd name="T4" fmla="*/ 2147483647 w 18"/>
                <a:gd name="T5" fmla="*/ 2147483647 h 16"/>
                <a:gd name="T6" fmla="*/ 2147483647 w 18"/>
                <a:gd name="T7" fmla="*/ 2147483647 h 16"/>
                <a:gd name="T8" fmla="*/ 2147483647 w 18"/>
                <a:gd name="T9" fmla="*/ 2147483647 h 16"/>
                <a:gd name="T10" fmla="*/ 2147483647 w 18"/>
                <a:gd name="T11" fmla="*/ 2147483647 h 16"/>
                <a:gd name="T12" fmla="*/ 2147483647 w 18"/>
                <a:gd name="T13" fmla="*/ 2147483647 h 16"/>
                <a:gd name="T14" fmla="*/ 2147483647 w 18"/>
                <a:gd name="T15" fmla="*/ 2147483647 h 16"/>
                <a:gd name="T16" fmla="*/ 2147483647 w 1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6"/>
                <a:gd name="T29" fmla="*/ 18 w 1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6">
                  <a:moveTo>
                    <a:pt x="3" y="1"/>
                  </a:moveTo>
                  <a:cubicBezTo>
                    <a:pt x="3" y="1"/>
                    <a:pt x="0" y="7"/>
                    <a:pt x="2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6"/>
                    <a:pt x="12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6" y="9"/>
                    <a:pt x="15" y="8"/>
                  </a:cubicBezTo>
                  <a:cubicBezTo>
                    <a:pt x="15" y="8"/>
                    <a:pt x="12" y="3"/>
                    <a:pt x="11" y="1"/>
                  </a:cubicBezTo>
                  <a:cubicBezTo>
                    <a:pt x="11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2" name="Freeform 216">
              <a:extLst>
                <a:ext uri="{FF2B5EF4-FFF2-40B4-BE49-F238E27FC236}">
                  <a16:creationId xmlns:a16="http://schemas.microsoft.com/office/drawing/2014/main" id="{BA32D416-092A-4237-940A-3CFCE162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238" y="1382712"/>
              <a:ext cx="450850" cy="295275"/>
            </a:xfrm>
            <a:custGeom>
              <a:avLst/>
              <a:gdLst>
                <a:gd name="T0" fmla="*/ 2147483647 w 15"/>
                <a:gd name="T1" fmla="*/ 2147483647 h 10"/>
                <a:gd name="T2" fmla="*/ 2147483647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0 h 10"/>
                <a:gd name="T16" fmla="*/ 2147483647 w 15"/>
                <a:gd name="T17" fmla="*/ 2147483647 h 10"/>
                <a:gd name="T18" fmla="*/ 0 w 15"/>
                <a:gd name="T19" fmla="*/ 2147483647 h 10"/>
                <a:gd name="T20" fmla="*/ 2147483647 w 15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0"/>
                <a:gd name="T35" fmla="*/ 15 w 15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0">
                  <a:moveTo>
                    <a:pt x="3" y="9"/>
                  </a:moveTo>
                  <a:cubicBezTo>
                    <a:pt x="3" y="9"/>
                    <a:pt x="7" y="10"/>
                    <a:pt x="8" y="9"/>
                  </a:cubicBezTo>
                  <a:cubicBezTo>
                    <a:pt x="9" y="9"/>
                    <a:pt x="15" y="5"/>
                    <a:pt x="15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1" y="3"/>
                    <a:pt x="6" y="4"/>
                    <a:pt x="6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6" y="1"/>
                    <a:pt x="5" y="0"/>
                  </a:cubicBezTo>
                  <a:cubicBezTo>
                    <a:pt x="4" y="0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3" name="Freeform 217">
              <a:extLst>
                <a:ext uri="{FF2B5EF4-FFF2-40B4-BE49-F238E27FC236}">
                  <a16:creationId xmlns:a16="http://schemas.microsoft.com/office/drawing/2014/main" id="{72DF24D0-FC3F-4E16-B440-85DDD3A24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4765674"/>
              <a:ext cx="660400" cy="352425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2147483647 w 22"/>
                <a:gd name="T9" fmla="*/ 2147483647 h 12"/>
                <a:gd name="T10" fmla="*/ 2147483647 w 22"/>
                <a:gd name="T11" fmla="*/ 0 h 12"/>
                <a:gd name="T12" fmla="*/ 0 w 22"/>
                <a:gd name="T13" fmla="*/ 2147483647 h 12"/>
                <a:gd name="T14" fmla="*/ 2147483647 w 22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" y="10"/>
                  </a:moveTo>
                  <a:cubicBezTo>
                    <a:pt x="1" y="10"/>
                    <a:pt x="6" y="12"/>
                    <a:pt x="1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2" y="10"/>
                    <a:pt x="18" y="10"/>
                  </a:cubicBezTo>
                  <a:cubicBezTo>
                    <a:pt x="18" y="10"/>
                    <a:pt x="15" y="10"/>
                    <a:pt x="11" y="7"/>
                  </a:cubicBezTo>
                  <a:cubicBezTo>
                    <a:pt x="7" y="5"/>
                    <a:pt x="5" y="0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4" name="Freeform 218">
              <a:extLst>
                <a:ext uri="{FF2B5EF4-FFF2-40B4-BE49-F238E27FC236}">
                  <a16:creationId xmlns:a16="http://schemas.microsoft.com/office/drawing/2014/main" id="{9DBBD847-7951-4ADE-833C-A555CF4A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2295524"/>
              <a:ext cx="631825" cy="2587625"/>
            </a:xfrm>
            <a:custGeom>
              <a:avLst/>
              <a:gdLst>
                <a:gd name="T0" fmla="*/ 2147483647 w 21"/>
                <a:gd name="T1" fmla="*/ 2147483647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2147483647 w 21"/>
                <a:gd name="T17" fmla="*/ 2147483647 h 88"/>
                <a:gd name="T18" fmla="*/ 2147483647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0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2147483647 w 21"/>
                <a:gd name="T39" fmla="*/ 2147483647 h 88"/>
                <a:gd name="T40" fmla="*/ 2147483647 w 21"/>
                <a:gd name="T41" fmla="*/ 2147483647 h 88"/>
                <a:gd name="T42" fmla="*/ 2147483647 w 21"/>
                <a:gd name="T43" fmla="*/ 2147483647 h 88"/>
                <a:gd name="T44" fmla="*/ 2147483647 w 21"/>
                <a:gd name="T45" fmla="*/ 214748364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88"/>
                <a:gd name="T71" fmla="*/ 21 w 21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88">
                  <a:moveTo>
                    <a:pt x="2" y="88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9" y="83"/>
                    <a:pt x="8" y="83"/>
                  </a:cubicBezTo>
                  <a:cubicBezTo>
                    <a:pt x="8" y="82"/>
                    <a:pt x="7" y="80"/>
                    <a:pt x="7" y="80"/>
                  </a:cubicBezTo>
                  <a:cubicBezTo>
                    <a:pt x="7" y="80"/>
                    <a:pt x="8" y="79"/>
                    <a:pt x="8" y="77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7" y="70"/>
                    <a:pt x="8" y="69"/>
                  </a:cubicBezTo>
                  <a:cubicBezTo>
                    <a:pt x="8" y="68"/>
                    <a:pt x="9" y="61"/>
                    <a:pt x="9" y="61"/>
                  </a:cubicBezTo>
                  <a:cubicBezTo>
                    <a:pt x="9" y="61"/>
                    <a:pt x="10" y="57"/>
                    <a:pt x="10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21" y="16"/>
                    <a:pt x="20" y="14"/>
                  </a:cubicBezTo>
                  <a:cubicBezTo>
                    <a:pt x="19" y="13"/>
                    <a:pt x="20" y="0"/>
                    <a:pt x="2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0" y="5"/>
                    <a:pt x="9" y="6"/>
                  </a:cubicBezTo>
                  <a:cubicBezTo>
                    <a:pt x="9" y="7"/>
                    <a:pt x="3" y="26"/>
                    <a:pt x="3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80"/>
                    <a:pt x="1" y="81"/>
                  </a:cubicBezTo>
                  <a:cubicBezTo>
                    <a:pt x="0" y="81"/>
                    <a:pt x="2" y="88"/>
                    <a:pt x="2" y="8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5" name="Freeform 219">
              <a:extLst>
                <a:ext uri="{FF2B5EF4-FFF2-40B4-BE49-F238E27FC236}">
                  <a16:creationId xmlns:a16="http://schemas.microsoft.com/office/drawing/2014/main" id="{C08AA4D7-0CFB-4A65-8B44-F06F1FBF3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2295524"/>
              <a:ext cx="601662" cy="2587625"/>
            </a:xfrm>
            <a:custGeom>
              <a:avLst/>
              <a:gdLst>
                <a:gd name="T0" fmla="*/ 2147483647 w 20"/>
                <a:gd name="T1" fmla="*/ 0 h 88"/>
                <a:gd name="T2" fmla="*/ 2147483647 w 20"/>
                <a:gd name="T3" fmla="*/ 2147483647 h 88"/>
                <a:gd name="T4" fmla="*/ 2147483647 w 20"/>
                <a:gd name="T5" fmla="*/ 2147483647 h 88"/>
                <a:gd name="T6" fmla="*/ 2147483647 w 20"/>
                <a:gd name="T7" fmla="*/ 2147483647 h 88"/>
                <a:gd name="T8" fmla="*/ 2147483647 w 20"/>
                <a:gd name="T9" fmla="*/ 2147483647 h 88"/>
                <a:gd name="T10" fmla="*/ 2147483647 w 20"/>
                <a:gd name="T11" fmla="*/ 2147483647 h 88"/>
                <a:gd name="T12" fmla="*/ 2147483647 w 20"/>
                <a:gd name="T13" fmla="*/ 2147483647 h 88"/>
                <a:gd name="T14" fmla="*/ 2147483647 w 20"/>
                <a:gd name="T15" fmla="*/ 2147483647 h 88"/>
                <a:gd name="T16" fmla="*/ 2147483647 w 20"/>
                <a:gd name="T17" fmla="*/ 2147483647 h 88"/>
                <a:gd name="T18" fmla="*/ 2147483647 w 20"/>
                <a:gd name="T19" fmla="*/ 2147483647 h 88"/>
                <a:gd name="T20" fmla="*/ 2147483647 w 20"/>
                <a:gd name="T21" fmla="*/ 2147483647 h 88"/>
                <a:gd name="T22" fmla="*/ 2147483647 w 20"/>
                <a:gd name="T23" fmla="*/ 2147483647 h 88"/>
                <a:gd name="T24" fmla="*/ 2147483647 w 20"/>
                <a:gd name="T25" fmla="*/ 2147483647 h 88"/>
                <a:gd name="T26" fmla="*/ 2147483647 w 20"/>
                <a:gd name="T27" fmla="*/ 2147483647 h 88"/>
                <a:gd name="T28" fmla="*/ 2147483647 w 20"/>
                <a:gd name="T29" fmla="*/ 2147483647 h 88"/>
                <a:gd name="T30" fmla="*/ 2147483647 w 20"/>
                <a:gd name="T31" fmla="*/ 2147483647 h 88"/>
                <a:gd name="T32" fmla="*/ 2147483647 w 20"/>
                <a:gd name="T33" fmla="*/ 2147483647 h 88"/>
                <a:gd name="T34" fmla="*/ 2147483647 w 20"/>
                <a:gd name="T35" fmla="*/ 2147483647 h 88"/>
                <a:gd name="T36" fmla="*/ 2147483647 w 20"/>
                <a:gd name="T37" fmla="*/ 2147483647 h 88"/>
                <a:gd name="T38" fmla="*/ 2147483647 w 20"/>
                <a:gd name="T39" fmla="*/ 2147483647 h 88"/>
                <a:gd name="T40" fmla="*/ 2147483647 w 20"/>
                <a:gd name="T41" fmla="*/ 2147483647 h 88"/>
                <a:gd name="T42" fmla="*/ 2147483647 w 20"/>
                <a:gd name="T43" fmla="*/ 2147483647 h 88"/>
                <a:gd name="T44" fmla="*/ 2147483647 w 20"/>
                <a:gd name="T45" fmla="*/ 2147483647 h 88"/>
                <a:gd name="T46" fmla="*/ 2147483647 w 20"/>
                <a:gd name="T47" fmla="*/ 2147483647 h 88"/>
                <a:gd name="T48" fmla="*/ 2147483647 w 20"/>
                <a:gd name="T49" fmla="*/ 2147483647 h 88"/>
                <a:gd name="T50" fmla="*/ 2147483647 w 20"/>
                <a:gd name="T51" fmla="*/ 2147483647 h 88"/>
                <a:gd name="T52" fmla="*/ 2147483647 w 20"/>
                <a:gd name="T53" fmla="*/ 2147483647 h 88"/>
                <a:gd name="T54" fmla="*/ 2147483647 w 20"/>
                <a:gd name="T55" fmla="*/ 2147483647 h 88"/>
                <a:gd name="T56" fmla="*/ 2147483647 w 20"/>
                <a:gd name="T57" fmla="*/ 2147483647 h 88"/>
                <a:gd name="T58" fmla="*/ 2147483647 w 20"/>
                <a:gd name="T59" fmla="*/ 2147483647 h 88"/>
                <a:gd name="T60" fmla="*/ 2147483647 w 20"/>
                <a:gd name="T61" fmla="*/ 2147483647 h 88"/>
                <a:gd name="T62" fmla="*/ 2147483647 w 20"/>
                <a:gd name="T63" fmla="*/ 2147483647 h 88"/>
                <a:gd name="T64" fmla="*/ 2147483647 w 20"/>
                <a:gd name="T65" fmla="*/ 2147483647 h 88"/>
                <a:gd name="T66" fmla="*/ 2147483647 w 20"/>
                <a:gd name="T67" fmla="*/ 2147483647 h 88"/>
                <a:gd name="T68" fmla="*/ 2147483647 w 20"/>
                <a:gd name="T69" fmla="*/ 2147483647 h 88"/>
                <a:gd name="T70" fmla="*/ 2147483647 w 20"/>
                <a:gd name="T71" fmla="*/ 0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"/>
                <a:gd name="T109" fmla="*/ 0 h 88"/>
                <a:gd name="T110" fmla="*/ 20 w 20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" h="88">
                  <a:moveTo>
                    <a:pt x="20" y="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0" y="5"/>
                    <a:pt x="9" y="6"/>
                  </a:cubicBezTo>
                  <a:cubicBezTo>
                    <a:pt x="9" y="7"/>
                    <a:pt x="3" y="26"/>
                    <a:pt x="3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80"/>
                    <a:pt x="1" y="81"/>
                  </a:cubicBezTo>
                  <a:cubicBezTo>
                    <a:pt x="0" y="81"/>
                    <a:pt x="2" y="88"/>
                    <a:pt x="2" y="88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9" y="85"/>
                    <a:pt x="9" y="84"/>
                  </a:cubicBezTo>
                  <a:cubicBezTo>
                    <a:pt x="7" y="83"/>
                    <a:pt x="5" y="82"/>
                    <a:pt x="6" y="82"/>
                  </a:cubicBezTo>
                  <a:cubicBezTo>
                    <a:pt x="6" y="81"/>
                    <a:pt x="7" y="81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8" y="79"/>
                    <a:pt x="8" y="78"/>
                  </a:cubicBezTo>
                  <a:cubicBezTo>
                    <a:pt x="3" y="80"/>
                    <a:pt x="5" y="74"/>
                    <a:pt x="5" y="74"/>
                  </a:cubicBezTo>
                  <a:cubicBezTo>
                    <a:pt x="5" y="75"/>
                    <a:pt x="6" y="75"/>
                    <a:pt x="7" y="7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4" y="70"/>
                    <a:pt x="4" y="66"/>
                    <a:pt x="4" y="66"/>
                  </a:cubicBezTo>
                  <a:cubicBezTo>
                    <a:pt x="5" y="68"/>
                    <a:pt x="8" y="70"/>
                    <a:pt x="8" y="70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4"/>
                    <a:pt x="9" y="62"/>
                    <a:pt x="9" y="62"/>
                  </a:cubicBezTo>
                  <a:cubicBezTo>
                    <a:pt x="8" y="59"/>
                    <a:pt x="6" y="57"/>
                    <a:pt x="6" y="56"/>
                  </a:cubicBezTo>
                  <a:cubicBezTo>
                    <a:pt x="6" y="54"/>
                    <a:pt x="7" y="51"/>
                    <a:pt x="7" y="51"/>
                  </a:cubicBezTo>
                  <a:cubicBezTo>
                    <a:pt x="8" y="53"/>
                    <a:pt x="9" y="54"/>
                    <a:pt x="10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12" y="46"/>
                    <a:pt x="13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38"/>
                    <a:pt x="12" y="29"/>
                    <a:pt x="13" y="27"/>
                  </a:cubicBezTo>
                  <a:cubicBezTo>
                    <a:pt x="14" y="26"/>
                    <a:pt x="17" y="20"/>
                    <a:pt x="20" y="14"/>
                  </a:cubicBezTo>
                  <a:cubicBezTo>
                    <a:pt x="19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6" name="Freeform 220">
              <a:extLst>
                <a:ext uri="{FF2B5EF4-FFF2-40B4-BE49-F238E27FC236}">
                  <a16:creationId xmlns:a16="http://schemas.microsoft.com/office/drawing/2014/main" id="{81AA6D06-951F-436E-9722-41D8F17D6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" y="2236787"/>
              <a:ext cx="841375" cy="2763837"/>
            </a:xfrm>
            <a:custGeom>
              <a:avLst/>
              <a:gdLst>
                <a:gd name="T0" fmla="*/ 2147483647 w 28"/>
                <a:gd name="T1" fmla="*/ 2147483647 h 94"/>
                <a:gd name="T2" fmla="*/ 2147483647 w 28"/>
                <a:gd name="T3" fmla="*/ 2147483647 h 94"/>
                <a:gd name="T4" fmla="*/ 2147483647 w 28"/>
                <a:gd name="T5" fmla="*/ 2147483647 h 94"/>
                <a:gd name="T6" fmla="*/ 2147483647 w 28"/>
                <a:gd name="T7" fmla="*/ 2147483647 h 94"/>
                <a:gd name="T8" fmla="*/ 2147483647 w 28"/>
                <a:gd name="T9" fmla="*/ 2147483647 h 94"/>
                <a:gd name="T10" fmla="*/ 2147483647 w 28"/>
                <a:gd name="T11" fmla="*/ 2147483647 h 94"/>
                <a:gd name="T12" fmla="*/ 2147483647 w 28"/>
                <a:gd name="T13" fmla="*/ 2147483647 h 94"/>
                <a:gd name="T14" fmla="*/ 2147483647 w 28"/>
                <a:gd name="T15" fmla="*/ 2147483647 h 94"/>
                <a:gd name="T16" fmla="*/ 2147483647 w 28"/>
                <a:gd name="T17" fmla="*/ 2147483647 h 94"/>
                <a:gd name="T18" fmla="*/ 2147483647 w 28"/>
                <a:gd name="T19" fmla="*/ 2147483647 h 94"/>
                <a:gd name="T20" fmla="*/ 2147483647 w 28"/>
                <a:gd name="T21" fmla="*/ 2147483647 h 94"/>
                <a:gd name="T22" fmla="*/ 2147483647 w 28"/>
                <a:gd name="T23" fmla="*/ 2147483647 h 94"/>
                <a:gd name="T24" fmla="*/ 2147483647 w 28"/>
                <a:gd name="T25" fmla="*/ 2147483647 h 94"/>
                <a:gd name="T26" fmla="*/ 2147483647 w 28"/>
                <a:gd name="T27" fmla="*/ 2147483647 h 94"/>
                <a:gd name="T28" fmla="*/ 2147483647 w 28"/>
                <a:gd name="T29" fmla="*/ 2147483647 h 94"/>
                <a:gd name="T30" fmla="*/ 2147483647 w 28"/>
                <a:gd name="T31" fmla="*/ 2147483647 h 94"/>
                <a:gd name="T32" fmla="*/ 2147483647 w 28"/>
                <a:gd name="T33" fmla="*/ 2147483647 h 94"/>
                <a:gd name="T34" fmla="*/ 2147483647 w 28"/>
                <a:gd name="T35" fmla="*/ 2147483647 h 94"/>
                <a:gd name="T36" fmla="*/ 2147483647 w 28"/>
                <a:gd name="T37" fmla="*/ 2147483647 h 94"/>
                <a:gd name="T38" fmla="*/ 2147483647 w 28"/>
                <a:gd name="T39" fmla="*/ 2147483647 h 94"/>
                <a:gd name="T40" fmla="*/ 2147483647 w 28"/>
                <a:gd name="T41" fmla="*/ 2147483647 h 94"/>
                <a:gd name="T42" fmla="*/ 2147483647 w 28"/>
                <a:gd name="T43" fmla="*/ 2147483647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94"/>
                <a:gd name="T68" fmla="*/ 28 w 28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94">
                  <a:moveTo>
                    <a:pt x="4" y="80"/>
                  </a:moveTo>
                  <a:cubicBezTo>
                    <a:pt x="4" y="80"/>
                    <a:pt x="2" y="91"/>
                    <a:pt x="6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7" y="86"/>
                    <a:pt x="15" y="84"/>
                  </a:cubicBezTo>
                  <a:cubicBezTo>
                    <a:pt x="14" y="82"/>
                    <a:pt x="14" y="79"/>
                    <a:pt x="14" y="7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60"/>
                    <a:pt x="15" y="54"/>
                  </a:cubicBezTo>
                  <a:cubicBezTo>
                    <a:pt x="17" y="49"/>
                    <a:pt x="17" y="46"/>
                    <a:pt x="17" y="46"/>
                  </a:cubicBezTo>
                  <a:cubicBezTo>
                    <a:pt x="17" y="46"/>
                    <a:pt x="17" y="37"/>
                    <a:pt x="17" y="36"/>
                  </a:cubicBezTo>
                  <a:cubicBezTo>
                    <a:pt x="18" y="35"/>
                    <a:pt x="21" y="28"/>
                    <a:pt x="21" y="27"/>
                  </a:cubicBezTo>
                  <a:cubicBezTo>
                    <a:pt x="21" y="26"/>
                    <a:pt x="26" y="11"/>
                    <a:pt x="26" y="10"/>
                  </a:cubicBezTo>
                  <a:cubicBezTo>
                    <a:pt x="27" y="9"/>
                    <a:pt x="28" y="3"/>
                    <a:pt x="28" y="3"/>
                  </a:cubicBezTo>
                  <a:cubicBezTo>
                    <a:pt x="28" y="3"/>
                    <a:pt x="17" y="1"/>
                    <a:pt x="17" y="1"/>
                  </a:cubicBezTo>
                  <a:cubicBezTo>
                    <a:pt x="16" y="0"/>
                    <a:pt x="5" y="1"/>
                    <a:pt x="5" y="1"/>
                  </a:cubicBezTo>
                  <a:cubicBezTo>
                    <a:pt x="5" y="1"/>
                    <a:pt x="1" y="13"/>
                    <a:pt x="2" y="15"/>
                  </a:cubicBezTo>
                  <a:cubicBezTo>
                    <a:pt x="2" y="18"/>
                    <a:pt x="3" y="25"/>
                    <a:pt x="3" y="26"/>
                  </a:cubicBezTo>
                  <a:cubicBezTo>
                    <a:pt x="2" y="28"/>
                    <a:pt x="3" y="32"/>
                    <a:pt x="3" y="32"/>
                  </a:cubicBezTo>
                  <a:cubicBezTo>
                    <a:pt x="3" y="32"/>
                    <a:pt x="4" y="40"/>
                    <a:pt x="4" y="42"/>
                  </a:cubicBezTo>
                  <a:cubicBezTo>
                    <a:pt x="4" y="43"/>
                    <a:pt x="0" y="46"/>
                    <a:pt x="2" y="48"/>
                  </a:cubicBezTo>
                  <a:cubicBezTo>
                    <a:pt x="3" y="50"/>
                    <a:pt x="1" y="66"/>
                    <a:pt x="1" y="68"/>
                  </a:cubicBezTo>
                  <a:cubicBezTo>
                    <a:pt x="2" y="70"/>
                    <a:pt x="4" y="80"/>
                    <a:pt x="4" y="8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7" name="Freeform 221">
              <a:extLst>
                <a:ext uri="{FF2B5EF4-FFF2-40B4-BE49-F238E27FC236}">
                  <a16:creationId xmlns:a16="http://schemas.microsoft.com/office/drawing/2014/main" id="{02E8A236-FE81-4F8E-9D1F-965C3D3B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3" y="3471862"/>
              <a:ext cx="450850" cy="1528762"/>
            </a:xfrm>
            <a:custGeom>
              <a:avLst/>
              <a:gdLst>
                <a:gd name="T0" fmla="*/ 2147483647 w 15"/>
                <a:gd name="T1" fmla="*/ 2147483647 h 52"/>
                <a:gd name="T2" fmla="*/ 2147483647 w 15"/>
                <a:gd name="T3" fmla="*/ 0 h 52"/>
                <a:gd name="T4" fmla="*/ 2147483647 w 15"/>
                <a:gd name="T5" fmla="*/ 2147483647 h 52"/>
                <a:gd name="T6" fmla="*/ 0 w 15"/>
                <a:gd name="T7" fmla="*/ 2147483647 h 52"/>
                <a:gd name="T8" fmla="*/ 0 w 15"/>
                <a:gd name="T9" fmla="*/ 2147483647 h 52"/>
                <a:gd name="T10" fmla="*/ 0 w 15"/>
                <a:gd name="T11" fmla="*/ 2147483647 h 52"/>
                <a:gd name="T12" fmla="*/ 0 w 15"/>
                <a:gd name="T13" fmla="*/ 2147483647 h 52"/>
                <a:gd name="T14" fmla="*/ 0 w 15"/>
                <a:gd name="T15" fmla="*/ 2147483647 h 52"/>
                <a:gd name="T16" fmla="*/ 0 w 15"/>
                <a:gd name="T17" fmla="*/ 2147483647 h 52"/>
                <a:gd name="T18" fmla="*/ 0 w 15"/>
                <a:gd name="T19" fmla="*/ 2147483647 h 52"/>
                <a:gd name="T20" fmla="*/ 2147483647 w 15"/>
                <a:gd name="T21" fmla="*/ 2147483647 h 52"/>
                <a:gd name="T22" fmla="*/ 2147483647 w 15"/>
                <a:gd name="T23" fmla="*/ 2147483647 h 52"/>
                <a:gd name="T24" fmla="*/ 2147483647 w 15"/>
                <a:gd name="T25" fmla="*/ 2147483647 h 52"/>
                <a:gd name="T26" fmla="*/ 2147483647 w 15"/>
                <a:gd name="T27" fmla="*/ 2147483647 h 52"/>
                <a:gd name="T28" fmla="*/ 2147483647 w 15"/>
                <a:gd name="T29" fmla="*/ 2147483647 h 52"/>
                <a:gd name="T30" fmla="*/ 2147483647 w 15"/>
                <a:gd name="T31" fmla="*/ 2147483647 h 52"/>
                <a:gd name="T32" fmla="*/ 2147483647 w 15"/>
                <a:gd name="T33" fmla="*/ 2147483647 h 52"/>
                <a:gd name="T34" fmla="*/ 2147483647 w 15"/>
                <a:gd name="T35" fmla="*/ 2147483647 h 52"/>
                <a:gd name="T36" fmla="*/ 2147483647 w 15"/>
                <a:gd name="T37" fmla="*/ 2147483647 h 52"/>
                <a:gd name="T38" fmla="*/ 2147483647 w 15"/>
                <a:gd name="T39" fmla="*/ 2147483647 h 52"/>
                <a:gd name="T40" fmla="*/ 2147483647 w 15"/>
                <a:gd name="T41" fmla="*/ 2147483647 h 52"/>
                <a:gd name="T42" fmla="*/ 2147483647 w 15"/>
                <a:gd name="T43" fmla="*/ 2147483647 h 52"/>
                <a:gd name="T44" fmla="*/ 2147483647 w 15"/>
                <a:gd name="T45" fmla="*/ 2147483647 h 52"/>
                <a:gd name="T46" fmla="*/ 2147483647 w 15"/>
                <a:gd name="T47" fmla="*/ 2147483647 h 52"/>
                <a:gd name="T48" fmla="*/ 2147483647 w 15"/>
                <a:gd name="T49" fmla="*/ 2147483647 h 52"/>
                <a:gd name="T50" fmla="*/ 2147483647 w 15"/>
                <a:gd name="T51" fmla="*/ 2147483647 h 52"/>
                <a:gd name="T52" fmla="*/ 2147483647 w 15"/>
                <a:gd name="T53" fmla="*/ 2147483647 h 52"/>
                <a:gd name="T54" fmla="*/ 2147483647 w 15"/>
                <a:gd name="T55" fmla="*/ 2147483647 h 52"/>
                <a:gd name="T56" fmla="*/ 2147483647 w 15"/>
                <a:gd name="T57" fmla="*/ 2147483647 h 52"/>
                <a:gd name="T58" fmla="*/ 2147483647 w 15"/>
                <a:gd name="T59" fmla="*/ 2147483647 h 52"/>
                <a:gd name="T60" fmla="*/ 2147483647 w 15"/>
                <a:gd name="T61" fmla="*/ 2147483647 h 52"/>
                <a:gd name="T62" fmla="*/ 2147483647 w 15"/>
                <a:gd name="T63" fmla="*/ 2147483647 h 52"/>
                <a:gd name="T64" fmla="*/ 2147483647 w 15"/>
                <a:gd name="T65" fmla="*/ 2147483647 h 52"/>
                <a:gd name="T66" fmla="*/ 2147483647 w 15"/>
                <a:gd name="T67" fmla="*/ 2147483647 h 52"/>
                <a:gd name="T68" fmla="*/ 2147483647 w 15"/>
                <a:gd name="T69" fmla="*/ 2147483647 h 52"/>
                <a:gd name="T70" fmla="*/ 2147483647 w 15"/>
                <a:gd name="T71" fmla="*/ 2147483647 h 52"/>
                <a:gd name="T72" fmla="*/ 2147483647 w 15"/>
                <a:gd name="T73" fmla="*/ 2147483647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52"/>
                <a:gd name="T113" fmla="*/ 15 w 15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52">
                  <a:moveTo>
                    <a:pt x="15" y="5"/>
                  </a:moveTo>
                  <a:cubicBezTo>
                    <a:pt x="13" y="4"/>
                    <a:pt x="7" y="1"/>
                    <a:pt x="3" y="0"/>
                  </a:cubicBez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0" y="22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3" y="38"/>
                    <a:pt x="3" y="38"/>
                  </a:cubicBezTo>
                  <a:cubicBezTo>
                    <a:pt x="3" y="38"/>
                    <a:pt x="1" y="49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2" y="46"/>
                    <a:pt x="12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3"/>
                    <a:pt x="14" y="42"/>
                    <a:pt x="14" y="42"/>
                  </a:cubicBezTo>
                  <a:cubicBezTo>
                    <a:pt x="13" y="41"/>
                    <a:pt x="7" y="43"/>
                    <a:pt x="4" y="44"/>
                  </a:cubicBezTo>
                  <a:cubicBezTo>
                    <a:pt x="3" y="42"/>
                    <a:pt x="4" y="39"/>
                    <a:pt x="4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8" y="35"/>
                    <a:pt x="8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7" y="30"/>
                    <a:pt x="8" y="27"/>
                  </a:cubicBezTo>
                  <a:cubicBezTo>
                    <a:pt x="10" y="24"/>
                    <a:pt x="7" y="22"/>
                    <a:pt x="7" y="22"/>
                  </a:cubicBezTo>
                  <a:cubicBezTo>
                    <a:pt x="7" y="22"/>
                    <a:pt x="2" y="25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17"/>
                    <a:pt x="8" y="14"/>
                    <a:pt x="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11" y="12"/>
                    <a:pt x="9" y="10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6" y="8"/>
                    <a:pt x="3" y="8"/>
                    <a:pt x="3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8" name="Freeform 222">
              <a:extLst>
                <a:ext uri="{FF2B5EF4-FFF2-40B4-BE49-F238E27FC236}">
                  <a16:creationId xmlns:a16="http://schemas.microsoft.com/office/drawing/2014/main" id="{C6F7E694-5D52-4AF0-8BF3-8BF8B33F4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" y="2236787"/>
              <a:ext cx="841375" cy="1146175"/>
            </a:xfrm>
            <a:custGeom>
              <a:avLst/>
              <a:gdLst>
                <a:gd name="T0" fmla="*/ 2147483647 w 28"/>
                <a:gd name="T1" fmla="*/ 2147483647 h 39"/>
                <a:gd name="T2" fmla="*/ 2147483647 w 28"/>
                <a:gd name="T3" fmla="*/ 2147483647 h 39"/>
                <a:gd name="T4" fmla="*/ 0 w 28"/>
                <a:gd name="T5" fmla="*/ 2147483647 h 39"/>
                <a:gd name="T6" fmla="*/ 0 w 28"/>
                <a:gd name="T7" fmla="*/ 2147483647 h 39"/>
                <a:gd name="T8" fmla="*/ 2147483647 w 28"/>
                <a:gd name="T9" fmla="*/ 2147483647 h 39"/>
                <a:gd name="T10" fmla="*/ 2147483647 w 28"/>
                <a:gd name="T11" fmla="*/ 2147483647 h 39"/>
                <a:gd name="T12" fmla="*/ 2147483647 w 28"/>
                <a:gd name="T13" fmla="*/ 2147483647 h 39"/>
                <a:gd name="T14" fmla="*/ 2147483647 w 28"/>
                <a:gd name="T15" fmla="*/ 2147483647 h 39"/>
                <a:gd name="T16" fmla="*/ 2147483647 w 28"/>
                <a:gd name="T17" fmla="*/ 2147483647 h 39"/>
                <a:gd name="T18" fmla="*/ 2147483647 w 28"/>
                <a:gd name="T19" fmla="*/ 2147483647 h 39"/>
                <a:gd name="T20" fmla="*/ 2147483647 w 28"/>
                <a:gd name="T21" fmla="*/ 2147483647 h 39"/>
                <a:gd name="T22" fmla="*/ 2147483647 w 28"/>
                <a:gd name="T23" fmla="*/ 2147483647 h 39"/>
                <a:gd name="T24" fmla="*/ 2147483647 w 28"/>
                <a:gd name="T25" fmla="*/ 2147483647 h 39"/>
                <a:gd name="T26" fmla="*/ 2147483647 w 28"/>
                <a:gd name="T27" fmla="*/ 2147483647 h 39"/>
                <a:gd name="T28" fmla="*/ 2147483647 w 28"/>
                <a:gd name="T29" fmla="*/ 2147483647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39"/>
                <a:gd name="T47" fmla="*/ 28 w 28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39">
                  <a:moveTo>
                    <a:pt x="17" y="1"/>
                  </a:moveTo>
                  <a:cubicBezTo>
                    <a:pt x="16" y="0"/>
                    <a:pt x="5" y="1"/>
                    <a:pt x="5" y="1"/>
                  </a:cubicBezTo>
                  <a:cubicBezTo>
                    <a:pt x="5" y="1"/>
                    <a:pt x="0" y="11"/>
                    <a:pt x="0" y="14"/>
                  </a:cubicBezTo>
                  <a:cubicBezTo>
                    <a:pt x="1" y="16"/>
                    <a:pt x="1" y="23"/>
                    <a:pt x="0" y="25"/>
                  </a:cubicBezTo>
                  <a:cubicBezTo>
                    <a:pt x="0" y="27"/>
                    <a:pt x="1" y="32"/>
                    <a:pt x="1" y="32"/>
                  </a:cubicBezTo>
                  <a:cubicBezTo>
                    <a:pt x="1" y="32"/>
                    <a:pt x="4" y="36"/>
                    <a:pt x="4" y="39"/>
                  </a:cubicBezTo>
                  <a:cubicBezTo>
                    <a:pt x="7" y="36"/>
                    <a:pt x="9" y="31"/>
                    <a:pt x="9" y="31"/>
                  </a:cubicBezTo>
                  <a:cubicBezTo>
                    <a:pt x="8" y="32"/>
                    <a:pt x="5" y="33"/>
                    <a:pt x="5" y="33"/>
                  </a:cubicBezTo>
                  <a:cubicBezTo>
                    <a:pt x="5" y="30"/>
                    <a:pt x="8" y="20"/>
                    <a:pt x="8" y="20"/>
                  </a:cubicBezTo>
                  <a:cubicBezTo>
                    <a:pt x="8" y="20"/>
                    <a:pt x="18" y="12"/>
                    <a:pt x="9" y="10"/>
                  </a:cubicBezTo>
                  <a:cubicBezTo>
                    <a:pt x="10" y="6"/>
                    <a:pt x="21" y="10"/>
                    <a:pt x="21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7" y="9"/>
                    <a:pt x="28" y="3"/>
                    <a:pt x="28" y="3"/>
                  </a:cubicBezTo>
                  <a:cubicBezTo>
                    <a:pt x="28" y="3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9" name="Freeform 223">
              <a:extLst>
                <a:ext uri="{FF2B5EF4-FFF2-40B4-BE49-F238E27FC236}">
                  <a16:creationId xmlns:a16="http://schemas.microsoft.com/office/drawing/2014/main" id="{518FD8E4-F3E9-44CE-8CF1-BF32EE8FA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" y="2117724"/>
              <a:ext cx="661987" cy="236537"/>
            </a:xfrm>
            <a:custGeom>
              <a:avLst/>
              <a:gdLst>
                <a:gd name="T0" fmla="*/ 0 w 22"/>
                <a:gd name="T1" fmla="*/ 2147483647 h 8"/>
                <a:gd name="T2" fmla="*/ 2147483647 w 22"/>
                <a:gd name="T3" fmla="*/ 2147483647 h 8"/>
                <a:gd name="T4" fmla="*/ 2147483647 w 22"/>
                <a:gd name="T5" fmla="*/ 2147483647 h 8"/>
                <a:gd name="T6" fmla="*/ 2147483647 w 22"/>
                <a:gd name="T7" fmla="*/ 2147483647 h 8"/>
                <a:gd name="T8" fmla="*/ 2147483647 w 22"/>
                <a:gd name="T9" fmla="*/ 0 h 8"/>
                <a:gd name="T10" fmla="*/ 0 w 22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"/>
                <a:gd name="T20" fmla="*/ 22 w 2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">
                  <a:moveTo>
                    <a:pt x="0" y="4"/>
                  </a:moveTo>
                  <a:cubicBezTo>
                    <a:pt x="0" y="4"/>
                    <a:pt x="13" y="8"/>
                    <a:pt x="18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0" name="Freeform 224">
              <a:extLst>
                <a:ext uri="{FF2B5EF4-FFF2-40B4-BE49-F238E27FC236}">
                  <a16:creationId xmlns:a16="http://schemas.microsoft.com/office/drawing/2014/main" id="{67F40133-ADD5-40BD-94D4-4505252DE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647699"/>
              <a:ext cx="571500" cy="1617662"/>
            </a:xfrm>
            <a:custGeom>
              <a:avLst/>
              <a:gdLst>
                <a:gd name="T0" fmla="*/ 0 w 19"/>
                <a:gd name="T1" fmla="*/ 2147483647 h 55"/>
                <a:gd name="T2" fmla="*/ 2147483647 w 19"/>
                <a:gd name="T3" fmla="*/ 2147483647 h 55"/>
                <a:gd name="T4" fmla="*/ 2147483647 w 19"/>
                <a:gd name="T5" fmla="*/ 2147483647 h 55"/>
                <a:gd name="T6" fmla="*/ 2147483647 w 19"/>
                <a:gd name="T7" fmla="*/ 2147483647 h 55"/>
                <a:gd name="T8" fmla="*/ 2147483647 w 19"/>
                <a:gd name="T9" fmla="*/ 2147483647 h 55"/>
                <a:gd name="T10" fmla="*/ 2147483647 w 19"/>
                <a:gd name="T11" fmla="*/ 2147483647 h 55"/>
                <a:gd name="T12" fmla="*/ 2147483647 w 19"/>
                <a:gd name="T13" fmla="*/ 2147483647 h 55"/>
                <a:gd name="T14" fmla="*/ 2147483647 w 19"/>
                <a:gd name="T15" fmla="*/ 2147483647 h 55"/>
                <a:gd name="T16" fmla="*/ 2147483647 w 19"/>
                <a:gd name="T17" fmla="*/ 0 h 55"/>
                <a:gd name="T18" fmla="*/ 0 w 19"/>
                <a:gd name="T19" fmla="*/ 2147483647 h 55"/>
                <a:gd name="T20" fmla="*/ 0 w 19"/>
                <a:gd name="T21" fmla="*/ 2147483647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55"/>
                <a:gd name="T35" fmla="*/ 19 w 19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55">
                  <a:moveTo>
                    <a:pt x="0" y="49"/>
                  </a:moveTo>
                  <a:cubicBezTo>
                    <a:pt x="0" y="49"/>
                    <a:pt x="0" y="53"/>
                    <a:pt x="6" y="54"/>
                  </a:cubicBezTo>
                  <a:cubicBezTo>
                    <a:pt x="13" y="55"/>
                    <a:pt x="18" y="55"/>
                    <a:pt x="19" y="5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9" y="28"/>
                    <a:pt x="18" y="25"/>
                  </a:cubicBezTo>
                  <a:cubicBezTo>
                    <a:pt x="18" y="21"/>
                    <a:pt x="13" y="10"/>
                    <a:pt x="13" y="10"/>
                  </a:cubicBezTo>
                  <a:cubicBezTo>
                    <a:pt x="13" y="10"/>
                    <a:pt x="14" y="5"/>
                    <a:pt x="13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9" y="7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1" name="Freeform 225">
              <a:extLst>
                <a:ext uri="{FF2B5EF4-FFF2-40B4-BE49-F238E27FC236}">
                  <a16:creationId xmlns:a16="http://schemas.microsoft.com/office/drawing/2014/main" id="{10778C54-AD24-4A9F-A9D7-93EA653B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647699"/>
              <a:ext cx="571500" cy="1617662"/>
            </a:xfrm>
            <a:custGeom>
              <a:avLst/>
              <a:gdLst>
                <a:gd name="T0" fmla="*/ 2147483647 w 19"/>
                <a:gd name="T1" fmla="*/ 2147483647 h 55"/>
                <a:gd name="T2" fmla="*/ 2147483647 w 19"/>
                <a:gd name="T3" fmla="*/ 2147483647 h 55"/>
                <a:gd name="T4" fmla="*/ 2147483647 w 19"/>
                <a:gd name="T5" fmla="*/ 2147483647 h 55"/>
                <a:gd name="T6" fmla="*/ 2147483647 w 19"/>
                <a:gd name="T7" fmla="*/ 2147483647 h 55"/>
                <a:gd name="T8" fmla="*/ 2147483647 w 19"/>
                <a:gd name="T9" fmla="*/ 2147483647 h 55"/>
                <a:gd name="T10" fmla="*/ 2147483647 w 19"/>
                <a:gd name="T11" fmla="*/ 2147483647 h 55"/>
                <a:gd name="T12" fmla="*/ 2147483647 w 19"/>
                <a:gd name="T13" fmla="*/ 2147483647 h 55"/>
                <a:gd name="T14" fmla="*/ 2147483647 w 19"/>
                <a:gd name="T15" fmla="*/ 2147483647 h 55"/>
                <a:gd name="T16" fmla="*/ 2147483647 w 19"/>
                <a:gd name="T17" fmla="*/ 2147483647 h 55"/>
                <a:gd name="T18" fmla="*/ 2147483647 w 19"/>
                <a:gd name="T19" fmla="*/ 0 h 55"/>
                <a:gd name="T20" fmla="*/ 0 w 19"/>
                <a:gd name="T21" fmla="*/ 2147483647 h 55"/>
                <a:gd name="T22" fmla="*/ 0 w 19"/>
                <a:gd name="T23" fmla="*/ 2147483647 h 55"/>
                <a:gd name="T24" fmla="*/ 2147483647 w 19"/>
                <a:gd name="T25" fmla="*/ 2147483647 h 55"/>
                <a:gd name="T26" fmla="*/ 2147483647 w 19"/>
                <a:gd name="T27" fmla="*/ 2147483647 h 55"/>
                <a:gd name="T28" fmla="*/ 2147483647 w 19"/>
                <a:gd name="T29" fmla="*/ 2147483647 h 55"/>
                <a:gd name="T30" fmla="*/ 2147483647 w 19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55"/>
                <a:gd name="T50" fmla="*/ 19 w 1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55">
                  <a:moveTo>
                    <a:pt x="13" y="53"/>
                  </a:moveTo>
                  <a:cubicBezTo>
                    <a:pt x="6" y="53"/>
                    <a:pt x="3" y="47"/>
                    <a:pt x="3" y="47"/>
                  </a:cubicBezTo>
                  <a:cubicBezTo>
                    <a:pt x="3" y="47"/>
                    <a:pt x="1" y="43"/>
                    <a:pt x="4" y="43"/>
                  </a:cubicBezTo>
                  <a:cubicBezTo>
                    <a:pt x="6" y="43"/>
                    <a:pt x="13" y="49"/>
                    <a:pt x="13" y="49"/>
                  </a:cubicBezTo>
                  <a:cubicBezTo>
                    <a:pt x="12" y="45"/>
                    <a:pt x="7" y="39"/>
                    <a:pt x="4" y="34"/>
                  </a:cubicBezTo>
                  <a:cubicBezTo>
                    <a:pt x="1" y="29"/>
                    <a:pt x="3" y="7"/>
                    <a:pt x="3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8"/>
                    <a:pt x="8" y="7"/>
                    <a:pt x="8" y="6"/>
                  </a:cubicBezTo>
                  <a:cubicBezTo>
                    <a:pt x="7" y="5"/>
                    <a:pt x="5" y="3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3"/>
                    <a:pt x="6" y="54"/>
                  </a:cubicBezTo>
                  <a:cubicBezTo>
                    <a:pt x="13" y="55"/>
                    <a:pt x="18" y="55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3"/>
                    <a:pt x="13" y="5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2" name="Freeform 226">
              <a:extLst>
                <a:ext uri="{FF2B5EF4-FFF2-40B4-BE49-F238E27FC236}">
                  <a16:creationId xmlns:a16="http://schemas.microsoft.com/office/drawing/2014/main" id="{EC30580B-E2D5-42B3-840A-6C1F7186E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6437"/>
              <a:ext cx="871537" cy="2058987"/>
            </a:xfrm>
            <a:custGeom>
              <a:avLst/>
              <a:gdLst>
                <a:gd name="T0" fmla="*/ 0 w 29"/>
                <a:gd name="T1" fmla="*/ 2147483647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0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0 w 29"/>
                <a:gd name="T15" fmla="*/ 2147483647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70"/>
                <a:gd name="T26" fmla="*/ 29 w 29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70">
                  <a:moveTo>
                    <a:pt x="0" y="67"/>
                  </a:move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23" y="46"/>
                    <a:pt x="24" y="45"/>
                  </a:cubicBezTo>
                  <a:cubicBezTo>
                    <a:pt x="25" y="44"/>
                    <a:pt x="29" y="40"/>
                    <a:pt x="28" y="33"/>
                  </a:cubicBezTo>
                  <a:cubicBezTo>
                    <a:pt x="27" y="26"/>
                    <a:pt x="26" y="9"/>
                    <a:pt x="18" y="0"/>
                  </a:cubicBezTo>
                  <a:cubicBezTo>
                    <a:pt x="18" y="0"/>
                    <a:pt x="15" y="5"/>
                    <a:pt x="10" y="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8" y="51"/>
                    <a:pt x="0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3" name="Freeform 227">
              <a:extLst>
                <a:ext uri="{FF2B5EF4-FFF2-40B4-BE49-F238E27FC236}">
                  <a16:creationId xmlns:a16="http://schemas.microsoft.com/office/drawing/2014/main" id="{E955D64C-C366-4E08-92D4-31511065A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3" y="854074"/>
              <a:ext cx="361950" cy="1382712"/>
            </a:xfrm>
            <a:custGeom>
              <a:avLst/>
              <a:gdLst>
                <a:gd name="T0" fmla="*/ 2147483647 w 12"/>
                <a:gd name="T1" fmla="*/ 2147483647 h 47"/>
                <a:gd name="T2" fmla="*/ 2147483647 w 12"/>
                <a:gd name="T3" fmla="*/ 2147483647 h 47"/>
                <a:gd name="T4" fmla="*/ 2147483647 w 12"/>
                <a:gd name="T5" fmla="*/ 2147483647 h 47"/>
                <a:gd name="T6" fmla="*/ 2147483647 w 12"/>
                <a:gd name="T7" fmla="*/ 2147483647 h 47"/>
                <a:gd name="T8" fmla="*/ 2147483647 w 12"/>
                <a:gd name="T9" fmla="*/ 2147483647 h 47"/>
                <a:gd name="T10" fmla="*/ 2147483647 w 12"/>
                <a:gd name="T11" fmla="*/ 0 h 47"/>
                <a:gd name="T12" fmla="*/ 0 w 12"/>
                <a:gd name="T13" fmla="*/ 2147483647 h 47"/>
                <a:gd name="T14" fmla="*/ 2147483647 w 12"/>
                <a:gd name="T15" fmla="*/ 2147483647 h 47"/>
                <a:gd name="T16" fmla="*/ 2147483647 w 12"/>
                <a:gd name="T17" fmla="*/ 2147483647 h 47"/>
                <a:gd name="T18" fmla="*/ 2147483647 w 12"/>
                <a:gd name="T19" fmla="*/ 21474836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7"/>
                <a:gd name="T32" fmla="*/ 12 w 12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7">
                  <a:moveTo>
                    <a:pt x="6" y="44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0" y="25"/>
                    <a:pt x="9" y="20"/>
                  </a:cubicBezTo>
                  <a:cubicBezTo>
                    <a:pt x="8" y="16"/>
                    <a:pt x="4" y="5"/>
                    <a:pt x="4" y="5"/>
                  </a:cubicBezTo>
                  <a:cubicBezTo>
                    <a:pt x="4" y="5"/>
                    <a:pt x="6" y="2"/>
                    <a:pt x="3" y="0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14"/>
                    <a:pt x="4" y="17"/>
                  </a:cubicBezTo>
                  <a:cubicBezTo>
                    <a:pt x="4" y="21"/>
                    <a:pt x="5" y="42"/>
                    <a:pt x="6" y="44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4" name="Freeform 228">
              <a:extLst>
                <a:ext uri="{FF2B5EF4-FFF2-40B4-BE49-F238E27FC236}">
                  <a16:creationId xmlns:a16="http://schemas.microsoft.com/office/drawing/2014/main" id="{D461FA82-4507-4D69-9561-511EB8CF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1382712"/>
              <a:ext cx="781050" cy="530225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2147483647 h 18"/>
                <a:gd name="T12" fmla="*/ 2147483647 w 26"/>
                <a:gd name="T13" fmla="*/ 2147483647 h 18"/>
                <a:gd name="T14" fmla="*/ 2147483647 w 26"/>
                <a:gd name="T15" fmla="*/ 0 h 18"/>
                <a:gd name="T16" fmla="*/ 0 w 26"/>
                <a:gd name="T17" fmla="*/ 2147483647 h 18"/>
                <a:gd name="T18" fmla="*/ 0 w 26"/>
                <a:gd name="T19" fmla="*/ 2147483647 h 18"/>
                <a:gd name="T20" fmla="*/ 2147483647 w 26"/>
                <a:gd name="T21" fmla="*/ 2147483647 h 18"/>
                <a:gd name="T22" fmla="*/ 2147483647 w 26"/>
                <a:gd name="T23" fmla="*/ 214748364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8"/>
                <a:gd name="T38" fmla="*/ 26 w 26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8">
                  <a:moveTo>
                    <a:pt x="25" y="13"/>
                  </a:moveTo>
                  <a:cubicBezTo>
                    <a:pt x="25" y="13"/>
                    <a:pt x="26" y="8"/>
                    <a:pt x="22" y="4"/>
                  </a:cubicBezTo>
                  <a:cubicBezTo>
                    <a:pt x="22" y="4"/>
                    <a:pt x="14" y="6"/>
                    <a:pt x="14" y="6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1" y="8"/>
                    <a:pt x="8" y="8"/>
                    <a:pt x="8" y="8"/>
                  </a:cubicBezTo>
                  <a:cubicBezTo>
                    <a:pt x="7" y="8"/>
                    <a:pt x="5" y="7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3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9" y="18"/>
                    <a:pt x="11" y="17"/>
                  </a:cubicBezTo>
                  <a:cubicBezTo>
                    <a:pt x="13" y="16"/>
                    <a:pt x="24" y="15"/>
                    <a:pt x="25" y="1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5" name="Freeform 229">
              <a:extLst>
                <a:ext uri="{FF2B5EF4-FFF2-40B4-BE49-F238E27FC236}">
                  <a16:creationId xmlns:a16="http://schemas.microsoft.com/office/drawing/2014/main" id="{D1BA0673-C248-492F-AC18-4223FA4C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1500187"/>
              <a:ext cx="692150" cy="382587"/>
            </a:xfrm>
            <a:custGeom>
              <a:avLst/>
              <a:gdLst>
                <a:gd name="T0" fmla="*/ 2147483647 w 23"/>
                <a:gd name="T1" fmla="*/ 0 h 13"/>
                <a:gd name="T2" fmla="*/ 2147483647 w 23"/>
                <a:gd name="T3" fmla="*/ 2147483647 h 13"/>
                <a:gd name="T4" fmla="*/ 2147483647 w 23"/>
                <a:gd name="T5" fmla="*/ 2147483647 h 13"/>
                <a:gd name="T6" fmla="*/ 2147483647 w 23"/>
                <a:gd name="T7" fmla="*/ 2147483647 h 13"/>
                <a:gd name="T8" fmla="*/ 2147483647 w 23"/>
                <a:gd name="T9" fmla="*/ 2147483647 h 13"/>
                <a:gd name="T10" fmla="*/ 2147483647 w 23"/>
                <a:gd name="T11" fmla="*/ 2147483647 h 13"/>
                <a:gd name="T12" fmla="*/ 2147483647 w 23"/>
                <a:gd name="T13" fmla="*/ 2147483647 h 13"/>
                <a:gd name="T14" fmla="*/ 0 w 23"/>
                <a:gd name="T15" fmla="*/ 2147483647 h 13"/>
                <a:gd name="T16" fmla="*/ 2147483647 w 23"/>
                <a:gd name="T17" fmla="*/ 2147483647 h 13"/>
                <a:gd name="T18" fmla="*/ 2147483647 w 23"/>
                <a:gd name="T19" fmla="*/ 2147483647 h 13"/>
                <a:gd name="T20" fmla="*/ 2147483647 w 23"/>
                <a:gd name="T21" fmla="*/ 2147483647 h 13"/>
                <a:gd name="T22" fmla="*/ 2147483647 w 23"/>
                <a:gd name="T23" fmla="*/ 2147483647 h 13"/>
                <a:gd name="T24" fmla="*/ 2147483647 w 23"/>
                <a:gd name="T25" fmla="*/ 2147483647 h 13"/>
                <a:gd name="T26" fmla="*/ 2147483647 w 23"/>
                <a:gd name="T27" fmla="*/ 2147483647 h 13"/>
                <a:gd name="T28" fmla="*/ 2147483647 w 23"/>
                <a:gd name="T29" fmla="*/ 2147483647 h 13"/>
                <a:gd name="T30" fmla="*/ 2147483647 w 23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3"/>
                <a:gd name="T50" fmla="*/ 23 w 23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3">
                  <a:moveTo>
                    <a:pt x="20" y="0"/>
                  </a:moveTo>
                  <a:cubicBezTo>
                    <a:pt x="20" y="0"/>
                    <a:pt x="12" y="2"/>
                    <a:pt x="12" y="2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6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1" y="12"/>
                    <a:pt x="0" y="13"/>
                  </a:cubicBezTo>
                  <a:cubicBezTo>
                    <a:pt x="0" y="13"/>
                    <a:pt x="6" y="9"/>
                    <a:pt x="6" y="6"/>
                  </a:cubicBezTo>
                  <a:cubicBezTo>
                    <a:pt x="6" y="4"/>
                    <a:pt x="11" y="5"/>
                    <a:pt x="11" y="5"/>
                  </a:cubicBezTo>
                  <a:cubicBezTo>
                    <a:pt x="11" y="5"/>
                    <a:pt x="13" y="7"/>
                    <a:pt x="8" y="11"/>
                  </a:cubicBezTo>
                  <a:cubicBezTo>
                    <a:pt x="8" y="11"/>
                    <a:pt x="14" y="7"/>
                    <a:pt x="15" y="4"/>
                  </a:cubicBezTo>
                  <a:cubicBezTo>
                    <a:pt x="17" y="0"/>
                    <a:pt x="19" y="5"/>
                    <a:pt x="19" y="5"/>
                  </a:cubicBezTo>
                  <a:cubicBezTo>
                    <a:pt x="19" y="5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4"/>
                    <a:pt x="22" y="2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6" name="Freeform 230">
              <a:extLst>
                <a:ext uri="{FF2B5EF4-FFF2-40B4-BE49-F238E27FC236}">
                  <a16:creationId xmlns:a16="http://schemas.microsoft.com/office/drawing/2014/main" id="{5A794D7A-F38A-4B10-9CA6-4DFD52A7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13" y="736599"/>
              <a:ext cx="330200" cy="1470025"/>
            </a:xfrm>
            <a:custGeom>
              <a:avLst/>
              <a:gdLst>
                <a:gd name="T0" fmla="*/ 2147483647 w 11"/>
                <a:gd name="T1" fmla="*/ 2147483647 h 50"/>
                <a:gd name="T2" fmla="*/ 2147483647 w 11"/>
                <a:gd name="T3" fmla="*/ 2147483647 h 50"/>
                <a:gd name="T4" fmla="*/ 2147483647 w 11"/>
                <a:gd name="T5" fmla="*/ 2147483647 h 50"/>
                <a:gd name="T6" fmla="*/ 2147483647 w 11"/>
                <a:gd name="T7" fmla="*/ 2147483647 h 50"/>
                <a:gd name="T8" fmla="*/ 2147483647 w 11"/>
                <a:gd name="T9" fmla="*/ 2147483647 h 50"/>
                <a:gd name="T10" fmla="*/ 2147483647 w 11"/>
                <a:gd name="T11" fmla="*/ 2147483647 h 50"/>
                <a:gd name="T12" fmla="*/ 2147483647 w 11"/>
                <a:gd name="T13" fmla="*/ 0 h 50"/>
                <a:gd name="T14" fmla="*/ 0 w 11"/>
                <a:gd name="T15" fmla="*/ 2147483647 h 50"/>
                <a:gd name="T16" fmla="*/ 2147483647 w 11"/>
                <a:gd name="T17" fmla="*/ 2147483647 h 50"/>
                <a:gd name="T18" fmla="*/ 2147483647 w 11"/>
                <a:gd name="T19" fmla="*/ 2147483647 h 50"/>
                <a:gd name="T20" fmla="*/ 2147483647 w 11"/>
                <a:gd name="T21" fmla="*/ 2147483647 h 50"/>
                <a:gd name="T22" fmla="*/ 2147483647 w 11"/>
                <a:gd name="T23" fmla="*/ 2147483647 h 50"/>
                <a:gd name="T24" fmla="*/ 2147483647 w 11"/>
                <a:gd name="T25" fmla="*/ 2147483647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50"/>
                <a:gd name="T41" fmla="*/ 11 w 11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50">
                  <a:moveTo>
                    <a:pt x="4" y="50"/>
                  </a:moveTo>
                  <a:cubicBezTo>
                    <a:pt x="6" y="47"/>
                    <a:pt x="7" y="44"/>
                    <a:pt x="8" y="44"/>
                  </a:cubicBezTo>
                  <a:cubicBezTo>
                    <a:pt x="8" y="43"/>
                    <a:pt x="10" y="42"/>
                    <a:pt x="11" y="40"/>
                  </a:cubicBezTo>
                  <a:cubicBezTo>
                    <a:pt x="11" y="36"/>
                    <a:pt x="11" y="32"/>
                    <a:pt x="11" y="31"/>
                  </a:cubicBezTo>
                  <a:cubicBezTo>
                    <a:pt x="10" y="28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9" y="29"/>
                    <a:pt x="10" y="31"/>
                  </a:cubicBezTo>
                  <a:cubicBezTo>
                    <a:pt x="11" y="34"/>
                    <a:pt x="7" y="40"/>
                    <a:pt x="6" y="43"/>
                  </a:cubicBezTo>
                  <a:cubicBezTo>
                    <a:pt x="6" y="44"/>
                    <a:pt x="5" y="47"/>
                    <a:pt x="4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7" name="Freeform 231">
              <a:extLst>
                <a:ext uri="{FF2B5EF4-FFF2-40B4-BE49-F238E27FC236}">
                  <a16:creationId xmlns:a16="http://schemas.microsoft.com/office/drawing/2014/main" id="{5F5DA22F-73AE-48A6-89C5-25A09779C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8" y="854074"/>
              <a:ext cx="390525" cy="1587500"/>
            </a:xfrm>
            <a:custGeom>
              <a:avLst/>
              <a:gdLst>
                <a:gd name="T0" fmla="*/ 2147483647 w 13"/>
                <a:gd name="T1" fmla="*/ 2147483647 h 54"/>
                <a:gd name="T2" fmla="*/ 2147483647 w 13"/>
                <a:gd name="T3" fmla="*/ 2147483647 h 54"/>
                <a:gd name="T4" fmla="*/ 2147483647 w 13"/>
                <a:gd name="T5" fmla="*/ 2147483647 h 54"/>
                <a:gd name="T6" fmla="*/ 2147483647 w 13"/>
                <a:gd name="T7" fmla="*/ 0 h 54"/>
                <a:gd name="T8" fmla="*/ 2147483647 w 13"/>
                <a:gd name="T9" fmla="*/ 2147483647 h 54"/>
                <a:gd name="T10" fmla="*/ 0 w 13"/>
                <a:gd name="T11" fmla="*/ 2147483647 h 54"/>
                <a:gd name="T12" fmla="*/ 2147483647 w 13"/>
                <a:gd name="T13" fmla="*/ 2147483647 h 54"/>
                <a:gd name="T14" fmla="*/ 2147483647 w 13"/>
                <a:gd name="T15" fmla="*/ 2147483647 h 54"/>
                <a:gd name="T16" fmla="*/ 2147483647 w 13"/>
                <a:gd name="T17" fmla="*/ 2147483647 h 54"/>
                <a:gd name="T18" fmla="*/ 2147483647 w 13"/>
                <a:gd name="T19" fmla="*/ 2147483647 h 54"/>
                <a:gd name="T20" fmla="*/ 2147483647 w 13"/>
                <a:gd name="T21" fmla="*/ 2147483647 h 54"/>
                <a:gd name="T22" fmla="*/ 2147483647 w 13"/>
                <a:gd name="T23" fmla="*/ 2147483647 h 54"/>
                <a:gd name="T24" fmla="*/ 2147483647 w 13"/>
                <a:gd name="T25" fmla="*/ 2147483647 h 54"/>
                <a:gd name="T26" fmla="*/ 2147483647 w 13"/>
                <a:gd name="T27" fmla="*/ 2147483647 h 54"/>
                <a:gd name="T28" fmla="*/ 2147483647 w 13"/>
                <a:gd name="T29" fmla="*/ 2147483647 h 54"/>
                <a:gd name="T30" fmla="*/ 2147483647 w 13"/>
                <a:gd name="T31" fmla="*/ 214748364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54"/>
                <a:gd name="T50" fmla="*/ 13 w 13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54">
                  <a:moveTo>
                    <a:pt x="9" y="12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6" y="6"/>
                    <a:pt x="6" y="4"/>
                  </a:cubicBezTo>
                  <a:cubicBezTo>
                    <a:pt x="5" y="3"/>
                    <a:pt x="4" y="2"/>
                    <a:pt x="3" y="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6"/>
                    <a:pt x="0" y="37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2"/>
                    <a:pt x="11" y="50"/>
                    <a:pt x="12" y="48"/>
                  </a:cubicBezTo>
                  <a:cubicBezTo>
                    <a:pt x="11" y="44"/>
                    <a:pt x="8" y="37"/>
                    <a:pt x="8" y="36"/>
                  </a:cubicBezTo>
                  <a:cubicBezTo>
                    <a:pt x="8" y="36"/>
                    <a:pt x="10" y="36"/>
                    <a:pt x="11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9" y="24"/>
                    <a:pt x="8" y="22"/>
                  </a:cubicBezTo>
                  <a:cubicBezTo>
                    <a:pt x="8" y="20"/>
                    <a:pt x="9" y="18"/>
                    <a:pt x="9" y="18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8" name="Freeform 232">
              <a:extLst>
                <a:ext uri="{FF2B5EF4-FFF2-40B4-BE49-F238E27FC236}">
                  <a16:creationId xmlns:a16="http://schemas.microsoft.com/office/drawing/2014/main" id="{DBC12394-6CCE-4F19-A8F3-42C33B061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823912"/>
              <a:ext cx="149225" cy="2349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0 w 5"/>
                <a:gd name="T5" fmla="*/ 0 h 8"/>
                <a:gd name="T6" fmla="*/ 2147483647 w 5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8"/>
                <a:gd name="T14" fmla="*/ 5 w 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8">
                  <a:moveTo>
                    <a:pt x="5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3" y="4"/>
                    <a:pt x="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9" name="Freeform 233">
              <a:extLst>
                <a:ext uri="{FF2B5EF4-FFF2-40B4-BE49-F238E27FC236}">
                  <a16:creationId xmlns:a16="http://schemas.microsoft.com/office/drawing/2014/main" id="{94505C90-D26F-4E1B-9961-AB567E8C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25" y="2382837"/>
              <a:ext cx="241300" cy="382587"/>
            </a:xfrm>
            <a:custGeom>
              <a:avLst/>
              <a:gdLst>
                <a:gd name="T0" fmla="*/ 0 w 8"/>
                <a:gd name="T1" fmla="*/ 2147483647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2147483647 h 13"/>
                <a:gd name="T10" fmla="*/ 0 w 8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0" y="4"/>
                  </a:moveTo>
                  <a:cubicBezTo>
                    <a:pt x="0" y="4"/>
                    <a:pt x="0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4"/>
                    <a:pt x="5" y="2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0" name="Freeform 234">
              <a:extLst>
                <a:ext uri="{FF2B5EF4-FFF2-40B4-BE49-F238E27FC236}">
                  <a16:creationId xmlns:a16="http://schemas.microsoft.com/office/drawing/2014/main" id="{56C72A4C-F924-4F19-8891-F1E0F50FE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823912"/>
              <a:ext cx="541337" cy="1765300"/>
            </a:xfrm>
            <a:custGeom>
              <a:avLst/>
              <a:gdLst>
                <a:gd name="T0" fmla="*/ 2147483647 w 18"/>
                <a:gd name="T1" fmla="*/ 2147483647 h 60"/>
                <a:gd name="T2" fmla="*/ 2147483647 w 18"/>
                <a:gd name="T3" fmla="*/ 2147483647 h 60"/>
                <a:gd name="T4" fmla="*/ 2147483647 w 18"/>
                <a:gd name="T5" fmla="*/ 2147483647 h 60"/>
                <a:gd name="T6" fmla="*/ 2147483647 w 18"/>
                <a:gd name="T7" fmla="*/ 2147483647 h 60"/>
                <a:gd name="T8" fmla="*/ 2147483647 w 18"/>
                <a:gd name="T9" fmla="*/ 2147483647 h 60"/>
                <a:gd name="T10" fmla="*/ 2147483647 w 18"/>
                <a:gd name="T11" fmla="*/ 0 h 60"/>
                <a:gd name="T12" fmla="*/ 2147483647 w 18"/>
                <a:gd name="T13" fmla="*/ 2147483647 h 60"/>
                <a:gd name="T14" fmla="*/ 2147483647 w 18"/>
                <a:gd name="T15" fmla="*/ 2147483647 h 60"/>
                <a:gd name="T16" fmla="*/ 2147483647 w 18"/>
                <a:gd name="T17" fmla="*/ 2147483647 h 60"/>
                <a:gd name="T18" fmla="*/ 2147483647 w 18"/>
                <a:gd name="T19" fmla="*/ 2147483647 h 60"/>
                <a:gd name="T20" fmla="*/ 0 w 18"/>
                <a:gd name="T21" fmla="*/ 2147483647 h 60"/>
                <a:gd name="T22" fmla="*/ 0 w 18"/>
                <a:gd name="T23" fmla="*/ 2147483647 h 60"/>
                <a:gd name="T24" fmla="*/ 2147483647 w 18"/>
                <a:gd name="T25" fmla="*/ 2147483647 h 60"/>
                <a:gd name="T26" fmla="*/ 2147483647 w 18"/>
                <a:gd name="T27" fmla="*/ 2147483647 h 60"/>
                <a:gd name="T28" fmla="*/ 2147483647 w 18"/>
                <a:gd name="T29" fmla="*/ 2147483647 h 60"/>
                <a:gd name="T30" fmla="*/ 2147483647 w 18"/>
                <a:gd name="T31" fmla="*/ 2147483647 h 60"/>
                <a:gd name="T32" fmla="*/ 2147483647 w 18"/>
                <a:gd name="T33" fmla="*/ 2147483647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60"/>
                <a:gd name="T53" fmla="*/ 18 w 18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60">
                  <a:moveTo>
                    <a:pt x="10" y="60"/>
                  </a:moveTo>
                  <a:cubicBezTo>
                    <a:pt x="10" y="60"/>
                    <a:pt x="15" y="55"/>
                    <a:pt x="18" y="54"/>
                  </a:cubicBezTo>
                  <a:cubicBezTo>
                    <a:pt x="18" y="54"/>
                    <a:pt x="13" y="38"/>
                    <a:pt x="12" y="3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6" y="15"/>
                    <a:pt x="15" y="13"/>
                  </a:cubicBezTo>
                  <a:cubicBezTo>
                    <a:pt x="15" y="1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8"/>
                    <a:pt x="2" y="9"/>
                  </a:cubicBezTo>
                  <a:cubicBezTo>
                    <a:pt x="1" y="9"/>
                    <a:pt x="2" y="15"/>
                    <a:pt x="2" y="15"/>
                  </a:cubicBezTo>
                  <a:cubicBezTo>
                    <a:pt x="2" y="15"/>
                    <a:pt x="0" y="15"/>
                    <a:pt x="0" y="16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1" y="26"/>
                    <a:pt x="1" y="27"/>
                  </a:cubicBezTo>
                  <a:cubicBezTo>
                    <a:pt x="1" y="28"/>
                    <a:pt x="1" y="32"/>
                    <a:pt x="1" y="33"/>
                  </a:cubicBezTo>
                  <a:cubicBezTo>
                    <a:pt x="1" y="35"/>
                    <a:pt x="2" y="40"/>
                    <a:pt x="2" y="40"/>
                  </a:cubicBezTo>
                  <a:cubicBezTo>
                    <a:pt x="2" y="40"/>
                    <a:pt x="8" y="58"/>
                    <a:pt x="10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1" name="Freeform 235">
              <a:extLst>
                <a:ext uri="{FF2B5EF4-FFF2-40B4-BE49-F238E27FC236}">
                  <a16:creationId xmlns:a16="http://schemas.microsoft.com/office/drawing/2014/main" id="{AB390D1E-6936-48A3-955C-9A114BFA3BA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163" y="882649"/>
              <a:ext cx="420687" cy="1706562"/>
            </a:xfrm>
            <a:custGeom>
              <a:avLst/>
              <a:gdLst>
                <a:gd name="T0" fmla="*/ 2147483647 w 14"/>
                <a:gd name="T1" fmla="*/ 2147483647 h 58"/>
                <a:gd name="T2" fmla="*/ 2147483647 w 14"/>
                <a:gd name="T3" fmla="*/ 2147483647 h 58"/>
                <a:gd name="T4" fmla="*/ 2147483647 w 14"/>
                <a:gd name="T5" fmla="*/ 2147483647 h 58"/>
                <a:gd name="T6" fmla="*/ 2147483647 w 14"/>
                <a:gd name="T7" fmla="*/ 2147483647 h 58"/>
                <a:gd name="T8" fmla="*/ 2147483647 w 14"/>
                <a:gd name="T9" fmla="*/ 2147483647 h 58"/>
                <a:gd name="T10" fmla="*/ 2147483647 w 14"/>
                <a:gd name="T11" fmla="*/ 2147483647 h 58"/>
                <a:gd name="T12" fmla="*/ 2147483647 w 14"/>
                <a:gd name="T13" fmla="*/ 2147483647 h 58"/>
                <a:gd name="T14" fmla="*/ 2147483647 w 14"/>
                <a:gd name="T15" fmla="*/ 2147483647 h 58"/>
                <a:gd name="T16" fmla="*/ 2147483647 w 14"/>
                <a:gd name="T17" fmla="*/ 2147483647 h 58"/>
                <a:gd name="T18" fmla="*/ 2147483647 w 14"/>
                <a:gd name="T19" fmla="*/ 2147483647 h 58"/>
                <a:gd name="T20" fmla="*/ 2147483647 w 14"/>
                <a:gd name="T21" fmla="*/ 2147483647 h 58"/>
                <a:gd name="T22" fmla="*/ 2147483647 w 14"/>
                <a:gd name="T23" fmla="*/ 2147483647 h 58"/>
                <a:gd name="T24" fmla="*/ 2147483647 w 14"/>
                <a:gd name="T25" fmla="*/ 2147483647 h 58"/>
                <a:gd name="T26" fmla="*/ 2147483647 w 14"/>
                <a:gd name="T27" fmla="*/ 2147483647 h 58"/>
                <a:gd name="T28" fmla="*/ 2147483647 w 14"/>
                <a:gd name="T29" fmla="*/ 2147483647 h 58"/>
                <a:gd name="T30" fmla="*/ 2147483647 w 14"/>
                <a:gd name="T31" fmla="*/ 2147483647 h 58"/>
                <a:gd name="T32" fmla="*/ 2147483647 w 14"/>
                <a:gd name="T33" fmla="*/ 2147483647 h 58"/>
                <a:gd name="T34" fmla="*/ 2147483647 w 14"/>
                <a:gd name="T35" fmla="*/ 2147483647 h 58"/>
                <a:gd name="T36" fmla="*/ 2147483647 w 14"/>
                <a:gd name="T37" fmla="*/ 2147483647 h 58"/>
                <a:gd name="T38" fmla="*/ 2147483647 w 14"/>
                <a:gd name="T39" fmla="*/ 0 h 58"/>
                <a:gd name="T40" fmla="*/ 2147483647 w 14"/>
                <a:gd name="T41" fmla="*/ 2147483647 h 58"/>
                <a:gd name="T42" fmla="*/ 2147483647 w 14"/>
                <a:gd name="T43" fmla="*/ 2147483647 h 58"/>
                <a:gd name="T44" fmla="*/ 2147483647 w 14"/>
                <a:gd name="T45" fmla="*/ 2147483647 h 58"/>
                <a:gd name="T46" fmla="*/ 2147483647 w 14"/>
                <a:gd name="T47" fmla="*/ 2147483647 h 58"/>
                <a:gd name="T48" fmla="*/ 0 w 14"/>
                <a:gd name="T49" fmla="*/ 2147483647 h 58"/>
                <a:gd name="T50" fmla="*/ 0 w 14"/>
                <a:gd name="T51" fmla="*/ 2147483647 h 58"/>
                <a:gd name="T52" fmla="*/ 2147483647 w 14"/>
                <a:gd name="T53" fmla="*/ 2147483647 h 58"/>
                <a:gd name="T54" fmla="*/ 2147483647 w 14"/>
                <a:gd name="T55" fmla="*/ 2147483647 h 58"/>
                <a:gd name="T56" fmla="*/ 2147483647 w 14"/>
                <a:gd name="T57" fmla="*/ 2147483647 h 58"/>
                <a:gd name="T58" fmla="*/ 2147483647 w 14"/>
                <a:gd name="T59" fmla="*/ 2147483647 h 58"/>
                <a:gd name="T60" fmla="*/ 2147483647 w 14"/>
                <a:gd name="T61" fmla="*/ 2147483647 h 58"/>
                <a:gd name="T62" fmla="*/ 2147483647 w 14"/>
                <a:gd name="T63" fmla="*/ 2147483647 h 58"/>
                <a:gd name="T64" fmla="*/ 2147483647 w 14"/>
                <a:gd name="T65" fmla="*/ 2147483647 h 58"/>
                <a:gd name="T66" fmla="*/ 2147483647 w 14"/>
                <a:gd name="T67" fmla="*/ 2147483647 h 58"/>
                <a:gd name="T68" fmla="*/ 2147483647 w 14"/>
                <a:gd name="T69" fmla="*/ 2147483647 h 58"/>
                <a:gd name="T70" fmla="*/ 2147483647 w 14"/>
                <a:gd name="T71" fmla="*/ 2147483647 h 58"/>
                <a:gd name="T72" fmla="*/ 2147483647 w 14"/>
                <a:gd name="T73" fmla="*/ 2147483647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"/>
                <a:gd name="T112" fmla="*/ 0 h 58"/>
                <a:gd name="T113" fmla="*/ 14 w 14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" h="58">
                  <a:moveTo>
                    <a:pt x="6" y="45"/>
                  </a:moveTo>
                  <a:cubicBezTo>
                    <a:pt x="5" y="44"/>
                    <a:pt x="2" y="31"/>
                    <a:pt x="2" y="31"/>
                  </a:cubicBezTo>
                  <a:cubicBezTo>
                    <a:pt x="2" y="31"/>
                    <a:pt x="1" y="30"/>
                    <a:pt x="4" y="31"/>
                  </a:cubicBezTo>
                  <a:cubicBezTo>
                    <a:pt x="7" y="31"/>
                    <a:pt x="10" y="27"/>
                    <a:pt x="10" y="27"/>
                  </a:cubicBezTo>
                  <a:cubicBezTo>
                    <a:pt x="10" y="27"/>
                    <a:pt x="6" y="29"/>
                    <a:pt x="5" y="30"/>
                  </a:cubicBezTo>
                  <a:cubicBezTo>
                    <a:pt x="4" y="30"/>
                    <a:pt x="2" y="28"/>
                    <a:pt x="2" y="27"/>
                  </a:cubicBezTo>
                  <a:cubicBezTo>
                    <a:pt x="3" y="27"/>
                    <a:pt x="3" y="24"/>
                    <a:pt x="4" y="23"/>
                  </a:cubicBezTo>
                  <a:cubicBezTo>
                    <a:pt x="5" y="22"/>
                    <a:pt x="5" y="20"/>
                    <a:pt x="5" y="18"/>
                  </a:cubicBezTo>
                  <a:cubicBezTo>
                    <a:pt x="9" y="17"/>
                    <a:pt x="12" y="22"/>
                    <a:pt x="12" y="22"/>
                  </a:cubicBezTo>
                  <a:cubicBezTo>
                    <a:pt x="12" y="22"/>
                    <a:pt x="11" y="19"/>
                    <a:pt x="9" y="18"/>
                  </a:cubicBezTo>
                  <a:cubicBezTo>
                    <a:pt x="7" y="16"/>
                    <a:pt x="5" y="16"/>
                    <a:pt x="5" y="16"/>
                  </a:cubicBezTo>
                  <a:cubicBezTo>
                    <a:pt x="7" y="15"/>
                    <a:pt x="10" y="16"/>
                    <a:pt x="11" y="16"/>
                  </a:cubicBezTo>
                  <a:cubicBezTo>
                    <a:pt x="10" y="15"/>
                    <a:pt x="7" y="14"/>
                    <a:pt x="6" y="13"/>
                  </a:cubicBezTo>
                  <a:cubicBezTo>
                    <a:pt x="7" y="11"/>
                    <a:pt x="9" y="12"/>
                    <a:pt x="9" y="12"/>
                  </a:cubicBezTo>
                  <a:cubicBezTo>
                    <a:pt x="7" y="9"/>
                    <a:pt x="2" y="12"/>
                    <a:pt x="2" y="12"/>
                  </a:cubicBezTo>
                  <a:cubicBezTo>
                    <a:pt x="2" y="11"/>
                    <a:pt x="5" y="9"/>
                    <a:pt x="5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6"/>
                    <a:pt x="2" y="7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0" y="13"/>
                    <a:pt x="0" y="14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1" y="24"/>
                    <a:pt x="1" y="25"/>
                  </a:cubicBezTo>
                  <a:cubicBezTo>
                    <a:pt x="1" y="26"/>
                    <a:pt x="1" y="30"/>
                    <a:pt x="1" y="31"/>
                  </a:cubicBezTo>
                  <a:cubicBezTo>
                    <a:pt x="1" y="33"/>
                    <a:pt x="2" y="38"/>
                    <a:pt x="2" y="38"/>
                  </a:cubicBezTo>
                  <a:cubicBezTo>
                    <a:pt x="2" y="38"/>
                    <a:pt x="8" y="56"/>
                    <a:pt x="10" y="58"/>
                  </a:cubicBezTo>
                  <a:cubicBezTo>
                    <a:pt x="10" y="58"/>
                    <a:pt x="12" y="56"/>
                    <a:pt x="14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7" y="46"/>
                    <a:pt x="6" y="45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2" name="Freeform 236">
              <a:extLst>
                <a:ext uri="{FF2B5EF4-FFF2-40B4-BE49-F238E27FC236}">
                  <a16:creationId xmlns:a16="http://schemas.microsoft.com/office/drawing/2014/main" id="{F9EEB122-EB88-4E66-8F0B-38A37C779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25" y="1354137"/>
              <a:ext cx="60325" cy="28575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3" name="Freeform 237">
              <a:extLst>
                <a:ext uri="{FF2B5EF4-FFF2-40B4-BE49-F238E27FC236}">
                  <a16:creationId xmlns:a16="http://schemas.microsoft.com/office/drawing/2014/main" id="{F531EEB8-4D8F-4662-B0E2-12EE9304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147637"/>
              <a:ext cx="541337" cy="676275"/>
            </a:xfrm>
            <a:custGeom>
              <a:avLst/>
              <a:gdLst>
                <a:gd name="T0" fmla="*/ 2147483647 w 18"/>
                <a:gd name="T1" fmla="*/ 2147483647 h 23"/>
                <a:gd name="T2" fmla="*/ 2147483647 w 18"/>
                <a:gd name="T3" fmla="*/ 2147483647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2147483647 w 18"/>
                <a:gd name="T9" fmla="*/ 2147483647 h 23"/>
                <a:gd name="T10" fmla="*/ 2147483647 w 18"/>
                <a:gd name="T11" fmla="*/ 2147483647 h 23"/>
                <a:gd name="T12" fmla="*/ 2147483647 w 18"/>
                <a:gd name="T13" fmla="*/ 2147483647 h 23"/>
                <a:gd name="T14" fmla="*/ 2147483647 w 18"/>
                <a:gd name="T15" fmla="*/ 0 h 23"/>
                <a:gd name="T16" fmla="*/ 2147483647 w 18"/>
                <a:gd name="T17" fmla="*/ 2147483647 h 23"/>
                <a:gd name="T18" fmla="*/ 2147483647 w 18"/>
                <a:gd name="T19" fmla="*/ 2147483647 h 23"/>
                <a:gd name="T20" fmla="*/ 2147483647 w 18"/>
                <a:gd name="T21" fmla="*/ 2147483647 h 23"/>
                <a:gd name="T22" fmla="*/ 2147483647 w 18"/>
                <a:gd name="T23" fmla="*/ 2147483647 h 23"/>
                <a:gd name="T24" fmla="*/ 2147483647 w 18"/>
                <a:gd name="T25" fmla="*/ 2147483647 h 23"/>
                <a:gd name="T26" fmla="*/ 2147483647 w 18"/>
                <a:gd name="T27" fmla="*/ 2147483647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3"/>
                <a:gd name="T44" fmla="*/ 18 w 18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3">
                  <a:moveTo>
                    <a:pt x="10" y="22"/>
                  </a:moveTo>
                  <a:cubicBezTo>
                    <a:pt x="11" y="23"/>
                    <a:pt x="12" y="21"/>
                    <a:pt x="13" y="20"/>
                  </a:cubicBezTo>
                  <a:cubicBezTo>
                    <a:pt x="13" y="20"/>
                    <a:pt x="16" y="16"/>
                    <a:pt x="16" y="14"/>
                  </a:cubicBezTo>
                  <a:cubicBezTo>
                    <a:pt x="16" y="14"/>
                    <a:pt x="17" y="15"/>
                    <a:pt x="17" y="14"/>
                  </a:cubicBezTo>
                  <a:cubicBezTo>
                    <a:pt x="17" y="14"/>
                    <a:pt x="17" y="12"/>
                    <a:pt x="18" y="11"/>
                  </a:cubicBezTo>
                  <a:cubicBezTo>
                    <a:pt x="18" y="11"/>
                    <a:pt x="18" y="8"/>
                    <a:pt x="17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8"/>
                    <a:pt x="0" y="14"/>
                    <a:pt x="3" y="14"/>
                  </a:cubicBezTo>
                  <a:cubicBezTo>
                    <a:pt x="3" y="14"/>
                    <a:pt x="3" y="18"/>
                    <a:pt x="4" y="20"/>
                  </a:cubicBezTo>
                  <a:cubicBezTo>
                    <a:pt x="6" y="21"/>
                    <a:pt x="7" y="22"/>
                    <a:pt x="10" y="2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4" name="Freeform 238">
              <a:extLst>
                <a:ext uri="{FF2B5EF4-FFF2-40B4-BE49-F238E27FC236}">
                  <a16:creationId xmlns:a16="http://schemas.microsoft.com/office/drawing/2014/main" id="{0E0C2EAF-89A2-4DC2-98AF-E607D981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147637"/>
              <a:ext cx="269875" cy="647700"/>
            </a:xfrm>
            <a:custGeom>
              <a:avLst/>
              <a:gdLst>
                <a:gd name="T0" fmla="*/ 2147483647 w 9"/>
                <a:gd name="T1" fmla="*/ 2147483647 h 22"/>
                <a:gd name="T2" fmla="*/ 2147483647 w 9"/>
                <a:gd name="T3" fmla="*/ 2147483647 h 22"/>
                <a:gd name="T4" fmla="*/ 2147483647 w 9"/>
                <a:gd name="T5" fmla="*/ 2147483647 h 22"/>
                <a:gd name="T6" fmla="*/ 2147483647 w 9"/>
                <a:gd name="T7" fmla="*/ 2147483647 h 22"/>
                <a:gd name="T8" fmla="*/ 2147483647 w 9"/>
                <a:gd name="T9" fmla="*/ 2147483647 h 22"/>
                <a:gd name="T10" fmla="*/ 2147483647 w 9"/>
                <a:gd name="T11" fmla="*/ 2147483647 h 22"/>
                <a:gd name="T12" fmla="*/ 2147483647 w 9"/>
                <a:gd name="T13" fmla="*/ 0 h 22"/>
                <a:gd name="T14" fmla="*/ 2147483647 w 9"/>
                <a:gd name="T15" fmla="*/ 0 h 22"/>
                <a:gd name="T16" fmla="*/ 2147483647 w 9"/>
                <a:gd name="T17" fmla="*/ 2147483647 h 22"/>
                <a:gd name="T18" fmla="*/ 2147483647 w 9"/>
                <a:gd name="T19" fmla="*/ 2147483647 h 22"/>
                <a:gd name="T20" fmla="*/ 2147483647 w 9"/>
                <a:gd name="T21" fmla="*/ 2147483647 h 22"/>
                <a:gd name="T22" fmla="*/ 2147483647 w 9"/>
                <a:gd name="T23" fmla="*/ 2147483647 h 22"/>
                <a:gd name="T24" fmla="*/ 2147483647 w 9"/>
                <a:gd name="T25" fmla="*/ 2147483647 h 22"/>
                <a:gd name="T26" fmla="*/ 2147483647 w 9"/>
                <a:gd name="T27" fmla="*/ 2147483647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2"/>
                <a:gd name="T44" fmla="*/ 9 w 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2">
                  <a:moveTo>
                    <a:pt x="7" y="22"/>
                  </a:moveTo>
                  <a:cubicBezTo>
                    <a:pt x="6" y="20"/>
                    <a:pt x="5" y="16"/>
                    <a:pt x="5" y="16"/>
                  </a:cubicBezTo>
                  <a:cubicBezTo>
                    <a:pt x="5" y="14"/>
                    <a:pt x="6" y="12"/>
                    <a:pt x="6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7" y="9"/>
                    <a:pt x="7" y="9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5"/>
                    <a:pt x="8" y="2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8"/>
                    <a:pt x="0" y="14"/>
                    <a:pt x="3" y="14"/>
                  </a:cubicBezTo>
                  <a:cubicBezTo>
                    <a:pt x="3" y="14"/>
                    <a:pt x="3" y="18"/>
                    <a:pt x="4" y="20"/>
                  </a:cubicBezTo>
                  <a:cubicBezTo>
                    <a:pt x="5" y="21"/>
                    <a:pt x="6" y="21"/>
                    <a:pt x="7" y="2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5" name="Freeform 239">
              <a:extLst>
                <a:ext uri="{FF2B5EF4-FFF2-40B4-BE49-F238E27FC236}">
                  <a16:creationId xmlns:a16="http://schemas.microsoft.com/office/drawing/2014/main" id="{8372B4A9-372C-47AC-8463-F0CEBADAD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88" y="382587"/>
              <a:ext cx="120650" cy="323850"/>
            </a:xfrm>
            <a:custGeom>
              <a:avLst/>
              <a:gdLst>
                <a:gd name="T0" fmla="*/ 2147483647 w 4"/>
                <a:gd name="T1" fmla="*/ 2147483647 h 11"/>
                <a:gd name="T2" fmla="*/ 2147483647 w 4"/>
                <a:gd name="T3" fmla="*/ 2147483647 h 11"/>
                <a:gd name="T4" fmla="*/ 2147483647 w 4"/>
                <a:gd name="T5" fmla="*/ 2147483647 h 11"/>
                <a:gd name="T6" fmla="*/ 2147483647 w 4"/>
                <a:gd name="T7" fmla="*/ 0 h 11"/>
                <a:gd name="T8" fmla="*/ 2147483647 w 4"/>
                <a:gd name="T9" fmla="*/ 2147483647 h 11"/>
                <a:gd name="T10" fmla="*/ 0 w 4"/>
                <a:gd name="T11" fmla="*/ 2147483647 h 11"/>
                <a:gd name="T12" fmla="*/ 0 w 4"/>
                <a:gd name="T13" fmla="*/ 2147483647 h 11"/>
                <a:gd name="T14" fmla="*/ 2147483647 w 4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1"/>
                <a:gd name="T26" fmla="*/ 4 w 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1">
                  <a:moveTo>
                    <a:pt x="2" y="6"/>
                  </a:moveTo>
                  <a:cubicBezTo>
                    <a:pt x="2" y="6"/>
                    <a:pt x="3" y="7"/>
                    <a:pt x="3" y="6"/>
                  </a:cubicBezTo>
                  <a:cubicBezTo>
                    <a:pt x="3" y="6"/>
                    <a:pt x="4" y="4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5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0" y="9"/>
                    <a:pt x="0" y="11"/>
                  </a:cubicBezTo>
                  <a:cubicBezTo>
                    <a:pt x="1" y="10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6" name="Freeform 240">
              <a:extLst>
                <a:ext uri="{FF2B5EF4-FFF2-40B4-BE49-F238E27FC236}">
                  <a16:creationId xmlns:a16="http://schemas.microsoft.com/office/drawing/2014/main" id="{84A94635-4E09-4266-9B00-B5E95F7B6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3" y="0"/>
              <a:ext cx="541337" cy="500062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0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0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2147483647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2147483647 w 18"/>
                <a:gd name="T25" fmla="*/ 2147483647 h 17"/>
                <a:gd name="T26" fmla="*/ 2147483647 w 18"/>
                <a:gd name="T27" fmla="*/ 2147483647 h 17"/>
                <a:gd name="T28" fmla="*/ 2147483647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2147483647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2147483647 w 18"/>
                <a:gd name="T43" fmla="*/ 2147483647 h 17"/>
                <a:gd name="T44" fmla="*/ 2147483647 w 18"/>
                <a:gd name="T45" fmla="*/ 2147483647 h 17"/>
                <a:gd name="T46" fmla="*/ 2147483647 w 18"/>
                <a:gd name="T47" fmla="*/ 2147483647 h 17"/>
                <a:gd name="T48" fmla="*/ 2147483647 w 18"/>
                <a:gd name="T49" fmla="*/ 2147483647 h 17"/>
                <a:gd name="T50" fmla="*/ 2147483647 w 18"/>
                <a:gd name="T51" fmla="*/ 2147483647 h 17"/>
                <a:gd name="T52" fmla="*/ 2147483647 w 18"/>
                <a:gd name="T53" fmla="*/ 2147483647 h 17"/>
                <a:gd name="T54" fmla="*/ 2147483647 w 18"/>
                <a:gd name="T55" fmla="*/ 2147483647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7"/>
                <a:gd name="T86" fmla="*/ 18 w 18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7">
                  <a:moveTo>
                    <a:pt x="17" y="7"/>
                  </a:moveTo>
                  <a:cubicBezTo>
                    <a:pt x="17" y="7"/>
                    <a:pt x="17" y="2"/>
                    <a:pt x="12" y="0"/>
                  </a:cubicBezTo>
                  <a:cubicBezTo>
                    <a:pt x="12" y="0"/>
                    <a:pt x="11" y="0"/>
                    <a:pt x="9" y="1"/>
                  </a:cubicBezTo>
                  <a:cubicBezTo>
                    <a:pt x="9" y="1"/>
                    <a:pt x="6" y="1"/>
                    <a:pt x="6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1" y="3"/>
                    <a:pt x="0" y="7"/>
                  </a:cubicBezTo>
                  <a:cubicBezTo>
                    <a:pt x="0" y="7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3"/>
                    <a:pt x="3" y="12"/>
                  </a:cubicBezTo>
                  <a:cubicBezTo>
                    <a:pt x="3" y="11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7" y="8"/>
                    <a:pt x="8" y="9"/>
                  </a:cubicBezTo>
                  <a:cubicBezTo>
                    <a:pt x="8" y="9"/>
                    <a:pt x="8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4" y="9"/>
                    <a:pt x="14" y="11"/>
                    <a:pt x="14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5" y="14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7" y="13"/>
                    <a:pt x="17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8"/>
                    <a:pt x="17" y="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7" name="Freeform 241">
              <a:extLst>
                <a:ext uri="{FF2B5EF4-FFF2-40B4-BE49-F238E27FC236}">
                  <a16:creationId xmlns:a16="http://schemas.microsoft.com/office/drawing/2014/main" id="{440B80F9-C552-4C02-8817-1BBFE0747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1382712"/>
              <a:ext cx="88900" cy="530225"/>
            </a:xfrm>
            <a:custGeom>
              <a:avLst/>
              <a:gdLst>
                <a:gd name="T0" fmla="*/ 2147483647 w 3"/>
                <a:gd name="T1" fmla="*/ 2147483647 h 18"/>
                <a:gd name="T2" fmla="*/ 2147483647 w 3"/>
                <a:gd name="T3" fmla="*/ 0 h 18"/>
                <a:gd name="T4" fmla="*/ 2147483647 w 3"/>
                <a:gd name="T5" fmla="*/ 0 h 18"/>
                <a:gd name="T6" fmla="*/ 0 w 3"/>
                <a:gd name="T7" fmla="*/ 2147483647 h 18"/>
                <a:gd name="T8" fmla="*/ 0 w 3"/>
                <a:gd name="T9" fmla="*/ 2147483647 h 18"/>
                <a:gd name="T10" fmla="*/ 2147483647 w 3"/>
                <a:gd name="T11" fmla="*/ 2147483647 h 18"/>
                <a:gd name="T12" fmla="*/ 2147483647 w 3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8"/>
                <a:gd name="T23" fmla="*/ 3 w 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8">
                  <a:moveTo>
                    <a:pt x="2" y="10"/>
                  </a:moveTo>
                  <a:cubicBezTo>
                    <a:pt x="3" y="8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3" y="18"/>
                  </a:cubicBezTo>
                  <a:cubicBezTo>
                    <a:pt x="2" y="16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8" name="Freeform 242">
              <a:extLst>
                <a:ext uri="{FF2B5EF4-FFF2-40B4-BE49-F238E27FC236}">
                  <a16:creationId xmlns:a16="http://schemas.microsoft.com/office/drawing/2014/main" id="{2A13C112-8686-44EF-AF1E-90E0FFA70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025" y="912812"/>
              <a:ext cx="330200" cy="1911350"/>
            </a:xfrm>
            <a:custGeom>
              <a:avLst/>
              <a:gdLst>
                <a:gd name="T0" fmla="*/ 2147483647 w 11"/>
                <a:gd name="T1" fmla="*/ 2147483647 h 65"/>
                <a:gd name="T2" fmla="*/ 2147483647 w 11"/>
                <a:gd name="T3" fmla="*/ 2147483647 h 65"/>
                <a:gd name="T4" fmla="*/ 2147483647 w 11"/>
                <a:gd name="T5" fmla="*/ 2147483647 h 65"/>
                <a:gd name="T6" fmla="*/ 2147483647 w 11"/>
                <a:gd name="T7" fmla="*/ 2147483647 h 65"/>
                <a:gd name="T8" fmla="*/ 2147483647 w 11"/>
                <a:gd name="T9" fmla="*/ 2147483647 h 65"/>
                <a:gd name="T10" fmla="*/ 2147483647 w 11"/>
                <a:gd name="T11" fmla="*/ 2147483647 h 65"/>
                <a:gd name="T12" fmla="*/ 2147483647 w 11"/>
                <a:gd name="T13" fmla="*/ 2147483647 h 65"/>
                <a:gd name="T14" fmla="*/ 0 w 11"/>
                <a:gd name="T15" fmla="*/ 0 h 65"/>
                <a:gd name="T16" fmla="*/ 0 w 11"/>
                <a:gd name="T17" fmla="*/ 2147483647 h 65"/>
                <a:gd name="T18" fmla="*/ 2147483647 w 11"/>
                <a:gd name="T19" fmla="*/ 2147483647 h 65"/>
                <a:gd name="T20" fmla="*/ 2147483647 w 11"/>
                <a:gd name="T21" fmla="*/ 2147483647 h 65"/>
                <a:gd name="T22" fmla="*/ 2147483647 w 11"/>
                <a:gd name="T23" fmla="*/ 2147483647 h 65"/>
                <a:gd name="T24" fmla="*/ 2147483647 w 11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65"/>
                <a:gd name="T41" fmla="*/ 11 w 11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65">
                  <a:moveTo>
                    <a:pt x="5" y="63"/>
                  </a:move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40"/>
                    <a:pt x="8" y="33"/>
                  </a:cubicBezTo>
                  <a:cubicBezTo>
                    <a:pt x="8" y="33"/>
                    <a:pt x="8" y="22"/>
                    <a:pt x="8" y="20"/>
                  </a:cubicBezTo>
                  <a:cubicBezTo>
                    <a:pt x="8" y="17"/>
                    <a:pt x="8" y="12"/>
                    <a:pt x="8" y="11"/>
                  </a:cubicBezTo>
                  <a:cubicBezTo>
                    <a:pt x="8" y="10"/>
                    <a:pt x="6" y="5"/>
                    <a:pt x="5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" y="14"/>
                    <a:pt x="5" y="17"/>
                  </a:cubicBezTo>
                  <a:cubicBezTo>
                    <a:pt x="5" y="17"/>
                    <a:pt x="4" y="26"/>
                    <a:pt x="4" y="27"/>
                  </a:cubicBezTo>
                  <a:cubicBezTo>
                    <a:pt x="4" y="28"/>
                    <a:pt x="6" y="45"/>
                    <a:pt x="6" y="46"/>
                  </a:cubicBezTo>
                  <a:cubicBezTo>
                    <a:pt x="6" y="48"/>
                    <a:pt x="5" y="63"/>
                    <a:pt x="5" y="6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25">
            <a:extLst>
              <a:ext uri="{FF2B5EF4-FFF2-40B4-BE49-F238E27FC236}">
                <a16:creationId xmlns:a16="http://schemas.microsoft.com/office/drawing/2014/main" id="{42A26D29-337D-4D90-B78E-5AEA9E3319FC}"/>
              </a:ext>
            </a:extLst>
          </p:cNvPr>
          <p:cNvGrpSpPr>
            <a:grpSpLocks/>
          </p:cNvGrpSpPr>
          <p:nvPr/>
        </p:nvGrpSpPr>
        <p:grpSpPr bwMode="auto">
          <a:xfrm>
            <a:off x="2740025" y="1751013"/>
            <a:ext cx="519113" cy="1960562"/>
            <a:chOff x="0" y="0"/>
            <a:chExt cx="1350963" cy="5108576"/>
          </a:xfrm>
        </p:grpSpPr>
        <p:sp>
          <p:nvSpPr>
            <p:cNvPr id="15379" name="Freeform 67">
              <a:extLst>
                <a:ext uri="{FF2B5EF4-FFF2-40B4-BE49-F238E27FC236}">
                  <a16:creationId xmlns:a16="http://schemas.microsoft.com/office/drawing/2014/main" id="{A4083CAE-FC69-43A6-87F9-EC376D09D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88" y="3435351"/>
              <a:ext cx="400050" cy="1485900"/>
            </a:xfrm>
            <a:custGeom>
              <a:avLst/>
              <a:gdLst>
                <a:gd name="T0" fmla="*/ 2147483647 w 55"/>
                <a:gd name="T1" fmla="*/ 2147483647 h 206"/>
                <a:gd name="T2" fmla="*/ 2147483647 w 55"/>
                <a:gd name="T3" fmla="*/ 2147483647 h 206"/>
                <a:gd name="T4" fmla="*/ 2147483647 w 55"/>
                <a:gd name="T5" fmla="*/ 2147483647 h 206"/>
                <a:gd name="T6" fmla="*/ 2147483647 w 55"/>
                <a:gd name="T7" fmla="*/ 2147483647 h 206"/>
                <a:gd name="T8" fmla="*/ 2147483647 w 55"/>
                <a:gd name="T9" fmla="*/ 2147483647 h 206"/>
                <a:gd name="T10" fmla="*/ 2147483647 w 55"/>
                <a:gd name="T11" fmla="*/ 2147483647 h 206"/>
                <a:gd name="T12" fmla="*/ 0 w 55"/>
                <a:gd name="T13" fmla="*/ 0 h 206"/>
                <a:gd name="T14" fmla="*/ 2147483647 w 55"/>
                <a:gd name="T15" fmla="*/ 2147483647 h 206"/>
                <a:gd name="T16" fmla="*/ 2147483647 w 55"/>
                <a:gd name="T17" fmla="*/ 2147483647 h 206"/>
                <a:gd name="T18" fmla="*/ 2147483647 w 55"/>
                <a:gd name="T19" fmla="*/ 2147483647 h 206"/>
                <a:gd name="T20" fmla="*/ 2147483647 w 55"/>
                <a:gd name="T21" fmla="*/ 2147483647 h 206"/>
                <a:gd name="T22" fmla="*/ 2147483647 w 55"/>
                <a:gd name="T23" fmla="*/ 2147483647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206"/>
                <a:gd name="T38" fmla="*/ 55 w 55"/>
                <a:gd name="T39" fmla="*/ 206 h 2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206">
                  <a:moveTo>
                    <a:pt x="4" y="196"/>
                  </a:moveTo>
                  <a:cubicBezTo>
                    <a:pt x="4" y="196"/>
                    <a:pt x="28" y="206"/>
                    <a:pt x="38" y="177"/>
                  </a:cubicBezTo>
                  <a:cubicBezTo>
                    <a:pt x="48" y="148"/>
                    <a:pt x="48" y="151"/>
                    <a:pt x="48" y="151"/>
                  </a:cubicBezTo>
                  <a:cubicBezTo>
                    <a:pt x="48" y="151"/>
                    <a:pt x="42" y="136"/>
                    <a:pt x="42" y="124"/>
                  </a:cubicBezTo>
                  <a:cubicBezTo>
                    <a:pt x="42" y="113"/>
                    <a:pt x="54" y="82"/>
                    <a:pt x="55" y="77"/>
                  </a:cubicBezTo>
                  <a:cubicBezTo>
                    <a:pt x="55" y="72"/>
                    <a:pt x="33" y="2"/>
                    <a:pt x="3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0"/>
                    <a:pt x="8" y="25"/>
                  </a:cubicBezTo>
                  <a:cubicBezTo>
                    <a:pt x="8" y="25"/>
                    <a:pt x="19" y="135"/>
                    <a:pt x="18" y="142"/>
                  </a:cubicBezTo>
                  <a:cubicBezTo>
                    <a:pt x="18" y="149"/>
                    <a:pt x="20" y="157"/>
                    <a:pt x="19" y="160"/>
                  </a:cubicBezTo>
                  <a:cubicBezTo>
                    <a:pt x="18" y="163"/>
                    <a:pt x="15" y="181"/>
                    <a:pt x="9" y="189"/>
                  </a:cubicBezTo>
                  <a:cubicBezTo>
                    <a:pt x="9" y="189"/>
                    <a:pt x="7" y="195"/>
                    <a:pt x="4" y="19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Freeform 68">
              <a:extLst>
                <a:ext uri="{FF2B5EF4-FFF2-40B4-BE49-F238E27FC236}">
                  <a16:creationId xmlns:a16="http://schemas.microsoft.com/office/drawing/2014/main" id="{B7BDD832-D347-46BD-BA2D-1D53BEE9A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4538663"/>
              <a:ext cx="160338" cy="303213"/>
            </a:xfrm>
            <a:custGeom>
              <a:avLst/>
              <a:gdLst>
                <a:gd name="T0" fmla="*/ 0 w 22"/>
                <a:gd name="T1" fmla="*/ 2147483647 h 42"/>
                <a:gd name="T2" fmla="*/ 2147483647 w 22"/>
                <a:gd name="T3" fmla="*/ 2147483647 h 42"/>
                <a:gd name="T4" fmla="*/ 2147483647 w 22"/>
                <a:gd name="T5" fmla="*/ 0 h 42"/>
                <a:gd name="T6" fmla="*/ 2147483647 w 22"/>
                <a:gd name="T7" fmla="*/ 2147483647 h 42"/>
                <a:gd name="T8" fmla="*/ 0 w 2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42"/>
                  </a:moveTo>
                  <a:cubicBezTo>
                    <a:pt x="0" y="42"/>
                    <a:pt x="3" y="28"/>
                    <a:pt x="5" y="27"/>
                  </a:cubicBezTo>
                  <a:cubicBezTo>
                    <a:pt x="6" y="27"/>
                    <a:pt x="15" y="2"/>
                    <a:pt x="15" y="0"/>
                  </a:cubicBezTo>
                  <a:cubicBezTo>
                    <a:pt x="22" y="2"/>
                    <a:pt x="22" y="2"/>
                    <a:pt x="22" y="2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Freeform 69">
              <a:extLst>
                <a:ext uri="{FF2B5EF4-FFF2-40B4-BE49-F238E27FC236}">
                  <a16:creationId xmlns:a16="http://schemas.microsoft.com/office/drawing/2014/main" id="{0472B650-6BD0-4374-ADE2-D767576B3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38" y="4719638"/>
              <a:ext cx="379413" cy="303213"/>
            </a:xfrm>
            <a:custGeom>
              <a:avLst/>
              <a:gdLst>
                <a:gd name="T0" fmla="*/ 2147483647 w 52"/>
                <a:gd name="T1" fmla="*/ 2147483647 h 42"/>
                <a:gd name="T2" fmla="*/ 2147483647 w 52"/>
                <a:gd name="T3" fmla="*/ 2147483647 h 42"/>
                <a:gd name="T4" fmla="*/ 2147483647 w 52"/>
                <a:gd name="T5" fmla="*/ 2147483647 h 42"/>
                <a:gd name="T6" fmla="*/ 2147483647 w 52"/>
                <a:gd name="T7" fmla="*/ 2147483647 h 42"/>
                <a:gd name="T8" fmla="*/ 2147483647 w 52"/>
                <a:gd name="T9" fmla="*/ 0 h 42"/>
                <a:gd name="T10" fmla="*/ 2147483647 w 52"/>
                <a:gd name="T11" fmla="*/ 2147483647 h 42"/>
                <a:gd name="T12" fmla="*/ 2147483647 w 52"/>
                <a:gd name="T13" fmla="*/ 2147483647 h 42"/>
                <a:gd name="T14" fmla="*/ 2147483647 w 52"/>
                <a:gd name="T15" fmla="*/ 214748364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2"/>
                <a:gd name="T26" fmla="*/ 52 w 52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2">
                  <a:moveTo>
                    <a:pt x="1" y="32"/>
                  </a:moveTo>
                  <a:cubicBezTo>
                    <a:pt x="1" y="32"/>
                    <a:pt x="0" y="34"/>
                    <a:pt x="1" y="37"/>
                  </a:cubicBezTo>
                  <a:cubicBezTo>
                    <a:pt x="6" y="41"/>
                    <a:pt x="15" y="42"/>
                    <a:pt x="21" y="40"/>
                  </a:cubicBezTo>
                  <a:cubicBezTo>
                    <a:pt x="41" y="32"/>
                    <a:pt x="50" y="17"/>
                    <a:pt x="50" y="1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36" y="17"/>
                    <a:pt x="31" y="18"/>
                  </a:cubicBezTo>
                  <a:cubicBezTo>
                    <a:pt x="26" y="19"/>
                    <a:pt x="17" y="18"/>
                    <a:pt x="17" y="18"/>
                  </a:cubicBezTo>
                  <a:lnTo>
                    <a:pt x="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Freeform 70">
              <a:extLst>
                <a:ext uri="{FF2B5EF4-FFF2-40B4-BE49-F238E27FC236}">
                  <a16:creationId xmlns:a16="http://schemas.microsoft.com/office/drawing/2014/main" id="{8B8FCA6C-7FDC-440F-80D0-8584AAD9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88" y="3435351"/>
              <a:ext cx="400050" cy="1168400"/>
            </a:xfrm>
            <a:custGeom>
              <a:avLst/>
              <a:gdLst>
                <a:gd name="T0" fmla="*/ 0 w 55"/>
                <a:gd name="T1" fmla="*/ 0 h 162"/>
                <a:gd name="T2" fmla="*/ 2147483647 w 55"/>
                <a:gd name="T3" fmla="*/ 2147483647 h 162"/>
                <a:gd name="T4" fmla="*/ 2147483647 w 55"/>
                <a:gd name="T5" fmla="*/ 2147483647 h 162"/>
                <a:gd name="T6" fmla="*/ 2147483647 w 55"/>
                <a:gd name="T7" fmla="*/ 2147483647 h 162"/>
                <a:gd name="T8" fmla="*/ 2147483647 w 55"/>
                <a:gd name="T9" fmla="*/ 2147483647 h 162"/>
                <a:gd name="T10" fmla="*/ 2147483647 w 55"/>
                <a:gd name="T11" fmla="*/ 2147483647 h 162"/>
                <a:gd name="T12" fmla="*/ 2147483647 w 55"/>
                <a:gd name="T13" fmla="*/ 2147483647 h 162"/>
                <a:gd name="T14" fmla="*/ 2147483647 w 55"/>
                <a:gd name="T15" fmla="*/ 2147483647 h 162"/>
                <a:gd name="T16" fmla="*/ 2147483647 w 55"/>
                <a:gd name="T17" fmla="*/ 2147483647 h 162"/>
                <a:gd name="T18" fmla="*/ 2147483647 w 55"/>
                <a:gd name="T19" fmla="*/ 2147483647 h 162"/>
                <a:gd name="T20" fmla="*/ 2147483647 w 55"/>
                <a:gd name="T21" fmla="*/ 2147483647 h 162"/>
                <a:gd name="T22" fmla="*/ 2147483647 w 55"/>
                <a:gd name="T23" fmla="*/ 2147483647 h 162"/>
                <a:gd name="T24" fmla="*/ 2147483647 w 55"/>
                <a:gd name="T25" fmla="*/ 2147483647 h 162"/>
                <a:gd name="T26" fmla="*/ 0 w 55"/>
                <a:gd name="T27" fmla="*/ 0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162"/>
                <a:gd name="T44" fmla="*/ 55 w 55"/>
                <a:gd name="T45" fmla="*/ 162 h 1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162">
                  <a:moveTo>
                    <a:pt x="0" y="0"/>
                  </a:moveTo>
                  <a:cubicBezTo>
                    <a:pt x="0" y="0"/>
                    <a:pt x="1" y="7"/>
                    <a:pt x="3" y="14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7" y="7"/>
                    <a:pt x="32" y="18"/>
                    <a:pt x="35" y="26"/>
                  </a:cubicBezTo>
                  <a:cubicBezTo>
                    <a:pt x="37" y="35"/>
                    <a:pt x="44" y="70"/>
                    <a:pt x="40" y="83"/>
                  </a:cubicBezTo>
                  <a:cubicBezTo>
                    <a:pt x="37" y="96"/>
                    <a:pt x="34" y="124"/>
                    <a:pt x="34" y="130"/>
                  </a:cubicBezTo>
                  <a:cubicBezTo>
                    <a:pt x="34" y="136"/>
                    <a:pt x="36" y="152"/>
                    <a:pt x="27" y="157"/>
                  </a:cubicBezTo>
                  <a:cubicBezTo>
                    <a:pt x="27" y="157"/>
                    <a:pt x="30" y="162"/>
                    <a:pt x="37" y="157"/>
                  </a:cubicBezTo>
                  <a:cubicBezTo>
                    <a:pt x="40" y="155"/>
                    <a:pt x="42" y="155"/>
                    <a:pt x="44" y="156"/>
                  </a:cubicBezTo>
                  <a:cubicBezTo>
                    <a:pt x="47" y="149"/>
                    <a:pt x="48" y="151"/>
                    <a:pt x="48" y="151"/>
                  </a:cubicBezTo>
                  <a:cubicBezTo>
                    <a:pt x="48" y="151"/>
                    <a:pt x="42" y="136"/>
                    <a:pt x="42" y="124"/>
                  </a:cubicBezTo>
                  <a:cubicBezTo>
                    <a:pt x="42" y="113"/>
                    <a:pt x="54" y="82"/>
                    <a:pt x="55" y="77"/>
                  </a:cubicBezTo>
                  <a:cubicBezTo>
                    <a:pt x="55" y="72"/>
                    <a:pt x="33" y="2"/>
                    <a:pt x="33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Freeform 71">
              <a:extLst>
                <a:ext uri="{FF2B5EF4-FFF2-40B4-BE49-F238E27FC236}">
                  <a16:creationId xmlns:a16="http://schemas.microsoft.com/office/drawing/2014/main" id="{BAD563E4-7525-4A66-A92A-B7C5562F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614738"/>
              <a:ext cx="131763" cy="58738"/>
            </a:xfrm>
            <a:custGeom>
              <a:avLst/>
              <a:gdLst>
                <a:gd name="T0" fmla="*/ 0 w 18"/>
                <a:gd name="T1" fmla="*/ 0 h 8"/>
                <a:gd name="T2" fmla="*/ 2147483647 w 18"/>
                <a:gd name="T3" fmla="*/ 0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0 w 1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"/>
                <a:gd name="T17" fmla="*/ 18 w 1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3"/>
                    <a:pt x="1" y="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Freeform 72">
              <a:extLst>
                <a:ext uri="{FF2B5EF4-FFF2-40B4-BE49-F238E27FC236}">
                  <a16:creationId xmlns:a16="http://schemas.microsoft.com/office/drawing/2014/main" id="{DBFD20AA-5B70-4EEE-ACFD-F353E6947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3" y="3413126"/>
              <a:ext cx="554038" cy="1573213"/>
            </a:xfrm>
            <a:custGeom>
              <a:avLst/>
              <a:gdLst>
                <a:gd name="T0" fmla="*/ 0 w 76"/>
                <a:gd name="T1" fmla="*/ 2147483647 h 218"/>
                <a:gd name="T2" fmla="*/ 2147483647 w 76"/>
                <a:gd name="T3" fmla="*/ 2147483647 h 218"/>
                <a:gd name="T4" fmla="*/ 2147483647 w 76"/>
                <a:gd name="T5" fmla="*/ 2147483647 h 218"/>
                <a:gd name="T6" fmla="*/ 2147483647 w 76"/>
                <a:gd name="T7" fmla="*/ 2147483647 h 218"/>
                <a:gd name="T8" fmla="*/ 2147483647 w 76"/>
                <a:gd name="T9" fmla="*/ 2147483647 h 218"/>
                <a:gd name="T10" fmla="*/ 2147483647 w 76"/>
                <a:gd name="T11" fmla="*/ 0 h 218"/>
                <a:gd name="T12" fmla="*/ 2147483647 w 76"/>
                <a:gd name="T13" fmla="*/ 2147483647 h 218"/>
                <a:gd name="T14" fmla="*/ 2147483647 w 76"/>
                <a:gd name="T15" fmla="*/ 2147483647 h 218"/>
                <a:gd name="T16" fmla="*/ 2147483647 w 76"/>
                <a:gd name="T17" fmla="*/ 2147483647 h 218"/>
                <a:gd name="T18" fmla="*/ 2147483647 w 76"/>
                <a:gd name="T19" fmla="*/ 2147483647 h 218"/>
                <a:gd name="T20" fmla="*/ 0 w 76"/>
                <a:gd name="T21" fmla="*/ 2147483647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218"/>
                <a:gd name="T35" fmla="*/ 76 w 76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218">
                  <a:moveTo>
                    <a:pt x="0" y="211"/>
                  </a:moveTo>
                  <a:cubicBezTo>
                    <a:pt x="0" y="211"/>
                    <a:pt x="10" y="183"/>
                    <a:pt x="14" y="175"/>
                  </a:cubicBezTo>
                  <a:cubicBezTo>
                    <a:pt x="18" y="167"/>
                    <a:pt x="23" y="146"/>
                    <a:pt x="24" y="142"/>
                  </a:cubicBezTo>
                  <a:cubicBezTo>
                    <a:pt x="26" y="138"/>
                    <a:pt x="23" y="42"/>
                    <a:pt x="19" y="35"/>
                  </a:cubicBezTo>
                  <a:cubicBezTo>
                    <a:pt x="14" y="28"/>
                    <a:pt x="6" y="8"/>
                    <a:pt x="10" y="7"/>
                  </a:cubicBezTo>
                  <a:cubicBezTo>
                    <a:pt x="13" y="5"/>
                    <a:pt x="61" y="0"/>
                    <a:pt x="61" y="0"/>
                  </a:cubicBezTo>
                  <a:cubicBezTo>
                    <a:pt x="61" y="0"/>
                    <a:pt x="59" y="24"/>
                    <a:pt x="62" y="29"/>
                  </a:cubicBezTo>
                  <a:cubicBezTo>
                    <a:pt x="64" y="34"/>
                    <a:pt x="76" y="73"/>
                    <a:pt x="65" y="104"/>
                  </a:cubicBezTo>
                  <a:cubicBezTo>
                    <a:pt x="53" y="136"/>
                    <a:pt x="46" y="148"/>
                    <a:pt x="52" y="166"/>
                  </a:cubicBezTo>
                  <a:cubicBezTo>
                    <a:pt x="24" y="218"/>
                    <a:pt x="24" y="218"/>
                    <a:pt x="24" y="218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Freeform 73">
              <a:extLst>
                <a:ext uri="{FF2B5EF4-FFF2-40B4-BE49-F238E27FC236}">
                  <a16:creationId xmlns:a16="http://schemas.microsoft.com/office/drawing/2014/main" id="{AE09F3FD-1DDD-496A-A476-7F6668191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8" y="3435351"/>
              <a:ext cx="284163" cy="1176338"/>
            </a:xfrm>
            <a:custGeom>
              <a:avLst/>
              <a:gdLst>
                <a:gd name="T0" fmla="*/ 2147483647 w 39"/>
                <a:gd name="T1" fmla="*/ 2147483647 h 163"/>
                <a:gd name="T2" fmla="*/ 2147483647 w 39"/>
                <a:gd name="T3" fmla="*/ 2147483647 h 163"/>
                <a:gd name="T4" fmla="*/ 2147483647 w 39"/>
                <a:gd name="T5" fmla="*/ 2147483647 h 163"/>
                <a:gd name="T6" fmla="*/ 2147483647 w 39"/>
                <a:gd name="T7" fmla="*/ 2147483647 h 163"/>
                <a:gd name="T8" fmla="*/ 2147483647 w 39"/>
                <a:gd name="T9" fmla="*/ 2147483647 h 163"/>
                <a:gd name="T10" fmla="*/ 2147483647 w 39"/>
                <a:gd name="T11" fmla="*/ 2147483647 h 163"/>
                <a:gd name="T12" fmla="*/ 2147483647 w 39"/>
                <a:gd name="T13" fmla="*/ 2147483647 h 163"/>
                <a:gd name="T14" fmla="*/ 2147483647 w 39"/>
                <a:gd name="T15" fmla="*/ 2147483647 h 163"/>
                <a:gd name="T16" fmla="*/ 2147483647 w 39"/>
                <a:gd name="T17" fmla="*/ 0 h 163"/>
                <a:gd name="T18" fmla="*/ 2147483647 w 39"/>
                <a:gd name="T19" fmla="*/ 2147483647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63"/>
                <a:gd name="T32" fmla="*/ 39 w 3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63">
                  <a:moveTo>
                    <a:pt x="9" y="9"/>
                  </a:moveTo>
                  <a:cubicBezTo>
                    <a:pt x="9" y="9"/>
                    <a:pt x="13" y="30"/>
                    <a:pt x="16" y="34"/>
                  </a:cubicBezTo>
                  <a:cubicBezTo>
                    <a:pt x="20" y="38"/>
                    <a:pt x="26" y="86"/>
                    <a:pt x="7" y="130"/>
                  </a:cubicBezTo>
                  <a:cubicBezTo>
                    <a:pt x="7" y="130"/>
                    <a:pt x="0" y="150"/>
                    <a:pt x="8" y="163"/>
                  </a:cubicBezTo>
                  <a:cubicBezTo>
                    <a:pt x="8" y="163"/>
                    <a:pt x="12" y="149"/>
                    <a:pt x="1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1" y="141"/>
                    <a:pt x="17" y="129"/>
                    <a:pt x="28" y="101"/>
                  </a:cubicBezTo>
                  <a:cubicBezTo>
                    <a:pt x="39" y="70"/>
                    <a:pt x="27" y="31"/>
                    <a:pt x="25" y="26"/>
                  </a:cubicBezTo>
                  <a:cubicBezTo>
                    <a:pt x="23" y="22"/>
                    <a:pt x="23" y="7"/>
                    <a:pt x="23" y="0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Freeform 74">
              <a:extLst>
                <a:ext uri="{FF2B5EF4-FFF2-40B4-BE49-F238E27FC236}">
                  <a16:creationId xmlns:a16="http://schemas.microsoft.com/office/drawing/2014/main" id="{38DCF096-4725-44FE-AA77-A5B4E6F61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50" y="1955801"/>
              <a:ext cx="898525" cy="1687513"/>
            </a:xfrm>
            <a:custGeom>
              <a:avLst/>
              <a:gdLst>
                <a:gd name="T0" fmla="*/ 0 w 123"/>
                <a:gd name="T1" fmla="*/ 2147483647 h 234"/>
                <a:gd name="T2" fmla="*/ 2147483647 w 123"/>
                <a:gd name="T3" fmla="*/ 2147483647 h 234"/>
                <a:gd name="T4" fmla="*/ 2147483647 w 123"/>
                <a:gd name="T5" fmla="*/ 2147483647 h 234"/>
                <a:gd name="T6" fmla="*/ 2147483647 w 123"/>
                <a:gd name="T7" fmla="*/ 2147483647 h 234"/>
                <a:gd name="T8" fmla="*/ 2147483647 w 123"/>
                <a:gd name="T9" fmla="*/ 2147483647 h 234"/>
                <a:gd name="T10" fmla="*/ 2147483647 w 123"/>
                <a:gd name="T11" fmla="*/ 2147483647 h 234"/>
                <a:gd name="T12" fmla="*/ 2147483647 w 123"/>
                <a:gd name="T13" fmla="*/ 0 h 234"/>
                <a:gd name="T14" fmla="*/ 0 w 123"/>
                <a:gd name="T15" fmla="*/ 2147483647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234"/>
                <a:gd name="T26" fmla="*/ 123 w 123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234">
                  <a:moveTo>
                    <a:pt x="0" y="29"/>
                  </a:moveTo>
                  <a:cubicBezTo>
                    <a:pt x="0" y="29"/>
                    <a:pt x="13" y="189"/>
                    <a:pt x="24" y="218"/>
                  </a:cubicBezTo>
                  <a:cubicBezTo>
                    <a:pt x="24" y="218"/>
                    <a:pt x="88" y="234"/>
                    <a:pt x="112" y="218"/>
                  </a:cubicBezTo>
                  <a:cubicBezTo>
                    <a:pt x="112" y="218"/>
                    <a:pt x="112" y="106"/>
                    <a:pt x="116" y="94"/>
                  </a:cubicBezTo>
                  <a:cubicBezTo>
                    <a:pt x="121" y="82"/>
                    <a:pt x="123" y="50"/>
                    <a:pt x="120" y="41"/>
                  </a:cubicBezTo>
                  <a:cubicBezTo>
                    <a:pt x="117" y="33"/>
                    <a:pt x="110" y="17"/>
                    <a:pt x="110" y="17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Freeform 75">
              <a:extLst>
                <a:ext uri="{FF2B5EF4-FFF2-40B4-BE49-F238E27FC236}">
                  <a16:creationId xmlns:a16="http://schemas.microsoft.com/office/drawing/2014/main" id="{1D5EE098-2D5D-4D5F-AE3B-668BF2D7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3" y="519113"/>
              <a:ext cx="241300" cy="231775"/>
            </a:xfrm>
            <a:custGeom>
              <a:avLst/>
              <a:gdLst>
                <a:gd name="T0" fmla="*/ 0 w 152"/>
                <a:gd name="T1" fmla="*/ 2147483647 h 146"/>
                <a:gd name="T2" fmla="*/ 2147483647 w 152"/>
                <a:gd name="T3" fmla="*/ 2147483647 h 146"/>
                <a:gd name="T4" fmla="*/ 2147483647 w 152"/>
                <a:gd name="T5" fmla="*/ 2147483647 h 146"/>
                <a:gd name="T6" fmla="*/ 2147483647 w 152"/>
                <a:gd name="T7" fmla="*/ 0 h 146"/>
                <a:gd name="T8" fmla="*/ 2147483647 w 152"/>
                <a:gd name="T9" fmla="*/ 2147483647 h 146"/>
                <a:gd name="T10" fmla="*/ 0 w 152"/>
                <a:gd name="T11" fmla="*/ 2147483647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46"/>
                <a:gd name="T20" fmla="*/ 152 w 152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46">
                  <a:moveTo>
                    <a:pt x="0" y="82"/>
                  </a:moveTo>
                  <a:lnTo>
                    <a:pt x="10" y="146"/>
                  </a:lnTo>
                  <a:lnTo>
                    <a:pt x="92" y="141"/>
                  </a:lnTo>
                  <a:lnTo>
                    <a:pt x="152" y="0"/>
                  </a:lnTo>
                  <a:lnTo>
                    <a:pt x="106" y="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Freeform 76">
              <a:extLst>
                <a:ext uri="{FF2B5EF4-FFF2-40B4-BE49-F238E27FC236}">
                  <a16:creationId xmlns:a16="http://schemas.microsoft.com/office/drawing/2014/main" id="{FB03E960-37F1-4D33-BD23-8041DBFB3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3" y="50801"/>
              <a:ext cx="269875" cy="836613"/>
            </a:xfrm>
            <a:custGeom>
              <a:avLst/>
              <a:gdLst>
                <a:gd name="T0" fmla="*/ 2147483647 w 37"/>
                <a:gd name="T1" fmla="*/ 2147483647 h 116"/>
                <a:gd name="T2" fmla="*/ 2147483647 w 37"/>
                <a:gd name="T3" fmla="*/ 2147483647 h 116"/>
                <a:gd name="T4" fmla="*/ 2147483647 w 37"/>
                <a:gd name="T5" fmla="*/ 2147483647 h 116"/>
                <a:gd name="T6" fmla="*/ 2147483647 w 37"/>
                <a:gd name="T7" fmla="*/ 2147483647 h 116"/>
                <a:gd name="T8" fmla="*/ 2147483647 w 37"/>
                <a:gd name="T9" fmla="*/ 2147483647 h 116"/>
                <a:gd name="T10" fmla="*/ 2147483647 w 37"/>
                <a:gd name="T11" fmla="*/ 0 h 116"/>
                <a:gd name="T12" fmla="*/ 2147483647 w 37"/>
                <a:gd name="T13" fmla="*/ 2147483647 h 116"/>
                <a:gd name="T14" fmla="*/ 2147483647 w 37"/>
                <a:gd name="T15" fmla="*/ 2147483647 h 116"/>
                <a:gd name="T16" fmla="*/ 2147483647 w 37"/>
                <a:gd name="T17" fmla="*/ 2147483647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16"/>
                <a:gd name="T29" fmla="*/ 37 w 37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16">
                  <a:moveTo>
                    <a:pt x="31" y="116"/>
                  </a:moveTo>
                  <a:cubicBezTo>
                    <a:pt x="31" y="116"/>
                    <a:pt x="18" y="99"/>
                    <a:pt x="14" y="93"/>
                  </a:cubicBezTo>
                  <a:cubicBezTo>
                    <a:pt x="10" y="88"/>
                    <a:pt x="13" y="80"/>
                    <a:pt x="15" y="75"/>
                  </a:cubicBezTo>
                  <a:cubicBezTo>
                    <a:pt x="15" y="75"/>
                    <a:pt x="7" y="67"/>
                    <a:pt x="7" y="57"/>
                  </a:cubicBezTo>
                  <a:cubicBezTo>
                    <a:pt x="6" y="48"/>
                    <a:pt x="0" y="20"/>
                    <a:pt x="12" y="11"/>
                  </a:cubicBezTo>
                  <a:cubicBezTo>
                    <a:pt x="24" y="2"/>
                    <a:pt x="37" y="0"/>
                    <a:pt x="37" y="0"/>
                  </a:cubicBezTo>
                  <a:cubicBezTo>
                    <a:pt x="37" y="0"/>
                    <a:pt x="35" y="14"/>
                    <a:pt x="31" y="16"/>
                  </a:cubicBezTo>
                  <a:cubicBezTo>
                    <a:pt x="28" y="18"/>
                    <a:pt x="37" y="92"/>
                    <a:pt x="37" y="92"/>
                  </a:cubicBezTo>
                  <a:lnTo>
                    <a:pt x="31" y="116"/>
                  </a:lnTo>
                  <a:close/>
                </a:path>
              </a:pathLst>
            </a:custGeom>
            <a:solidFill>
              <a:srgbClr val="41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Freeform 77">
              <a:extLst>
                <a:ext uri="{FF2B5EF4-FFF2-40B4-BE49-F238E27FC236}">
                  <a16:creationId xmlns:a16="http://schemas.microsoft.com/office/drawing/2014/main" id="{D6E93241-5AA7-48B3-89E9-FDBA07D9C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714376"/>
              <a:ext cx="358775" cy="295275"/>
            </a:xfrm>
            <a:custGeom>
              <a:avLst/>
              <a:gdLst>
                <a:gd name="T0" fmla="*/ 0 w 49"/>
                <a:gd name="T1" fmla="*/ 2147483647 h 41"/>
                <a:gd name="T2" fmla="*/ 2147483647 w 49"/>
                <a:gd name="T3" fmla="*/ 2147483647 h 41"/>
                <a:gd name="T4" fmla="*/ 2147483647 w 49"/>
                <a:gd name="T5" fmla="*/ 2147483647 h 41"/>
                <a:gd name="T6" fmla="*/ 2147483647 w 49"/>
                <a:gd name="T7" fmla="*/ 0 h 41"/>
                <a:gd name="T8" fmla="*/ 2147483647 w 49"/>
                <a:gd name="T9" fmla="*/ 2147483647 h 41"/>
                <a:gd name="T10" fmla="*/ 2147483647 w 49"/>
                <a:gd name="T11" fmla="*/ 2147483647 h 41"/>
                <a:gd name="T12" fmla="*/ 0 w 49"/>
                <a:gd name="T13" fmla="*/ 214748364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1"/>
                <a:gd name="T23" fmla="*/ 49 w 49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1">
                  <a:moveTo>
                    <a:pt x="0" y="36"/>
                  </a:moveTo>
                  <a:cubicBezTo>
                    <a:pt x="0" y="36"/>
                    <a:pt x="7" y="11"/>
                    <a:pt x="13" y="8"/>
                  </a:cubicBezTo>
                  <a:cubicBezTo>
                    <a:pt x="18" y="6"/>
                    <a:pt x="25" y="2"/>
                    <a:pt x="25" y="2"/>
                  </a:cubicBezTo>
                  <a:cubicBezTo>
                    <a:pt x="25" y="2"/>
                    <a:pt x="35" y="4"/>
                    <a:pt x="43" y="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1" y="41"/>
                    <a:pt x="11" y="41"/>
                    <a:pt x="11" y="41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Freeform 78">
              <a:extLst>
                <a:ext uri="{FF2B5EF4-FFF2-40B4-BE49-F238E27FC236}">
                  <a16:creationId xmlns:a16="http://schemas.microsoft.com/office/drawing/2014/main" id="{0269844F-4238-458D-B3AC-E7281FF71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50" y="1955801"/>
              <a:ext cx="890588" cy="1608138"/>
            </a:xfrm>
            <a:custGeom>
              <a:avLst/>
              <a:gdLst>
                <a:gd name="T0" fmla="*/ 2147483647 w 122"/>
                <a:gd name="T1" fmla="*/ 2147483647 h 223"/>
                <a:gd name="T2" fmla="*/ 2147483647 w 122"/>
                <a:gd name="T3" fmla="*/ 0 h 223"/>
                <a:gd name="T4" fmla="*/ 0 w 122"/>
                <a:gd name="T5" fmla="*/ 2147483647 h 223"/>
                <a:gd name="T6" fmla="*/ 2147483647 w 122"/>
                <a:gd name="T7" fmla="*/ 2147483647 h 223"/>
                <a:gd name="T8" fmla="*/ 2147483647 w 122"/>
                <a:gd name="T9" fmla="*/ 2147483647 h 223"/>
                <a:gd name="T10" fmla="*/ 2147483647 w 122"/>
                <a:gd name="T11" fmla="*/ 2147483647 h 223"/>
                <a:gd name="T12" fmla="*/ 2147483647 w 122"/>
                <a:gd name="T13" fmla="*/ 2147483647 h 223"/>
                <a:gd name="T14" fmla="*/ 2147483647 w 122"/>
                <a:gd name="T15" fmla="*/ 2147483647 h 223"/>
                <a:gd name="T16" fmla="*/ 2147483647 w 122"/>
                <a:gd name="T17" fmla="*/ 2147483647 h 223"/>
                <a:gd name="T18" fmla="*/ 2147483647 w 122"/>
                <a:gd name="T19" fmla="*/ 2147483647 h 223"/>
                <a:gd name="T20" fmla="*/ 2147483647 w 122"/>
                <a:gd name="T21" fmla="*/ 2147483647 h 223"/>
                <a:gd name="T22" fmla="*/ 2147483647 w 122"/>
                <a:gd name="T23" fmla="*/ 2147483647 h 223"/>
                <a:gd name="T24" fmla="*/ 2147483647 w 122"/>
                <a:gd name="T25" fmla="*/ 2147483647 h 223"/>
                <a:gd name="T26" fmla="*/ 2147483647 w 122"/>
                <a:gd name="T27" fmla="*/ 2147483647 h 223"/>
                <a:gd name="T28" fmla="*/ 2147483647 w 122"/>
                <a:gd name="T29" fmla="*/ 2147483647 h 223"/>
                <a:gd name="T30" fmla="*/ 2147483647 w 122"/>
                <a:gd name="T31" fmla="*/ 2147483647 h 223"/>
                <a:gd name="T32" fmla="*/ 2147483647 w 122"/>
                <a:gd name="T33" fmla="*/ 2147483647 h 223"/>
                <a:gd name="T34" fmla="*/ 2147483647 w 122"/>
                <a:gd name="T35" fmla="*/ 2147483647 h 223"/>
                <a:gd name="T36" fmla="*/ 2147483647 w 122"/>
                <a:gd name="T37" fmla="*/ 2147483647 h 223"/>
                <a:gd name="T38" fmla="*/ 2147483647 w 122"/>
                <a:gd name="T39" fmla="*/ 2147483647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223"/>
                <a:gd name="T62" fmla="*/ 122 w 122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223">
                  <a:moveTo>
                    <a:pt x="110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" y="35"/>
                    <a:pt x="2" y="45"/>
                  </a:cubicBezTo>
                  <a:cubicBezTo>
                    <a:pt x="4" y="44"/>
                    <a:pt x="7" y="43"/>
                    <a:pt x="8" y="41"/>
                  </a:cubicBezTo>
                  <a:cubicBezTo>
                    <a:pt x="12" y="38"/>
                    <a:pt x="22" y="20"/>
                    <a:pt x="2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7" y="39"/>
                    <a:pt x="44" y="40"/>
                  </a:cubicBezTo>
                  <a:cubicBezTo>
                    <a:pt x="52" y="41"/>
                    <a:pt x="99" y="36"/>
                    <a:pt x="102" y="38"/>
                  </a:cubicBezTo>
                  <a:cubicBezTo>
                    <a:pt x="106" y="41"/>
                    <a:pt x="107" y="42"/>
                    <a:pt x="109" y="45"/>
                  </a:cubicBezTo>
                  <a:cubicBezTo>
                    <a:pt x="109" y="45"/>
                    <a:pt x="95" y="40"/>
                    <a:pt x="88" y="43"/>
                  </a:cubicBezTo>
                  <a:cubicBezTo>
                    <a:pt x="88" y="43"/>
                    <a:pt x="105" y="45"/>
                    <a:pt x="110" y="56"/>
                  </a:cubicBezTo>
                  <a:cubicBezTo>
                    <a:pt x="115" y="66"/>
                    <a:pt x="106" y="70"/>
                    <a:pt x="106" y="7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92"/>
                    <a:pt x="109" y="157"/>
                    <a:pt x="108" y="178"/>
                  </a:cubicBezTo>
                  <a:cubicBezTo>
                    <a:pt x="107" y="195"/>
                    <a:pt x="101" y="213"/>
                    <a:pt x="98" y="223"/>
                  </a:cubicBezTo>
                  <a:cubicBezTo>
                    <a:pt x="103" y="222"/>
                    <a:pt x="108" y="220"/>
                    <a:pt x="112" y="218"/>
                  </a:cubicBezTo>
                  <a:cubicBezTo>
                    <a:pt x="112" y="218"/>
                    <a:pt x="112" y="106"/>
                    <a:pt x="116" y="94"/>
                  </a:cubicBezTo>
                  <a:cubicBezTo>
                    <a:pt x="121" y="82"/>
                    <a:pt x="122" y="46"/>
                    <a:pt x="119" y="37"/>
                  </a:cubicBezTo>
                  <a:cubicBezTo>
                    <a:pt x="116" y="28"/>
                    <a:pt x="110" y="17"/>
                    <a:pt x="11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Freeform 79">
              <a:extLst>
                <a:ext uri="{FF2B5EF4-FFF2-40B4-BE49-F238E27FC236}">
                  <a16:creationId xmlns:a16="http://schemas.microsoft.com/office/drawing/2014/main" id="{A4238827-AD7F-450F-845F-B9FBEE2ED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1522413"/>
              <a:ext cx="774700" cy="700088"/>
            </a:xfrm>
            <a:custGeom>
              <a:avLst/>
              <a:gdLst>
                <a:gd name="T0" fmla="*/ 2147483647 w 106"/>
                <a:gd name="T1" fmla="*/ 2147483647 h 97"/>
                <a:gd name="T2" fmla="*/ 2147483647 w 106"/>
                <a:gd name="T3" fmla="*/ 2147483647 h 97"/>
                <a:gd name="T4" fmla="*/ 2147483647 w 106"/>
                <a:gd name="T5" fmla="*/ 2147483647 h 97"/>
                <a:gd name="T6" fmla="*/ 2147483647 w 106"/>
                <a:gd name="T7" fmla="*/ 2147483647 h 97"/>
                <a:gd name="T8" fmla="*/ 2147483647 w 106"/>
                <a:gd name="T9" fmla="*/ 2147483647 h 97"/>
                <a:gd name="T10" fmla="*/ 2147483647 w 106"/>
                <a:gd name="T11" fmla="*/ 2147483647 h 97"/>
                <a:gd name="T12" fmla="*/ 2147483647 w 106"/>
                <a:gd name="T13" fmla="*/ 0 h 97"/>
                <a:gd name="T14" fmla="*/ 2147483647 w 106"/>
                <a:gd name="T15" fmla="*/ 2147483647 h 97"/>
                <a:gd name="T16" fmla="*/ 2147483647 w 106"/>
                <a:gd name="T17" fmla="*/ 214748364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97"/>
                <a:gd name="T29" fmla="*/ 106 w 106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97">
                  <a:moveTo>
                    <a:pt x="2" y="73"/>
                  </a:moveTo>
                  <a:cubicBezTo>
                    <a:pt x="2" y="73"/>
                    <a:pt x="0" y="90"/>
                    <a:pt x="13" y="92"/>
                  </a:cubicBezTo>
                  <a:cubicBezTo>
                    <a:pt x="25" y="94"/>
                    <a:pt x="37" y="97"/>
                    <a:pt x="45" y="96"/>
                  </a:cubicBezTo>
                  <a:cubicBezTo>
                    <a:pt x="53" y="95"/>
                    <a:pt x="99" y="94"/>
                    <a:pt x="99" y="94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84" y="57"/>
                    <a:pt x="83" y="41"/>
                  </a:cubicBezTo>
                  <a:cubicBezTo>
                    <a:pt x="82" y="24"/>
                    <a:pt x="87" y="0"/>
                    <a:pt x="87" y="0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2" y="73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2" name="Freeform 80">
              <a:extLst>
                <a:ext uri="{FF2B5EF4-FFF2-40B4-BE49-F238E27FC236}">
                  <a16:creationId xmlns:a16="http://schemas.microsoft.com/office/drawing/2014/main" id="{67D28B63-EBD4-47B0-98ED-B1FB42DC0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1797051"/>
              <a:ext cx="28575" cy="417513"/>
            </a:xfrm>
            <a:custGeom>
              <a:avLst/>
              <a:gdLst>
                <a:gd name="T0" fmla="*/ 0 w 4"/>
                <a:gd name="T1" fmla="*/ 2147483647 h 58"/>
                <a:gd name="T2" fmla="*/ 2147483647 w 4"/>
                <a:gd name="T3" fmla="*/ 2147483647 h 58"/>
                <a:gd name="T4" fmla="*/ 2147483647 w 4"/>
                <a:gd name="T5" fmla="*/ 0 h 58"/>
                <a:gd name="T6" fmla="*/ 0 w 4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8"/>
                <a:gd name="T14" fmla="*/ 4 w 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8">
                  <a:moveTo>
                    <a:pt x="0" y="57"/>
                  </a:moveTo>
                  <a:cubicBezTo>
                    <a:pt x="1" y="58"/>
                    <a:pt x="2" y="58"/>
                    <a:pt x="3" y="58"/>
                  </a:cubicBezTo>
                  <a:cubicBezTo>
                    <a:pt x="2" y="41"/>
                    <a:pt x="4" y="0"/>
                    <a:pt x="4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3" name="Freeform 81">
              <a:extLst>
                <a:ext uri="{FF2B5EF4-FFF2-40B4-BE49-F238E27FC236}">
                  <a16:creationId xmlns:a16="http://schemas.microsoft.com/office/drawing/2014/main" id="{9D77B8D9-4BEF-4678-B7A3-138D009B3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1536701"/>
              <a:ext cx="196850" cy="663575"/>
            </a:xfrm>
            <a:custGeom>
              <a:avLst/>
              <a:gdLst>
                <a:gd name="T0" fmla="*/ 2147483647 w 27"/>
                <a:gd name="T1" fmla="*/ 2147483647 h 92"/>
                <a:gd name="T2" fmla="*/ 2147483647 w 27"/>
                <a:gd name="T3" fmla="*/ 2147483647 h 92"/>
                <a:gd name="T4" fmla="*/ 2147483647 w 27"/>
                <a:gd name="T5" fmla="*/ 2147483647 h 92"/>
                <a:gd name="T6" fmla="*/ 2147483647 w 27"/>
                <a:gd name="T7" fmla="*/ 0 h 92"/>
                <a:gd name="T8" fmla="*/ 2147483647 w 27"/>
                <a:gd name="T9" fmla="*/ 2147483647 h 92"/>
                <a:gd name="T10" fmla="*/ 2147483647 w 27"/>
                <a:gd name="T11" fmla="*/ 2147483647 h 92"/>
                <a:gd name="T12" fmla="*/ 2147483647 w 27"/>
                <a:gd name="T13" fmla="*/ 2147483647 h 92"/>
                <a:gd name="T14" fmla="*/ 2147483647 w 27"/>
                <a:gd name="T15" fmla="*/ 2147483647 h 92"/>
                <a:gd name="T16" fmla="*/ 2147483647 w 27"/>
                <a:gd name="T17" fmla="*/ 2147483647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92"/>
                <a:gd name="T29" fmla="*/ 27 w 27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92">
                  <a:moveTo>
                    <a:pt x="20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5" y="55"/>
                    <a:pt x="4" y="39"/>
                  </a:cubicBezTo>
                  <a:cubicBezTo>
                    <a:pt x="3" y="25"/>
                    <a:pt x="7" y="5"/>
                    <a:pt x="7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0" y="32"/>
                    <a:pt x="1" y="39"/>
                  </a:cubicBezTo>
                  <a:cubicBezTo>
                    <a:pt x="1" y="46"/>
                    <a:pt x="3" y="73"/>
                    <a:pt x="7" y="77"/>
                  </a:cubicBezTo>
                  <a:cubicBezTo>
                    <a:pt x="10" y="79"/>
                    <a:pt x="9" y="86"/>
                    <a:pt x="7" y="92"/>
                  </a:cubicBezTo>
                  <a:cubicBezTo>
                    <a:pt x="15" y="92"/>
                    <a:pt x="20" y="92"/>
                    <a:pt x="20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Freeform 82">
              <a:extLst>
                <a:ext uri="{FF2B5EF4-FFF2-40B4-BE49-F238E27FC236}">
                  <a16:creationId xmlns:a16="http://schemas.microsoft.com/office/drawing/2014/main" id="{056BD101-0971-4EF1-8DC9-18124436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3" y="1803401"/>
              <a:ext cx="130175" cy="303213"/>
            </a:xfrm>
            <a:custGeom>
              <a:avLst/>
              <a:gdLst>
                <a:gd name="T0" fmla="*/ 0 w 18"/>
                <a:gd name="T1" fmla="*/ 2147483647 h 42"/>
                <a:gd name="T2" fmla="*/ 2147483647 w 18"/>
                <a:gd name="T3" fmla="*/ 0 h 42"/>
                <a:gd name="T4" fmla="*/ 0 w 18"/>
                <a:gd name="T5" fmla="*/ 2147483647 h 42"/>
                <a:gd name="T6" fmla="*/ 0 w 18"/>
                <a:gd name="T7" fmla="*/ 2147483647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42"/>
                <a:gd name="T14" fmla="*/ 18 w 1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42">
                  <a:moveTo>
                    <a:pt x="0" y="42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9" y="17"/>
                    <a:pt x="0" y="35"/>
                  </a:cubicBezTo>
                  <a:cubicBezTo>
                    <a:pt x="0" y="36"/>
                    <a:pt x="0" y="39"/>
                    <a:pt x="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5" name="Freeform 83">
              <a:extLst>
                <a:ext uri="{FF2B5EF4-FFF2-40B4-BE49-F238E27FC236}">
                  <a16:creationId xmlns:a16="http://schemas.microsoft.com/office/drawing/2014/main" id="{ACF83A12-856E-4D04-98E0-77CE5F458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3" y="2049463"/>
              <a:ext cx="50800" cy="15875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0 w 7"/>
                <a:gd name="T5" fmla="*/ 2147483647 h 22"/>
                <a:gd name="T6" fmla="*/ 2147483647 w 7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2"/>
                <a:gd name="T14" fmla="*/ 7 w 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2">
                  <a:moveTo>
                    <a:pt x="7" y="2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12"/>
                    <a:pt x="0" y="21"/>
                  </a:cubicBezTo>
                  <a:cubicBezTo>
                    <a:pt x="3" y="21"/>
                    <a:pt x="5" y="22"/>
                    <a:pt x="7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Freeform 84">
              <a:extLst>
                <a:ext uri="{FF2B5EF4-FFF2-40B4-BE49-F238E27FC236}">
                  <a16:creationId xmlns:a16="http://schemas.microsoft.com/office/drawing/2014/main" id="{B70D6C1B-8A7A-4954-8DC1-12CF4C72E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1782763"/>
              <a:ext cx="255588" cy="468313"/>
            </a:xfrm>
            <a:custGeom>
              <a:avLst/>
              <a:gdLst>
                <a:gd name="T0" fmla="*/ 0 w 35"/>
                <a:gd name="T1" fmla="*/ 2147483647 h 65"/>
                <a:gd name="T2" fmla="*/ 2147483647 w 35"/>
                <a:gd name="T3" fmla="*/ 2147483647 h 65"/>
                <a:gd name="T4" fmla="*/ 2147483647 w 35"/>
                <a:gd name="T5" fmla="*/ 0 h 65"/>
                <a:gd name="T6" fmla="*/ 2147483647 w 35"/>
                <a:gd name="T7" fmla="*/ 2147483647 h 65"/>
                <a:gd name="T8" fmla="*/ 0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0" y="60"/>
                  </a:moveTo>
                  <a:cubicBezTo>
                    <a:pt x="0" y="60"/>
                    <a:pt x="7" y="65"/>
                    <a:pt x="12" y="59"/>
                  </a:cubicBezTo>
                  <a:cubicBezTo>
                    <a:pt x="17" y="53"/>
                    <a:pt x="35" y="0"/>
                    <a:pt x="35" y="0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Freeform 85">
              <a:extLst>
                <a:ext uri="{FF2B5EF4-FFF2-40B4-BE49-F238E27FC236}">
                  <a16:creationId xmlns:a16="http://schemas.microsoft.com/office/drawing/2014/main" id="{3B59552E-FFA9-4C5F-BA20-144BBBE0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8" y="771526"/>
              <a:ext cx="614363" cy="744538"/>
            </a:xfrm>
            <a:custGeom>
              <a:avLst/>
              <a:gdLst>
                <a:gd name="T0" fmla="*/ 2147483647 w 84"/>
                <a:gd name="T1" fmla="*/ 2147483647 h 103"/>
                <a:gd name="T2" fmla="*/ 2147483647 w 84"/>
                <a:gd name="T3" fmla="*/ 2147483647 h 103"/>
                <a:gd name="T4" fmla="*/ 2147483647 w 84"/>
                <a:gd name="T5" fmla="*/ 2147483647 h 103"/>
                <a:gd name="T6" fmla="*/ 2147483647 w 84"/>
                <a:gd name="T7" fmla="*/ 2147483647 h 103"/>
                <a:gd name="T8" fmla="*/ 2147483647 w 84"/>
                <a:gd name="T9" fmla="*/ 2147483647 h 103"/>
                <a:gd name="T10" fmla="*/ 2147483647 w 84"/>
                <a:gd name="T11" fmla="*/ 2147483647 h 103"/>
                <a:gd name="T12" fmla="*/ 2147483647 w 84"/>
                <a:gd name="T13" fmla="*/ 2147483647 h 103"/>
                <a:gd name="T14" fmla="*/ 2147483647 w 84"/>
                <a:gd name="T15" fmla="*/ 0 h 103"/>
                <a:gd name="T16" fmla="*/ 2147483647 w 84"/>
                <a:gd name="T17" fmla="*/ 2147483647 h 103"/>
                <a:gd name="T18" fmla="*/ 2147483647 w 84"/>
                <a:gd name="T19" fmla="*/ 2147483647 h 103"/>
                <a:gd name="T20" fmla="*/ 2147483647 w 84"/>
                <a:gd name="T21" fmla="*/ 214748364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03"/>
                <a:gd name="T35" fmla="*/ 84 w 84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03">
                  <a:moveTo>
                    <a:pt x="1" y="103"/>
                  </a:moveTo>
                  <a:cubicBezTo>
                    <a:pt x="1" y="103"/>
                    <a:pt x="0" y="94"/>
                    <a:pt x="5" y="91"/>
                  </a:cubicBezTo>
                  <a:cubicBezTo>
                    <a:pt x="10" y="88"/>
                    <a:pt x="16" y="76"/>
                    <a:pt x="18" y="74"/>
                  </a:cubicBezTo>
                  <a:cubicBezTo>
                    <a:pt x="19" y="71"/>
                    <a:pt x="34" y="55"/>
                    <a:pt x="37" y="48"/>
                  </a:cubicBezTo>
                  <a:cubicBezTo>
                    <a:pt x="40" y="41"/>
                    <a:pt x="46" y="22"/>
                    <a:pt x="50" y="17"/>
                  </a:cubicBezTo>
                  <a:cubicBezTo>
                    <a:pt x="54" y="13"/>
                    <a:pt x="64" y="10"/>
                    <a:pt x="64" y="10"/>
                  </a:cubicBezTo>
                  <a:cubicBezTo>
                    <a:pt x="64" y="10"/>
                    <a:pt x="74" y="3"/>
                    <a:pt x="76" y="3"/>
                  </a:cubicBezTo>
                  <a:cubicBezTo>
                    <a:pt x="79" y="2"/>
                    <a:pt x="84" y="0"/>
                    <a:pt x="84" y="0"/>
                  </a:cubicBezTo>
                  <a:cubicBezTo>
                    <a:pt x="84" y="0"/>
                    <a:pt x="77" y="25"/>
                    <a:pt x="73" y="30"/>
                  </a:cubicBezTo>
                  <a:cubicBezTo>
                    <a:pt x="68" y="36"/>
                    <a:pt x="31" y="90"/>
                    <a:pt x="31" y="90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Freeform 86">
              <a:extLst>
                <a:ext uri="{FF2B5EF4-FFF2-40B4-BE49-F238E27FC236}">
                  <a16:creationId xmlns:a16="http://schemas.microsoft.com/office/drawing/2014/main" id="{726DAFDE-BA05-4A93-AA62-C5DAA1FF4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" y="714376"/>
              <a:ext cx="415925" cy="887413"/>
            </a:xfrm>
            <a:custGeom>
              <a:avLst/>
              <a:gdLst>
                <a:gd name="T0" fmla="*/ 2147483647 w 57"/>
                <a:gd name="T1" fmla="*/ 2147483647 h 123"/>
                <a:gd name="T2" fmla="*/ 0 w 57"/>
                <a:gd name="T3" fmla="*/ 2147483647 h 123"/>
                <a:gd name="T4" fmla="*/ 2147483647 w 57"/>
                <a:gd name="T5" fmla="*/ 2147483647 h 123"/>
                <a:gd name="T6" fmla="*/ 2147483647 w 57"/>
                <a:gd name="T7" fmla="*/ 2147483647 h 123"/>
                <a:gd name="T8" fmla="*/ 2147483647 w 57"/>
                <a:gd name="T9" fmla="*/ 0 h 123"/>
                <a:gd name="T10" fmla="*/ 2147483647 w 57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123"/>
                <a:gd name="T20" fmla="*/ 57 w 57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123">
                  <a:moveTo>
                    <a:pt x="37" y="1"/>
                  </a:moveTo>
                  <a:cubicBezTo>
                    <a:pt x="37" y="1"/>
                    <a:pt x="8" y="26"/>
                    <a:pt x="0" y="3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32" y="123"/>
                    <a:pt x="43" y="80"/>
                  </a:cubicBezTo>
                  <a:cubicBezTo>
                    <a:pt x="53" y="37"/>
                    <a:pt x="57" y="0"/>
                    <a:pt x="57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Freeform 87">
              <a:extLst>
                <a:ext uri="{FF2B5EF4-FFF2-40B4-BE49-F238E27FC236}">
                  <a16:creationId xmlns:a16="http://schemas.microsoft.com/office/drawing/2014/main" id="{4B58D348-0321-46CA-ADF7-83A773FC3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00" y="930276"/>
              <a:ext cx="444500" cy="895350"/>
            </a:xfrm>
            <a:custGeom>
              <a:avLst/>
              <a:gdLst>
                <a:gd name="T0" fmla="*/ 2147483647 w 280"/>
                <a:gd name="T1" fmla="*/ 2147483647 h 564"/>
                <a:gd name="T2" fmla="*/ 2147483647 w 280"/>
                <a:gd name="T3" fmla="*/ 0 h 564"/>
                <a:gd name="T4" fmla="*/ 2147483647 w 280"/>
                <a:gd name="T5" fmla="*/ 2147483647 h 564"/>
                <a:gd name="T6" fmla="*/ 0 w 280"/>
                <a:gd name="T7" fmla="*/ 2147483647 h 564"/>
                <a:gd name="T8" fmla="*/ 2147483647 w 280"/>
                <a:gd name="T9" fmla="*/ 2147483647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564"/>
                <a:gd name="T17" fmla="*/ 280 w 280"/>
                <a:gd name="T18" fmla="*/ 564 h 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564">
                  <a:moveTo>
                    <a:pt x="23" y="23"/>
                  </a:moveTo>
                  <a:lnTo>
                    <a:pt x="280" y="0"/>
                  </a:lnTo>
                  <a:lnTo>
                    <a:pt x="262" y="564"/>
                  </a:lnTo>
                  <a:lnTo>
                    <a:pt x="0" y="56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Freeform 88">
              <a:extLst>
                <a:ext uri="{FF2B5EF4-FFF2-40B4-BE49-F238E27FC236}">
                  <a16:creationId xmlns:a16="http://schemas.microsoft.com/office/drawing/2014/main" id="{7F8511D2-05F9-4F56-8C41-4119BC498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1312863"/>
              <a:ext cx="190500" cy="317500"/>
            </a:xfrm>
            <a:custGeom>
              <a:avLst/>
              <a:gdLst>
                <a:gd name="T0" fmla="*/ 2147483647 w 26"/>
                <a:gd name="T1" fmla="*/ 2147483647 h 44"/>
                <a:gd name="T2" fmla="*/ 2147483647 w 26"/>
                <a:gd name="T3" fmla="*/ 2147483647 h 44"/>
                <a:gd name="T4" fmla="*/ 2147483647 w 26"/>
                <a:gd name="T5" fmla="*/ 2147483647 h 44"/>
                <a:gd name="T6" fmla="*/ 2147483647 w 26"/>
                <a:gd name="T7" fmla="*/ 2147483647 h 44"/>
                <a:gd name="T8" fmla="*/ 2147483647 w 26"/>
                <a:gd name="T9" fmla="*/ 0 h 44"/>
                <a:gd name="T10" fmla="*/ 2147483647 w 26"/>
                <a:gd name="T11" fmla="*/ 2147483647 h 44"/>
                <a:gd name="T12" fmla="*/ 2147483647 w 26"/>
                <a:gd name="T13" fmla="*/ 2147483647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44"/>
                <a:gd name="T23" fmla="*/ 26 w 2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44">
                  <a:moveTo>
                    <a:pt x="4" y="38"/>
                  </a:moveTo>
                  <a:cubicBezTo>
                    <a:pt x="4" y="38"/>
                    <a:pt x="10" y="44"/>
                    <a:pt x="15" y="44"/>
                  </a:cubicBezTo>
                  <a:cubicBezTo>
                    <a:pt x="21" y="43"/>
                    <a:pt x="26" y="43"/>
                    <a:pt x="26" y="4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15" y="3"/>
                    <a:pt x="3" y="0"/>
                  </a:cubicBezTo>
                  <a:cubicBezTo>
                    <a:pt x="3" y="0"/>
                    <a:pt x="0" y="10"/>
                    <a:pt x="3" y="13"/>
                  </a:cubicBezTo>
                  <a:cubicBezTo>
                    <a:pt x="7" y="16"/>
                    <a:pt x="4" y="38"/>
                    <a:pt x="4" y="38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1" name="Freeform 89">
              <a:extLst>
                <a:ext uri="{FF2B5EF4-FFF2-40B4-BE49-F238E27FC236}">
                  <a16:creationId xmlns:a16="http://schemas.microsoft.com/office/drawing/2014/main" id="{0FB71910-D1CD-483F-BC1A-EE9DCDF8C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92238"/>
              <a:ext cx="306388" cy="354013"/>
            </a:xfrm>
            <a:custGeom>
              <a:avLst/>
              <a:gdLst>
                <a:gd name="T0" fmla="*/ 2147483647 w 42"/>
                <a:gd name="T1" fmla="*/ 0 h 49"/>
                <a:gd name="T2" fmla="*/ 2147483647 w 42"/>
                <a:gd name="T3" fmla="*/ 2147483647 h 49"/>
                <a:gd name="T4" fmla="*/ 2147483647 w 42"/>
                <a:gd name="T5" fmla="*/ 2147483647 h 49"/>
                <a:gd name="T6" fmla="*/ 2147483647 w 42"/>
                <a:gd name="T7" fmla="*/ 2147483647 h 49"/>
                <a:gd name="T8" fmla="*/ 2147483647 w 4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9"/>
                <a:gd name="T17" fmla="*/ 42 w 4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9">
                  <a:moveTo>
                    <a:pt x="33" y="0"/>
                  </a:moveTo>
                  <a:cubicBezTo>
                    <a:pt x="33" y="0"/>
                    <a:pt x="17" y="6"/>
                    <a:pt x="8" y="15"/>
                  </a:cubicBezTo>
                  <a:cubicBezTo>
                    <a:pt x="8" y="15"/>
                    <a:pt x="0" y="41"/>
                    <a:pt x="18" y="45"/>
                  </a:cubicBezTo>
                  <a:cubicBezTo>
                    <a:pt x="37" y="49"/>
                    <a:pt x="40" y="33"/>
                    <a:pt x="42" y="2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Freeform 90">
              <a:extLst>
                <a:ext uri="{FF2B5EF4-FFF2-40B4-BE49-F238E27FC236}">
                  <a16:creationId xmlns:a16="http://schemas.microsoft.com/office/drawing/2014/main" id="{3EF95713-CB62-42E7-AB03-2C4F5EEE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692151"/>
              <a:ext cx="539750" cy="858838"/>
            </a:xfrm>
            <a:custGeom>
              <a:avLst/>
              <a:gdLst>
                <a:gd name="T0" fmla="*/ 0 w 74"/>
                <a:gd name="T1" fmla="*/ 2147483647 h 119"/>
                <a:gd name="T2" fmla="*/ 2147483647 w 74"/>
                <a:gd name="T3" fmla="*/ 2147483647 h 119"/>
                <a:gd name="T4" fmla="*/ 2147483647 w 74"/>
                <a:gd name="T5" fmla="*/ 2147483647 h 119"/>
                <a:gd name="T6" fmla="*/ 2147483647 w 74"/>
                <a:gd name="T7" fmla="*/ 2147483647 h 119"/>
                <a:gd name="T8" fmla="*/ 2147483647 w 74"/>
                <a:gd name="T9" fmla="*/ 2147483647 h 119"/>
                <a:gd name="T10" fmla="*/ 2147483647 w 74"/>
                <a:gd name="T11" fmla="*/ 2147483647 h 119"/>
                <a:gd name="T12" fmla="*/ 2147483647 w 74"/>
                <a:gd name="T13" fmla="*/ 2147483647 h 119"/>
                <a:gd name="T14" fmla="*/ 2147483647 w 74"/>
                <a:gd name="T15" fmla="*/ 2147483647 h 119"/>
                <a:gd name="T16" fmla="*/ 2147483647 w 74"/>
                <a:gd name="T17" fmla="*/ 2147483647 h 119"/>
                <a:gd name="T18" fmla="*/ 2147483647 w 74"/>
                <a:gd name="T19" fmla="*/ 2147483647 h 119"/>
                <a:gd name="T20" fmla="*/ 2147483647 w 74"/>
                <a:gd name="T21" fmla="*/ 0 h 119"/>
                <a:gd name="T22" fmla="*/ 2147483647 w 74"/>
                <a:gd name="T23" fmla="*/ 2147483647 h 119"/>
                <a:gd name="T24" fmla="*/ 2147483647 w 74"/>
                <a:gd name="T25" fmla="*/ 2147483647 h 119"/>
                <a:gd name="T26" fmla="*/ 2147483647 w 74"/>
                <a:gd name="T27" fmla="*/ 2147483647 h 119"/>
                <a:gd name="T28" fmla="*/ 0 w 74"/>
                <a:gd name="T29" fmla="*/ 2147483647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19"/>
                <a:gd name="T47" fmla="*/ 74 w 74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19">
                  <a:moveTo>
                    <a:pt x="0" y="119"/>
                  </a:moveTo>
                  <a:cubicBezTo>
                    <a:pt x="0" y="119"/>
                    <a:pt x="15" y="93"/>
                    <a:pt x="18" y="89"/>
                  </a:cubicBezTo>
                  <a:cubicBezTo>
                    <a:pt x="22" y="84"/>
                    <a:pt x="20" y="74"/>
                    <a:pt x="21" y="73"/>
                  </a:cubicBezTo>
                  <a:cubicBezTo>
                    <a:pt x="23" y="72"/>
                    <a:pt x="25" y="65"/>
                    <a:pt x="25" y="65"/>
                  </a:cubicBezTo>
                  <a:cubicBezTo>
                    <a:pt x="25" y="65"/>
                    <a:pt x="34" y="57"/>
                    <a:pt x="31" y="51"/>
                  </a:cubicBezTo>
                  <a:cubicBezTo>
                    <a:pt x="29" y="44"/>
                    <a:pt x="37" y="37"/>
                    <a:pt x="40" y="34"/>
                  </a:cubicBezTo>
                  <a:cubicBezTo>
                    <a:pt x="42" y="31"/>
                    <a:pt x="44" y="23"/>
                    <a:pt x="44" y="23"/>
                  </a:cubicBezTo>
                  <a:cubicBezTo>
                    <a:pt x="44" y="23"/>
                    <a:pt x="21" y="35"/>
                    <a:pt x="13" y="3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38" y="11"/>
                    <a:pt x="42" y="7"/>
                  </a:cubicBezTo>
                  <a:cubicBezTo>
                    <a:pt x="47" y="2"/>
                    <a:pt x="62" y="0"/>
                    <a:pt x="62" y="0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32" y="119"/>
                    <a:pt x="32" y="119"/>
                    <a:pt x="32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Freeform 91">
              <a:extLst>
                <a:ext uri="{FF2B5EF4-FFF2-40B4-BE49-F238E27FC236}">
                  <a16:creationId xmlns:a16="http://schemas.microsoft.com/office/drawing/2014/main" id="{A25C2721-B2AB-4AB6-BC19-8796A7CD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3" y="1558926"/>
              <a:ext cx="292100" cy="187325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0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0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6"/>
                <a:gd name="T23" fmla="*/ 40 w 4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6">
                  <a:moveTo>
                    <a:pt x="40" y="4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1" y="1"/>
                    <a:pt x="27" y="1"/>
                    <a:pt x="27" y="1"/>
                  </a:cubicBezTo>
                  <a:cubicBezTo>
                    <a:pt x="26" y="1"/>
                    <a:pt x="15" y="11"/>
                    <a:pt x="7" y="11"/>
                  </a:cubicBezTo>
                  <a:cubicBezTo>
                    <a:pt x="3" y="11"/>
                    <a:pt x="1" y="6"/>
                    <a:pt x="0" y="1"/>
                  </a:cubicBezTo>
                  <a:cubicBezTo>
                    <a:pt x="0" y="9"/>
                    <a:pt x="1" y="20"/>
                    <a:pt x="12" y="22"/>
                  </a:cubicBezTo>
                  <a:cubicBezTo>
                    <a:pt x="31" y="26"/>
                    <a:pt x="38" y="7"/>
                    <a:pt x="4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Freeform 92">
              <a:extLst>
                <a:ext uri="{FF2B5EF4-FFF2-40B4-BE49-F238E27FC236}">
                  <a16:creationId xmlns:a16="http://schemas.microsoft.com/office/drawing/2014/main" id="{CB613AE9-41E3-4B40-9E9A-72C178A1D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198563"/>
              <a:ext cx="628650" cy="446088"/>
            </a:xfrm>
            <a:custGeom>
              <a:avLst/>
              <a:gdLst>
                <a:gd name="T0" fmla="*/ 2147483647 w 86"/>
                <a:gd name="T1" fmla="*/ 2147483647 h 62"/>
                <a:gd name="T2" fmla="*/ 2147483647 w 86"/>
                <a:gd name="T3" fmla="*/ 2147483647 h 62"/>
                <a:gd name="T4" fmla="*/ 2147483647 w 86"/>
                <a:gd name="T5" fmla="*/ 2147483647 h 62"/>
                <a:gd name="T6" fmla="*/ 2147483647 w 86"/>
                <a:gd name="T7" fmla="*/ 2147483647 h 62"/>
                <a:gd name="T8" fmla="*/ 2147483647 w 86"/>
                <a:gd name="T9" fmla="*/ 2147483647 h 62"/>
                <a:gd name="T10" fmla="*/ 2147483647 w 86"/>
                <a:gd name="T11" fmla="*/ 2147483647 h 62"/>
                <a:gd name="T12" fmla="*/ 2147483647 w 86"/>
                <a:gd name="T13" fmla="*/ 2147483647 h 62"/>
                <a:gd name="T14" fmla="*/ 2147483647 w 86"/>
                <a:gd name="T15" fmla="*/ 2147483647 h 62"/>
                <a:gd name="T16" fmla="*/ 2147483647 w 86"/>
                <a:gd name="T17" fmla="*/ 2147483647 h 62"/>
                <a:gd name="T18" fmla="*/ 2147483647 w 86"/>
                <a:gd name="T19" fmla="*/ 2147483647 h 62"/>
                <a:gd name="T20" fmla="*/ 2147483647 w 86"/>
                <a:gd name="T21" fmla="*/ 2147483647 h 62"/>
                <a:gd name="T22" fmla="*/ 2147483647 w 86"/>
                <a:gd name="T23" fmla="*/ 0 h 62"/>
                <a:gd name="T24" fmla="*/ 2147483647 w 86"/>
                <a:gd name="T25" fmla="*/ 2147483647 h 62"/>
                <a:gd name="T26" fmla="*/ 2147483647 w 86"/>
                <a:gd name="T27" fmla="*/ 2147483647 h 62"/>
                <a:gd name="T28" fmla="*/ 2147483647 w 86"/>
                <a:gd name="T29" fmla="*/ 2147483647 h 62"/>
                <a:gd name="T30" fmla="*/ 2147483647 w 86"/>
                <a:gd name="T31" fmla="*/ 2147483647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62"/>
                <a:gd name="T50" fmla="*/ 86 w 86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62">
                  <a:moveTo>
                    <a:pt x="9" y="30"/>
                  </a:moveTo>
                  <a:cubicBezTo>
                    <a:pt x="9" y="30"/>
                    <a:pt x="0" y="39"/>
                    <a:pt x="6" y="50"/>
                  </a:cubicBezTo>
                  <a:cubicBezTo>
                    <a:pt x="12" y="62"/>
                    <a:pt x="25" y="54"/>
                    <a:pt x="25" y="5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68" y="45"/>
                    <a:pt x="76" y="41"/>
                  </a:cubicBezTo>
                  <a:cubicBezTo>
                    <a:pt x="76" y="41"/>
                    <a:pt x="78" y="40"/>
                    <a:pt x="77" y="37"/>
                  </a:cubicBezTo>
                  <a:cubicBezTo>
                    <a:pt x="77" y="37"/>
                    <a:pt x="81" y="36"/>
                    <a:pt x="79" y="31"/>
                  </a:cubicBezTo>
                  <a:cubicBezTo>
                    <a:pt x="79" y="31"/>
                    <a:pt x="86" y="28"/>
                    <a:pt x="80" y="23"/>
                  </a:cubicBezTo>
                  <a:cubicBezTo>
                    <a:pt x="80" y="23"/>
                    <a:pt x="84" y="21"/>
                    <a:pt x="83" y="18"/>
                  </a:cubicBezTo>
                  <a:cubicBezTo>
                    <a:pt x="82" y="15"/>
                    <a:pt x="80" y="13"/>
                    <a:pt x="64" y="14"/>
                  </a:cubicBezTo>
                  <a:cubicBezTo>
                    <a:pt x="64" y="14"/>
                    <a:pt x="71" y="9"/>
                    <a:pt x="73" y="8"/>
                  </a:cubicBezTo>
                  <a:cubicBezTo>
                    <a:pt x="74" y="6"/>
                    <a:pt x="76" y="0"/>
                    <a:pt x="71" y="0"/>
                  </a:cubicBezTo>
                  <a:cubicBezTo>
                    <a:pt x="71" y="0"/>
                    <a:pt x="66" y="4"/>
                    <a:pt x="63" y="6"/>
                  </a:cubicBezTo>
                  <a:cubicBezTo>
                    <a:pt x="59" y="8"/>
                    <a:pt x="47" y="12"/>
                    <a:pt x="44" y="13"/>
                  </a:cubicBezTo>
                  <a:cubicBezTo>
                    <a:pt x="41" y="15"/>
                    <a:pt x="34" y="18"/>
                    <a:pt x="23" y="22"/>
                  </a:cubicBezTo>
                  <a:cubicBezTo>
                    <a:pt x="12" y="25"/>
                    <a:pt x="9" y="30"/>
                    <a:pt x="9" y="30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Freeform 93">
              <a:extLst>
                <a:ext uri="{FF2B5EF4-FFF2-40B4-BE49-F238E27FC236}">
                  <a16:creationId xmlns:a16="http://schemas.microsoft.com/office/drawing/2014/main" id="{DA334A29-96D1-426E-8774-FAECEB05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357313"/>
              <a:ext cx="504825" cy="287338"/>
            </a:xfrm>
            <a:custGeom>
              <a:avLst/>
              <a:gdLst>
                <a:gd name="T0" fmla="*/ 2147483647 w 69"/>
                <a:gd name="T1" fmla="*/ 2147483647 h 40"/>
                <a:gd name="T2" fmla="*/ 2147483647 w 69"/>
                <a:gd name="T3" fmla="*/ 2147483647 h 40"/>
                <a:gd name="T4" fmla="*/ 2147483647 w 69"/>
                <a:gd name="T5" fmla="*/ 2147483647 h 40"/>
                <a:gd name="T6" fmla="*/ 2147483647 w 69"/>
                <a:gd name="T7" fmla="*/ 0 h 40"/>
                <a:gd name="T8" fmla="*/ 2147483647 w 69"/>
                <a:gd name="T9" fmla="*/ 2147483647 h 40"/>
                <a:gd name="T10" fmla="*/ 2147483647 w 69"/>
                <a:gd name="T11" fmla="*/ 2147483647 h 40"/>
                <a:gd name="T12" fmla="*/ 2147483647 w 69"/>
                <a:gd name="T13" fmla="*/ 2147483647 h 40"/>
                <a:gd name="T14" fmla="*/ 2147483647 w 69"/>
                <a:gd name="T15" fmla="*/ 2147483647 h 40"/>
                <a:gd name="T16" fmla="*/ 2147483647 w 69"/>
                <a:gd name="T17" fmla="*/ 2147483647 h 40"/>
                <a:gd name="T18" fmla="*/ 2147483647 w 69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0"/>
                <a:gd name="T32" fmla="*/ 69 w 6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0">
                  <a:moveTo>
                    <a:pt x="63" y="17"/>
                  </a:moveTo>
                  <a:cubicBezTo>
                    <a:pt x="58" y="16"/>
                    <a:pt x="45" y="16"/>
                    <a:pt x="41" y="18"/>
                  </a:cubicBezTo>
                  <a:cubicBezTo>
                    <a:pt x="36" y="19"/>
                    <a:pt x="23" y="19"/>
                    <a:pt x="23" y="19"/>
                  </a:cubicBezTo>
                  <a:cubicBezTo>
                    <a:pt x="18" y="17"/>
                    <a:pt x="19" y="7"/>
                    <a:pt x="21" y="0"/>
                  </a:cubicBezTo>
                  <a:cubicBezTo>
                    <a:pt x="12" y="3"/>
                    <a:pt x="9" y="8"/>
                    <a:pt x="9" y="8"/>
                  </a:cubicBezTo>
                  <a:cubicBezTo>
                    <a:pt x="9" y="8"/>
                    <a:pt x="0" y="17"/>
                    <a:pt x="6" y="28"/>
                  </a:cubicBezTo>
                  <a:cubicBezTo>
                    <a:pt x="12" y="40"/>
                    <a:pt x="25" y="32"/>
                    <a:pt x="25" y="3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55" y="23"/>
                    <a:pt x="69" y="21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Freeform 94">
              <a:extLst>
                <a:ext uri="{FF2B5EF4-FFF2-40B4-BE49-F238E27FC236}">
                  <a16:creationId xmlns:a16="http://schemas.microsoft.com/office/drawing/2014/main" id="{A4480EF4-5BD8-44B5-B80B-876CDE97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1400176"/>
              <a:ext cx="103188" cy="22225"/>
            </a:xfrm>
            <a:custGeom>
              <a:avLst/>
              <a:gdLst>
                <a:gd name="T0" fmla="*/ 2147483647 w 14"/>
                <a:gd name="T1" fmla="*/ 2147483647 h 3"/>
                <a:gd name="T2" fmla="*/ 2147483647 w 14"/>
                <a:gd name="T3" fmla="*/ 0 h 3"/>
                <a:gd name="T4" fmla="*/ 0 w 14"/>
                <a:gd name="T5" fmla="*/ 2147483647 h 3"/>
                <a:gd name="T6" fmla="*/ 2147483647 w 14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"/>
                <a:gd name="T14" fmla="*/ 14 w 1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">
                  <a:moveTo>
                    <a:pt x="12" y="3"/>
                  </a:moveTo>
                  <a:cubicBezTo>
                    <a:pt x="12" y="3"/>
                    <a:pt x="14" y="1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7" name="Freeform 95">
              <a:extLst>
                <a:ext uri="{FF2B5EF4-FFF2-40B4-BE49-F238E27FC236}">
                  <a16:creationId xmlns:a16="http://schemas.microsoft.com/office/drawing/2014/main" id="{F812B3C1-C7DE-4FD5-B32A-48D2EEFA2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1212851"/>
              <a:ext cx="115888" cy="93663"/>
            </a:xfrm>
            <a:custGeom>
              <a:avLst/>
              <a:gdLst>
                <a:gd name="T0" fmla="*/ 2147483647 w 16"/>
                <a:gd name="T1" fmla="*/ 2147483647 h 13"/>
                <a:gd name="T2" fmla="*/ 2147483647 w 16"/>
                <a:gd name="T3" fmla="*/ 2147483647 h 13"/>
                <a:gd name="T4" fmla="*/ 2147483647 w 16"/>
                <a:gd name="T5" fmla="*/ 0 h 13"/>
                <a:gd name="T6" fmla="*/ 0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3"/>
                <a:gd name="T20" fmla="*/ 16 w 1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3">
                  <a:moveTo>
                    <a:pt x="5" y="12"/>
                  </a:moveTo>
                  <a:cubicBezTo>
                    <a:pt x="5" y="12"/>
                    <a:pt x="12" y="7"/>
                    <a:pt x="14" y="6"/>
                  </a:cubicBezTo>
                  <a:cubicBezTo>
                    <a:pt x="15" y="5"/>
                    <a:pt x="16" y="2"/>
                    <a:pt x="15" y="0"/>
                  </a:cubicBezTo>
                  <a:cubicBezTo>
                    <a:pt x="12" y="4"/>
                    <a:pt x="7" y="9"/>
                    <a:pt x="0" y="11"/>
                  </a:cubicBezTo>
                  <a:cubicBezTo>
                    <a:pt x="0" y="11"/>
                    <a:pt x="3" y="13"/>
                    <a:pt x="11" y="12"/>
                  </a:cubicBezTo>
                  <a:cubicBezTo>
                    <a:pt x="9" y="12"/>
                    <a:pt x="7" y="12"/>
                    <a:pt x="5" y="1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8" name="Freeform 96">
              <a:extLst>
                <a:ext uri="{FF2B5EF4-FFF2-40B4-BE49-F238E27FC236}">
                  <a16:creationId xmlns:a16="http://schemas.microsoft.com/office/drawing/2014/main" id="{FD23292B-59CA-4C2C-B502-97B90C363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1450976"/>
              <a:ext cx="80963" cy="14288"/>
            </a:xfrm>
            <a:custGeom>
              <a:avLst/>
              <a:gdLst>
                <a:gd name="T0" fmla="*/ 2147483647 w 11"/>
                <a:gd name="T1" fmla="*/ 2147483647 h 2"/>
                <a:gd name="T2" fmla="*/ 0 w 11"/>
                <a:gd name="T3" fmla="*/ 2147483647 h 2"/>
                <a:gd name="T4" fmla="*/ 2147483647 w 11"/>
                <a:gd name="T5" fmla="*/ 2147483647 h 2"/>
                <a:gd name="T6" fmla="*/ 2147483647 w 11"/>
                <a:gd name="T7" fmla="*/ 2147483647 h 2"/>
                <a:gd name="T8" fmla="*/ 2147483647 w 11"/>
                <a:gd name="T9" fmla="*/ 0 h 2"/>
                <a:gd name="T10" fmla="*/ 2147483647 w 1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4" y="1"/>
                  </a:moveTo>
                  <a:cubicBezTo>
                    <a:pt x="3" y="0"/>
                    <a:pt x="0" y="1"/>
                    <a:pt x="0" y="1"/>
                  </a:cubicBezTo>
                  <a:cubicBezTo>
                    <a:pt x="0" y="1"/>
                    <a:pt x="3" y="2"/>
                    <a:pt x="5" y="2"/>
                  </a:cubicBezTo>
                  <a:cubicBezTo>
                    <a:pt x="6" y="2"/>
                    <a:pt x="8" y="2"/>
                    <a:pt x="9" y="2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9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9" name="Freeform 97">
              <a:extLst>
                <a:ext uri="{FF2B5EF4-FFF2-40B4-BE49-F238E27FC236}">
                  <a16:creationId xmlns:a16="http://schemas.microsoft.com/office/drawing/2014/main" id="{750E34DB-7A49-4B1D-A6C0-D4D8608AB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" y="1335088"/>
              <a:ext cx="101600" cy="28575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2147483647 h 4"/>
                <a:gd name="T4" fmla="*/ 0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"/>
                <a:gd name="T20" fmla="*/ 14 w 1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">
                  <a:moveTo>
                    <a:pt x="14" y="0"/>
                  </a:moveTo>
                  <a:cubicBezTo>
                    <a:pt x="12" y="1"/>
                    <a:pt x="9" y="2"/>
                    <a:pt x="6" y="3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6" y="3"/>
                    <a:pt x="10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4" y="2"/>
                    <a:pt x="14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0" name="Freeform 98">
              <a:extLst>
                <a:ext uri="{FF2B5EF4-FFF2-40B4-BE49-F238E27FC236}">
                  <a16:creationId xmlns:a16="http://schemas.microsoft.com/office/drawing/2014/main" id="{C6D2EA2A-5A60-4261-AFE9-44480E82A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63" y="130176"/>
              <a:ext cx="395288" cy="547688"/>
            </a:xfrm>
            <a:custGeom>
              <a:avLst/>
              <a:gdLst>
                <a:gd name="T0" fmla="*/ 2147483647 w 54"/>
                <a:gd name="T1" fmla="*/ 2147483647 h 76"/>
                <a:gd name="T2" fmla="*/ 2147483647 w 54"/>
                <a:gd name="T3" fmla="*/ 2147483647 h 76"/>
                <a:gd name="T4" fmla="*/ 2147483647 w 54"/>
                <a:gd name="T5" fmla="*/ 2147483647 h 76"/>
                <a:gd name="T6" fmla="*/ 0 w 54"/>
                <a:gd name="T7" fmla="*/ 2147483647 h 76"/>
                <a:gd name="T8" fmla="*/ 2147483647 w 54"/>
                <a:gd name="T9" fmla="*/ 2147483647 h 76"/>
                <a:gd name="T10" fmla="*/ 2147483647 w 54"/>
                <a:gd name="T11" fmla="*/ 2147483647 h 76"/>
                <a:gd name="T12" fmla="*/ 2147483647 w 54"/>
                <a:gd name="T13" fmla="*/ 2147483647 h 76"/>
                <a:gd name="T14" fmla="*/ 2147483647 w 54"/>
                <a:gd name="T15" fmla="*/ 2147483647 h 76"/>
                <a:gd name="T16" fmla="*/ 2147483647 w 54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76"/>
                <a:gd name="T29" fmla="*/ 54 w 5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76">
                  <a:moveTo>
                    <a:pt x="17" y="2"/>
                  </a:moveTo>
                  <a:cubicBezTo>
                    <a:pt x="17" y="2"/>
                    <a:pt x="8" y="4"/>
                    <a:pt x="5" y="10"/>
                  </a:cubicBezTo>
                  <a:cubicBezTo>
                    <a:pt x="2" y="16"/>
                    <a:pt x="0" y="18"/>
                    <a:pt x="1" y="30"/>
                  </a:cubicBezTo>
                  <a:cubicBezTo>
                    <a:pt x="1" y="30"/>
                    <a:pt x="0" y="38"/>
                    <a:pt x="0" y="42"/>
                  </a:cubicBezTo>
                  <a:cubicBezTo>
                    <a:pt x="0" y="46"/>
                    <a:pt x="5" y="59"/>
                    <a:pt x="7" y="64"/>
                  </a:cubicBezTo>
                  <a:cubicBezTo>
                    <a:pt x="9" y="68"/>
                    <a:pt x="14" y="76"/>
                    <a:pt x="20" y="76"/>
                  </a:cubicBezTo>
                  <a:cubicBezTo>
                    <a:pt x="25" y="75"/>
                    <a:pt x="39" y="67"/>
                    <a:pt x="41" y="65"/>
                  </a:cubicBezTo>
                  <a:cubicBezTo>
                    <a:pt x="43" y="63"/>
                    <a:pt x="54" y="57"/>
                    <a:pt x="50" y="42"/>
                  </a:cubicBezTo>
                  <a:cubicBezTo>
                    <a:pt x="47" y="27"/>
                    <a:pt x="29" y="0"/>
                    <a:pt x="17" y="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1" name="Freeform 99">
              <a:extLst>
                <a:ext uri="{FF2B5EF4-FFF2-40B4-BE49-F238E27FC236}">
                  <a16:creationId xmlns:a16="http://schemas.microsoft.com/office/drawing/2014/main" id="{D731778F-E7EA-44D9-B065-8D064D492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1479551"/>
              <a:ext cx="103188" cy="28575"/>
            </a:xfrm>
            <a:custGeom>
              <a:avLst/>
              <a:gdLst>
                <a:gd name="T0" fmla="*/ 0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0 h 4"/>
                <a:gd name="T8" fmla="*/ 0 w 1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4"/>
                <a:gd name="T17" fmla="*/ 14 w 1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4">
                  <a:moveTo>
                    <a:pt x="0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7" y="4"/>
                    <a:pt x="11" y="3"/>
                    <a:pt x="13" y="2"/>
                  </a:cubicBezTo>
                  <a:cubicBezTo>
                    <a:pt x="13" y="2"/>
                    <a:pt x="14" y="1"/>
                    <a:pt x="14" y="0"/>
                  </a:cubicBezTo>
                  <a:cubicBezTo>
                    <a:pt x="1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2" name="Freeform 100">
              <a:extLst>
                <a:ext uri="{FF2B5EF4-FFF2-40B4-BE49-F238E27FC236}">
                  <a16:creationId xmlns:a16="http://schemas.microsoft.com/office/drawing/2014/main" id="{FEF6611D-9E52-45DA-AEBB-63C9053CB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3" y="180976"/>
              <a:ext cx="249238" cy="496888"/>
            </a:xfrm>
            <a:custGeom>
              <a:avLst/>
              <a:gdLst>
                <a:gd name="T0" fmla="*/ 2147483647 w 34"/>
                <a:gd name="T1" fmla="*/ 2147483647 h 69"/>
                <a:gd name="T2" fmla="*/ 2147483647 w 34"/>
                <a:gd name="T3" fmla="*/ 0 h 69"/>
                <a:gd name="T4" fmla="*/ 2147483647 w 34"/>
                <a:gd name="T5" fmla="*/ 2147483647 h 69"/>
                <a:gd name="T6" fmla="*/ 2147483647 w 34"/>
                <a:gd name="T7" fmla="*/ 2147483647 h 69"/>
                <a:gd name="T8" fmla="*/ 2147483647 w 34"/>
                <a:gd name="T9" fmla="*/ 2147483647 h 69"/>
                <a:gd name="T10" fmla="*/ 2147483647 w 34"/>
                <a:gd name="T11" fmla="*/ 2147483647 h 69"/>
                <a:gd name="T12" fmla="*/ 2147483647 w 34"/>
                <a:gd name="T13" fmla="*/ 2147483647 h 69"/>
                <a:gd name="T14" fmla="*/ 0 w 34"/>
                <a:gd name="T15" fmla="*/ 2147483647 h 69"/>
                <a:gd name="T16" fmla="*/ 2147483647 w 34"/>
                <a:gd name="T17" fmla="*/ 2147483647 h 69"/>
                <a:gd name="T18" fmla="*/ 2147483647 w 34"/>
                <a:gd name="T19" fmla="*/ 2147483647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69"/>
                <a:gd name="T32" fmla="*/ 34 w 34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69">
                  <a:moveTo>
                    <a:pt x="30" y="35"/>
                  </a:moveTo>
                  <a:cubicBezTo>
                    <a:pt x="28" y="25"/>
                    <a:pt x="18" y="8"/>
                    <a:pt x="9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10" y="7"/>
                    <a:pt x="11" y="20"/>
                    <a:pt x="11" y="20"/>
                  </a:cubicBezTo>
                  <a:cubicBezTo>
                    <a:pt x="11" y="20"/>
                    <a:pt x="25" y="27"/>
                    <a:pt x="21" y="29"/>
                  </a:cubicBezTo>
                  <a:cubicBezTo>
                    <a:pt x="16" y="30"/>
                    <a:pt x="14" y="35"/>
                    <a:pt x="15" y="39"/>
                  </a:cubicBezTo>
                  <a:cubicBezTo>
                    <a:pt x="16" y="43"/>
                    <a:pt x="22" y="46"/>
                    <a:pt x="19" y="53"/>
                  </a:cubicBezTo>
                  <a:cubicBezTo>
                    <a:pt x="16" y="61"/>
                    <a:pt x="0" y="69"/>
                    <a:pt x="0" y="69"/>
                  </a:cubicBezTo>
                  <a:cubicBezTo>
                    <a:pt x="5" y="68"/>
                    <a:pt x="19" y="60"/>
                    <a:pt x="21" y="58"/>
                  </a:cubicBezTo>
                  <a:cubicBezTo>
                    <a:pt x="23" y="56"/>
                    <a:pt x="34" y="50"/>
                    <a:pt x="30" y="3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3" name="Freeform 101">
              <a:extLst>
                <a:ext uri="{FF2B5EF4-FFF2-40B4-BE49-F238E27FC236}">
                  <a16:creationId xmlns:a16="http://schemas.microsoft.com/office/drawing/2014/main" id="{A7260EAE-C92E-4DC5-A02B-B41B58BD5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8" y="757238"/>
              <a:ext cx="949325" cy="989013"/>
            </a:xfrm>
            <a:custGeom>
              <a:avLst/>
              <a:gdLst>
                <a:gd name="T0" fmla="*/ 2147483647 w 130"/>
                <a:gd name="T1" fmla="*/ 2147483647 h 137"/>
                <a:gd name="T2" fmla="*/ 2147483647 w 130"/>
                <a:gd name="T3" fmla="*/ 2147483647 h 137"/>
                <a:gd name="T4" fmla="*/ 2147483647 w 130"/>
                <a:gd name="T5" fmla="*/ 2147483647 h 137"/>
                <a:gd name="T6" fmla="*/ 2147483647 w 130"/>
                <a:gd name="T7" fmla="*/ 2147483647 h 137"/>
                <a:gd name="T8" fmla="*/ 2147483647 w 130"/>
                <a:gd name="T9" fmla="*/ 2147483647 h 137"/>
                <a:gd name="T10" fmla="*/ 2147483647 w 130"/>
                <a:gd name="T11" fmla="*/ 2147483647 h 137"/>
                <a:gd name="T12" fmla="*/ 2147483647 w 130"/>
                <a:gd name="T13" fmla="*/ 2147483647 h 137"/>
                <a:gd name="T14" fmla="*/ 2147483647 w 130"/>
                <a:gd name="T15" fmla="*/ 2147483647 h 137"/>
                <a:gd name="T16" fmla="*/ 2147483647 w 130"/>
                <a:gd name="T17" fmla="*/ 2147483647 h 137"/>
                <a:gd name="T18" fmla="*/ 2147483647 w 130"/>
                <a:gd name="T19" fmla="*/ 2147483647 h 137"/>
                <a:gd name="T20" fmla="*/ 2147483647 w 130"/>
                <a:gd name="T21" fmla="*/ 2147483647 h 137"/>
                <a:gd name="T22" fmla="*/ 2147483647 w 130"/>
                <a:gd name="T23" fmla="*/ 2147483647 h 137"/>
                <a:gd name="T24" fmla="*/ 2147483647 w 130"/>
                <a:gd name="T25" fmla="*/ 2147483647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37"/>
                <a:gd name="T41" fmla="*/ 130 w 130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37">
                  <a:moveTo>
                    <a:pt x="9" y="105"/>
                  </a:moveTo>
                  <a:cubicBezTo>
                    <a:pt x="9" y="105"/>
                    <a:pt x="14" y="107"/>
                    <a:pt x="19" y="107"/>
                  </a:cubicBezTo>
                  <a:cubicBezTo>
                    <a:pt x="24" y="108"/>
                    <a:pt x="51" y="102"/>
                    <a:pt x="63" y="101"/>
                  </a:cubicBezTo>
                  <a:cubicBezTo>
                    <a:pt x="63" y="101"/>
                    <a:pt x="61" y="93"/>
                    <a:pt x="67" y="89"/>
                  </a:cubicBezTo>
                  <a:cubicBezTo>
                    <a:pt x="74" y="85"/>
                    <a:pt x="81" y="48"/>
                    <a:pt x="83" y="41"/>
                  </a:cubicBezTo>
                  <a:cubicBezTo>
                    <a:pt x="84" y="34"/>
                    <a:pt x="88" y="15"/>
                    <a:pt x="98" y="12"/>
                  </a:cubicBezTo>
                  <a:cubicBezTo>
                    <a:pt x="98" y="12"/>
                    <a:pt x="108" y="4"/>
                    <a:pt x="109" y="2"/>
                  </a:cubicBezTo>
                  <a:cubicBezTo>
                    <a:pt x="110" y="0"/>
                    <a:pt x="130" y="34"/>
                    <a:pt x="128" y="52"/>
                  </a:cubicBezTo>
                  <a:cubicBezTo>
                    <a:pt x="126" y="70"/>
                    <a:pt x="117" y="81"/>
                    <a:pt x="117" y="81"/>
                  </a:cubicBezTo>
                  <a:cubicBezTo>
                    <a:pt x="117" y="81"/>
                    <a:pt x="91" y="119"/>
                    <a:pt x="86" y="125"/>
                  </a:cubicBezTo>
                  <a:cubicBezTo>
                    <a:pt x="81" y="131"/>
                    <a:pt x="85" y="132"/>
                    <a:pt x="76" y="135"/>
                  </a:cubicBezTo>
                  <a:cubicBezTo>
                    <a:pt x="67" y="137"/>
                    <a:pt x="12" y="135"/>
                    <a:pt x="12" y="135"/>
                  </a:cubicBezTo>
                  <a:cubicBezTo>
                    <a:pt x="12" y="135"/>
                    <a:pt x="0" y="126"/>
                    <a:pt x="9" y="10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4" name="Freeform 102">
              <a:extLst>
                <a:ext uri="{FF2B5EF4-FFF2-40B4-BE49-F238E27FC236}">
                  <a16:creationId xmlns:a16="http://schemas.microsoft.com/office/drawing/2014/main" id="{31ADDA82-EDB6-4CFC-8D49-DF4DC542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757238"/>
              <a:ext cx="898525" cy="989013"/>
            </a:xfrm>
            <a:custGeom>
              <a:avLst/>
              <a:gdLst>
                <a:gd name="T0" fmla="*/ 2147483647 w 123"/>
                <a:gd name="T1" fmla="*/ 2147483647 h 137"/>
                <a:gd name="T2" fmla="*/ 2147483647 w 123"/>
                <a:gd name="T3" fmla="*/ 2147483647 h 137"/>
                <a:gd name="T4" fmla="*/ 2147483647 w 123"/>
                <a:gd name="T5" fmla="*/ 2147483647 h 137"/>
                <a:gd name="T6" fmla="*/ 2147483647 w 123"/>
                <a:gd name="T7" fmla="*/ 2147483647 h 137"/>
                <a:gd name="T8" fmla="*/ 2147483647 w 123"/>
                <a:gd name="T9" fmla="*/ 2147483647 h 137"/>
                <a:gd name="T10" fmla="*/ 2147483647 w 123"/>
                <a:gd name="T11" fmla="*/ 2147483647 h 137"/>
                <a:gd name="T12" fmla="*/ 2147483647 w 123"/>
                <a:gd name="T13" fmla="*/ 2147483647 h 137"/>
                <a:gd name="T14" fmla="*/ 2147483647 w 123"/>
                <a:gd name="T15" fmla="*/ 2147483647 h 137"/>
                <a:gd name="T16" fmla="*/ 2147483647 w 123"/>
                <a:gd name="T17" fmla="*/ 2147483647 h 137"/>
                <a:gd name="T18" fmla="*/ 2147483647 w 123"/>
                <a:gd name="T19" fmla="*/ 2147483647 h 137"/>
                <a:gd name="T20" fmla="*/ 2147483647 w 123"/>
                <a:gd name="T21" fmla="*/ 2147483647 h 137"/>
                <a:gd name="T22" fmla="*/ 2147483647 w 123"/>
                <a:gd name="T23" fmla="*/ 2147483647 h 137"/>
                <a:gd name="T24" fmla="*/ 2147483647 w 123"/>
                <a:gd name="T25" fmla="*/ 2147483647 h 137"/>
                <a:gd name="T26" fmla="*/ 2147483647 w 123"/>
                <a:gd name="T27" fmla="*/ 2147483647 h 137"/>
                <a:gd name="T28" fmla="*/ 2147483647 w 123"/>
                <a:gd name="T29" fmla="*/ 2147483647 h 137"/>
                <a:gd name="T30" fmla="*/ 2147483647 w 123"/>
                <a:gd name="T31" fmla="*/ 2147483647 h 137"/>
                <a:gd name="T32" fmla="*/ 2147483647 w 123"/>
                <a:gd name="T33" fmla="*/ 2147483647 h 137"/>
                <a:gd name="T34" fmla="*/ 2147483647 w 123"/>
                <a:gd name="T35" fmla="*/ 2147483647 h 137"/>
                <a:gd name="T36" fmla="*/ 0 w 123"/>
                <a:gd name="T37" fmla="*/ 2147483647 h 137"/>
                <a:gd name="T38" fmla="*/ 2147483647 w 123"/>
                <a:gd name="T39" fmla="*/ 2147483647 h 137"/>
                <a:gd name="T40" fmla="*/ 2147483647 w 123"/>
                <a:gd name="T41" fmla="*/ 2147483647 h 137"/>
                <a:gd name="T42" fmla="*/ 2147483647 w 123"/>
                <a:gd name="T43" fmla="*/ 2147483647 h 137"/>
                <a:gd name="T44" fmla="*/ 2147483647 w 123"/>
                <a:gd name="T45" fmla="*/ 2147483647 h 137"/>
                <a:gd name="T46" fmla="*/ 2147483647 w 123"/>
                <a:gd name="T47" fmla="*/ 2147483647 h 137"/>
                <a:gd name="T48" fmla="*/ 2147483647 w 123"/>
                <a:gd name="T49" fmla="*/ 2147483647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37"/>
                <a:gd name="T77" fmla="*/ 123 w 123"/>
                <a:gd name="T78" fmla="*/ 137 h 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37">
                  <a:moveTo>
                    <a:pt x="102" y="2"/>
                  </a:moveTo>
                  <a:cubicBezTo>
                    <a:pt x="101" y="4"/>
                    <a:pt x="91" y="12"/>
                    <a:pt x="91" y="12"/>
                  </a:cubicBezTo>
                  <a:cubicBezTo>
                    <a:pt x="85" y="14"/>
                    <a:pt x="81" y="21"/>
                    <a:pt x="79" y="29"/>
                  </a:cubicBezTo>
                  <a:cubicBezTo>
                    <a:pt x="89" y="18"/>
                    <a:pt x="99" y="22"/>
                    <a:pt x="99" y="22"/>
                  </a:cubicBezTo>
                  <a:cubicBezTo>
                    <a:pt x="99" y="29"/>
                    <a:pt x="104" y="38"/>
                    <a:pt x="105" y="42"/>
                  </a:cubicBezTo>
                  <a:cubicBezTo>
                    <a:pt x="106" y="45"/>
                    <a:pt x="90" y="47"/>
                    <a:pt x="90" y="47"/>
                  </a:cubicBezTo>
                  <a:cubicBezTo>
                    <a:pt x="109" y="49"/>
                    <a:pt x="105" y="61"/>
                    <a:pt x="105" y="61"/>
                  </a:cubicBezTo>
                  <a:cubicBezTo>
                    <a:pt x="108" y="62"/>
                    <a:pt x="103" y="70"/>
                    <a:pt x="103" y="70"/>
                  </a:cubicBezTo>
                  <a:cubicBezTo>
                    <a:pt x="90" y="69"/>
                    <a:pt x="77" y="79"/>
                    <a:pt x="77" y="79"/>
                  </a:cubicBezTo>
                  <a:cubicBezTo>
                    <a:pt x="90" y="73"/>
                    <a:pt x="96" y="76"/>
                    <a:pt x="96" y="76"/>
                  </a:cubicBezTo>
                  <a:cubicBezTo>
                    <a:pt x="85" y="75"/>
                    <a:pt x="75" y="85"/>
                    <a:pt x="75" y="85"/>
                  </a:cubicBezTo>
                  <a:cubicBezTo>
                    <a:pt x="84" y="80"/>
                    <a:pt x="96" y="82"/>
                    <a:pt x="96" y="82"/>
                  </a:cubicBezTo>
                  <a:cubicBezTo>
                    <a:pt x="81" y="85"/>
                    <a:pt x="78" y="111"/>
                    <a:pt x="78" y="111"/>
                  </a:cubicBezTo>
                  <a:cubicBezTo>
                    <a:pt x="74" y="103"/>
                    <a:pt x="64" y="101"/>
                    <a:pt x="64" y="101"/>
                  </a:cubicBezTo>
                  <a:cubicBezTo>
                    <a:pt x="81" y="113"/>
                    <a:pt x="69" y="124"/>
                    <a:pt x="65" y="124"/>
                  </a:cubicBezTo>
                  <a:cubicBezTo>
                    <a:pt x="61" y="124"/>
                    <a:pt x="54" y="111"/>
                    <a:pt x="54" y="111"/>
                  </a:cubicBezTo>
                  <a:cubicBezTo>
                    <a:pt x="53" y="113"/>
                    <a:pt x="59" y="128"/>
                    <a:pt x="57" y="128"/>
                  </a:cubicBezTo>
                  <a:cubicBezTo>
                    <a:pt x="55" y="128"/>
                    <a:pt x="34" y="131"/>
                    <a:pt x="26" y="129"/>
                  </a:cubicBezTo>
                  <a:cubicBezTo>
                    <a:pt x="21" y="127"/>
                    <a:pt x="7" y="127"/>
                    <a:pt x="0" y="127"/>
                  </a:cubicBezTo>
                  <a:cubicBezTo>
                    <a:pt x="1" y="132"/>
                    <a:pt x="5" y="135"/>
                    <a:pt x="5" y="135"/>
                  </a:cubicBezTo>
                  <a:cubicBezTo>
                    <a:pt x="5" y="135"/>
                    <a:pt x="60" y="137"/>
                    <a:pt x="69" y="135"/>
                  </a:cubicBezTo>
                  <a:cubicBezTo>
                    <a:pt x="78" y="132"/>
                    <a:pt x="74" y="131"/>
                    <a:pt x="79" y="125"/>
                  </a:cubicBezTo>
                  <a:cubicBezTo>
                    <a:pt x="84" y="119"/>
                    <a:pt x="110" y="81"/>
                    <a:pt x="110" y="81"/>
                  </a:cubicBezTo>
                  <a:cubicBezTo>
                    <a:pt x="110" y="81"/>
                    <a:pt x="119" y="70"/>
                    <a:pt x="121" y="52"/>
                  </a:cubicBezTo>
                  <a:cubicBezTo>
                    <a:pt x="123" y="34"/>
                    <a:pt x="103" y="0"/>
                    <a:pt x="10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5" name="Freeform 103">
              <a:extLst>
                <a:ext uri="{FF2B5EF4-FFF2-40B4-BE49-F238E27FC236}">
                  <a16:creationId xmlns:a16="http://schemas.microsoft.com/office/drawing/2014/main" id="{F609B9E4-5481-4583-BF35-454BAA4C6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50" y="0"/>
              <a:ext cx="620713" cy="1457325"/>
            </a:xfrm>
            <a:custGeom>
              <a:avLst/>
              <a:gdLst>
                <a:gd name="T0" fmla="*/ 0 w 85"/>
                <a:gd name="T1" fmla="*/ 2147483647 h 202"/>
                <a:gd name="T2" fmla="*/ 2147483647 w 85"/>
                <a:gd name="T3" fmla="*/ 2147483647 h 202"/>
                <a:gd name="T4" fmla="*/ 2147483647 w 85"/>
                <a:gd name="T5" fmla="*/ 2147483647 h 202"/>
                <a:gd name="T6" fmla="*/ 2147483647 w 85"/>
                <a:gd name="T7" fmla="*/ 2147483647 h 202"/>
                <a:gd name="T8" fmla="*/ 2147483647 w 85"/>
                <a:gd name="T9" fmla="*/ 2147483647 h 202"/>
                <a:gd name="T10" fmla="*/ 2147483647 w 85"/>
                <a:gd name="T11" fmla="*/ 2147483647 h 202"/>
                <a:gd name="T12" fmla="*/ 2147483647 w 85"/>
                <a:gd name="T13" fmla="*/ 2147483647 h 202"/>
                <a:gd name="T14" fmla="*/ 2147483647 w 85"/>
                <a:gd name="T15" fmla="*/ 2147483647 h 202"/>
                <a:gd name="T16" fmla="*/ 2147483647 w 85"/>
                <a:gd name="T17" fmla="*/ 2147483647 h 202"/>
                <a:gd name="T18" fmla="*/ 2147483647 w 85"/>
                <a:gd name="T19" fmla="*/ 2147483647 h 202"/>
                <a:gd name="T20" fmla="*/ 2147483647 w 85"/>
                <a:gd name="T21" fmla="*/ 2147483647 h 202"/>
                <a:gd name="T22" fmla="*/ 2147483647 w 85"/>
                <a:gd name="T23" fmla="*/ 2147483647 h 202"/>
                <a:gd name="T24" fmla="*/ 2147483647 w 85"/>
                <a:gd name="T25" fmla="*/ 2147483647 h 202"/>
                <a:gd name="T26" fmla="*/ 2147483647 w 85"/>
                <a:gd name="T27" fmla="*/ 2147483647 h 202"/>
                <a:gd name="T28" fmla="*/ 2147483647 w 85"/>
                <a:gd name="T29" fmla="*/ 2147483647 h 202"/>
                <a:gd name="T30" fmla="*/ 2147483647 w 85"/>
                <a:gd name="T31" fmla="*/ 2147483647 h 202"/>
                <a:gd name="T32" fmla="*/ 2147483647 w 85"/>
                <a:gd name="T33" fmla="*/ 2147483647 h 202"/>
                <a:gd name="T34" fmla="*/ 2147483647 w 85"/>
                <a:gd name="T35" fmla="*/ 2147483647 h 202"/>
                <a:gd name="T36" fmla="*/ 2147483647 w 85"/>
                <a:gd name="T37" fmla="*/ 2147483647 h 202"/>
                <a:gd name="T38" fmla="*/ 2147483647 w 85"/>
                <a:gd name="T39" fmla="*/ 2147483647 h 202"/>
                <a:gd name="T40" fmla="*/ 2147483647 w 85"/>
                <a:gd name="T41" fmla="*/ 2147483647 h 202"/>
                <a:gd name="T42" fmla="*/ 2147483647 w 85"/>
                <a:gd name="T43" fmla="*/ 2147483647 h 202"/>
                <a:gd name="T44" fmla="*/ 2147483647 w 85"/>
                <a:gd name="T45" fmla="*/ 2147483647 h 202"/>
                <a:gd name="T46" fmla="*/ 2147483647 w 85"/>
                <a:gd name="T47" fmla="*/ 2147483647 h 202"/>
                <a:gd name="T48" fmla="*/ 2147483647 w 85"/>
                <a:gd name="T49" fmla="*/ 2147483647 h 202"/>
                <a:gd name="T50" fmla="*/ 2147483647 w 85"/>
                <a:gd name="T51" fmla="*/ 2147483647 h 202"/>
                <a:gd name="T52" fmla="*/ 2147483647 w 85"/>
                <a:gd name="T53" fmla="*/ 2147483647 h 202"/>
                <a:gd name="T54" fmla="*/ 2147483647 w 85"/>
                <a:gd name="T55" fmla="*/ 2147483647 h 202"/>
                <a:gd name="T56" fmla="*/ 2147483647 w 85"/>
                <a:gd name="T57" fmla="*/ 2147483647 h 202"/>
                <a:gd name="T58" fmla="*/ 2147483647 w 85"/>
                <a:gd name="T59" fmla="*/ 2147483647 h 202"/>
                <a:gd name="T60" fmla="*/ 2147483647 w 85"/>
                <a:gd name="T61" fmla="*/ 2147483647 h 202"/>
                <a:gd name="T62" fmla="*/ 2147483647 w 85"/>
                <a:gd name="T63" fmla="*/ 2147483647 h 202"/>
                <a:gd name="T64" fmla="*/ 0 w 85"/>
                <a:gd name="T65" fmla="*/ 2147483647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202"/>
                <a:gd name="T101" fmla="*/ 85 w 85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202">
                  <a:moveTo>
                    <a:pt x="0" y="19"/>
                  </a:moveTo>
                  <a:cubicBezTo>
                    <a:pt x="0" y="19"/>
                    <a:pt x="3" y="26"/>
                    <a:pt x="8" y="26"/>
                  </a:cubicBezTo>
                  <a:cubicBezTo>
                    <a:pt x="13" y="26"/>
                    <a:pt x="18" y="33"/>
                    <a:pt x="18" y="41"/>
                  </a:cubicBezTo>
                  <a:cubicBezTo>
                    <a:pt x="19" y="50"/>
                    <a:pt x="19" y="54"/>
                    <a:pt x="32" y="61"/>
                  </a:cubicBezTo>
                  <a:cubicBezTo>
                    <a:pt x="32" y="61"/>
                    <a:pt x="37" y="72"/>
                    <a:pt x="32" y="77"/>
                  </a:cubicBezTo>
                  <a:cubicBezTo>
                    <a:pt x="27" y="82"/>
                    <a:pt x="16" y="94"/>
                    <a:pt x="22" y="104"/>
                  </a:cubicBezTo>
                  <a:cubicBezTo>
                    <a:pt x="27" y="114"/>
                    <a:pt x="34" y="120"/>
                    <a:pt x="26" y="128"/>
                  </a:cubicBezTo>
                  <a:cubicBezTo>
                    <a:pt x="18" y="136"/>
                    <a:pt x="15" y="143"/>
                    <a:pt x="19" y="149"/>
                  </a:cubicBezTo>
                  <a:cubicBezTo>
                    <a:pt x="22" y="156"/>
                    <a:pt x="16" y="156"/>
                    <a:pt x="14" y="161"/>
                  </a:cubicBezTo>
                  <a:cubicBezTo>
                    <a:pt x="14" y="161"/>
                    <a:pt x="20" y="157"/>
                    <a:pt x="23" y="153"/>
                  </a:cubicBezTo>
                  <a:cubicBezTo>
                    <a:pt x="26" y="148"/>
                    <a:pt x="19" y="146"/>
                    <a:pt x="22" y="141"/>
                  </a:cubicBezTo>
                  <a:cubicBezTo>
                    <a:pt x="25" y="135"/>
                    <a:pt x="38" y="129"/>
                    <a:pt x="39" y="121"/>
                  </a:cubicBezTo>
                  <a:cubicBezTo>
                    <a:pt x="39" y="113"/>
                    <a:pt x="31" y="110"/>
                    <a:pt x="34" y="106"/>
                  </a:cubicBezTo>
                  <a:cubicBezTo>
                    <a:pt x="34" y="106"/>
                    <a:pt x="39" y="100"/>
                    <a:pt x="43" y="101"/>
                  </a:cubicBezTo>
                  <a:cubicBezTo>
                    <a:pt x="48" y="102"/>
                    <a:pt x="53" y="109"/>
                    <a:pt x="51" y="112"/>
                  </a:cubicBezTo>
                  <a:cubicBezTo>
                    <a:pt x="48" y="115"/>
                    <a:pt x="42" y="120"/>
                    <a:pt x="58" y="141"/>
                  </a:cubicBezTo>
                  <a:cubicBezTo>
                    <a:pt x="58" y="141"/>
                    <a:pt x="42" y="120"/>
                    <a:pt x="55" y="113"/>
                  </a:cubicBezTo>
                  <a:cubicBezTo>
                    <a:pt x="55" y="113"/>
                    <a:pt x="62" y="116"/>
                    <a:pt x="62" y="122"/>
                  </a:cubicBezTo>
                  <a:cubicBezTo>
                    <a:pt x="62" y="128"/>
                    <a:pt x="73" y="128"/>
                    <a:pt x="74" y="150"/>
                  </a:cubicBezTo>
                  <a:cubicBezTo>
                    <a:pt x="74" y="150"/>
                    <a:pt x="72" y="176"/>
                    <a:pt x="66" y="186"/>
                  </a:cubicBezTo>
                  <a:cubicBezTo>
                    <a:pt x="66" y="186"/>
                    <a:pt x="70" y="186"/>
                    <a:pt x="70" y="190"/>
                  </a:cubicBezTo>
                  <a:cubicBezTo>
                    <a:pt x="71" y="194"/>
                    <a:pt x="67" y="199"/>
                    <a:pt x="71" y="202"/>
                  </a:cubicBezTo>
                  <a:cubicBezTo>
                    <a:pt x="71" y="202"/>
                    <a:pt x="70" y="197"/>
                    <a:pt x="75" y="190"/>
                  </a:cubicBezTo>
                  <a:cubicBezTo>
                    <a:pt x="81" y="182"/>
                    <a:pt x="75" y="175"/>
                    <a:pt x="75" y="175"/>
                  </a:cubicBezTo>
                  <a:cubicBezTo>
                    <a:pt x="75" y="175"/>
                    <a:pt x="78" y="171"/>
                    <a:pt x="81" y="168"/>
                  </a:cubicBezTo>
                  <a:cubicBezTo>
                    <a:pt x="85" y="165"/>
                    <a:pt x="84" y="150"/>
                    <a:pt x="80" y="146"/>
                  </a:cubicBezTo>
                  <a:cubicBezTo>
                    <a:pt x="77" y="142"/>
                    <a:pt x="74" y="133"/>
                    <a:pt x="75" y="129"/>
                  </a:cubicBezTo>
                  <a:cubicBezTo>
                    <a:pt x="77" y="125"/>
                    <a:pt x="78" y="113"/>
                    <a:pt x="75" y="107"/>
                  </a:cubicBezTo>
                  <a:cubicBezTo>
                    <a:pt x="72" y="101"/>
                    <a:pt x="59" y="89"/>
                    <a:pt x="58" y="85"/>
                  </a:cubicBezTo>
                  <a:cubicBezTo>
                    <a:pt x="58" y="81"/>
                    <a:pt x="54" y="69"/>
                    <a:pt x="56" y="48"/>
                  </a:cubicBezTo>
                  <a:cubicBezTo>
                    <a:pt x="58" y="27"/>
                    <a:pt x="39" y="8"/>
                    <a:pt x="33" y="4"/>
                  </a:cubicBezTo>
                  <a:cubicBezTo>
                    <a:pt x="26" y="0"/>
                    <a:pt x="17" y="1"/>
                    <a:pt x="9" y="7"/>
                  </a:cubicBezTo>
                  <a:cubicBezTo>
                    <a:pt x="1" y="14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41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6" name="Freeform 104">
              <a:extLst>
                <a:ext uri="{FF2B5EF4-FFF2-40B4-BE49-F238E27FC236}">
                  <a16:creationId xmlns:a16="http://schemas.microsoft.com/office/drawing/2014/main" id="{0BE8AD13-D782-4458-8316-4AD81792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13" y="700088"/>
              <a:ext cx="160338" cy="238125"/>
            </a:xfrm>
            <a:custGeom>
              <a:avLst/>
              <a:gdLst>
                <a:gd name="T0" fmla="*/ 2147483647 w 22"/>
                <a:gd name="T1" fmla="*/ 2147483647 h 33"/>
                <a:gd name="T2" fmla="*/ 2147483647 w 22"/>
                <a:gd name="T3" fmla="*/ 2147483647 h 33"/>
                <a:gd name="T4" fmla="*/ 2147483647 w 22"/>
                <a:gd name="T5" fmla="*/ 2147483647 h 33"/>
                <a:gd name="T6" fmla="*/ 0 w 22"/>
                <a:gd name="T7" fmla="*/ 2147483647 h 33"/>
                <a:gd name="T8" fmla="*/ 2147483647 w 22"/>
                <a:gd name="T9" fmla="*/ 2147483647 h 33"/>
                <a:gd name="T10" fmla="*/ 2147483647 w 22"/>
                <a:gd name="T11" fmla="*/ 2147483647 h 33"/>
                <a:gd name="T12" fmla="*/ 2147483647 w 22"/>
                <a:gd name="T13" fmla="*/ 2147483647 h 33"/>
                <a:gd name="T14" fmla="*/ 2147483647 w 22"/>
                <a:gd name="T15" fmla="*/ 2147483647 h 33"/>
                <a:gd name="T16" fmla="*/ 2147483647 w 22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3"/>
                <a:gd name="T29" fmla="*/ 22 w 2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3">
                  <a:moveTo>
                    <a:pt x="2" y="1"/>
                  </a:moveTo>
                  <a:cubicBezTo>
                    <a:pt x="2" y="1"/>
                    <a:pt x="8" y="10"/>
                    <a:pt x="6" y="13"/>
                  </a:cubicBezTo>
                  <a:cubicBezTo>
                    <a:pt x="6" y="13"/>
                    <a:pt x="0" y="21"/>
                    <a:pt x="1" y="24"/>
                  </a:cubicBezTo>
                  <a:cubicBezTo>
                    <a:pt x="1" y="27"/>
                    <a:pt x="2" y="31"/>
                    <a:pt x="0" y="33"/>
                  </a:cubicBezTo>
                  <a:cubicBezTo>
                    <a:pt x="0" y="33"/>
                    <a:pt x="6" y="29"/>
                    <a:pt x="6" y="26"/>
                  </a:cubicBezTo>
                  <a:cubicBezTo>
                    <a:pt x="6" y="23"/>
                    <a:pt x="7" y="17"/>
                    <a:pt x="9" y="17"/>
                  </a:cubicBezTo>
                  <a:cubicBezTo>
                    <a:pt x="11" y="16"/>
                    <a:pt x="12" y="10"/>
                    <a:pt x="15" y="10"/>
                  </a:cubicBezTo>
                  <a:cubicBezTo>
                    <a:pt x="17" y="10"/>
                    <a:pt x="22" y="5"/>
                    <a:pt x="21" y="3"/>
                  </a:cubicBezTo>
                  <a:cubicBezTo>
                    <a:pt x="2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41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7" name="Freeform 105">
              <a:extLst>
                <a:ext uri="{FF2B5EF4-FFF2-40B4-BE49-F238E27FC236}">
                  <a16:creationId xmlns:a16="http://schemas.microsoft.com/office/drawing/2014/main" id="{65E042D8-F713-4C8A-8CC7-305AAF9BA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677863"/>
              <a:ext cx="95250" cy="65088"/>
            </a:xfrm>
            <a:custGeom>
              <a:avLst/>
              <a:gdLst>
                <a:gd name="T0" fmla="*/ 2147483647 w 13"/>
                <a:gd name="T1" fmla="*/ 2147483647 h 9"/>
                <a:gd name="T2" fmla="*/ 0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3"/>
                  </a:moveTo>
                  <a:cubicBezTo>
                    <a:pt x="13" y="3"/>
                    <a:pt x="2" y="0"/>
                    <a:pt x="0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13" y="9"/>
                    <a:pt x="13" y="7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8" name="Freeform 106">
              <a:extLst>
                <a:ext uri="{FF2B5EF4-FFF2-40B4-BE49-F238E27FC236}">
                  <a16:creationId xmlns:a16="http://schemas.microsoft.com/office/drawing/2014/main" id="{32BF487F-5FE8-4FE6-929B-199BB08F6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677863"/>
              <a:ext cx="80963" cy="109538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0 w 11"/>
                <a:gd name="T7" fmla="*/ 0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2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1" y="12"/>
                    <a:pt x="10" y="6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4" y="8"/>
                    <a:pt x="3" y="11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9" name="Freeform 107">
              <a:extLst>
                <a:ext uri="{FF2B5EF4-FFF2-40B4-BE49-F238E27FC236}">
                  <a16:creationId xmlns:a16="http://schemas.microsoft.com/office/drawing/2014/main" id="{5DC0D366-A47D-4091-80F5-C5E5A3CB4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" y="4589463"/>
              <a:ext cx="620713" cy="519113"/>
            </a:xfrm>
            <a:custGeom>
              <a:avLst/>
              <a:gdLst>
                <a:gd name="T0" fmla="*/ 0 w 85"/>
                <a:gd name="T1" fmla="*/ 2147483647 h 72"/>
                <a:gd name="T2" fmla="*/ 2147483647 w 85"/>
                <a:gd name="T3" fmla="*/ 2147483647 h 72"/>
                <a:gd name="T4" fmla="*/ 2147483647 w 85"/>
                <a:gd name="T5" fmla="*/ 2147483647 h 72"/>
                <a:gd name="T6" fmla="*/ 2147483647 w 85"/>
                <a:gd name="T7" fmla="*/ 2147483647 h 72"/>
                <a:gd name="T8" fmla="*/ 2147483647 w 85"/>
                <a:gd name="T9" fmla="*/ 0 h 72"/>
                <a:gd name="T10" fmla="*/ 2147483647 w 85"/>
                <a:gd name="T11" fmla="*/ 2147483647 h 72"/>
                <a:gd name="T12" fmla="*/ 2147483647 w 85"/>
                <a:gd name="T13" fmla="*/ 2147483647 h 72"/>
                <a:gd name="T14" fmla="*/ 2147483647 w 85"/>
                <a:gd name="T15" fmla="*/ 2147483647 h 72"/>
                <a:gd name="T16" fmla="*/ 2147483647 w 85"/>
                <a:gd name="T17" fmla="*/ 2147483647 h 72"/>
                <a:gd name="T18" fmla="*/ 2147483647 w 85"/>
                <a:gd name="T19" fmla="*/ 2147483647 h 72"/>
                <a:gd name="T20" fmla="*/ 2147483647 w 85"/>
                <a:gd name="T21" fmla="*/ 2147483647 h 72"/>
                <a:gd name="T22" fmla="*/ 0 w 85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72"/>
                <a:gd name="T38" fmla="*/ 85 w 85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72">
                  <a:moveTo>
                    <a:pt x="0" y="60"/>
                  </a:moveTo>
                  <a:cubicBezTo>
                    <a:pt x="0" y="60"/>
                    <a:pt x="0" y="57"/>
                    <a:pt x="9" y="52"/>
                  </a:cubicBezTo>
                  <a:cubicBezTo>
                    <a:pt x="19" y="47"/>
                    <a:pt x="27" y="34"/>
                    <a:pt x="28" y="3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1" y="35"/>
                    <a:pt x="69" y="11"/>
                    <a:pt x="73" y="0"/>
                  </a:cubicBezTo>
                  <a:cubicBezTo>
                    <a:pt x="73" y="0"/>
                    <a:pt x="84" y="7"/>
                    <a:pt x="85" y="18"/>
                  </a:cubicBezTo>
                  <a:cubicBezTo>
                    <a:pt x="85" y="25"/>
                    <a:pt x="79" y="41"/>
                    <a:pt x="78" y="60"/>
                  </a:cubicBezTo>
                  <a:cubicBezTo>
                    <a:pt x="77" y="62"/>
                    <a:pt x="75" y="59"/>
                    <a:pt x="75" y="6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60" y="40"/>
                    <a:pt x="57" y="47"/>
                  </a:cubicBezTo>
                  <a:cubicBezTo>
                    <a:pt x="54" y="54"/>
                    <a:pt x="53" y="62"/>
                    <a:pt x="44" y="66"/>
                  </a:cubicBezTo>
                  <a:cubicBezTo>
                    <a:pt x="38" y="69"/>
                    <a:pt x="7" y="72"/>
                    <a:pt x="0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" grpId="0" bldLvl="0" autoUpdateAnimBg="0"/>
      <p:bldP spid="8245" grpId="0" bldLvl="0" autoUpdateAnimBg="0"/>
      <p:bldP spid="824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6">
            <a:extLst>
              <a:ext uri="{FF2B5EF4-FFF2-40B4-BE49-F238E27FC236}">
                <a16:creationId xmlns:a16="http://schemas.microsoft.com/office/drawing/2014/main" id="{440AC07D-A6C1-4226-AABC-FB91A1C7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7">
            <a:extLst>
              <a:ext uri="{FF2B5EF4-FFF2-40B4-BE49-F238E27FC236}">
                <a16:creationId xmlns:a16="http://schemas.microsoft.com/office/drawing/2014/main" id="{FCEB9FC5-B2D1-4A80-B0D0-9C1B925C6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2916CF8A-8FED-4833-8925-27E6D103F3A2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16452" name="矩形 1">
              <a:extLst>
                <a:ext uri="{FF2B5EF4-FFF2-40B4-BE49-F238E27FC236}">
                  <a16:creationId xmlns:a16="http://schemas.microsoft.com/office/drawing/2014/main" id="{2302E598-2802-41E3-92FC-1114DF6A2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3" name="矩形 12">
              <a:extLst>
                <a:ext uri="{FF2B5EF4-FFF2-40B4-BE49-F238E27FC236}">
                  <a16:creationId xmlns:a16="http://schemas.microsoft.com/office/drawing/2014/main" id="{CA1CD43D-2400-450C-B929-B6B9FE068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4" name="矩形 13">
              <a:extLst>
                <a:ext uri="{FF2B5EF4-FFF2-40B4-BE49-F238E27FC236}">
                  <a16:creationId xmlns:a16="http://schemas.microsoft.com/office/drawing/2014/main" id="{EF7E1C94-BA7F-4C92-85EC-FF104186A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5" name="矩形 14">
              <a:extLst>
                <a:ext uri="{FF2B5EF4-FFF2-40B4-BE49-F238E27FC236}">
                  <a16:creationId xmlns:a16="http://schemas.microsoft.com/office/drawing/2014/main" id="{D94C7428-CAA9-4298-B776-3BF082FF6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6" name="矩形 15">
              <a:extLst>
                <a:ext uri="{FF2B5EF4-FFF2-40B4-BE49-F238E27FC236}">
                  <a16:creationId xmlns:a16="http://schemas.microsoft.com/office/drawing/2014/main" id="{8835CA40-2BA7-4864-9008-48D27CFDC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7" name="矩形 16">
              <a:extLst>
                <a:ext uri="{FF2B5EF4-FFF2-40B4-BE49-F238E27FC236}">
                  <a16:creationId xmlns:a16="http://schemas.microsoft.com/office/drawing/2014/main" id="{09A90E82-1294-4C62-A29A-977225B95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8" name="矩形 17">
              <a:extLst>
                <a:ext uri="{FF2B5EF4-FFF2-40B4-BE49-F238E27FC236}">
                  <a16:creationId xmlns:a16="http://schemas.microsoft.com/office/drawing/2014/main" id="{D925983F-F892-49CF-9787-D0E3E52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9" name="矩形 18">
              <a:extLst>
                <a:ext uri="{FF2B5EF4-FFF2-40B4-BE49-F238E27FC236}">
                  <a16:creationId xmlns:a16="http://schemas.microsoft.com/office/drawing/2014/main" id="{7CCF5809-B6F9-4AA6-A8A4-157AFA711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0" name="矩形 19">
              <a:extLst>
                <a:ext uri="{FF2B5EF4-FFF2-40B4-BE49-F238E27FC236}">
                  <a16:creationId xmlns:a16="http://schemas.microsoft.com/office/drawing/2014/main" id="{22926C0C-2DB4-40EC-9C45-B24FE06CB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1" name="矩形 20">
              <a:extLst>
                <a:ext uri="{FF2B5EF4-FFF2-40B4-BE49-F238E27FC236}">
                  <a16:creationId xmlns:a16="http://schemas.microsoft.com/office/drawing/2014/main" id="{0EDAD2E6-C945-4741-B6CD-F0F517BC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2" name="矩形 21">
              <a:extLst>
                <a:ext uri="{FF2B5EF4-FFF2-40B4-BE49-F238E27FC236}">
                  <a16:creationId xmlns:a16="http://schemas.microsoft.com/office/drawing/2014/main" id="{E071746F-FD37-4CBB-9621-48B0B43D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3" name="矩形 22">
              <a:extLst>
                <a:ext uri="{FF2B5EF4-FFF2-40B4-BE49-F238E27FC236}">
                  <a16:creationId xmlns:a16="http://schemas.microsoft.com/office/drawing/2014/main" id="{A6BBDDB3-9B1C-4B17-840E-7EB32B954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4" name="矩形 23">
              <a:extLst>
                <a:ext uri="{FF2B5EF4-FFF2-40B4-BE49-F238E27FC236}">
                  <a16:creationId xmlns:a16="http://schemas.microsoft.com/office/drawing/2014/main" id="{994CD971-1FCB-425B-B942-E80E8751E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5" name="矩形 24">
              <a:extLst>
                <a:ext uri="{FF2B5EF4-FFF2-40B4-BE49-F238E27FC236}">
                  <a16:creationId xmlns:a16="http://schemas.microsoft.com/office/drawing/2014/main" id="{FEBDAE40-A85B-4E6A-BAC7-55A7E4A4B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6" name="矩形 25">
              <a:extLst>
                <a:ext uri="{FF2B5EF4-FFF2-40B4-BE49-F238E27FC236}">
                  <a16:creationId xmlns:a16="http://schemas.microsoft.com/office/drawing/2014/main" id="{69AB3B8E-2A2B-41C2-9A8D-D6AD104D4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7" name="矩形 26">
              <a:extLst>
                <a:ext uri="{FF2B5EF4-FFF2-40B4-BE49-F238E27FC236}">
                  <a16:creationId xmlns:a16="http://schemas.microsoft.com/office/drawing/2014/main" id="{420B2F36-FA2A-466D-B8A3-26517CCCB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8" name="矩形 27">
              <a:extLst>
                <a:ext uri="{FF2B5EF4-FFF2-40B4-BE49-F238E27FC236}">
                  <a16:creationId xmlns:a16="http://schemas.microsoft.com/office/drawing/2014/main" id="{30BEF282-3CD2-4091-B062-0911A0ED4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69" name="矩形 28">
              <a:extLst>
                <a:ext uri="{FF2B5EF4-FFF2-40B4-BE49-F238E27FC236}">
                  <a16:creationId xmlns:a16="http://schemas.microsoft.com/office/drawing/2014/main" id="{39E0194D-2D4D-45AE-866D-64F1429CB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70" name="矩形 29">
              <a:extLst>
                <a:ext uri="{FF2B5EF4-FFF2-40B4-BE49-F238E27FC236}">
                  <a16:creationId xmlns:a16="http://schemas.microsoft.com/office/drawing/2014/main" id="{6521D1A3-D2F1-409E-836D-6D7E84D29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71" name="矩形 30">
              <a:extLst>
                <a:ext uri="{FF2B5EF4-FFF2-40B4-BE49-F238E27FC236}">
                  <a16:creationId xmlns:a16="http://schemas.microsoft.com/office/drawing/2014/main" id="{C309F927-EE82-442A-A98B-0B769309E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72" name="矩形 34">
              <a:extLst>
                <a:ext uri="{FF2B5EF4-FFF2-40B4-BE49-F238E27FC236}">
                  <a16:creationId xmlns:a16="http://schemas.microsoft.com/office/drawing/2014/main" id="{A0D3A12E-C2C5-4AC6-AD35-B5E2BD17E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389" name="Group 26">
            <a:extLst>
              <a:ext uri="{FF2B5EF4-FFF2-40B4-BE49-F238E27FC236}">
                <a16:creationId xmlns:a16="http://schemas.microsoft.com/office/drawing/2014/main" id="{CBF9E709-E27B-4C08-A88E-1A2427966889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16431" name="矩形 36">
              <a:extLst>
                <a:ext uri="{FF2B5EF4-FFF2-40B4-BE49-F238E27FC236}">
                  <a16:creationId xmlns:a16="http://schemas.microsoft.com/office/drawing/2014/main" id="{1D4B4CBB-21FF-447B-8AF5-C0052F29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2" name="矩形 37">
              <a:extLst>
                <a:ext uri="{FF2B5EF4-FFF2-40B4-BE49-F238E27FC236}">
                  <a16:creationId xmlns:a16="http://schemas.microsoft.com/office/drawing/2014/main" id="{C2369FA6-1750-4226-87DC-569313F3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3" name="矩形 38">
              <a:extLst>
                <a:ext uri="{FF2B5EF4-FFF2-40B4-BE49-F238E27FC236}">
                  <a16:creationId xmlns:a16="http://schemas.microsoft.com/office/drawing/2014/main" id="{D815E6CD-5F9F-46F9-B680-11B56C77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4" name="矩形 39">
              <a:extLst>
                <a:ext uri="{FF2B5EF4-FFF2-40B4-BE49-F238E27FC236}">
                  <a16:creationId xmlns:a16="http://schemas.microsoft.com/office/drawing/2014/main" id="{CD23E19F-281D-4A69-A8BA-A9439FAEA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5" name="矩形 40">
              <a:extLst>
                <a:ext uri="{FF2B5EF4-FFF2-40B4-BE49-F238E27FC236}">
                  <a16:creationId xmlns:a16="http://schemas.microsoft.com/office/drawing/2014/main" id="{6FDCFCA0-E4B4-4C98-8D69-E97EADA23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6" name="矩形 41">
              <a:extLst>
                <a:ext uri="{FF2B5EF4-FFF2-40B4-BE49-F238E27FC236}">
                  <a16:creationId xmlns:a16="http://schemas.microsoft.com/office/drawing/2014/main" id="{02F7F714-104B-4B89-8ABA-DADF8D087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7" name="矩形 42">
              <a:extLst>
                <a:ext uri="{FF2B5EF4-FFF2-40B4-BE49-F238E27FC236}">
                  <a16:creationId xmlns:a16="http://schemas.microsoft.com/office/drawing/2014/main" id="{30243CA1-70A4-44C6-9E5B-4A1353CE4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8" name="矩形 43">
              <a:extLst>
                <a:ext uri="{FF2B5EF4-FFF2-40B4-BE49-F238E27FC236}">
                  <a16:creationId xmlns:a16="http://schemas.microsoft.com/office/drawing/2014/main" id="{3FCB1151-9957-4FD4-98E4-48FCDFF6F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39" name="矩形 44">
              <a:extLst>
                <a:ext uri="{FF2B5EF4-FFF2-40B4-BE49-F238E27FC236}">
                  <a16:creationId xmlns:a16="http://schemas.microsoft.com/office/drawing/2014/main" id="{917A61BC-2304-446B-BA99-988F7AC70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0" name="矩形 45">
              <a:extLst>
                <a:ext uri="{FF2B5EF4-FFF2-40B4-BE49-F238E27FC236}">
                  <a16:creationId xmlns:a16="http://schemas.microsoft.com/office/drawing/2014/main" id="{96B1DCBD-81E8-41AC-AC8C-1A704BE0E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1" name="矩形 46">
              <a:extLst>
                <a:ext uri="{FF2B5EF4-FFF2-40B4-BE49-F238E27FC236}">
                  <a16:creationId xmlns:a16="http://schemas.microsoft.com/office/drawing/2014/main" id="{928B45FF-98A2-460B-A474-EAA2ACD4A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2" name="矩形 47">
              <a:extLst>
                <a:ext uri="{FF2B5EF4-FFF2-40B4-BE49-F238E27FC236}">
                  <a16:creationId xmlns:a16="http://schemas.microsoft.com/office/drawing/2014/main" id="{CFC3ACC3-741C-4902-96CB-5F3D0EF0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3" name="矩形 48">
              <a:extLst>
                <a:ext uri="{FF2B5EF4-FFF2-40B4-BE49-F238E27FC236}">
                  <a16:creationId xmlns:a16="http://schemas.microsoft.com/office/drawing/2014/main" id="{18BEC404-045B-40FB-AC72-15C1BD06D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4" name="矩形 49">
              <a:extLst>
                <a:ext uri="{FF2B5EF4-FFF2-40B4-BE49-F238E27FC236}">
                  <a16:creationId xmlns:a16="http://schemas.microsoft.com/office/drawing/2014/main" id="{6A58AA50-9FF9-4E7A-809B-45D87628F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5" name="矩形 50">
              <a:extLst>
                <a:ext uri="{FF2B5EF4-FFF2-40B4-BE49-F238E27FC236}">
                  <a16:creationId xmlns:a16="http://schemas.microsoft.com/office/drawing/2014/main" id="{A2F60888-4EF8-41A8-B09E-DFC8115B0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6" name="矩形 51">
              <a:extLst>
                <a:ext uri="{FF2B5EF4-FFF2-40B4-BE49-F238E27FC236}">
                  <a16:creationId xmlns:a16="http://schemas.microsoft.com/office/drawing/2014/main" id="{D254AEE2-B847-4B27-A878-A7A48D0EC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7" name="矩形 52">
              <a:extLst>
                <a:ext uri="{FF2B5EF4-FFF2-40B4-BE49-F238E27FC236}">
                  <a16:creationId xmlns:a16="http://schemas.microsoft.com/office/drawing/2014/main" id="{E81BBA1D-D711-4274-BA7C-255F451B9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8" name="矩形 53">
              <a:extLst>
                <a:ext uri="{FF2B5EF4-FFF2-40B4-BE49-F238E27FC236}">
                  <a16:creationId xmlns:a16="http://schemas.microsoft.com/office/drawing/2014/main" id="{08FCF0C2-EBE1-4252-98EC-D2471EE9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49" name="矩形 54">
              <a:extLst>
                <a:ext uri="{FF2B5EF4-FFF2-40B4-BE49-F238E27FC236}">
                  <a16:creationId xmlns:a16="http://schemas.microsoft.com/office/drawing/2014/main" id="{76A40034-FADA-406D-BAFC-B41E80314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0" name="矩形 55">
              <a:extLst>
                <a:ext uri="{FF2B5EF4-FFF2-40B4-BE49-F238E27FC236}">
                  <a16:creationId xmlns:a16="http://schemas.microsoft.com/office/drawing/2014/main" id="{0E072D71-2768-427A-A788-D52AE471C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51" name="矩形 56">
              <a:extLst>
                <a:ext uri="{FF2B5EF4-FFF2-40B4-BE49-F238E27FC236}">
                  <a16:creationId xmlns:a16="http://schemas.microsoft.com/office/drawing/2014/main" id="{A5788AB9-427E-4299-9C25-56292415B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0" name="矩形 19">
            <a:extLst>
              <a:ext uri="{FF2B5EF4-FFF2-40B4-BE49-F238E27FC236}">
                <a16:creationId xmlns:a16="http://schemas.microsoft.com/office/drawing/2014/main" id="{5A7DF52D-4131-43D9-9DAE-4267B83BE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文本框 20">
            <a:extLst>
              <a:ext uri="{FF2B5EF4-FFF2-40B4-BE49-F238E27FC236}">
                <a16:creationId xmlns:a16="http://schemas.microsoft.com/office/drawing/2014/main" id="{A03D7ED4-C4AC-4B94-A6DC-0E01F5FE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6392" name="矩形 21">
            <a:extLst>
              <a:ext uri="{FF2B5EF4-FFF2-40B4-BE49-F238E27FC236}">
                <a16:creationId xmlns:a16="http://schemas.microsoft.com/office/drawing/2014/main" id="{DBD5960C-3DB2-4684-AFA6-1206CCE9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文本框 1">
            <a:extLst>
              <a:ext uri="{FF2B5EF4-FFF2-40B4-BE49-F238E27FC236}">
                <a16:creationId xmlns:a16="http://schemas.microsoft.com/office/drawing/2014/main" id="{A396EAAD-D61F-4460-A2A4-21B78C80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292100"/>
            <a:ext cx="43359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Summary of papers</a:t>
            </a:r>
          </a:p>
        </p:txBody>
      </p:sp>
      <p:pic>
        <p:nvPicPr>
          <p:cNvPr id="9268" name="图片 186">
            <a:extLst>
              <a:ext uri="{FF2B5EF4-FFF2-40B4-BE49-F238E27FC236}">
                <a16:creationId xmlns:a16="http://schemas.microsoft.com/office/drawing/2014/main" id="{6148947A-9604-465F-86C9-40EA7B7D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13425" b="3401"/>
          <a:stretch>
            <a:fillRect/>
          </a:stretch>
        </p:blipFill>
        <p:spPr bwMode="auto">
          <a:xfrm>
            <a:off x="3440113" y="1412875"/>
            <a:ext cx="53101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图片 187">
            <a:extLst>
              <a:ext uri="{FF2B5EF4-FFF2-40B4-BE49-F238E27FC236}">
                <a16:creationId xmlns:a16="http://schemas.microsoft.com/office/drawing/2014/main" id="{76C01C3D-9987-4997-8ABA-EC3384E0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773238"/>
            <a:ext cx="489585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4">
            <a:extLst>
              <a:ext uri="{FF2B5EF4-FFF2-40B4-BE49-F238E27FC236}">
                <a16:creationId xmlns:a16="http://schemas.microsoft.com/office/drawing/2014/main" id="{4CEF0F6E-3751-44E4-A58E-88F61D37966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857375"/>
            <a:ext cx="2736851" cy="720725"/>
            <a:chOff x="0" y="0"/>
            <a:chExt cx="2738624" cy="720080"/>
          </a:xfrm>
        </p:grpSpPr>
        <p:sp>
          <p:nvSpPr>
            <p:cNvPr id="16427" name="矩形 189">
              <a:extLst>
                <a:ext uri="{FF2B5EF4-FFF2-40B4-BE49-F238E27FC236}">
                  <a16:creationId xmlns:a16="http://schemas.microsoft.com/office/drawing/2014/main" id="{D13FAB17-C333-418B-897C-CD4B4F987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34912" cy="720080"/>
            </a:xfrm>
            <a:prstGeom prst="rect">
              <a:avLst/>
            </a:prstGeom>
            <a:solidFill>
              <a:srgbClr val="CD6740"/>
            </a:solidFill>
            <a:ln w="12700">
              <a:solidFill>
                <a:srgbClr val="E5255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28" name="矩形 190">
              <a:extLst>
                <a:ext uri="{FF2B5EF4-FFF2-40B4-BE49-F238E27FC236}">
                  <a16:creationId xmlns:a16="http://schemas.microsoft.com/office/drawing/2014/main" id="{A214AA2C-E006-4F69-8755-F640EFCD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12" y="0"/>
              <a:ext cx="1800200" cy="720080"/>
            </a:xfrm>
            <a:prstGeom prst="rect">
              <a:avLst/>
            </a:prstGeom>
            <a:solidFill>
              <a:srgbClr val="50576A"/>
            </a:solidFill>
            <a:ln w="12700">
              <a:solidFill>
                <a:srgbClr val="50576A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29" name="文本框 191">
              <a:extLst>
                <a:ext uri="{FF2B5EF4-FFF2-40B4-BE49-F238E27FC236}">
                  <a16:creationId xmlns:a16="http://schemas.microsoft.com/office/drawing/2014/main" id="{78B87E41-643C-4E44-AE47-CFFD7C6F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16" y="144596"/>
              <a:ext cx="187220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 click this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title click here to add</a:t>
              </a:r>
              <a:endParaRPr lang="en-US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6430" name="图片 192">
              <a:extLst>
                <a:ext uri="{FF2B5EF4-FFF2-40B4-BE49-F238E27FC236}">
                  <a16:creationId xmlns:a16="http://schemas.microsoft.com/office/drawing/2014/main" id="{2E6715A2-AFEB-482D-B757-5ED8F661E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4" y="63230"/>
              <a:ext cx="609524" cy="6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9">
            <a:extLst>
              <a:ext uri="{FF2B5EF4-FFF2-40B4-BE49-F238E27FC236}">
                <a16:creationId xmlns:a16="http://schemas.microsoft.com/office/drawing/2014/main" id="{1DFA9E78-29FC-44A9-833F-06413437A6C8}"/>
              </a:ext>
            </a:extLst>
          </p:cNvPr>
          <p:cNvGrpSpPr>
            <a:grpSpLocks/>
          </p:cNvGrpSpPr>
          <p:nvPr/>
        </p:nvGrpSpPr>
        <p:grpSpPr bwMode="auto">
          <a:xfrm>
            <a:off x="0" y="2784475"/>
            <a:ext cx="2738438" cy="720725"/>
            <a:chOff x="0" y="0"/>
            <a:chExt cx="2738624" cy="720080"/>
          </a:xfrm>
        </p:grpSpPr>
        <p:grpSp>
          <p:nvGrpSpPr>
            <p:cNvPr id="16422" name="Group 60">
              <a:extLst>
                <a:ext uri="{FF2B5EF4-FFF2-40B4-BE49-F238E27FC236}">
                  <a16:creationId xmlns:a16="http://schemas.microsoft.com/office/drawing/2014/main" id="{3C73D22F-C19A-472B-8B1B-835C245F9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6424" name="矩形 196">
                <a:extLst>
                  <a:ext uri="{FF2B5EF4-FFF2-40B4-BE49-F238E27FC236}">
                    <a16:creationId xmlns:a16="http://schemas.microsoft.com/office/drawing/2014/main" id="{CAAFB53E-02B0-4CA8-BB9C-B903FFA43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AFB834"/>
              </a:solidFill>
              <a:ln w="12700">
                <a:solidFill>
                  <a:srgbClr val="AFB83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5" name="矩形 197">
                <a:extLst>
                  <a:ext uri="{FF2B5EF4-FFF2-40B4-BE49-F238E27FC236}">
                    <a16:creationId xmlns:a16="http://schemas.microsoft.com/office/drawing/2014/main" id="{4E0BBBC4-CC8A-453E-A0B3-C4B650E54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6" name="文本框 198">
                <a:extLst>
                  <a:ext uri="{FF2B5EF4-FFF2-40B4-BE49-F238E27FC236}">
                    <a16:creationId xmlns:a16="http://schemas.microsoft.com/office/drawing/2014/main" id="{1A39C2DD-0518-4515-A032-F08E1CCCF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16" y="144596"/>
                <a:ext cx="187220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 click this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click here to add</a:t>
                </a:r>
                <a:endParaRPr lang="en-US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6423" name="图片 195">
              <a:extLst>
                <a:ext uri="{FF2B5EF4-FFF2-40B4-BE49-F238E27FC236}">
                  <a16:creationId xmlns:a16="http://schemas.microsoft.com/office/drawing/2014/main" id="{400868C9-6B56-493B-AB9F-9BF34B041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9" y="144596"/>
              <a:ext cx="492120" cy="49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5">
            <a:extLst>
              <a:ext uri="{FF2B5EF4-FFF2-40B4-BE49-F238E27FC236}">
                <a16:creationId xmlns:a16="http://schemas.microsoft.com/office/drawing/2014/main" id="{FC0BF3B1-F8C5-403D-82A9-07D942989252}"/>
              </a:ext>
            </a:extLst>
          </p:cNvPr>
          <p:cNvGrpSpPr>
            <a:grpSpLocks/>
          </p:cNvGrpSpPr>
          <p:nvPr/>
        </p:nvGrpSpPr>
        <p:grpSpPr bwMode="auto">
          <a:xfrm>
            <a:off x="0" y="3717925"/>
            <a:ext cx="2738438" cy="719138"/>
            <a:chOff x="0" y="0"/>
            <a:chExt cx="2738624" cy="720080"/>
          </a:xfrm>
        </p:grpSpPr>
        <p:grpSp>
          <p:nvGrpSpPr>
            <p:cNvPr id="16417" name="Group 66">
              <a:extLst>
                <a:ext uri="{FF2B5EF4-FFF2-40B4-BE49-F238E27FC236}">
                  <a16:creationId xmlns:a16="http://schemas.microsoft.com/office/drawing/2014/main" id="{0BC2CF8A-364C-4613-B665-E2DB3B1F3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6419" name="矩形 202">
                <a:extLst>
                  <a:ext uri="{FF2B5EF4-FFF2-40B4-BE49-F238E27FC236}">
                    <a16:creationId xmlns:a16="http://schemas.microsoft.com/office/drawing/2014/main" id="{A594F0BC-9B4A-4678-A734-78CF8C6DF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F79E1E"/>
              </a:solidFill>
              <a:ln w="12700">
                <a:solidFill>
                  <a:srgbClr val="F79E1E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0" name="矩形 203">
                <a:extLst>
                  <a:ext uri="{FF2B5EF4-FFF2-40B4-BE49-F238E27FC236}">
                    <a16:creationId xmlns:a16="http://schemas.microsoft.com/office/drawing/2014/main" id="{6E67F3EB-A54E-4399-A96A-4A4FD52EF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1" name="文本框 204">
                <a:extLst>
                  <a:ext uri="{FF2B5EF4-FFF2-40B4-BE49-F238E27FC236}">
                    <a16:creationId xmlns:a16="http://schemas.microsoft.com/office/drawing/2014/main" id="{1E934712-9315-4212-8A02-4F8530000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16" y="144596"/>
                <a:ext cx="187220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 click this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click here to add</a:t>
                </a:r>
                <a:endParaRPr lang="en-US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6418" name="图片 201">
              <a:extLst>
                <a:ext uri="{FF2B5EF4-FFF2-40B4-BE49-F238E27FC236}">
                  <a16:creationId xmlns:a16="http://schemas.microsoft.com/office/drawing/2014/main" id="{8C6B05AA-3C3B-46D4-B94A-CDD16BE03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6" y="88845"/>
              <a:ext cx="542387" cy="5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1">
            <a:extLst>
              <a:ext uri="{FF2B5EF4-FFF2-40B4-BE49-F238E27FC236}">
                <a16:creationId xmlns:a16="http://schemas.microsoft.com/office/drawing/2014/main" id="{A444298D-011E-4398-9A63-6FBBCE5CDC6C}"/>
              </a:ext>
            </a:extLst>
          </p:cNvPr>
          <p:cNvGrpSpPr>
            <a:grpSpLocks/>
          </p:cNvGrpSpPr>
          <p:nvPr/>
        </p:nvGrpSpPr>
        <p:grpSpPr bwMode="auto">
          <a:xfrm>
            <a:off x="9534525" y="1865313"/>
            <a:ext cx="2641600" cy="720725"/>
            <a:chOff x="0" y="0"/>
            <a:chExt cx="2641307" cy="720080"/>
          </a:xfrm>
        </p:grpSpPr>
        <p:grpSp>
          <p:nvGrpSpPr>
            <p:cNvPr id="16412" name="Group 72">
              <a:extLst>
                <a:ext uri="{FF2B5EF4-FFF2-40B4-BE49-F238E27FC236}">
                  <a16:creationId xmlns:a16="http://schemas.microsoft.com/office/drawing/2014/main" id="{D0E0F94F-F0A8-4D76-9890-6943CDF9C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41307" cy="720080"/>
              <a:chOff x="0" y="0"/>
              <a:chExt cx="2641307" cy="720080"/>
            </a:xfrm>
          </p:grpSpPr>
          <p:sp>
            <p:nvSpPr>
              <p:cNvPr id="16414" name="矩形 208">
                <a:extLst>
                  <a:ext uri="{FF2B5EF4-FFF2-40B4-BE49-F238E27FC236}">
                    <a16:creationId xmlns:a16="http://schemas.microsoft.com/office/drawing/2014/main" id="{A4BB80DD-7FA0-4C87-AF77-F55E60F7D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395" y="0"/>
                <a:ext cx="834912" cy="720080"/>
              </a:xfrm>
              <a:prstGeom prst="rect">
                <a:avLst/>
              </a:prstGeom>
              <a:solidFill>
                <a:srgbClr val="54B391"/>
              </a:solidFill>
              <a:ln w="12700">
                <a:solidFill>
                  <a:srgbClr val="54B39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5" name="矩形 209">
                <a:extLst>
                  <a:ext uri="{FF2B5EF4-FFF2-40B4-BE49-F238E27FC236}">
                    <a16:creationId xmlns:a16="http://schemas.microsoft.com/office/drawing/2014/main" id="{CEFA39C5-2A19-4E1F-996B-DC58E2C11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6" name="文本框 210">
                <a:extLst>
                  <a:ext uri="{FF2B5EF4-FFF2-40B4-BE49-F238E27FC236}">
                    <a16:creationId xmlns:a16="http://schemas.microsoft.com/office/drawing/2014/main" id="{7B2FF515-58B1-42E7-95FE-0A96F516C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2" y="144596"/>
                <a:ext cx="187220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 click this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click here to add</a:t>
                </a:r>
                <a:endParaRPr lang="en-US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6413" name="图片 207">
              <a:extLst>
                <a:ext uri="{FF2B5EF4-FFF2-40B4-BE49-F238E27FC236}">
                  <a16:creationId xmlns:a16="http://schemas.microsoft.com/office/drawing/2014/main" id="{EE234AA2-8B1F-41E4-8576-D6386A955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487" y="119869"/>
              <a:ext cx="524953" cy="52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77">
            <a:extLst>
              <a:ext uri="{FF2B5EF4-FFF2-40B4-BE49-F238E27FC236}">
                <a16:creationId xmlns:a16="http://schemas.microsoft.com/office/drawing/2014/main" id="{48D7BFB1-2F94-46ED-91D7-F4B6261CB504}"/>
              </a:ext>
            </a:extLst>
          </p:cNvPr>
          <p:cNvGrpSpPr>
            <a:grpSpLocks/>
          </p:cNvGrpSpPr>
          <p:nvPr/>
        </p:nvGrpSpPr>
        <p:grpSpPr bwMode="auto">
          <a:xfrm>
            <a:off x="9532938" y="2784475"/>
            <a:ext cx="2641600" cy="720725"/>
            <a:chOff x="0" y="0"/>
            <a:chExt cx="2641307" cy="720080"/>
          </a:xfrm>
        </p:grpSpPr>
        <p:grpSp>
          <p:nvGrpSpPr>
            <p:cNvPr id="16407" name="Group 78">
              <a:extLst>
                <a:ext uri="{FF2B5EF4-FFF2-40B4-BE49-F238E27FC236}">
                  <a16:creationId xmlns:a16="http://schemas.microsoft.com/office/drawing/2014/main" id="{2C34B1A4-AFC3-4AC1-82B8-63C8462A6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41307" cy="720080"/>
              <a:chOff x="0" y="0"/>
              <a:chExt cx="2641307" cy="720080"/>
            </a:xfrm>
          </p:grpSpPr>
          <p:sp>
            <p:nvSpPr>
              <p:cNvPr id="16409" name="矩形 214">
                <a:extLst>
                  <a:ext uri="{FF2B5EF4-FFF2-40B4-BE49-F238E27FC236}">
                    <a16:creationId xmlns:a16="http://schemas.microsoft.com/office/drawing/2014/main" id="{B2E2DAEB-DC9D-4505-960C-A46E0C312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395" y="0"/>
                <a:ext cx="834912" cy="720080"/>
              </a:xfrm>
              <a:prstGeom prst="rect">
                <a:avLst/>
              </a:prstGeom>
              <a:solidFill>
                <a:srgbClr val="F79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0" name="矩形 215">
                <a:extLst>
                  <a:ext uri="{FF2B5EF4-FFF2-40B4-BE49-F238E27FC236}">
                    <a16:creationId xmlns:a16="http://schemas.microsoft.com/office/drawing/2014/main" id="{1CE8621B-4B2E-40F7-858D-5170CC210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1" name="文本框 216">
                <a:extLst>
                  <a:ext uri="{FF2B5EF4-FFF2-40B4-BE49-F238E27FC236}">
                    <a16:creationId xmlns:a16="http://schemas.microsoft.com/office/drawing/2014/main" id="{E45A4971-7E93-4794-9B5D-DBE8748A7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2" y="144596"/>
                <a:ext cx="187220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 click this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click here to add</a:t>
                </a:r>
                <a:endParaRPr lang="en-US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6408" name="图片 213">
              <a:extLst>
                <a:ext uri="{FF2B5EF4-FFF2-40B4-BE49-F238E27FC236}">
                  <a16:creationId xmlns:a16="http://schemas.microsoft.com/office/drawing/2014/main" id="{B4184987-6675-4EE8-8A74-E20542CB3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94" y="90047"/>
              <a:ext cx="562802" cy="55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04BFB877-3916-401D-A89F-A6AE03EA21A9}"/>
              </a:ext>
            </a:extLst>
          </p:cNvPr>
          <p:cNvGrpSpPr>
            <a:grpSpLocks/>
          </p:cNvGrpSpPr>
          <p:nvPr/>
        </p:nvGrpSpPr>
        <p:grpSpPr bwMode="auto">
          <a:xfrm>
            <a:off x="9532938" y="3703638"/>
            <a:ext cx="2641600" cy="719137"/>
            <a:chOff x="0" y="0"/>
            <a:chExt cx="2641307" cy="720080"/>
          </a:xfrm>
        </p:grpSpPr>
        <p:grpSp>
          <p:nvGrpSpPr>
            <p:cNvPr id="16402" name="Group 84">
              <a:extLst>
                <a:ext uri="{FF2B5EF4-FFF2-40B4-BE49-F238E27FC236}">
                  <a16:creationId xmlns:a16="http://schemas.microsoft.com/office/drawing/2014/main" id="{BE688E39-16E9-424A-8FAF-17134E4CC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41307" cy="720080"/>
              <a:chOff x="0" y="0"/>
              <a:chExt cx="2641307" cy="720080"/>
            </a:xfrm>
          </p:grpSpPr>
          <p:sp>
            <p:nvSpPr>
              <p:cNvPr id="16404" name="矩形 220">
                <a:extLst>
                  <a:ext uri="{FF2B5EF4-FFF2-40B4-BE49-F238E27FC236}">
                    <a16:creationId xmlns:a16="http://schemas.microsoft.com/office/drawing/2014/main" id="{A41CFAB4-2FD1-4A4F-A47B-057FA757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395" y="0"/>
                <a:ext cx="834912" cy="720080"/>
              </a:xfrm>
              <a:prstGeom prst="rect">
                <a:avLst/>
              </a:prstGeom>
              <a:solidFill>
                <a:srgbClr val="E5255A"/>
              </a:solidFill>
              <a:ln w="12700">
                <a:solidFill>
                  <a:srgbClr val="E5255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5" name="矩形 221">
                <a:extLst>
                  <a:ext uri="{FF2B5EF4-FFF2-40B4-BE49-F238E27FC236}">
                    <a16:creationId xmlns:a16="http://schemas.microsoft.com/office/drawing/2014/main" id="{E4D6A910-E28D-40A3-A493-C7180DD8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6" name="文本框 222">
                <a:extLst>
                  <a:ext uri="{FF2B5EF4-FFF2-40B4-BE49-F238E27FC236}">
                    <a16:creationId xmlns:a16="http://schemas.microsoft.com/office/drawing/2014/main" id="{5C587105-056A-45DE-A558-2CDA25027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2" y="144596"/>
                <a:ext cx="187220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 click this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title click here to add</a:t>
                </a:r>
                <a:endParaRPr lang="en-US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6403" name="图片 219">
              <a:extLst>
                <a:ext uri="{FF2B5EF4-FFF2-40B4-BE49-F238E27FC236}">
                  <a16:creationId xmlns:a16="http://schemas.microsoft.com/office/drawing/2014/main" id="{A9A10531-E4F8-4068-9B94-94F82F48E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517" y="111165"/>
              <a:ext cx="500352" cy="50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">
            <a:extLst>
              <a:ext uri="{FF2B5EF4-FFF2-40B4-BE49-F238E27FC236}">
                <a16:creationId xmlns:a16="http://schemas.microsoft.com/office/drawing/2014/main" id="{4356C965-3AE2-41A5-9657-EF58175B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7">
            <a:extLst>
              <a:ext uri="{FF2B5EF4-FFF2-40B4-BE49-F238E27FC236}">
                <a16:creationId xmlns:a16="http://schemas.microsoft.com/office/drawing/2014/main" id="{FF905660-82B9-469E-945B-35CC3BD27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A23EEFAF-DBF6-436C-997C-6B851BBAE181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17463" name="矩形 1">
              <a:extLst>
                <a:ext uri="{FF2B5EF4-FFF2-40B4-BE49-F238E27FC236}">
                  <a16:creationId xmlns:a16="http://schemas.microsoft.com/office/drawing/2014/main" id="{2EDBD3B9-220A-4C78-9593-D1C6F64F8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4" name="矩形 12">
              <a:extLst>
                <a:ext uri="{FF2B5EF4-FFF2-40B4-BE49-F238E27FC236}">
                  <a16:creationId xmlns:a16="http://schemas.microsoft.com/office/drawing/2014/main" id="{2576CAFD-4E5C-4AFF-8702-1B39584C6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5" name="矩形 13">
              <a:extLst>
                <a:ext uri="{FF2B5EF4-FFF2-40B4-BE49-F238E27FC236}">
                  <a16:creationId xmlns:a16="http://schemas.microsoft.com/office/drawing/2014/main" id="{8C43C6C7-46F3-44D7-8114-65386114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6" name="矩形 14">
              <a:extLst>
                <a:ext uri="{FF2B5EF4-FFF2-40B4-BE49-F238E27FC236}">
                  <a16:creationId xmlns:a16="http://schemas.microsoft.com/office/drawing/2014/main" id="{8AEC380F-94EB-4511-9A19-0FA78FEA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7" name="矩形 15">
              <a:extLst>
                <a:ext uri="{FF2B5EF4-FFF2-40B4-BE49-F238E27FC236}">
                  <a16:creationId xmlns:a16="http://schemas.microsoft.com/office/drawing/2014/main" id="{AFABDE7D-A576-44C3-BBD5-FF4706E03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8" name="矩形 16">
              <a:extLst>
                <a:ext uri="{FF2B5EF4-FFF2-40B4-BE49-F238E27FC236}">
                  <a16:creationId xmlns:a16="http://schemas.microsoft.com/office/drawing/2014/main" id="{7EDA1DE7-6DAB-459B-9794-1CA0A53D3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9" name="矩形 17">
              <a:extLst>
                <a:ext uri="{FF2B5EF4-FFF2-40B4-BE49-F238E27FC236}">
                  <a16:creationId xmlns:a16="http://schemas.microsoft.com/office/drawing/2014/main" id="{2F5C8A60-399F-4509-AD94-3D72680E6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0" name="矩形 18">
              <a:extLst>
                <a:ext uri="{FF2B5EF4-FFF2-40B4-BE49-F238E27FC236}">
                  <a16:creationId xmlns:a16="http://schemas.microsoft.com/office/drawing/2014/main" id="{93C326E8-34E1-4EB6-B22B-2E19BA681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1" name="矩形 19">
              <a:extLst>
                <a:ext uri="{FF2B5EF4-FFF2-40B4-BE49-F238E27FC236}">
                  <a16:creationId xmlns:a16="http://schemas.microsoft.com/office/drawing/2014/main" id="{D30EB880-7D1E-4244-B577-ECFBB21BB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2" name="矩形 20">
              <a:extLst>
                <a:ext uri="{FF2B5EF4-FFF2-40B4-BE49-F238E27FC236}">
                  <a16:creationId xmlns:a16="http://schemas.microsoft.com/office/drawing/2014/main" id="{41600147-B480-4CE8-9C62-2334F30D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3" name="矩形 21">
              <a:extLst>
                <a:ext uri="{FF2B5EF4-FFF2-40B4-BE49-F238E27FC236}">
                  <a16:creationId xmlns:a16="http://schemas.microsoft.com/office/drawing/2014/main" id="{9837D634-5F56-4CB1-A108-B2AE18C5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4" name="矩形 22">
              <a:extLst>
                <a:ext uri="{FF2B5EF4-FFF2-40B4-BE49-F238E27FC236}">
                  <a16:creationId xmlns:a16="http://schemas.microsoft.com/office/drawing/2014/main" id="{EBEFF836-6F70-4332-97E2-47B158AE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5" name="矩形 23">
              <a:extLst>
                <a:ext uri="{FF2B5EF4-FFF2-40B4-BE49-F238E27FC236}">
                  <a16:creationId xmlns:a16="http://schemas.microsoft.com/office/drawing/2014/main" id="{987CC74B-BA1E-4E57-9091-51885B114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6" name="矩形 24">
              <a:extLst>
                <a:ext uri="{FF2B5EF4-FFF2-40B4-BE49-F238E27FC236}">
                  <a16:creationId xmlns:a16="http://schemas.microsoft.com/office/drawing/2014/main" id="{B03E96D1-0B8B-4E39-9495-408ACB3F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7" name="矩形 25">
              <a:extLst>
                <a:ext uri="{FF2B5EF4-FFF2-40B4-BE49-F238E27FC236}">
                  <a16:creationId xmlns:a16="http://schemas.microsoft.com/office/drawing/2014/main" id="{D9DC9CC2-358A-436A-A726-10E19056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8" name="矩形 26">
              <a:extLst>
                <a:ext uri="{FF2B5EF4-FFF2-40B4-BE49-F238E27FC236}">
                  <a16:creationId xmlns:a16="http://schemas.microsoft.com/office/drawing/2014/main" id="{DFF6DD8C-4C21-43AE-A298-897D0A896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79" name="矩形 27">
              <a:extLst>
                <a:ext uri="{FF2B5EF4-FFF2-40B4-BE49-F238E27FC236}">
                  <a16:creationId xmlns:a16="http://schemas.microsoft.com/office/drawing/2014/main" id="{724F5C79-FD0A-428E-B34C-AF584918D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80" name="矩形 28">
              <a:extLst>
                <a:ext uri="{FF2B5EF4-FFF2-40B4-BE49-F238E27FC236}">
                  <a16:creationId xmlns:a16="http://schemas.microsoft.com/office/drawing/2014/main" id="{87FF1489-EB1E-440A-95BB-FF58B537B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81" name="矩形 29">
              <a:extLst>
                <a:ext uri="{FF2B5EF4-FFF2-40B4-BE49-F238E27FC236}">
                  <a16:creationId xmlns:a16="http://schemas.microsoft.com/office/drawing/2014/main" id="{796FEC9E-7B60-4E6A-98D1-580790FBC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82" name="矩形 30">
              <a:extLst>
                <a:ext uri="{FF2B5EF4-FFF2-40B4-BE49-F238E27FC236}">
                  <a16:creationId xmlns:a16="http://schemas.microsoft.com/office/drawing/2014/main" id="{8F4E1BCF-6BB7-4151-A7C9-1369F02C1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83" name="矩形 34">
              <a:extLst>
                <a:ext uri="{FF2B5EF4-FFF2-40B4-BE49-F238E27FC236}">
                  <a16:creationId xmlns:a16="http://schemas.microsoft.com/office/drawing/2014/main" id="{F468DF20-30EF-4757-9476-74F93C396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13" name="Group 26">
            <a:extLst>
              <a:ext uri="{FF2B5EF4-FFF2-40B4-BE49-F238E27FC236}">
                <a16:creationId xmlns:a16="http://schemas.microsoft.com/office/drawing/2014/main" id="{CF53F021-8D25-4973-8086-C94F73975749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17442" name="矩形 36">
              <a:extLst>
                <a:ext uri="{FF2B5EF4-FFF2-40B4-BE49-F238E27FC236}">
                  <a16:creationId xmlns:a16="http://schemas.microsoft.com/office/drawing/2014/main" id="{02688BF0-CA49-4082-A18B-931FC3732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3" name="矩形 37">
              <a:extLst>
                <a:ext uri="{FF2B5EF4-FFF2-40B4-BE49-F238E27FC236}">
                  <a16:creationId xmlns:a16="http://schemas.microsoft.com/office/drawing/2014/main" id="{B99F8FD9-0174-494D-BC75-232BD2B03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4" name="矩形 38">
              <a:extLst>
                <a:ext uri="{FF2B5EF4-FFF2-40B4-BE49-F238E27FC236}">
                  <a16:creationId xmlns:a16="http://schemas.microsoft.com/office/drawing/2014/main" id="{81C44825-BE78-4DA6-B413-F48E66C84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矩形 39">
              <a:extLst>
                <a:ext uri="{FF2B5EF4-FFF2-40B4-BE49-F238E27FC236}">
                  <a16:creationId xmlns:a16="http://schemas.microsoft.com/office/drawing/2014/main" id="{43306930-7FA4-4E73-9AD9-6A95B388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矩形 40">
              <a:extLst>
                <a:ext uri="{FF2B5EF4-FFF2-40B4-BE49-F238E27FC236}">
                  <a16:creationId xmlns:a16="http://schemas.microsoft.com/office/drawing/2014/main" id="{E1BA4DBA-5E5D-4DD2-B5F8-96BE5D1D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矩形 41">
              <a:extLst>
                <a:ext uri="{FF2B5EF4-FFF2-40B4-BE49-F238E27FC236}">
                  <a16:creationId xmlns:a16="http://schemas.microsoft.com/office/drawing/2014/main" id="{760F0161-D726-459E-89F7-65C4105E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矩形 42">
              <a:extLst>
                <a:ext uri="{FF2B5EF4-FFF2-40B4-BE49-F238E27FC236}">
                  <a16:creationId xmlns:a16="http://schemas.microsoft.com/office/drawing/2014/main" id="{DDDB36CB-FCBC-4E94-A146-6AF45E3A6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矩形 43">
              <a:extLst>
                <a:ext uri="{FF2B5EF4-FFF2-40B4-BE49-F238E27FC236}">
                  <a16:creationId xmlns:a16="http://schemas.microsoft.com/office/drawing/2014/main" id="{78AEF954-66E9-43FA-93D5-5375A1AD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矩形 44">
              <a:extLst>
                <a:ext uri="{FF2B5EF4-FFF2-40B4-BE49-F238E27FC236}">
                  <a16:creationId xmlns:a16="http://schemas.microsoft.com/office/drawing/2014/main" id="{70FDCAD7-4B11-4BEF-B692-DFB674C2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矩形 45">
              <a:extLst>
                <a:ext uri="{FF2B5EF4-FFF2-40B4-BE49-F238E27FC236}">
                  <a16:creationId xmlns:a16="http://schemas.microsoft.com/office/drawing/2014/main" id="{4C630F68-7C39-4CD0-8E49-ED4ACDBE8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2" name="矩形 46">
              <a:extLst>
                <a:ext uri="{FF2B5EF4-FFF2-40B4-BE49-F238E27FC236}">
                  <a16:creationId xmlns:a16="http://schemas.microsoft.com/office/drawing/2014/main" id="{3CE9D5A6-EC56-47D8-9BDD-1559DE74F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3" name="矩形 47">
              <a:extLst>
                <a:ext uri="{FF2B5EF4-FFF2-40B4-BE49-F238E27FC236}">
                  <a16:creationId xmlns:a16="http://schemas.microsoft.com/office/drawing/2014/main" id="{9943212E-C269-45EC-B679-E051D00B3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4" name="矩形 48">
              <a:extLst>
                <a:ext uri="{FF2B5EF4-FFF2-40B4-BE49-F238E27FC236}">
                  <a16:creationId xmlns:a16="http://schemas.microsoft.com/office/drawing/2014/main" id="{3C43E3E8-AF01-419E-A2EE-7CE5A32A1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5" name="矩形 49">
              <a:extLst>
                <a:ext uri="{FF2B5EF4-FFF2-40B4-BE49-F238E27FC236}">
                  <a16:creationId xmlns:a16="http://schemas.microsoft.com/office/drawing/2014/main" id="{8B8C0361-853A-474F-8CCA-7444056BE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6" name="矩形 50">
              <a:extLst>
                <a:ext uri="{FF2B5EF4-FFF2-40B4-BE49-F238E27FC236}">
                  <a16:creationId xmlns:a16="http://schemas.microsoft.com/office/drawing/2014/main" id="{D0604B23-0F2B-4626-AD87-29DAE40A2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7" name="矩形 51">
              <a:extLst>
                <a:ext uri="{FF2B5EF4-FFF2-40B4-BE49-F238E27FC236}">
                  <a16:creationId xmlns:a16="http://schemas.microsoft.com/office/drawing/2014/main" id="{D2C4F080-072D-4682-8EC2-AD6D3ADBC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8" name="矩形 52">
              <a:extLst>
                <a:ext uri="{FF2B5EF4-FFF2-40B4-BE49-F238E27FC236}">
                  <a16:creationId xmlns:a16="http://schemas.microsoft.com/office/drawing/2014/main" id="{45B63C2A-12DC-4577-AD74-D0D6381E5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9" name="矩形 53">
              <a:extLst>
                <a:ext uri="{FF2B5EF4-FFF2-40B4-BE49-F238E27FC236}">
                  <a16:creationId xmlns:a16="http://schemas.microsoft.com/office/drawing/2014/main" id="{4E33965B-0616-4FE3-AAEA-A78DC97C8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0" name="矩形 54">
              <a:extLst>
                <a:ext uri="{FF2B5EF4-FFF2-40B4-BE49-F238E27FC236}">
                  <a16:creationId xmlns:a16="http://schemas.microsoft.com/office/drawing/2014/main" id="{B17678B7-0ACA-4AC9-88CF-781B8DFAD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1" name="矩形 55">
              <a:extLst>
                <a:ext uri="{FF2B5EF4-FFF2-40B4-BE49-F238E27FC236}">
                  <a16:creationId xmlns:a16="http://schemas.microsoft.com/office/drawing/2014/main" id="{88A0F5AE-9C32-4D3D-AE77-71E8C9142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62" name="矩形 56">
              <a:extLst>
                <a:ext uri="{FF2B5EF4-FFF2-40B4-BE49-F238E27FC236}">
                  <a16:creationId xmlns:a16="http://schemas.microsoft.com/office/drawing/2014/main" id="{68320E62-E5D7-441A-98D3-80300D82A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4" name="矩形 19">
            <a:extLst>
              <a:ext uri="{FF2B5EF4-FFF2-40B4-BE49-F238E27FC236}">
                <a16:creationId xmlns:a16="http://schemas.microsoft.com/office/drawing/2014/main" id="{1BF1C9DF-56E3-4A75-9342-CC8D08926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5" name="文本框 20">
            <a:extLst>
              <a:ext uri="{FF2B5EF4-FFF2-40B4-BE49-F238E27FC236}">
                <a16:creationId xmlns:a16="http://schemas.microsoft.com/office/drawing/2014/main" id="{AC22E33B-A5F6-4C61-90A8-4C464F94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7416" name="矩形 21">
            <a:extLst>
              <a:ext uri="{FF2B5EF4-FFF2-40B4-BE49-F238E27FC236}">
                <a16:creationId xmlns:a16="http://schemas.microsoft.com/office/drawing/2014/main" id="{70BB9B51-20E4-40F0-962F-5FD61836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文本框 1">
            <a:extLst>
              <a:ext uri="{FF2B5EF4-FFF2-40B4-BE49-F238E27FC236}">
                <a16:creationId xmlns:a16="http://schemas.microsoft.com/office/drawing/2014/main" id="{79AE946D-75A5-4BA1-9477-B76DA755E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35940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content</a:t>
            </a:r>
            <a:endParaRPr lang="zh-CN" altLang="en-US" dirty="0"/>
          </a:p>
        </p:txBody>
      </p:sp>
      <p:sp>
        <p:nvSpPr>
          <p:cNvPr id="10292" name="矩形 42">
            <a:extLst>
              <a:ext uri="{FF2B5EF4-FFF2-40B4-BE49-F238E27FC236}">
                <a16:creationId xmlns:a16="http://schemas.microsoft.com/office/drawing/2014/main" id="{842A5CBF-68FC-4A55-88CB-E0A6A7A7D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1622425"/>
            <a:ext cx="3421063" cy="1655763"/>
          </a:xfrm>
          <a:prstGeom prst="rect">
            <a:avLst/>
          </a:prstGeom>
          <a:solidFill>
            <a:srgbClr val="CD67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93" name="矩形 43">
            <a:extLst>
              <a:ext uri="{FF2B5EF4-FFF2-40B4-BE49-F238E27FC236}">
                <a16:creationId xmlns:a16="http://schemas.microsoft.com/office/drawing/2014/main" id="{822D0259-905C-4AA9-8A8E-4E9FC0D3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711575"/>
            <a:ext cx="3421063" cy="1655763"/>
          </a:xfrm>
          <a:prstGeom prst="rect">
            <a:avLst/>
          </a:prstGeom>
          <a:solidFill>
            <a:srgbClr val="AFB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94" name="矩形 44">
            <a:extLst>
              <a:ext uri="{FF2B5EF4-FFF2-40B4-BE49-F238E27FC236}">
                <a16:creationId xmlns:a16="http://schemas.microsoft.com/office/drawing/2014/main" id="{29460772-0871-4659-A0AD-74B4A039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1622425"/>
            <a:ext cx="3419475" cy="1655763"/>
          </a:xfrm>
          <a:prstGeom prst="rect">
            <a:avLst/>
          </a:prstGeom>
          <a:solidFill>
            <a:srgbClr val="F79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95" name="矩形 45">
            <a:extLst>
              <a:ext uri="{FF2B5EF4-FFF2-40B4-BE49-F238E27FC236}">
                <a16:creationId xmlns:a16="http://schemas.microsoft.com/office/drawing/2014/main" id="{E3FD6F67-EB0A-44CC-89DA-87B4A34C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3711575"/>
            <a:ext cx="3419475" cy="1655763"/>
          </a:xfrm>
          <a:prstGeom prst="rect">
            <a:avLst/>
          </a:prstGeom>
          <a:solidFill>
            <a:srgbClr val="54B3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296" name="图片 46">
            <a:extLst>
              <a:ext uri="{FF2B5EF4-FFF2-40B4-BE49-F238E27FC236}">
                <a16:creationId xmlns:a16="http://schemas.microsoft.com/office/drawing/2014/main" id="{A47CF244-ED9A-4A11-A459-1E1374F1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39875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7" name="图片 47">
            <a:extLst>
              <a:ext uri="{FF2B5EF4-FFF2-40B4-BE49-F238E27FC236}">
                <a16:creationId xmlns:a16="http://schemas.microsoft.com/office/drawing/2014/main" id="{9CDFF2F1-A44C-4674-8779-0200D940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560513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8" name="图片 48">
            <a:extLst>
              <a:ext uri="{FF2B5EF4-FFF2-40B4-BE49-F238E27FC236}">
                <a16:creationId xmlns:a16="http://schemas.microsoft.com/office/drawing/2014/main" id="{A7A97D83-42EB-4EA6-A204-7880DA18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621088"/>
            <a:ext cx="18288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9" name="图片 49">
            <a:extLst>
              <a:ext uri="{FF2B5EF4-FFF2-40B4-BE49-F238E27FC236}">
                <a16:creationId xmlns:a16="http://schemas.microsoft.com/office/drawing/2014/main" id="{2CA77EB2-2491-4E6C-86A5-56B2118A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/>
          <a:stretch>
            <a:fillRect/>
          </a:stretch>
        </p:blipFill>
        <p:spPr bwMode="auto">
          <a:xfrm>
            <a:off x="6573838" y="3621088"/>
            <a:ext cx="18288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0" name="矩形 50">
            <a:extLst>
              <a:ext uri="{FF2B5EF4-FFF2-40B4-BE49-F238E27FC236}">
                <a16:creationId xmlns:a16="http://schemas.microsoft.com/office/drawing/2014/main" id="{47CB323F-F0D5-4ECC-BA6D-3BF1E948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1878013"/>
            <a:ext cx="257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Our team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0301" name="矩形 51">
            <a:extLst>
              <a:ext uri="{FF2B5EF4-FFF2-40B4-BE49-F238E27FC236}">
                <a16:creationId xmlns:a16="http://schemas.microsoft.com/office/drawing/2014/main" id="{9A3FB026-AF3F-48F9-843A-0BE7158B5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213" y="1878013"/>
            <a:ext cx="257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Our team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0302" name="矩形 52">
            <a:extLst>
              <a:ext uri="{FF2B5EF4-FFF2-40B4-BE49-F238E27FC236}">
                <a16:creationId xmlns:a16="http://schemas.microsoft.com/office/drawing/2014/main" id="{26D7EF66-A253-4FD6-812E-D72CB085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3924300"/>
            <a:ext cx="2578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Our team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0303" name="矩形 53">
            <a:extLst>
              <a:ext uri="{FF2B5EF4-FFF2-40B4-BE49-F238E27FC236}">
                <a16:creationId xmlns:a16="http://schemas.microsoft.com/office/drawing/2014/main" id="{2FCD4160-C23F-478B-9241-BB03424C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213" y="3924300"/>
            <a:ext cx="2576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Our team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grpSp>
        <p:nvGrpSpPr>
          <p:cNvPr id="4" name="Group 64">
            <a:extLst>
              <a:ext uri="{FF2B5EF4-FFF2-40B4-BE49-F238E27FC236}">
                <a16:creationId xmlns:a16="http://schemas.microsoft.com/office/drawing/2014/main" id="{77C21947-CE0A-4071-91B5-DFE26E3BCB24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1428750"/>
            <a:ext cx="473075" cy="584200"/>
            <a:chOff x="0" y="0"/>
            <a:chExt cx="472698" cy="584775"/>
          </a:xfrm>
        </p:grpSpPr>
        <p:sp>
          <p:nvSpPr>
            <p:cNvPr id="17440" name="椭圆 55">
              <a:extLst>
                <a:ext uri="{FF2B5EF4-FFF2-40B4-BE49-F238E27FC236}">
                  <a16:creationId xmlns:a16="http://schemas.microsoft.com/office/drawing/2014/main" id="{C095EB76-3D9D-4E66-8B7B-C422F8035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039"/>
              <a:ext cx="472698" cy="472698"/>
            </a:xfrm>
            <a:prstGeom prst="ellipse">
              <a:avLst/>
            </a:prstGeom>
            <a:solidFill>
              <a:srgbClr val="CD6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1" name="文本框 56">
              <a:extLst>
                <a:ext uri="{FF2B5EF4-FFF2-40B4-BE49-F238E27FC236}">
                  <a16:creationId xmlns:a16="http://schemas.microsoft.com/office/drawing/2014/main" id="{709192FD-7946-4429-A5A0-7B0537AE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9" y="0"/>
              <a:ext cx="489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</a:t>
              </a:r>
              <a:endParaRPr lang="zh-CN" altLang="en-US" sz="32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Group 67">
            <a:extLst>
              <a:ext uri="{FF2B5EF4-FFF2-40B4-BE49-F238E27FC236}">
                <a16:creationId xmlns:a16="http://schemas.microsoft.com/office/drawing/2014/main" id="{A0672F7D-C025-440D-AD69-A0917F0AD836}"/>
              </a:ext>
            </a:extLst>
          </p:cNvPr>
          <p:cNvGrpSpPr>
            <a:grpSpLocks/>
          </p:cNvGrpSpPr>
          <p:nvPr/>
        </p:nvGrpSpPr>
        <p:grpSpPr bwMode="auto">
          <a:xfrm>
            <a:off x="6434138" y="1428750"/>
            <a:ext cx="473075" cy="584200"/>
            <a:chOff x="0" y="0"/>
            <a:chExt cx="472698" cy="584775"/>
          </a:xfrm>
        </p:grpSpPr>
        <p:sp>
          <p:nvSpPr>
            <p:cNvPr id="17438" name="椭圆 58">
              <a:extLst>
                <a:ext uri="{FF2B5EF4-FFF2-40B4-BE49-F238E27FC236}">
                  <a16:creationId xmlns:a16="http://schemas.microsoft.com/office/drawing/2014/main" id="{3C910E9C-927F-447D-BBCB-12CBD5149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039"/>
              <a:ext cx="472698" cy="472698"/>
            </a:xfrm>
            <a:prstGeom prst="ellipse">
              <a:avLst/>
            </a:prstGeom>
            <a:solidFill>
              <a:srgbClr val="F79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9" name="文本框 59">
              <a:extLst>
                <a:ext uri="{FF2B5EF4-FFF2-40B4-BE49-F238E27FC236}">
                  <a16:creationId xmlns:a16="http://schemas.microsoft.com/office/drawing/2014/main" id="{7DD61065-12AB-4EF1-AFF9-733B1BC2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9" y="0"/>
              <a:ext cx="489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</a:t>
              </a:r>
              <a:endParaRPr lang="zh-CN" altLang="en-US" sz="32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Group 70">
            <a:extLst>
              <a:ext uri="{FF2B5EF4-FFF2-40B4-BE49-F238E27FC236}">
                <a16:creationId xmlns:a16="http://schemas.microsoft.com/office/drawing/2014/main" id="{8F6E812A-ABDF-4ACA-8528-8EBE1B872E40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3495675"/>
            <a:ext cx="473075" cy="584200"/>
            <a:chOff x="0" y="0"/>
            <a:chExt cx="472698" cy="584775"/>
          </a:xfrm>
        </p:grpSpPr>
        <p:sp>
          <p:nvSpPr>
            <p:cNvPr id="17436" name="椭圆 61">
              <a:extLst>
                <a:ext uri="{FF2B5EF4-FFF2-40B4-BE49-F238E27FC236}">
                  <a16:creationId xmlns:a16="http://schemas.microsoft.com/office/drawing/2014/main" id="{00F6B91B-323D-4C16-AD45-2579DFEA7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039"/>
              <a:ext cx="472698" cy="472698"/>
            </a:xfrm>
            <a:prstGeom prst="ellipse">
              <a:avLst/>
            </a:prstGeom>
            <a:solidFill>
              <a:srgbClr val="AFB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7" name="文本框 62">
              <a:extLst>
                <a:ext uri="{FF2B5EF4-FFF2-40B4-BE49-F238E27FC236}">
                  <a16:creationId xmlns:a16="http://schemas.microsoft.com/office/drawing/2014/main" id="{9C9A41D0-553F-4EBA-957C-A01D4FE28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9" y="0"/>
              <a:ext cx="489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</a:t>
              </a:r>
              <a:endParaRPr lang="zh-CN" altLang="en-US" sz="32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Group 73">
            <a:extLst>
              <a:ext uri="{FF2B5EF4-FFF2-40B4-BE49-F238E27FC236}">
                <a16:creationId xmlns:a16="http://schemas.microsoft.com/office/drawing/2014/main" id="{2E402263-855C-49DA-9188-3909387B6897}"/>
              </a:ext>
            </a:extLst>
          </p:cNvPr>
          <p:cNvGrpSpPr>
            <a:grpSpLocks/>
          </p:cNvGrpSpPr>
          <p:nvPr/>
        </p:nvGrpSpPr>
        <p:grpSpPr bwMode="auto">
          <a:xfrm>
            <a:off x="6435725" y="3551238"/>
            <a:ext cx="473075" cy="584200"/>
            <a:chOff x="0" y="0"/>
            <a:chExt cx="472698" cy="584775"/>
          </a:xfrm>
        </p:grpSpPr>
        <p:sp>
          <p:nvSpPr>
            <p:cNvPr id="17434" name="椭圆 64">
              <a:extLst>
                <a:ext uri="{FF2B5EF4-FFF2-40B4-BE49-F238E27FC236}">
                  <a16:creationId xmlns:a16="http://schemas.microsoft.com/office/drawing/2014/main" id="{9B1B85A0-D3A1-4B39-882A-4984ED528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039"/>
              <a:ext cx="472698" cy="472698"/>
            </a:xfrm>
            <a:prstGeom prst="ellipse">
              <a:avLst/>
            </a:pr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5" name="文本框 65">
              <a:extLst>
                <a:ext uri="{FF2B5EF4-FFF2-40B4-BE49-F238E27FC236}">
                  <a16:creationId xmlns:a16="http://schemas.microsoft.com/office/drawing/2014/main" id="{DF535D5B-BFFF-4C20-89D4-2F560E4F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9" y="0"/>
              <a:ext cx="489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4</a:t>
              </a:r>
              <a:endParaRPr lang="zh-CN" altLang="en-US" sz="32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5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8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25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6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25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 bldLvl="0" animBg="1" autoUpdateAnimBg="0"/>
      <p:bldP spid="10293" grpId="0" bldLvl="0" animBg="1" autoUpdateAnimBg="0"/>
      <p:bldP spid="10294" grpId="0" bldLvl="0" animBg="1" autoUpdateAnimBg="0"/>
      <p:bldP spid="10295" grpId="0" bldLvl="0" animBg="1" autoUpdateAnimBg="0"/>
      <p:bldP spid="10300" grpId="0" bldLvl="0" autoUpdateAnimBg="0"/>
      <p:bldP spid="10301" grpId="0" bldLvl="0" autoUpdateAnimBg="0"/>
      <p:bldP spid="10302" grpId="0" bldLvl="0" autoUpdateAnimBg="0"/>
      <p:bldP spid="10303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6">
            <a:extLst>
              <a:ext uri="{FF2B5EF4-FFF2-40B4-BE49-F238E27FC236}">
                <a16:creationId xmlns:a16="http://schemas.microsoft.com/office/drawing/2014/main" id="{704C7182-789B-4D29-8F22-0979AFE03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矩形 7">
            <a:extLst>
              <a:ext uri="{FF2B5EF4-FFF2-40B4-BE49-F238E27FC236}">
                <a16:creationId xmlns:a16="http://schemas.microsoft.com/office/drawing/2014/main" id="{52FCC6F3-0410-433B-BEF9-6CE45825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A57B1CC8-DD4B-49DE-BC57-3ACED6567BEA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18497" name="矩形 1">
              <a:extLst>
                <a:ext uri="{FF2B5EF4-FFF2-40B4-BE49-F238E27FC236}">
                  <a16:creationId xmlns:a16="http://schemas.microsoft.com/office/drawing/2014/main" id="{C2B7D165-C1BC-4968-BCBD-7CA4872DF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8" name="矩形 12">
              <a:extLst>
                <a:ext uri="{FF2B5EF4-FFF2-40B4-BE49-F238E27FC236}">
                  <a16:creationId xmlns:a16="http://schemas.microsoft.com/office/drawing/2014/main" id="{5A7A14C0-C2C9-4A17-8B16-57073A2CE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9" name="矩形 13">
              <a:extLst>
                <a:ext uri="{FF2B5EF4-FFF2-40B4-BE49-F238E27FC236}">
                  <a16:creationId xmlns:a16="http://schemas.microsoft.com/office/drawing/2014/main" id="{EFEA7C77-3F2B-4130-9AF6-3451CEC38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0" name="矩形 14">
              <a:extLst>
                <a:ext uri="{FF2B5EF4-FFF2-40B4-BE49-F238E27FC236}">
                  <a16:creationId xmlns:a16="http://schemas.microsoft.com/office/drawing/2014/main" id="{E3E9132F-27D0-45A5-8D26-22D685E73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1" name="矩形 15">
              <a:extLst>
                <a:ext uri="{FF2B5EF4-FFF2-40B4-BE49-F238E27FC236}">
                  <a16:creationId xmlns:a16="http://schemas.microsoft.com/office/drawing/2014/main" id="{4B6FE613-E58F-4A3D-A203-EDE976E6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2" name="矩形 16">
              <a:extLst>
                <a:ext uri="{FF2B5EF4-FFF2-40B4-BE49-F238E27FC236}">
                  <a16:creationId xmlns:a16="http://schemas.microsoft.com/office/drawing/2014/main" id="{E9E3EAF9-F28A-43C7-A407-FFBE6E898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3" name="矩形 17">
              <a:extLst>
                <a:ext uri="{FF2B5EF4-FFF2-40B4-BE49-F238E27FC236}">
                  <a16:creationId xmlns:a16="http://schemas.microsoft.com/office/drawing/2014/main" id="{5757C363-7A3B-40C4-A186-070988E0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4" name="矩形 18">
              <a:extLst>
                <a:ext uri="{FF2B5EF4-FFF2-40B4-BE49-F238E27FC236}">
                  <a16:creationId xmlns:a16="http://schemas.microsoft.com/office/drawing/2014/main" id="{24E7BCBC-FB59-4364-9B2F-6F087FFC9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5" name="矩形 19">
              <a:extLst>
                <a:ext uri="{FF2B5EF4-FFF2-40B4-BE49-F238E27FC236}">
                  <a16:creationId xmlns:a16="http://schemas.microsoft.com/office/drawing/2014/main" id="{CC96A8AE-5EB0-4988-926D-ECF0B81B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6" name="矩形 20">
              <a:extLst>
                <a:ext uri="{FF2B5EF4-FFF2-40B4-BE49-F238E27FC236}">
                  <a16:creationId xmlns:a16="http://schemas.microsoft.com/office/drawing/2014/main" id="{FCD0D7D6-FB82-40E5-97B9-D7AA7D897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7" name="矩形 21">
              <a:extLst>
                <a:ext uri="{FF2B5EF4-FFF2-40B4-BE49-F238E27FC236}">
                  <a16:creationId xmlns:a16="http://schemas.microsoft.com/office/drawing/2014/main" id="{75EBF636-F18F-4C21-900E-1ABF5F46B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8" name="矩形 22">
              <a:extLst>
                <a:ext uri="{FF2B5EF4-FFF2-40B4-BE49-F238E27FC236}">
                  <a16:creationId xmlns:a16="http://schemas.microsoft.com/office/drawing/2014/main" id="{94979A5E-E6EF-4E99-8C4A-F0747EC3A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9" name="矩形 23">
              <a:extLst>
                <a:ext uri="{FF2B5EF4-FFF2-40B4-BE49-F238E27FC236}">
                  <a16:creationId xmlns:a16="http://schemas.microsoft.com/office/drawing/2014/main" id="{5377A700-C596-4BAE-AA5A-582E8453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0" name="矩形 24">
              <a:extLst>
                <a:ext uri="{FF2B5EF4-FFF2-40B4-BE49-F238E27FC236}">
                  <a16:creationId xmlns:a16="http://schemas.microsoft.com/office/drawing/2014/main" id="{0F244DB7-1352-40E2-A641-729D26FA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1" name="矩形 25">
              <a:extLst>
                <a:ext uri="{FF2B5EF4-FFF2-40B4-BE49-F238E27FC236}">
                  <a16:creationId xmlns:a16="http://schemas.microsoft.com/office/drawing/2014/main" id="{7E0B13F7-99CF-4F71-B696-C82D08496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2" name="矩形 26">
              <a:extLst>
                <a:ext uri="{FF2B5EF4-FFF2-40B4-BE49-F238E27FC236}">
                  <a16:creationId xmlns:a16="http://schemas.microsoft.com/office/drawing/2014/main" id="{B3AD5BC7-E01C-4995-9261-A9051259E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3" name="矩形 27">
              <a:extLst>
                <a:ext uri="{FF2B5EF4-FFF2-40B4-BE49-F238E27FC236}">
                  <a16:creationId xmlns:a16="http://schemas.microsoft.com/office/drawing/2014/main" id="{086557C8-8D24-4420-B34F-1978043C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4" name="矩形 28">
              <a:extLst>
                <a:ext uri="{FF2B5EF4-FFF2-40B4-BE49-F238E27FC236}">
                  <a16:creationId xmlns:a16="http://schemas.microsoft.com/office/drawing/2014/main" id="{793AD6CB-249C-4083-BB5E-A62E5A10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5" name="矩形 29">
              <a:extLst>
                <a:ext uri="{FF2B5EF4-FFF2-40B4-BE49-F238E27FC236}">
                  <a16:creationId xmlns:a16="http://schemas.microsoft.com/office/drawing/2014/main" id="{3F31B503-A05D-45E2-A41A-77FAADFD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6" name="矩形 30">
              <a:extLst>
                <a:ext uri="{FF2B5EF4-FFF2-40B4-BE49-F238E27FC236}">
                  <a16:creationId xmlns:a16="http://schemas.microsoft.com/office/drawing/2014/main" id="{B4587624-6C55-4536-8198-40B76382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17" name="矩形 34">
              <a:extLst>
                <a:ext uri="{FF2B5EF4-FFF2-40B4-BE49-F238E27FC236}">
                  <a16:creationId xmlns:a16="http://schemas.microsoft.com/office/drawing/2014/main" id="{A052F71D-8FAE-485B-A8FE-C9A0A2E8E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7" name="Group 26">
            <a:extLst>
              <a:ext uri="{FF2B5EF4-FFF2-40B4-BE49-F238E27FC236}">
                <a16:creationId xmlns:a16="http://schemas.microsoft.com/office/drawing/2014/main" id="{7F4BF95F-1078-40E6-9594-D55764E7D364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18476" name="矩形 36">
              <a:extLst>
                <a:ext uri="{FF2B5EF4-FFF2-40B4-BE49-F238E27FC236}">
                  <a16:creationId xmlns:a16="http://schemas.microsoft.com/office/drawing/2014/main" id="{82D5F6D0-7CBB-45FD-A215-30EED4E5C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7" name="矩形 37">
              <a:extLst>
                <a:ext uri="{FF2B5EF4-FFF2-40B4-BE49-F238E27FC236}">
                  <a16:creationId xmlns:a16="http://schemas.microsoft.com/office/drawing/2014/main" id="{12097596-05C1-43F5-8A2E-C7BD5329E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8" name="矩形 38">
              <a:extLst>
                <a:ext uri="{FF2B5EF4-FFF2-40B4-BE49-F238E27FC236}">
                  <a16:creationId xmlns:a16="http://schemas.microsoft.com/office/drawing/2014/main" id="{4E1EBE43-6623-4144-A4D7-8A4375C1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9" name="矩形 39">
              <a:extLst>
                <a:ext uri="{FF2B5EF4-FFF2-40B4-BE49-F238E27FC236}">
                  <a16:creationId xmlns:a16="http://schemas.microsoft.com/office/drawing/2014/main" id="{39933ECF-7E95-4698-B32F-6A71D804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0" name="矩形 40">
              <a:extLst>
                <a:ext uri="{FF2B5EF4-FFF2-40B4-BE49-F238E27FC236}">
                  <a16:creationId xmlns:a16="http://schemas.microsoft.com/office/drawing/2014/main" id="{FFE8D2A5-AAA3-484B-A27D-D37D56E6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1" name="矩形 41">
              <a:extLst>
                <a:ext uri="{FF2B5EF4-FFF2-40B4-BE49-F238E27FC236}">
                  <a16:creationId xmlns:a16="http://schemas.microsoft.com/office/drawing/2014/main" id="{7D7FA24A-2EFF-4DA6-ACDF-457EB4789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2" name="矩形 42">
              <a:extLst>
                <a:ext uri="{FF2B5EF4-FFF2-40B4-BE49-F238E27FC236}">
                  <a16:creationId xmlns:a16="http://schemas.microsoft.com/office/drawing/2014/main" id="{632D9210-AE2B-43C8-9506-FB7B80732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3" name="矩形 43">
              <a:extLst>
                <a:ext uri="{FF2B5EF4-FFF2-40B4-BE49-F238E27FC236}">
                  <a16:creationId xmlns:a16="http://schemas.microsoft.com/office/drawing/2014/main" id="{5845F76A-0900-41A5-B9E4-B2A1A017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4" name="矩形 44">
              <a:extLst>
                <a:ext uri="{FF2B5EF4-FFF2-40B4-BE49-F238E27FC236}">
                  <a16:creationId xmlns:a16="http://schemas.microsoft.com/office/drawing/2014/main" id="{05292E5D-52DB-4D8C-9DD6-F4C88EC8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5" name="矩形 45">
              <a:extLst>
                <a:ext uri="{FF2B5EF4-FFF2-40B4-BE49-F238E27FC236}">
                  <a16:creationId xmlns:a16="http://schemas.microsoft.com/office/drawing/2014/main" id="{9FC6952F-9AF3-46F4-BE6E-9714D621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6" name="矩形 46">
              <a:extLst>
                <a:ext uri="{FF2B5EF4-FFF2-40B4-BE49-F238E27FC236}">
                  <a16:creationId xmlns:a16="http://schemas.microsoft.com/office/drawing/2014/main" id="{A1CC2628-7F6E-4771-94C7-4369AD610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7" name="矩形 47">
              <a:extLst>
                <a:ext uri="{FF2B5EF4-FFF2-40B4-BE49-F238E27FC236}">
                  <a16:creationId xmlns:a16="http://schemas.microsoft.com/office/drawing/2014/main" id="{45929560-772B-4604-963E-4927FA0DB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8" name="矩形 48">
              <a:extLst>
                <a:ext uri="{FF2B5EF4-FFF2-40B4-BE49-F238E27FC236}">
                  <a16:creationId xmlns:a16="http://schemas.microsoft.com/office/drawing/2014/main" id="{563AAE23-C8A9-41DE-BC59-4277E0A1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9" name="矩形 49">
              <a:extLst>
                <a:ext uri="{FF2B5EF4-FFF2-40B4-BE49-F238E27FC236}">
                  <a16:creationId xmlns:a16="http://schemas.microsoft.com/office/drawing/2014/main" id="{93C59822-56AB-4D0C-9E9B-78EF2CA9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0" name="矩形 50">
              <a:extLst>
                <a:ext uri="{FF2B5EF4-FFF2-40B4-BE49-F238E27FC236}">
                  <a16:creationId xmlns:a16="http://schemas.microsoft.com/office/drawing/2014/main" id="{7FEA3CB9-A6ED-4593-B4B3-B55DF1A65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1" name="矩形 51">
              <a:extLst>
                <a:ext uri="{FF2B5EF4-FFF2-40B4-BE49-F238E27FC236}">
                  <a16:creationId xmlns:a16="http://schemas.microsoft.com/office/drawing/2014/main" id="{71E6BFBC-C7F6-4D6F-920A-10D665473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2" name="矩形 52">
              <a:extLst>
                <a:ext uri="{FF2B5EF4-FFF2-40B4-BE49-F238E27FC236}">
                  <a16:creationId xmlns:a16="http://schemas.microsoft.com/office/drawing/2014/main" id="{D4E256F0-44A7-46F4-B5CB-4887FA673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3" name="矩形 53">
              <a:extLst>
                <a:ext uri="{FF2B5EF4-FFF2-40B4-BE49-F238E27FC236}">
                  <a16:creationId xmlns:a16="http://schemas.microsoft.com/office/drawing/2014/main" id="{553DC41A-0403-4070-8474-FFF23D7B4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4" name="矩形 54">
              <a:extLst>
                <a:ext uri="{FF2B5EF4-FFF2-40B4-BE49-F238E27FC236}">
                  <a16:creationId xmlns:a16="http://schemas.microsoft.com/office/drawing/2014/main" id="{2EA7474F-029F-4059-B364-74A23A83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5" name="矩形 55">
              <a:extLst>
                <a:ext uri="{FF2B5EF4-FFF2-40B4-BE49-F238E27FC236}">
                  <a16:creationId xmlns:a16="http://schemas.microsoft.com/office/drawing/2014/main" id="{F612FA6E-7C79-4515-BBBD-7EFA360F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6" name="矩形 56">
              <a:extLst>
                <a:ext uri="{FF2B5EF4-FFF2-40B4-BE49-F238E27FC236}">
                  <a16:creationId xmlns:a16="http://schemas.microsoft.com/office/drawing/2014/main" id="{BD44E133-9A28-44E2-80EE-F463B780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38" name="矩形 19">
            <a:extLst>
              <a:ext uri="{FF2B5EF4-FFF2-40B4-BE49-F238E27FC236}">
                <a16:creationId xmlns:a16="http://schemas.microsoft.com/office/drawing/2014/main" id="{BFFBE230-6EDD-44C8-B0CC-6141ACF5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文本框 20">
            <a:extLst>
              <a:ext uri="{FF2B5EF4-FFF2-40B4-BE49-F238E27FC236}">
                <a16:creationId xmlns:a16="http://schemas.microsoft.com/office/drawing/2014/main" id="{2672E23F-8A0F-4DA1-9D41-2AA0A758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8440" name="矩形 21">
            <a:extLst>
              <a:ext uri="{FF2B5EF4-FFF2-40B4-BE49-F238E27FC236}">
                <a16:creationId xmlns:a16="http://schemas.microsoft.com/office/drawing/2014/main" id="{3EF22974-7026-45F0-B178-0270A59A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文本框 1">
            <a:extLst>
              <a:ext uri="{FF2B5EF4-FFF2-40B4-BE49-F238E27FC236}">
                <a16:creationId xmlns:a16="http://schemas.microsoft.com/office/drawing/2014/main" id="{38A28918-D329-4623-AB00-00CD4134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795807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background and significance of the thesis</a:t>
            </a:r>
          </a:p>
        </p:txBody>
      </p:sp>
      <p:sp>
        <p:nvSpPr>
          <p:cNvPr id="11316" name="Freeform 5">
            <a:extLst>
              <a:ext uri="{FF2B5EF4-FFF2-40B4-BE49-F238E27FC236}">
                <a16:creationId xmlns:a16="http://schemas.microsoft.com/office/drawing/2014/main" id="{6905E811-1643-40DB-8830-1E813C55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422525"/>
            <a:ext cx="601662" cy="762000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0 w 136"/>
              <a:gd name="T17" fmla="*/ 2147483647 h 172"/>
              <a:gd name="T18" fmla="*/ 0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6"/>
              <a:gd name="T43" fmla="*/ 0 h 172"/>
              <a:gd name="T44" fmla="*/ 136 w 136"/>
              <a:gd name="T45" fmla="*/ 172 h 1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6" h="172">
                <a:moveTo>
                  <a:pt x="114" y="63"/>
                </a:moveTo>
                <a:cubicBezTo>
                  <a:pt x="117" y="66"/>
                  <a:pt x="120" y="65"/>
                  <a:pt x="121" y="61"/>
                </a:cubicBezTo>
                <a:cubicBezTo>
                  <a:pt x="135" y="6"/>
                  <a:pt x="135" y="6"/>
                  <a:pt x="135" y="6"/>
                </a:cubicBezTo>
                <a:cubicBezTo>
                  <a:pt x="136" y="2"/>
                  <a:pt x="134" y="0"/>
                  <a:pt x="130" y="2"/>
                </a:cubicBezTo>
                <a:cubicBezTo>
                  <a:pt x="79" y="23"/>
                  <a:pt x="79" y="23"/>
                  <a:pt x="79" y="23"/>
                </a:cubicBezTo>
                <a:cubicBezTo>
                  <a:pt x="75" y="25"/>
                  <a:pt x="74" y="28"/>
                  <a:pt x="77" y="31"/>
                </a:cubicBezTo>
                <a:cubicBezTo>
                  <a:pt x="84" y="37"/>
                  <a:pt x="84" y="37"/>
                  <a:pt x="84" y="37"/>
                </a:cubicBezTo>
                <a:cubicBezTo>
                  <a:pt x="67" y="56"/>
                  <a:pt x="67" y="56"/>
                  <a:pt x="67" y="56"/>
                </a:cubicBezTo>
                <a:cubicBezTo>
                  <a:pt x="47" y="45"/>
                  <a:pt x="25" y="38"/>
                  <a:pt x="0" y="38"/>
                </a:cubicBezTo>
                <a:cubicBezTo>
                  <a:pt x="0" y="172"/>
                  <a:pt x="0" y="172"/>
                  <a:pt x="0" y="17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19" y="107"/>
                  <a:pt x="107" y="89"/>
                  <a:pt x="92" y="75"/>
                </a:cubicBezTo>
                <a:cubicBezTo>
                  <a:pt x="107" y="57"/>
                  <a:pt x="107" y="57"/>
                  <a:pt x="107" y="57"/>
                </a:cubicBezTo>
                <a:lnTo>
                  <a:pt x="114" y="63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7" name="Freeform 6">
            <a:extLst>
              <a:ext uri="{FF2B5EF4-FFF2-40B4-BE49-F238E27FC236}">
                <a16:creationId xmlns:a16="http://schemas.microsoft.com/office/drawing/2014/main" id="{76BC8BF4-9EDD-4512-8AB4-817407DF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2609850"/>
            <a:ext cx="873125" cy="909638"/>
          </a:xfrm>
          <a:custGeom>
            <a:avLst/>
            <a:gdLst>
              <a:gd name="T0" fmla="*/ 2147483647 w 197"/>
              <a:gd name="T1" fmla="*/ 0 h 206"/>
              <a:gd name="T2" fmla="*/ 2147483647 w 197"/>
              <a:gd name="T3" fmla="*/ 2147483647 h 206"/>
              <a:gd name="T4" fmla="*/ 2147483647 w 197"/>
              <a:gd name="T5" fmla="*/ 2147483647 h 206"/>
              <a:gd name="T6" fmla="*/ 2147483647 w 197"/>
              <a:gd name="T7" fmla="*/ 2147483647 h 206"/>
              <a:gd name="T8" fmla="*/ 2147483647 w 197"/>
              <a:gd name="T9" fmla="*/ 2147483647 h 206"/>
              <a:gd name="T10" fmla="*/ 2147483647 w 197"/>
              <a:gd name="T11" fmla="*/ 2147483647 h 206"/>
              <a:gd name="T12" fmla="*/ 2147483647 w 197"/>
              <a:gd name="T13" fmla="*/ 2147483647 h 206"/>
              <a:gd name="T14" fmla="*/ 2147483647 w 197"/>
              <a:gd name="T15" fmla="*/ 2147483647 h 206"/>
              <a:gd name="T16" fmla="*/ 2147483647 w 197"/>
              <a:gd name="T17" fmla="*/ 2147483647 h 206"/>
              <a:gd name="T18" fmla="*/ 2147483647 w 197"/>
              <a:gd name="T19" fmla="*/ 2147483647 h 206"/>
              <a:gd name="T20" fmla="*/ 2147483647 w 197"/>
              <a:gd name="T21" fmla="*/ 2147483647 h 206"/>
              <a:gd name="T22" fmla="*/ 2147483647 w 197"/>
              <a:gd name="T23" fmla="*/ 2147483647 h 206"/>
              <a:gd name="T24" fmla="*/ 2147483647 w 197"/>
              <a:gd name="T25" fmla="*/ 2147483647 h 206"/>
              <a:gd name="T26" fmla="*/ 2147483647 w 197"/>
              <a:gd name="T27" fmla="*/ 2147483647 h 206"/>
              <a:gd name="T28" fmla="*/ 2147483647 w 197"/>
              <a:gd name="T29" fmla="*/ 2147483647 h 206"/>
              <a:gd name="T30" fmla="*/ 2147483647 w 197"/>
              <a:gd name="T31" fmla="*/ 0 h 2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7"/>
              <a:gd name="T49" fmla="*/ 0 h 206"/>
              <a:gd name="T50" fmla="*/ 197 w 197"/>
              <a:gd name="T51" fmla="*/ 206 h 20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7" h="206">
                <a:moveTo>
                  <a:pt x="197" y="0"/>
                </a:moveTo>
                <a:cubicBezTo>
                  <a:pt x="151" y="0"/>
                  <a:pt x="110" y="23"/>
                  <a:pt x="86" y="59"/>
                </a:cubicBezTo>
                <a:cubicBezTo>
                  <a:pt x="60" y="42"/>
                  <a:pt x="60" y="42"/>
                  <a:pt x="60" y="42"/>
                </a:cubicBezTo>
                <a:cubicBezTo>
                  <a:pt x="64" y="34"/>
                  <a:pt x="64" y="34"/>
                  <a:pt x="64" y="34"/>
                </a:cubicBezTo>
                <a:cubicBezTo>
                  <a:pt x="66" y="31"/>
                  <a:pt x="65" y="28"/>
                  <a:pt x="61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0" y="24"/>
                  <a:pt x="2" y="27"/>
                </a:cubicBezTo>
                <a:cubicBezTo>
                  <a:pt x="31" y="76"/>
                  <a:pt x="31" y="76"/>
                  <a:pt x="31" y="76"/>
                </a:cubicBezTo>
                <a:cubicBezTo>
                  <a:pt x="33" y="79"/>
                  <a:pt x="37" y="79"/>
                  <a:pt x="39" y="76"/>
                </a:cubicBezTo>
                <a:cubicBezTo>
                  <a:pt x="43" y="68"/>
                  <a:pt x="43" y="68"/>
                  <a:pt x="43" y="68"/>
                </a:cubicBezTo>
                <a:cubicBezTo>
                  <a:pt x="72" y="86"/>
                  <a:pt x="72" y="86"/>
                  <a:pt x="72" y="86"/>
                </a:cubicBezTo>
                <a:cubicBezTo>
                  <a:pt x="67" y="101"/>
                  <a:pt x="63" y="117"/>
                  <a:pt x="63" y="134"/>
                </a:cubicBezTo>
                <a:cubicBezTo>
                  <a:pt x="63" y="160"/>
                  <a:pt x="71" y="185"/>
                  <a:pt x="85" y="206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197" y="134"/>
                  <a:pt x="197" y="134"/>
                  <a:pt x="197" y="134"/>
                </a:cubicBezTo>
                <a:lnTo>
                  <a:pt x="197" y="0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8" name="Freeform 7">
            <a:extLst>
              <a:ext uri="{FF2B5EF4-FFF2-40B4-BE49-F238E27FC236}">
                <a16:creationId xmlns:a16="http://schemas.microsoft.com/office/drawing/2014/main" id="{EA9446C7-DB55-401B-B9BD-CF9351EB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3038475"/>
            <a:ext cx="982662" cy="441325"/>
          </a:xfrm>
          <a:custGeom>
            <a:avLst/>
            <a:gdLst>
              <a:gd name="T0" fmla="*/ 2147483647 w 222"/>
              <a:gd name="T1" fmla="*/ 2147483647 h 100"/>
              <a:gd name="T2" fmla="*/ 2147483647 w 222"/>
              <a:gd name="T3" fmla="*/ 2147483647 h 100"/>
              <a:gd name="T4" fmla="*/ 2147483647 w 222"/>
              <a:gd name="T5" fmla="*/ 2147483647 h 100"/>
              <a:gd name="T6" fmla="*/ 2147483647 w 222"/>
              <a:gd name="T7" fmla="*/ 2147483647 h 100"/>
              <a:gd name="T8" fmla="*/ 2147483647 w 222"/>
              <a:gd name="T9" fmla="*/ 2147483647 h 100"/>
              <a:gd name="T10" fmla="*/ 2147483647 w 222"/>
              <a:gd name="T11" fmla="*/ 0 h 100"/>
              <a:gd name="T12" fmla="*/ 0 w 222"/>
              <a:gd name="T13" fmla="*/ 2147483647 h 100"/>
              <a:gd name="T14" fmla="*/ 2147483647 w 222"/>
              <a:gd name="T15" fmla="*/ 2147483647 h 100"/>
              <a:gd name="T16" fmla="*/ 2147483647 w 222"/>
              <a:gd name="T17" fmla="*/ 2147483647 h 100"/>
              <a:gd name="T18" fmla="*/ 2147483647 w 222"/>
              <a:gd name="T19" fmla="*/ 2147483647 h 100"/>
              <a:gd name="T20" fmla="*/ 2147483647 w 222"/>
              <a:gd name="T21" fmla="*/ 2147483647 h 100"/>
              <a:gd name="T22" fmla="*/ 2147483647 w 222"/>
              <a:gd name="T23" fmla="*/ 2147483647 h 100"/>
              <a:gd name="T24" fmla="*/ 2147483647 w 222"/>
              <a:gd name="T25" fmla="*/ 2147483647 h 100"/>
              <a:gd name="T26" fmla="*/ 2147483647 w 222"/>
              <a:gd name="T27" fmla="*/ 2147483647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2"/>
              <a:gd name="T43" fmla="*/ 0 h 100"/>
              <a:gd name="T44" fmla="*/ 222 w 222"/>
              <a:gd name="T45" fmla="*/ 100 h 1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2" h="100">
                <a:moveTo>
                  <a:pt x="218" y="47"/>
                </a:moveTo>
                <a:cubicBezTo>
                  <a:pt x="168" y="21"/>
                  <a:pt x="168" y="21"/>
                  <a:pt x="168" y="21"/>
                </a:cubicBezTo>
                <a:cubicBezTo>
                  <a:pt x="165" y="20"/>
                  <a:pt x="162" y="21"/>
                  <a:pt x="162" y="25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22"/>
                  <a:pt x="129" y="11"/>
                  <a:pt x="126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6" y="89"/>
                  <a:pt x="129" y="77"/>
                  <a:pt x="131" y="64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8"/>
                  <a:pt x="163" y="80"/>
                  <a:pt x="167" y="78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22" y="52"/>
                  <a:pt x="222" y="49"/>
                  <a:pt x="218" y="47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9" name="Freeform 8">
            <a:extLst>
              <a:ext uri="{FF2B5EF4-FFF2-40B4-BE49-F238E27FC236}">
                <a16:creationId xmlns:a16="http://schemas.microsoft.com/office/drawing/2014/main" id="{342BB9E9-5845-4392-A25F-A7DDDCC8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263900"/>
            <a:ext cx="533400" cy="836613"/>
          </a:xfrm>
          <a:custGeom>
            <a:avLst/>
            <a:gdLst>
              <a:gd name="T0" fmla="*/ 2147483647 w 121"/>
              <a:gd name="T1" fmla="*/ 2147483647 h 189"/>
              <a:gd name="T2" fmla="*/ 2147483647 w 121"/>
              <a:gd name="T3" fmla="*/ 2147483647 h 189"/>
              <a:gd name="T4" fmla="*/ 2147483647 w 121"/>
              <a:gd name="T5" fmla="*/ 2147483647 h 189"/>
              <a:gd name="T6" fmla="*/ 2147483647 w 121"/>
              <a:gd name="T7" fmla="*/ 2147483647 h 189"/>
              <a:gd name="T8" fmla="*/ 2147483647 w 121"/>
              <a:gd name="T9" fmla="*/ 2147483647 h 189"/>
              <a:gd name="T10" fmla="*/ 0 w 121"/>
              <a:gd name="T11" fmla="*/ 0 h 189"/>
              <a:gd name="T12" fmla="*/ 0 w 121"/>
              <a:gd name="T13" fmla="*/ 2147483647 h 189"/>
              <a:gd name="T14" fmla="*/ 2147483647 w 121"/>
              <a:gd name="T15" fmla="*/ 2147483647 h 189"/>
              <a:gd name="T16" fmla="*/ 2147483647 w 121"/>
              <a:gd name="T17" fmla="*/ 2147483647 h 189"/>
              <a:gd name="T18" fmla="*/ 2147483647 w 121"/>
              <a:gd name="T19" fmla="*/ 2147483647 h 189"/>
              <a:gd name="T20" fmla="*/ 2147483647 w 121"/>
              <a:gd name="T21" fmla="*/ 2147483647 h 189"/>
              <a:gd name="T22" fmla="*/ 2147483647 w 121"/>
              <a:gd name="T23" fmla="*/ 2147483647 h 189"/>
              <a:gd name="T24" fmla="*/ 2147483647 w 121"/>
              <a:gd name="T25" fmla="*/ 2147483647 h 189"/>
              <a:gd name="T26" fmla="*/ 2147483647 w 121"/>
              <a:gd name="T27" fmla="*/ 2147483647 h 1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"/>
              <a:gd name="T43" fmla="*/ 0 h 189"/>
              <a:gd name="T44" fmla="*/ 121 w 121"/>
              <a:gd name="T45" fmla="*/ 189 h 1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" h="189">
                <a:moveTo>
                  <a:pt x="114" y="128"/>
                </a:moveTo>
                <a:cubicBezTo>
                  <a:pt x="114" y="124"/>
                  <a:pt x="111" y="123"/>
                  <a:pt x="107" y="125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9" y="91"/>
                  <a:pt x="112" y="74"/>
                  <a:pt x="121" y="55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20" y="133"/>
                  <a:pt x="40" y="128"/>
                  <a:pt x="57" y="120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66" y="151"/>
                  <a:pt x="66" y="151"/>
                  <a:pt x="66" y="151"/>
                </a:cubicBezTo>
                <a:cubicBezTo>
                  <a:pt x="63" y="154"/>
                  <a:pt x="63" y="157"/>
                  <a:pt x="67" y="159"/>
                </a:cubicBezTo>
                <a:cubicBezTo>
                  <a:pt x="116" y="187"/>
                  <a:pt x="116" y="187"/>
                  <a:pt x="116" y="187"/>
                </a:cubicBezTo>
                <a:cubicBezTo>
                  <a:pt x="119" y="189"/>
                  <a:pt x="121" y="188"/>
                  <a:pt x="121" y="184"/>
                </a:cubicBezTo>
                <a:lnTo>
                  <a:pt x="114" y="128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0" name="Freeform 9">
            <a:extLst>
              <a:ext uri="{FF2B5EF4-FFF2-40B4-BE49-F238E27FC236}">
                <a16:creationId xmlns:a16="http://schemas.microsoft.com/office/drawing/2014/main" id="{E99044E6-96DD-4FF2-9F82-F6400E9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3263900"/>
            <a:ext cx="503237" cy="836613"/>
          </a:xfrm>
          <a:custGeom>
            <a:avLst/>
            <a:gdLst>
              <a:gd name="T0" fmla="*/ 2147483647 w 114"/>
              <a:gd name="T1" fmla="*/ 2147483647 h 189"/>
              <a:gd name="T2" fmla="*/ 2147483647 w 114"/>
              <a:gd name="T3" fmla="*/ 0 h 189"/>
              <a:gd name="T4" fmla="*/ 0 w 114"/>
              <a:gd name="T5" fmla="*/ 2147483647 h 189"/>
              <a:gd name="T6" fmla="*/ 2147483647 w 114"/>
              <a:gd name="T7" fmla="*/ 2147483647 h 189"/>
              <a:gd name="T8" fmla="*/ 2147483647 w 114"/>
              <a:gd name="T9" fmla="*/ 2147483647 h 189"/>
              <a:gd name="T10" fmla="*/ 2147483647 w 114"/>
              <a:gd name="T11" fmla="*/ 2147483647 h 189"/>
              <a:gd name="T12" fmla="*/ 2147483647 w 114"/>
              <a:gd name="T13" fmla="*/ 2147483647 h 189"/>
              <a:gd name="T14" fmla="*/ 2147483647 w 114"/>
              <a:gd name="T15" fmla="*/ 2147483647 h 189"/>
              <a:gd name="T16" fmla="*/ 2147483647 w 114"/>
              <a:gd name="T17" fmla="*/ 2147483647 h 189"/>
              <a:gd name="T18" fmla="*/ 2147483647 w 114"/>
              <a:gd name="T19" fmla="*/ 2147483647 h 189"/>
              <a:gd name="T20" fmla="*/ 2147483647 w 114"/>
              <a:gd name="T21" fmla="*/ 2147483647 h 189"/>
              <a:gd name="T22" fmla="*/ 2147483647 w 114"/>
              <a:gd name="T23" fmla="*/ 2147483647 h 189"/>
              <a:gd name="T24" fmla="*/ 2147483647 w 114"/>
              <a:gd name="T25" fmla="*/ 2147483647 h 189"/>
              <a:gd name="T26" fmla="*/ 2147483647 w 114"/>
              <a:gd name="T27" fmla="*/ 2147483647 h 1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"/>
              <a:gd name="T43" fmla="*/ 0 h 189"/>
              <a:gd name="T44" fmla="*/ 114 w 114"/>
              <a:gd name="T45" fmla="*/ 189 h 1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" h="189">
                <a:moveTo>
                  <a:pt x="114" y="133"/>
                </a:moveTo>
                <a:cubicBezTo>
                  <a:pt x="114" y="0"/>
                  <a:pt x="114" y="0"/>
                  <a:pt x="114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10" y="85"/>
                  <a:pt x="22" y="98"/>
                  <a:pt x="37" y="109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2" y="123"/>
                  <a:pt x="9" y="124"/>
                  <a:pt x="9" y="128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8"/>
                  <a:pt x="4" y="189"/>
                  <a:pt x="8" y="187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60" y="157"/>
                  <a:pt x="60" y="154"/>
                  <a:pt x="57" y="151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79" y="130"/>
                  <a:pt x="96" y="133"/>
                  <a:pt x="114" y="133"/>
                </a:cubicBezTo>
                <a:close/>
              </a:path>
            </a:pathLst>
          </a:cu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1" name="矩形 1">
            <a:extLst>
              <a:ext uri="{FF2B5EF4-FFF2-40B4-BE49-F238E27FC236}">
                <a16:creationId xmlns:a16="http://schemas.microsoft.com/office/drawing/2014/main" id="{F2595811-2C12-4FF7-A805-46471EFD8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2236788"/>
            <a:ext cx="445135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4" name="Group 58">
            <a:extLst>
              <a:ext uri="{FF2B5EF4-FFF2-40B4-BE49-F238E27FC236}">
                <a16:creationId xmlns:a16="http://schemas.microsoft.com/office/drawing/2014/main" id="{4121D342-E22D-4537-8493-8B330622FD52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1082675"/>
            <a:ext cx="4287838" cy="4308475"/>
            <a:chOff x="0" y="0"/>
            <a:chExt cx="4287225" cy="4307828"/>
          </a:xfrm>
        </p:grpSpPr>
        <p:grpSp>
          <p:nvGrpSpPr>
            <p:cNvPr id="18451" name="Group 59">
              <a:extLst>
                <a:ext uri="{FF2B5EF4-FFF2-40B4-BE49-F238E27FC236}">
                  <a16:creationId xmlns:a16="http://schemas.microsoft.com/office/drawing/2014/main" id="{04FF24A8-9E83-437B-92F6-9C1EEB377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95792"/>
              <a:ext cx="1221216" cy="1315776"/>
              <a:chOff x="0" y="0"/>
              <a:chExt cx="1221216" cy="1315776"/>
            </a:xfrm>
          </p:grpSpPr>
          <p:sp>
            <p:nvSpPr>
              <p:cNvPr id="18472" name="Freeform 11">
                <a:extLst>
                  <a:ext uri="{FF2B5EF4-FFF2-40B4-BE49-F238E27FC236}">
                    <a16:creationId xmlns:a16="http://schemas.microsoft.com/office/drawing/2014/main" id="{6A48A82D-322E-4EE8-8AA1-0A735A17602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8697" y="188249"/>
                <a:ext cx="1127527" cy="1127527"/>
              </a:xfrm>
              <a:custGeom>
                <a:avLst/>
                <a:gdLst>
                  <a:gd name="T0" fmla="*/ 2147483647 w 255"/>
                  <a:gd name="T1" fmla="*/ 0 h 255"/>
                  <a:gd name="T2" fmla="*/ 0 w 255"/>
                  <a:gd name="T3" fmla="*/ 2147483647 h 255"/>
                  <a:gd name="T4" fmla="*/ 2147483647 w 255"/>
                  <a:gd name="T5" fmla="*/ 2147483647 h 255"/>
                  <a:gd name="T6" fmla="*/ 2147483647 w 255"/>
                  <a:gd name="T7" fmla="*/ 2147483647 h 255"/>
                  <a:gd name="T8" fmla="*/ 2147483647 w 255"/>
                  <a:gd name="T9" fmla="*/ 0 h 255"/>
                  <a:gd name="T10" fmla="*/ 2147483647 w 255"/>
                  <a:gd name="T11" fmla="*/ 2147483647 h 255"/>
                  <a:gd name="T12" fmla="*/ 2147483647 w 255"/>
                  <a:gd name="T13" fmla="*/ 2147483647 h 255"/>
                  <a:gd name="T14" fmla="*/ 2147483647 w 255"/>
                  <a:gd name="T15" fmla="*/ 2147483647 h 255"/>
                  <a:gd name="T16" fmla="*/ 2147483647 w 255"/>
                  <a:gd name="T17" fmla="*/ 2147483647 h 255"/>
                  <a:gd name="T18" fmla="*/ 2147483647 w 255"/>
                  <a:gd name="T19" fmla="*/ 2147483647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255"/>
                  <a:gd name="T32" fmla="*/ 255 w 255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255">
                    <a:moveTo>
                      <a:pt x="127" y="0"/>
                    </a:moveTo>
                    <a:cubicBezTo>
                      <a:pt x="57" y="0"/>
                      <a:pt x="0" y="57"/>
                      <a:pt x="0" y="127"/>
                    </a:cubicBezTo>
                    <a:cubicBezTo>
                      <a:pt x="0" y="198"/>
                      <a:pt x="57" y="255"/>
                      <a:pt x="127" y="255"/>
                    </a:cubicBezTo>
                    <a:cubicBezTo>
                      <a:pt x="198" y="255"/>
                      <a:pt x="255" y="198"/>
                      <a:pt x="255" y="127"/>
                    </a:cubicBezTo>
                    <a:cubicBezTo>
                      <a:pt x="255" y="57"/>
                      <a:pt x="198" y="0"/>
                      <a:pt x="127" y="0"/>
                    </a:cubicBezTo>
                    <a:close/>
                    <a:moveTo>
                      <a:pt x="127" y="242"/>
                    </a:moveTo>
                    <a:cubicBezTo>
                      <a:pt x="64" y="242"/>
                      <a:pt x="13" y="191"/>
                      <a:pt x="13" y="127"/>
                    </a:cubicBezTo>
                    <a:cubicBezTo>
                      <a:pt x="13" y="64"/>
                      <a:pt x="64" y="13"/>
                      <a:pt x="127" y="13"/>
                    </a:cubicBezTo>
                    <a:cubicBezTo>
                      <a:pt x="191" y="13"/>
                      <a:pt x="242" y="64"/>
                      <a:pt x="242" y="127"/>
                    </a:cubicBezTo>
                    <a:cubicBezTo>
                      <a:pt x="242" y="191"/>
                      <a:pt x="191" y="242"/>
                      <a:pt x="127" y="242"/>
                    </a:cubicBez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3" name="Freeform 1789">
                <a:extLst>
                  <a:ext uri="{FF2B5EF4-FFF2-40B4-BE49-F238E27FC236}">
                    <a16:creationId xmlns:a16="http://schemas.microsoft.com/office/drawing/2014/main" id="{29192184-49F3-487B-BC25-4A573F86E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936"/>
                <a:ext cx="477606" cy="460750"/>
              </a:xfrm>
              <a:custGeom>
                <a:avLst/>
                <a:gdLst>
                  <a:gd name="T0" fmla="*/ 2147483647 w 108"/>
                  <a:gd name="T1" fmla="*/ 2147483647 h 104"/>
                  <a:gd name="T2" fmla="*/ 2147483647 w 108"/>
                  <a:gd name="T3" fmla="*/ 2147483647 h 104"/>
                  <a:gd name="T4" fmla="*/ 2147483647 w 108"/>
                  <a:gd name="T5" fmla="*/ 2147483647 h 104"/>
                  <a:gd name="T6" fmla="*/ 2147483647 w 108"/>
                  <a:gd name="T7" fmla="*/ 0 h 104"/>
                  <a:gd name="T8" fmla="*/ 0 w 108"/>
                  <a:gd name="T9" fmla="*/ 2147483647 h 104"/>
                  <a:gd name="T10" fmla="*/ 2147483647 w 108"/>
                  <a:gd name="T11" fmla="*/ 2147483647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4"/>
                  <a:gd name="T20" fmla="*/ 108 w 108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4">
                    <a:moveTo>
                      <a:pt x="32" y="104"/>
                    </a:moveTo>
                    <a:cubicBezTo>
                      <a:pt x="38" y="96"/>
                      <a:pt x="44" y="87"/>
                      <a:pt x="52" y="80"/>
                    </a:cubicBezTo>
                    <a:cubicBezTo>
                      <a:pt x="67" y="64"/>
                      <a:pt x="87" y="53"/>
                      <a:pt x="108" y="46"/>
                    </a:cubicBezTo>
                    <a:cubicBezTo>
                      <a:pt x="104" y="20"/>
                      <a:pt x="81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77"/>
                      <a:pt x="13" y="96"/>
                      <a:pt x="32" y="104"/>
                    </a:cubicBez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4" name="TextBox 682">
                <a:extLst>
                  <a:ext uri="{FF2B5EF4-FFF2-40B4-BE49-F238E27FC236}">
                    <a16:creationId xmlns:a16="http://schemas.microsoft.com/office/drawing/2014/main" id="{F9D4851A-22DC-4DCE-80C5-BACA7CDF9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507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A.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75" name="矩形 1">
                <a:extLst>
                  <a:ext uri="{FF2B5EF4-FFF2-40B4-BE49-F238E27FC236}">
                    <a16:creationId xmlns:a16="http://schemas.microsoft.com/office/drawing/2014/main" id="{A3878416-F33C-4C3A-B535-4DE8F9220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92" y="475551"/>
                <a:ext cx="1122124" cy="73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400" dirty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grpSp>
          <p:nvGrpSpPr>
            <p:cNvPr id="18452" name="Group 64">
              <a:extLst>
                <a:ext uri="{FF2B5EF4-FFF2-40B4-BE49-F238E27FC236}">
                  <a16:creationId xmlns:a16="http://schemas.microsoft.com/office/drawing/2014/main" id="{B0B15C5F-4EB0-45A1-A962-E8AEDD662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028" y="0"/>
              <a:ext cx="1322316" cy="1445932"/>
              <a:chOff x="0" y="0"/>
              <a:chExt cx="1322316" cy="1445932"/>
            </a:xfrm>
          </p:grpSpPr>
          <p:sp>
            <p:nvSpPr>
              <p:cNvPr id="18468" name="Freeform 12">
                <a:extLst>
                  <a:ext uri="{FF2B5EF4-FFF2-40B4-BE49-F238E27FC236}">
                    <a16:creationId xmlns:a16="http://schemas.microsoft.com/office/drawing/2014/main" id="{323A8F35-2462-4B2A-9BA3-E6C0F3865C6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46092"/>
                <a:ext cx="1305458" cy="1299840"/>
              </a:xfrm>
              <a:custGeom>
                <a:avLst/>
                <a:gdLst>
                  <a:gd name="T0" fmla="*/ 2147483647 w 295"/>
                  <a:gd name="T1" fmla="*/ 0 h 294"/>
                  <a:gd name="T2" fmla="*/ 0 w 295"/>
                  <a:gd name="T3" fmla="*/ 2147483647 h 294"/>
                  <a:gd name="T4" fmla="*/ 2147483647 w 295"/>
                  <a:gd name="T5" fmla="*/ 2147483647 h 294"/>
                  <a:gd name="T6" fmla="*/ 2147483647 w 295"/>
                  <a:gd name="T7" fmla="*/ 2147483647 h 294"/>
                  <a:gd name="T8" fmla="*/ 2147483647 w 295"/>
                  <a:gd name="T9" fmla="*/ 0 h 294"/>
                  <a:gd name="T10" fmla="*/ 2147483647 w 295"/>
                  <a:gd name="T11" fmla="*/ 2147483647 h 294"/>
                  <a:gd name="T12" fmla="*/ 2147483647 w 295"/>
                  <a:gd name="T13" fmla="*/ 2147483647 h 294"/>
                  <a:gd name="T14" fmla="*/ 2147483647 w 295"/>
                  <a:gd name="T15" fmla="*/ 2147483647 h 294"/>
                  <a:gd name="T16" fmla="*/ 2147483647 w 295"/>
                  <a:gd name="T17" fmla="*/ 2147483647 h 294"/>
                  <a:gd name="T18" fmla="*/ 2147483647 w 295"/>
                  <a:gd name="T19" fmla="*/ 2147483647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294"/>
                  <a:gd name="T32" fmla="*/ 295 w 295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294">
                    <a:moveTo>
                      <a:pt x="148" y="0"/>
                    </a:moveTo>
                    <a:cubicBezTo>
                      <a:pt x="66" y="0"/>
                      <a:pt x="0" y="66"/>
                      <a:pt x="0" y="147"/>
                    </a:cubicBezTo>
                    <a:cubicBezTo>
                      <a:pt x="0" y="228"/>
                      <a:pt x="66" y="294"/>
                      <a:pt x="148" y="294"/>
                    </a:cubicBezTo>
                    <a:cubicBezTo>
                      <a:pt x="229" y="294"/>
                      <a:pt x="295" y="228"/>
                      <a:pt x="295" y="147"/>
                    </a:cubicBezTo>
                    <a:cubicBezTo>
                      <a:pt x="295" y="66"/>
                      <a:pt x="229" y="0"/>
                      <a:pt x="148" y="0"/>
                    </a:cubicBezTo>
                    <a:close/>
                    <a:moveTo>
                      <a:pt x="148" y="280"/>
                    </a:moveTo>
                    <a:cubicBezTo>
                      <a:pt x="74" y="280"/>
                      <a:pt x="15" y="220"/>
                      <a:pt x="15" y="147"/>
                    </a:cubicBezTo>
                    <a:cubicBezTo>
                      <a:pt x="15" y="74"/>
                      <a:pt x="74" y="14"/>
                      <a:pt x="148" y="14"/>
                    </a:cubicBezTo>
                    <a:cubicBezTo>
                      <a:pt x="221" y="14"/>
                      <a:pt x="280" y="74"/>
                      <a:pt x="280" y="147"/>
                    </a:cubicBezTo>
                    <a:cubicBezTo>
                      <a:pt x="280" y="220"/>
                      <a:pt x="221" y="280"/>
                      <a:pt x="148" y="280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9" name="Freeform 1791">
                <a:extLst>
                  <a:ext uri="{FF2B5EF4-FFF2-40B4-BE49-F238E27FC236}">
                    <a16:creationId xmlns:a16="http://schemas.microsoft.com/office/drawing/2014/main" id="{161685F7-EB9A-4CB6-AF58-B5885A62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710" y="0"/>
                <a:ext cx="477606" cy="458878"/>
              </a:xfrm>
              <a:custGeom>
                <a:avLst/>
                <a:gdLst>
                  <a:gd name="T0" fmla="*/ 2147483647 w 108"/>
                  <a:gd name="T1" fmla="*/ 2147483647 h 104"/>
                  <a:gd name="T2" fmla="*/ 2147483647 w 108"/>
                  <a:gd name="T3" fmla="*/ 2147483647 h 104"/>
                  <a:gd name="T4" fmla="*/ 0 w 108"/>
                  <a:gd name="T5" fmla="*/ 2147483647 h 104"/>
                  <a:gd name="T6" fmla="*/ 2147483647 w 108"/>
                  <a:gd name="T7" fmla="*/ 0 h 104"/>
                  <a:gd name="T8" fmla="*/ 2147483647 w 108"/>
                  <a:gd name="T9" fmla="*/ 2147483647 h 104"/>
                  <a:gd name="T10" fmla="*/ 2147483647 w 108"/>
                  <a:gd name="T11" fmla="*/ 2147483647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4"/>
                  <a:gd name="T20" fmla="*/ 108 w 108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4">
                    <a:moveTo>
                      <a:pt x="75" y="104"/>
                    </a:moveTo>
                    <a:cubicBezTo>
                      <a:pt x="70" y="95"/>
                      <a:pt x="63" y="87"/>
                      <a:pt x="56" y="80"/>
                    </a:cubicBezTo>
                    <a:cubicBezTo>
                      <a:pt x="40" y="64"/>
                      <a:pt x="21" y="52"/>
                      <a:pt x="0" y="46"/>
                    </a:cubicBezTo>
                    <a:cubicBezTo>
                      <a:pt x="4" y="20"/>
                      <a:pt x="26" y="0"/>
                      <a:pt x="54" y="0"/>
                    </a:cubicBezTo>
                    <a:cubicBezTo>
                      <a:pt x="84" y="0"/>
                      <a:pt x="108" y="24"/>
                      <a:pt x="108" y="54"/>
                    </a:cubicBezTo>
                    <a:cubicBezTo>
                      <a:pt x="108" y="76"/>
                      <a:pt x="94" y="95"/>
                      <a:pt x="75" y="10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0" name="TextBox 682">
                <a:extLst>
                  <a:ext uri="{FF2B5EF4-FFF2-40B4-BE49-F238E27FC236}">
                    <a16:creationId xmlns:a16="http://schemas.microsoft.com/office/drawing/2014/main" id="{DBA6E0F1-F042-49B5-A5DD-19AAE573F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571" y="478"/>
                <a:ext cx="3850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B.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71" name="矩形 1">
                <a:extLst>
                  <a:ext uri="{FF2B5EF4-FFF2-40B4-BE49-F238E27FC236}">
                    <a16:creationId xmlns:a16="http://schemas.microsoft.com/office/drawing/2014/main" id="{2C6B953E-C369-44AC-A11D-43AE4645F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38" y="494809"/>
                <a:ext cx="997874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grpSp>
          <p:nvGrpSpPr>
            <p:cNvPr id="18453" name="Group 69">
              <a:extLst>
                <a:ext uri="{FF2B5EF4-FFF2-40B4-BE49-F238E27FC236}">
                  <a16:creationId xmlns:a16="http://schemas.microsoft.com/office/drawing/2014/main" id="{3137F895-E6D7-47B4-BA0C-F54918C74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7597" y="1548946"/>
              <a:ext cx="919628" cy="1114417"/>
              <a:chOff x="0" y="0"/>
              <a:chExt cx="919628" cy="1114417"/>
            </a:xfrm>
          </p:grpSpPr>
          <p:sp>
            <p:nvSpPr>
              <p:cNvPr id="18464" name="Freeform 13">
                <a:extLst>
                  <a:ext uri="{FF2B5EF4-FFF2-40B4-BE49-F238E27FC236}">
                    <a16:creationId xmlns:a16="http://schemas.microsoft.com/office/drawing/2014/main" id="{9BAFCE5C-AE80-4134-B665-9998D977FF7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221010"/>
                <a:ext cx="893405" cy="893407"/>
              </a:xfrm>
              <a:custGeom>
                <a:avLst/>
                <a:gdLst>
                  <a:gd name="T0" fmla="*/ 2147483647 w 202"/>
                  <a:gd name="T1" fmla="*/ 0 h 202"/>
                  <a:gd name="T2" fmla="*/ 0 w 202"/>
                  <a:gd name="T3" fmla="*/ 2147483647 h 202"/>
                  <a:gd name="T4" fmla="*/ 2147483647 w 202"/>
                  <a:gd name="T5" fmla="*/ 2147483647 h 202"/>
                  <a:gd name="T6" fmla="*/ 2147483647 w 202"/>
                  <a:gd name="T7" fmla="*/ 2147483647 h 202"/>
                  <a:gd name="T8" fmla="*/ 2147483647 w 202"/>
                  <a:gd name="T9" fmla="*/ 0 h 202"/>
                  <a:gd name="T10" fmla="*/ 2147483647 w 202"/>
                  <a:gd name="T11" fmla="*/ 2147483647 h 202"/>
                  <a:gd name="T12" fmla="*/ 2147483647 w 202"/>
                  <a:gd name="T13" fmla="*/ 2147483647 h 202"/>
                  <a:gd name="T14" fmla="*/ 2147483647 w 202"/>
                  <a:gd name="T15" fmla="*/ 2147483647 h 202"/>
                  <a:gd name="T16" fmla="*/ 2147483647 w 202"/>
                  <a:gd name="T17" fmla="*/ 2147483647 h 202"/>
                  <a:gd name="T18" fmla="*/ 2147483647 w 202"/>
                  <a:gd name="T19" fmla="*/ 2147483647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2"/>
                  <a:gd name="T31" fmla="*/ 0 h 202"/>
                  <a:gd name="T32" fmla="*/ 202 w 202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2" h="202">
                    <a:moveTo>
                      <a:pt x="101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2"/>
                      <a:pt x="101" y="202"/>
                    </a:cubicBezTo>
                    <a:cubicBezTo>
                      <a:pt x="157" y="202"/>
                      <a:pt x="202" y="157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  <a:moveTo>
                      <a:pt x="101" y="192"/>
                    </a:moveTo>
                    <a:cubicBezTo>
                      <a:pt x="51" y="192"/>
                      <a:pt x="10" y="151"/>
                      <a:pt x="10" y="101"/>
                    </a:cubicBezTo>
                    <a:cubicBezTo>
                      <a:pt x="10" y="51"/>
                      <a:pt x="51" y="10"/>
                      <a:pt x="101" y="10"/>
                    </a:cubicBezTo>
                    <a:cubicBezTo>
                      <a:pt x="151" y="10"/>
                      <a:pt x="192" y="51"/>
                      <a:pt x="192" y="101"/>
                    </a:cubicBezTo>
                    <a:cubicBezTo>
                      <a:pt x="192" y="151"/>
                      <a:pt x="151" y="192"/>
                      <a:pt x="101" y="192"/>
                    </a:cubicBezTo>
                    <a:close/>
                  </a:path>
                </a:pathLst>
              </a:custGeom>
              <a:solidFill>
                <a:srgbClr val="A2B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5" name="Freeform 1792">
                <a:extLst>
                  <a:ext uri="{FF2B5EF4-FFF2-40B4-BE49-F238E27FC236}">
                    <a16:creationId xmlns:a16="http://schemas.microsoft.com/office/drawing/2014/main" id="{19DD6CE3-A158-4C36-B22A-45AE047BF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526" y="88029"/>
                <a:ext cx="367102" cy="353992"/>
              </a:xfrm>
              <a:custGeom>
                <a:avLst/>
                <a:gdLst>
                  <a:gd name="T0" fmla="*/ 2147483647 w 83"/>
                  <a:gd name="T1" fmla="*/ 2147483647 h 80"/>
                  <a:gd name="T2" fmla="*/ 2147483647 w 83"/>
                  <a:gd name="T3" fmla="*/ 2147483647 h 80"/>
                  <a:gd name="T4" fmla="*/ 0 w 83"/>
                  <a:gd name="T5" fmla="*/ 2147483647 h 80"/>
                  <a:gd name="T6" fmla="*/ 2147483647 w 83"/>
                  <a:gd name="T7" fmla="*/ 0 h 80"/>
                  <a:gd name="T8" fmla="*/ 2147483647 w 83"/>
                  <a:gd name="T9" fmla="*/ 2147483647 h 80"/>
                  <a:gd name="T10" fmla="*/ 2147483647 w 83"/>
                  <a:gd name="T11" fmla="*/ 2147483647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80"/>
                  <a:gd name="T20" fmla="*/ 83 w 83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80">
                    <a:moveTo>
                      <a:pt x="58" y="80"/>
                    </a:moveTo>
                    <a:cubicBezTo>
                      <a:pt x="54" y="73"/>
                      <a:pt x="49" y="67"/>
                      <a:pt x="43" y="62"/>
                    </a:cubicBezTo>
                    <a:cubicBezTo>
                      <a:pt x="31" y="49"/>
                      <a:pt x="16" y="40"/>
                      <a:pt x="0" y="35"/>
                    </a:cubicBezTo>
                    <a:cubicBezTo>
                      <a:pt x="3" y="15"/>
                      <a:pt x="21" y="0"/>
                      <a:pt x="42" y="0"/>
                    </a:cubicBezTo>
                    <a:cubicBezTo>
                      <a:pt x="65" y="0"/>
                      <a:pt x="83" y="18"/>
                      <a:pt x="83" y="42"/>
                    </a:cubicBezTo>
                    <a:cubicBezTo>
                      <a:pt x="83" y="59"/>
                      <a:pt x="73" y="74"/>
                      <a:pt x="58" y="80"/>
                    </a:cubicBezTo>
                    <a:close/>
                  </a:path>
                </a:pathLst>
              </a:custGeom>
              <a:solidFill>
                <a:srgbClr val="A2B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6" name="TextBox 682">
                <a:extLst>
                  <a:ext uri="{FF2B5EF4-FFF2-40B4-BE49-F238E27FC236}">
                    <a16:creationId xmlns:a16="http://schemas.microsoft.com/office/drawing/2014/main" id="{709553C2-D54A-47E8-9B4A-B7D18D536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21" y="0"/>
                <a:ext cx="3746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C.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67" name="矩形 1">
                <a:extLst>
                  <a:ext uri="{FF2B5EF4-FFF2-40B4-BE49-F238E27FC236}">
                    <a16:creationId xmlns:a16="http://schemas.microsoft.com/office/drawing/2014/main" id="{99FFEB4F-5209-4498-80C6-F4FE6F982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1" y="413497"/>
                <a:ext cx="8618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200" dirty="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grpSp>
          <p:nvGrpSpPr>
            <p:cNvPr id="18454" name="Group 74">
              <a:extLst>
                <a:ext uri="{FF2B5EF4-FFF2-40B4-BE49-F238E27FC236}">
                  <a16:creationId xmlns:a16="http://schemas.microsoft.com/office/drawing/2014/main" id="{5AA73179-B231-4C8D-91BC-3BD6E3635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318" y="2751392"/>
              <a:ext cx="1324188" cy="1477771"/>
              <a:chOff x="0" y="0"/>
              <a:chExt cx="1324188" cy="1477771"/>
            </a:xfrm>
          </p:grpSpPr>
          <p:sp>
            <p:nvSpPr>
              <p:cNvPr id="18460" name="Freeform 14">
                <a:extLst>
                  <a:ext uri="{FF2B5EF4-FFF2-40B4-BE49-F238E27FC236}">
                    <a16:creationId xmlns:a16="http://schemas.microsoft.com/office/drawing/2014/main" id="{7B131663-C093-4D38-A482-0812EB578E7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59201"/>
                <a:ext cx="1324188" cy="1318570"/>
              </a:xfrm>
              <a:custGeom>
                <a:avLst/>
                <a:gdLst>
                  <a:gd name="T0" fmla="*/ 2147483647 w 299"/>
                  <a:gd name="T1" fmla="*/ 0 h 298"/>
                  <a:gd name="T2" fmla="*/ 0 w 299"/>
                  <a:gd name="T3" fmla="*/ 2147483647 h 298"/>
                  <a:gd name="T4" fmla="*/ 2147483647 w 299"/>
                  <a:gd name="T5" fmla="*/ 2147483647 h 298"/>
                  <a:gd name="T6" fmla="*/ 2147483647 w 299"/>
                  <a:gd name="T7" fmla="*/ 2147483647 h 298"/>
                  <a:gd name="T8" fmla="*/ 2147483647 w 299"/>
                  <a:gd name="T9" fmla="*/ 0 h 298"/>
                  <a:gd name="T10" fmla="*/ 2147483647 w 299"/>
                  <a:gd name="T11" fmla="*/ 2147483647 h 298"/>
                  <a:gd name="T12" fmla="*/ 2147483647 w 299"/>
                  <a:gd name="T13" fmla="*/ 2147483647 h 298"/>
                  <a:gd name="T14" fmla="*/ 2147483647 w 299"/>
                  <a:gd name="T15" fmla="*/ 2147483647 h 298"/>
                  <a:gd name="T16" fmla="*/ 2147483647 w 299"/>
                  <a:gd name="T17" fmla="*/ 2147483647 h 298"/>
                  <a:gd name="T18" fmla="*/ 2147483647 w 299"/>
                  <a:gd name="T19" fmla="*/ 2147483647 h 2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298"/>
                  <a:gd name="T32" fmla="*/ 299 w 299"/>
                  <a:gd name="T33" fmla="*/ 298 h 2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298">
                    <a:moveTo>
                      <a:pt x="149" y="0"/>
                    </a:moveTo>
                    <a:cubicBezTo>
                      <a:pt x="67" y="0"/>
                      <a:pt x="0" y="67"/>
                      <a:pt x="0" y="149"/>
                    </a:cubicBezTo>
                    <a:cubicBezTo>
                      <a:pt x="0" y="232"/>
                      <a:pt x="67" y="298"/>
                      <a:pt x="149" y="298"/>
                    </a:cubicBezTo>
                    <a:cubicBezTo>
                      <a:pt x="232" y="298"/>
                      <a:pt x="299" y="232"/>
                      <a:pt x="299" y="149"/>
                    </a:cubicBezTo>
                    <a:cubicBezTo>
                      <a:pt x="299" y="67"/>
                      <a:pt x="232" y="0"/>
                      <a:pt x="149" y="0"/>
                    </a:cubicBezTo>
                    <a:close/>
                    <a:moveTo>
                      <a:pt x="149" y="284"/>
                    </a:moveTo>
                    <a:cubicBezTo>
                      <a:pt x="75" y="284"/>
                      <a:pt x="15" y="223"/>
                      <a:pt x="15" y="149"/>
                    </a:cubicBezTo>
                    <a:cubicBezTo>
                      <a:pt x="15" y="75"/>
                      <a:pt x="75" y="15"/>
                      <a:pt x="149" y="15"/>
                    </a:cubicBezTo>
                    <a:cubicBezTo>
                      <a:pt x="223" y="15"/>
                      <a:pt x="284" y="75"/>
                      <a:pt x="284" y="149"/>
                    </a:cubicBezTo>
                    <a:cubicBezTo>
                      <a:pt x="284" y="223"/>
                      <a:pt x="223" y="284"/>
                      <a:pt x="149" y="284"/>
                    </a:cubicBezTo>
                    <a:close/>
                  </a:path>
                </a:pathLst>
              </a:custGeom>
              <a:solidFill>
                <a:srgbClr val="4C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1" name="Freeform 1790">
                <a:extLst>
                  <a:ext uri="{FF2B5EF4-FFF2-40B4-BE49-F238E27FC236}">
                    <a16:creationId xmlns:a16="http://schemas.microsoft.com/office/drawing/2014/main" id="{663785D2-1A5F-4920-89C8-DC7F40FCA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582" y="0"/>
                <a:ext cx="477606" cy="464496"/>
              </a:xfrm>
              <a:custGeom>
                <a:avLst/>
                <a:gdLst>
                  <a:gd name="T0" fmla="*/ 2147483647 w 108"/>
                  <a:gd name="T1" fmla="*/ 2147483647 h 105"/>
                  <a:gd name="T2" fmla="*/ 2147483647 w 108"/>
                  <a:gd name="T3" fmla="*/ 2147483647 h 105"/>
                  <a:gd name="T4" fmla="*/ 0 w 108"/>
                  <a:gd name="T5" fmla="*/ 2147483647 h 105"/>
                  <a:gd name="T6" fmla="*/ 2147483647 w 108"/>
                  <a:gd name="T7" fmla="*/ 0 h 105"/>
                  <a:gd name="T8" fmla="*/ 2147483647 w 108"/>
                  <a:gd name="T9" fmla="*/ 2147483647 h 105"/>
                  <a:gd name="T10" fmla="*/ 2147483647 w 108"/>
                  <a:gd name="T11" fmla="*/ 2147483647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5"/>
                  <a:gd name="T20" fmla="*/ 108 w 108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5">
                    <a:moveTo>
                      <a:pt x="75" y="105"/>
                    </a:moveTo>
                    <a:cubicBezTo>
                      <a:pt x="69" y="96"/>
                      <a:pt x="63" y="88"/>
                      <a:pt x="55" y="81"/>
                    </a:cubicBezTo>
                    <a:cubicBezTo>
                      <a:pt x="40" y="65"/>
                      <a:pt x="20" y="53"/>
                      <a:pt x="0" y="46"/>
                    </a:cubicBezTo>
                    <a:cubicBezTo>
                      <a:pt x="4" y="20"/>
                      <a:pt x="26" y="0"/>
                      <a:pt x="53" y="0"/>
                    </a:cubicBezTo>
                    <a:cubicBezTo>
                      <a:pt x="83" y="0"/>
                      <a:pt x="108" y="25"/>
                      <a:pt x="108" y="55"/>
                    </a:cubicBezTo>
                    <a:cubicBezTo>
                      <a:pt x="108" y="77"/>
                      <a:pt x="94" y="96"/>
                      <a:pt x="75" y="105"/>
                    </a:cubicBezTo>
                    <a:close/>
                  </a:path>
                </a:pathLst>
              </a:custGeom>
              <a:solidFill>
                <a:srgbClr val="4C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2" name="TextBox 682">
                <a:extLst>
                  <a:ext uri="{FF2B5EF4-FFF2-40B4-BE49-F238E27FC236}">
                    <a16:creationId xmlns:a16="http://schemas.microsoft.com/office/drawing/2014/main" id="{74A4119F-806E-44F9-AAB0-1342895A6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582" y="0"/>
                <a:ext cx="3944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D.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63" name="矩形 1">
                <a:extLst>
                  <a:ext uri="{FF2B5EF4-FFF2-40B4-BE49-F238E27FC236}">
                    <a16:creationId xmlns:a16="http://schemas.microsoft.com/office/drawing/2014/main" id="{7C67C7D6-78F8-4DBD-9890-DA7E5C088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70" y="526946"/>
                <a:ext cx="95488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4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grpSp>
          <p:nvGrpSpPr>
            <p:cNvPr id="18455" name="Group 79">
              <a:extLst>
                <a:ext uri="{FF2B5EF4-FFF2-40B4-BE49-F238E27FC236}">
                  <a16:creationId xmlns:a16="http://schemas.microsoft.com/office/drawing/2014/main" id="{4833517A-222D-4BB4-A9B4-A87698649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255" y="2835675"/>
              <a:ext cx="1344791" cy="1472153"/>
              <a:chOff x="0" y="0"/>
              <a:chExt cx="1344791" cy="1472153"/>
            </a:xfrm>
          </p:grpSpPr>
          <p:sp>
            <p:nvSpPr>
              <p:cNvPr id="18456" name="Freeform 10">
                <a:extLst>
                  <a:ext uri="{FF2B5EF4-FFF2-40B4-BE49-F238E27FC236}">
                    <a16:creationId xmlns:a16="http://schemas.microsoft.com/office/drawing/2014/main" id="{50A0AFDF-3FD6-467A-B4D5-4BE12F14BCF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27361"/>
                <a:ext cx="1344791" cy="1344792"/>
              </a:xfrm>
              <a:custGeom>
                <a:avLst/>
                <a:gdLst>
                  <a:gd name="T0" fmla="*/ 2147483647 w 304"/>
                  <a:gd name="T1" fmla="*/ 0 h 304"/>
                  <a:gd name="T2" fmla="*/ 0 w 304"/>
                  <a:gd name="T3" fmla="*/ 2147483647 h 304"/>
                  <a:gd name="T4" fmla="*/ 2147483647 w 304"/>
                  <a:gd name="T5" fmla="*/ 2147483647 h 304"/>
                  <a:gd name="T6" fmla="*/ 2147483647 w 304"/>
                  <a:gd name="T7" fmla="*/ 2147483647 h 304"/>
                  <a:gd name="T8" fmla="*/ 2147483647 w 304"/>
                  <a:gd name="T9" fmla="*/ 0 h 304"/>
                  <a:gd name="T10" fmla="*/ 2147483647 w 304"/>
                  <a:gd name="T11" fmla="*/ 2147483647 h 304"/>
                  <a:gd name="T12" fmla="*/ 2147483647 w 304"/>
                  <a:gd name="T13" fmla="*/ 2147483647 h 304"/>
                  <a:gd name="T14" fmla="*/ 2147483647 w 304"/>
                  <a:gd name="T15" fmla="*/ 2147483647 h 304"/>
                  <a:gd name="T16" fmla="*/ 2147483647 w 304"/>
                  <a:gd name="T17" fmla="*/ 2147483647 h 304"/>
                  <a:gd name="T18" fmla="*/ 2147483647 w 304"/>
                  <a:gd name="T19" fmla="*/ 2147483647 h 3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4"/>
                  <a:gd name="T31" fmla="*/ 0 h 304"/>
                  <a:gd name="T32" fmla="*/ 304 w 304"/>
                  <a:gd name="T33" fmla="*/ 304 h 3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4" h="304">
                    <a:moveTo>
                      <a:pt x="152" y="0"/>
                    </a:moveTo>
                    <a:cubicBezTo>
                      <a:pt x="68" y="0"/>
                      <a:pt x="0" y="68"/>
                      <a:pt x="0" y="152"/>
                    </a:cubicBezTo>
                    <a:cubicBezTo>
                      <a:pt x="0" y="236"/>
                      <a:pt x="68" y="304"/>
                      <a:pt x="152" y="304"/>
                    </a:cubicBezTo>
                    <a:cubicBezTo>
                      <a:pt x="236" y="304"/>
                      <a:pt x="304" y="236"/>
                      <a:pt x="304" y="152"/>
                    </a:cubicBezTo>
                    <a:cubicBezTo>
                      <a:pt x="304" y="68"/>
                      <a:pt x="236" y="0"/>
                      <a:pt x="152" y="0"/>
                    </a:cubicBezTo>
                    <a:close/>
                    <a:moveTo>
                      <a:pt x="152" y="289"/>
                    </a:moveTo>
                    <a:cubicBezTo>
                      <a:pt x="76" y="289"/>
                      <a:pt x="15" y="228"/>
                      <a:pt x="15" y="152"/>
                    </a:cubicBezTo>
                    <a:cubicBezTo>
                      <a:pt x="15" y="76"/>
                      <a:pt x="76" y="15"/>
                      <a:pt x="152" y="15"/>
                    </a:cubicBezTo>
                    <a:cubicBezTo>
                      <a:pt x="228" y="15"/>
                      <a:pt x="289" y="76"/>
                      <a:pt x="289" y="152"/>
                    </a:cubicBezTo>
                    <a:cubicBezTo>
                      <a:pt x="289" y="228"/>
                      <a:pt x="228" y="289"/>
                      <a:pt x="152" y="289"/>
                    </a:cubicBezTo>
                    <a:close/>
                  </a:path>
                </a:pathLst>
              </a:cu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7" name="Freeform 1788">
                <a:extLst>
                  <a:ext uri="{FF2B5EF4-FFF2-40B4-BE49-F238E27FC236}">
                    <a16:creationId xmlns:a16="http://schemas.microsoft.com/office/drawing/2014/main" id="{6BADA356-826A-4ABC-8D69-6C7B98C54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606" cy="464496"/>
              </a:xfrm>
              <a:custGeom>
                <a:avLst/>
                <a:gdLst>
                  <a:gd name="T0" fmla="*/ 2147483647 w 108"/>
                  <a:gd name="T1" fmla="*/ 2147483647 h 105"/>
                  <a:gd name="T2" fmla="*/ 2147483647 w 108"/>
                  <a:gd name="T3" fmla="*/ 2147483647 h 105"/>
                  <a:gd name="T4" fmla="*/ 2147483647 w 108"/>
                  <a:gd name="T5" fmla="*/ 2147483647 h 105"/>
                  <a:gd name="T6" fmla="*/ 2147483647 w 108"/>
                  <a:gd name="T7" fmla="*/ 0 h 105"/>
                  <a:gd name="T8" fmla="*/ 0 w 108"/>
                  <a:gd name="T9" fmla="*/ 2147483647 h 105"/>
                  <a:gd name="T10" fmla="*/ 2147483647 w 108"/>
                  <a:gd name="T11" fmla="*/ 2147483647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5"/>
                  <a:gd name="T20" fmla="*/ 108 w 108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5">
                    <a:moveTo>
                      <a:pt x="33" y="105"/>
                    </a:moveTo>
                    <a:cubicBezTo>
                      <a:pt x="38" y="96"/>
                      <a:pt x="44" y="88"/>
                      <a:pt x="52" y="81"/>
                    </a:cubicBezTo>
                    <a:cubicBezTo>
                      <a:pt x="68" y="65"/>
                      <a:pt x="87" y="53"/>
                      <a:pt x="108" y="46"/>
                    </a:cubicBezTo>
                    <a:cubicBezTo>
                      <a:pt x="104" y="20"/>
                      <a:pt x="81" y="0"/>
                      <a:pt x="54" y="0"/>
                    </a:cubicBezTo>
                    <a:cubicBezTo>
                      <a:pt x="24" y="0"/>
                      <a:pt x="0" y="25"/>
                      <a:pt x="0" y="55"/>
                    </a:cubicBezTo>
                    <a:cubicBezTo>
                      <a:pt x="0" y="77"/>
                      <a:pt x="13" y="96"/>
                      <a:pt x="33" y="105"/>
                    </a:cubicBezTo>
                    <a:close/>
                  </a:path>
                </a:pathLst>
              </a:cu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8" name="TextBox 682">
                <a:extLst>
                  <a:ext uri="{FF2B5EF4-FFF2-40B4-BE49-F238E27FC236}">
                    <a16:creationId xmlns:a16="http://schemas.microsoft.com/office/drawing/2014/main" id="{74ADE089-269D-4EBC-8018-CA3D110EE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6" y="1183"/>
                <a:ext cx="4042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E.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59" name="矩形 1">
                <a:extLst>
                  <a:ext uri="{FF2B5EF4-FFF2-40B4-BE49-F238E27FC236}">
                    <a16:creationId xmlns:a16="http://schemas.microsoft.com/office/drawing/2014/main" id="{9DCEF063-4B7B-4D51-8F01-AF8E92ADE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15" y="542816"/>
                <a:ext cx="9514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4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</p:grpSp>
      <p:sp>
        <p:nvSpPr>
          <p:cNvPr id="11348" name="直接连接符 106">
            <a:extLst>
              <a:ext uri="{FF2B5EF4-FFF2-40B4-BE49-F238E27FC236}">
                <a16:creationId xmlns:a16="http://schemas.microsoft.com/office/drawing/2014/main" id="{BBFEEE45-4698-4E52-A4DD-C15E97843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0" y="2103438"/>
            <a:ext cx="4451350" cy="0"/>
          </a:xfrm>
          <a:prstGeom prst="line">
            <a:avLst/>
          </a:prstGeom>
          <a:noFill/>
          <a:ln w="12700">
            <a:solidFill>
              <a:srgbClr val="3F3F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49" name="直接连接符 107">
            <a:extLst>
              <a:ext uri="{FF2B5EF4-FFF2-40B4-BE49-F238E27FC236}">
                <a16:creationId xmlns:a16="http://schemas.microsoft.com/office/drawing/2014/main" id="{4ADFB7D0-86E7-430B-92BD-1A6485569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0" y="5354638"/>
            <a:ext cx="4451350" cy="0"/>
          </a:xfrm>
          <a:prstGeom prst="line">
            <a:avLst/>
          </a:prstGeom>
          <a:noFill/>
          <a:ln w="12700">
            <a:solidFill>
              <a:srgbClr val="3F3F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225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6">
            <a:extLst>
              <a:ext uri="{FF2B5EF4-FFF2-40B4-BE49-F238E27FC236}">
                <a16:creationId xmlns:a16="http://schemas.microsoft.com/office/drawing/2014/main" id="{837D2F6B-5597-4903-B14F-D1360B91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7">
            <a:extLst>
              <a:ext uri="{FF2B5EF4-FFF2-40B4-BE49-F238E27FC236}">
                <a16:creationId xmlns:a16="http://schemas.microsoft.com/office/drawing/2014/main" id="{7BA47840-AF9D-440D-976E-62A335B3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60" name="Group 4">
            <a:extLst>
              <a:ext uri="{FF2B5EF4-FFF2-40B4-BE49-F238E27FC236}">
                <a16:creationId xmlns:a16="http://schemas.microsoft.com/office/drawing/2014/main" id="{01879B6E-EC66-4554-BE1E-D85E62E25115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19528" name="矩形 1">
              <a:extLst>
                <a:ext uri="{FF2B5EF4-FFF2-40B4-BE49-F238E27FC236}">
                  <a16:creationId xmlns:a16="http://schemas.microsoft.com/office/drawing/2014/main" id="{B1A39CDB-BAC0-429C-9160-BB74541E9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9" name="矩形 12">
              <a:extLst>
                <a:ext uri="{FF2B5EF4-FFF2-40B4-BE49-F238E27FC236}">
                  <a16:creationId xmlns:a16="http://schemas.microsoft.com/office/drawing/2014/main" id="{9E784388-8F31-4A24-8205-8793D221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0" name="矩形 13">
              <a:extLst>
                <a:ext uri="{FF2B5EF4-FFF2-40B4-BE49-F238E27FC236}">
                  <a16:creationId xmlns:a16="http://schemas.microsoft.com/office/drawing/2014/main" id="{8A17C439-B6BE-4081-9901-FCBB13265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1" name="矩形 14">
              <a:extLst>
                <a:ext uri="{FF2B5EF4-FFF2-40B4-BE49-F238E27FC236}">
                  <a16:creationId xmlns:a16="http://schemas.microsoft.com/office/drawing/2014/main" id="{AEA73C53-CA16-4E50-9FC1-C74F3E513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2" name="矩形 15">
              <a:extLst>
                <a:ext uri="{FF2B5EF4-FFF2-40B4-BE49-F238E27FC236}">
                  <a16:creationId xmlns:a16="http://schemas.microsoft.com/office/drawing/2014/main" id="{C42EE76C-7289-4685-B1F1-8D96FB6F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3" name="矩形 16">
              <a:extLst>
                <a:ext uri="{FF2B5EF4-FFF2-40B4-BE49-F238E27FC236}">
                  <a16:creationId xmlns:a16="http://schemas.microsoft.com/office/drawing/2014/main" id="{04B3749B-41C3-4513-AFD5-3C213162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4" name="矩形 17">
              <a:extLst>
                <a:ext uri="{FF2B5EF4-FFF2-40B4-BE49-F238E27FC236}">
                  <a16:creationId xmlns:a16="http://schemas.microsoft.com/office/drawing/2014/main" id="{D6DB6804-FCDA-424F-9A94-498208D49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5" name="矩形 18">
              <a:extLst>
                <a:ext uri="{FF2B5EF4-FFF2-40B4-BE49-F238E27FC236}">
                  <a16:creationId xmlns:a16="http://schemas.microsoft.com/office/drawing/2014/main" id="{5160BE7C-28B8-4F06-BF8B-86D9DBBE6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6" name="矩形 19">
              <a:extLst>
                <a:ext uri="{FF2B5EF4-FFF2-40B4-BE49-F238E27FC236}">
                  <a16:creationId xmlns:a16="http://schemas.microsoft.com/office/drawing/2014/main" id="{D9D3634A-8335-4793-901C-2538A076B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7" name="矩形 20">
              <a:extLst>
                <a:ext uri="{FF2B5EF4-FFF2-40B4-BE49-F238E27FC236}">
                  <a16:creationId xmlns:a16="http://schemas.microsoft.com/office/drawing/2014/main" id="{1298430E-7226-4C50-AD50-0268DF15C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8" name="矩形 21">
              <a:extLst>
                <a:ext uri="{FF2B5EF4-FFF2-40B4-BE49-F238E27FC236}">
                  <a16:creationId xmlns:a16="http://schemas.microsoft.com/office/drawing/2014/main" id="{FAE7A773-A27D-4098-B022-81C67412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39" name="矩形 22">
              <a:extLst>
                <a:ext uri="{FF2B5EF4-FFF2-40B4-BE49-F238E27FC236}">
                  <a16:creationId xmlns:a16="http://schemas.microsoft.com/office/drawing/2014/main" id="{F34CC707-A615-4EC5-A25A-849B84CE1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0" name="矩形 23">
              <a:extLst>
                <a:ext uri="{FF2B5EF4-FFF2-40B4-BE49-F238E27FC236}">
                  <a16:creationId xmlns:a16="http://schemas.microsoft.com/office/drawing/2014/main" id="{213FAFA9-452C-44F9-A741-ED31CE394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1" name="矩形 24">
              <a:extLst>
                <a:ext uri="{FF2B5EF4-FFF2-40B4-BE49-F238E27FC236}">
                  <a16:creationId xmlns:a16="http://schemas.microsoft.com/office/drawing/2014/main" id="{93F7DE53-CF11-40A3-8040-5A77656E6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2" name="矩形 25">
              <a:extLst>
                <a:ext uri="{FF2B5EF4-FFF2-40B4-BE49-F238E27FC236}">
                  <a16:creationId xmlns:a16="http://schemas.microsoft.com/office/drawing/2014/main" id="{303C1459-3413-4439-A398-1B11ADA1D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3" name="矩形 26">
              <a:extLst>
                <a:ext uri="{FF2B5EF4-FFF2-40B4-BE49-F238E27FC236}">
                  <a16:creationId xmlns:a16="http://schemas.microsoft.com/office/drawing/2014/main" id="{88053AD4-E100-4BD9-BFE6-A1E42032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4" name="矩形 27">
              <a:extLst>
                <a:ext uri="{FF2B5EF4-FFF2-40B4-BE49-F238E27FC236}">
                  <a16:creationId xmlns:a16="http://schemas.microsoft.com/office/drawing/2014/main" id="{AFA600AF-BCA1-4F0E-B84E-B83B24DA3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5" name="矩形 28">
              <a:extLst>
                <a:ext uri="{FF2B5EF4-FFF2-40B4-BE49-F238E27FC236}">
                  <a16:creationId xmlns:a16="http://schemas.microsoft.com/office/drawing/2014/main" id="{C332614C-E9F9-4090-B861-585FE556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6" name="矩形 29">
              <a:extLst>
                <a:ext uri="{FF2B5EF4-FFF2-40B4-BE49-F238E27FC236}">
                  <a16:creationId xmlns:a16="http://schemas.microsoft.com/office/drawing/2014/main" id="{846A67DB-24EE-43AE-8EF5-A2E5620EE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7" name="矩形 30">
              <a:extLst>
                <a:ext uri="{FF2B5EF4-FFF2-40B4-BE49-F238E27FC236}">
                  <a16:creationId xmlns:a16="http://schemas.microsoft.com/office/drawing/2014/main" id="{DB023710-C271-423A-8A46-8A7F74B8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48" name="矩形 34">
              <a:extLst>
                <a:ext uri="{FF2B5EF4-FFF2-40B4-BE49-F238E27FC236}">
                  <a16:creationId xmlns:a16="http://schemas.microsoft.com/office/drawing/2014/main" id="{E075D75F-04AB-421E-BF95-939BDB2E4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461" name="Group 26">
            <a:extLst>
              <a:ext uri="{FF2B5EF4-FFF2-40B4-BE49-F238E27FC236}">
                <a16:creationId xmlns:a16="http://schemas.microsoft.com/office/drawing/2014/main" id="{77961A3B-75C4-4925-8607-4100E47DCEBC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19507" name="矩形 36">
              <a:extLst>
                <a:ext uri="{FF2B5EF4-FFF2-40B4-BE49-F238E27FC236}">
                  <a16:creationId xmlns:a16="http://schemas.microsoft.com/office/drawing/2014/main" id="{356213B0-9237-43CB-ABCA-7987184CE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08" name="矩形 37">
              <a:extLst>
                <a:ext uri="{FF2B5EF4-FFF2-40B4-BE49-F238E27FC236}">
                  <a16:creationId xmlns:a16="http://schemas.microsoft.com/office/drawing/2014/main" id="{4345D567-0909-4C9D-AFC0-8AF8CD84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09" name="矩形 38">
              <a:extLst>
                <a:ext uri="{FF2B5EF4-FFF2-40B4-BE49-F238E27FC236}">
                  <a16:creationId xmlns:a16="http://schemas.microsoft.com/office/drawing/2014/main" id="{B3344BF2-8595-43BC-B946-D5EA618E7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0" name="矩形 39">
              <a:extLst>
                <a:ext uri="{FF2B5EF4-FFF2-40B4-BE49-F238E27FC236}">
                  <a16:creationId xmlns:a16="http://schemas.microsoft.com/office/drawing/2014/main" id="{F46DBB2E-C23F-4FE0-AA72-64EAF795F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1" name="矩形 40">
              <a:extLst>
                <a:ext uri="{FF2B5EF4-FFF2-40B4-BE49-F238E27FC236}">
                  <a16:creationId xmlns:a16="http://schemas.microsoft.com/office/drawing/2014/main" id="{F3661954-8157-4B3D-863E-3C9DDA3D8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2" name="矩形 41">
              <a:extLst>
                <a:ext uri="{FF2B5EF4-FFF2-40B4-BE49-F238E27FC236}">
                  <a16:creationId xmlns:a16="http://schemas.microsoft.com/office/drawing/2014/main" id="{4AF505C4-8B57-4932-BF0D-42CA28E6C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3" name="矩形 42">
              <a:extLst>
                <a:ext uri="{FF2B5EF4-FFF2-40B4-BE49-F238E27FC236}">
                  <a16:creationId xmlns:a16="http://schemas.microsoft.com/office/drawing/2014/main" id="{84C170B7-3385-4422-B56F-2555873F8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4" name="矩形 43">
              <a:extLst>
                <a:ext uri="{FF2B5EF4-FFF2-40B4-BE49-F238E27FC236}">
                  <a16:creationId xmlns:a16="http://schemas.microsoft.com/office/drawing/2014/main" id="{8F36FF32-4395-4D5C-8D24-13B2A9CA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5" name="矩形 44">
              <a:extLst>
                <a:ext uri="{FF2B5EF4-FFF2-40B4-BE49-F238E27FC236}">
                  <a16:creationId xmlns:a16="http://schemas.microsoft.com/office/drawing/2014/main" id="{ACAE889A-B349-47D5-A7E4-FC826F55F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6" name="矩形 45">
              <a:extLst>
                <a:ext uri="{FF2B5EF4-FFF2-40B4-BE49-F238E27FC236}">
                  <a16:creationId xmlns:a16="http://schemas.microsoft.com/office/drawing/2014/main" id="{AC2F0EA2-0B65-42DA-B93D-81C1EB906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7" name="矩形 46">
              <a:extLst>
                <a:ext uri="{FF2B5EF4-FFF2-40B4-BE49-F238E27FC236}">
                  <a16:creationId xmlns:a16="http://schemas.microsoft.com/office/drawing/2014/main" id="{E7FE3566-D00B-40D4-85CB-6DB33CD7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8" name="矩形 47">
              <a:extLst>
                <a:ext uri="{FF2B5EF4-FFF2-40B4-BE49-F238E27FC236}">
                  <a16:creationId xmlns:a16="http://schemas.microsoft.com/office/drawing/2014/main" id="{D27A2666-3B4A-4C17-9447-114123988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19" name="矩形 48">
              <a:extLst>
                <a:ext uri="{FF2B5EF4-FFF2-40B4-BE49-F238E27FC236}">
                  <a16:creationId xmlns:a16="http://schemas.microsoft.com/office/drawing/2014/main" id="{959A6309-6521-4C35-83D6-BC391AF3E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0" name="矩形 49">
              <a:extLst>
                <a:ext uri="{FF2B5EF4-FFF2-40B4-BE49-F238E27FC236}">
                  <a16:creationId xmlns:a16="http://schemas.microsoft.com/office/drawing/2014/main" id="{CB88DB81-4917-42E2-8315-4DC57395B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1" name="矩形 50">
              <a:extLst>
                <a:ext uri="{FF2B5EF4-FFF2-40B4-BE49-F238E27FC236}">
                  <a16:creationId xmlns:a16="http://schemas.microsoft.com/office/drawing/2014/main" id="{96E0740E-A9BA-4CF9-B737-78B8411B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2" name="矩形 51">
              <a:extLst>
                <a:ext uri="{FF2B5EF4-FFF2-40B4-BE49-F238E27FC236}">
                  <a16:creationId xmlns:a16="http://schemas.microsoft.com/office/drawing/2014/main" id="{05733E90-E564-4781-9727-736913A5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3" name="矩形 52">
              <a:extLst>
                <a:ext uri="{FF2B5EF4-FFF2-40B4-BE49-F238E27FC236}">
                  <a16:creationId xmlns:a16="http://schemas.microsoft.com/office/drawing/2014/main" id="{3616A20E-BC8B-463F-AABD-7DF3CAE40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4" name="矩形 53">
              <a:extLst>
                <a:ext uri="{FF2B5EF4-FFF2-40B4-BE49-F238E27FC236}">
                  <a16:creationId xmlns:a16="http://schemas.microsoft.com/office/drawing/2014/main" id="{B87238F6-CE27-45F1-9E92-457E63F29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5" name="矩形 54">
              <a:extLst>
                <a:ext uri="{FF2B5EF4-FFF2-40B4-BE49-F238E27FC236}">
                  <a16:creationId xmlns:a16="http://schemas.microsoft.com/office/drawing/2014/main" id="{68E3D046-D32C-45F7-ACFC-BC5A856D7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6" name="矩形 55">
              <a:extLst>
                <a:ext uri="{FF2B5EF4-FFF2-40B4-BE49-F238E27FC236}">
                  <a16:creationId xmlns:a16="http://schemas.microsoft.com/office/drawing/2014/main" id="{B3AAF289-D927-467A-9A61-7FBA990D2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27" name="矩形 56">
              <a:extLst>
                <a:ext uri="{FF2B5EF4-FFF2-40B4-BE49-F238E27FC236}">
                  <a16:creationId xmlns:a16="http://schemas.microsoft.com/office/drawing/2014/main" id="{05D9A9AA-C021-4193-9FD4-5DFA03480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2" name="矩形 19">
            <a:extLst>
              <a:ext uri="{FF2B5EF4-FFF2-40B4-BE49-F238E27FC236}">
                <a16:creationId xmlns:a16="http://schemas.microsoft.com/office/drawing/2014/main" id="{7DAD60DF-E966-4E97-B337-EA3AA0E8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文本框 20">
            <a:extLst>
              <a:ext uri="{FF2B5EF4-FFF2-40B4-BE49-F238E27FC236}">
                <a16:creationId xmlns:a16="http://schemas.microsoft.com/office/drawing/2014/main" id="{8DC7A673-E224-4C86-8026-DA0C304A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19464" name="矩形 21">
            <a:extLst>
              <a:ext uri="{FF2B5EF4-FFF2-40B4-BE49-F238E27FC236}">
                <a16:creationId xmlns:a16="http://schemas.microsoft.com/office/drawing/2014/main" id="{66AA3F80-67AB-4556-B76E-C6FF0A31A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文本框 1">
            <a:extLst>
              <a:ext uri="{FF2B5EF4-FFF2-40B4-BE49-F238E27FC236}">
                <a16:creationId xmlns:a16="http://schemas.microsoft.com/office/drawing/2014/main" id="{6393E332-04C9-4566-9810-B984E704C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607447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process and methods</a:t>
            </a:r>
          </a:p>
        </p:txBody>
      </p:sp>
      <p:grpSp>
        <p:nvGrpSpPr>
          <p:cNvPr id="4" name="Group 52">
            <a:extLst>
              <a:ext uri="{FF2B5EF4-FFF2-40B4-BE49-F238E27FC236}">
                <a16:creationId xmlns:a16="http://schemas.microsoft.com/office/drawing/2014/main" id="{22A5BFB1-D31F-4E8C-A27D-F85CCD788BD1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4343400"/>
            <a:ext cx="1665287" cy="1598972"/>
            <a:chOff x="0" y="0"/>
            <a:chExt cx="1664683" cy="1599051"/>
          </a:xfrm>
        </p:grpSpPr>
        <p:sp>
          <p:nvSpPr>
            <p:cNvPr id="19505" name="文本框 30">
              <a:extLst>
                <a:ext uri="{FF2B5EF4-FFF2-40B4-BE49-F238E27FC236}">
                  <a16:creationId xmlns:a16="http://schemas.microsoft.com/office/drawing/2014/main" id="{4363098D-77A5-42B7-A22C-309B3476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664682" cy="40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rgbClr val="1AAD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19506" name="文本框 31">
              <a:extLst>
                <a:ext uri="{FF2B5EF4-FFF2-40B4-BE49-F238E27FC236}">
                  <a16:creationId xmlns:a16="http://schemas.microsoft.com/office/drawing/2014/main" id="{EB06708A-ED00-4285-A499-0E5E746C8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32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:a16="http://schemas.microsoft.com/office/drawing/2014/main" id="{D530362C-8518-43DB-B0D6-F5E341532E80}"/>
              </a:ext>
            </a:extLst>
          </p:cNvPr>
          <p:cNvGrpSpPr>
            <a:grpSpLocks/>
          </p:cNvGrpSpPr>
          <p:nvPr/>
        </p:nvGrpSpPr>
        <p:grpSpPr bwMode="auto">
          <a:xfrm>
            <a:off x="3452813" y="4337050"/>
            <a:ext cx="1884362" cy="1599366"/>
            <a:chOff x="0" y="0"/>
            <a:chExt cx="1885583" cy="1597155"/>
          </a:xfrm>
        </p:grpSpPr>
        <p:sp>
          <p:nvSpPr>
            <p:cNvPr id="19503" name="文本框 33">
              <a:extLst>
                <a:ext uri="{FF2B5EF4-FFF2-40B4-BE49-F238E27FC236}">
                  <a16:creationId xmlns:a16="http://schemas.microsoft.com/office/drawing/2014/main" id="{E2D208FE-F4AE-4994-9C9A-E18DAFEA3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5583" cy="24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rgbClr val="E3A7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19504" name="文本框 34">
              <a:extLst>
                <a:ext uri="{FF2B5EF4-FFF2-40B4-BE49-F238E27FC236}">
                  <a16:creationId xmlns:a16="http://schemas.microsoft.com/office/drawing/2014/main" id="{67E577CE-7B6B-4FDF-9774-F481E1DC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32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FF37AA3B-B33C-4470-9971-0EACF2CFF940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4330700"/>
            <a:ext cx="1714500" cy="1598971"/>
            <a:chOff x="0" y="0"/>
            <a:chExt cx="1714817" cy="1599049"/>
          </a:xfrm>
        </p:grpSpPr>
        <p:sp>
          <p:nvSpPr>
            <p:cNvPr id="19501" name="文本框 36">
              <a:extLst>
                <a:ext uri="{FF2B5EF4-FFF2-40B4-BE49-F238E27FC236}">
                  <a16:creationId xmlns:a16="http://schemas.microsoft.com/office/drawing/2014/main" id="{1E7F90F2-DE63-46E8-9716-4E4946F3C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14817" cy="2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 dirty="0">
                  <a:solidFill>
                    <a:srgbClr val="DE40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19502" name="文本框 37">
              <a:extLst>
                <a:ext uri="{FF2B5EF4-FFF2-40B4-BE49-F238E27FC236}">
                  <a16:creationId xmlns:a16="http://schemas.microsoft.com/office/drawing/2014/main" id="{5C891BA8-639B-46DD-91D6-E5701E068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5"/>
              <a:ext cx="1493916" cy="132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7" name="Group 61">
            <a:extLst>
              <a:ext uri="{FF2B5EF4-FFF2-40B4-BE49-F238E27FC236}">
                <a16:creationId xmlns:a16="http://schemas.microsoft.com/office/drawing/2014/main" id="{A179C5C5-2705-43A2-9F03-C0E682DAB231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4333875"/>
            <a:ext cx="1714500" cy="1598972"/>
            <a:chOff x="0" y="0"/>
            <a:chExt cx="1714817" cy="1599051"/>
          </a:xfrm>
        </p:grpSpPr>
        <p:sp>
          <p:nvSpPr>
            <p:cNvPr id="19499" name="文本框 39">
              <a:extLst>
                <a:ext uri="{FF2B5EF4-FFF2-40B4-BE49-F238E27FC236}">
                  <a16:creationId xmlns:a16="http://schemas.microsoft.com/office/drawing/2014/main" id="{2846E5F1-E6B0-4B6A-B4D8-96D5865F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714816" cy="2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rgbClr val="A4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19500" name="文本框 40">
              <a:extLst>
                <a:ext uri="{FF2B5EF4-FFF2-40B4-BE49-F238E27FC236}">
                  <a16:creationId xmlns:a16="http://schemas.microsoft.com/office/drawing/2014/main" id="{173B8125-8D13-4C00-A016-3C55B7D90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32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8" name="Group 64">
            <a:extLst>
              <a:ext uri="{FF2B5EF4-FFF2-40B4-BE49-F238E27FC236}">
                <a16:creationId xmlns:a16="http://schemas.microsoft.com/office/drawing/2014/main" id="{23DD6E92-E23D-4371-9ECB-D3B7D63B734D}"/>
              </a:ext>
            </a:extLst>
          </p:cNvPr>
          <p:cNvGrpSpPr>
            <a:grpSpLocks/>
          </p:cNvGrpSpPr>
          <p:nvPr/>
        </p:nvGrpSpPr>
        <p:grpSpPr bwMode="auto">
          <a:xfrm>
            <a:off x="8878888" y="4337050"/>
            <a:ext cx="1665287" cy="1599366"/>
            <a:chOff x="0" y="0"/>
            <a:chExt cx="1665189" cy="1597155"/>
          </a:xfrm>
        </p:grpSpPr>
        <p:sp>
          <p:nvSpPr>
            <p:cNvPr id="19497" name="文本框 66">
              <a:extLst>
                <a:ext uri="{FF2B5EF4-FFF2-40B4-BE49-F238E27FC236}">
                  <a16:creationId xmlns:a16="http://schemas.microsoft.com/office/drawing/2014/main" id="{FF6CC75B-06EE-4FD8-959F-976F53C26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665188" cy="39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19498" name="文本框 67">
              <a:extLst>
                <a:ext uri="{FF2B5EF4-FFF2-40B4-BE49-F238E27FC236}">
                  <a16:creationId xmlns:a16="http://schemas.microsoft.com/office/drawing/2014/main" id="{157A6CB3-1A94-45F2-AE8F-A34EC21C9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32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id="{9095740A-F560-4625-BD6B-0536F9FE99BD}"/>
              </a:ext>
            </a:extLst>
          </p:cNvPr>
          <p:cNvGrpSpPr>
            <a:grpSpLocks/>
          </p:cNvGrpSpPr>
          <p:nvPr/>
        </p:nvGrpSpPr>
        <p:grpSpPr bwMode="auto">
          <a:xfrm>
            <a:off x="8588375" y="1995488"/>
            <a:ext cx="1506538" cy="1730375"/>
            <a:chOff x="0" y="0"/>
            <a:chExt cx="1505961" cy="1729520"/>
          </a:xfrm>
        </p:grpSpPr>
        <p:sp>
          <p:nvSpPr>
            <p:cNvPr id="19494" name="矩形 69">
              <a:extLst>
                <a:ext uri="{FF2B5EF4-FFF2-40B4-BE49-F238E27FC236}">
                  <a16:creationId xmlns:a16="http://schemas.microsoft.com/office/drawing/2014/main" id="{ABD95AFE-D5B9-4CEF-A19B-8FAAE86DE3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3C3C3B"/>
            </a:solidFill>
            <a:ln w="57150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95" name="Freeform 42">
              <a:extLst>
                <a:ext uri="{FF2B5EF4-FFF2-40B4-BE49-F238E27FC236}">
                  <a16:creationId xmlns:a16="http://schemas.microsoft.com/office/drawing/2014/main" id="{E302E03D-9610-4941-A8E1-5F3D6EC8F0B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6317" y="81887"/>
              <a:ext cx="357390" cy="401000"/>
            </a:xfrm>
            <a:custGeom>
              <a:avLst/>
              <a:gdLst>
                <a:gd name="T0" fmla="*/ 2147483647 w 142"/>
                <a:gd name="T1" fmla="*/ 2147483647 h 158"/>
                <a:gd name="T2" fmla="*/ 0 w 142"/>
                <a:gd name="T3" fmla="*/ 2147483647 h 158"/>
                <a:gd name="T4" fmla="*/ 0 w 142"/>
                <a:gd name="T5" fmla="*/ 2147483647 h 158"/>
                <a:gd name="T6" fmla="*/ 2147483647 w 142"/>
                <a:gd name="T7" fmla="*/ 2147483647 h 158"/>
                <a:gd name="T8" fmla="*/ 2147483647 w 142"/>
                <a:gd name="T9" fmla="*/ 2147483647 h 158"/>
                <a:gd name="T10" fmla="*/ 0 w 142"/>
                <a:gd name="T11" fmla="*/ 2147483647 h 158"/>
                <a:gd name="T12" fmla="*/ 0 w 142"/>
                <a:gd name="T13" fmla="*/ 0 h 158"/>
                <a:gd name="T14" fmla="*/ 2147483647 w 142"/>
                <a:gd name="T15" fmla="*/ 0 h 158"/>
                <a:gd name="T16" fmla="*/ 2147483647 w 142"/>
                <a:gd name="T17" fmla="*/ 2147483647 h 158"/>
                <a:gd name="T18" fmla="*/ 2147483647 w 142"/>
                <a:gd name="T19" fmla="*/ 2147483647 h 158"/>
                <a:gd name="T20" fmla="*/ 2147483647 w 142"/>
                <a:gd name="T21" fmla="*/ 2147483647 h 158"/>
                <a:gd name="T22" fmla="*/ 2147483647 w 142"/>
                <a:gd name="T23" fmla="*/ 2147483647 h 158"/>
                <a:gd name="T24" fmla="*/ 2147483647 w 142"/>
                <a:gd name="T25" fmla="*/ 2147483647 h 158"/>
                <a:gd name="T26" fmla="*/ 2147483647 w 142"/>
                <a:gd name="T27" fmla="*/ 2147483647 h 158"/>
                <a:gd name="T28" fmla="*/ 2147483647 w 142"/>
                <a:gd name="T29" fmla="*/ 2147483647 h 158"/>
                <a:gd name="T30" fmla="*/ 2147483647 w 142"/>
                <a:gd name="T31" fmla="*/ 2147483647 h 158"/>
                <a:gd name="T32" fmla="*/ 2147483647 w 142"/>
                <a:gd name="T33" fmla="*/ 2147483647 h 158"/>
                <a:gd name="T34" fmla="*/ 2147483647 w 142"/>
                <a:gd name="T35" fmla="*/ 2147483647 h 158"/>
                <a:gd name="T36" fmla="*/ 2147483647 w 142"/>
                <a:gd name="T37" fmla="*/ 2147483647 h 158"/>
                <a:gd name="T38" fmla="*/ 2147483647 w 142"/>
                <a:gd name="T39" fmla="*/ 2147483647 h 158"/>
                <a:gd name="T40" fmla="*/ 2147483647 w 142"/>
                <a:gd name="T41" fmla="*/ 2147483647 h 158"/>
                <a:gd name="T42" fmla="*/ 2147483647 w 142"/>
                <a:gd name="T43" fmla="*/ 2147483647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58"/>
                <a:gd name="T68" fmla="*/ 142 w 142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58">
                  <a:moveTo>
                    <a:pt x="142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58"/>
                    <a:pt x="142" y="158"/>
                    <a:pt x="142" y="158"/>
                  </a:cubicBezTo>
                  <a:close/>
                  <a:moveTo>
                    <a:pt x="128" y="88"/>
                  </a:moveTo>
                  <a:cubicBezTo>
                    <a:pt x="128" y="15"/>
                    <a:pt x="128" y="15"/>
                    <a:pt x="128" y="15"/>
                  </a:cubicBezTo>
                  <a:cubicBezTo>
                    <a:pt x="128" y="11"/>
                    <a:pt x="127" y="10"/>
                    <a:pt x="12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0"/>
                    <a:pt x="14" y="11"/>
                    <a:pt x="14" y="15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1"/>
                    <a:pt x="16" y="93"/>
                    <a:pt x="19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7" y="93"/>
                    <a:pt x="128" y="91"/>
                    <a:pt x="128" y="88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文本框 71">
              <a:extLst>
                <a:ext uri="{FF2B5EF4-FFF2-40B4-BE49-F238E27FC236}">
                  <a16:creationId xmlns:a16="http://schemas.microsoft.com/office/drawing/2014/main" id="{A72D4953-87C8-4796-8A6C-73D47EDA17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66370">
              <a:off x="542396" y="788770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412104EF-E49B-49C0-A506-5C25DC73767E}"/>
              </a:ext>
            </a:extLst>
          </p:cNvPr>
          <p:cNvGrpSpPr>
            <a:grpSpLocks/>
          </p:cNvGrpSpPr>
          <p:nvPr/>
        </p:nvGrpSpPr>
        <p:grpSpPr bwMode="auto">
          <a:xfrm>
            <a:off x="1779588" y="2049463"/>
            <a:ext cx="1506537" cy="2043112"/>
            <a:chOff x="0" y="0"/>
            <a:chExt cx="1505961" cy="2043987"/>
          </a:xfrm>
        </p:grpSpPr>
        <p:sp>
          <p:nvSpPr>
            <p:cNvPr id="19489" name="矩形 73">
              <a:extLst>
                <a:ext uri="{FF2B5EF4-FFF2-40B4-BE49-F238E27FC236}">
                  <a16:creationId xmlns:a16="http://schemas.microsoft.com/office/drawing/2014/main" id="{D520EF81-4D9B-4D12-ABCE-244A9E8985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9490" name="Group 73">
              <a:extLst>
                <a:ext uri="{FF2B5EF4-FFF2-40B4-BE49-F238E27FC236}">
                  <a16:creationId xmlns:a16="http://schemas.microsoft.com/office/drawing/2014/main" id="{44651E62-4B6E-4DA2-BFF3-3D7B07EFD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92" y="72282"/>
              <a:ext cx="445136" cy="388888"/>
              <a:chOff x="0" y="0"/>
              <a:chExt cx="728663" cy="636588"/>
            </a:xfrm>
          </p:grpSpPr>
          <p:sp>
            <p:nvSpPr>
              <p:cNvPr id="19492" name="Freeform 40">
                <a:extLst>
                  <a:ext uri="{FF2B5EF4-FFF2-40B4-BE49-F238E27FC236}">
                    <a16:creationId xmlns:a16="http://schemas.microsoft.com/office/drawing/2014/main" id="{410AE405-3A9E-462E-BDEB-E19CFEA1E4A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50813"/>
                <a:ext cx="728663" cy="485775"/>
              </a:xfrm>
              <a:custGeom>
                <a:avLst/>
                <a:gdLst>
                  <a:gd name="T0" fmla="*/ 2147483647 w 194"/>
                  <a:gd name="T1" fmla="*/ 0 h 128"/>
                  <a:gd name="T2" fmla="*/ 2147483647 w 194"/>
                  <a:gd name="T3" fmla="*/ 2147483647 h 128"/>
                  <a:gd name="T4" fmla="*/ 2147483647 w 194"/>
                  <a:gd name="T5" fmla="*/ 2147483647 h 128"/>
                  <a:gd name="T6" fmla="*/ 0 w 194"/>
                  <a:gd name="T7" fmla="*/ 2147483647 h 128"/>
                  <a:gd name="T8" fmla="*/ 2147483647 w 194"/>
                  <a:gd name="T9" fmla="*/ 2147483647 h 128"/>
                  <a:gd name="T10" fmla="*/ 2147483647 w 194"/>
                  <a:gd name="T11" fmla="*/ 2147483647 h 128"/>
                  <a:gd name="T12" fmla="*/ 2147483647 w 194"/>
                  <a:gd name="T13" fmla="*/ 2147483647 h 128"/>
                  <a:gd name="T14" fmla="*/ 2147483647 w 194"/>
                  <a:gd name="T15" fmla="*/ 2147483647 h 128"/>
                  <a:gd name="T16" fmla="*/ 2147483647 w 194"/>
                  <a:gd name="T17" fmla="*/ 2147483647 h 128"/>
                  <a:gd name="T18" fmla="*/ 2147483647 w 194"/>
                  <a:gd name="T19" fmla="*/ 2147483647 h 128"/>
                  <a:gd name="T20" fmla="*/ 2147483647 w 194"/>
                  <a:gd name="T21" fmla="*/ 2147483647 h 128"/>
                  <a:gd name="T22" fmla="*/ 2147483647 w 194"/>
                  <a:gd name="T23" fmla="*/ 2147483647 h 128"/>
                  <a:gd name="T24" fmla="*/ 2147483647 w 194"/>
                  <a:gd name="T25" fmla="*/ 2147483647 h 128"/>
                  <a:gd name="T26" fmla="*/ 2147483647 w 194"/>
                  <a:gd name="T27" fmla="*/ 2147483647 h 128"/>
                  <a:gd name="T28" fmla="*/ 2147483647 w 194"/>
                  <a:gd name="T29" fmla="*/ 2147483647 h 128"/>
                  <a:gd name="T30" fmla="*/ 2147483647 w 194"/>
                  <a:gd name="T31" fmla="*/ 2147483647 h 128"/>
                  <a:gd name="T32" fmla="*/ 2147483647 w 194"/>
                  <a:gd name="T33" fmla="*/ 2147483647 h 128"/>
                  <a:gd name="T34" fmla="*/ 2147483647 w 194"/>
                  <a:gd name="T35" fmla="*/ 2147483647 h 128"/>
                  <a:gd name="T36" fmla="*/ 2147483647 w 194"/>
                  <a:gd name="T37" fmla="*/ 2147483647 h 128"/>
                  <a:gd name="T38" fmla="*/ 2147483647 w 194"/>
                  <a:gd name="T39" fmla="*/ 2147483647 h 128"/>
                  <a:gd name="T40" fmla="*/ 2147483647 w 194"/>
                  <a:gd name="T41" fmla="*/ 2147483647 h 128"/>
                  <a:gd name="T42" fmla="*/ 2147483647 w 194"/>
                  <a:gd name="T43" fmla="*/ 2147483647 h 128"/>
                  <a:gd name="T44" fmla="*/ 2147483647 w 194"/>
                  <a:gd name="T45" fmla="*/ 2147483647 h 128"/>
                  <a:gd name="T46" fmla="*/ 2147483647 w 194"/>
                  <a:gd name="T47" fmla="*/ 2147483647 h 128"/>
                  <a:gd name="T48" fmla="*/ 2147483647 w 194"/>
                  <a:gd name="T49" fmla="*/ 2147483647 h 128"/>
                  <a:gd name="T50" fmla="*/ 2147483647 w 194"/>
                  <a:gd name="T51" fmla="*/ 2147483647 h 128"/>
                  <a:gd name="T52" fmla="*/ 2147483647 w 194"/>
                  <a:gd name="T53" fmla="*/ 2147483647 h 128"/>
                  <a:gd name="T54" fmla="*/ 2147483647 w 194"/>
                  <a:gd name="T55" fmla="*/ 2147483647 h 128"/>
                  <a:gd name="T56" fmla="*/ 2147483647 w 194"/>
                  <a:gd name="T57" fmla="*/ 2147483647 h 128"/>
                  <a:gd name="T58" fmla="*/ 2147483647 w 194"/>
                  <a:gd name="T59" fmla="*/ 2147483647 h 128"/>
                  <a:gd name="T60" fmla="*/ 2147483647 w 194"/>
                  <a:gd name="T61" fmla="*/ 2147483647 h 128"/>
                  <a:gd name="T62" fmla="*/ 2147483647 w 194"/>
                  <a:gd name="T63" fmla="*/ 2147483647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4"/>
                  <a:gd name="T97" fmla="*/ 0 h 128"/>
                  <a:gd name="T98" fmla="*/ 194 w 19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4" h="128">
                    <a:moveTo>
                      <a:pt x="20" y="0"/>
                    </a:moveTo>
                    <a:cubicBezTo>
                      <a:pt x="175" y="0"/>
                      <a:pt x="175" y="0"/>
                      <a:pt x="175" y="0"/>
                    </a:cubicBezTo>
                    <a:cubicBezTo>
                      <a:pt x="186" y="0"/>
                      <a:pt x="194" y="9"/>
                      <a:pt x="194" y="19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4" y="119"/>
                      <a:pt x="186" y="128"/>
                      <a:pt x="175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9" y="128"/>
                      <a:pt x="0" y="119"/>
                      <a:pt x="0" y="1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6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2"/>
                      <a:pt x="16" y="34"/>
                      <a:pt x="19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9" y="34"/>
                      <a:pt x="101" y="32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6"/>
                      <a:pt x="99" y="23"/>
                      <a:pt x="96" y="23"/>
                    </a:cubicBezTo>
                    <a:cubicBezTo>
                      <a:pt x="19" y="23"/>
                      <a:pt x="19" y="23"/>
                      <a:pt x="19" y="23"/>
                    </a:cubicBezTo>
                    <a:close/>
                    <a:moveTo>
                      <a:pt x="19" y="41"/>
                    </a:moveTo>
                    <a:cubicBezTo>
                      <a:pt x="16" y="41"/>
                      <a:pt x="14" y="44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9"/>
                      <a:pt x="16" y="52"/>
                      <a:pt x="19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2"/>
                      <a:pt x="101" y="49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4"/>
                      <a:pt x="99" y="41"/>
                      <a:pt x="96" y="41"/>
                    </a:cubicBezTo>
                    <a:cubicBezTo>
                      <a:pt x="19" y="41"/>
                      <a:pt x="19" y="41"/>
                      <a:pt x="19" y="41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61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7"/>
                      <a:pt x="16" y="69"/>
                      <a:pt x="19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9" y="69"/>
                      <a:pt x="101" y="67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1"/>
                      <a:pt x="99" y="59"/>
                      <a:pt x="96" y="59"/>
                    </a:cubicBezTo>
                    <a:cubicBezTo>
                      <a:pt x="19" y="59"/>
                      <a:pt x="19" y="59"/>
                      <a:pt x="19" y="59"/>
                    </a:cubicBezTo>
                    <a:close/>
                    <a:moveTo>
                      <a:pt x="19" y="77"/>
                    </a:moveTo>
                    <a:cubicBezTo>
                      <a:pt x="16" y="77"/>
                      <a:pt x="14" y="79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5"/>
                      <a:pt x="16" y="87"/>
                      <a:pt x="19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9" y="87"/>
                      <a:pt x="101" y="85"/>
                      <a:pt x="101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79"/>
                      <a:pt x="99" y="77"/>
                      <a:pt x="96" y="77"/>
                    </a:cubicBezTo>
                    <a:cubicBezTo>
                      <a:pt x="19" y="77"/>
                      <a:pt x="19" y="77"/>
                      <a:pt x="19" y="77"/>
                    </a:cubicBezTo>
                    <a:close/>
                    <a:moveTo>
                      <a:pt x="19" y="94"/>
                    </a:moveTo>
                    <a:cubicBezTo>
                      <a:pt x="16" y="94"/>
                      <a:pt x="14" y="97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6" y="105"/>
                      <a:pt x="19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9" y="105"/>
                      <a:pt x="101" y="102"/>
                      <a:pt x="101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97"/>
                      <a:pt x="99" y="94"/>
                      <a:pt x="96" y="94"/>
                    </a:cubicBezTo>
                    <a:cubicBezTo>
                      <a:pt x="19" y="94"/>
                      <a:pt x="19" y="94"/>
                      <a:pt x="19" y="94"/>
                    </a:cubicBezTo>
                    <a:close/>
                    <a:moveTo>
                      <a:pt x="148" y="29"/>
                    </a:moveTo>
                    <a:cubicBezTo>
                      <a:pt x="129" y="29"/>
                      <a:pt x="113" y="44"/>
                      <a:pt x="113" y="64"/>
                    </a:cubicBezTo>
                    <a:cubicBezTo>
                      <a:pt x="113" y="84"/>
                      <a:pt x="129" y="100"/>
                      <a:pt x="148" y="100"/>
                    </a:cubicBezTo>
                    <a:cubicBezTo>
                      <a:pt x="168" y="100"/>
                      <a:pt x="184" y="84"/>
                      <a:pt x="184" y="64"/>
                    </a:cubicBezTo>
                    <a:cubicBezTo>
                      <a:pt x="184" y="44"/>
                      <a:pt x="168" y="29"/>
                      <a:pt x="148" y="29"/>
                    </a:cubicBezTo>
                    <a:close/>
                    <a:moveTo>
                      <a:pt x="148" y="35"/>
                    </a:moveTo>
                    <a:cubicBezTo>
                      <a:pt x="133" y="35"/>
                      <a:pt x="120" y="48"/>
                      <a:pt x="120" y="64"/>
                    </a:cubicBezTo>
                    <a:cubicBezTo>
                      <a:pt x="120" y="80"/>
                      <a:pt x="133" y="93"/>
                      <a:pt x="148" y="93"/>
                    </a:cubicBezTo>
                    <a:cubicBezTo>
                      <a:pt x="164" y="93"/>
                      <a:pt x="177" y="80"/>
                      <a:pt x="177" y="64"/>
                    </a:cubicBezTo>
                    <a:cubicBezTo>
                      <a:pt x="177" y="48"/>
                      <a:pt x="164" y="35"/>
                      <a:pt x="148" y="3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3" name="Freeform 41">
                <a:extLst>
                  <a:ext uri="{FF2B5EF4-FFF2-40B4-BE49-F238E27FC236}">
                    <a16:creationId xmlns:a16="http://schemas.microsoft.com/office/drawing/2014/main" id="{57A13060-5DB6-4076-9E4E-E6F5E3337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0"/>
                <a:ext cx="487363" cy="185738"/>
              </a:xfrm>
              <a:custGeom>
                <a:avLst/>
                <a:gdLst>
                  <a:gd name="T0" fmla="*/ 0 w 307"/>
                  <a:gd name="T1" fmla="*/ 2147483647 h 117"/>
                  <a:gd name="T2" fmla="*/ 2147483647 w 307"/>
                  <a:gd name="T3" fmla="*/ 2147483647 h 117"/>
                  <a:gd name="T4" fmla="*/ 2147483647 w 307"/>
                  <a:gd name="T5" fmla="*/ 2147483647 h 117"/>
                  <a:gd name="T6" fmla="*/ 2147483647 w 307"/>
                  <a:gd name="T7" fmla="*/ 0 h 117"/>
                  <a:gd name="T8" fmla="*/ 0 w 307"/>
                  <a:gd name="T9" fmla="*/ 214748364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17"/>
                  <a:gd name="T17" fmla="*/ 307 w 30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17">
                    <a:moveTo>
                      <a:pt x="0" y="19"/>
                    </a:moveTo>
                    <a:lnTo>
                      <a:pt x="300" y="117"/>
                    </a:lnTo>
                    <a:lnTo>
                      <a:pt x="307" y="98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91" name="文本框 75">
              <a:extLst>
                <a:ext uri="{FF2B5EF4-FFF2-40B4-BE49-F238E27FC236}">
                  <a16:creationId xmlns:a16="http://schemas.microsoft.com/office/drawing/2014/main" id="{F7FA602C-A782-4680-BD4E-C682C0A9F5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0642">
              <a:off x="-229507" y="1103237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61630D9F-35B2-4C7F-B3C2-27B45028F431}"/>
              </a:ext>
            </a:extLst>
          </p:cNvPr>
          <p:cNvGrpSpPr>
            <a:grpSpLocks/>
          </p:cNvGrpSpPr>
          <p:nvPr/>
        </p:nvGrpSpPr>
        <p:grpSpPr bwMode="auto">
          <a:xfrm>
            <a:off x="3292475" y="2035175"/>
            <a:ext cx="1504950" cy="2005013"/>
            <a:chOff x="0" y="0"/>
            <a:chExt cx="1505961" cy="2004404"/>
          </a:xfrm>
        </p:grpSpPr>
        <p:sp>
          <p:nvSpPr>
            <p:cNvPr id="19486" name="矩形 79">
              <a:extLst>
                <a:ext uri="{FF2B5EF4-FFF2-40B4-BE49-F238E27FC236}">
                  <a16:creationId xmlns:a16="http://schemas.microsoft.com/office/drawing/2014/main" id="{E8B1E256-1CFF-4624-B220-41827B04B4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F79E1E"/>
            </a:solidFill>
            <a:ln w="57150">
              <a:solidFill>
                <a:srgbClr val="F5F5E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87" name="Freeform 186">
              <a:extLst>
                <a:ext uri="{FF2B5EF4-FFF2-40B4-BE49-F238E27FC236}">
                  <a16:creationId xmlns:a16="http://schemas.microsoft.com/office/drawing/2014/main" id="{2D07D0EE-73F8-4E94-A10D-236DFB9A1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444">
              <a:off x="571140" y="52970"/>
              <a:ext cx="160701" cy="454246"/>
            </a:xfrm>
            <a:custGeom>
              <a:avLst/>
              <a:gdLst>
                <a:gd name="T0" fmla="*/ 2147483647 w 63"/>
                <a:gd name="T1" fmla="*/ 2147483647 h 213"/>
                <a:gd name="T2" fmla="*/ 2147483647 w 63"/>
                <a:gd name="T3" fmla="*/ 2147483647 h 213"/>
                <a:gd name="T4" fmla="*/ 2147483647 w 63"/>
                <a:gd name="T5" fmla="*/ 2147483647 h 213"/>
                <a:gd name="T6" fmla="*/ 0 w 63"/>
                <a:gd name="T7" fmla="*/ 2147483647 h 213"/>
                <a:gd name="T8" fmla="*/ 2147483647 w 63"/>
                <a:gd name="T9" fmla="*/ 2147483647 h 213"/>
                <a:gd name="T10" fmla="*/ 2147483647 w 63"/>
                <a:gd name="T11" fmla="*/ 2147483647 h 213"/>
                <a:gd name="T12" fmla="*/ 2147483647 w 63"/>
                <a:gd name="T13" fmla="*/ 0 h 213"/>
                <a:gd name="T14" fmla="*/ 2147483647 w 63"/>
                <a:gd name="T15" fmla="*/ 2147483647 h 213"/>
                <a:gd name="T16" fmla="*/ 2147483647 w 63"/>
                <a:gd name="T17" fmla="*/ 2147483647 h 213"/>
                <a:gd name="T18" fmla="*/ 2147483647 w 63"/>
                <a:gd name="T19" fmla="*/ 2147483647 h 213"/>
                <a:gd name="T20" fmla="*/ 2147483647 w 63"/>
                <a:gd name="T21" fmla="*/ 2147483647 h 213"/>
                <a:gd name="T22" fmla="*/ 2147483647 w 63"/>
                <a:gd name="T23" fmla="*/ 2147483647 h 213"/>
                <a:gd name="T24" fmla="*/ 2147483647 w 63"/>
                <a:gd name="T25" fmla="*/ 2147483647 h 213"/>
                <a:gd name="T26" fmla="*/ 2147483647 w 63"/>
                <a:gd name="T27" fmla="*/ 2147483647 h 213"/>
                <a:gd name="T28" fmla="*/ 2147483647 w 63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213"/>
                <a:gd name="T47" fmla="*/ 63 w 63"/>
                <a:gd name="T48" fmla="*/ 213 h 2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213">
                  <a:moveTo>
                    <a:pt x="63" y="204"/>
                  </a:moveTo>
                  <a:cubicBezTo>
                    <a:pt x="60" y="206"/>
                    <a:pt x="54" y="209"/>
                    <a:pt x="47" y="213"/>
                  </a:cubicBezTo>
                  <a:cubicBezTo>
                    <a:pt x="35" y="213"/>
                    <a:pt x="24" y="210"/>
                    <a:pt x="13" y="205"/>
                  </a:cubicBezTo>
                  <a:cubicBezTo>
                    <a:pt x="5" y="182"/>
                    <a:pt x="0" y="150"/>
                    <a:pt x="0" y="110"/>
                  </a:cubicBezTo>
                  <a:cubicBezTo>
                    <a:pt x="0" y="96"/>
                    <a:pt x="1" y="78"/>
                    <a:pt x="4" y="58"/>
                  </a:cubicBezTo>
                  <a:cubicBezTo>
                    <a:pt x="6" y="35"/>
                    <a:pt x="9" y="18"/>
                    <a:pt x="13" y="8"/>
                  </a:cubicBezTo>
                  <a:cubicBezTo>
                    <a:pt x="24" y="3"/>
                    <a:pt x="35" y="0"/>
                    <a:pt x="47" y="0"/>
                  </a:cubicBezTo>
                  <a:cubicBezTo>
                    <a:pt x="51" y="1"/>
                    <a:pt x="56" y="4"/>
                    <a:pt x="63" y="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2" y="74"/>
                    <a:pt x="29" y="81"/>
                    <a:pt x="28" y="89"/>
                  </a:cubicBezTo>
                  <a:cubicBezTo>
                    <a:pt x="28" y="92"/>
                    <a:pt x="27" y="101"/>
                    <a:pt x="27" y="113"/>
                  </a:cubicBezTo>
                  <a:cubicBezTo>
                    <a:pt x="27" y="127"/>
                    <a:pt x="30" y="137"/>
                    <a:pt x="34" y="143"/>
                  </a:cubicBezTo>
                  <a:cubicBezTo>
                    <a:pt x="37" y="145"/>
                    <a:pt x="45" y="151"/>
                    <a:pt x="60" y="161"/>
                  </a:cubicBezTo>
                  <a:lnTo>
                    <a:pt x="63" y="204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文本框 81">
              <a:extLst>
                <a:ext uri="{FF2B5EF4-FFF2-40B4-BE49-F238E27FC236}">
                  <a16:creationId xmlns:a16="http://schemas.microsoft.com/office/drawing/2014/main" id="{5409AD4D-1536-42CB-8134-8D18F5E046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0642">
              <a:off x="-215577" y="1063654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</a:t>
              </a:r>
            </a:p>
          </p:txBody>
        </p:sp>
      </p:grpSp>
      <p:grpSp>
        <p:nvGrpSpPr>
          <p:cNvPr id="13" name="Group 81">
            <a:extLst>
              <a:ext uri="{FF2B5EF4-FFF2-40B4-BE49-F238E27FC236}">
                <a16:creationId xmlns:a16="http://schemas.microsoft.com/office/drawing/2014/main" id="{CDD7709A-7495-4D10-9BB4-18DBEE1083A2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2009775"/>
            <a:ext cx="2005013" cy="1504950"/>
            <a:chOff x="0" y="0"/>
            <a:chExt cx="2005725" cy="1505961"/>
          </a:xfrm>
        </p:grpSpPr>
        <p:sp>
          <p:nvSpPr>
            <p:cNvPr id="19479" name="矩形 83">
              <a:extLst>
                <a:ext uri="{FF2B5EF4-FFF2-40B4-BE49-F238E27FC236}">
                  <a16:creationId xmlns:a16="http://schemas.microsoft.com/office/drawing/2014/main" id="{9BB5F2C5-E4B7-4D9A-AC1E-B9A11431A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9CB81F"/>
            </a:solidFill>
            <a:ln w="57150">
              <a:solidFill>
                <a:srgbClr val="F5F5E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9480" name="Group 83">
              <a:extLst>
                <a:ext uri="{FF2B5EF4-FFF2-40B4-BE49-F238E27FC236}">
                  <a16:creationId xmlns:a16="http://schemas.microsoft.com/office/drawing/2014/main" id="{C8B667B1-DCC2-4758-B769-D92552150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413" y="68521"/>
              <a:ext cx="463231" cy="533975"/>
              <a:chOff x="0" y="0"/>
              <a:chExt cx="758826" cy="874713"/>
            </a:xfrm>
          </p:grpSpPr>
          <p:sp>
            <p:nvSpPr>
              <p:cNvPr id="19482" name="Freeform 179">
                <a:extLst>
                  <a:ext uri="{FF2B5EF4-FFF2-40B4-BE49-F238E27FC236}">
                    <a16:creationId xmlns:a16="http://schemas.microsoft.com/office/drawing/2014/main" id="{ED6DA194-82DF-43B7-A913-4390D356D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3" y="198438"/>
                <a:ext cx="38100" cy="19050"/>
              </a:xfrm>
              <a:custGeom>
                <a:avLst/>
                <a:gdLst>
                  <a:gd name="T0" fmla="*/ 2147483647 w 10"/>
                  <a:gd name="T1" fmla="*/ 2147483647 h 5"/>
                  <a:gd name="T2" fmla="*/ 2147483647 w 10"/>
                  <a:gd name="T3" fmla="*/ 0 h 5"/>
                  <a:gd name="T4" fmla="*/ 0 w 10"/>
                  <a:gd name="T5" fmla="*/ 2147483647 h 5"/>
                  <a:gd name="T6" fmla="*/ 2147483647 w 10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"/>
                  <a:gd name="T14" fmla="*/ 10 w 10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">
                    <a:moveTo>
                      <a:pt x="10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2"/>
                      <a:pt x="7" y="2"/>
                      <a:pt x="10" y="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Freeform 180">
                <a:extLst>
                  <a:ext uri="{FF2B5EF4-FFF2-40B4-BE49-F238E27FC236}">
                    <a16:creationId xmlns:a16="http://schemas.microsoft.com/office/drawing/2014/main" id="{B62308C1-291B-4EBD-B939-865B3E860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8" y="0"/>
                <a:ext cx="468313" cy="236538"/>
              </a:xfrm>
              <a:custGeom>
                <a:avLst/>
                <a:gdLst>
                  <a:gd name="T0" fmla="*/ 2147483647 w 123"/>
                  <a:gd name="T1" fmla="*/ 2147483647 h 62"/>
                  <a:gd name="T2" fmla="*/ 2147483647 w 123"/>
                  <a:gd name="T3" fmla="*/ 2147483647 h 62"/>
                  <a:gd name="T4" fmla="*/ 2147483647 w 123"/>
                  <a:gd name="T5" fmla="*/ 2147483647 h 62"/>
                  <a:gd name="T6" fmla="*/ 2147483647 w 123"/>
                  <a:gd name="T7" fmla="*/ 2147483647 h 62"/>
                  <a:gd name="T8" fmla="*/ 2147483647 w 123"/>
                  <a:gd name="T9" fmla="*/ 2147483647 h 62"/>
                  <a:gd name="T10" fmla="*/ 2147483647 w 123"/>
                  <a:gd name="T11" fmla="*/ 2147483647 h 62"/>
                  <a:gd name="T12" fmla="*/ 2147483647 w 123"/>
                  <a:gd name="T13" fmla="*/ 2147483647 h 62"/>
                  <a:gd name="T14" fmla="*/ 2147483647 w 123"/>
                  <a:gd name="T15" fmla="*/ 2147483647 h 62"/>
                  <a:gd name="T16" fmla="*/ 2147483647 w 123"/>
                  <a:gd name="T17" fmla="*/ 2147483647 h 62"/>
                  <a:gd name="T18" fmla="*/ 2147483647 w 123"/>
                  <a:gd name="T19" fmla="*/ 2147483647 h 62"/>
                  <a:gd name="T20" fmla="*/ 2147483647 w 123"/>
                  <a:gd name="T21" fmla="*/ 2147483647 h 62"/>
                  <a:gd name="T22" fmla="*/ 2147483647 w 123"/>
                  <a:gd name="T23" fmla="*/ 2147483647 h 62"/>
                  <a:gd name="T24" fmla="*/ 2147483647 w 123"/>
                  <a:gd name="T25" fmla="*/ 2147483647 h 62"/>
                  <a:gd name="T26" fmla="*/ 2147483647 w 123"/>
                  <a:gd name="T27" fmla="*/ 2147483647 h 62"/>
                  <a:gd name="T28" fmla="*/ 2147483647 w 123"/>
                  <a:gd name="T29" fmla="*/ 2147483647 h 62"/>
                  <a:gd name="T30" fmla="*/ 2147483647 w 123"/>
                  <a:gd name="T31" fmla="*/ 2147483647 h 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62"/>
                  <a:gd name="T50" fmla="*/ 123 w 123"/>
                  <a:gd name="T51" fmla="*/ 62 h 6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62">
                    <a:moveTo>
                      <a:pt x="64" y="60"/>
                    </a:moveTo>
                    <a:cubicBezTo>
                      <a:pt x="65" y="60"/>
                      <a:pt x="65" y="60"/>
                      <a:pt x="66" y="60"/>
                    </a:cubicBezTo>
                    <a:cubicBezTo>
                      <a:pt x="69" y="60"/>
                      <a:pt x="72" y="61"/>
                      <a:pt x="74" y="6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3" y="11"/>
                      <a:pt x="123" y="7"/>
                      <a:pt x="120" y="4"/>
                    </a:cubicBezTo>
                    <a:cubicBezTo>
                      <a:pt x="117" y="1"/>
                      <a:pt x="112" y="1"/>
                      <a:pt x="110" y="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6" y="54"/>
                      <a:pt x="61" y="54"/>
                      <a:pt x="59" y="57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ubicBezTo>
                      <a:pt x="0" y="6"/>
                      <a:pt x="0" y="10"/>
                      <a:pt x="3" y="1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6" y="61"/>
                      <a:pt x="59" y="60"/>
                      <a:pt x="62" y="60"/>
                    </a:cubicBezTo>
                    <a:cubicBezTo>
                      <a:pt x="62" y="60"/>
                      <a:pt x="63" y="60"/>
                      <a:pt x="64" y="60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Freeform 181">
                <a:extLst>
                  <a:ext uri="{FF2B5EF4-FFF2-40B4-BE49-F238E27FC236}">
                    <a16:creationId xmlns:a16="http://schemas.microsoft.com/office/drawing/2014/main" id="{F1A39013-7EC6-4C00-A4BA-FC8EBFE363B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236538"/>
                <a:ext cx="758826" cy="638175"/>
              </a:xfrm>
              <a:custGeom>
                <a:avLst/>
                <a:gdLst>
                  <a:gd name="T0" fmla="*/ 2147483647 w 199"/>
                  <a:gd name="T1" fmla="*/ 2147483647 h 168"/>
                  <a:gd name="T2" fmla="*/ 2147483647 w 199"/>
                  <a:gd name="T3" fmla="*/ 2147483647 h 168"/>
                  <a:gd name="T4" fmla="*/ 2147483647 w 199"/>
                  <a:gd name="T5" fmla="*/ 2147483647 h 168"/>
                  <a:gd name="T6" fmla="*/ 2147483647 w 199"/>
                  <a:gd name="T7" fmla="*/ 0 h 168"/>
                  <a:gd name="T8" fmla="*/ 2147483647 w 199"/>
                  <a:gd name="T9" fmla="*/ 2147483647 h 168"/>
                  <a:gd name="T10" fmla="*/ 2147483647 w 199"/>
                  <a:gd name="T11" fmla="*/ 2147483647 h 168"/>
                  <a:gd name="T12" fmla="*/ 2147483647 w 199"/>
                  <a:gd name="T13" fmla="*/ 0 h 168"/>
                  <a:gd name="T14" fmla="*/ 2147483647 w 199"/>
                  <a:gd name="T15" fmla="*/ 2147483647 h 168"/>
                  <a:gd name="T16" fmla="*/ 2147483647 w 199"/>
                  <a:gd name="T17" fmla="*/ 2147483647 h 168"/>
                  <a:gd name="T18" fmla="*/ 2147483647 w 199"/>
                  <a:gd name="T19" fmla="*/ 2147483647 h 168"/>
                  <a:gd name="T20" fmla="*/ 0 w 199"/>
                  <a:gd name="T21" fmla="*/ 2147483647 h 168"/>
                  <a:gd name="T22" fmla="*/ 0 w 199"/>
                  <a:gd name="T23" fmla="*/ 2147483647 h 168"/>
                  <a:gd name="T24" fmla="*/ 2147483647 w 199"/>
                  <a:gd name="T25" fmla="*/ 2147483647 h 168"/>
                  <a:gd name="T26" fmla="*/ 2147483647 w 199"/>
                  <a:gd name="T27" fmla="*/ 2147483647 h 168"/>
                  <a:gd name="T28" fmla="*/ 2147483647 w 199"/>
                  <a:gd name="T29" fmla="*/ 2147483647 h 168"/>
                  <a:gd name="T30" fmla="*/ 2147483647 w 199"/>
                  <a:gd name="T31" fmla="*/ 2147483647 h 168"/>
                  <a:gd name="T32" fmla="*/ 2147483647 w 199"/>
                  <a:gd name="T33" fmla="*/ 2147483647 h 168"/>
                  <a:gd name="T34" fmla="*/ 2147483647 w 199"/>
                  <a:gd name="T35" fmla="*/ 2147483647 h 168"/>
                  <a:gd name="T36" fmla="*/ 2147483647 w 199"/>
                  <a:gd name="T37" fmla="*/ 2147483647 h 168"/>
                  <a:gd name="T38" fmla="*/ 2147483647 w 199"/>
                  <a:gd name="T39" fmla="*/ 2147483647 h 168"/>
                  <a:gd name="T40" fmla="*/ 2147483647 w 199"/>
                  <a:gd name="T41" fmla="*/ 2147483647 h 168"/>
                  <a:gd name="T42" fmla="*/ 2147483647 w 199"/>
                  <a:gd name="T43" fmla="*/ 2147483647 h 168"/>
                  <a:gd name="T44" fmla="*/ 2147483647 w 199"/>
                  <a:gd name="T45" fmla="*/ 2147483647 h 168"/>
                  <a:gd name="T46" fmla="*/ 2147483647 w 199"/>
                  <a:gd name="T47" fmla="*/ 2147483647 h 168"/>
                  <a:gd name="T48" fmla="*/ 2147483647 w 199"/>
                  <a:gd name="T49" fmla="*/ 2147483647 h 168"/>
                  <a:gd name="T50" fmla="*/ 2147483647 w 199"/>
                  <a:gd name="T51" fmla="*/ 2147483647 h 168"/>
                  <a:gd name="T52" fmla="*/ 2147483647 w 199"/>
                  <a:gd name="T53" fmla="*/ 2147483647 h 168"/>
                  <a:gd name="T54" fmla="*/ 2147483647 w 199"/>
                  <a:gd name="T55" fmla="*/ 2147483647 h 168"/>
                  <a:gd name="T56" fmla="*/ 2147483647 w 199"/>
                  <a:gd name="T57" fmla="*/ 2147483647 h 168"/>
                  <a:gd name="T58" fmla="*/ 2147483647 w 199"/>
                  <a:gd name="T59" fmla="*/ 2147483647 h 168"/>
                  <a:gd name="T60" fmla="*/ 2147483647 w 199"/>
                  <a:gd name="T61" fmla="*/ 2147483647 h 168"/>
                  <a:gd name="T62" fmla="*/ 2147483647 w 199"/>
                  <a:gd name="T63" fmla="*/ 2147483647 h 168"/>
                  <a:gd name="T64" fmla="*/ 2147483647 w 199"/>
                  <a:gd name="T65" fmla="*/ 2147483647 h 168"/>
                  <a:gd name="T66" fmla="*/ 2147483647 w 199"/>
                  <a:gd name="T67" fmla="*/ 2147483647 h 168"/>
                  <a:gd name="T68" fmla="*/ 2147483647 w 199"/>
                  <a:gd name="T69" fmla="*/ 2147483647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9"/>
                  <a:gd name="T106" fmla="*/ 0 h 168"/>
                  <a:gd name="T107" fmla="*/ 199 w 199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9" h="168">
                    <a:moveTo>
                      <a:pt x="170" y="9"/>
                    </a:move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9"/>
                      <a:pt x="116" y="8"/>
                      <a:pt x="116" y="8"/>
                    </a:cubicBezTo>
                    <a:cubicBezTo>
                      <a:pt x="116" y="5"/>
                      <a:pt x="114" y="2"/>
                      <a:pt x="111" y="0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3" y="8"/>
                      <a:pt x="99" y="8"/>
                      <a:pt x="96" y="5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2"/>
                      <a:pt x="86" y="5"/>
                      <a:pt x="86" y="8"/>
                    </a:cubicBezTo>
                    <a:cubicBezTo>
                      <a:pt x="86" y="8"/>
                      <a:pt x="86" y="9"/>
                      <a:pt x="86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4" y="9"/>
                      <a:pt x="0" y="23"/>
                      <a:pt x="0" y="39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50"/>
                      <a:pt x="14" y="163"/>
                      <a:pt x="30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8"/>
                      <a:pt x="34" y="168"/>
                      <a:pt x="34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0" y="163"/>
                      <a:pt x="170" y="163"/>
                      <a:pt x="170" y="163"/>
                    </a:cubicBezTo>
                    <a:cubicBezTo>
                      <a:pt x="186" y="163"/>
                      <a:pt x="199" y="150"/>
                      <a:pt x="199" y="1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23"/>
                      <a:pt x="186" y="9"/>
                      <a:pt x="170" y="9"/>
                    </a:cubicBezTo>
                    <a:close/>
                    <a:moveTo>
                      <a:pt x="157" y="163"/>
                    </a:moveTo>
                    <a:cubicBezTo>
                      <a:pt x="153" y="163"/>
                      <a:pt x="150" y="159"/>
                      <a:pt x="150" y="155"/>
                    </a:cubicBezTo>
                    <a:cubicBezTo>
                      <a:pt x="150" y="152"/>
                      <a:pt x="153" y="148"/>
                      <a:pt x="157" y="148"/>
                    </a:cubicBezTo>
                    <a:cubicBezTo>
                      <a:pt x="161" y="148"/>
                      <a:pt x="164" y="152"/>
                      <a:pt x="164" y="155"/>
                    </a:cubicBezTo>
                    <a:cubicBezTo>
                      <a:pt x="164" y="159"/>
                      <a:pt x="161" y="163"/>
                      <a:pt x="157" y="163"/>
                    </a:cubicBezTo>
                    <a:close/>
                    <a:moveTo>
                      <a:pt x="175" y="122"/>
                    </a:moveTo>
                    <a:cubicBezTo>
                      <a:pt x="175" y="134"/>
                      <a:pt x="164" y="144"/>
                      <a:pt x="153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34" y="144"/>
                      <a:pt x="25" y="134"/>
                      <a:pt x="25" y="122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38"/>
                      <a:pt x="34" y="28"/>
                      <a:pt x="47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64" y="28"/>
                      <a:pt x="175" y="38"/>
                      <a:pt x="175" y="51"/>
                    </a:cubicBezTo>
                    <a:lnTo>
                      <a:pt x="175" y="122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Freeform 182">
                <a:extLst>
                  <a:ext uri="{FF2B5EF4-FFF2-40B4-BE49-F238E27FC236}">
                    <a16:creationId xmlns:a16="http://schemas.microsoft.com/office/drawing/2014/main" id="{129A1226-9949-4153-ACB7-240AA496C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3" y="228601"/>
                <a:ext cx="76200" cy="38100"/>
              </a:xfrm>
              <a:custGeom>
                <a:avLst/>
                <a:gdLst>
                  <a:gd name="T0" fmla="*/ 2147483647 w 20"/>
                  <a:gd name="T1" fmla="*/ 2147483647 h 10"/>
                  <a:gd name="T2" fmla="*/ 2147483647 w 20"/>
                  <a:gd name="T3" fmla="*/ 2147483647 h 10"/>
                  <a:gd name="T4" fmla="*/ 2147483647 w 20"/>
                  <a:gd name="T5" fmla="*/ 0 h 10"/>
                  <a:gd name="T6" fmla="*/ 2147483647 w 20"/>
                  <a:gd name="T7" fmla="*/ 0 h 10"/>
                  <a:gd name="T8" fmla="*/ 2147483647 w 20"/>
                  <a:gd name="T9" fmla="*/ 0 h 10"/>
                  <a:gd name="T10" fmla="*/ 0 w 20"/>
                  <a:gd name="T11" fmla="*/ 2147483647 h 10"/>
                  <a:gd name="T12" fmla="*/ 2147483647 w 20"/>
                  <a:gd name="T13" fmla="*/ 2147483647 h 10"/>
                  <a:gd name="T14" fmla="*/ 2147483647 w 20"/>
                  <a:gd name="T15" fmla="*/ 214748364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0"/>
                  <a:gd name="T26" fmla="*/ 20 w 20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0">
                    <a:moveTo>
                      <a:pt x="15" y="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10"/>
                      <a:pt x="12" y="10"/>
                      <a:pt x="15" y="7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81" name="文本框 85">
              <a:extLst>
                <a:ext uri="{FF2B5EF4-FFF2-40B4-BE49-F238E27FC236}">
                  <a16:creationId xmlns:a16="http://schemas.microsoft.com/office/drawing/2014/main" id="{97EE12F6-292E-4B50-BCBF-901E2310A5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5335">
              <a:off x="493557" y="776862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</a:t>
              </a:r>
            </a:p>
          </p:txBody>
        </p:sp>
      </p:grpSp>
      <p:grpSp>
        <p:nvGrpSpPr>
          <p:cNvPr id="15" name="Group 89">
            <a:extLst>
              <a:ext uri="{FF2B5EF4-FFF2-40B4-BE49-F238E27FC236}">
                <a16:creationId xmlns:a16="http://schemas.microsoft.com/office/drawing/2014/main" id="{D9310073-187C-422B-BF24-A856CC891F1C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1717675"/>
            <a:ext cx="2089150" cy="2089150"/>
            <a:chOff x="0" y="0"/>
            <a:chExt cx="2088232" cy="2088232"/>
          </a:xfrm>
        </p:grpSpPr>
        <p:sp>
          <p:nvSpPr>
            <p:cNvPr id="19476" name="矩形 91">
              <a:extLst>
                <a:ext uri="{FF2B5EF4-FFF2-40B4-BE49-F238E27FC236}">
                  <a16:creationId xmlns:a16="http://schemas.microsoft.com/office/drawing/2014/main" id="{8F5DD3F1-5627-4D43-A738-D7A29D2DC5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2088232" cy="2088232"/>
            </a:xfrm>
            <a:prstGeom prst="rect">
              <a:avLst/>
            </a:prstGeom>
            <a:solidFill>
              <a:srgbClr val="1AADA9"/>
            </a:solidFill>
            <a:ln w="57150">
              <a:solidFill>
                <a:srgbClr val="F5F5E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7" name="Freeform 65">
              <a:extLst>
                <a:ext uri="{FF2B5EF4-FFF2-40B4-BE49-F238E27FC236}">
                  <a16:creationId xmlns:a16="http://schemas.microsoft.com/office/drawing/2014/main" id="{C0FE392D-6B0E-456D-9648-8A68E60E4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60" y="359656"/>
              <a:ext cx="844350" cy="81984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2147483647 h 60"/>
                <a:gd name="T14" fmla="*/ 2147483647 w 65"/>
                <a:gd name="T15" fmla="*/ 2147483647 h 60"/>
                <a:gd name="T16" fmla="*/ 2147483647 w 65"/>
                <a:gd name="T17" fmla="*/ 2147483647 h 60"/>
                <a:gd name="T18" fmla="*/ 2147483647 w 65"/>
                <a:gd name="T19" fmla="*/ 2147483647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2147483647 w 65"/>
                <a:gd name="T33" fmla="*/ 2147483647 h 60"/>
                <a:gd name="T34" fmla="*/ 2147483647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0"/>
                <a:gd name="T74" fmla="*/ 65 w 65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文本框 93">
              <a:extLst>
                <a:ext uri="{FF2B5EF4-FFF2-40B4-BE49-F238E27FC236}">
                  <a16:creationId xmlns:a16="http://schemas.microsoft.com/office/drawing/2014/main" id="{C385A4EA-EC69-4FD4-8623-6DD7430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56" y="1324041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</a:t>
              </a: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6">
            <a:extLst>
              <a:ext uri="{FF2B5EF4-FFF2-40B4-BE49-F238E27FC236}">
                <a16:creationId xmlns:a16="http://schemas.microsoft.com/office/drawing/2014/main" id="{2315DBEB-F40C-47E2-8FED-ECC50C3D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7">
            <a:extLst>
              <a:ext uri="{FF2B5EF4-FFF2-40B4-BE49-F238E27FC236}">
                <a16:creationId xmlns:a16="http://schemas.microsoft.com/office/drawing/2014/main" id="{A59BC9DB-D5E0-459E-9E7C-F4267EF5F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AFA49EA3-ECB1-4345-93E8-35D090E73E20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0529" name="矩形 1">
              <a:extLst>
                <a:ext uri="{FF2B5EF4-FFF2-40B4-BE49-F238E27FC236}">
                  <a16:creationId xmlns:a16="http://schemas.microsoft.com/office/drawing/2014/main" id="{B1D2E9A2-2A62-4815-8EF2-5308DA73E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0" name="矩形 12">
              <a:extLst>
                <a:ext uri="{FF2B5EF4-FFF2-40B4-BE49-F238E27FC236}">
                  <a16:creationId xmlns:a16="http://schemas.microsoft.com/office/drawing/2014/main" id="{F3DF5B82-DDC3-4DCE-AEFE-8A4CAAFC6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1" name="矩形 13">
              <a:extLst>
                <a:ext uri="{FF2B5EF4-FFF2-40B4-BE49-F238E27FC236}">
                  <a16:creationId xmlns:a16="http://schemas.microsoft.com/office/drawing/2014/main" id="{22610AD1-F8B5-46DF-80C6-A613E4CDE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2" name="矩形 14">
              <a:extLst>
                <a:ext uri="{FF2B5EF4-FFF2-40B4-BE49-F238E27FC236}">
                  <a16:creationId xmlns:a16="http://schemas.microsoft.com/office/drawing/2014/main" id="{BE2418EC-AA69-48A4-976A-1A0880EC9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3" name="矩形 15">
              <a:extLst>
                <a:ext uri="{FF2B5EF4-FFF2-40B4-BE49-F238E27FC236}">
                  <a16:creationId xmlns:a16="http://schemas.microsoft.com/office/drawing/2014/main" id="{92EE2859-452E-473E-AE72-3E52248F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4" name="矩形 16">
              <a:extLst>
                <a:ext uri="{FF2B5EF4-FFF2-40B4-BE49-F238E27FC236}">
                  <a16:creationId xmlns:a16="http://schemas.microsoft.com/office/drawing/2014/main" id="{E2880E52-844E-419D-B38C-228A58F2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5" name="矩形 17">
              <a:extLst>
                <a:ext uri="{FF2B5EF4-FFF2-40B4-BE49-F238E27FC236}">
                  <a16:creationId xmlns:a16="http://schemas.microsoft.com/office/drawing/2014/main" id="{2791692F-B0C6-4D7F-A2F6-05596C347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6" name="矩形 18">
              <a:extLst>
                <a:ext uri="{FF2B5EF4-FFF2-40B4-BE49-F238E27FC236}">
                  <a16:creationId xmlns:a16="http://schemas.microsoft.com/office/drawing/2014/main" id="{6E9BC2DE-D334-469F-8C9F-AE7778F3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7" name="矩形 19">
              <a:extLst>
                <a:ext uri="{FF2B5EF4-FFF2-40B4-BE49-F238E27FC236}">
                  <a16:creationId xmlns:a16="http://schemas.microsoft.com/office/drawing/2014/main" id="{9752CC8E-DCED-48BD-B67F-0FF144884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8" name="矩形 20">
              <a:extLst>
                <a:ext uri="{FF2B5EF4-FFF2-40B4-BE49-F238E27FC236}">
                  <a16:creationId xmlns:a16="http://schemas.microsoft.com/office/drawing/2014/main" id="{D1B94DF1-26EF-4CC8-AE78-58CB7BE2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39" name="矩形 21">
              <a:extLst>
                <a:ext uri="{FF2B5EF4-FFF2-40B4-BE49-F238E27FC236}">
                  <a16:creationId xmlns:a16="http://schemas.microsoft.com/office/drawing/2014/main" id="{5AD1D8E2-3264-4168-B08B-647CEF12F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0" name="矩形 22">
              <a:extLst>
                <a:ext uri="{FF2B5EF4-FFF2-40B4-BE49-F238E27FC236}">
                  <a16:creationId xmlns:a16="http://schemas.microsoft.com/office/drawing/2014/main" id="{ABFE2FF9-4EFE-4147-8837-D1188F23A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1" name="矩形 23">
              <a:extLst>
                <a:ext uri="{FF2B5EF4-FFF2-40B4-BE49-F238E27FC236}">
                  <a16:creationId xmlns:a16="http://schemas.microsoft.com/office/drawing/2014/main" id="{F1FD5691-8931-43A3-9352-29F8A49E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2" name="矩形 24">
              <a:extLst>
                <a:ext uri="{FF2B5EF4-FFF2-40B4-BE49-F238E27FC236}">
                  <a16:creationId xmlns:a16="http://schemas.microsoft.com/office/drawing/2014/main" id="{E77A938F-70E9-4B8C-B2E2-08D9B8C9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3" name="矩形 25">
              <a:extLst>
                <a:ext uri="{FF2B5EF4-FFF2-40B4-BE49-F238E27FC236}">
                  <a16:creationId xmlns:a16="http://schemas.microsoft.com/office/drawing/2014/main" id="{101EF300-A56C-4EC0-9C7A-F4BBFB94C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4" name="矩形 26">
              <a:extLst>
                <a:ext uri="{FF2B5EF4-FFF2-40B4-BE49-F238E27FC236}">
                  <a16:creationId xmlns:a16="http://schemas.microsoft.com/office/drawing/2014/main" id="{D53BF794-ACA7-45EA-AA93-0369D668B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5" name="矩形 27">
              <a:extLst>
                <a:ext uri="{FF2B5EF4-FFF2-40B4-BE49-F238E27FC236}">
                  <a16:creationId xmlns:a16="http://schemas.microsoft.com/office/drawing/2014/main" id="{D4CD1593-E049-4551-A070-D51A419F7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6" name="矩形 28">
              <a:extLst>
                <a:ext uri="{FF2B5EF4-FFF2-40B4-BE49-F238E27FC236}">
                  <a16:creationId xmlns:a16="http://schemas.microsoft.com/office/drawing/2014/main" id="{EA45C582-5923-4912-B1E9-EF6362917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7" name="矩形 29">
              <a:extLst>
                <a:ext uri="{FF2B5EF4-FFF2-40B4-BE49-F238E27FC236}">
                  <a16:creationId xmlns:a16="http://schemas.microsoft.com/office/drawing/2014/main" id="{D50C29D0-984A-4219-A884-15B664C46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8" name="矩形 30">
              <a:extLst>
                <a:ext uri="{FF2B5EF4-FFF2-40B4-BE49-F238E27FC236}">
                  <a16:creationId xmlns:a16="http://schemas.microsoft.com/office/drawing/2014/main" id="{C3918A59-35DE-4E2E-AC8C-3A0D84A17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9" name="矩形 34">
              <a:extLst>
                <a:ext uri="{FF2B5EF4-FFF2-40B4-BE49-F238E27FC236}">
                  <a16:creationId xmlns:a16="http://schemas.microsoft.com/office/drawing/2014/main" id="{B9B828D2-ED3C-4950-A962-84DC7CE1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485" name="Group 26">
            <a:extLst>
              <a:ext uri="{FF2B5EF4-FFF2-40B4-BE49-F238E27FC236}">
                <a16:creationId xmlns:a16="http://schemas.microsoft.com/office/drawing/2014/main" id="{20A80596-683C-4494-B14C-14E38B984F7E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0508" name="矩形 36">
              <a:extLst>
                <a:ext uri="{FF2B5EF4-FFF2-40B4-BE49-F238E27FC236}">
                  <a16:creationId xmlns:a16="http://schemas.microsoft.com/office/drawing/2014/main" id="{CD199DA3-873B-4F40-BDAF-CBBE4E53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9" name="矩形 37">
              <a:extLst>
                <a:ext uri="{FF2B5EF4-FFF2-40B4-BE49-F238E27FC236}">
                  <a16:creationId xmlns:a16="http://schemas.microsoft.com/office/drawing/2014/main" id="{AA0235DA-7137-43AF-B473-524F8545F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0" name="矩形 38">
              <a:extLst>
                <a:ext uri="{FF2B5EF4-FFF2-40B4-BE49-F238E27FC236}">
                  <a16:creationId xmlns:a16="http://schemas.microsoft.com/office/drawing/2014/main" id="{7247FFC6-E481-425A-A11A-2D2E0175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1" name="矩形 39">
              <a:extLst>
                <a:ext uri="{FF2B5EF4-FFF2-40B4-BE49-F238E27FC236}">
                  <a16:creationId xmlns:a16="http://schemas.microsoft.com/office/drawing/2014/main" id="{36D2377F-E5F3-42C2-8F7B-4A81E4D48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2" name="矩形 40">
              <a:extLst>
                <a:ext uri="{FF2B5EF4-FFF2-40B4-BE49-F238E27FC236}">
                  <a16:creationId xmlns:a16="http://schemas.microsoft.com/office/drawing/2014/main" id="{4F411444-2494-479B-BA14-D5C4935F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3" name="矩形 41">
              <a:extLst>
                <a:ext uri="{FF2B5EF4-FFF2-40B4-BE49-F238E27FC236}">
                  <a16:creationId xmlns:a16="http://schemas.microsoft.com/office/drawing/2014/main" id="{AC2775D5-5B49-4C2D-BC36-F7EF089BE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4" name="矩形 42">
              <a:extLst>
                <a:ext uri="{FF2B5EF4-FFF2-40B4-BE49-F238E27FC236}">
                  <a16:creationId xmlns:a16="http://schemas.microsoft.com/office/drawing/2014/main" id="{CC9A0FB2-FE9B-4CB0-9F09-A8A652336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5" name="矩形 43">
              <a:extLst>
                <a:ext uri="{FF2B5EF4-FFF2-40B4-BE49-F238E27FC236}">
                  <a16:creationId xmlns:a16="http://schemas.microsoft.com/office/drawing/2014/main" id="{93725ADE-31B2-43C6-A327-33D1385C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6" name="矩形 44">
              <a:extLst>
                <a:ext uri="{FF2B5EF4-FFF2-40B4-BE49-F238E27FC236}">
                  <a16:creationId xmlns:a16="http://schemas.microsoft.com/office/drawing/2014/main" id="{8543E257-3BBD-4549-9505-ADB31CB7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7" name="矩形 45">
              <a:extLst>
                <a:ext uri="{FF2B5EF4-FFF2-40B4-BE49-F238E27FC236}">
                  <a16:creationId xmlns:a16="http://schemas.microsoft.com/office/drawing/2014/main" id="{659181DC-B449-4F8F-901F-227E06CF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8" name="矩形 46">
              <a:extLst>
                <a:ext uri="{FF2B5EF4-FFF2-40B4-BE49-F238E27FC236}">
                  <a16:creationId xmlns:a16="http://schemas.microsoft.com/office/drawing/2014/main" id="{44720FFC-6517-402B-8740-0F7DAA001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19" name="矩形 47">
              <a:extLst>
                <a:ext uri="{FF2B5EF4-FFF2-40B4-BE49-F238E27FC236}">
                  <a16:creationId xmlns:a16="http://schemas.microsoft.com/office/drawing/2014/main" id="{EBE6701E-2093-4CD1-933C-7CCDB5FAA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0" name="矩形 48">
              <a:extLst>
                <a:ext uri="{FF2B5EF4-FFF2-40B4-BE49-F238E27FC236}">
                  <a16:creationId xmlns:a16="http://schemas.microsoft.com/office/drawing/2014/main" id="{CECFC3DB-3B71-4809-8A3B-71936A13D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1" name="矩形 49">
              <a:extLst>
                <a:ext uri="{FF2B5EF4-FFF2-40B4-BE49-F238E27FC236}">
                  <a16:creationId xmlns:a16="http://schemas.microsoft.com/office/drawing/2014/main" id="{79C9E4E6-CE54-4D0D-92F3-1377D541C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2" name="矩形 50">
              <a:extLst>
                <a:ext uri="{FF2B5EF4-FFF2-40B4-BE49-F238E27FC236}">
                  <a16:creationId xmlns:a16="http://schemas.microsoft.com/office/drawing/2014/main" id="{FBBF7A83-724D-4998-943E-4898BDD9A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3" name="矩形 51">
              <a:extLst>
                <a:ext uri="{FF2B5EF4-FFF2-40B4-BE49-F238E27FC236}">
                  <a16:creationId xmlns:a16="http://schemas.microsoft.com/office/drawing/2014/main" id="{574FEACD-8568-4C39-A95B-8CD7B0E93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4" name="矩形 52">
              <a:extLst>
                <a:ext uri="{FF2B5EF4-FFF2-40B4-BE49-F238E27FC236}">
                  <a16:creationId xmlns:a16="http://schemas.microsoft.com/office/drawing/2014/main" id="{917FC621-13FA-4409-95C4-43EA6B60D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5" name="矩形 53">
              <a:extLst>
                <a:ext uri="{FF2B5EF4-FFF2-40B4-BE49-F238E27FC236}">
                  <a16:creationId xmlns:a16="http://schemas.microsoft.com/office/drawing/2014/main" id="{2E386264-80AB-470D-AB7E-A801A60E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6" name="矩形 54">
              <a:extLst>
                <a:ext uri="{FF2B5EF4-FFF2-40B4-BE49-F238E27FC236}">
                  <a16:creationId xmlns:a16="http://schemas.microsoft.com/office/drawing/2014/main" id="{9253B348-A70D-47CB-B044-359105DB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7" name="矩形 55">
              <a:extLst>
                <a:ext uri="{FF2B5EF4-FFF2-40B4-BE49-F238E27FC236}">
                  <a16:creationId xmlns:a16="http://schemas.microsoft.com/office/drawing/2014/main" id="{BDD647BE-2A27-49F0-8188-78D7EA227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8" name="矩形 56">
              <a:extLst>
                <a:ext uri="{FF2B5EF4-FFF2-40B4-BE49-F238E27FC236}">
                  <a16:creationId xmlns:a16="http://schemas.microsoft.com/office/drawing/2014/main" id="{89D209A6-0F47-4486-B632-4CF7F29E1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6" name="矩形 19">
            <a:extLst>
              <a:ext uri="{FF2B5EF4-FFF2-40B4-BE49-F238E27FC236}">
                <a16:creationId xmlns:a16="http://schemas.microsoft.com/office/drawing/2014/main" id="{FDBCDA64-D890-4E21-A3EC-99AED40B8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7" name="文本框 20">
            <a:extLst>
              <a:ext uri="{FF2B5EF4-FFF2-40B4-BE49-F238E27FC236}">
                <a16:creationId xmlns:a16="http://schemas.microsoft.com/office/drawing/2014/main" id="{5FF91BAC-B40F-4595-AE45-63F4EDE1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0488" name="矩形 21">
            <a:extLst>
              <a:ext uri="{FF2B5EF4-FFF2-40B4-BE49-F238E27FC236}">
                <a16:creationId xmlns:a16="http://schemas.microsoft.com/office/drawing/2014/main" id="{378C3809-F310-4B4D-B8F5-A9EF7A9CB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文本框 1">
            <a:extLst>
              <a:ext uri="{FF2B5EF4-FFF2-40B4-BE49-F238E27FC236}">
                <a16:creationId xmlns:a16="http://schemas.microsoft.com/office/drawing/2014/main" id="{BB6B70D0-B281-4427-B227-516C4255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489481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content</a:t>
            </a:r>
          </a:p>
        </p:txBody>
      </p:sp>
      <p:sp>
        <p:nvSpPr>
          <p:cNvPr id="13364" name="Rectangle 6">
            <a:extLst>
              <a:ext uri="{FF2B5EF4-FFF2-40B4-BE49-F238E27FC236}">
                <a16:creationId xmlns:a16="http://schemas.microsoft.com/office/drawing/2014/main" id="{F589DE37-CDB4-4DEC-BBB3-9C505A039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4586288"/>
            <a:ext cx="6575425" cy="741362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91" name="Rectangle 7">
            <a:extLst>
              <a:ext uri="{FF2B5EF4-FFF2-40B4-BE49-F238E27FC236}">
                <a16:creationId xmlns:a16="http://schemas.microsoft.com/office/drawing/2014/main" id="{0299DB85-4629-4F12-9625-C06F84B3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4586288"/>
            <a:ext cx="65754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6" name="Freeform 11">
            <a:extLst>
              <a:ext uri="{FF2B5EF4-FFF2-40B4-BE49-F238E27FC236}">
                <a16:creationId xmlns:a16="http://schemas.microsoft.com/office/drawing/2014/main" id="{A5187F3C-C125-4C3D-BE0D-E171247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266950"/>
            <a:ext cx="3095625" cy="2998788"/>
          </a:xfrm>
          <a:custGeom>
            <a:avLst/>
            <a:gdLst>
              <a:gd name="T0" fmla="*/ 2147483647 w 1214"/>
              <a:gd name="T1" fmla="*/ 0 h 1176"/>
              <a:gd name="T2" fmla="*/ 0 w 1214"/>
              <a:gd name="T3" fmla="*/ 2147483647 h 1176"/>
              <a:gd name="T4" fmla="*/ 2147483647 w 1214"/>
              <a:gd name="T5" fmla="*/ 2147483647 h 1176"/>
              <a:gd name="T6" fmla="*/ 2147483647 w 1214"/>
              <a:gd name="T7" fmla="*/ 2147483647 h 1176"/>
              <a:gd name="T8" fmla="*/ 2147483647 w 1214"/>
              <a:gd name="T9" fmla="*/ 2147483647 h 1176"/>
              <a:gd name="T10" fmla="*/ 2147483647 w 1214"/>
              <a:gd name="T11" fmla="*/ 0 h 1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4"/>
              <a:gd name="T19" fmla="*/ 0 h 1176"/>
              <a:gd name="T20" fmla="*/ 1214 w 1214"/>
              <a:gd name="T21" fmla="*/ 1176 h 1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4" h="1176">
                <a:moveTo>
                  <a:pt x="607" y="0"/>
                </a:moveTo>
                <a:cubicBezTo>
                  <a:pt x="271" y="0"/>
                  <a:pt x="0" y="271"/>
                  <a:pt x="0" y="607"/>
                </a:cubicBezTo>
                <a:cubicBezTo>
                  <a:pt x="0" y="867"/>
                  <a:pt x="164" y="1089"/>
                  <a:pt x="395" y="1176"/>
                </a:cubicBezTo>
                <a:cubicBezTo>
                  <a:pt x="819" y="1176"/>
                  <a:pt x="819" y="1176"/>
                  <a:pt x="819" y="1176"/>
                </a:cubicBezTo>
                <a:cubicBezTo>
                  <a:pt x="1049" y="1089"/>
                  <a:pt x="1214" y="867"/>
                  <a:pt x="1214" y="607"/>
                </a:cubicBezTo>
                <a:cubicBezTo>
                  <a:pt x="1214" y="271"/>
                  <a:pt x="942" y="0"/>
                  <a:pt x="607" y="0"/>
                </a:cubicBezTo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7" name="Freeform 16">
            <a:extLst>
              <a:ext uri="{FF2B5EF4-FFF2-40B4-BE49-F238E27FC236}">
                <a16:creationId xmlns:a16="http://schemas.microsoft.com/office/drawing/2014/main" id="{20B092DE-8CA4-472B-9815-C3008E69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3730625"/>
            <a:ext cx="1547812" cy="1597025"/>
          </a:xfrm>
          <a:custGeom>
            <a:avLst/>
            <a:gdLst>
              <a:gd name="T0" fmla="*/ 2147483647 w 607"/>
              <a:gd name="T1" fmla="*/ 2147483647 h 626"/>
              <a:gd name="T2" fmla="*/ 2147483647 w 607"/>
              <a:gd name="T3" fmla="*/ 2147483647 h 626"/>
              <a:gd name="T4" fmla="*/ 2147483647 w 607"/>
              <a:gd name="T5" fmla="*/ 2147483647 h 626"/>
              <a:gd name="T6" fmla="*/ 0 w 607"/>
              <a:gd name="T7" fmla="*/ 0 h 626"/>
              <a:gd name="T8" fmla="*/ 0 w 607"/>
              <a:gd name="T9" fmla="*/ 2147483647 h 626"/>
              <a:gd name="T10" fmla="*/ 2147483647 w 607"/>
              <a:gd name="T11" fmla="*/ 2147483647 h 6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7"/>
              <a:gd name="T19" fmla="*/ 0 h 626"/>
              <a:gd name="T20" fmla="*/ 607 w 607"/>
              <a:gd name="T21" fmla="*/ 626 h 6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7" h="626">
                <a:moveTo>
                  <a:pt x="476" y="626"/>
                </a:moveTo>
                <a:cubicBezTo>
                  <a:pt x="607" y="626"/>
                  <a:pt x="607" y="626"/>
                  <a:pt x="607" y="626"/>
                </a:cubicBezTo>
                <a:cubicBezTo>
                  <a:pt x="607" y="33"/>
                  <a:pt x="607" y="33"/>
                  <a:pt x="607" y="33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22"/>
                  <a:pt x="0" y="33"/>
                </a:cubicBezTo>
                <a:cubicBezTo>
                  <a:pt x="0" y="323"/>
                  <a:pt x="204" y="566"/>
                  <a:pt x="476" y="626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8" name="Freeform 17">
            <a:extLst>
              <a:ext uri="{FF2B5EF4-FFF2-40B4-BE49-F238E27FC236}">
                <a16:creationId xmlns:a16="http://schemas.microsoft.com/office/drawing/2014/main" id="{412482AC-0EDE-4D37-A87F-18C5CC29D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266950"/>
            <a:ext cx="2744787" cy="1695450"/>
          </a:xfrm>
          <a:custGeom>
            <a:avLst/>
            <a:gdLst>
              <a:gd name="T0" fmla="*/ 2147483647 w 1076"/>
              <a:gd name="T1" fmla="*/ 2147483647 h 665"/>
              <a:gd name="T2" fmla="*/ 2147483647 w 1076"/>
              <a:gd name="T3" fmla="*/ 0 h 665"/>
              <a:gd name="T4" fmla="*/ 0 w 1076"/>
              <a:gd name="T5" fmla="*/ 2147483647 h 665"/>
              <a:gd name="T6" fmla="*/ 2147483647 w 1076"/>
              <a:gd name="T7" fmla="*/ 2147483647 h 665"/>
              <a:gd name="T8" fmla="*/ 2147483647 w 1076"/>
              <a:gd name="T9" fmla="*/ 2147483647 h 665"/>
              <a:gd name="T10" fmla="*/ 2147483647 w 1076"/>
              <a:gd name="T11" fmla="*/ 2147483647 h 6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6"/>
              <a:gd name="T19" fmla="*/ 0 h 665"/>
              <a:gd name="T20" fmla="*/ 1076 w 1076"/>
              <a:gd name="T21" fmla="*/ 665 h 6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6" h="665">
                <a:moveTo>
                  <a:pt x="1076" y="222"/>
                </a:moveTo>
                <a:cubicBezTo>
                  <a:pt x="965" y="86"/>
                  <a:pt x="796" y="0"/>
                  <a:pt x="607" y="0"/>
                </a:cubicBezTo>
                <a:cubicBezTo>
                  <a:pt x="271" y="0"/>
                  <a:pt x="0" y="271"/>
                  <a:pt x="0" y="607"/>
                </a:cubicBezTo>
                <a:cubicBezTo>
                  <a:pt x="0" y="626"/>
                  <a:pt x="1" y="646"/>
                  <a:pt x="2" y="665"/>
                </a:cubicBezTo>
                <a:cubicBezTo>
                  <a:pt x="607" y="607"/>
                  <a:pt x="607" y="607"/>
                  <a:pt x="607" y="607"/>
                </a:cubicBezTo>
                <a:lnTo>
                  <a:pt x="1076" y="222"/>
                </a:ln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9" name="Freeform 18">
            <a:extLst>
              <a:ext uri="{FF2B5EF4-FFF2-40B4-BE49-F238E27FC236}">
                <a16:creationId xmlns:a16="http://schemas.microsoft.com/office/drawing/2014/main" id="{F4406EDF-8363-443E-A0F5-C62A9DF56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4586288"/>
            <a:ext cx="3017838" cy="788987"/>
          </a:xfrm>
          <a:custGeom>
            <a:avLst/>
            <a:gdLst>
              <a:gd name="T0" fmla="*/ 0 w 1607"/>
              <a:gd name="T1" fmla="*/ 0 h 420"/>
              <a:gd name="T2" fmla="*/ 0 w 1607"/>
              <a:gd name="T3" fmla="*/ 2147483647 h 420"/>
              <a:gd name="T4" fmla="*/ 2147483647 w 1607"/>
              <a:gd name="T5" fmla="*/ 2147483647 h 420"/>
              <a:gd name="T6" fmla="*/ 2147483647 w 1607"/>
              <a:gd name="T7" fmla="*/ 2147483647 h 420"/>
              <a:gd name="T8" fmla="*/ 2147483647 w 1607"/>
              <a:gd name="T9" fmla="*/ 2147483647 h 420"/>
              <a:gd name="T10" fmla="*/ 2147483647 w 1607"/>
              <a:gd name="T11" fmla="*/ 0 h 420"/>
              <a:gd name="T12" fmla="*/ 0 w 1607"/>
              <a:gd name="T13" fmla="*/ 0 h 4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7"/>
              <a:gd name="T22" fmla="*/ 0 h 420"/>
              <a:gd name="T23" fmla="*/ 1607 w 1607"/>
              <a:gd name="T24" fmla="*/ 420 h 4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7" h="420">
                <a:moveTo>
                  <a:pt x="0" y="0"/>
                </a:moveTo>
                <a:lnTo>
                  <a:pt x="0" y="395"/>
                </a:lnTo>
                <a:lnTo>
                  <a:pt x="1606" y="395"/>
                </a:lnTo>
                <a:lnTo>
                  <a:pt x="1606" y="420"/>
                </a:lnTo>
                <a:lnTo>
                  <a:pt x="1607" y="420"/>
                </a:lnTo>
                <a:lnTo>
                  <a:pt x="1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70" name="Oval 19">
            <a:extLst>
              <a:ext uri="{FF2B5EF4-FFF2-40B4-BE49-F238E27FC236}">
                <a16:creationId xmlns:a16="http://schemas.microsoft.com/office/drawing/2014/main" id="{FA66EB76-AE5C-48F8-992C-ACD1C86F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213" y="3044825"/>
            <a:ext cx="1539875" cy="1541463"/>
          </a:xfrm>
          <a:prstGeom prst="ellipse">
            <a:avLst/>
          </a:prstGeom>
          <a:solidFill>
            <a:srgbClr val="F2F0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1" name="矩形 1">
            <a:extLst>
              <a:ext uri="{FF2B5EF4-FFF2-40B4-BE49-F238E27FC236}">
                <a16:creationId xmlns:a16="http://schemas.microsoft.com/office/drawing/2014/main" id="{BC562899-ACFE-4417-88F1-C31D17D2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2809875"/>
            <a:ext cx="4941887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  <a:p>
            <a:endParaRPr lang="en-US" altLang="zh-CN" sz="10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3372" name="TextBox 350">
            <a:extLst>
              <a:ext uri="{FF2B5EF4-FFF2-40B4-BE49-F238E27FC236}">
                <a16:creationId xmlns:a16="http://schemas.microsoft.com/office/drawing/2014/main" id="{E23AE0E0-D7F7-4152-AADE-51240C1C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659313"/>
            <a:ext cx="1857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3373" name="矩形 1">
            <a:extLst>
              <a:ext uri="{FF2B5EF4-FFF2-40B4-BE49-F238E27FC236}">
                <a16:creationId xmlns:a16="http://schemas.microsoft.com/office/drawing/2014/main" id="{AD1759D8-82B6-44C3-8AA8-B087D9292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4679950"/>
            <a:ext cx="2924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1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3374" name="TextBox 692">
            <a:extLst>
              <a:ext uri="{FF2B5EF4-FFF2-40B4-BE49-F238E27FC236}">
                <a16:creationId xmlns:a16="http://schemas.microsoft.com/office/drawing/2014/main" id="{C8748603-EF88-403D-9BAB-6187BF0A6A0E}"/>
              </a:ext>
            </a:extLst>
          </p:cNvPr>
          <p:cNvSpPr>
            <a:spLocks noChangeArrowheads="1"/>
          </p:cNvSpPr>
          <p:nvPr/>
        </p:nvSpPr>
        <p:spPr bwMode="auto">
          <a:xfrm rot="-1869791">
            <a:off x="7021513" y="2825750"/>
            <a:ext cx="11287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3375" name="TextBox 692">
            <a:extLst>
              <a:ext uri="{FF2B5EF4-FFF2-40B4-BE49-F238E27FC236}">
                <a16:creationId xmlns:a16="http://schemas.microsoft.com/office/drawing/2014/main" id="{517CD6F1-17EE-434D-A93B-D58F7BAF397B}"/>
              </a:ext>
            </a:extLst>
          </p:cNvPr>
          <p:cNvSpPr>
            <a:spLocks noChangeArrowheads="1"/>
          </p:cNvSpPr>
          <p:nvPr/>
        </p:nvSpPr>
        <p:spPr bwMode="auto">
          <a:xfrm rot="5708523">
            <a:off x="8478837" y="3711576"/>
            <a:ext cx="11287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3376" name="TextBox 692">
            <a:extLst>
              <a:ext uri="{FF2B5EF4-FFF2-40B4-BE49-F238E27FC236}">
                <a16:creationId xmlns:a16="http://schemas.microsoft.com/office/drawing/2014/main" id="{0993724F-6705-470C-A195-D9590D58994F}"/>
              </a:ext>
            </a:extLst>
          </p:cNvPr>
          <p:cNvSpPr>
            <a:spLocks noChangeArrowheads="1"/>
          </p:cNvSpPr>
          <p:nvPr/>
        </p:nvSpPr>
        <p:spPr bwMode="auto">
          <a:xfrm rot="-8130441">
            <a:off x="6846888" y="4313238"/>
            <a:ext cx="11287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3377" name="TextBox 365">
            <a:extLst>
              <a:ext uri="{FF2B5EF4-FFF2-40B4-BE49-F238E27FC236}">
                <a16:creationId xmlns:a16="http://schemas.microsoft.com/office/drawing/2014/main" id="{F9B1F9BD-2DA0-49FD-B703-21EBFA21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3257550"/>
            <a:ext cx="1271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endParaRPr lang="zh-CN" altLang="en-US" sz="3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78" name="矩形 1">
            <a:extLst>
              <a:ext uri="{FF2B5EF4-FFF2-40B4-BE49-F238E27FC236}">
                <a16:creationId xmlns:a16="http://schemas.microsoft.com/office/drawing/2014/main" id="{7312A77D-65DB-41CD-8ED1-D8BC4F3B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75" y="381952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Our studio is dedicated to professional</a:t>
            </a:r>
            <a:r>
              <a: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 Publishing, courseware and reporting</a:t>
            </a:r>
            <a:r>
              <a:rPr lang="en-US" altLang="zh-CN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beautification</a:t>
            </a:r>
            <a:endParaRPr lang="zh-CN" altLang="en-US" sz="5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79" name="矩形 1">
            <a:extLst>
              <a:ext uri="{FF2B5EF4-FFF2-40B4-BE49-F238E27FC236}">
                <a16:creationId xmlns:a16="http://schemas.microsoft.com/office/drawing/2014/main" id="{B47467AA-5F55-4DB7-82E5-C75C85FA2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4668838"/>
            <a:ext cx="2924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pic>
        <p:nvPicPr>
          <p:cNvPr id="13380" name="图片 24">
            <a:extLst>
              <a:ext uri="{FF2B5EF4-FFF2-40B4-BE49-F238E27FC236}">
                <a16:creationId xmlns:a16="http://schemas.microsoft.com/office/drawing/2014/main" id="{7A6BE31B-D950-4311-8288-C0C273C7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4" b="26755"/>
          <a:stretch>
            <a:fillRect/>
          </a:stretch>
        </p:blipFill>
        <p:spPr bwMode="auto">
          <a:xfrm>
            <a:off x="1473200" y="1489075"/>
            <a:ext cx="2216150" cy="116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1" name="图片 25">
            <a:extLst>
              <a:ext uri="{FF2B5EF4-FFF2-40B4-BE49-F238E27FC236}">
                <a16:creationId xmlns:a16="http://schemas.microsoft.com/office/drawing/2014/main" id="{C4B4CDA3-6752-447C-96D5-C2DA5EC8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b="21013"/>
          <a:stretch>
            <a:fillRect/>
          </a:stretch>
        </p:blipFill>
        <p:spPr bwMode="auto">
          <a:xfrm>
            <a:off x="3803650" y="1489075"/>
            <a:ext cx="2379663" cy="116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25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4" grpId="0" bldLvl="0" animBg="1" autoUpdateAnimBg="0"/>
      <p:bldP spid="13370" grpId="0" bldLvl="0" animBg="1" autoUpdateAnimBg="0"/>
      <p:bldP spid="13371" grpId="0" bldLvl="0" autoUpdateAnimBg="0"/>
      <p:bldP spid="13372" grpId="0" bldLvl="0" autoUpdateAnimBg="0"/>
      <p:bldP spid="13373" grpId="0" bldLvl="0" autoUpdateAnimBg="0"/>
      <p:bldP spid="13374" grpId="0" bldLvl="0" autoUpdateAnimBg="0"/>
      <p:bldP spid="13375" grpId="0" bldLvl="0" autoUpdateAnimBg="0"/>
      <p:bldP spid="13376" grpId="0" bldLvl="0" autoUpdateAnimBg="0"/>
      <p:bldP spid="13377" grpId="0" bldLvl="0" autoUpdateAnimBg="0"/>
      <p:bldP spid="13378" grpId="0" bldLvl="0" autoUpdateAnimBg="0"/>
      <p:bldP spid="13379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6">
            <a:extLst>
              <a:ext uri="{FF2B5EF4-FFF2-40B4-BE49-F238E27FC236}">
                <a16:creationId xmlns:a16="http://schemas.microsoft.com/office/drawing/2014/main" id="{6E29B9E7-7E7A-4741-832C-C30EB253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1D9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矩形 7">
            <a:extLst>
              <a:ext uri="{FF2B5EF4-FFF2-40B4-BE49-F238E27FC236}">
                <a16:creationId xmlns:a16="http://schemas.microsoft.com/office/drawing/2014/main" id="{076EB76B-8D99-45AA-93AE-BEB73FFF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6350"/>
            <a:ext cx="12192000" cy="501650"/>
          </a:xfrm>
          <a:prstGeom prst="rect">
            <a:avLst/>
          </a:prstGeom>
          <a:solidFill>
            <a:srgbClr val="42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ECC8606A-D4F5-405F-9FAD-563AE4DDDFFF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994400"/>
            <a:ext cx="11479212" cy="214313"/>
            <a:chOff x="0" y="0"/>
            <a:chExt cx="11478802" cy="214219"/>
          </a:xfrm>
        </p:grpSpPr>
        <p:sp>
          <p:nvSpPr>
            <p:cNvPr id="21566" name="矩形 1">
              <a:extLst>
                <a:ext uri="{FF2B5EF4-FFF2-40B4-BE49-F238E27FC236}">
                  <a16:creationId xmlns:a16="http://schemas.microsoft.com/office/drawing/2014/main" id="{0D6C1F51-0ADA-4AD5-9222-8DCB1A63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7" name="矩形 12">
              <a:extLst>
                <a:ext uri="{FF2B5EF4-FFF2-40B4-BE49-F238E27FC236}">
                  <a16:creationId xmlns:a16="http://schemas.microsoft.com/office/drawing/2014/main" id="{E3D0450E-7EEE-4A86-9A52-2B0398236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8" name="矩形 13">
              <a:extLst>
                <a:ext uri="{FF2B5EF4-FFF2-40B4-BE49-F238E27FC236}">
                  <a16:creationId xmlns:a16="http://schemas.microsoft.com/office/drawing/2014/main" id="{74A4DA16-8047-4B46-AA44-DFCFBE32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9" name="矩形 14">
              <a:extLst>
                <a:ext uri="{FF2B5EF4-FFF2-40B4-BE49-F238E27FC236}">
                  <a16:creationId xmlns:a16="http://schemas.microsoft.com/office/drawing/2014/main" id="{93163451-A58B-4A64-A333-8C3C45195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0" name="矩形 15">
              <a:extLst>
                <a:ext uri="{FF2B5EF4-FFF2-40B4-BE49-F238E27FC236}">
                  <a16:creationId xmlns:a16="http://schemas.microsoft.com/office/drawing/2014/main" id="{F1C9723F-73E6-4AD1-A955-F9AAE300D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1" name="矩形 16">
              <a:extLst>
                <a:ext uri="{FF2B5EF4-FFF2-40B4-BE49-F238E27FC236}">
                  <a16:creationId xmlns:a16="http://schemas.microsoft.com/office/drawing/2014/main" id="{CA6C1BE9-009E-4BC6-9D9F-56A9A5F61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2" name="矩形 17">
              <a:extLst>
                <a:ext uri="{FF2B5EF4-FFF2-40B4-BE49-F238E27FC236}">
                  <a16:creationId xmlns:a16="http://schemas.microsoft.com/office/drawing/2014/main" id="{008E4F98-9738-498B-B550-CBA252A9C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3" name="矩形 18">
              <a:extLst>
                <a:ext uri="{FF2B5EF4-FFF2-40B4-BE49-F238E27FC236}">
                  <a16:creationId xmlns:a16="http://schemas.microsoft.com/office/drawing/2014/main" id="{565E17A8-2A86-4A37-AB7F-E82541027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4" name="矩形 19">
              <a:extLst>
                <a:ext uri="{FF2B5EF4-FFF2-40B4-BE49-F238E27FC236}">
                  <a16:creationId xmlns:a16="http://schemas.microsoft.com/office/drawing/2014/main" id="{46CB85D5-D882-4FAB-9099-B77C0366F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5" name="矩形 20">
              <a:extLst>
                <a:ext uri="{FF2B5EF4-FFF2-40B4-BE49-F238E27FC236}">
                  <a16:creationId xmlns:a16="http://schemas.microsoft.com/office/drawing/2014/main" id="{D6AFDCB3-4B29-41C8-AA94-0C6D891BB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6" name="矩形 21">
              <a:extLst>
                <a:ext uri="{FF2B5EF4-FFF2-40B4-BE49-F238E27FC236}">
                  <a16:creationId xmlns:a16="http://schemas.microsoft.com/office/drawing/2014/main" id="{A165D1CB-682D-4D63-9A7E-77C8BF7A5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7" name="矩形 22">
              <a:extLst>
                <a:ext uri="{FF2B5EF4-FFF2-40B4-BE49-F238E27FC236}">
                  <a16:creationId xmlns:a16="http://schemas.microsoft.com/office/drawing/2014/main" id="{C24E1297-7FF5-45C4-890F-B39B7C0FE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8" name="矩形 23">
              <a:extLst>
                <a:ext uri="{FF2B5EF4-FFF2-40B4-BE49-F238E27FC236}">
                  <a16:creationId xmlns:a16="http://schemas.microsoft.com/office/drawing/2014/main" id="{A2CAD740-2A9A-4A10-9F31-7E62E0EE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9" name="矩形 24">
              <a:extLst>
                <a:ext uri="{FF2B5EF4-FFF2-40B4-BE49-F238E27FC236}">
                  <a16:creationId xmlns:a16="http://schemas.microsoft.com/office/drawing/2014/main" id="{2967EF1F-6F3E-402B-B310-F7351938C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0" name="矩形 25">
              <a:extLst>
                <a:ext uri="{FF2B5EF4-FFF2-40B4-BE49-F238E27FC236}">
                  <a16:creationId xmlns:a16="http://schemas.microsoft.com/office/drawing/2014/main" id="{F6EAECD8-7218-46DB-80F7-E373F526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1" name="矩形 26">
              <a:extLst>
                <a:ext uri="{FF2B5EF4-FFF2-40B4-BE49-F238E27FC236}">
                  <a16:creationId xmlns:a16="http://schemas.microsoft.com/office/drawing/2014/main" id="{DEADD18C-7EE2-4165-ADF5-3C7CA6AB8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2" name="矩形 27">
              <a:extLst>
                <a:ext uri="{FF2B5EF4-FFF2-40B4-BE49-F238E27FC236}">
                  <a16:creationId xmlns:a16="http://schemas.microsoft.com/office/drawing/2014/main" id="{18B78B31-2C63-4009-9F1F-12727D0FE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3" name="矩形 28">
              <a:extLst>
                <a:ext uri="{FF2B5EF4-FFF2-40B4-BE49-F238E27FC236}">
                  <a16:creationId xmlns:a16="http://schemas.microsoft.com/office/drawing/2014/main" id="{A1326B5A-7141-4D17-866B-5D7BBDDCC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4" name="矩形 29">
              <a:extLst>
                <a:ext uri="{FF2B5EF4-FFF2-40B4-BE49-F238E27FC236}">
                  <a16:creationId xmlns:a16="http://schemas.microsoft.com/office/drawing/2014/main" id="{3BE429F7-6DBD-4AAC-BE52-F2C85819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5" name="矩形 30">
              <a:extLst>
                <a:ext uri="{FF2B5EF4-FFF2-40B4-BE49-F238E27FC236}">
                  <a16:creationId xmlns:a16="http://schemas.microsoft.com/office/drawing/2014/main" id="{D38F6BE8-B742-43C7-9D2A-E9F30CA2D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86" name="矩形 34">
              <a:extLst>
                <a:ext uri="{FF2B5EF4-FFF2-40B4-BE49-F238E27FC236}">
                  <a16:creationId xmlns:a16="http://schemas.microsoft.com/office/drawing/2014/main" id="{9BC08044-3390-452C-89E7-6A19246A5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46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09" name="Group 26">
            <a:extLst>
              <a:ext uri="{FF2B5EF4-FFF2-40B4-BE49-F238E27FC236}">
                <a16:creationId xmlns:a16="http://schemas.microsoft.com/office/drawing/2014/main" id="{EC05DC1F-698B-473B-8D2B-86A31D421CC1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6500813"/>
            <a:ext cx="11479212" cy="214312"/>
            <a:chOff x="0" y="0"/>
            <a:chExt cx="11478802" cy="214219"/>
          </a:xfrm>
        </p:grpSpPr>
        <p:sp>
          <p:nvSpPr>
            <p:cNvPr id="21545" name="矩形 36">
              <a:extLst>
                <a:ext uri="{FF2B5EF4-FFF2-40B4-BE49-F238E27FC236}">
                  <a16:creationId xmlns:a16="http://schemas.microsoft.com/office/drawing/2014/main" id="{E443218D-3895-4764-BBB2-87D569EB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46" name="矩形 37">
              <a:extLst>
                <a:ext uri="{FF2B5EF4-FFF2-40B4-BE49-F238E27FC236}">
                  <a16:creationId xmlns:a16="http://schemas.microsoft.com/office/drawing/2014/main" id="{70233519-8B19-419D-8411-586E5655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5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47" name="矩形 38">
              <a:extLst>
                <a:ext uri="{FF2B5EF4-FFF2-40B4-BE49-F238E27FC236}">
                  <a16:creationId xmlns:a16="http://schemas.microsoft.com/office/drawing/2014/main" id="{DCD3900B-E60A-48BB-B259-DED7ADAC8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48" name="矩形 39">
              <a:extLst>
                <a:ext uri="{FF2B5EF4-FFF2-40B4-BE49-F238E27FC236}">
                  <a16:creationId xmlns:a16="http://schemas.microsoft.com/office/drawing/2014/main" id="{56570FED-F1AB-46F1-A2B7-48DDB537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1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49" name="矩形 40">
              <a:extLst>
                <a:ext uri="{FF2B5EF4-FFF2-40B4-BE49-F238E27FC236}">
                  <a16:creationId xmlns:a16="http://schemas.microsoft.com/office/drawing/2014/main" id="{C5B3BE48-F3DB-40B1-A84F-95E48E2ED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9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0" name="矩形 41">
              <a:extLst>
                <a:ext uri="{FF2B5EF4-FFF2-40B4-BE49-F238E27FC236}">
                  <a16:creationId xmlns:a16="http://schemas.microsoft.com/office/drawing/2014/main" id="{86614EDC-40F4-4C27-9A64-46E288D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779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1" name="矩形 42">
              <a:extLst>
                <a:ext uri="{FF2B5EF4-FFF2-40B4-BE49-F238E27FC236}">
                  <a16:creationId xmlns:a16="http://schemas.microsoft.com/office/drawing/2014/main" id="{F9B0ED72-D2FA-445A-9697-A6A70D8EF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5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2" name="矩形 43">
              <a:extLst>
                <a:ext uri="{FF2B5EF4-FFF2-40B4-BE49-F238E27FC236}">
                  <a16:creationId xmlns:a16="http://schemas.microsoft.com/office/drawing/2014/main" id="{80EA58A4-152E-4C14-93B0-592A70CB3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37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3" name="矩形 44">
              <a:extLst>
                <a:ext uri="{FF2B5EF4-FFF2-40B4-BE49-F238E27FC236}">
                  <a16:creationId xmlns:a16="http://schemas.microsoft.com/office/drawing/2014/main" id="{241A8E70-12BB-482F-A599-6D78E1803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4" name="矩形 45">
              <a:extLst>
                <a:ext uri="{FF2B5EF4-FFF2-40B4-BE49-F238E27FC236}">
                  <a16:creationId xmlns:a16="http://schemas.microsoft.com/office/drawing/2014/main" id="{B46BF187-7ECA-446A-8121-BB152C01A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6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5" name="矩形 46">
              <a:extLst>
                <a:ext uri="{FF2B5EF4-FFF2-40B4-BE49-F238E27FC236}">
                  <a16:creationId xmlns:a16="http://schemas.microsoft.com/office/drawing/2014/main" id="{B0B609BE-3E11-4547-A629-93717B63E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6" name="矩形 47">
              <a:extLst>
                <a:ext uri="{FF2B5EF4-FFF2-40B4-BE49-F238E27FC236}">
                  <a16:creationId xmlns:a16="http://schemas.microsoft.com/office/drawing/2014/main" id="{D7BCCCC7-2525-4E89-B72B-B8BCBF0A2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7" name="矩形 48">
              <a:extLst>
                <a:ext uri="{FF2B5EF4-FFF2-40B4-BE49-F238E27FC236}">
                  <a16:creationId xmlns:a16="http://schemas.microsoft.com/office/drawing/2014/main" id="{20A26C9F-0CE2-4FBA-BA43-2CE75B05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0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8" name="矩形 49">
              <a:extLst>
                <a:ext uri="{FF2B5EF4-FFF2-40B4-BE49-F238E27FC236}">
                  <a16:creationId xmlns:a16="http://schemas.microsoft.com/office/drawing/2014/main" id="{B51922B6-6613-47A9-ADEF-3B57730DD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845" y="4486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59" name="矩形 50">
              <a:extLst>
                <a:ext uri="{FF2B5EF4-FFF2-40B4-BE49-F238E27FC236}">
                  <a16:creationId xmlns:a16="http://schemas.microsoft.com/office/drawing/2014/main" id="{58EF09FE-474E-47B7-98E6-242608C2F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6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0" name="矩形 51">
              <a:extLst>
                <a:ext uri="{FF2B5EF4-FFF2-40B4-BE49-F238E27FC236}">
                  <a16:creationId xmlns:a16="http://schemas.microsoft.com/office/drawing/2014/main" id="{C62DF899-3F31-42B5-A07B-FFBB54214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45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1" name="矩形 52">
              <a:extLst>
                <a:ext uri="{FF2B5EF4-FFF2-40B4-BE49-F238E27FC236}">
                  <a16:creationId xmlns:a16="http://schemas.microsoft.com/office/drawing/2014/main" id="{6AA8D431-B45E-47A1-B0A5-E6660DC52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26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2" name="矩形 53">
              <a:extLst>
                <a:ext uri="{FF2B5EF4-FFF2-40B4-BE49-F238E27FC236}">
                  <a16:creationId xmlns:a16="http://schemas.microsoft.com/office/drawing/2014/main" id="{2D7BE3BA-B3B3-47B0-9FC4-D7C9FAA96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469" y="2243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3" name="矩形 54">
              <a:extLst>
                <a:ext uri="{FF2B5EF4-FFF2-40B4-BE49-F238E27FC236}">
                  <a16:creationId xmlns:a16="http://schemas.microsoft.com/office/drawing/2014/main" id="{C7542699-78F2-4302-867D-6F37E472A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02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4" name="矩形 55">
              <a:extLst>
                <a:ext uri="{FF2B5EF4-FFF2-40B4-BE49-F238E27FC236}">
                  <a16:creationId xmlns:a16="http://schemas.microsoft.com/office/drawing/2014/main" id="{145A9BE4-D25A-4AEC-B325-B00D4EF8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9069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65" name="矩形 56">
              <a:extLst>
                <a:ext uri="{FF2B5EF4-FFF2-40B4-BE49-F238E27FC236}">
                  <a16:creationId xmlns:a16="http://schemas.microsoft.com/office/drawing/2014/main" id="{A5E36F10-3236-4A3E-BCD1-84A6A2B8D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733" cy="209733"/>
            </a:xfrm>
            <a:prstGeom prst="rect">
              <a:avLst/>
            </a:prstGeom>
            <a:solidFill>
              <a:srgbClr val="CF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0" name="矩形 19">
            <a:extLst>
              <a:ext uri="{FF2B5EF4-FFF2-40B4-BE49-F238E27FC236}">
                <a16:creationId xmlns:a16="http://schemas.microsoft.com/office/drawing/2014/main" id="{D912B85F-2791-4F61-BAD9-19751106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241300" cy="519112"/>
          </a:xfrm>
          <a:prstGeom prst="rect">
            <a:avLst/>
          </a:prstGeom>
          <a:solidFill>
            <a:srgbClr val="46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文本框 20">
            <a:extLst>
              <a:ext uri="{FF2B5EF4-FFF2-40B4-BE49-F238E27FC236}">
                <a16:creationId xmlns:a16="http://schemas.microsoft.com/office/drawing/2014/main" id="{6027943B-944D-4DA5-858B-06560058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460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Ebrima" panose="02000000000000000000" pitchFamily="2" charset="0"/>
                <a:sym typeface="Ebrima" panose="02000000000000000000" pitchFamily="2" charset="0"/>
              </a:rPr>
              <a:t>LOGO</a:t>
            </a:r>
            <a:endParaRPr lang="zh-CN" altLang="en-US" sz="3200" b="1">
              <a:solidFill>
                <a:schemeClr val="bg1"/>
              </a:solidFill>
              <a:latin typeface="Ebrima" panose="02000000000000000000" pitchFamily="2" charset="0"/>
              <a:sym typeface="Ebrima" panose="02000000000000000000" pitchFamily="2" charset="0"/>
            </a:endParaRPr>
          </a:p>
        </p:txBody>
      </p:sp>
      <p:sp>
        <p:nvSpPr>
          <p:cNvPr id="21512" name="矩形 21">
            <a:extLst>
              <a:ext uri="{FF2B5EF4-FFF2-40B4-BE49-F238E27FC236}">
                <a16:creationId xmlns:a16="http://schemas.microsoft.com/office/drawing/2014/main" id="{FEF519E7-A04F-4C74-9C18-119131B3D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274638"/>
            <a:ext cx="560388" cy="519112"/>
          </a:xfrm>
          <a:prstGeom prst="rect">
            <a:avLst/>
          </a:prstGeom>
          <a:solidFill>
            <a:srgbClr val="98B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文本框 1">
            <a:extLst>
              <a:ext uri="{FF2B5EF4-FFF2-40B4-BE49-F238E27FC236}">
                <a16:creationId xmlns:a16="http://schemas.microsoft.com/office/drawing/2014/main" id="{A99157ED-145F-452C-A214-0195F31C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92100"/>
            <a:ext cx="32183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42606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Research content</a:t>
            </a:r>
            <a:endParaRPr lang="zh-CN" altLang="en-US" dirty="0"/>
          </a:p>
        </p:txBody>
      </p:sp>
      <p:sp>
        <p:nvSpPr>
          <p:cNvPr id="14388" name="Freeform 5">
            <a:extLst>
              <a:ext uri="{FF2B5EF4-FFF2-40B4-BE49-F238E27FC236}">
                <a16:creationId xmlns:a16="http://schemas.microsoft.com/office/drawing/2014/main" id="{99A7186D-66BE-4EAD-957E-03158E102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830263"/>
            <a:ext cx="2963862" cy="1365250"/>
          </a:xfrm>
          <a:custGeom>
            <a:avLst/>
            <a:gdLst>
              <a:gd name="T0" fmla="*/ 2147483647 w 1175"/>
              <a:gd name="T1" fmla="*/ 2147483647 h 541"/>
              <a:gd name="T2" fmla="*/ 2147483647 w 1175"/>
              <a:gd name="T3" fmla="*/ 2147483647 h 541"/>
              <a:gd name="T4" fmla="*/ 0 w 1175"/>
              <a:gd name="T5" fmla="*/ 2147483647 h 541"/>
              <a:gd name="T6" fmla="*/ 2147483647 w 1175"/>
              <a:gd name="T7" fmla="*/ 2147483647 h 541"/>
              <a:gd name="T8" fmla="*/ 2147483647 w 1175"/>
              <a:gd name="T9" fmla="*/ 2147483647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9" name="Freeform 6">
            <a:extLst>
              <a:ext uri="{FF2B5EF4-FFF2-40B4-BE49-F238E27FC236}">
                <a16:creationId xmlns:a16="http://schemas.microsoft.com/office/drawing/2014/main" id="{A3A6BC33-CB71-44F5-BF23-5EDAA1A45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88" y="2195513"/>
            <a:ext cx="3352800" cy="1125537"/>
          </a:xfrm>
          <a:custGeom>
            <a:avLst/>
            <a:gdLst>
              <a:gd name="T0" fmla="*/ 2147483647 w 1330"/>
              <a:gd name="T1" fmla="*/ 2147483647 h 447"/>
              <a:gd name="T2" fmla="*/ 2147483647 w 1330"/>
              <a:gd name="T3" fmla="*/ 2147483647 h 447"/>
              <a:gd name="T4" fmla="*/ 2147483647 w 1330"/>
              <a:gd name="T5" fmla="*/ 2147483647 h 447"/>
              <a:gd name="T6" fmla="*/ 0 w 1330"/>
              <a:gd name="T7" fmla="*/ 2147483647 h 447"/>
              <a:gd name="T8" fmla="*/ 2147483647 w 1330"/>
              <a:gd name="T9" fmla="*/ 2147483647 h 447"/>
              <a:gd name="T10" fmla="*/ 2147483647 w 1330"/>
              <a:gd name="T11" fmla="*/ 0 h 447"/>
              <a:gd name="T12" fmla="*/ 2147483647 w 1330"/>
              <a:gd name="T13" fmla="*/ 0 h 447"/>
              <a:gd name="T14" fmla="*/ 2147483647 w 1330"/>
              <a:gd name="T15" fmla="*/ 2147483647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0" name="Freeform 7">
            <a:extLst>
              <a:ext uri="{FF2B5EF4-FFF2-40B4-BE49-F238E27FC236}">
                <a16:creationId xmlns:a16="http://schemas.microsoft.com/office/drawing/2014/main" id="{985437DD-6584-4BFA-878F-9D9D082D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3322638"/>
            <a:ext cx="3173413" cy="1125537"/>
          </a:xfrm>
          <a:custGeom>
            <a:avLst/>
            <a:gdLst>
              <a:gd name="T0" fmla="*/ 2147483647 w 1258"/>
              <a:gd name="T1" fmla="*/ 2147483647 h 447"/>
              <a:gd name="T2" fmla="*/ 2147483647 w 1258"/>
              <a:gd name="T3" fmla="*/ 2147483647 h 447"/>
              <a:gd name="T4" fmla="*/ 2147483647 w 1258"/>
              <a:gd name="T5" fmla="*/ 2147483647 h 447"/>
              <a:gd name="T6" fmla="*/ 2147483647 w 1258"/>
              <a:gd name="T7" fmla="*/ 2147483647 h 447"/>
              <a:gd name="T8" fmla="*/ 2147483647 w 1258"/>
              <a:gd name="T9" fmla="*/ 2147483647 h 447"/>
              <a:gd name="T10" fmla="*/ 2147483647 w 1258"/>
              <a:gd name="T11" fmla="*/ 2147483647 h 447"/>
              <a:gd name="T12" fmla="*/ 2147483647 w 1258"/>
              <a:gd name="T13" fmla="*/ 2147483647 h 447"/>
              <a:gd name="T14" fmla="*/ 2147483647 w 1258"/>
              <a:gd name="T15" fmla="*/ 2147483647 h 447"/>
              <a:gd name="T16" fmla="*/ 2147483647 w 1258"/>
              <a:gd name="T17" fmla="*/ 2147483647 h 447"/>
              <a:gd name="T18" fmla="*/ 2147483647 w 1258"/>
              <a:gd name="T19" fmla="*/ 2147483647 h 447"/>
              <a:gd name="T20" fmla="*/ 2147483647 w 1258"/>
              <a:gd name="T21" fmla="*/ 2147483647 h 447"/>
              <a:gd name="T22" fmla="*/ 2147483647 w 1258"/>
              <a:gd name="T23" fmla="*/ 2147483647 h 447"/>
              <a:gd name="T24" fmla="*/ 2147483647 w 1258"/>
              <a:gd name="T25" fmla="*/ 2147483647 h 447"/>
              <a:gd name="T26" fmla="*/ 2147483647 w 1258"/>
              <a:gd name="T27" fmla="*/ 2147483647 h 447"/>
              <a:gd name="T28" fmla="*/ 2147483647 w 1258"/>
              <a:gd name="T29" fmla="*/ 2147483647 h 447"/>
              <a:gd name="T30" fmla="*/ 2147483647 w 1258"/>
              <a:gd name="T31" fmla="*/ 2147483647 h 447"/>
              <a:gd name="T32" fmla="*/ 2147483647 w 1258"/>
              <a:gd name="T33" fmla="*/ 2147483647 h 447"/>
              <a:gd name="T34" fmla="*/ 2147483647 w 1258"/>
              <a:gd name="T35" fmla="*/ 0 h 447"/>
              <a:gd name="T36" fmla="*/ 2147483647 w 1258"/>
              <a:gd name="T37" fmla="*/ 0 h 447"/>
              <a:gd name="T38" fmla="*/ 2147483647 w 1258"/>
              <a:gd name="T39" fmla="*/ 2147483647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1" name="Freeform 8">
            <a:extLst>
              <a:ext uri="{FF2B5EF4-FFF2-40B4-BE49-F238E27FC236}">
                <a16:creationId xmlns:a16="http://schemas.microsoft.com/office/drawing/2014/main" id="{4F085132-CA00-472B-8F13-7B07CA22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4448175"/>
            <a:ext cx="2828925" cy="1127125"/>
          </a:xfrm>
          <a:custGeom>
            <a:avLst/>
            <a:gdLst>
              <a:gd name="T0" fmla="*/ 2147483647 w 1122"/>
              <a:gd name="T1" fmla="*/ 2147483647 h 447"/>
              <a:gd name="T2" fmla="*/ 2147483647 w 1122"/>
              <a:gd name="T3" fmla="*/ 2147483647 h 447"/>
              <a:gd name="T4" fmla="*/ 2147483647 w 1122"/>
              <a:gd name="T5" fmla="*/ 2147483647 h 447"/>
              <a:gd name="T6" fmla="*/ 2147483647 w 1122"/>
              <a:gd name="T7" fmla="*/ 2147483647 h 447"/>
              <a:gd name="T8" fmla="*/ 2147483647 w 1122"/>
              <a:gd name="T9" fmla="*/ 2147483647 h 447"/>
              <a:gd name="T10" fmla="*/ 2147483647 w 1122"/>
              <a:gd name="T11" fmla="*/ 2147483647 h 447"/>
              <a:gd name="T12" fmla="*/ 2147483647 w 1122"/>
              <a:gd name="T13" fmla="*/ 2147483647 h 447"/>
              <a:gd name="T14" fmla="*/ 2147483647 w 1122"/>
              <a:gd name="T15" fmla="*/ 2147483647 h 447"/>
              <a:gd name="T16" fmla="*/ 2147483647 w 1122"/>
              <a:gd name="T17" fmla="*/ 0 h 447"/>
              <a:gd name="T18" fmla="*/ 0 w 1122"/>
              <a:gd name="T19" fmla="*/ 0 h 447"/>
              <a:gd name="T20" fmla="*/ 2147483647 w 1122"/>
              <a:gd name="T21" fmla="*/ 2147483647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B891B64C-1475-48EC-9CBB-904B14D3BBFC}"/>
              </a:ext>
            </a:extLst>
          </p:cNvPr>
          <p:cNvGrpSpPr>
            <a:grpSpLocks/>
          </p:cNvGrpSpPr>
          <p:nvPr/>
        </p:nvGrpSpPr>
        <p:grpSpPr bwMode="auto">
          <a:xfrm>
            <a:off x="8442325" y="1443038"/>
            <a:ext cx="679450" cy="573087"/>
            <a:chOff x="0" y="0"/>
            <a:chExt cx="679832" cy="573664"/>
          </a:xfrm>
        </p:grpSpPr>
        <p:sp>
          <p:nvSpPr>
            <p:cNvPr id="21543" name="Freeform 11">
              <a:extLst>
                <a:ext uri="{FF2B5EF4-FFF2-40B4-BE49-F238E27FC236}">
                  <a16:creationId xmlns:a16="http://schemas.microsoft.com/office/drawing/2014/main" id="{D3A0DCFA-1D1B-4332-B857-A17E4E7C3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3" y="10274"/>
              <a:ext cx="630173" cy="539415"/>
            </a:xfrm>
            <a:custGeom>
              <a:avLst/>
              <a:gdLst>
                <a:gd name="T0" fmla="*/ 2147483647 w 250"/>
                <a:gd name="T1" fmla="*/ 2147483647 h 214"/>
                <a:gd name="T2" fmla="*/ 2147483647 w 250"/>
                <a:gd name="T3" fmla="*/ 2147483647 h 214"/>
                <a:gd name="T4" fmla="*/ 2147483647 w 250"/>
                <a:gd name="T5" fmla="*/ 2147483647 h 214"/>
                <a:gd name="T6" fmla="*/ 2147483647 w 250"/>
                <a:gd name="T7" fmla="*/ 2147483647 h 214"/>
                <a:gd name="T8" fmla="*/ 2147483647 w 250"/>
                <a:gd name="T9" fmla="*/ 2147483647 h 214"/>
                <a:gd name="T10" fmla="*/ 2147483647 w 250"/>
                <a:gd name="T11" fmla="*/ 2147483647 h 214"/>
                <a:gd name="T12" fmla="*/ 2147483647 w 250"/>
                <a:gd name="T13" fmla="*/ 2147483647 h 214"/>
                <a:gd name="T14" fmla="*/ 2147483647 w 250"/>
                <a:gd name="T15" fmla="*/ 2147483647 h 214"/>
                <a:gd name="T16" fmla="*/ 2147483647 w 250"/>
                <a:gd name="T17" fmla="*/ 2147483647 h 214"/>
                <a:gd name="T18" fmla="*/ 2147483647 w 250"/>
                <a:gd name="T19" fmla="*/ 2147483647 h 214"/>
                <a:gd name="T20" fmla="*/ 2147483647 w 250"/>
                <a:gd name="T21" fmla="*/ 2147483647 h 214"/>
                <a:gd name="T22" fmla="*/ 2147483647 w 250"/>
                <a:gd name="T23" fmla="*/ 2147483647 h 214"/>
                <a:gd name="T24" fmla="*/ 2147483647 w 250"/>
                <a:gd name="T25" fmla="*/ 2147483647 h 214"/>
                <a:gd name="T26" fmla="*/ 2147483647 w 250"/>
                <a:gd name="T27" fmla="*/ 2147483647 h 214"/>
                <a:gd name="T28" fmla="*/ 2147483647 w 250"/>
                <a:gd name="T29" fmla="*/ 2147483647 h 214"/>
                <a:gd name="T30" fmla="*/ 2147483647 w 250"/>
                <a:gd name="T31" fmla="*/ 2147483647 h 214"/>
                <a:gd name="T32" fmla="*/ 2147483647 w 250"/>
                <a:gd name="T33" fmla="*/ 2147483647 h 214"/>
                <a:gd name="T34" fmla="*/ 2147483647 w 250"/>
                <a:gd name="T35" fmla="*/ 2147483647 h 214"/>
                <a:gd name="T36" fmla="*/ 2147483647 w 250"/>
                <a:gd name="T37" fmla="*/ 2147483647 h 214"/>
                <a:gd name="T38" fmla="*/ 2147483647 w 250"/>
                <a:gd name="T39" fmla="*/ 2147483647 h 214"/>
                <a:gd name="T40" fmla="*/ 2147483647 w 250"/>
                <a:gd name="T41" fmla="*/ 2147483647 h 214"/>
                <a:gd name="T42" fmla="*/ 2147483647 w 250"/>
                <a:gd name="T43" fmla="*/ 2147483647 h 214"/>
                <a:gd name="T44" fmla="*/ 2147483647 w 250"/>
                <a:gd name="T45" fmla="*/ 2147483647 h 214"/>
                <a:gd name="T46" fmla="*/ 2147483647 w 250"/>
                <a:gd name="T47" fmla="*/ 2147483647 h 214"/>
                <a:gd name="T48" fmla="*/ 2147483647 w 250"/>
                <a:gd name="T49" fmla="*/ 2147483647 h 214"/>
                <a:gd name="T50" fmla="*/ 2147483647 w 250"/>
                <a:gd name="T51" fmla="*/ 2147483647 h 214"/>
                <a:gd name="T52" fmla="*/ 2147483647 w 250"/>
                <a:gd name="T53" fmla="*/ 2147483647 h 214"/>
                <a:gd name="T54" fmla="*/ 2147483647 w 250"/>
                <a:gd name="T55" fmla="*/ 2147483647 h 214"/>
                <a:gd name="T56" fmla="*/ 2147483647 w 250"/>
                <a:gd name="T57" fmla="*/ 2147483647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Freeform 12">
              <a:extLst>
                <a:ext uri="{FF2B5EF4-FFF2-40B4-BE49-F238E27FC236}">
                  <a16:creationId xmlns:a16="http://schemas.microsoft.com/office/drawing/2014/main" id="{5C197D01-7F9B-433B-BD54-C71FFA3C92F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679832" cy="573664"/>
            </a:xfrm>
            <a:custGeom>
              <a:avLst/>
              <a:gdLst>
                <a:gd name="T0" fmla="*/ 2147483647 w 270"/>
                <a:gd name="T1" fmla="*/ 2147483647 h 228"/>
                <a:gd name="T2" fmla="*/ 2147483647 w 270"/>
                <a:gd name="T3" fmla="*/ 2147483647 h 228"/>
                <a:gd name="T4" fmla="*/ 2147483647 w 270"/>
                <a:gd name="T5" fmla="*/ 2147483647 h 228"/>
                <a:gd name="T6" fmla="*/ 2147483647 w 270"/>
                <a:gd name="T7" fmla="*/ 2147483647 h 228"/>
                <a:gd name="T8" fmla="*/ 2147483647 w 270"/>
                <a:gd name="T9" fmla="*/ 2147483647 h 228"/>
                <a:gd name="T10" fmla="*/ 2147483647 w 270"/>
                <a:gd name="T11" fmla="*/ 2147483647 h 228"/>
                <a:gd name="T12" fmla="*/ 2147483647 w 270"/>
                <a:gd name="T13" fmla="*/ 2147483647 h 228"/>
                <a:gd name="T14" fmla="*/ 2147483647 w 270"/>
                <a:gd name="T15" fmla="*/ 2147483647 h 228"/>
                <a:gd name="T16" fmla="*/ 2147483647 w 270"/>
                <a:gd name="T17" fmla="*/ 2147483647 h 228"/>
                <a:gd name="T18" fmla="*/ 2147483647 w 270"/>
                <a:gd name="T19" fmla="*/ 2147483647 h 228"/>
                <a:gd name="T20" fmla="*/ 2147483647 w 270"/>
                <a:gd name="T21" fmla="*/ 2147483647 h 228"/>
                <a:gd name="T22" fmla="*/ 2147483647 w 270"/>
                <a:gd name="T23" fmla="*/ 2147483647 h 228"/>
                <a:gd name="T24" fmla="*/ 2147483647 w 270"/>
                <a:gd name="T25" fmla="*/ 2147483647 h 228"/>
                <a:gd name="T26" fmla="*/ 2147483647 w 270"/>
                <a:gd name="T27" fmla="*/ 2147483647 h 228"/>
                <a:gd name="T28" fmla="*/ 2147483647 w 270"/>
                <a:gd name="T29" fmla="*/ 2147483647 h 228"/>
                <a:gd name="T30" fmla="*/ 2147483647 w 270"/>
                <a:gd name="T31" fmla="*/ 2147483647 h 228"/>
                <a:gd name="T32" fmla="*/ 2147483647 w 270"/>
                <a:gd name="T33" fmla="*/ 2147483647 h 228"/>
                <a:gd name="T34" fmla="*/ 2147483647 w 270"/>
                <a:gd name="T35" fmla="*/ 2147483647 h 228"/>
                <a:gd name="T36" fmla="*/ 2147483647 w 270"/>
                <a:gd name="T37" fmla="*/ 2147483647 h 228"/>
                <a:gd name="T38" fmla="*/ 2147483647 w 270"/>
                <a:gd name="T39" fmla="*/ 2147483647 h 228"/>
                <a:gd name="T40" fmla="*/ 2147483647 w 270"/>
                <a:gd name="T41" fmla="*/ 2147483647 h 228"/>
                <a:gd name="T42" fmla="*/ 2147483647 w 270"/>
                <a:gd name="T43" fmla="*/ 2147483647 h 228"/>
                <a:gd name="T44" fmla="*/ 2147483647 w 270"/>
                <a:gd name="T45" fmla="*/ 2147483647 h 228"/>
                <a:gd name="T46" fmla="*/ 2147483647 w 270"/>
                <a:gd name="T47" fmla="*/ 2147483647 h 228"/>
                <a:gd name="T48" fmla="*/ 2147483647 w 270"/>
                <a:gd name="T49" fmla="*/ 2147483647 h 228"/>
                <a:gd name="T50" fmla="*/ 2147483647 w 270"/>
                <a:gd name="T51" fmla="*/ 2147483647 h 228"/>
                <a:gd name="T52" fmla="*/ 2147483647 w 270"/>
                <a:gd name="T53" fmla="*/ 2147483647 h 228"/>
                <a:gd name="T54" fmla="*/ 2147483647 w 270"/>
                <a:gd name="T55" fmla="*/ 2147483647 h 228"/>
                <a:gd name="T56" fmla="*/ 2147483647 w 270"/>
                <a:gd name="T57" fmla="*/ 2147483647 h 228"/>
                <a:gd name="T58" fmla="*/ 2147483647 w 270"/>
                <a:gd name="T59" fmla="*/ 2147483647 h 228"/>
                <a:gd name="T60" fmla="*/ 2147483647 w 270"/>
                <a:gd name="T61" fmla="*/ 2147483647 h 228"/>
                <a:gd name="T62" fmla="*/ 2147483647 w 270"/>
                <a:gd name="T63" fmla="*/ 2147483647 h 228"/>
                <a:gd name="T64" fmla="*/ 2147483647 w 270"/>
                <a:gd name="T65" fmla="*/ 2147483647 h 228"/>
                <a:gd name="T66" fmla="*/ 2147483647 w 270"/>
                <a:gd name="T67" fmla="*/ 2147483647 h 228"/>
                <a:gd name="T68" fmla="*/ 2147483647 w 270"/>
                <a:gd name="T69" fmla="*/ 2147483647 h 228"/>
                <a:gd name="T70" fmla="*/ 2147483647 w 270"/>
                <a:gd name="T71" fmla="*/ 2147483647 h 228"/>
                <a:gd name="T72" fmla="*/ 2147483647 w 270"/>
                <a:gd name="T73" fmla="*/ 2147483647 h 228"/>
                <a:gd name="T74" fmla="*/ 2147483647 w 270"/>
                <a:gd name="T75" fmla="*/ 2147483647 h 228"/>
                <a:gd name="T76" fmla="*/ 2147483647 w 270"/>
                <a:gd name="T77" fmla="*/ 2147483647 h 228"/>
                <a:gd name="T78" fmla="*/ 2147483647 w 270"/>
                <a:gd name="T79" fmla="*/ 2147483647 h 228"/>
                <a:gd name="T80" fmla="*/ 2147483647 w 270"/>
                <a:gd name="T81" fmla="*/ 2147483647 h 228"/>
                <a:gd name="T82" fmla="*/ 2147483647 w 270"/>
                <a:gd name="T83" fmla="*/ 2147483647 h 228"/>
                <a:gd name="T84" fmla="*/ 2147483647 w 270"/>
                <a:gd name="T85" fmla="*/ 2147483647 h 228"/>
                <a:gd name="T86" fmla="*/ 2147483647 w 270"/>
                <a:gd name="T87" fmla="*/ 2147483647 h 228"/>
                <a:gd name="T88" fmla="*/ 2147483647 w 270"/>
                <a:gd name="T89" fmla="*/ 2147483647 h 228"/>
                <a:gd name="T90" fmla="*/ 2147483647 w 270"/>
                <a:gd name="T91" fmla="*/ 2147483647 h 228"/>
                <a:gd name="T92" fmla="*/ 2147483647 w 270"/>
                <a:gd name="T93" fmla="*/ 2147483647 h 228"/>
                <a:gd name="T94" fmla="*/ 2147483647 w 270"/>
                <a:gd name="T95" fmla="*/ 2147483647 h 228"/>
                <a:gd name="T96" fmla="*/ 2147483647 w 270"/>
                <a:gd name="T97" fmla="*/ 2147483647 h 228"/>
                <a:gd name="T98" fmla="*/ 2147483647 w 270"/>
                <a:gd name="T99" fmla="*/ 2147483647 h 228"/>
                <a:gd name="T100" fmla="*/ 2147483647 w 270"/>
                <a:gd name="T101" fmla="*/ 2147483647 h 228"/>
                <a:gd name="T102" fmla="*/ 2147483647 w 270"/>
                <a:gd name="T103" fmla="*/ 2147483647 h 228"/>
                <a:gd name="T104" fmla="*/ 2147483647 w 270"/>
                <a:gd name="T105" fmla="*/ 2147483647 h 228"/>
                <a:gd name="T106" fmla="*/ 2147483647 w 270"/>
                <a:gd name="T107" fmla="*/ 2147483647 h 228"/>
                <a:gd name="T108" fmla="*/ 2147483647 w 270"/>
                <a:gd name="T109" fmla="*/ 2147483647 h 2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"/>
                <a:gd name="T166" fmla="*/ 0 h 228"/>
                <a:gd name="T167" fmla="*/ 270 w 270"/>
                <a:gd name="T168" fmla="*/ 228 h 2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9">
            <a:extLst>
              <a:ext uri="{FF2B5EF4-FFF2-40B4-BE49-F238E27FC236}">
                <a16:creationId xmlns:a16="http://schemas.microsoft.com/office/drawing/2014/main" id="{B975B600-23E8-4406-B9B3-16DC7668BD22}"/>
              </a:ext>
            </a:extLst>
          </p:cNvPr>
          <p:cNvGrpSpPr>
            <a:grpSpLocks/>
          </p:cNvGrpSpPr>
          <p:nvPr/>
        </p:nvGrpSpPr>
        <p:grpSpPr bwMode="auto">
          <a:xfrm>
            <a:off x="7700963" y="2505075"/>
            <a:ext cx="493712" cy="493713"/>
            <a:chOff x="0" y="0"/>
            <a:chExt cx="493179" cy="493179"/>
          </a:xfrm>
        </p:grpSpPr>
        <p:pic>
          <p:nvPicPr>
            <p:cNvPr id="21538" name="Picture 13">
              <a:extLst>
                <a:ext uri="{FF2B5EF4-FFF2-40B4-BE49-F238E27FC236}">
                  <a16:creationId xmlns:a16="http://schemas.microsoft.com/office/drawing/2014/main" id="{05C3261B-053D-4E5B-B6FF-5D1D1A5CB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" y="8562"/>
              <a:ext cx="477766" cy="47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9" name="Freeform 14">
              <a:extLst>
                <a:ext uri="{FF2B5EF4-FFF2-40B4-BE49-F238E27FC236}">
                  <a16:creationId xmlns:a16="http://schemas.microsoft.com/office/drawing/2014/main" id="{654EE4CF-DFE6-4088-98E8-044AA5C077D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93179" cy="493179"/>
            </a:xfrm>
            <a:custGeom>
              <a:avLst/>
              <a:gdLst>
                <a:gd name="T0" fmla="*/ 2147483647 w 196"/>
                <a:gd name="T1" fmla="*/ 0 h 196"/>
                <a:gd name="T2" fmla="*/ 0 w 196"/>
                <a:gd name="T3" fmla="*/ 2147483647 h 196"/>
                <a:gd name="T4" fmla="*/ 2147483647 w 196"/>
                <a:gd name="T5" fmla="*/ 2147483647 h 196"/>
                <a:gd name="T6" fmla="*/ 2147483647 w 196"/>
                <a:gd name="T7" fmla="*/ 2147483647 h 196"/>
                <a:gd name="T8" fmla="*/ 2147483647 w 196"/>
                <a:gd name="T9" fmla="*/ 0 h 196"/>
                <a:gd name="T10" fmla="*/ 2147483647 w 196"/>
                <a:gd name="T11" fmla="*/ 2147483647 h 196"/>
                <a:gd name="T12" fmla="*/ 2147483647 w 196"/>
                <a:gd name="T13" fmla="*/ 2147483647 h 196"/>
                <a:gd name="T14" fmla="*/ 2147483647 w 196"/>
                <a:gd name="T15" fmla="*/ 2147483647 h 196"/>
                <a:gd name="T16" fmla="*/ 2147483647 w 196"/>
                <a:gd name="T17" fmla="*/ 2147483647 h 196"/>
                <a:gd name="T18" fmla="*/ 2147483647 w 196"/>
                <a:gd name="T19" fmla="*/ 2147483647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96"/>
                <a:gd name="T32" fmla="*/ 196 w 196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Oval 15">
              <a:extLst>
                <a:ext uri="{FF2B5EF4-FFF2-40B4-BE49-F238E27FC236}">
                  <a16:creationId xmlns:a16="http://schemas.microsoft.com/office/drawing/2014/main" id="{690580A0-3016-44F8-9DED-CAE9FA2DF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19" y="138707"/>
              <a:ext cx="214053" cy="215765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21541" name="Picture 16">
              <a:extLst>
                <a:ext uri="{FF2B5EF4-FFF2-40B4-BE49-F238E27FC236}">
                  <a16:creationId xmlns:a16="http://schemas.microsoft.com/office/drawing/2014/main" id="{ABEC081A-04C2-4FD1-8AA0-B3E315209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13" y="251727"/>
              <a:ext cx="119870" cy="12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17">
              <a:extLst>
                <a:ext uri="{FF2B5EF4-FFF2-40B4-BE49-F238E27FC236}">
                  <a16:creationId xmlns:a16="http://schemas.microsoft.com/office/drawing/2014/main" id="{9EE3D1D6-259D-4804-8DB0-08E73FF24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8" y="164392"/>
              <a:ext cx="83909" cy="8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401" name="TextBox 614">
            <a:extLst>
              <a:ext uri="{FF2B5EF4-FFF2-40B4-BE49-F238E27FC236}">
                <a16:creationId xmlns:a16="http://schemas.microsoft.com/office/drawing/2014/main" id="{A2B8926C-9B0C-4EF1-9E2D-04603DAA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1528763"/>
            <a:ext cx="1250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grpSp>
        <p:nvGrpSpPr>
          <p:cNvPr id="6" name="Group 66">
            <a:extLst>
              <a:ext uri="{FF2B5EF4-FFF2-40B4-BE49-F238E27FC236}">
                <a16:creationId xmlns:a16="http://schemas.microsoft.com/office/drawing/2014/main" id="{82D5F05E-E922-44BA-A16B-BF1228678419}"/>
              </a:ext>
            </a:extLst>
          </p:cNvPr>
          <p:cNvGrpSpPr>
            <a:grpSpLocks/>
          </p:cNvGrpSpPr>
          <p:nvPr/>
        </p:nvGrpSpPr>
        <p:grpSpPr bwMode="auto">
          <a:xfrm>
            <a:off x="8577263" y="3584575"/>
            <a:ext cx="414337" cy="644525"/>
            <a:chOff x="0" y="0"/>
            <a:chExt cx="414407" cy="645584"/>
          </a:xfrm>
        </p:grpSpPr>
        <p:sp>
          <p:nvSpPr>
            <p:cNvPr id="21536" name="Freeform 9">
              <a:extLst>
                <a:ext uri="{FF2B5EF4-FFF2-40B4-BE49-F238E27FC236}">
                  <a16:creationId xmlns:a16="http://schemas.microsoft.com/office/drawing/2014/main" id="{573FE20A-084A-4C49-9A4E-BB2A5C703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4407" cy="645584"/>
            </a:xfrm>
            <a:custGeom>
              <a:avLst/>
              <a:gdLst>
                <a:gd name="T0" fmla="*/ 2147483647 w 164"/>
                <a:gd name="T1" fmla="*/ 2147483647 h 256"/>
                <a:gd name="T2" fmla="*/ 2147483647 w 164"/>
                <a:gd name="T3" fmla="*/ 0 h 256"/>
                <a:gd name="T4" fmla="*/ 2147483647 w 164"/>
                <a:gd name="T5" fmla="*/ 2147483647 h 256"/>
                <a:gd name="T6" fmla="*/ 2147483647 w 164"/>
                <a:gd name="T7" fmla="*/ 2147483647 h 256"/>
                <a:gd name="T8" fmla="*/ 2147483647 w 164"/>
                <a:gd name="T9" fmla="*/ 2147483647 h 256"/>
                <a:gd name="T10" fmla="*/ 2147483647 w 164"/>
                <a:gd name="T11" fmla="*/ 2147483647 h 256"/>
                <a:gd name="T12" fmla="*/ 2147483647 w 164"/>
                <a:gd name="T13" fmla="*/ 2147483647 h 256"/>
                <a:gd name="T14" fmla="*/ 2147483647 w 164"/>
                <a:gd name="T15" fmla="*/ 2147483647 h 256"/>
                <a:gd name="T16" fmla="*/ 2147483647 w 164"/>
                <a:gd name="T17" fmla="*/ 2147483647 h 256"/>
                <a:gd name="T18" fmla="*/ 2147483647 w 164"/>
                <a:gd name="T19" fmla="*/ 0 h 256"/>
                <a:gd name="T20" fmla="*/ 2147483647 w 164"/>
                <a:gd name="T21" fmla="*/ 2147483647 h 256"/>
                <a:gd name="T22" fmla="*/ 2147483647 w 164"/>
                <a:gd name="T23" fmla="*/ 2147483647 h 256"/>
                <a:gd name="T24" fmla="*/ 2147483647 w 164"/>
                <a:gd name="T25" fmla="*/ 2147483647 h 256"/>
                <a:gd name="T26" fmla="*/ 2147483647 w 164"/>
                <a:gd name="T27" fmla="*/ 2147483647 h 256"/>
                <a:gd name="T28" fmla="*/ 2147483647 w 164"/>
                <a:gd name="T29" fmla="*/ 2147483647 h 256"/>
                <a:gd name="T30" fmla="*/ 2147483647 w 164"/>
                <a:gd name="T31" fmla="*/ 2147483647 h 256"/>
                <a:gd name="T32" fmla="*/ 2147483647 w 164"/>
                <a:gd name="T33" fmla="*/ 2147483647 h 256"/>
                <a:gd name="T34" fmla="*/ 2147483647 w 164"/>
                <a:gd name="T35" fmla="*/ 2147483647 h 256"/>
                <a:gd name="T36" fmla="*/ 2147483647 w 164"/>
                <a:gd name="T37" fmla="*/ 2147483647 h 256"/>
                <a:gd name="T38" fmla="*/ 2147483647 w 164"/>
                <a:gd name="T39" fmla="*/ 2147483647 h 256"/>
                <a:gd name="T40" fmla="*/ 2147483647 w 164"/>
                <a:gd name="T41" fmla="*/ 2147483647 h 256"/>
                <a:gd name="T42" fmla="*/ 2147483647 w 164"/>
                <a:gd name="T43" fmla="*/ 2147483647 h 256"/>
                <a:gd name="T44" fmla="*/ 2147483647 w 164"/>
                <a:gd name="T45" fmla="*/ 2147483647 h 256"/>
                <a:gd name="T46" fmla="*/ 2147483647 w 164"/>
                <a:gd name="T47" fmla="*/ 2147483647 h 256"/>
                <a:gd name="T48" fmla="*/ 2147483647 w 164"/>
                <a:gd name="T49" fmla="*/ 2147483647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9">
              <a:extLst>
                <a:ext uri="{FF2B5EF4-FFF2-40B4-BE49-F238E27FC236}">
                  <a16:creationId xmlns:a16="http://schemas.microsoft.com/office/drawing/2014/main" id="{43B9629C-874C-4BB8-86F2-0D82D1889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6" y="66852"/>
              <a:ext cx="332214" cy="517538"/>
            </a:xfrm>
            <a:custGeom>
              <a:avLst/>
              <a:gdLst>
                <a:gd name="T0" fmla="*/ 2147483647 w 164"/>
                <a:gd name="T1" fmla="*/ 2147483647 h 256"/>
                <a:gd name="T2" fmla="*/ 2147483647 w 164"/>
                <a:gd name="T3" fmla="*/ 0 h 256"/>
                <a:gd name="T4" fmla="*/ 2147483647 w 164"/>
                <a:gd name="T5" fmla="*/ 2147483647 h 256"/>
                <a:gd name="T6" fmla="*/ 2147483647 w 164"/>
                <a:gd name="T7" fmla="*/ 2147483647 h 256"/>
                <a:gd name="T8" fmla="*/ 2147483647 w 164"/>
                <a:gd name="T9" fmla="*/ 2147483647 h 256"/>
                <a:gd name="T10" fmla="*/ 2147483647 w 164"/>
                <a:gd name="T11" fmla="*/ 2147483647 h 256"/>
                <a:gd name="T12" fmla="*/ 2147483647 w 164"/>
                <a:gd name="T13" fmla="*/ 2147483647 h 256"/>
                <a:gd name="T14" fmla="*/ 2147483647 w 164"/>
                <a:gd name="T15" fmla="*/ 2147483647 h 256"/>
                <a:gd name="T16" fmla="*/ 2147483647 w 164"/>
                <a:gd name="T17" fmla="*/ 2147483647 h 256"/>
                <a:gd name="T18" fmla="*/ 2147483647 w 164"/>
                <a:gd name="T19" fmla="*/ 0 h 256"/>
                <a:gd name="T20" fmla="*/ 2147483647 w 164"/>
                <a:gd name="T21" fmla="*/ 2147483647 h 256"/>
                <a:gd name="T22" fmla="*/ 2147483647 w 164"/>
                <a:gd name="T23" fmla="*/ 2147483647 h 256"/>
                <a:gd name="T24" fmla="*/ 2147483647 w 164"/>
                <a:gd name="T25" fmla="*/ 2147483647 h 256"/>
                <a:gd name="T26" fmla="*/ 2147483647 w 164"/>
                <a:gd name="T27" fmla="*/ 2147483647 h 256"/>
                <a:gd name="T28" fmla="*/ 2147483647 w 164"/>
                <a:gd name="T29" fmla="*/ 2147483647 h 256"/>
                <a:gd name="T30" fmla="*/ 2147483647 w 164"/>
                <a:gd name="T31" fmla="*/ 2147483647 h 256"/>
                <a:gd name="T32" fmla="*/ 2147483647 w 164"/>
                <a:gd name="T33" fmla="*/ 2147483647 h 256"/>
                <a:gd name="T34" fmla="*/ 2147483647 w 164"/>
                <a:gd name="T35" fmla="*/ 2147483647 h 256"/>
                <a:gd name="T36" fmla="*/ 2147483647 w 164"/>
                <a:gd name="T37" fmla="*/ 2147483647 h 256"/>
                <a:gd name="T38" fmla="*/ 2147483647 w 164"/>
                <a:gd name="T39" fmla="*/ 2147483647 h 256"/>
                <a:gd name="T40" fmla="*/ 2147483647 w 164"/>
                <a:gd name="T41" fmla="*/ 2147483647 h 256"/>
                <a:gd name="T42" fmla="*/ 2147483647 w 164"/>
                <a:gd name="T43" fmla="*/ 2147483647 h 256"/>
                <a:gd name="T44" fmla="*/ 2147483647 w 164"/>
                <a:gd name="T45" fmla="*/ 2147483647 h 256"/>
                <a:gd name="T46" fmla="*/ 2147483647 w 164"/>
                <a:gd name="T47" fmla="*/ 2147483647 h 256"/>
                <a:gd name="T48" fmla="*/ 2147483647 w 164"/>
                <a:gd name="T49" fmla="*/ 2147483647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69">
            <a:extLst>
              <a:ext uri="{FF2B5EF4-FFF2-40B4-BE49-F238E27FC236}">
                <a16:creationId xmlns:a16="http://schemas.microsoft.com/office/drawing/2014/main" id="{80ADA84D-1028-4751-8FDC-361AFC68EC7E}"/>
              </a:ext>
            </a:extLst>
          </p:cNvPr>
          <p:cNvGrpSpPr>
            <a:grpSpLocks/>
          </p:cNvGrpSpPr>
          <p:nvPr/>
        </p:nvGrpSpPr>
        <p:grpSpPr bwMode="auto">
          <a:xfrm>
            <a:off x="7978775" y="4816475"/>
            <a:ext cx="501650" cy="503238"/>
            <a:chOff x="0" y="0"/>
            <a:chExt cx="385" cy="386"/>
          </a:xfrm>
        </p:grpSpPr>
        <p:sp>
          <p:nvSpPr>
            <p:cNvPr id="21534" name="Freeform 7">
              <a:extLst>
                <a:ext uri="{FF2B5EF4-FFF2-40B4-BE49-F238E27FC236}">
                  <a16:creationId xmlns:a16="http://schemas.microsoft.com/office/drawing/2014/main" id="{A6A0AB61-2AFB-417F-A6A0-2DE5C8D0A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5" cy="386"/>
            </a:xfrm>
            <a:custGeom>
              <a:avLst/>
              <a:gdLst>
                <a:gd name="T0" fmla="*/ 4325 w 163"/>
                <a:gd name="T1" fmla="*/ 758 h 163"/>
                <a:gd name="T2" fmla="*/ 5071 w 163"/>
                <a:gd name="T3" fmla="*/ 2574 h 163"/>
                <a:gd name="T4" fmla="*/ 4325 w 163"/>
                <a:gd name="T5" fmla="*/ 4407 h 163"/>
                <a:gd name="T6" fmla="*/ 2556 w 163"/>
                <a:gd name="T7" fmla="*/ 5125 h 163"/>
                <a:gd name="T8" fmla="*/ 753 w 163"/>
                <a:gd name="T9" fmla="*/ 4407 h 163"/>
                <a:gd name="T10" fmla="*/ 0 w 163"/>
                <a:gd name="T11" fmla="*/ 2574 h 163"/>
                <a:gd name="T12" fmla="*/ 753 w 163"/>
                <a:gd name="T13" fmla="*/ 758 h 163"/>
                <a:gd name="T14" fmla="*/ 2556 w 163"/>
                <a:gd name="T15" fmla="*/ 0 h 163"/>
                <a:gd name="T16" fmla="*/ 4325 w 163"/>
                <a:gd name="T17" fmla="*/ 758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163"/>
                <a:gd name="T29" fmla="*/ 163 w 163"/>
                <a:gd name="T30" fmla="*/ 163 h 1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163">
                  <a:moveTo>
                    <a:pt x="139" y="24"/>
                  </a:moveTo>
                  <a:cubicBezTo>
                    <a:pt x="154" y="39"/>
                    <a:pt x="163" y="59"/>
                    <a:pt x="163" y="82"/>
                  </a:cubicBezTo>
                  <a:cubicBezTo>
                    <a:pt x="163" y="104"/>
                    <a:pt x="154" y="125"/>
                    <a:pt x="139" y="140"/>
                  </a:cubicBezTo>
                  <a:cubicBezTo>
                    <a:pt x="124" y="154"/>
                    <a:pt x="104" y="163"/>
                    <a:pt x="82" y="163"/>
                  </a:cubicBezTo>
                  <a:cubicBezTo>
                    <a:pt x="59" y="163"/>
                    <a:pt x="39" y="154"/>
                    <a:pt x="24" y="140"/>
                  </a:cubicBezTo>
                  <a:cubicBezTo>
                    <a:pt x="9" y="125"/>
                    <a:pt x="0" y="104"/>
                    <a:pt x="0" y="82"/>
                  </a:cubicBezTo>
                  <a:cubicBezTo>
                    <a:pt x="0" y="59"/>
                    <a:pt x="9" y="39"/>
                    <a:pt x="24" y="24"/>
                  </a:cubicBezTo>
                  <a:cubicBezTo>
                    <a:pt x="39" y="9"/>
                    <a:pt x="59" y="0"/>
                    <a:pt x="82" y="0"/>
                  </a:cubicBezTo>
                  <a:cubicBezTo>
                    <a:pt x="104" y="0"/>
                    <a:pt x="124" y="9"/>
                    <a:pt x="139" y="2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8">
              <a:extLst>
                <a:ext uri="{FF2B5EF4-FFF2-40B4-BE49-F238E27FC236}">
                  <a16:creationId xmlns:a16="http://schemas.microsoft.com/office/drawing/2014/main" id="{5C523532-9A31-4276-9D2B-47E99D48F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4"/>
              <a:ext cx="167" cy="319"/>
            </a:xfrm>
            <a:custGeom>
              <a:avLst/>
              <a:gdLst>
                <a:gd name="T0" fmla="*/ 2058 w 71"/>
                <a:gd name="T1" fmla="*/ 1345 h 135"/>
                <a:gd name="T2" fmla="*/ 1195 w 71"/>
                <a:gd name="T3" fmla="*/ 1345 h 135"/>
                <a:gd name="T4" fmla="*/ 1195 w 71"/>
                <a:gd name="T5" fmla="*/ 1189 h 135"/>
                <a:gd name="T6" fmla="*/ 1157 w 71"/>
                <a:gd name="T7" fmla="*/ 910 h 135"/>
                <a:gd name="T8" fmla="*/ 1040 w 71"/>
                <a:gd name="T9" fmla="*/ 803 h 135"/>
                <a:gd name="T10" fmla="*/ 924 w 71"/>
                <a:gd name="T11" fmla="*/ 872 h 135"/>
                <a:gd name="T12" fmla="*/ 884 w 71"/>
                <a:gd name="T13" fmla="*/ 1056 h 135"/>
                <a:gd name="T14" fmla="*/ 953 w 71"/>
                <a:gd name="T15" fmla="*/ 1373 h 135"/>
                <a:gd name="T16" fmla="*/ 1444 w 71"/>
                <a:gd name="T17" fmla="*/ 1687 h 135"/>
                <a:gd name="T18" fmla="*/ 1858 w 71"/>
                <a:gd name="T19" fmla="*/ 1994 h 135"/>
                <a:gd name="T20" fmla="*/ 2079 w 71"/>
                <a:gd name="T21" fmla="*/ 2311 h 135"/>
                <a:gd name="T22" fmla="*/ 2173 w 71"/>
                <a:gd name="T23" fmla="*/ 2810 h 135"/>
                <a:gd name="T24" fmla="*/ 1926 w 71"/>
                <a:gd name="T25" fmla="*/ 3523 h 135"/>
                <a:gd name="T26" fmla="*/ 1289 w 71"/>
                <a:gd name="T27" fmla="*/ 3863 h 135"/>
                <a:gd name="T28" fmla="*/ 1289 w 71"/>
                <a:gd name="T29" fmla="*/ 4211 h 135"/>
                <a:gd name="T30" fmla="*/ 859 w 71"/>
                <a:gd name="T31" fmla="*/ 4211 h 135"/>
                <a:gd name="T32" fmla="*/ 859 w 71"/>
                <a:gd name="T33" fmla="*/ 3863 h 135"/>
                <a:gd name="T34" fmla="*/ 270 w 71"/>
                <a:gd name="T35" fmla="*/ 3589 h 135"/>
                <a:gd name="T36" fmla="*/ 0 w 71"/>
                <a:gd name="T37" fmla="*/ 2741 h 135"/>
                <a:gd name="T38" fmla="*/ 0 w 71"/>
                <a:gd name="T39" fmla="*/ 2585 h 135"/>
                <a:gd name="T40" fmla="*/ 859 w 71"/>
                <a:gd name="T41" fmla="*/ 2585 h 135"/>
                <a:gd name="T42" fmla="*/ 859 w 71"/>
                <a:gd name="T43" fmla="*/ 2810 h 135"/>
                <a:gd name="T44" fmla="*/ 884 w 71"/>
                <a:gd name="T45" fmla="*/ 3244 h 135"/>
                <a:gd name="T46" fmla="*/ 1040 w 71"/>
                <a:gd name="T47" fmla="*/ 3339 h 135"/>
                <a:gd name="T48" fmla="*/ 1157 w 71"/>
                <a:gd name="T49" fmla="*/ 3273 h 135"/>
                <a:gd name="T50" fmla="*/ 1195 w 71"/>
                <a:gd name="T51" fmla="*/ 3088 h 135"/>
                <a:gd name="T52" fmla="*/ 1157 w 71"/>
                <a:gd name="T53" fmla="*/ 2680 h 135"/>
                <a:gd name="T54" fmla="*/ 884 w 71"/>
                <a:gd name="T55" fmla="*/ 2401 h 135"/>
                <a:gd name="T56" fmla="*/ 336 w 71"/>
                <a:gd name="T57" fmla="*/ 2032 h 135"/>
                <a:gd name="T58" fmla="*/ 89 w 71"/>
                <a:gd name="T59" fmla="*/ 1687 h 135"/>
                <a:gd name="T60" fmla="*/ 0 w 71"/>
                <a:gd name="T61" fmla="*/ 1189 h 135"/>
                <a:gd name="T62" fmla="*/ 209 w 71"/>
                <a:gd name="T63" fmla="*/ 569 h 135"/>
                <a:gd name="T64" fmla="*/ 859 w 71"/>
                <a:gd name="T65" fmla="*/ 279 h 135"/>
                <a:gd name="T66" fmla="*/ 859 w 71"/>
                <a:gd name="T67" fmla="*/ 0 h 135"/>
                <a:gd name="T68" fmla="*/ 1289 w 71"/>
                <a:gd name="T69" fmla="*/ 0 h 135"/>
                <a:gd name="T70" fmla="*/ 1289 w 71"/>
                <a:gd name="T71" fmla="*/ 279 h 135"/>
                <a:gd name="T72" fmla="*/ 1858 w 71"/>
                <a:gd name="T73" fmla="*/ 569 h 135"/>
                <a:gd name="T74" fmla="*/ 2079 w 71"/>
                <a:gd name="T75" fmla="*/ 1189 h 135"/>
                <a:gd name="T76" fmla="*/ 2058 w 71"/>
                <a:gd name="T77" fmla="*/ 1345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135"/>
                <a:gd name="T119" fmla="*/ 71 w 71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135">
                  <a:moveTo>
                    <a:pt x="67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3"/>
                    <a:pt x="39" y="30"/>
                    <a:pt x="38" y="29"/>
                  </a:cubicBezTo>
                  <a:cubicBezTo>
                    <a:pt x="37" y="27"/>
                    <a:pt x="36" y="26"/>
                    <a:pt x="34" y="26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29" y="30"/>
                    <a:pt x="29" y="32"/>
                    <a:pt x="29" y="34"/>
                  </a:cubicBezTo>
                  <a:cubicBezTo>
                    <a:pt x="29" y="39"/>
                    <a:pt x="30" y="42"/>
                    <a:pt x="31" y="44"/>
                  </a:cubicBezTo>
                  <a:cubicBezTo>
                    <a:pt x="33" y="45"/>
                    <a:pt x="38" y="49"/>
                    <a:pt x="47" y="54"/>
                  </a:cubicBezTo>
                  <a:cubicBezTo>
                    <a:pt x="54" y="58"/>
                    <a:pt x="59" y="62"/>
                    <a:pt x="61" y="64"/>
                  </a:cubicBezTo>
                  <a:cubicBezTo>
                    <a:pt x="64" y="66"/>
                    <a:pt x="66" y="70"/>
                    <a:pt x="68" y="74"/>
                  </a:cubicBezTo>
                  <a:cubicBezTo>
                    <a:pt x="70" y="78"/>
                    <a:pt x="71" y="83"/>
                    <a:pt x="71" y="90"/>
                  </a:cubicBezTo>
                  <a:cubicBezTo>
                    <a:pt x="71" y="100"/>
                    <a:pt x="68" y="108"/>
                    <a:pt x="63" y="113"/>
                  </a:cubicBezTo>
                  <a:cubicBezTo>
                    <a:pt x="59" y="119"/>
                    <a:pt x="51" y="123"/>
                    <a:pt x="42" y="124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3"/>
                    <a:pt x="14" y="120"/>
                    <a:pt x="9" y="115"/>
                  </a:cubicBezTo>
                  <a:cubicBezTo>
                    <a:pt x="3" y="110"/>
                    <a:pt x="0" y="101"/>
                    <a:pt x="0" y="8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7"/>
                    <a:pt x="29" y="102"/>
                    <a:pt x="29" y="104"/>
                  </a:cubicBezTo>
                  <a:cubicBezTo>
                    <a:pt x="30" y="106"/>
                    <a:pt x="31" y="107"/>
                    <a:pt x="34" y="107"/>
                  </a:cubicBezTo>
                  <a:cubicBezTo>
                    <a:pt x="35" y="107"/>
                    <a:pt x="37" y="106"/>
                    <a:pt x="38" y="105"/>
                  </a:cubicBezTo>
                  <a:cubicBezTo>
                    <a:pt x="39" y="104"/>
                    <a:pt x="39" y="102"/>
                    <a:pt x="39" y="99"/>
                  </a:cubicBezTo>
                  <a:cubicBezTo>
                    <a:pt x="39" y="93"/>
                    <a:pt x="39" y="88"/>
                    <a:pt x="38" y="86"/>
                  </a:cubicBezTo>
                  <a:cubicBezTo>
                    <a:pt x="37" y="83"/>
                    <a:pt x="34" y="80"/>
                    <a:pt x="29" y="77"/>
                  </a:cubicBezTo>
                  <a:cubicBezTo>
                    <a:pt x="20" y="71"/>
                    <a:pt x="14" y="67"/>
                    <a:pt x="11" y="65"/>
                  </a:cubicBezTo>
                  <a:cubicBezTo>
                    <a:pt x="8" y="62"/>
                    <a:pt x="5" y="59"/>
                    <a:pt x="3" y="54"/>
                  </a:cubicBezTo>
                  <a:cubicBezTo>
                    <a:pt x="1" y="49"/>
                    <a:pt x="0" y="44"/>
                    <a:pt x="0" y="38"/>
                  </a:cubicBezTo>
                  <a:cubicBezTo>
                    <a:pt x="0" y="30"/>
                    <a:pt x="2" y="23"/>
                    <a:pt x="7" y="18"/>
                  </a:cubicBezTo>
                  <a:cubicBezTo>
                    <a:pt x="12" y="13"/>
                    <a:pt x="19" y="11"/>
                    <a:pt x="28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0" y="11"/>
                    <a:pt x="57" y="13"/>
                    <a:pt x="61" y="18"/>
                  </a:cubicBezTo>
                  <a:cubicBezTo>
                    <a:pt x="66" y="23"/>
                    <a:pt x="68" y="30"/>
                    <a:pt x="68" y="38"/>
                  </a:cubicBezTo>
                  <a:cubicBezTo>
                    <a:pt x="68" y="39"/>
                    <a:pt x="68" y="41"/>
                    <a:pt x="67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08" name="矩形 1">
            <a:extLst>
              <a:ext uri="{FF2B5EF4-FFF2-40B4-BE49-F238E27FC236}">
                <a16:creationId xmlns:a16="http://schemas.microsoft.com/office/drawing/2014/main" id="{234F3468-AF15-4904-A290-D828604F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1492250"/>
            <a:ext cx="472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4409" name="TextBox 626">
            <a:extLst>
              <a:ext uri="{FF2B5EF4-FFF2-40B4-BE49-F238E27FC236}">
                <a16:creationId xmlns:a16="http://schemas.microsoft.com/office/drawing/2014/main" id="{2D338DBF-00E8-49FF-A664-51F3378E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2566988"/>
            <a:ext cx="1250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4410" name="TextBox 627">
            <a:extLst>
              <a:ext uri="{FF2B5EF4-FFF2-40B4-BE49-F238E27FC236}">
                <a16:creationId xmlns:a16="http://schemas.microsoft.com/office/drawing/2014/main" id="{29E1AED8-F366-49A1-9657-3DB2475F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8" y="3702050"/>
            <a:ext cx="1250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4411" name="TextBox 628">
            <a:extLst>
              <a:ext uri="{FF2B5EF4-FFF2-40B4-BE49-F238E27FC236}">
                <a16:creationId xmlns:a16="http://schemas.microsoft.com/office/drawing/2014/main" id="{84756C46-482B-40D3-9C79-F6E31323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13" y="4860925"/>
            <a:ext cx="1249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/>
          </a:p>
        </p:txBody>
      </p:sp>
      <p:sp>
        <p:nvSpPr>
          <p:cNvPr id="14412" name="任意多边形 32">
            <a:extLst>
              <a:ext uri="{FF2B5EF4-FFF2-40B4-BE49-F238E27FC236}">
                <a16:creationId xmlns:a16="http://schemas.microsoft.com/office/drawing/2014/main" id="{E1EE3F4E-36B1-454A-97E4-B2898B675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187575"/>
            <a:ext cx="7643812" cy="53975"/>
          </a:xfrm>
          <a:custGeom>
            <a:avLst/>
            <a:gdLst>
              <a:gd name="T0" fmla="*/ 40135173 w 4397828"/>
              <a:gd name="T1" fmla="*/ 0 h 53975"/>
              <a:gd name="T2" fmla="*/ 40135173 w 4397828"/>
              <a:gd name="T3" fmla="*/ 0 h 53975"/>
              <a:gd name="T4" fmla="*/ 0 w 4397828"/>
              <a:gd name="T5" fmla="*/ 0 h 53975"/>
              <a:gd name="T6" fmla="*/ 0 60000 65536"/>
              <a:gd name="T7" fmla="*/ 0 60000 65536"/>
              <a:gd name="T8" fmla="*/ 0 60000 65536"/>
              <a:gd name="T9" fmla="*/ 0 w 4397828"/>
              <a:gd name="T10" fmla="*/ 0 h 53975"/>
              <a:gd name="T11" fmla="*/ 4397828 w 4397828"/>
              <a:gd name="T12" fmla="*/ 53975 h 53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53975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413" name="矩形 1">
            <a:extLst>
              <a:ext uri="{FF2B5EF4-FFF2-40B4-BE49-F238E27FC236}">
                <a16:creationId xmlns:a16="http://schemas.microsoft.com/office/drawing/2014/main" id="{B2029BF0-5389-4ECB-8C33-2EC6C9CC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2489200"/>
            <a:ext cx="4437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4414" name="任意多边形 34">
            <a:extLst>
              <a:ext uri="{FF2B5EF4-FFF2-40B4-BE49-F238E27FC236}">
                <a16:creationId xmlns:a16="http://schemas.microsoft.com/office/drawing/2014/main" id="{3DE2123C-831E-47E0-BDCA-21290F8C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3317875"/>
            <a:ext cx="7569200" cy="53975"/>
          </a:xfrm>
          <a:custGeom>
            <a:avLst/>
            <a:gdLst>
              <a:gd name="T0" fmla="*/ 38590900 w 4397828"/>
              <a:gd name="T1" fmla="*/ 0 h 53340"/>
              <a:gd name="T2" fmla="*/ 38590900 w 4397828"/>
              <a:gd name="T3" fmla="*/ 0 h 53340"/>
              <a:gd name="T4" fmla="*/ 0 w 4397828"/>
              <a:gd name="T5" fmla="*/ 0 h 53340"/>
              <a:gd name="T6" fmla="*/ 0 60000 65536"/>
              <a:gd name="T7" fmla="*/ 0 60000 65536"/>
              <a:gd name="T8" fmla="*/ 0 60000 65536"/>
              <a:gd name="T9" fmla="*/ 0 w 4397828"/>
              <a:gd name="T10" fmla="*/ 0 h 53340"/>
              <a:gd name="T11" fmla="*/ 4397828 w 4397828"/>
              <a:gd name="T12" fmla="*/ 53340 h 53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5334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415" name="矩形 1">
            <a:extLst>
              <a:ext uri="{FF2B5EF4-FFF2-40B4-BE49-F238E27FC236}">
                <a16:creationId xmlns:a16="http://schemas.microsoft.com/office/drawing/2014/main" id="{7194925F-45AE-4EF2-9CCF-6D2A5B1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702050"/>
            <a:ext cx="466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4416" name="任意多边形 36">
            <a:extLst>
              <a:ext uri="{FF2B5EF4-FFF2-40B4-BE49-F238E27FC236}">
                <a16:creationId xmlns:a16="http://schemas.microsoft.com/office/drawing/2014/main" id="{C9AEB2B6-52EF-4D14-8070-FB06EE693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4448175"/>
            <a:ext cx="7212012" cy="50800"/>
          </a:xfrm>
          <a:custGeom>
            <a:avLst/>
            <a:gdLst>
              <a:gd name="T0" fmla="*/ 31806138 w 4397828"/>
              <a:gd name="T1" fmla="*/ 0 h 49530"/>
              <a:gd name="T2" fmla="*/ 31806138 w 4397828"/>
              <a:gd name="T3" fmla="*/ 0 h 49530"/>
              <a:gd name="T4" fmla="*/ 0 w 4397828"/>
              <a:gd name="T5" fmla="*/ 0 h 49530"/>
              <a:gd name="T6" fmla="*/ 0 60000 65536"/>
              <a:gd name="T7" fmla="*/ 0 60000 65536"/>
              <a:gd name="T8" fmla="*/ 0 60000 65536"/>
              <a:gd name="T9" fmla="*/ 0 w 4397828"/>
              <a:gd name="T10" fmla="*/ 0 h 49530"/>
              <a:gd name="T11" fmla="*/ 4397828 w 4397828"/>
              <a:gd name="T12" fmla="*/ 49530 h 49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953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417" name="矩形 1">
            <a:extLst>
              <a:ext uri="{FF2B5EF4-FFF2-40B4-BE49-F238E27FC236}">
                <a16:creationId xmlns:a16="http://schemas.microsoft.com/office/drawing/2014/main" id="{DDB20DFD-96C3-4F0F-A61E-9690C5D01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664075"/>
            <a:ext cx="5519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4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</a:p>
        </p:txBody>
      </p:sp>
      <p:sp>
        <p:nvSpPr>
          <p:cNvPr id="14418" name="任意多边形 38">
            <a:extLst>
              <a:ext uri="{FF2B5EF4-FFF2-40B4-BE49-F238E27FC236}">
                <a16:creationId xmlns:a16="http://schemas.microsoft.com/office/drawing/2014/main" id="{BA89E91F-807B-402B-9793-134D52A9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5575300"/>
            <a:ext cx="7677150" cy="52388"/>
          </a:xfrm>
          <a:custGeom>
            <a:avLst/>
            <a:gdLst>
              <a:gd name="T0" fmla="*/ 40839938 w 4397828"/>
              <a:gd name="T1" fmla="*/ 0 h 52705"/>
              <a:gd name="T2" fmla="*/ 40839938 w 4397828"/>
              <a:gd name="T3" fmla="*/ 0 h 52705"/>
              <a:gd name="T4" fmla="*/ 0 w 4397828"/>
              <a:gd name="T5" fmla="*/ 0 h 52705"/>
              <a:gd name="T6" fmla="*/ 0 60000 65536"/>
              <a:gd name="T7" fmla="*/ 0 60000 65536"/>
              <a:gd name="T8" fmla="*/ 0 60000 65536"/>
              <a:gd name="T9" fmla="*/ 0 w 4397828"/>
              <a:gd name="T10" fmla="*/ 0 h 52705"/>
              <a:gd name="T11" fmla="*/ 4397828 w 4397828"/>
              <a:gd name="T12" fmla="*/ 52705 h 52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52705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1" grpId="0" bldLvl="0" autoUpdateAnimBg="0"/>
      <p:bldP spid="14408" grpId="0" bldLvl="0" autoUpdateAnimBg="0"/>
      <p:bldP spid="14409" grpId="0" bldLvl="0" autoUpdateAnimBg="0"/>
      <p:bldP spid="14410" grpId="0" bldLvl="0" autoUpdateAnimBg="0"/>
      <p:bldP spid="14411" grpId="0" bldLvl="0" autoUpdateAnimBg="0"/>
      <p:bldP spid="14413" grpId="0" bldLvl="0" autoUpdateAnimBg="0"/>
      <p:bldP spid="14415" grpId="0" bldLvl="0" autoUpdateAnimBg="0"/>
      <p:bldP spid="14417" grpId="0" bldLvl="0" autoUpdateAnimBg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Pages>0</Pages>
  <Words>995</Words>
  <Characters>0</Characters>
  <Application>Microsoft Office PowerPoint</Application>
  <DocSecurity>0</DocSecurity>
  <PresentationFormat>宽屏</PresentationFormat>
  <Lines>0</Lines>
  <Paragraphs>194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Meiryo</vt:lpstr>
      <vt:lpstr>宋体</vt:lpstr>
      <vt:lpstr>微软雅黑</vt:lpstr>
      <vt:lpstr>Arial</vt:lpstr>
      <vt:lpstr>Calibri</vt:lpstr>
      <vt:lpstr>Calibri Light</vt:lpstr>
      <vt:lpstr>Ebrima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http://www.deepbbs.org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deeplm</dc:creator>
  <cp:keywords/>
  <dc:description/>
  <cp:lastModifiedBy>宇 之灵</cp:lastModifiedBy>
  <cp:revision>25</cp:revision>
  <dcterms:created xsi:type="dcterms:W3CDTF">2014-05-15T02:20:00Z</dcterms:created>
  <dcterms:modified xsi:type="dcterms:W3CDTF">2018-10-24T13:58:49Z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