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1E7C-4563-42FC-83E4-CC2A24D6B22C}" type="datetimeFigureOut">
              <a:rPr lang="zh-CN" altLang="en-US" smtClean="0"/>
              <a:t>2018/10/25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63748-8AFD-480C-8BBB-C6AD58DA59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2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128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901E-EEB6-47F4-BD21-42B173C72BB5}" type="datetime1">
              <a:rPr lang="zh-CN" altLang="en-US"/>
              <a:pPr>
                <a:defRPr/>
              </a:pPr>
              <a:t>2018/10/25 Thursday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B2F7-7F2B-4982-A32A-F25405D295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7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697" y="243041"/>
            <a:ext cx="4929946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5876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 Light" charset="0"/>
              </a:rPr>
              <a:t>单击此处编辑母版标题样式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>
              <a:defRPr/>
            </a:pPr>
            <a:fld id="{65A2D012-388B-412D-9161-213DCD630C5F}" type="datetime1">
              <a:rPr lang="zh-CN" altLang="en-US"/>
              <a:pPr>
                <a:defRPr/>
              </a:pPr>
              <a:t>2018/10/25 Thursday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>
              <a:defRPr/>
            </a:pPr>
            <a:fld id="{C4B9AA2E-3C41-4A57-9AA4-A6A1580088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0"/>
          <p:cNvGrpSpPr>
            <a:grpSpLocks/>
          </p:cNvGrpSpPr>
          <p:nvPr/>
        </p:nvGrpSpPr>
        <p:grpSpPr bwMode="auto">
          <a:xfrm>
            <a:off x="11853907" y="1308100"/>
            <a:ext cx="287301" cy="287338"/>
            <a:chOff x="0" y="0"/>
            <a:chExt cx="1900" cy="1900"/>
          </a:xfrm>
        </p:grpSpPr>
        <p:sp>
          <p:nvSpPr>
            <p:cNvPr id="2092" name="AutoShape 9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93" name="AutoShape 9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3077" name="Oval 93"/>
          <p:cNvSpPr>
            <a:spLocks noChangeArrowheads="1"/>
          </p:cNvSpPr>
          <p:nvPr/>
        </p:nvSpPr>
        <p:spPr bwMode="auto">
          <a:xfrm rot="3518666">
            <a:off x="12598345" y="-2317663"/>
            <a:ext cx="49212" cy="1344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078" name="Oval 94"/>
          <p:cNvSpPr>
            <a:spLocks noChangeArrowheads="1"/>
          </p:cNvSpPr>
          <p:nvPr/>
        </p:nvSpPr>
        <p:spPr bwMode="auto">
          <a:xfrm rot="3518666">
            <a:off x="14181670" y="-2029531"/>
            <a:ext cx="47625" cy="1344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079" name="Oval 95"/>
          <p:cNvSpPr>
            <a:spLocks noChangeArrowheads="1"/>
          </p:cNvSpPr>
          <p:nvPr/>
        </p:nvSpPr>
        <p:spPr bwMode="auto">
          <a:xfrm rot="3248372">
            <a:off x="14014207" y="779550"/>
            <a:ext cx="95250" cy="1342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080" name="Oval 96"/>
          <p:cNvSpPr>
            <a:spLocks noChangeArrowheads="1"/>
          </p:cNvSpPr>
          <p:nvPr/>
        </p:nvSpPr>
        <p:spPr bwMode="auto">
          <a:xfrm rot="3518666">
            <a:off x="14853889" y="-585700"/>
            <a:ext cx="49212" cy="1344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081" name="Group 97"/>
          <p:cNvGrpSpPr>
            <a:grpSpLocks/>
          </p:cNvGrpSpPr>
          <p:nvPr/>
        </p:nvGrpSpPr>
        <p:grpSpPr bwMode="auto">
          <a:xfrm>
            <a:off x="9839633" y="2554289"/>
            <a:ext cx="192062" cy="192087"/>
            <a:chOff x="0" y="0"/>
            <a:chExt cx="1900" cy="1900"/>
          </a:xfrm>
        </p:grpSpPr>
        <p:sp>
          <p:nvSpPr>
            <p:cNvPr id="2090" name="AutoShape 9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91" name="AutoShape 9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084" name="Group 100"/>
          <p:cNvGrpSpPr>
            <a:grpSpLocks/>
          </p:cNvGrpSpPr>
          <p:nvPr/>
        </p:nvGrpSpPr>
        <p:grpSpPr bwMode="auto">
          <a:xfrm>
            <a:off x="9645983" y="1211264"/>
            <a:ext cx="287300" cy="287337"/>
            <a:chOff x="0" y="0"/>
            <a:chExt cx="1900" cy="1900"/>
          </a:xfrm>
        </p:grpSpPr>
        <p:sp>
          <p:nvSpPr>
            <p:cNvPr id="2088" name="AutoShape 10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89" name="AutoShape 10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087" name="Group 103"/>
          <p:cNvGrpSpPr>
            <a:grpSpLocks/>
          </p:cNvGrpSpPr>
          <p:nvPr/>
        </p:nvGrpSpPr>
        <p:grpSpPr bwMode="auto">
          <a:xfrm>
            <a:off x="10992007" y="2554288"/>
            <a:ext cx="190475" cy="190500"/>
            <a:chOff x="0" y="0"/>
            <a:chExt cx="1900" cy="1900"/>
          </a:xfrm>
        </p:grpSpPr>
        <p:sp>
          <p:nvSpPr>
            <p:cNvPr id="2086" name="AutoShape 10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87" name="AutoShape 10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090" name="Group 106"/>
          <p:cNvGrpSpPr>
            <a:grpSpLocks/>
          </p:cNvGrpSpPr>
          <p:nvPr/>
        </p:nvGrpSpPr>
        <p:grpSpPr bwMode="auto">
          <a:xfrm>
            <a:off x="10126932" y="1689100"/>
            <a:ext cx="192063" cy="192088"/>
            <a:chOff x="0" y="0"/>
            <a:chExt cx="1900" cy="1900"/>
          </a:xfrm>
        </p:grpSpPr>
        <p:sp>
          <p:nvSpPr>
            <p:cNvPr id="2084" name="AutoShape 10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85" name="AutoShape 10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093" name="Group 109"/>
          <p:cNvGrpSpPr>
            <a:grpSpLocks/>
          </p:cNvGrpSpPr>
          <p:nvPr/>
        </p:nvGrpSpPr>
        <p:grpSpPr bwMode="auto">
          <a:xfrm>
            <a:off x="8303133" y="1498600"/>
            <a:ext cx="192062" cy="192088"/>
            <a:chOff x="0" y="0"/>
            <a:chExt cx="1900" cy="1900"/>
          </a:xfrm>
        </p:grpSpPr>
        <p:sp>
          <p:nvSpPr>
            <p:cNvPr id="2082" name="AutoShape 1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83" name="AutoShape 1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096" name="Group 112"/>
          <p:cNvGrpSpPr>
            <a:grpSpLocks/>
          </p:cNvGrpSpPr>
          <p:nvPr/>
        </p:nvGrpSpPr>
        <p:grpSpPr bwMode="auto">
          <a:xfrm>
            <a:off x="11372958" y="4476750"/>
            <a:ext cx="192062" cy="192088"/>
            <a:chOff x="0" y="0"/>
            <a:chExt cx="1900" cy="1900"/>
          </a:xfrm>
        </p:grpSpPr>
        <p:sp>
          <p:nvSpPr>
            <p:cNvPr id="2080" name="AutoShape 1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081" name="AutoShape 1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3102" name="TextBox 37"/>
          <p:cNvSpPr>
            <a:spLocks noChangeArrowheads="1"/>
          </p:cNvSpPr>
          <p:nvPr/>
        </p:nvSpPr>
        <p:spPr bwMode="auto">
          <a:xfrm>
            <a:off x="1463485" y="2011364"/>
            <a:ext cx="926344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/>
          <a:p>
            <a:pPr algn="ctr"/>
            <a:r>
              <a:rPr lang="zh-CN" altLang="en-US" sz="4000">
                <a:solidFill>
                  <a:srgbClr val="D8D8D8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企业宣传</a:t>
            </a:r>
            <a:r>
              <a:rPr lang="en-US" altLang="zh-CN" sz="4000">
                <a:solidFill>
                  <a:srgbClr val="D8D8D8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PPT</a:t>
            </a:r>
            <a:endParaRPr lang="zh-CN" altLang="en-US" sz="4000">
              <a:solidFill>
                <a:srgbClr val="D8D8D8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  <p:pic>
        <p:nvPicPr>
          <p:cNvPr id="3103" name="medi2076.mp3">
            <a:hlinkClick r:id="" action="ppaction://media"/>
          </p:cNvPr>
          <p:cNvPicPr>
            <a:picLocks noChangeAspect="1" noChangeArrowheads="1"/>
          </p:cNvPicPr>
          <p:nvPr>
            <a:wavAudioFile r:embed="rId1" name="media1.mp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46" y="7121525"/>
            <a:ext cx="6095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矩形 47"/>
          <p:cNvSpPr>
            <a:spLocks noChangeArrowheads="1"/>
          </p:cNvSpPr>
          <p:nvPr/>
        </p:nvSpPr>
        <p:spPr bwMode="auto">
          <a:xfrm>
            <a:off x="2049196" y="3324225"/>
            <a:ext cx="809202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有家（中国）行业有限公司是一家专注于某某产品及服务的综合性公司，在行业内拥有领先地位。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106" name="矩形 31"/>
          <p:cNvSpPr>
            <a:spLocks noChangeArrowheads="1"/>
          </p:cNvSpPr>
          <p:nvPr/>
        </p:nvSpPr>
        <p:spPr bwMode="auto">
          <a:xfrm flipV="1">
            <a:off x="2049196" y="3054351"/>
            <a:ext cx="8092022" cy="4571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3107" name="组合 35"/>
          <p:cNvGrpSpPr>
            <a:grpSpLocks/>
          </p:cNvGrpSpPr>
          <p:nvPr/>
        </p:nvGrpSpPr>
        <p:grpSpPr bwMode="auto">
          <a:xfrm>
            <a:off x="5709495" y="5518151"/>
            <a:ext cx="784123" cy="784225"/>
            <a:chOff x="0" y="0"/>
            <a:chExt cx="784512" cy="784512"/>
          </a:xfrm>
        </p:grpSpPr>
        <p:sp>
          <p:nvSpPr>
            <p:cNvPr id="2078" name="椭圆 3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79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1347898219 w 97"/>
                <a:gd name="T1" fmla="*/ 0 h 97"/>
                <a:gd name="T2" fmla="*/ 1404064177 w 97"/>
                <a:gd name="T3" fmla="*/ 0 h 97"/>
                <a:gd name="T4" fmla="*/ 1488305166 w 97"/>
                <a:gd name="T5" fmla="*/ 758195398 h 97"/>
                <a:gd name="T6" fmla="*/ 1375983847 w 97"/>
                <a:gd name="T7" fmla="*/ 926682675 h 97"/>
                <a:gd name="T8" fmla="*/ 1375983847 w 97"/>
                <a:gd name="T9" fmla="*/ 954763005 h 97"/>
                <a:gd name="T10" fmla="*/ 1039003994 w 97"/>
                <a:gd name="T11" fmla="*/ 1123250282 h 97"/>
                <a:gd name="T12" fmla="*/ 645868780 w 97"/>
                <a:gd name="T13" fmla="*/ 1291737559 h 97"/>
                <a:gd name="T14" fmla="*/ 505461832 w 97"/>
                <a:gd name="T15" fmla="*/ 1207496570 h 97"/>
                <a:gd name="T16" fmla="*/ 365054884 w 97"/>
                <a:gd name="T17" fmla="*/ 1263657229 h 97"/>
                <a:gd name="T18" fmla="*/ 28080330 w 97"/>
                <a:gd name="T19" fmla="*/ 1067089622 h 97"/>
                <a:gd name="T20" fmla="*/ 1347898219 w 97"/>
                <a:gd name="T21" fmla="*/ 0 h 97"/>
                <a:gd name="T22" fmla="*/ 1600631784 w 97"/>
                <a:gd name="T23" fmla="*/ 28080330 h 97"/>
                <a:gd name="T24" fmla="*/ 2147483647 w 97"/>
                <a:gd name="T25" fmla="*/ 336974555 h 97"/>
                <a:gd name="T26" fmla="*/ 1712958402 w 97"/>
                <a:gd name="T27" fmla="*/ 758195398 h 97"/>
                <a:gd name="T28" fmla="*/ 1684878072 w 97"/>
                <a:gd name="T29" fmla="*/ 730115068 h 97"/>
                <a:gd name="T30" fmla="*/ 1600631784 w 97"/>
                <a:gd name="T31" fmla="*/ 28080330 h 97"/>
                <a:gd name="T32" fmla="*/ 2147483647 w 97"/>
                <a:gd name="T33" fmla="*/ 477381502 h 97"/>
                <a:gd name="T34" fmla="*/ 1825279721 w 97"/>
                <a:gd name="T35" fmla="*/ 926682675 h 97"/>
                <a:gd name="T36" fmla="*/ 1825279721 w 97"/>
                <a:gd name="T37" fmla="*/ 926682675 h 97"/>
                <a:gd name="T38" fmla="*/ 1656792444 w 97"/>
                <a:gd name="T39" fmla="*/ 1123250282 h 97"/>
                <a:gd name="T40" fmla="*/ 1656792444 w 97"/>
                <a:gd name="T41" fmla="*/ 1263657229 h 97"/>
                <a:gd name="T42" fmla="*/ 1600631784 w 97"/>
                <a:gd name="T43" fmla="*/ 1769119061 h 97"/>
                <a:gd name="T44" fmla="*/ 1684878072 w 97"/>
                <a:gd name="T45" fmla="*/ 1909526009 h 97"/>
                <a:gd name="T46" fmla="*/ 2147483647 w 97"/>
                <a:gd name="T47" fmla="*/ 2106093616 h 97"/>
                <a:gd name="T48" fmla="*/ 2147483647 w 97"/>
                <a:gd name="T49" fmla="*/ 1347898219 h 97"/>
                <a:gd name="T50" fmla="*/ 2147483647 w 97"/>
                <a:gd name="T51" fmla="*/ 477381502 h 97"/>
                <a:gd name="T52" fmla="*/ 2147483647 w 97"/>
                <a:gd name="T53" fmla="*/ 2147483647 h 97"/>
                <a:gd name="T54" fmla="*/ 1375983847 w 97"/>
                <a:gd name="T55" fmla="*/ 2147483647 h 97"/>
                <a:gd name="T56" fmla="*/ 1516385496 w 97"/>
                <a:gd name="T57" fmla="*/ 2147483647 h 97"/>
                <a:gd name="T58" fmla="*/ 1628712114 w 97"/>
                <a:gd name="T59" fmla="*/ 2078013286 h 97"/>
                <a:gd name="T60" fmla="*/ 2147483647 w 97"/>
                <a:gd name="T61" fmla="*/ 2147483647 h 97"/>
                <a:gd name="T62" fmla="*/ 1179410941 w 97"/>
                <a:gd name="T63" fmla="*/ 2147483647 h 97"/>
                <a:gd name="T64" fmla="*/ 28080330 w 97"/>
                <a:gd name="T65" fmla="*/ 1684878072 h 97"/>
                <a:gd name="T66" fmla="*/ 336974555 w 97"/>
                <a:gd name="T67" fmla="*/ 1600631784 h 97"/>
                <a:gd name="T68" fmla="*/ 505461832 w 97"/>
                <a:gd name="T69" fmla="*/ 1656792444 h 97"/>
                <a:gd name="T70" fmla="*/ 589708120 w 97"/>
                <a:gd name="T71" fmla="*/ 1628712114 h 97"/>
                <a:gd name="T72" fmla="*/ 1263657229 w 97"/>
                <a:gd name="T73" fmla="*/ 1965686668 h 97"/>
                <a:gd name="T74" fmla="*/ 1347898219 w 97"/>
                <a:gd name="T75" fmla="*/ 2106093616 h 97"/>
                <a:gd name="T76" fmla="*/ 1179410941 w 97"/>
                <a:gd name="T77" fmla="*/ 2147483647 h 97"/>
                <a:gd name="T78" fmla="*/ 0 w 97"/>
                <a:gd name="T79" fmla="*/ 1488305166 h 97"/>
                <a:gd name="T80" fmla="*/ 224647937 w 97"/>
                <a:gd name="T81" fmla="*/ 1432144507 h 97"/>
                <a:gd name="T82" fmla="*/ 0 w 97"/>
                <a:gd name="T83" fmla="*/ 1263657229 h 97"/>
                <a:gd name="T84" fmla="*/ 0 w 97"/>
                <a:gd name="T85" fmla="*/ 1347898219 h 97"/>
                <a:gd name="T86" fmla="*/ 0 w 97"/>
                <a:gd name="T87" fmla="*/ 1488305166 h 97"/>
                <a:gd name="T88" fmla="*/ 1460224836 w 97"/>
                <a:gd name="T89" fmla="*/ 1123250282 h 97"/>
                <a:gd name="T90" fmla="*/ 1123250282 w 97"/>
                <a:gd name="T91" fmla="*/ 1291737559 h 97"/>
                <a:gd name="T92" fmla="*/ 702029439 w 97"/>
                <a:gd name="T93" fmla="*/ 1460224836 h 97"/>
                <a:gd name="T94" fmla="*/ 702029439 w 97"/>
                <a:gd name="T95" fmla="*/ 1460224836 h 97"/>
                <a:gd name="T96" fmla="*/ 1347898219 w 97"/>
                <a:gd name="T97" fmla="*/ 1769119061 h 97"/>
                <a:gd name="T98" fmla="*/ 1404064177 w 97"/>
                <a:gd name="T99" fmla="*/ 1741038732 h 97"/>
                <a:gd name="T100" fmla="*/ 1460224836 w 97"/>
                <a:gd name="T101" fmla="*/ 1235576900 h 97"/>
                <a:gd name="T102" fmla="*/ 1460224836 w 97"/>
                <a:gd name="T103" fmla="*/ 1123250282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0" name="组合 38"/>
          <p:cNvGrpSpPr>
            <a:grpSpLocks/>
          </p:cNvGrpSpPr>
          <p:nvPr/>
        </p:nvGrpSpPr>
        <p:grpSpPr bwMode="auto">
          <a:xfrm>
            <a:off x="7469803" y="5518151"/>
            <a:ext cx="784123" cy="784225"/>
            <a:chOff x="0" y="0"/>
            <a:chExt cx="784512" cy="784512"/>
          </a:xfrm>
        </p:grpSpPr>
        <p:sp>
          <p:nvSpPr>
            <p:cNvPr id="2076" name="椭圆 3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77" name="任意多边形 40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46433 w 574972"/>
                <a:gd name="T1" fmla="*/ 412415 h 399845"/>
                <a:gd name="T2" fmla="*/ 58623 w 574972"/>
                <a:gd name="T3" fmla="*/ 410737 h 399845"/>
                <a:gd name="T4" fmla="*/ 116607 w 574972"/>
                <a:gd name="T5" fmla="*/ 357278 h 399845"/>
                <a:gd name="T6" fmla="*/ 141142 w 574972"/>
                <a:gd name="T7" fmla="*/ 338770 h 399845"/>
                <a:gd name="T8" fmla="*/ 259354 w 574972"/>
                <a:gd name="T9" fmla="*/ 226598 h 399845"/>
                <a:gd name="T10" fmla="*/ 171544 w 574972"/>
                <a:gd name="T11" fmla="*/ 412416 h 399845"/>
                <a:gd name="T12" fmla="*/ 177596 w 574972"/>
                <a:gd name="T13" fmla="*/ 300557 h 399845"/>
                <a:gd name="T14" fmla="*/ 216629 w 574972"/>
                <a:gd name="T15" fmla="*/ 267385 h 399845"/>
                <a:gd name="T16" fmla="*/ 252317 w 574972"/>
                <a:gd name="T17" fmla="*/ 233015 h 399845"/>
                <a:gd name="T18" fmla="*/ 284465 w 574972"/>
                <a:gd name="T19" fmla="*/ 216013 h 399845"/>
                <a:gd name="T20" fmla="*/ 296577 w 574972"/>
                <a:gd name="T21" fmla="*/ 230371 h 399845"/>
                <a:gd name="T22" fmla="*/ 327803 w 574972"/>
                <a:gd name="T23" fmla="*/ 264742 h 399845"/>
                <a:gd name="T24" fmla="*/ 354569 w 574972"/>
                <a:gd name="T25" fmla="*/ 272673 h 399845"/>
                <a:gd name="T26" fmla="*/ 372275 w 574972"/>
                <a:gd name="T27" fmla="*/ 256733 h 399845"/>
                <a:gd name="T28" fmla="*/ 284465 w 574972"/>
                <a:gd name="T29" fmla="*/ 412415 h 399845"/>
                <a:gd name="T30" fmla="*/ 485197 w 574972"/>
                <a:gd name="T31" fmla="*/ 143752 h 399845"/>
                <a:gd name="T32" fmla="*/ 397386 w 574972"/>
                <a:gd name="T33" fmla="*/ 412415 h 399845"/>
                <a:gd name="T34" fmla="*/ 400572 w 574972"/>
                <a:gd name="T35" fmla="*/ 226074 h 399845"/>
                <a:gd name="T36" fmla="*/ 438978 w 574972"/>
                <a:gd name="T37" fmla="*/ 190711 h 399845"/>
                <a:gd name="T38" fmla="*/ 485197 w 574972"/>
                <a:gd name="T39" fmla="*/ 143752 h 399845"/>
                <a:gd name="T40" fmla="*/ 510356 w 574972"/>
                <a:gd name="T41" fmla="*/ 0 h 399845"/>
                <a:gd name="T42" fmla="*/ 543813 w 574972"/>
                <a:gd name="T43" fmla="*/ 5288 h 399845"/>
                <a:gd name="T44" fmla="*/ 550505 w 574972"/>
                <a:gd name="T45" fmla="*/ 121620 h 399845"/>
                <a:gd name="T46" fmla="*/ 512587 w 574972"/>
                <a:gd name="T47" fmla="*/ 121620 h 399845"/>
                <a:gd name="T48" fmla="*/ 510356 w 574972"/>
                <a:gd name="T49" fmla="*/ 71385 h 399845"/>
                <a:gd name="T50" fmla="*/ 418908 w 574972"/>
                <a:gd name="T51" fmla="*/ 161278 h 399845"/>
                <a:gd name="T52" fmla="*/ 367607 w 574972"/>
                <a:gd name="T53" fmla="*/ 208869 h 399845"/>
                <a:gd name="T54" fmla="*/ 334150 w 574972"/>
                <a:gd name="T55" fmla="*/ 214157 h 399845"/>
                <a:gd name="T56" fmla="*/ 322997 w 574972"/>
                <a:gd name="T57" fmla="*/ 200937 h 399845"/>
                <a:gd name="T58" fmla="*/ 280619 w 574972"/>
                <a:gd name="T59" fmla="*/ 150703 h 399845"/>
                <a:gd name="T60" fmla="*/ 229318 w 574972"/>
                <a:gd name="T61" fmla="*/ 198293 h 399845"/>
                <a:gd name="T62" fmla="*/ 207013 w 574972"/>
                <a:gd name="T63" fmla="*/ 216800 h 399845"/>
                <a:gd name="T64" fmla="*/ 133408 w 574972"/>
                <a:gd name="T65" fmla="*/ 282898 h 399845"/>
                <a:gd name="T66" fmla="*/ 30806 w 574972"/>
                <a:gd name="T67" fmla="*/ 375436 h 399845"/>
                <a:gd name="T68" fmla="*/ 4040 w 574972"/>
                <a:gd name="T69" fmla="*/ 370148 h 399845"/>
                <a:gd name="T70" fmla="*/ 17423 w 574972"/>
                <a:gd name="T71" fmla="*/ 327844 h 399845"/>
                <a:gd name="T72" fmla="*/ 133408 w 574972"/>
                <a:gd name="T73" fmla="*/ 227376 h 399845"/>
                <a:gd name="T74" fmla="*/ 207013 w 574972"/>
                <a:gd name="T75" fmla="*/ 161278 h 399845"/>
                <a:gd name="T76" fmla="*/ 229318 w 574972"/>
                <a:gd name="T77" fmla="*/ 142771 h 399845"/>
                <a:gd name="T78" fmla="*/ 271697 w 574972"/>
                <a:gd name="T79" fmla="*/ 103112 h 399845"/>
                <a:gd name="T80" fmla="*/ 300693 w 574972"/>
                <a:gd name="T81" fmla="*/ 111044 h 399845"/>
                <a:gd name="T82" fmla="*/ 331919 w 574972"/>
                <a:gd name="T83" fmla="*/ 145414 h 399845"/>
                <a:gd name="T84" fmla="*/ 367607 w 574972"/>
                <a:gd name="T85" fmla="*/ 150703 h 399845"/>
                <a:gd name="T86" fmla="*/ 418908 w 574972"/>
                <a:gd name="T87" fmla="*/ 103112 h 399845"/>
                <a:gd name="T88" fmla="*/ 476899 w 574972"/>
                <a:gd name="T89" fmla="*/ 44946 h 399845"/>
                <a:gd name="T90" fmla="*/ 443442 w 574972"/>
                <a:gd name="T91" fmla="*/ 44946 h 399845"/>
                <a:gd name="T92" fmla="*/ 423369 w 574972"/>
                <a:gd name="T93" fmla="*/ 21151 h 399845"/>
                <a:gd name="T94" fmla="*/ 436752 w 574972"/>
                <a:gd name="T95" fmla="*/ 2644 h 3998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4972"/>
                <a:gd name="T145" fmla="*/ 0 h 399845"/>
                <a:gd name="T146" fmla="*/ 574972 w 574972"/>
                <a:gd name="T147" fmla="*/ 399845 h 3998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3" name="组合 41"/>
          <p:cNvGrpSpPr>
            <a:grpSpLocks/>
          </p:cNvGrpSpPr>
          <p:nvPr/>
        </p:nvGrpSpPr>
        <p:grpSpPr bwMode="auto">
          <a:xfrm>
            <a:off x="3949186" y="5518151"/>
            <a:ext cx="784123" cy="784225"/>
            <a:chOff x="0" y="0"/>
            <a:chExt cx="784512" cy="784512"/>
          </a:xfrm>
        </p:grpSpPr>
        <p:sp>
          <p:nvSpPr>
            <p:cNvPr id="2074" name="椭圆 42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75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110567239 w 94"/>
                <a:gd name="T1" fmla="*/ 587114815 h 81"/>
                <a:gd name="T2" fmla="*/ 1271544273 w 94"/>
                <a:gd name="T3" fmla="*/ 587114815 h 81"/>
                <a:gd name="T4" fmla="*/ 1382116769 w 94"/>
                <a:gd name="T5" fmla="*/ 494415401 h 81"/>
                <a:gd name="T6" fmla="*/ 2017886277 w 94"/>
                <a:gd name="T7" fmla="*/ 0 h 81"/>
                <a:gd name="T8" fmla="*/ 2017886277 w 94"/>
                <a:gd name="T9" fmla="*/ 1019726901 h 81"/>
                <a:gd name="T10" fmla="*/ 2017886277 w 94"/>
                <a:gd name="T11" fmla="*/ 2039453803 h 81"/>
                <a:gd name="T12" fmla="*/ 1382116769 w 94"/>
                <a:gd name="T13" fmla="*/ 1514142303 h 81"/>
                <a:gd name="T14" fmla="*/ 1271544273 w 94"/>
                <a:gd name="T15" fmla="*/ 1452338988 h 81"/>
                <a:gd name="T16" fmla="*/ 912198119 w 94"/>
                <a:gd name="T17" fmla="*/ 1452338988 h 81"/>
                <a:gd name="T18" fmla="*/ 1105693415 w 94"/>
                <a:gd name="T19" fmla="*/ 2147483647 h 81"/>
                <a:gd name="T20" fmla="*/ 1243905092 w 94"/>
                <a:gd name="T21" fmla="*/ 2147483647 h 81"/>
                <a:gd name="T22" fmla="*/ 1243905092 w 94"/>
                <a:gd name="T23" fmla="*/ 2147483647 h 81"/>
                <a:gd name="T24" fmla="*/ 1188621473 w 94"/>
                <a:gd name="T25" fmla="*/ 2147483647 h 81"/>
                <a:gd name="T26" fmla="*/ 580491146 w 94"/>
                <a:gd name="T27" fmla="*/ 2147483647 h 81"/>
                <a:gd name="T28" fmla="*/ 304067792 w 94"/>
                <a:gd name="T29" fmla="*/ 1452338988 h 81"/>
                <a:gd name="T30" fmla="*/ 110567239 w 94"/>
                <a:gd name="T31" fmla="*/ 1452338988 h 81"/>
                <a:gd name="T32" fmla="*/ 110567239 w 94"/>
                <a:gd name="T33" fmla="*/ 587114815 h 81"/>
                <a:gd name="T34" fmla="*/ 2147483647 w 94"/>
                <a:gd name="T35" fmla="*/ 710721445 h 81"/>
                <a:gd name="T36" fmla="*/ 2147483647 w 94"/>
                <a:gd name="T37" fmla="*/ 1019726901 h 81"/>
                <a:gd name="T38" fmla="*/ 2147483647 w 94"/>
                <a:gd name="T39" fmla="*/ 1328737917 h 81"/>
                <a:gd name="T40" fmla="*/ 2147483647 w 94"/>
                <a:gd name="T41" fmla="*/ 2039453803 h 81"/>
                <a:gd name="T42" fmla="*/ 2147483647 w 94"/>
                <a:gd name="T43" fmla="*/ 2039453803 h 81"/>
                <a:gd name="T44" fmla="*/ 2147483647 w 94"/>
                <a:gd name="T45" fmla="*/ 0 h 81"/>
                <a:gd name="T46" fmla="*/ 2147483647 w 94"/>
                <a:gd name="T47" fmla="*/ 0 h 81"/>
                <a:gd name="T48" fmla="*/ 2147483647 w 94"/>
                <a:gd name="T49" fmla="*/ 710721445 h 81"/>
                <a:gd name="T50" fmla="*/ 1271544273 w 94"/>
                <a:gd name="T51" fmla="*/ 1514142303 h 81"/>
                <a:gd name="T52" fmla="*/ 1022765358 w 94"/>
                <a:gd name="T53" fmla="*/ 1514142303 h 81"/>
                <a:gd name="T54" fmla="*/ 1105693415 w 94"/>
                <a:gd name="T55" fmla="*/ 1884951074 h 81"/>
                <a:gd name="T56" fmla="*/ 1188621473 w 94"/>
                <a:gd name="T57" fmla="*/ 1884951074 h 81"/>
                <a:gd name="T58" fmla="*/ 1188621473 w 94"/>
                <a:gd name="T59" fmla="*/ 1761350004 h 81"/>
                <a:gd name="T60" fmla="*/ 1271544273 w 94"/>
                <a:gd name="T61" fmla="*/ 1514142303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6" name="组合 44"/>
          <p:cNvGrpSpPr>
            <a:grpSpLocks/>
          </p:cNvGrpSpPr>
          <p:nvPr/>
        </p:nvGrpSpPr>
        <p:grpSpPr bwMode="auto">
          <a:xfrm>
            <a:off x="2190465" y="5518151"/>
            <a:ext cx="784123" cy="784225"/>
            <a:chOff x="0" y="0"/>
            <a:chExt cx="784512" cy="784512"/>
          </a:xfrm>
        </p:grpSpPr>
        <p:sp>
          <p:nvSpPr>
            <p:cNvPr id="2072" name="椭圆 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73" name="任意多边形 46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119" name="组合 47"/>
          <p:cNvGrpSpPr>
            <a:grpSpLocks/>
          </p:cNvGrpSpPr>
          <p:nvPr/>
        </p:nvGrpSpPr>
        <p:grpSpPr bwMode="auto">
          <a:xfrm>
            <a:off x="9230112" y="5518151"/>
            <a:ext cx="784123" cy="784225"/>
            <a:chOff x="0" y="0"/>
            <a:chExt cx="784512" cy="784512"/>
          </a:xfrm>
        </p:grpSpPr>
        <p:sp>
          <p:nvSpPr>
            <p:cNvPr id="2070" name="椭圆 48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71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1676615797 w 52"/>
                <a:gd name="T1" fmla="*/ 2147483647 h 69"/>
                <a:gd name="T2" fmla="*/ 1411889434 w 52"/>
                <a:gd name="T3" fmla="*/ 2147483647 h 69"/>
                <a:gd name="T4" fmla="*/ 1411889434 w 52"/>
                <a:gd name="T5" fmla="*/ 2147483647 h 69"/>
                <a:gd name="T6" fmla="*/ 1191281918 w 52"/>
                <a:gd name="T7" fmla="*/ 2147483647 h 69"/>
                <a:gd name="T8" fmla="*/ 661822550 w 52"/>
                <a:gd name="T9" fmla="*/ 1276224885 h 69"/>
                <a:gd name="T10" fmla="*/ 705941396 w 52"/>
                <a:gd name="T11" fmla="*/ 1012178128 h 69"/>
                <a:gd name="T12" fmla="*/ 705941396 w 52"/>
                <a:gd name="T13" fmla="*/ 1012178128 h 69"/>
                <a:gd name="T14" fmla="*/ 794185731 w 52"/>
                <a:gd name="T15" fmla="*/ 748131371 h 69"/>
                <a:gd name="T16" fmla="*/ 485333879 w 52"/>
                <a:gd name="T17" fmla="*/ 264046757 h 69"/>
                <a:gd name="T18" fmla="*/ 308851852 w 52"/>
                <a:gd name="T19" fmla="*/ 264046757 h 69"/>
                <a:gd name="T20" fmla="*/ 44118846 w 52"/>
                <a:gd name="T21" fmla="*/ 616111310 h 69"/>
                <a:gd name="T22" fmla="*/ 0 w 52"/>
                <a:gd name="T23" fmla="*/ 924166965 h 69"/>
                <a:gd name="T24" fmla="*/ 485333879 w 52"/>
                <a:gd name="T25" fmla="*/ 1980353991 h 69"/>
                <a:gd name="T26" fmla="*/ 1147163071 w 52"/>
                <a:gd name="T27" fmla="*/ 2147483647 h 69"/>
                <a:gd name="T28" fmla="*/ 1411889434 w 52"/>
                <a:gd name="T29" fmla="*/ 2147483647 h 69"/>
                <a:gd name="T30" fmla="*/ 1853104467 w 52"/>
                <a:gd name="T31" fmla="*/ 2147483647 h 69"/>
                <a:gd name="T32" fmla="*/ 1941348802 w 52"/>
                <a:gd name="T33" fmla="*/ 2147483647 h 69"/>
                <a:gd name="T34" fmla="*/ 1676615797 w 52"/>
                <a:gd name="T35" fmla="*/ 2147483647 h 69"/>
                <a:gd name="T36" fmla="*/ 2147483647 w 52"/>
                <a:gd name="T37" fmla="*/ 2147483647 h 69"/>
                <a:gd name="T38" fmla="*/ 1941348802 w 52"/>
                <a:gd name="T39" fmla="*/ 2147483647 h 69"/>
                <a:gd name="T40" fmla="*/ 1853104467 w 52"/>
                <a:gd name="T41" fmla="*/ 2112374053 h 69"/>
                <a:gd name="T42" fmla="*/ 1764860132 w 52"/>
                <a:gd name="T43" fmla="*/ 2112374053 h 69"/>
                <a:gd name="T44" fmla="*/ 1720741286 w 52"/>
                <a:gd name="T45" fmla="*/ 2147483647 h 69"/>
                <a:gd name="T46" fmla="*/ 2073711984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882430066 w 52"/>
                <a:gd name="T55" fmla="*/ 748131371 h 69"/>
                <a:gd name="T56" fmla="*/ 1014793248 w 52"/>
                <a:gd name="T57" fmla="*/ 792140270 h 69"/>
                <a:gd name="T58" fmla="*/ 1058918736 w 52"/>
                <a:gd name="T59" fmla="*/ 748131371 h 69"/>
                <a:gd name="T60" fmla="*/ 1103037583 w 52"/>
                <a:gd name="T61" fmla="*/ 616111310 h 69"/>
                <a:gd name="T62" fmla="*/ 750066885 w 52"/>
                <a:gd name="T63" fmla="*/ 44008898 h 69"/>
                <a:gd name="T64" fmla="*/ 661822550 w 52"/>
                <a:gd name="T65" fmla="*/ 0 h 69"/>
                <a:gd name="T66" fmla="*/ 573578215 w 52"/>
                <a:gd name="T67" fmla="*/ 44008898 h 69"/>
                <a:gd name="T68" fmla="*/ 573578215 w 52"/>
                <a:gd name="T69" fmla="*/ 176028960 h 69"/>
                <a:gd name="T70" fmla="*/ 882430066 w 52"/>
                <a:gd name="T71" fmla="*/ 748131371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217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13" dur="1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60000" y="4920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13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73229 0.64746 " pathEditMode="relative" rAng="0" ptsTypes="AA">
                                      <p:cBhvr>
                                        <p:cTn id="18" dur="18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60000" y="324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0" dur="18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23" dur="9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00" y="281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5" dur="9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7323 0.64745 " pathEditMode="relative" rAng="0" ptsTypes="AA">
                                      <p:cBhvr>
                                        <p:cTn id="28" dur="1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60000" y="3240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0" dur="13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7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37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18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4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4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44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3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42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 tmFilter="0,0; .5, 1; 1, 1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75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75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75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75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75" decel="100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6" repeatCount="indefinite" fill="hold" display="1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3"/>
                </p:tgtEl>
              </p:cMediaNode>
            </p:audio>
          </p:childTnLst>
        </p:cTn>
      </p:par>
    </p:tnLst>
    <p:bldLst>
      <p:bldP spid="3077" grpId="0" bldLvl="0" animBg="1" autoUpdateAnimBg="0"/>
      <p:bldP spid="3077" grpId="1" bldLvl="0" animBg="1" autoUpdateAnimBg="0"/>
      <p:bldP spid="3078" grpId="0" bldLvl="0" animBg="1" autoUpdateAnimBg="0"/>
      <p:bldP spid="3078" grpId="1" bldLvl="0" animBg="1" autoUpdateAnimBg="0"/>
      <p:bldP spid="3079" grpId="0" bldLvl="0" animBg="1" autoUpdateAnimBg="0"/>
      <p:bldP spid="3079" grpId="1" bldLvl="0" animBg="1" autoUpdateAnimBg="0"/>
      <p:bldP spid="3080" grpId="0" bldLvl="0" animBg="1" autoUpdateAnimBg="0"/>
      <p:bldP spid="3080" grpId="1" bldLvl="0" animBg="1" autoUpdateAnimBg="0"/>
      <p:bldP spid="3102" grpId="0" bldLvl="0" autoUpdateAnimBg="0"/>
      <p:bldP spid="3104" grpId="0" bldLvl="0" autoUpdateAnimBg="0"/>
      <p:bldP spid="3106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B4825-02EC-4486-A485-CB50355688F3}" type="slidenum">
              <a:rPr lang="zh-CN" altLang="en-US"/>
              <a:pPr>
                <a:defRPr/>
              </a:pPr>
              <a:t>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6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0" y="3754438"/>
            <a:ext cx="12190413" cy="10223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2293" name="组合 1"/>
          <p:cNvGrpSpPr>
            <a:grpSpLocks/>
          </p:cNvGrpSpPr>
          <p:nvPr/>
        </p:nvGrpSpPr>
        <p:grpSpPr bwMode="auto">
          <a:xfrm>
            <a:off x="1523802" y="1466851"/>
            <a:ext cx="2111100" cy="2112963"/>
            <a:chOff x="0" y="0"/>
            <a:chExt cx="1582738" cy="1584325"/>
          </a:xfrm>
        </p:grpSpPr>
        <p:sp>
          <p:nvSpPr>
            <p:cNvPr id="11288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289" name="椭圆 31"/>
            <p:cNvSpPr>
              <a:spLocks noChangeArrowheads="1"/>
            </p:cNvSpPr>
            <p:nvPr/>
          </p:nvSpPr>
          <p:spPr bwMode="auto">
            <a:xfrm rot="20812041" flipH="1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2296" name="Rectangle 60"/>
          <p:cNvSpPr>
            <a:spLocks noChangeArrowheads="1"/>
          </p:cNvSpPr>
          <p:nvPr/>
        </p:nvSpPr>
        <p:spPr bwMode="auto">
          <a:xfrm>
            <a:off x="4525374" y="1639888"/>
            <a:ext cx="201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Nickel Lee</a:t>
            </a:r>
          </a:p>
        </p:txBody>
      </p:sp>
      <p:sp>
        <p:nvSpPr>
          <p:cNvPr id="12297" name="矩形 3"/>
          <p:cNvSpPr>
            <a:spLocks noChangeArrowheads="1"/>
          </p:cNvSpPr>
          <p:nvPr/>
        </p:nvSpPr>
        <p:spPr bwMode="auto">
          <a:xfrm>
            <a:off x="4820611" y="563563"/>
            <a:ext cx="18269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核心成员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2298" name="组合 52"/>
          <p:cNvGrpSpPr>
            <a:grpSpLocks/>
          </p:cNvGrpSpPr>
          <p:nvPr/>
        </p:nvGrpSpPr>
        <p:grpSpPr bwMode="auto">
          <a:xfrm>
            <a:off x="4261884" y="619125"/>
            <a:ext cx="263491" cy="393700"/>
            <a:chOff x="0" y="0"/>
            <a:chExt cx="213756" cy="427512"/>
          </a:xfrm>
        </p:grpSpPr>
        <p:sp>
          <p:nvSpPr>
            <p:cNvPr id="11286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1" name="文本框 37"/>
          <p:cNvSpPr>
            <a:spLocks noChangeArrowheads="1"/>
          </p:cNvSpPr>
          <p:nvPr/>
        </p:nvSpPr>
        <p:spPr bwMode="auto">
          <a:xfrm>
            <a:off x="6726950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The Founder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2302" name="矩形 56"/>
          <p:cNvSpPr>
            <a:spLocks noChangeArrowheads="1"/>
          </p:cNvSpPr>
          <p:nvPr/>
        </p:nvSpPr>
        <p:spPr bwMode="auto">
          <a:xfrm>
            <a:off x="4525375" y="2106614"/>
            <a:ext cx="9031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rPr>
              <a:t>公司职务</a:t>
            </a:r>
            <a:endParaRPr 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Calibri" pitchFamily="34" charset="0"/>
            </a:endParaRPr>
          </a:p>
        </p:txBody>
      </p:sp>
      <p:sp>
        <p:nvSpPr>
          <p:cNvPr id="12303" name="矩形 47"/>
          <p:cNvSpPr>
            <a:spLocks noChangeArrowheads="1"/>
          </p:cNvSpPr>
          <p:nvPr/>
        </p:nvSpPr>
        <p:spPr bwMode="auto">
          <a:xfrm>
            <a:off x="4525374" y="2505075"/>
            <a:ext cx="626028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点击录入人物的综合描述介绍，点击录入人物的综合描述介绍，点击录入人物的综合描述介绍，点击录入人物的综合描述介绍，点击录入人物的综合描述介绍，点击录入人物的综合描述介绍。</a:t>
            </a:r>
          </a:p>
        </p:txBody>
      </p:sp>
      <p:sp>
        <p:nvSpPr>
          <p:cNvPr id="12304" name="矩形 47"/>
          <p:cNvSpPr>
            <a:spLocks noChangeArrowheads="1"/>
          </p:cNvSpPr>
          <p:nvPr/>
        </p:nvSpPr>
        <p:spPr bwMode="auto">
          <a:xfrm>
            <a:off x="2007927" y="3959226"/>
            <a:ext cx="83491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点击录入人物的名言及座右铭，点击录入人物的名言及座右铭，点击录入人物的名言及座右铭，点击录入人物的名言及座右铭，点击录入人物的名言及座右铭，点击录入人物的名言及座右铭。</a:t>
            </a:r>
          </a:p>
        </p:txBody>
      </p:sp>
      <p:pic>
        <p:nvPicPr>
          <p:cNvPr id="12305" name="图片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9" t="15799" r="24933" b="59325"/>
          <a:stretch>
            <a:fillRect/>
          </a:stretch>
        </p:blipFill>
        <p:spPr bwMode="auto">
          <a:xfrm>
            <a:off x="1434913" y="3754438"/>
            <a:ext cx="5857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图片 46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59325" r="48909" b="15799"/>
          <a:stretch>
            <a:fillRect/>
          </a:stretch>
        </p:blipFill>
        <p:spPr bwMode="auto">
          <a:xfrm>
            <a:off x="10158678" y="4232275"/>
            <a:ext cx="5872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矩形 47"/>
          <p:cNvSpPr>
            <a:spLocks noChangeArrowheads="1"/>
          </p:cNvSpPr>
          <p:nvPr/>
        </p:nvSpPr>
        <p:spPr bwMode="auto">
          <a:xfrm>
            <a:off x="1374597" y="5003800"/>
            <a:ext cx="23714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1998.9</a:t>
            </a:r>
          </a:p>
        </p:txBody>
      </p:sp>
      <p:sp>
        <p:nvSpPr>
          <p:cNvPr id="12308" name="矩形 47"/>
          <p:cNvSpPr>
            <a:spLocks noChangeArrowheads="1"/>
          </p:cNvSpPr>
          <p:nvPr/>
        </p:nvSpPr>
        <p:spPr bwMode="auto">
          <a:xfrm>
            <a:off x="1365072" y="5384801"/>
            <a:ext cx="3087286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12309" name="矩形 60"/>
          <p:cNvSpPr>
            <a:spLocks noChangeArrowheads="1"/>
          </p:cNvSpPr>
          <p:nvPr/>
        </p:nvSpPr>
        <p:spPr bwMode="auto">
          <a:xfrm>
            <a:off x="4615850" y="5003800"/>
            <a:ext cx="23714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2005-2010</a:t>
            </a:r>
          </a:p>
        </p:txBody>
      </p:sp>
      <p:sp>
        <p:nvSpPr>
          <p:cNvPr id="12310" name="矩形 47"/>
          <p:cNvSpPr>
            <a:spLocks noChangeArrowheads="1"/>
          </p:cNvSpPr>
          <p:nvPr/>
        </p:nvSpPr>
        <p:spPr bwMode="auto">
          <a:xfrm>
            <a:off x="4606325" y="5384801"/>
            <a:ext cx="3087286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12311" name="矩形 76"/>
          <p:cNvSpPr>
            <a:spLocks noChangeArrowheads="1"/>
          </p:cNvSpPr>
          <p:nvPr/>
        </p:nvSpPr>
        <p:spPr bwMode="auto">
          <a:xfrm>
            <a:off x="7857103" y="5003800"/>
            <a:ext cx="23714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2012.9</a:t>
            </a:r>
          </a:p>
        </p:txBody>
      </p:sp>
      <p:sp>
        <p:nvSpPr>
          <p:cNvPr id="12312" name="矩形 47"/>
          <p:cNvSpPr>
            <a:spLocks noChangeArrowheads="1"/>
          </p:cNvSpPr>
          <p:nvPr/>
        </p:nvSpPr>
        <p:spPr bwMode="auto">
          <a:xfrm>
            <a:off x="7847578" y="5384801"/>
            <a:ext cx="3087286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4218397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85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4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4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4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 autoUpdateAnimBg="0"/>
      <p:bldP spid="12296" grpId="0" bldLvl="0" autoUpdateAnimBg="0"/>
      <p:bldP spid="12297" grpId="0" bldLvl="0" autoUpdateAnimBg="0"/>
      <p:bldP spid="12301" grpId="0" bldLvl="0" autoUpdateAnimBg="0"/>
      <p:bldP spid="12302" grpId="0" bldLvl="0" autoUpdateAnimBg="0"/>
      <p:bldP spid="12303" grpId="0" bldLvl="0" autoUpdateAnimBg="0"/>
      <p:bldP spid="12304" grpId="0" bldLvl="0" autoUpdateAnimBg="0"/>
      <p:bldP spid="12307" grpId="0" bldLvl="0" autoUpdateAnimBg="0"/>
      <p:bldP spid="12308" grpId="0" bldLvl="0" autoUpdateAnimBg="0"/>
      <p:bldP spid="12309" grpId="0" bldLvl="0" autoUpdateAnimBg="0"/>
      <p:bldP spid="12310" grpId="0" bldLvl="0" autoUpdateAnimBg="0"/>
      <p:bldP spid="12311" grpId="0" bldLvl="0" autoUpdateAnimBg="0"/>
      <p:bldP spid="1231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08DFF-81CC-4AA0-B115-1665385D4FB5}" type="slidenum">
              <a:rPr lang="zh-CN" altLang="en-US"/>
              <a:pPr>
                <a:defRPr/>
              </a:pPr>
              <a:t>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29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3316" name="燕尾形箭头 2"/>
          <p:cNvSpPr>
            <a:spLocks noChangeArrowheads="1"/>
          </p:cNvSpPr>
          <p:nvPr/>
        </p:nvSpPr>
        <p:spPr bwMode="auto">
          <a:xfrm>
            <a:off x="1438088" y="3624263"/>
            <a:ext cx="9404714" cy="22860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4779341" y="3654425"/>
            <a:ext cx="166665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7274567" y="3654425"/>
            <a:ext cx="166665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9753919" y="3654425"/>
            <a:ext cx="166665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2298401" y="3654425"/>
            <a:ext cx="166666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grpSp>
        <p:nvGrpSpPr>
          <p:cNvPr id="13321" name="组合 12"/>
          <p:cNvGrpSpPr>
            <a:grpSpLocks/>
          </p:cNvGrpSpPr>
          <p:nvPr/>
        </p:nvGrpSpPr>
        <p:grpSpPr bwMode="auto">
          <a:xfrm>
            <a:off x="4377755" y="2416176"/>
            <a:ext cx="961900" cy="962025"/>
            <a:chOff x="0" y="0"/>
            <a:chExt cx="962021" cy="962021"/>
          </a:xfrm>
        </p:grpSpPr>
        <p:sp>
          <p:nvSpPr>
            <p:cNvPr id="12319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2012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13324" name="组合 4"/>
          <p:cNvGrpSpPr>
            <a:grpSpLocks/>
          </p:cNvGrpSpPr>
          <p:nvPr/>
        </p:nvGrpSpPr>
        <p:grpSpPr bwMode="auto">
          <a:xfrm>
            <a:off x="1950954" y="2668858"/>
            <a:ext cx="853623" cy="461665"/>
            <a:chOff x="54145" y="252681"/>
            <a:chExt cx="853730" cy="461663"/>
          </a:xfrm>
        </p:grpSpPr>
        <p:sp>
          <p:nvSpPr>
            <p:cNvPr id="12318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6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2011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13327" name="组合 14"/>
          <p:cNvGrpSpPr>
            <a:grpSpLocks/>
          </p:cNvGrpSpPr>
          <p:nvPr/>
        </p:nvGrpSpPr>
        <p:grpSpPr bwMode="auto">
          <a:xfrm>
            <a:off x="9355507" y="2416176"/>
            <a:ext cx="961900" cy="962025"/>
            <a:chOff x="0" y="0"/>
            <a:chExt cx="962021" cy="962021"/>
          </a:xfrm>
        </p:grpSpPr>
        <p:sp>
          <p:nvSpPr>
            <p:cNvPr id="12317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2014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13330" name="组合 13"/>
          <p:cNvGrpSpPr>
            <a:grpSpLocks/>
          </p:cNvGrpSpPr>
          <p:nvPr/>
        </p:nvGrpSpPr>
        <p:grpSpPr bwMode="auto">
          <a:xfrm>
            <a:off x="6928706" y="2697132"/>
            <a:ext cx="853623" cy="461665"/>
            <a:chOff x="54145" y="280955"/>
            <a:chExt cx="853730" cy="461663"/>
          </a:xfrm>
        </p:grpSpPr>
        <p:sp>
          <p:nvSpPr>
            <p:cNvPr id="12316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6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2013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695230" y="4149725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384120" y="4538663"/>
            <a:ext cx="193649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4796801" y="563563"/>
            <a:ext cx="182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发展历程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6704727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</a:t>
            </a:r>
            <a:r>
              <a:rPr lang="zh-CN" altLang="en-US" sz="1600">
                <a:solidFill>
                  <a:schemeClr val="bg1"/>
                </a:solidFill>
                <a:sym typeface="Arial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History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3337" name="组合 37"/>
          <p:cNvGrpSpPr>
            <a:grpSpLocks/>
          </p:cNvGrpSpPr>
          <p:nvPr/>
        </p:nvGrpSpPr>
        <p:grpSpPr bwMode="auto">
          <a:xfrm>
            <a:off x="4252360" y="619125"/>
            <a:ext cx="263491" cy="393700"/>
            <a:chOff x="0" y="0"/>
            <a:chExt cx="213756" cy="427512"/>
          </a:xfrm>
        </p:grpSpPr>
        <p:sp>
          <p:nvSpPr>
            <p:cNvPr id="12314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336502" y="1562101"/>
            <a:ext cx="957772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4179344" y="4149725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3868234" y="4538663"/>
            <a:ext cx="193649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6704728" y="4149725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6392031" y="4538663"/>
            <a:ext cx="193649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9098366" y="4149725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8785669" y="4538663"/>
            <a:ext cx="193649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704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 autoUpdateAnimBg="0"/>
      <p:bldP spid="13317" grpId="0" bldLvl="0" animBg="1" autoUpdateAnimBg="0"/>
      <p:bldP spid="13318" grpId="0" bldLvl="0" animBg="1" autoUpdateAnimBg="0"/>
      <p:bldP spid="13319" grpId="0" bldLvl="0" animBg="1" autoUpdateAnimBg="0"/>
      <p:bldP spid="13320" grpId="0" bldLvl="0" animBg="1" autoUpdateAnimBg="0"/>
      <p:bldP spid="13333" grpId="0" bldLvl="0" autoUpdateAnimBg="0"/>
      <p:bldP spid="13334" grpId="0" bldLvl="0" autoUpdateAnimBg="0"/>
      <p:bldP spid="13335" grpId="0" bldLvl="0" autoUpdateAnimBg="0"/>
      <p:bldP spid="13336" grpId="0" bldLvl="0" autoUpdateAnimBg="0"/>
      <p:bldP spid="13340" grpId="0" bldLvl="0" autoUpdateAnimBg="0"/>
      <p:bldP spid="13341" grpId="0" bldLvl="0" autoUpdateAnimBg="0"/>
      <p:bldP spid="13342" grpId="0" bldLvl="0" autoUpdateAnimBg="0"/>
      <p:bldP spid="13343" grpId="0" bldLvl="0" autoUpdateAnimBg="0"/>
      <p:bldP spid="13344" grpId="0" bldLvl="0" autoUpdateAnimBg="0"/>
      <p:bldP spid="13345" grpId="0" bldLvl="0" autoUpdateAnimBg="0"/>
      <p:bldP spid="1334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34BDC-23F5-4FAA-BA61-0327A4BCF0C5}" type="slidenum">
              <a:rPr lang="zh-CN" altLang="en-US"/>
              <a:pPr>
                <a:defRPr/>
              </a:pPr>
              <a:t>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1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4088868" y="563563"/>
            <a:ext cx="22444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企业大事记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4341" name="文本框 37"/>
          <p:cNvSpPr>
            <a:spLocks noChangeArrowheads="1"/>
          </p:cNvSpPr>
          <p:nvPr/>
        </p:nvSpPr>
        <p:spPr bwMode="auto">
          <a:xfrm>
            <a:off x="6352348" y="809625"/>
            <a:ext cx="294284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</a:t>
            </a:r>
            <a:r>
              <a:rPr lang="zh-CN" altLang="en-US" sz="1600">
                <a:solidFill>
                  <a:schemeClr val="bg1"/>
                </a:solidFill>
                <a:sym typeface="Arial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History</a:t>
            </a:r>
            <a:r>
              <a:rPr lang="zh-CN" altLang="en-US" sz="1600">
                <a:solidFill>
                  <a:schemeClr val="bg1"/>
                </a:solidFill>
                <a:sym typeface="Arial" pitchFamily="34" charset="0"/>
              </a:rPr>
              <a:t> T</a:t>
            </a:r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imeline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4342" name="组合 3"/>
          <p:cNvGrpSpPr>
            <a:grpSpLocks/>
          </p:cNvGrpSpPr>
          <p:nvPr/>
        </p:nvGrpSpPr>
        <p:grpSpPr bwMode="auto">
          <a:xfrm>
            <a:off x="3542839" y="619125"/>
            <a:ext cx="263491" cy="393700"/>
            <a:chOff x="0" y="0"/>
            <a:chExt cx="213756" cy="427512"/>
          </a:xfrm>
        </p:grpSpPr>
        <p:sp>
          <p:nvSpPr>
            <p:cNvPr id="13408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9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5" name="Oval 16"/>
          <p:cNvSpPr>
            <a:spLocks noChangeArrowheads="1"/>
          </p:cNvSpPr>
          <p:nvPr/>
        </p:nvSpPr>
        <p:spPr bwMode="auto">
          <a:xfrm flipH="1" flipV="1">
            <a:off x="6042827" y="3275014"/>
            <a:ext cx="136507" cy="134937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4346" name="Group 2"/>
          <p:cNvGrpSpPr>
            <a:grpSpLocks/>
          </p:cNvGrpSpPr>
          <p:nvPr/>
        </p:nvGrpSpPr>
        <p:grpSpPr bwMode="auto">
          <a:xfrm flipH="1" flipV="1">
            <a:off x="6092033" y="3409951"/>
            <a:ext cx="36508" cy="1552575"/>
            <a:chOff x="0" y="0"/>
            <a:chExt cx="36214" cy="1552769"/>
          </a:xfrm>
        </p:grpSpPr>
        <p:sp>
          <p:nvSpPr>
            <p:cNvPr id="13406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7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9" name="Group 3"/>
          <p:cNvGrpSpPr>
            <a:grpSpLocks/>
          </p:cNvGrpSpPr>
          <p:nvPr/>
        </p:nvGrpSpPr>
        <p:grpSpPr bwMode="auto">
          <a:xfrm flipH="1" flipV="1">
            <a:off x="6092033" y="1903413"/>
            <a:ext cx="36508" cy="1371600"/>
            <a:chOff x="0" y="0"/>
            <a:chExt cx="36214" cy="1371599"/>
          </a:xfrm>
        </p:grpSpPr>
        <p:sp>
          <p:nvSpPr>
            <p:cNvPr id="13404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5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2" name="Oval 40"/>
          <p:cNvSpPr>
            <a:spLocks noChangeArrowheads="1"/>
          </p:cNvSpPr>
          <p:nvPr/>
        </p:nvSpPr>
        <p:spPr bwMode="auto">
          <a:xfrm flipH="1" flipV="1">
            <a:off x="6042827" y="4954589"/>
            <a:ext cx="136507" cy="134937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53" name="Oval 41"/>
          <p:cNvSpPr>
            <a:spLocks noChangeArrowheads="1"/>
          </p:cNvSpPr>
          <p:nvPr/>
        </p:nvSpPr>
        <p:spPr bwMode="auto">
          <a:xfrm flipH="1" flipV="1">
            <a:off x="6042827" y="1766889"/>
            <a:ext cx="136507" cy="136525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4354" name="Group 1"/>
          <p:cNvGrpSpPr>
            <a:grpSpLocks/>
          </p:cNvGrpSpPr>
          <p:nvPr/>
        </p:nvGrpSpPr>
        <p:grpSpPr bwMode="auto">
          <a:xfrm flipH="1" flipV="1">
            <a:off x="6092033" y="5091114"/>
            <a:ext cx="36508" cy="1766887"/>
            <a:chOff x="0" y="0"/>
            <a:chExt cx="36214" cy="1767391"/>
          </a:xfrm>
        </p:grpSpPr>
        <p:sp>
          <p:nvSpPr>
            <p:cNvPr id="13402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3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7" name="Isosceles Triangle 58"/>
          <p:cNvSpPr>
            <a:spLocks noChangeArrowheads="1"/>
          </p:cNvSpPr>
          <p:nvPr/>
        </p:nvSpPr>
        <p:spPr bwMode="auto">
          <a:xfrm rot="5400000" flipH="1" flipV="1">
            <a:off x="5900759" y="4958564"/>
            <a:ext cx="69850" cy="115872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58" name="Isosceles Triangle 59"/>
          <p:cNvSpPr>
            <a:spLocks noChangeArrowheads="1"/>
          </p:cNvSpPr>
          <p:nvPr/>
        </p:nvSpPr>
        <p:spPr bwMode="auto">
          <a:xfrm rot="16200000" flipV="1">
            <a:off x="6233297" y="3286133"/>
            <a:ext cx="69850" cy="11746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59" name="Isosceles Triangle 60"/>
          <p:cNvSpPr>
            <a:spLocks noChangeArrowheads="1"/>
          </p:cNvSpPr>
          <p:nvPr/>
        </p:nvSpPr>
        <p:spPr bwMode="auto">
          <a:xfrm rot="5400000" flipH="1" flipV="1">
            <a:off x="5901553" y="1779596"/>
            <a:ext cx="68263" cy="115872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60" name="TextBox 157"/>
          <p:cNvSpPr>
            <a:spLocks noChangeArrowheads="1"/>
          </p:cNvSpPr>
          <p:nvPr/>
        </p:nvSpPr>
        <p:spPr bwMode="auto">
          <a:xfrm>
            <a:off x="4631722" y="1835150"/>
            <a:ext cx="93332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Arial Black" pitchFamily="34" charset="0"/>
                <a:sym typeface="Arial Black" pitchFamily="34" charset="0"/>
              </a:rPr>
              <a:t>200</a:t>
            </a:r>
            <a:r>
              <a:rPr lang="en-US" altLang="zh-CN" sz="1600">
                <a:solidFill>
                  <a:schemeClr val="bg1"/>
                </a:solidFill>
                <a:latin typeface="Arial Black" pitchFamily="34" charset="0"/>
                <a:sym typeface="Arial Black" pitchFamily="34" charset="0"/>
              </a:rPr>
              <a:t>5.5</a:t>
            </a:r>
            <a:endParaRPr lang="zh-CN" altLang="en-US" sz="1600">
              <a:solidFill>
                <a:schemeClr val="bg1"/>
              </a:solidFill>
              <a:latin typeface="Arial Black" pitchFamily="34" charset="0"/>
              <a:sym typeface="Arial Black" pitchFamily="34" charset="0"/>
            </a:endParaRPr>
          </a:p>
        </p:txBody>
      </p:sp>
      <p:sp>
        <p:nvSpPr>
          <p:cNvPr id="14361" name="TextBox 159"/>
          <p:cNvSpPr>
            <a:spLocks noChangeArrowheads="1"/>
          </p:cNvSpPr>
          <p:nvPr/>
        </p:nvSpPr>
        <p:spPr bwMode="auto">
          <a:xfrm>
            <a:off x="1993641" y="1955800"/>
            <a:ext cx="11079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公司成立</a:t>
            </a:r>
          </a:p>
        </p:txBody>
      </p:sp>
      <p:sp>
        <p:nvSpPr>
          <p:cNvPr id="14362" name="TextBox 50"/>
          <p:cNvSpPr>
            <a:spLocks noChangeArrowheads="1"/>
          </p:cNvSpPr>
          <p:nvPr/>
        </p:nvSpPr>
        <p:spPr bwMode="auto">
          <a:xfrm>
            <a:off x="4536485" y="3792539"/>
            <a:ext cx="106983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rgbClr val="A5A5A5"/>
                </a:solidFill>
                <a:latin typeface="Arial Black" pitchFamily="34" charset="0"/>
                <a:sym typeface="Arial Black" pitchFamily="34" charset="0"/>
              </a:rPr>
              <a:t>200</a:t>
            </a:r>
            <a:r>
              <a:rPr lang="en-US" altLang="zh-CN" sz="1600">
                <a:solidFill>
                  <a:srgbClr val="A5A5A5"/>
                </a:solidFill>
                <a:latin typeface="Arial Black" pitchFamily="34" charset="0"/>
                <a:sym typeface="Arial Black" pitchFamily="34" charset="0"/>
              </a:rPr>
              <a:t>7.11</a:t>
            </a:r>
            <a:endParaRPr lang="zh-CN" altLang="en-US" sz="1600">
              <a:solidFill>
                <a:srgbClr val="A5A5A5"/>
              </a:solidFill>
              <a:latin typeface="Arial Black" pitchFamily="34" charset="0"/>
              <a:sym typeface="Arial Black" pitchFamily="34" charset="0"/>
            </a:endParaRPr>
          </a:p>
        </p:txBody>
      </p:sp>
      <p:sp>
        <p:nvSpPr>
          <p:cNvPr id="14363" name="矩形 47"/>
          <p:cNvSpPr>
            <a:spLocks noChangeArrowheads="1"/>
          </p:cNvSpPr>
          <p:nvPr/>
        </p:nvSpPr>
        <p:spPr bwMode="auto">
          <a:xfrm>
            <a:off x="1588882" y="2419351"/>
            <a:ext cx="404759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4364" name="TextBox 159"/>
          <p:cNvSpPr>
            <a:spLocks noChangeArrowheads="1"/>
          </p:cNvSpPr>
          <p:nvPr/>
        </p:nvSpPr>
        <p:spPr bwMode="auto">
          <a:xfrm>
            <a:off x="4038074" y="4044950"/>
            <a:ext cx="15682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4365" name="矩形 47"/>
          <p:cNvSpPr>
            <a:spLocks noChangeArrowheads="1"/>
          </p:cNvSpPr>
          <p:nvPr/>
        </p:nvSpPr>
        <p:spPr bwMode="auto">
          <a:xfrm>
            <a:off x="1480946" y="5829301"/>
            <a:ext cx="415553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4366" name="椭圆 21"/>
          <p:cNvSpPr>
            <a:spLocks noChangeArrowheads="1"/>
          </p:cNvSpPr>
          <p:nvPr/>
        </p:nvSpPr>
        <p:spPr bwMode="auto">
          <a:xfrm>
            <a:off x="1692055" y="4471988"/>
            <a:ext cx="1212692" cy="12128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44450" cap="rnd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67" name="椭圆 40"/>
          <p:cNvSpPr>
            <a:spLocks noChangeArrowheads="1"/>
          </p:cNvSpPr>
          <p:nvPr/>
        </p:nvSpPr>
        <p:spPr bwMode="auto">
          <a:xfrm>
            <a:off x="4377755" y="4471988"/>
            <a:ext cx="1212692" cy="12128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44450" cap="rnd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68" name="椭圆 41"/>
          <p:cNvSpPr>
            <a:spLocks noChangeArrowheads="1"/>
          </p:cNvSpPr>
          <p:nvPr/>
        </p:nvSpPr>
        <p:spPr bwMode="auto">
          <a:xfrm>
            <a:off x="3034905" y="4471988"/>
            <a:ext cx="1212692" cy="12128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44450" cap="rnd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69" name="Freeform 5"/>
          <p:cNvSpPr>
            <a:spLocks noChangeArrowheads="1"/>
          </p:cNvSpPr>
          <p:nvPr/>
        </p:nvSpPr>
        <p:spPr bwMode="auto">
          <a:xfrm>
            <a:off x="7372978" y="4256089"/>
            <a:ext cx="2736494" cy="777875"/>
          </a:xfrm>
          <a:custGeom>
            <a:avLst/>
            <a:gdLst>
              <a:gd name="T0" fmla="*/ 1562807340 w 2364"/>
              <a:gd name="T1" fmla="*/ 0 h 672"/>
              <a:gd name="T2" fmla="*/ 0 w 2364"/>
              <a:gd name="T3" fmla="*/ 329622216 h 672"/>
              <a:gd name="T4" fmla="*/ 1584252945 w 2364"/>
              <a:gd name="T5" fmla="*/ 900430827 h 672"/>
              <a:gd name="T6" fmla="*/ 2147483647 w 2364"/>
              <a:gd name="T7" fmla="*/ 329622216 h 672"/>
              <a:gd name="T8" fmla="*/ 1562807340 w 2364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4"/>
              <a:gd name="T16" fmla="*/ 0 h 672"/>
              <a:gd name="T17" fmla="*/ 2364 w 2364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4" h="672">
                <a:moveTo>
                  <a:pt x="1166" y="0"/>
                </a:moveTo>
                <a:lnTo>
                  <a:pt x="0" y="246"/>
                </a:lnTo>
                <a:lnTo>
                  <a:pt x="1182" y="672"/>
                </a:lnTo>
                <a:lnTo>
                  <a:pt x="2364" y="246"/>
                </a:lnTo>
                <a:lnTo>
                  <a:pt x="116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Freeform 6"/>
          <p:cNvSpPr>
            <a:spLocks noChangeArrowheads="1"/>
          </p:cNvSpPr>
          <p:nvPr/>
        </p:nvSpPr>
        <p:spPr bwMode="auto">
          <a:xfrm>
            <a:off x="7741231" y="3497264"/>
            <a:ext cx="2001576" cy="763587"/>
          </a:xfrm>
          <a:custGeom>
            <a:avLst/>
            <a:gdLst>
              <a:gd name="T0" fmla="*/ 1158194115 w 1729"/>
              <a:gd name="T1" fmla="*/ 0 h 660"/>
              <a:gd name="T2" fmla="*/ 0 w 1729"/>
              <a:gd name="T3" fmla="*/ 469824669 h 660"/>
              <a:gd name="T4" fmla="*/ 1158194115 w 1729"/>
              <a:gd name="T5" fmla="*/ 883431980 h 660"/>
              <a:gd name="T6" fmla="*/ 2147483647 w 1729"/>
              <a:gd name="T7" fmla="*/ 469824669 h 660"/>
              <a:gd name="T8" fmla="*/ 1158194115 w 1729"/>
              <a:gd name="T9" fmla="*/ 0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9"/>
              <a:gd name="T16" fmla="*/ 0 h 660"/>
              <a:gd name="T17" fmla="*/ 1729 w 1729"/>
              <a:gd name="T18" fmla="*/ 660 h 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9" h="660">
                <a:moveTo>
                  <a:pt x="864" y="0"/>
                </a:moveTo>
                <a:lnTo>
                  <a:pt x="0" y="351"/>
                </a:lnTo>
                <a:lnTo>
                  <a:pt x="864" y="660"/>
                </a:lnTo>
                <a:lnTo>
                  <a:pt x="1729" y="351"/>
                </a:lnTo>
                <a:lnTo>
                  <a:pt x="864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1" name="Freeform 7"/>
          <p:cNvSpPr>
            <a:spLocks noChangeArrowheads="1"/>
          </p:cNvSpPr>
          <p:nvPr/>
        </p:nvSpPr>
        <p:spPr bwMode="auto">
          <a:xfrm>
            <a:off x="8741225" y="2147889"/>
            <a:ext cx="957137" cy="2016125"/>
          </a:xfrm>
          <a:custGeom>
            <a:avLst/>
            <a:gdLst>
              <a:gd name="T0" fmla="*/ 0 w 827"/>
              <a:gd name="T1" fmla="*/ 0 h 1741"/>
              <a:gd name="T2" fmla="*/ 0 w 827"/>
              <a:gd name="T3" fmla="*/ 2147483647 h 1741"/>
              <a:gd name="T4" fmla="*/ 1108041761 w 827"/>
              <a:gd name="T5" fmla="*/ 1937783316 h 1741"/>
              <a:gd name="T6" fmla="*/ 0 w 827"/>
              <a:gd name="T7" fmla="*/ 0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1741">
                <a:moveTo>
                  <a:pt x="0" y="0"/>
                </a:moveTo>
                <a:lnTo>
                  <a:pt x="0" y="1741"/>
                </a:lnTo>
                <a:lnTo>
                  <a:pt x="827" y="1445"/>
                </a:lnTo>
                <a:lnTo>
                  <a:pt x="0" y="0"/>
                </a:lnTo>
                <a:close/>
              </a:path>
            </a:pathLst>
          </a:custGeom>
          <a:solidFill>
            <a:srgbClr val="D8D8D8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2" name="Freeform 8"/>
          <p:cNvSpPr>
            <a:spLocks noChangeArrowheads="1"/>
          </p:cNvSpPr>
          <p:nvPr/>
        </p:nvSpPr>
        <p:spPr bwMode="auto">
          <a:xfrm>
            <a:off x="7784087" y="2147889"/>
            <a:ext cx="957138" cy="2016125"/>
          </a:xfrm>
          <a:custGeom>
            <a:avLst/>
            <a:gdLst>
              <a:gd name="T0" fmla="*/ 1108044076 w 827"/>
              <a:gd name="T1" fmla="*/ 2147483647 h 1741"/>
              <a:gd name="T2" fmla="*/ 1108044076 w 827"/>
              <a:gd name="T3" fmla="*/ 0 h 1741"/>
              <a:gd name="T4" fmla="*/ 0 w 827"/>
              <a:gd name="T5" fmla="*/ 1937783316 h 1741"/>
              <a:gd name="T6" fmla="*/ 1108044076 w 827"/>
              <a:gd name="T7" fmla="*/ 2147483647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1741">
                <a:moveTo>
                  <a:pt x="827" y="1741"/>
                </a:moveTo>
                <a:lnTo>
                  <a:pt x="827" y="0"/>
                </a:lnTo>
                <a:lnTo>
                  <a:pt x="0" y="1445"/>
                </a:lnTo>
                <a:lnTo>
                  <a:pt x="827" y="174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3" name="Freeform 9"/>
          <p:cNvSpPr>
            <a:spLocks noChangeArrowheads="1"/>
          </p:cNvSpPr>
          <p:nvPr/>
        </p:nvSpPr>
        <p:spPr bwMode="auto">
          <a:xfrm>
            <a:off x="8741225" y="4540251"/>
            <a:ext cx="1736499" cy="1262063"/>
          </a:xfrm>
          <a:custGeom>
            <a:avLst/>
            <a:gdLst>
              <a:gd name="T0" fmla="*/ 0 w 1500"/>
              <a:gd name="T1" fmla="*/ 571108980 h 1090"/>
              <a:gd name="T2" fmla="*/ 0 w 1500"/>
              <a:gd name="T3" fmla="*/ 1461287171 h 1090"/>
              <a:gd name="T4" fmla="*/ 2010809150 w 1500"/>
              <a:gd name="T5" fmla="*/ 738687790 h 1090"/>
              <a:gd name="T6" fmla="*/ 1584517263 w 1500"/>
              <a:gd name="T7" fmla="*/ 0 h 1090"/>
              <a:gd name="T8" fmla="*/ 0 w 1500"/>
              <a:gd name="T9" fmla="*/ 571108980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0"/>
              <a:gd name="T16" fmla="*/ 0 h 1090"/>
              <a:gd name="T17" fmla="*/ 1500 w 1500"/>
              <a:gd name="T18" fmla="*/ 1090 h 1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0" h="1090">
                <a:moveTo>
                  <a:pt x="0" y="426"/>
                </a:moveTo>
                <a:lnTo>
                  <a:pt x="0" y="1090"/>
                </a:lnTo>
                <a:lnTo>
                  <a:pt x="1500" y="551"/>
                </a:lnTo>
                <a:lnTo>
                  <a:pt x="1182" y="0"/>
                </a:lnTo>
                <a:lnTo>
                  <a:pt x="0" y="42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4" name="Freeform 10"/>
          <p:cNvSpPr>
            <a:spLocks noChangeArrowheads="1"/>
          </p:cNvSpPr>
          <p:nvPr/>
        </p:nvSpPr>
        <p:spPr bwMode="auto">
          <a:xfrm>
            <a:off x="7006313" y="4540251"/>
            <a:ext cx="1734912" cy="1262063"/>
          </a:xfrm>
          <a:custGeom>
            <a:avLst/>
            <a:gdLst>
              <a:gd name="T0" fmla="*/ 0 w 1499"/>
              <a:gd name="T1" fmla="*/ 738687790 h 1090"/>
              <a:gd name="T2" fmla="*/ 2008474903 w 1499"/>
              <a:gd name="T3" fmla="*/ 1461287171 h 1090"/>
              <a:gd name="T4" fmla="*/ 2008474903 w 1499"/>
              <a:gd name="T5" fmla="*/ 571108980 h 1090"/>
              <a:gd name="T6" fmla="*/ 424740715 w 1499"/>
              <a:gd name="T7" fmla="*/ 0 h 1090"/>
              <a:gd name="T8" fmla="*/ 0 w 1499"/>
              <a:gd name="T9" fmla="*/ 738687790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9"/>
              <a:gd name="T16" fmla="*/ 0 h 1090"/>
              <a:gd name="T17" fmla="*/ 1499 w 1499"/>
              <a:gd name="T18" fmla="*/ 1090 h 1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9" h="1090">
                <a:moveTo>
                  <a:pt x="0" y="551"/>
                </a:moveTo>
                <a:lnTo>
                  <a:pt x="1499" y="1090"/>
                </a:lnTo>
                <a:lnTo>
                  <a:pt x="1499" y="426"/>
                </a:lnTo>
                <a:lnTo>
                  <a:pt x="317" y="0"/>
                </a:lnTo>
                <a:lnTo>
                  <a:pt x="0" y="55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11"/>
          <p:cNvSpPr>
            <a:spLocks noChangeArrowheads="1"/>
          </p:cNvSpPr>
          <p:nvPr/>
        </p:nvSpPr>
        <p:spPr bwMode="auto">
          <a:xfrm>
            <a:off x="8741225" y="3903663"/>
            <a:ext cx="1325389" cy="1035050"/>
          </a:xfrm>
          <a:custGeom>
            <a:avLst/>
            <a:gdLst>
              <a:gd name="T0" fmla="*/ 1159324948 w 1145"/>
              <a:gd name="T1" fmla="*/ 0 h 894"/>
              <a:gd name="T2" fmla="*/ 0 w 1145"/>
              <a:gd name="T3" fmla="*/ 414195982 h 894"/>
              <a:gd name="T4" fmla="*/ 0 w 1145"/>
              <a:gd name="T5" fmla="*/ 1198354030 h 894"/>
              <a:gd name="T6" fmla="*/ 1534597918 w 1145"/>
              <a:gd name="T7" fmla="*/ 648773740 h 894"/>
              <a:gd name="T8" fmla="*/ 1159324948 w 1145"/>
              <a:gd name="T9" fmla="*/ 0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5"/>
              <a:gd name="T16" fmla="*/ 0 h 894"/>
              <a:gd name="T17" fmla="*/ 1145 w 1145"/>
              <a:gd name="T18" fmla="*/ 894 h 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5" h="894">
                <a:moveTo>
                  <a:pt x="865" y="0"/>
                </a:moveTo>
                <a:lnTo>
                  <a:pt x="0" y="309"/>
                </a:lnTo>
                <a:lnTo>
                  <a:pt x="0" y="894"/>
                </a:lnTo>
                <a:lnTo>
                  <a:pt x="1145" y="484"/>
                </a:lnTo>
                <a:lnTo>
                  <a:pt x="865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12"/>
          <p:cNvSpPr>
            <a:spLocks noChangeArrowheads="1"/>
          </p:cNvSpPr>
          <p:nvPr/>
        </p:nvSpPr>
        <p:spPr bwMode="auto">
          <a:xfrm>
            <a:off x="7415835" y="3903663"/>
            <a:ext cx="1325390" cy="1035050"/>
          </a:xfrm>
          <a:custGeom>
            <a:avLst/>
            <a:gdLst>
              <a:gd name="T0" fmla="*/ 0 w 1144"/>
              <a:gd name="T1" fmla="*/ 648773740 h 894"/>
              <a:gd name="T2" fmla="*/ 1535941667 w 1144"/>
              <a:gd name="T3" fmla="*/ 1198354030 h 894"/>
              <a:gd name="T4" fmla="*/ 1535941667 w 1144"/>
              <a:gd name="T5" fmla="*/ 414195982 h 894"/>
              <a:gd name="T6" fmla="*/ 375929203 w 1144"/>
              <a:gd name="T7" fmla="*/ 0 h 894"/>
              <a:gd name="T8" fmla="*/ 0 w 1144"/>
              <a:gd name="T9" fmla="*/ 648773740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4"/>
              <a:gd name="T16" fmla="*/ 0 h 894"/>
              <a:gd name="T17" fmla="*/ 1144 w 1144"/>
              <a:gd name="T18" fmla="*/ 894 h 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4" h="894">
                <a:moveTo>
                  <a:pt x="0" y="484"/>
                </a:moveTo>
                <a:lnTo>
                  <a:pt x="1144" y="894"/>
                </a:lnTo>
                <a:lnTo>
                  <a:pt x="1144" y="309"/>
                </a:lnTo>
                <a:lnTo>
                  <a:pt x="280" y="0"/>
                </a:lnTo>
                <a:lnTo>
                  <a:pt x="0" y="484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77" name="Group 68"/>
          <p:cNvGrpSpPr>
            <a:grpSpLocks/>
          </p:cNvGrpSpPr>
          <p:nvPr/>
        </p:nvGrpSpPr>
        <p:grpSpPr bwMode="auto">
          <a:xfrm rot="-1348683">
            <a:off x="9371381" y="4946651"/>
            <a:ext cx="360316" cy="360363"/>
            <a:chOff x="0" y="0"/>
            <a:chExt cx="881063" cy="881062"/>
          </a:xfrm>
        </p:grpSpPr>
        <p:sp>
          <p:nvSpPr>
            <p:cNvPr id="13389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881063" cy="728663"/>
            </a:xfrm>
            <a:custGeom>
              <a:avLst/>
              <a:gdLst>
                <a:gd name="T0" fmla="*/ 2147483647 w 232"/>
                <a:gd name="T1" fmla="*/ 2147483647 h 192"/>
                <a:gd name="T2" fmla="*/ 2147483647 w 232"/>
                <a:gd name="T3" fmla="*/ 2147483647 h 192"/>
                <a:gd name="T4" fmla="*/ 2147483647 w 232"/>
                <a:gd name="T5" fmla="*/ 2147483647 h 192"/>
                <a:gd name="T6" fmla="*/ 2147483647 w 232"/>
                <a:gd name="T7" fmla="*/ 2030814142 h 192"/>
                <a:gd name="T8" fmla="*/ 2147483647 w 232"/>
                <a:gd name="T9" fmla="*/ 1728350685 h 192"/>
                <a:gd name="T10" fmla="*/ 2147483647 w 232"/>
                <a:gd name="T11" fmla="*/ 460894528 h 192"/>
                <a:gd name="T12" fmla="*/ 2147483647 w 232"/>
                <a:gd name="T13" fmla="*/ 0 h 192"/>
                <a:gd name="T14" fmla="*/ 692276264 w 232"/>
                <a:gd name="T15" fmla="*/ 0 h 192"/>
                <a:gd name="T16" fmla="*/ 230758755 w 232"/>
                <a:gd name="T17" fmla="*/ 460894528 h 192"/>
                <a:gd name="T18" fmla="*/ 230758755 w 232"/>
                <a:gd name="T19" fmla="*/ 1728350685 h 192"/>
                <a:gd name="T20" fmla="*/ 0 w 232"/>
                <a:gd name="T21" fmla="*/ 2030814142 h 192"/>
                <a:gd name="T22" fmla="*/ 0 w 232"/>
                <a:gd name="T23" fmla="*/ 2147483647 h 192"/>
                <a:gd name="T24" fmla="*/ 230758755 w 232"/>
                <a:gd name="T25" fmla="*/ 2147483647 h 192"/>
                <a:gd name="T26" fmla="*/ 649009235 w 232"/>
                <a:gd name="T27" fmla="*/ 2147483647 h 1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2"/>
                <a:gd name="T43" fmla="*/ 0 h 192"/>
                <a:gd name="T44" fmla="*/ 232 w 232"/>
                <a:gd name="T45" fmla="*/ 192 h 1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0" name="Freeform 37"/>
            <p:cNvSpPr>
              <a:spLocks noChangeArrowheads="1"/>
            </p:cNvSpPr>
            <p:nvPr/>
          </p:nvSpPr>
          <p:spPr bwMode="auto">
            <a:xfrm>
              <a:off x="76200" y="608012"/>
              <a:ext cx="728663" cy="273050"/>
            </a:xfrm>
            <a:custGeom>
              <a:avLst/>
              <a:gdLst>
                <a:gd name="T0" fmla="*/ 2147483647 w 192"/>
                <a:gd name="T1" fmla="*/ 1035504201 h 72"/>
                <a:gd name="T2" fmla="*/ 0 w 192"/>
                <a:gd name="T3" fmla="*/ 1035504201 h 72"/>
                <a:gd name="T4" fmla="*/ 460894528 w 192"/>
                <a:gd name="T5" fmla="*/ 0 h 72"/>
                <a:gd name="T6" fmla="*/ 2147483647 w 192"/>
                <a:gd name="T7" fmla="*/ 0 h 72"/>
                <a:gd name="T8" fmla="*/ 2147483647 w 192"/>
                <a:gd name="T9" fmla="*/ 103550420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2"/>
                <a:gd name="T17" fmla="*/ 192 w 19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1" name="Oval 38"/>
            <p:cNvSpPr>
              <a:spLocks noChangeArrowheads="1"/>
            </p:cNvSpPr>
            <p:nvPr/>
          </p:nvSpPr>
          <p:spPr bwMode="auto">
            <a:xfrm>
              <a:off x="319087" y="90487"/>
              <a:ext cx="242888" cy="24447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92" name="Oval 39"/>
            <p:cNvSpPr>
              <a:spLocks noChangeArrowheads="1"/>
            </p:cNvSpPr>
            <p:nvPr/>
          </p:nvSpPr>
          <p:spPr bwMode="auto">
            <a:xfrm>
              <a:off x="182562" y="319087"/>
              <a:ext cx="30163" cy="3016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93" name="Rectangle 40"/>
            <p:cNvSpPr>
              <a:spLocks noChangeArrowheads="1"/>
            </p:cNvSpPr>
            <p:nvPr/>
          </p:nvSpPr>
          <p:spPr bwMode="auto">
            <a:xfrm>
              <a:off x="638175" y="90487"/>
              <a:ext cx="90488" cy="9207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94" name="Line 41"/>
            <p:cNvSpPr>
              <a:spLocks noChangeShapeType="1"/>
            </p:cNvSpPr>
            <p:nvPr/>
          </p:nvSpPr>
          <p:spPr bwMode="auto">
            <a:xfrm flipV="1">
              <a:off x="395287" y="0"/>
              <a:ext cx="1" cy="9842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5" name="Line 42"/>
            <p:cNvSpPr>
              <a:spLocks noChangeShapeType="1"/>
            </p:cNvSpPr>
            <p:nvPr/>
          </p:nvSpPr>
          <p:spPr bwMode="auto">
            <a:xfrm flipV="1">
              <a:off x="485775" y="0"/>
              <a:ext cx="1" cy="9842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6" name="Line 43"/>
            <p:cNvSpPr>
              <a:spLocks noChangeShapeType="1"/>
            </p:cNvSpPr>
            <p:nvPr/>
          </p:nvSpPr>
          <p:spPr bwMode="auto">
            <a:xfrm flipV="1">
              <a:off x="395287" y="327025"/>
              <a:ext cx="1" cy="12858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7" name="Line 44"/>
            <p:cNvSpPr>
              <a:spLocks noChangeShapeType="1"/>
            </p:cNvSpPr>
            <p:nvPr/>
          </p:nvSpPr>
          <p:spPr bwMode="auto">
            <a:xfrm flipV="1">
              <a:off x="485775" y="327025"/>
              <a:ext cx="1" cy="12858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8" name="Line 45"/>
            <p:cNvSpPr>
              <a:spLocks noChangeShapeType="1"/>
            </p:cNvSpPr>
            <p:nvPr/>
          </p:nvSpPr>
          <p:spPr bwMode="auto">
            <a:xfrm>
              <a:off x="60325" y="455612"/>
              <a:ext cx="76041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99" name="Line 46"/>
            <p:cNvSpPr>
              <a:spLocks noChangeShapeType="1"/>
            </p:cNvSpPr>
            <p:nvPr/>
          </p:nvSpPr>
          <p:spPr bwMode="auto">
            <a:xfrm>
              <a:off x="0" y="534987"/>
              <a:ext cx="8810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400" name="Line 47"/>
            <p:cNvSpPr>
              <a:spLocks noChangeShapeType="1"/>
            </p:cNvSpPr>
            <p:nvPr/>
          </p:nvSpPr>
          <p:spPr bwMode="auto">
            <a:xfrm>
              <a:off x="46037" y="608012"/>
              <a:ext cx="788988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401" name="Line 48"/>
            <p:cNvSpPr>
              <a:spLocks noChangeShapeType="1"/>
            </p:cNvSpPr>
            <p:nvPr/>
          </p:nvSpPr>
          <p:spPr bwMode="auto">
            <a:xfrm>
              <a:off x="125412" y="820737"/>
              <a:ext cx="6270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4391" name="Group 109"/>
          <p:cNvGrpSpPr>
            <a:grpSpLocks/>
          </p:cNvGrpSpPr>
          <p:nvPr/>
        </p:nvGrpSpPr>
        <p:grpSpPr bwMode="auto">
          <a:xfrm rot="-1155146">
            <a:off x="9160270" y="4217988"/>
            <a:ext cx="341268" cy="341312"/>
            <a:chOff x="0" y="0"/>
            <a:chExt cx="879475" cy="879475"/>
          </a:xfrm>
        </p:grpSpPr>
        <p:sp>
          <p:nvSpPr>
            <p:cNvPr id="1337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77" name="Line 21"/>
            <p:cNvSpPr>
              <a:spLocks noChangeShapeType="1"/>
            </p:cNvSpPr>
            <p:nvPr/>
          </p:nvSpPr>
          <p:spPr bwMode="auto">
            <a:xfrm flipV="1">
              <a:off x="455613" y="273050"/>
              <a:ext cx="1" cy="26193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78" name="Line 22"/>
            <p:cNvSpPr>
              <a:spLocks noChangeShapeType="1"/>
            </p:cNvSpPr>
            <p:nvPr/>
          </p:nvSpPr>
          <p:spPr bwMode="auto">
            <a:xfrm flipV="1">
              <a:off x="636588" y="455613"/>
              <a:ext cx="1" cy="793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79" name="Line 23"/>
            <p:cNvSpPr>
              <a:spLocks noChangeShapeType="1"/>
            </p:cNvSpPr>
            <p:nvPr/>
          </p:nvSpPr>
          <p:spPr bwMode="auto">
            <a:xfrm flipV="1">
              <a:off x="242888" y="112713"/>
              <a:ext cx="1" cy="2206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80" name="Line 24"/>
            <p:cNvSpPr>
              <a:spLocks noChangeShapeType="1"/>
            </p:cNvSpPr>
            <p:nvPr/>
          </p:nvSpPr>
          <p:spPr bwMode="auto">
            <a:xfrm flipV="1">
              <a:off x="242888" y="393700"/>
              <a:ext cx="1" cy="1412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81" name="Line 25"/>
            <p:cNvSpPr>
              <a:spLocks noChangeShapeType="1"/>
            </p:cNvSpPr>
            <p:nvPr/>
          </p:nvSpPr>
          <p:spPr bwMode="auto">
            <a:xfrm flipV="1">
              <a:off x="636588" y="112713"/>
              <a:ext cx="1" cy="2809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82" name="Line 26"/>
            <p:cNvSpPr>
              <a:spLocks noChangeShapeType="1"/>
            </p:cNvSpPr>
            <p:nvPr/>
          </p:nvSpPr>
          <p:spPr bwMode="auto">
            <a:xfrm flipV="1">
              <a:off x="455613" y="112713"/>
              <a:ext cx="1" cy="984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83" name="Rectangle 27"/>
            <p:cNvSpPr>
              <a:spLocks noChangeArrowheads="1"/>
            </p:cNvSpPr>
            <p:nvPr/>
          </p:nvSpPr>
          <p:spPr bwMode="auto">
            <a:xfrm>
              <a:off x="576263" y="393700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84" name="Rectangle 28"/>
            <p:cNvSpPr>
              <a:spLocks noChangeArrowheads="1"/>
            </p:cNvSpPr>
            <p:nvPr/>
          </p:nvSpPr>
          <p:spPr bwMode="auto">
            <a:xfrm>
              <a:off x="393700" y="211138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85" name="Rectangle 29"/>
            <p:cNvSpPr>
              <a:spLocks noChangeArrowheads="1"/>
            </p:cNvSpPr>
            <p:nvPr/>
          </p:nvSpPr>
          <p:spPr bwMode="auto">
            <a:xfrm>
              <a:off x="180975" y="333375"/>
              <a:ext cx="122238" cy="6032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86" name="Oval 30"/>
            <p:cNvSpPr>
              <a:spLocks noChangeArrowheads="1"/>
            </p:cNvSpPr>
            <p:nvPr/>
          </p:nvSpPr>
          <p:spPr bwMode="auto">
            <a:xfrm>
              <a:off x="576263" y="636588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87" name="Oval 31"/>
            <p:cNvSpPr>
              <a:spLocks noChangeArrowheads="1"/>
            </p:cNvSpPr>
            <p:nvPr/>
          </p:nvSpPr>
          <p:spPr bwMode="auto">
            <a:xfrm>
              <a:off x="393700" y="636588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88" name="Oval 32"/>
            <p:cNvSpPr>
              <a:spLocks noChangeArrowheads="1"/>
            </p:cNvSpPr>
            <p:nvPr/>
          </p:nvSpPr>
          <p:spPr bwMode="auto">
            <a:xfrm>
              <a:off x="180975" y="636588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4405" name="Group 123"/>
          <p:cNvGrpSpPr>
            <a:grpSpLocks/>
          </p:cNvGrpSpPr>
          <p:nvPr/>
        </p:nvGrpSpPr>
        <p:grpSpPr bwMode="auto">
          <a:xfrm rot="-1267562">
            <a:off x="8945986" y="3492500"/>
            <a:ext cx="350792" cy="344488"/>
            <a:chOff x="0" y="0"/>
            <a:chExt cx="879475" cy="863601"/>
          </a:xfrm>
        </p:grpSpPr>
        <p:sp>
          <p:nvSpPr>
            <p:cNvPr id="13369" name="Freeform 10"/>
            <p:cNvSpPr>
              <a:spLocks noChangeArrowheads="1"/>
            </p:cNvSpPr>
            <p:nvPr/>
          </p:nvSpPr>
          <p:spPr bwMode="auto">
            <a:xfrm>
              <a:off x="273050" y="0"/>
              <a:ext cx="393700" cy="166688"/>
            </a:xfrm>
            <a:custGeom>
              <a:avLst/>
              <a:gdLst>
                <a:gd name="T0" fmla="*/ 0 w 248"/>
                <a:gd name="T1" fmla="*/ 264617994 h 105"/>
                <a:gd name="T2" fmla="*/ 312499375 w 248"/>
                <a:gd name="T3" fmla="*/ 0 h 105"/>
                <a:gd name="T4" fmla="*/ 624998750 w 248"/>
                <a:gd name="T5" fmla="*/ 264617994 h 105"/>
                <a:gd name="T6" fmla="*/ 0 60000 65536"/>
                <a:gd name="T7" fmla="*/ 0 60000 65536"/>
                <a:gd name="T8" fmla="*/ 0 60000 65536"/>
                <a:gd name="T9" fmla="*/ 0 w 248"/>
                <a:gd name="T10" fmla="*/ 0 h 105"/>
                <a:gd name="T11" fmla="*/ 248 w 248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70" name="Rectangle 11"/>
            <p:cNvSpPr>
              <a:spLocks noChangeArrowheads="1"/>
            </p:cNvSpPr>
            <p:nvPr/>
          </p:nvSpPr>
          <p:spPr bwMode="auto">
            <a:xfrm>
              <a:off x="0" y="166688"/>
              <a:ext cx="879475" cy="6969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71" name="Rectangle 12"/>
            <p:cNvSpPr>
              <a:spLocks noChangeArrowheads="1"/>
            </p:cNvSpPr>
            <p:nvPr/>
          </p:nvSpPr>
          <p:spPr bwMode="auto">
            <a:xfrm>
              <a:off x="90488" y="257175"/>
              <a:ext cx="698500" cy="515938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13372" name="Freeform 13"/>
            <p:cNvSpPr>
              <a:spLocks noChangeArrowheads="1"/>
            </p:cNvSpPr>
            <p:nvPr/>
          </p:nvSpPr>
          <p:spPr bwMode="auto">
            <a:xfrm>
              <a:off x="150813" y="355600"/>
              <a:ext cx="349250" cy="417513"/>
            </a:xfrm>
            <a:custGeom>
              <a:avLst/>
              <a:gdLst>
                <a:gd name="T0" fmla="*/ 1325821332 w 92"/>
                <a:gd name="T1" fmla="*/ 1584700956 h 110"/>
                <a:gd name="T2" fmla="*/ 662910666 w 92"/>
                <a:gd name="T3" fmla="*/ 0 h 110"/>
                <a:gd name="T4" fmla="*/ 0 w 92"/>
                <a:gd name="T5" fmla="*/ 1584700956 h 110"/>
                <a:gd name="T6" fmla="*/ 0 60000 65536"/>
                <a:gd name="T7" fmla="*/ 0 60000 65536"/>
                <a:gd name="T8" fmla="*/ 0 60000 65536"/>
                <a:gd name="T9" fmla="*/ 0 w 92"/>
                <a:gd name="T10" fmla="*/ 0 h 110"/>
                <a:gd name="T11" fmla="*/ 92 w 92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73" name="Line 14"/>
            <p:cNvSpPr>
              <a:spLocks noChangeShapeType="1"/>
            </p:cNvSpPr>
            <p:nvPr/>
          </p:nvSpPr>
          <p:spPr bwMode="auto">
            <a:xfrm>
              <a:off x="234950" y="652463"/>
              <a:ext cx="1825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74" name="Freeform 15"/>
            <p:cNvSpPr>
              <a:spLocks noChangeArrowheads="1"/>
            </p:cNvSpPr>
            <p:nvPr/>
          </p:nvSpPr>
          <p:spPr bwMode="auto">
            <a:xfrm>
              <a:off x="606425" y="655638"/>
              <a:ext cx="92075" cy="117475"/>
            </a:xfrm>
            <a:custGeom>
              <a:avLst/>
              <a:gdLst>
                <a:gd name="T0" fmla="*/ 0 w 58"/>
                <a:gd name="T1" fmla="*/ 186491563 h 74"/>
                <a:gd name="T2" fmla="*/ 0 w 58"/>
                <a:gd name="T3" fmla="*/ 0 h 74"/>
                <a:gd name="T4" fmla="*/ 146169063 w 58"/>
                <a:gd name="T5" fmla="*/ 0 h 74"/>
                <a:gd name="T6" fmla="*/ 146169063 w 58"/>
                <a:gd name="T7" fmla="*/ 18649156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375" name="Freeform 16"/>
            <p:cNvSpPr>
              <a:spLocks noChangeArrowheads="1"/>
            </p:cNvSpPr>
            <p:nvPr/>
          </p:nvSpPr>
          <p:spPr bwMode="auto">
            <a:xfrm>
              <a:off x="698500" y="530225"/>
              <a:ext cx="90488" cy="125413"/>
            </a:xfrm>
            <a:custGeom>
              <a:avLst/>
              <a:gdLst>
                <a:gd name="T0" fmla="*/ 0 w 57"/>
                <a:gd name="T1" fmla="*/ 199093931 h 79"/>
                <a:gd name="T2" fmla="*/ 0 w 57"/>
                <a:gd name="T3" fmla="*/ 0 h 79"/>
                <a:gd name="T4" fmla="*/ 143650494 w 57"/>
                <a:gd name="T5" fmla="*/ 0 h 79"/>
                <a:gd name="T6" fmla="*/ 0 60000 65536"/>
                <a:gd name="T7" fmla="*/ 0 60000 65536"/>
                <a:gd name="T8" fmla="*/ 0 60000 65536"/>
                <a:gd name="T9" fmla="*/ 0 w 57"/>
                <a:gd name="T10" fmla="*/ 0 h 79"/>
                <a:gd name="T11" fmla="*/ 57 w 57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14413" name="TextBox 149"/>
          <p:cNvSpPr>
            <a:spLocks noChangeArrowheads="1"/>
          </p:cNvSpPr>
          <p:nvPr/>
        </p:nvSpPr>
        <p:spPr bwMode="auto">
          <a:xfrm>
            <a:off x="6609490" y="3208339"/>
            <a:ext cx="93332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A5A5A5"/>
                </a:solidFill>
                <a:latin typeface="Arial Black" pitchFamily="34" charset="0"/>
              </a:rPr>
              <a:t>200</a:t>
            </a:r>
            <a:r>
              <a:rPr lang="en-US" altLang="zh-CN" sz="1600">
                <a:solidFill>
                  <a:srgbClr val="A5A5A5"/>
                </a:solidFill>
                <a:latin typeface="Arial Black" pitchFamily="34" charset="0"/>
              </a:rPr>
              <a:t>7.5</a:t>
            </a:r>
            <a:endParaRPr lang="zh-CN" altLang="en-US" sz="1600">
              <a:solidFill>
                <a:srgbClr val="A5A5A5"/>
              </a:solidFill>
              <a:latin typeface="Arial Black" pitchFamily="34" charset="0"/>
            </a:endParaRPr>
          </a:p>
        </p:txBody>
      </p:sp>
      <p:sp>
        <p:nvSpPr>
          <p:cNvPr id="14414" name="Straight Connector 140"/>
          <p:cNvSpPr>
            <a:spLocks noChangeShapeType="1"/>
          </p:cNvSpPr>
          <p:nvPr/>
        </p:nvSpPr>
        <p:spPr bwMode="auto">
          <a:xfrm flipH="1">
            <a:off x="6563458" y="2914650"/>
            <a:ext cx="1714277" cy="0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bevel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5" name="Straight Connector 143"/>
          <p:cNvSpPr>
            <a:spLocks noChangeShapeType="1"/>
          </p:cNvSpPr>
          <p:nvPr/>
        </p:nvSpPr>
        <p:spPr bwMode="auto">
          <a:xfrm flipH="1">
            <a:off x="9895187" y="4089400"/>
            <a:ext cx="1746023" cy="1588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bevel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6" name="Straight Connector 146"/>
          <p:cNvSpPr>
            <a:spLocks noChangeShapeType="1"/>
          </p:cNvSpPr>
          <p:nvPr/>
        </p:nvSpPr>
        <p:spPr bwMode="auto">
          <a:xfrm flipH="1" flipV="1">
            <a:off x="11641209" y="2998788"/>
            <a:ext cx="1588" cy="1058862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bevel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7" name="Straight Connector 160"/>
          <p:cNvSpPr>
            <a:spLocks noChangeShapeType="1"/>
          </p:cNvSpPr>
          <p:nvPr/>
        </p:nvSpPr>
        <p:spPr bwMode="auto">
          <a:xfrm flipH="1">
            <a:off x="7595200" y="6615113"/>
            <a:ext cx="2522209" cy="0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bevel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8" name="Straight Connector 163"/>
          <p:cNvSpPr>
            <a:spLocks noChangeShapeType="1"/>
          </p:cNvSpPr>
          <p:nvPr/>
        </p:nvSpPr>
        <p:spPr bwMode="auto">
          <a:xfrm flipH="1" flipV="1">
            <a:off x="10117408" y="5354639"/>
            <a:ext cx="0" cy="1266825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bevel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9" name="TextBox 159"/>
          <p:cNvSpPr>
            <a:spLocks noChangeArrowheads="1"/>
          </p:cNvSpPr>
          <p:nvPr/>
        </p:nvSpPr>
        <p:spPr bwMode="auto">
          <a:xfrm>
            <a:off x="6590442" y="1860550"/>
            <a:ext cx="11079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</a:p>
        </p:txBody>
      </p:sp>
      <p:sp>
        <p:nvSpPr>
          <p:cNvPr id="14420" name="矩形 47"/>
          <p:cNvSpPr>
            <a:spLocks noChangeArrowheads="1"/>
          </p:cNvSpPr>
          <p:nvPr/>
        </p:nvSpPr>
        <p:spPr bwMode="auto">
          <a:xfrm>
            <a:off x="6590443" y="2224088"/>
            <a:ext cx="183332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</a:p>
        </p:txBody>
      </p:sp>
      <p:sp>
        <p:nvSpPr>
          <p:cNvPr id="14421" name="TextBox 159"/>
          <p:cNvSpPr>
            <a:spLocks noChangeArrowheads="1"/>
          </p:cNvSpPr>
          <p:nvPr/>
        </p:nvSpPr>
        <p:spPr bwMode="auto">
          <a:xfrm>
            <a:off x="9893600" y="2987675"/>
            <a:ext cx="11079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</a:p>
        </p:txBody>
      </p:sp>
      <p:sp>
        <p:nvSpPr>
          <p:cNvPr id="14422" name="矩形 47"/>
          <p:cNvSpPr>
            <a:spLocks noChangeArrowheads="1"/>
          </p:cNvSpPr>
          <p:nvPr/>
        </p:nvSpPr>
        <p:spPr bwMode="auto">
          <a:xfrm>
            <a:off x="9893600" y="3351213"/>
            <a:ext cx="183332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</a:p>
        </p:txBody>
      </p:sp>
      <p:sp>
        <p:nvSpPr>
          <p:cNvPr id="14423" name="TextBox 159"/>
          <p:cNvSpPr>
            <a:spLocks noChangeArrowheads="1"/>
          </p:cNvSpPr>
          <p:nvPr/>
        </p:nvSpPr>
        <p:spPr bwMode="auto">
          <a:xfrm>
            <a:off x="8912653" y="5727700"/>
            <a:ext cx="11079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</a:p>
        </p:txBody>
      </p:sp>
      <p:sp>
        <p:nvSpPr>
          <p:cNvPr id="14424" name="矩形 47"/>
          <p:cNvSpPr>
            <a:spLocks noChangeArrowheads="1"/>
          </p:cNvSpPr>
          <p:nvPr/>
        </p:nvSpPr>
        <p:spPr bwMode="auto">
          <a:xfrm>
            <a:off x="7433296" y="6091238"/>
            <a:ext cx="2587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14425" name="组合 23"/>
          <p:cNvGrpSpPr>
            <a:grpSpLocks/>
          </p:cNvGrpSpPr>
          <p:nvPr/>
        </p:nvGrpSpPr>
        <p:grpSpPr bwMode="auto">
          <a:xfrm>
            <a:off x="1147614" y="1419225"/>
            <a:ext cx="4496802" cy="1824038"/>
            <a:chOff x="0" y="0"/>
            <a:chExt cx="4497420" cy="1823419"/>
          </a:xfrm>
        </p:grpSpPr>
        <p:sp>
          <p:nvSpPr>
            <p:cNvPr id="13362" name="任意多边形 94"/>
            <p:cNvSpPr>
              <a:spLocks noChangeArrowheads="1"/>
            </p:cNvSpPr>
            <p:nvPr/>
          </p:nvSpPr>
          <p:spPr bwMode="auto">
            <a:xfrm flipH="1">
              <a:off x="373487" y="370802"/>
              <a:ext cx="4123933" cy="1452617"/>
            </a:xfrm>
            <a:custGeom>
              <a:avLst/>
              <a:gdLst>
                <a:gd name="T0" fmla="*/ 3651318 w 4123933"/>
                <a:gd name="T1" fmla="*/ 0 h 1452617"/>
                <a:gd name="T2" fmla="*/ 0 w 4123933"/>
                <a:gd name="T3" fmla="*/ 0 h 1452617"/>
                <a:gd name="T4" fmla="*/ 0 w 4123933"/>
                <a:gd name="T5" fmla="*/ 1452617 h 1452617"/>
                <a:gd name="T6" fmla="*/ 4123933 w 4123933"/>
                <a:gd name="T7" fmla="*/ 1452617 h 1452617"/>
                <a:gd name="T8" fmla="*/ 4123933 w 4123933"/>
                <a:gd name="T9" fmla="*/ 475572 h 1452617"/>
                <a:gd name="T10" fmla="*/ 4071596 w 4123933"/>
                <a:gd name="T11" fmla="*/ 480848 h 1452617"/>
                <a:gd name="T12" fmla="*/ 3645771 w 4123933"/>
                <a:gd name="T13" fmla="*/ 55023 h 1452617"/>
                <a:gd name="T14" fmla="*/ 3651318 w 4123933"/>
                <a:gd name="T15" fmla="*/ 0 h 1452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3933"/>
                <a:gd name="T25" fmla="*/ 0 h 1452617"/>
                <a:gd name="T26" fmla="*/ 4123933 w 4123933"/>
                <a:gd name="T27" fmla="*/ 1452617 h 1452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3933" h="1452617">
                  <a:moveTo>
                    <a:pt x="3651318" y="0"/>
                  </a:moveTo>
                  <a:lnTo>
                    <a:pt x="0" y="0"/>
                  </a:lnTo>
                  <a:lnTo>
                    <a:pt x="0" y="1452617"/>
                  </a:lnTo>
                  <a:lnTo>
                    <a:pt x="4123933" y="1452617"/>
                  </a:lnTo>
                  <a:lnTo>
                    <a:pt x="4123933" y="475572"/>
                  </a:lnTo>
                  <a:lnTo>
                    <a:pt x="4071596" y="480848"/>
                  </a:lnTo>
                  <a:cubicBezTo>
                    <a:pt x="3836419" y="480848"/>
                    <a:pt x="3645771" y="290200"/>
                    <a:pt x="3645771" y="55023"/>
                  </a:cubicBezTo>
                  <a:lnTo>
                    <a:pt x="36513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3363" name="组合 107"/>
            <p:cNvGrpSpPr>
              <a:grpSpLocks/>
            </p:cNvGrpSpPr>
            <p:nvPr/>
          </p:nvGrpSpPr>
          <p:grpSpPr bwMode="auto">
            <a:xfrm>
              <a:off x="0" y="0"/>
              <a:ext cx="851649" cy="851649"/>
              <a:chOff x="0" y="0"/>
              <a:chExt cx="851649" cy="851649"/>
            </a:xfrm>
          </p:grpSpPr>
          <p:sp>
            <p:nvSpPr>
              <p:cNvPr id="13364" name="Oval 156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365" name="Group 17"/>
              <p:cNvGrpSpPr>
                <a:grpSpLocks/>
              </p:cNvGrpSpPr>
              <p:nvPr/>
            </p:nvGrpSpPr>
            <p:grpSpPr bwMode="auto">
              <a:xfrm flipH="1">
                <a:off x="177507" y="174283"/>
                <a:ext cx="490537" cy="492125"/>
                <a:chOff x="0" y="0"/>
                <a:chExt cx="490537" cy="492125"/>
              </a:xfrm>
            </p:grpSpPr>
            <p:sp>
              <p:nvSpPr>
                <p:cNvPr id="13366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90537" cy="492125"/>
                </a:xfrm>
                <a:custGeom>
                  <a:avLst/>
                  <a:gdLst>
                    <a:gd name="T0" fmla="*/ 1600848338 w 128"/>
                    <a:gd name="T1" fmla="*/ 709532753 h 128"/>
                    <a:gd name="T2" fmla="*/ 1674283260 w 128"/>
                    <a:gd name="T3" fmla="*/ 487803527 h 128"/>
                    <a:gd name="T4" fmla="*/ 1542102700 w 128"/>
                    <a:gd name="T5" fmla="*/ 221729226 h 128"/>
                    <a:gd name="T6" fmla="*/ 1395232856 w 128"/>
                    <a:gd name="T7" fmla="*/ 206946252 h 128"/>
                    <a:gd name="T8" fmla="*/ 1174935755 w 128"/>
                    <a:gd name="T9" fmla="*/ 280857275 h 128"/>
                    <a:gd name="T10" fmla="*/ 1013380460 w 128"/>
                    <a:gd name="T11" fmla="*/ 0 h 128"/>
                    <a:gd name="T12" fmla="*/ 749019340 w 128"/>
                    <a:gd name="T13" fmla="*/ 88690152 h 128"/>
                    <a:gd name="T14" fmla="*/ 631528064 w 128"/>
                    <a:gd name="T15" fmla="*/ 310419378 h 128"/>
                    <a:gd name="T16" fmla="*/ 411227131 w 128"/>
                    <a:gd name="T17" fmla="*/ 192163278 h 128"/>
                    <a:gd name="T18" fmla="*/ 220300933 w 128"/>
                    <a:gd name="T19" fmla="*/ 339985325 h 128"/>
                    <a:gd name="T20" fmla="*/ 308421306 w 128"/>
                    <a:gd name="T21" fmla="*/ 635621729 h 128"/>
                    <a:gd name="T22" fmla="*/ 88120373 w 128"/>
                    <a:gd name="T23" fmla="*/ 753877829 h 128"/>
                    <a:gd name="T24" fmla="*/ 0 w 128"/>
                    <a:gd name="T25" fmla="*/ 1019952131 h 128"/>
                    <a:gd name="T26" fmla="*/ 279046571 w 128"/>
                    <a:gd name="T27" fmla="*/ 1182553307 h 128"/>
                    <a:gd name="T28" fmla="*/ 205611649 w 128"/>
                    <a:gd name="T29" fmla="*/ 1404282532 h 128"/>
                    <a:gd name="T30" fmla="*/ 337792209 w 128"/>
                    <a:gd name="T31" fmla="*/ 1670356834 h 128"/>
                    <a:gd name="T32" fmla="*/ 484662053 w 128"/>
                    <a:gd name="T33" fmla="*/ 1685139808 h 128"/>
                    <a:gd name="T34" fmla="*/ 704959154 w 128"/>
                    <a:gd name="T35" fmla="*/ 1611228784 h 128"/>
                    <a:gd name="T36" fmla="*/ 866514449 w 128"/>
                    <a:gd name="T37" fmla="*/ 1892086060 h 128"/>
                    <a:gd name="T38" fmla="*/ 1130875569 w 128"/>
                    <a:gd name="T39" fmla="*/ 1803395907 h 128"/>
                    <a:gd name="T40" fmla="*/ 1248366845 w 128"/>
                    <a:gd name="T41" fmla="*/ 1581666682 h 128"/>
                    <a:gd name="T42" fmla="*/ 1468667778 w 128"/>
                    <a:gd name="T43" fmla="*/ 1699922781 h 128"/>
                    <a:gd name="T44" fmla="*/ 1659593976 w 128"/>
                    <a:gd name="T45" fmla="*/ 1552100734 h 128"/>
                    <a:gd name="T46" fmla="*/ 1571473603 w 128"/>
                    <a:gd name="T47" fmla="*/ 1256464330 h 128"/>
                    <a:gd name="T48" fmla="*/ 1791774536 w 128"/>
                    <a:gd name="T49" fmla="*/ 1138208230 h 128"/>
                    <a:gd name="T50" fmla="*/ 1879894909 w 128"/>
                    <a:gd name="T51" fmla="*/ 872133929 h 128"/>
                    <a:gd name="T52" fmla="*/ 1586162886 w 128"/>
                    <a:gd name="T53" fmla="*/ 1064297207 h 128"/>
                    <a:gd name="T54" fmla="*/ 1468667778 w 128"/>
                    <a:gd name="T55" fmla="*/ 1197336280 h 128"/>
                    <a:gd name="T56" fmla="*/ 1571473603 w 128"/>
                    <a:gd name="T57" fmla="*/ 1478193556 h 128"/>
                    <a:gd name="T58" fmla="*/ 1307116315 w 128"/>
                    <a:gd name="T59" fmla="*/ 1492972685 h 128"/>
                    <a:gd name="T60" fmla="*/ 1189621207 w 128"/>
                    <a:gd name="T61" fmla="*/ 1478193556 h 128"/>
                    <a:gd name="T62" fmla="*/ 1057440647 w 128"/>
                    <a:gd name="T63" fmla="*/ 1596445811 h 128"/>
                    <a:gd name="T64" fmla="*/ 866514449 w 128"/>
                    <a:gd name="T65" fmla="*/ 1773829960 h 128"/>
                    <a:gd name="T66" fmla="*/ 749019340 w 128"/>
                    <a:gd name="T67" fmla="*/ 1507755658 h 128"/>
                    <a:gd name="T68" fmla="*/ 631528064 w 128"/>
                    <a:gd name="T69" fmla="*/ 1463410582 h 128"/>
                    <a:gd name="T70" fmla="*/ 411227131 w 128"/>
                    <a:gd name="T71" fmla="*/ 1581666682 h 128"/>
                    <a:gd name="T72" fmla="*/ 396541680 w 128"/>
                    <a:gd name="T73" fmla="*/ 1315592380 h 128"/>
                    <a:gd name="T74" fmla="*/ 381852396 w 128"/>
                    <a:gd name="T75" fmla="*/ 1138208230 h 128"/>
                    <a:gd name="T76" fmla="*/ 117495108 w 128"/>
                    <a:gd name="T77" fmla="*/ 1019952131 h 128"/>
                    <a:gd name="T78" fmla="*/ 293732023 w 128"/>
                    <a:gd name="T79" fmla="*/ 827788853 h 128"/>
                    <a:gd name="T80" fmla="*/ 411227131 w 128"/>
                    <a:gd name="T81" fmla="*/ 694749779 h 128"/>
                    <a:gd name="T82" fmla="*/ 308421306 w 128"/>
                    <a:gd name="T83" fmla="*/ 413892504 h 128"/>
                    <a:gd name="T84" fmla="*/ 572778594 w 128"/>
                    <a:gd name="T85" fmla="*/ 399113375 h 128"/>
                    <a:gd name="T86" fmla="*/ 690273702 w 128"/>
                    <a:gd name="T87" fmla="*/ 413892504 h 128"/>
                    <a:gd name="T88" fmla="*/ 822454262 w 128"/>
                    <a:gd name="T89" fmla="*/ 295640249 h 128"/>
                    <a:gd name="T90" fmla="*/ 1013380460 w 128"/>
                    <a:gd name="T91" fmla="*/ 118256100 h 128"/>
                    <a:gd name="T92" fmla="*/ 1130875569 w 128"/>
                    <a:gd name="T93" fmla="*/ 384330401 h 128"/>
                    <a:gd name="T94" fmla="*/ 1248366845 w 128"/>
                    <a:gd name="T95" fmla="*/ 428675478 h 128"/>
                    <a:gd name="T96" fmla="*/ 1468667778 w 128"/>
                    <a:gd name="T97" fmla="*/ 310419378 h 128"/>
                    <a:gd name="T98" fmla="*/ 1483353229 w 128"/>
                    <a:gd name="T99" fmla="*/ 576493680 h 128"/>
                    <a:gd name="T100" fmla="*/ 1498042513 w 128"/>
                    <a:gd name="T101" fmla="*/ 753877829 h 128"/>
                    <a:gd name="T102" fmla="*/ 1762399801 w 128"/>
                    <a:gd name="T103" fmla="*/ 872133929 h 128"/>
                    <a:gd name="T104" fmla="*/ 1586162886 w 128"/>
                    <a:gd name="T105" fmla="*/ 1064297207 h 1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8"/>
                    <a:gd name="T160" fmla="*/ 0 h 128"/>
                    <a:gd name="T161" fmla="*/ 128 w 128"/>
                    <a:gd name="T162" fmla="*/ 128 h 1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7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51760" y="139700"/>
                  <a:ext cx="214312" cy="214313"/>
                </a:xfrm>
                <a:custGeom>
                  <a:avLst/>
                  <a:gdLst>
                    <a:gd name="T0" fmla="*/ 410086012 w 56"/>
                    <a:gd name="T1" fmla="*/ 0 h 56"/>
                    <a:gd name="T2" fmla="*/ 0 w 56"/>
                    <a:gd name="T3" fmla="*/ 410091753 h 56"/>
                    <a:gd name="T4" fmla="*/ 410086012 w 56"/>
                    <a:gd name="T5" fmla="*/ 820179678 h 56"/>
                    <a:gd name="T6" fmla="*/ 820172024 w 56"/>
                    <a:gd name="T7" fmla="*/ 410091753 h 56"/>
                    <a:gd name="T8" fmla="*/ 410086012 w 56"/>
                    <a:gd name="T9" fmla="*/ 0 h 56"/>
                    <a:gd name="T10" fmla="*/ 410086012 w 56"/>
                    <a:gd name="T11" fmla="*/ 776241686 h 56"/>
                    <a:gd name="T12" fmla="*/ 58583716 w 56"/>
                    <a:gd name="T13" fmla="*/ 410091753 h 56"/>
                    <a:gd name="T14" fmla="*/ 410086012 w 56"/>
                    <a:gd name="T15" fmla="*/ 58583989 h 56"/>
                    <a:gd name="T16" fmla="*/ 776234237 w 56"/>
                    <a:gd name="T17" fmla="*/ 410091753 h 56"/>
                    <a:gd name="T18" fmla="*/ 410086012 w 56"/>
                    <a:gd name="T19" fmla="*/ 776241686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56"/>
                    <a:gd name="T32" fmla="*/ 56 w 56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8" name="Freeform 7"/>
                <p:cNvSpPr>
                  <a:spLocks noEditPoints="1" noChangeArrowheads="1"/>
                </p:cNvSpPr>
                <p:nvPr/>
              </p:nvSpPr>
              <p:spPr bwMode="auto">
                <a:xfrm>
                  <a:off x="197798" y="185738"/>
                  <a:ext cx="122237" cy="122238"/>
                </a:xfrm>
                <a:custGeom>
                  <a:avLst/>
                  <a:gdLst>
                    <a:gd name="T0" fmla="*/ 233468850 w 32"/>
                    <a:gd name="T1" fmla="*/ 0 h 32"/>
                    <a:gd name="T2" fmla="*/ 0 w 32"/>
                    <a:gd name="T3" fmla="*/ 233470760 h 32"/>
                    <a:gd name="T4" fmla="*/ 233468850 w 32"/>
                    <a:gd name="T5" fmla="*/ 466941520 h 32"/>
                    <a:gd name="T6" fmla="*/ 466933880 w 32"/>
                    <a:gd name="T7" fmla="*/ 233470760 h 32"/>
                    <a:gd name="T8" fmla="*/ 233468850 w 32"/>
                    <a:gd name="T9" fmla="*/ 0 h 32"/>
                    <a:gd name="T10" fmla="*/ 233468850 w 32"/>
                    <a:gd name="T11" fmla="*/ 408572875 h 32"/>
                    <a:gd name="T12" fmla="*/ 58368168 w 32"/>
                    <a:gd name="T13" fmla="*/ 233470760 h 32"/>
                    <a:gd name="T14" fmla="*/ 233468850 w 32"/>
                    <a:gd name="T15" fmla="*/ 58368645 h 32"/>
                    <a:gd name="T16" fmla="*/ 408565713 w 32"/>
                    <a:gd name="T17" fmla="*/ 233470760 h 32"/>
                    <a:gd name="T18" fmla="*/ 233468850 w 32"/>
                    <a:gd name="T19" fmla="*/ 408572875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32"/>
                    <a:gd name="T32" fmla="*/ 32 w 32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873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01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01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01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1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01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02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4" dur="5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202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402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902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602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302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2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2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2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502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4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2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8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2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1002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5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002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2003"/>
                            </p:stCondLst>
                            <p:childTnLst>
                              <p:par>
                                <p:cTn id="1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65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503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0" dur="2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703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203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703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703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203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utoUpdateAnimBg="0"/>
      <p:bldP spid="14341" grpId="0" bldLvl="0" autoUpdateAnimBg="0"/>
      <p:bldP spid="14345" grpId="0" bldLvl="0" animBg="1" autoUpdateAnimBg="0"/>
      <p:bldP spid="14345" grpId="1" bldLvl="0" animBg="1" autoUpdateAnimBg="0"/>
      <p:bldP spid="14352" grpId="0" bldLvl="0" animBg="1" autoUpdateAnimBg="0"/>
      <p:bldP spid="14352" grpId="1" bldLvl="0" animBg="1" autoUpdateAnimBg="0"/>
      <p:bldP spid="14353" grpId="0" bldLvl="0" animBg="1" autoUpdateAnimBg="0"/>
      <p:bldP spid="14353" grpId="1" bldLvl="0" animBg="1" autoUpdateAnimBg="0"/>
      <p:bldP spid="14357" grpId="0" bldLvl="0" animBg="1" autoUpdateAnimBg="0"/>
      <p:bldP spid="14358" grpId="0" bldLvl="0" animBg="1" autoUpdateAnimBg="0"/>
      <p:bldP spid="14359" grpId="0" bldLvl="0" animBg="1" autoUpdateAnimBg="0"/>
      <p:bldP spid="14360" grpId="0" bldLvl="0" autoUpdateAnimBg="0"/>
      <p:bldP spid="14361" grpId="0" bldLvl="0" autoUpdateAnimBg="0"/>
      <p:bldP spid="14362" grpId="0" bldLvl="0" autoUpdateAnimBg="0"/>
      <p:bldP spid="14363" grpId="0" bldLvl="0" autoUpdateAnimBg="0"/>
      <p:bldP spid="14364" grpId="0" bldLvl="0" autoUpdateAnimBg="0"/>
      <p:bldP spid="14365" grpId="0" bldLvl="0" autoUpdateAnimBg="0"/>
      <p:bldP spid="14366" grpId="0" bldLvl="0" animBg="1" autoUpdateAnimBg="0"/>
      <p:bldP spid="14367" grpId="0" bldLvl="0" animBg="1" autoUpdateAnimBg="0"/>
      <p:bldP spid="14368" grpId="0" bldLvl="0" animBg="1" autoUpdateAnimBg="0"/>
      <p:bldP spid="14369" grpId="0" animBg="1"/>
      <p:bldP spid="14370" grpId="0" animBg="1"/>
      <p:bldP spid="14371" grpId="0" animBg="1"/>
      <p:bldP spid="14372" grpId="0" animBg="1"/>
      <p:bldP spid="14373" grpId="0" animBg="1"/>
      <p:bldP spid="14374" grpId="0" animBg="1"/>
      <p:bldP spid="14375" grpId="0" animBg="1"/>
      <p:bldP spid="14376" grpId="0" animBg="1"/>
      <p:bldP spid="14413" grpId="0" bldLvl="0" autoUpdateAnimBg="0"/>
      <p:bldP spid="14414" grpId="0" animBg="1"/>
      <p:bldP spid="14415" grpId="0" animBg="1"/>
      <p:bldP spid="14416" grpId="0" animBg="1"/>
      <p:bldP spid="14417" grpId="0" animBg="1"/>
      <p:bldP spid="14418" grpId="0" animBg="1"/>
      <p:bldP spid="14419" grpId="0" bldLvl="0" autoUpdateAnimBg="0"/>
      <p:bldP spid="14420" grpId="0" bldLvl="0" autoUpdateAnimBg="0"/>
      <p:bldP spid="14421" grpId="0" bldLvl="0" autoUpdateAnimBg="0"/>
      <p:bldP spid="14422" grpId="0" bldLvl="0" autoUpdateAnimBg="0"/>
      <p:bldP spid="14423" grpId="0" bldLvl="0" autoUpdateAnimBg="0"/>
      <p:bldP spid="1442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230FB-0D63-4717-84C5-EF83859FBA3D}" type="slidenum">
              <a:rPr lang="zh-CN" altLang="en-US"/>
              <a:pPr>
                <a:defRPr/>
              </a:pPr>
              <a:t>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339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0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5364" name="组合 21"/>
          <p:cNvGrpSpPr>
            <a:grpSpLocks/>
          </p:cNvGrpSpPr>
          <p:nvPr/>
        </p:nvGrpSpPr>
        <p:grpSpPr bwMode="auto">
          <a:xfrm>
            <a:off x="6563459" y="3311525"/>
            <a:ext cx="3539664" cy="2967038"/>
            <a:chOff x="0" y="0"/>
            <a:chExt cx="3540096" cy="2968086"/>
          </a:xfrm>
        </p:grpSpPr>
        <p:sp>
          <p:nvSpPr>
            <p:cNvPr id="14391" name="任意多边形 54"/>
            <p:cNvSpPr>
              <a:spLocks noChangeArrowheads="1"/>
            </p:cNvSpPr>
            <p:nvPr/>
          </p:nvSpPr>
          <p:spPr bwMode="auto">
            <a:xfrm flipH="1">
              <a:off x="0" y="370801"/>
              <a:ext cx="3216172" cy="2597285"/>
            </a:xfrm>
            <a:custGeom>
              <a:avLst/>
              <a:gdLst>
                <a:gd name="T0" fmla="*/ 3216172 w 3216172"/>
                <a:gd name="T1" fmla="*/ 0 h 2597285"/>
                <a:gd name="T2" fmla="*/ 522180 w 3216172"/>
                <a:gd name="T3" fmla="*/ 0 h 2597285"/>
                <a:gd name="T4" fmla="*/ 527727 w 3216172"/>
                <a:gd name="T5" fmla="*/ 55024 h 2597285"/>
                <a:gd name="T6" fmla="*/ 101902 w 3216172"/>
                <a:gd name="T7" fmla="*/ 480849 h 2597285"/>
                <a:gd name="T8" fmla="*/ 16083 w 3216172"/>
                <a:gd name="T9" fmla="*/ 472198 h 2597285"/>
                <a:gd name="T10" fmla="*/ 0 w 3216172"/>
                <a:gd name="T11" fmla="*/ 467206 h 2597285"/>
                <a:gd name="T12" fmla="*/ 0 w 3216172"/>
                <a:gd name="T13" fmla="*/ 2597285 h 2597285"/>
                <a:gd name="T14" fmla="*/ 3216172 w 3216172"/>
                <a:gd name="T15" fmla="*/ 2597285 h 2597285"/>
                <a:gd name="T16" fmla="*/ 3216172 w 3216172"/>
                <a:gd name="T17" fmla="*/ 0 h 2597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6172"/>
                <a:gd name="T28" fmla="*/ 0 h 2597285"/>
                <a:gd name="T29" fmla="*/ 3216172 w 3216172"/>
                <a:gd name="T30" fmla="*/ 2597285 h 25972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6172" h="2597285">
                  <a:moveTo>
                    <a:pt x="3216172" y="0"/>
                  </a:moveTo>
                  <a:lnTo>
                    <a:pt x="522180" y="0"/>
                  </a:lnTo>
                  <a:lnTo>
                    <a:pt x="527727" y="55024"/>
                  </a:lnTo>
                  <a:cubicBezTo>
                    <a:pt x="527727" y="290201"/>
                    <a:pt x="337079" y="480849"/>
                    <a:pt x="101902" y="480849"/>
                  </a:cubicBezTo>
                  <a:cubicBezTo>
                    <a:pt x="72505" y="480849"/>
                    <a:pt x="43804" y="477870"/>
                    <a:pt x="16083" y="472198"/>
                  </a:cubicBezTo>
                  <a:lnTo>
                    <a:pt x="0" y="467206"/>
                  </a:lnTo>
                  <a:lnTo>
                    <a:pt x="0" y="2597285"/>
                  </a:lnTo>
                  <a:lnTo>
                    <a:pt x="3216172" y="2597285"/>
                  </a:lnTo>
                  <a:lnTo>
                    <a:pt x="32161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92" name="组合 64"/>
            <p:cNvGrpSpPr>
              <a:grpSpLocks/>
            </p:cNvGrpSpPr>
            <p:nvPr/>
          </p:nvGrpSpPr>
          <p:grpSpPr bwMode="auto">
            <a:xfrm>
              <a:off x="2688447" y="0"/>
              <a:ext cx="851649" cy="851649"/>
              <a:chOff x="0" y="0"/>
              <a:chExt cx="851649" cy="851649"/>
            </a:xfrm>
          </p:grpSpPr>
          <p:sp>
            <p:nvSpPr>
              <p:cNvPr id="14393" name="Oval 8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394" name="Freeform 5"/>
              <p:cNvSpPr>
                <a:spLocks noEditPoints="1" noChangeArrowheads="1"/>
              </p:cNvSpPr>
              <p:nvPr/>
            </p:nvSpPr>
            <p:spPr bwMode="auto">
              <a:xfrm>
                <a:off x="180556" y="181349"/>
                <a:ext cx="490537" cy="488950"/>
              </a:xfrm>
              <a:custGeom>
                <a:avLst/>
                <a:gdLst>
                  <a:gd name="T0" fmla="*/ 1189621207 w 128"/>
                  <a:gd name="T1" fmla="*/ 204285602 h 128"/>
                  <a:gd name="T2" fmla="*/ 778394076 w 128"/>
                  <a:gd name="T3" fmla="*/ 525304196 h 128"/>
                  <a:gd name="T4" fmla="*/ 484662053 w 128"/>
                  <a:gd name="T5" fmla="*/ 525304196 h 128"/>
                  <a:gd name="T6" fmla="*/ 0 w 128"/>
                  <a:gd name="T7" fmla="*/ 817142408 h 128"/>
                  <a:gd name="T8" fmla="*/ 352481493 w 128"/>
                  <a:gd name="T9" fmla="*/ 1225709792 h 128"/>
                  <a:gd name="T10" fmla="*/ 469972769 w 128"/>
                  <a:gd name="T11" fmla="*/ 1867750801 h 128"/>
                  <a:gd name="T12" fmla="*/ 822454262 w 128"/>
                  <a:gd name="T13" fmla="*/ 1751017808 h 128"/>
                  <a:gd name="T14" fmla="*/ 763708624 w 128"/>
                  <a:gd name="T15" fmla="*/ 1575916409 h 128"/>
                  <a:gd name="T16" fmla="*/ 763708624 w 128"/>
                  <a:gd name="T17" fmla="*/ 1167345205 h 128"/>
                  <a:gd name="T18" fmla="*/ 778394076 w 128"/>
                  <a:gd name="T19" fmla="*/ 1138161002 h 128"/>
                  <a:gd name="T20" fmla="*/ 793079527 w 128"/>
                  <a:gd name="T21" fmla="*/ 1123568901 h 128"/>
                  <a:gd name="T22" fmla="*/ 807768811 w 128"/>
                  <a:gd name="T23" fmla="*/ 1108976799 h 128"/>
                  <a:gd name="T24" fmla="*/ 1189621207 w 128"/>
                  <a:gd name="T25" fmla="*/ 1429995394 h 128"/>
                  <a:gd name="T26" fmla="*/ 1879894909 w 128"/>
                  <a:gd name="T27" fmla="*/ 817142408 h 128"/>
                  <a:gd name="T28" fmla="*/ 1174935755 w 128"/>
                  <a:gd name="T29" fmla="*/ 817142408 h 128"/>
                  <a:gd name="T30" fmla="*/ 1351172670 w 128"/>
                  <a:gd name="T31" fmla="*/ 642041009 h 128"/>
                  <a:gd name="T32" fmla="*/ 1351172670 w 128"/>
                  <a:gd name="T33" fmla="*/ 992243807 h 128"/>
                  <a:gd name="T34" fmla="*/ 1174935755 w 128"/>
                  <a:gd name="T35" fmla="*/ 817142408 h 128"/>
                  <a:gd name="T36" fmla="*/ 234986385 w 128"/>
                  <a:gd name="T37" fmla="*/ 642041009 h 128"/>
                  <a:gd name="T38" fmla="*/ 587467878 w 128"/>
                  <a:gd name="T39" fmla="*/ 817142408 h 128"/>
                  <a:gd name="T40" fmla="*/ 234986385 w 128"/>
                  <a:gd name="T41" fmla="*/ 992243807 h 128"/>
                  <a:gd name="T42" fmla="*/ 704959154 w 128"/>
                  <a:gd name="T43" fmla="*/ 1751017808 h 128"/>
                  <a:gd name="T44" fmla="*/ 469972769 w 128"/>
                  <a:gd name="T45" fmla="*/ 1225709792 h 128"/>
                  <a:gd name="T46" fmla="*/ 484662053 w 128"/>
                  <a:gd name="T47" fmla="*/ 1108976799 h 128"/>
                  <a:gd name="T48" fmla="*/ 660898967 w 128"/>
                  <a:gd name="T49" fmla="*/ 1108976799 h 128"/>
                  <a:gd name="T50" fmla="*/ 646213516 w 128"/>
                  <a:gd name="T51" fmla="*/ 1575916409 h 128"/>
                  <a:gd name="T52" fmla="*/ 704959154 w 128"/>
                  <a:gd name="T53" fmla="*/ 1707241504 h 128"/>
                  <a:gd name="T54" fmla="*/ 778394076 w 128"/>
                  <a:gd name="T55" fmla="*/ 992243807 h 128"/>
                  <a:gd name="T56" fmla="*/ 763708624 w 128"/>
                  <a:gd name="T57" fmla="*/ 992243807 h 128"/>
                  <a:gd name="T58" fmla="*/ 763708624 w 128"/>
                  <a:gd name="T59" fmla="*/ 642041009 h 128"/>
                  <a:gd name="T60" fmla="*/ 1086815382 w 128"/>
                  <a:gd name="T61" fmla="*/ 525304196 h 128"/>
                  <a:gd name="T62" fmla="*/ 1086815382 w 128"/>
                  <a:gd name="T63" fmla="*/ 1108976799 h 128"/>
                  <a:gd name="T64" fmla="*/ 1468667778 w 128"/>
                  <a:gd name="T65" fmla="*/ 1517548003 h 128"/>
                  <a:gd name="T66" fmla="*/ 1351172670 w 128"/>
                  <a:gd name="T67" fmla="*/ 1108976799 h 128"/>
                  <a:gd name="T68" fmla="*/ 1351172670 w 128"/>
                  <a:gd name="T69" fmla="*/ 525304196 h 128"/>
                  <a:gd name="T70" fmla="*/ 1468667778 w 128"/>
                  <a:gd name="T71" fmla="*/ 116732993 h 128"/>
                  <a:gd name="T72" fmla="*/ 1468667778 w 128"/>
                  <a:gd name="T73" fmla="*/ 1517548003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"/>
                  <a:gd name="T112" fmla="*/ 0 h 128"/>
                  <a:gd name="T113" fmla="*/ 128 w 128"/>
                  <a:gd name="T114" fmla="*/ 128 h 1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69" name="组合 22"/>
          <p:cNvGrpSpPr>
            <a:grpSpLocks/>
          </p:cNvGrpSpPr>
          <p:nvPr/>
        </p:nvGrpSpPr>
        <p:grpSpPr bwMode="auto">
          <a:xfrm>
            <a:off x="6526950" y="823914"/>
            <a:ext cx="4579342" cy="1760537"/>
            <a:chOff x="0" y="0"/>
            <a:chExt cx="4579421" cy="1761584"/>
          </a:xfrm>
        </p:grpSpPr>
        <p:sp>
          <p:nvSpPr>
            <p:cNvPr id="14373" name="任意多边形 58"/>
            <p:cNvSpPr>
              <a:spLocks noChangeArrowheads="1"/>
            </p:cNvSpPr>
            <p:nvPr/>
          </p:nvSpPr>
          <p:spPr bwMode="auto">
            <a:xfrm flipH="1">
              <a:off x="0" y="371232"/>
              <a:ext cx="4579421" cy="1390352"/>
            </a:xfrm>
            <a:custGeom>
              <a:avLst/>
              <a:gdLst>
                <a:gd name="T0" fmla="*/ 4579421 w 4579421"/>
                <a:gd name="T1" fmla="*/ 0 h 1390352"/>
                <a:gd name="T2" fmla="*/ 1832760 w 4579421"/>
                <a:gd name="T3" fmla="*/ 0 h 1390352"/>
                <a:gd name="T4" fmla="*/ 1838263 w 4579421"/>
                <a:gd name="T5" fmla="*/ 54592 h 1390352"/>
                <a:gd name="T6" fmla="*/ 1412438 w 4579421"/>
                <a:gd name="T7" fmla="*/ 480417 h 1390352"/>
                <a:gd name="T8" fmla="*/ 986613 w 4579421"/>
                <a:gd name="T9" fmla="*/ 54592 h 1390352"/>
                <a:gd name="T10" fmla="*/ 992116 w 4579421"/>
                <a:gd name="T11" fmla="*/ 0 h 1390352"/>
                <a:gd name="T12" fmla="*/ 0 w 4579421"/>
                <a:gd name="T13" fmla="*/ 0 h 1390352"/>
                <a:gd name="T14" fmla="*/ 0 w 4579421"/>
                <a:gd name="T15" fmla="*/ 1390352 h 1390352"/>
                <a:gd name="T16" fmla="*/ 4579421 w 4579421"/>
                <a:gd name="T17" fmla="*/ 1390352 h 1390352"/>
                <a:gd name="T18" fmla="*/ 4579421 w 4579421"/>
                <a:gd name="T19" fmla="*/ 0 h 1390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9421"/>
                <a:gd name="T31" fmla="*/ 0 h 1390352"/>
                <a:gd name="T32" fmla="*/ 4579421 w 4579421"/>
                <a:gd name="T33" fmla="*/ 1390352 h 1390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9421" h="1390352">
                  <a:moveTo>
                    <a:pt x="4579421" y="0"/>
                  </a:moveTo>
                  <a:lnTo>
                    <a:pt x="1832760" y="0"/>
                  </a:lnTo>
                  <a:lnTo>
                    <a:pt x="1838263" y="54592"/>
                  </a:lnTo>
                  <a:cubicBezTo>
                    <a:pt x="1838263" y="289769"/>
                    <a:pt x="1647615" y="480417"/>
                    <a:pt x="1412438" y="480417"/>
                  </a:cubicBezTo>
                  <a:cubicBezTo>
                    <a:pt x="1177261" y="480417"/>
                    <a:pt x="986613" y="289769"/>
                    <a:pt x="986613" y="54592"/>
                  </a:cubicBezTo>
                  <a:lnTo>
                    <a:pt x="992116" y="0"/>
                  </a:lnTo>
                  <a:lnTo>
                    <a:pt x="0" y="0"/>
                  </a:lnTo>
                  <a:lnTo>
                    <a:pt x="0" y="1390352"/>
                  </a:lnTo>
                  <a:lnTo>
                    <a:pt x="4579421" y="1390352"/>
                  </a:lnTo>
                  <a:lnTo>
                    <a:pt x="457942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74" name="任意多边形 61"/>
            <p:cNvSpPr>
              <a:spLocks noChangeArrowheads="1"/>
            </p:cNvSpPr>
            <p:nvPr/>
          </p:nvSpPr>
          <p:spPr bwMode="auto">
            <a:xfrm flipH="1">
              <a:off x="3221167" y="364772"/>
              <a:ext cx="1358254" cy="1396812"/>
            </a:xfrm>
            <a:custGeom>
              <a:avLst/>
              <a:gdLst>
                <a:gd name="T0" fmla="*/ 992768 w 1358254"/>
                <a:gd name="T1" fmla="*/ 0 h 1396812"/>
                <a:gd name="T2" fmla="*/ 0 w 1358254"/>
                <a:gd name="T3" fmla="*/ 0 h 1396812"/>
                <a:gd name="T4" fmla="*/ 0 w 1358254"/>
                <a:gd name="T5" fmla="*/ 1396812 h 1396812"/>
                <a:gd name="T6" fmla="*/ 1358254 w 1358254"/>
                <a:gd name="T7" fmla="*/ 1396812 h 1396812"/>
                <a:gd name="T8" fmla="*/ 1358254 w 1358254"/>
                <a:gd name="T9" fmla="*/ 481415 h 1396812"/>
                <a:gd name="T10" fmla="*/ 1326620 w 1358254"/>
                <a:gd name="T11" fmla="*/ 478226 h 1396812"/>
                <a:gd name="T12" fmla="*/ 986614 w 1358254"/>
                <a:gd name="T13" fmla="*/ 61052 h 1396812"/>
                <a:gd name="T14" fmla="*/ 992768 w 1358254"/>
                <a:gd name="T15" fmla="*/ 0 h 1396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8254"/>
                <a:gd name="T25" fmla="*/ 0 h 1396812"/>
                <a:gd name="T26" fmla="*/ 1358254 w 1358254"/>
                <a:gd name="T27" fmla="*/ 1396812 h 13968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8254" h="1396812">
                  <a:moveTo>
                    <a:pt x="992768" y="0"/>
                  </a:moveTo>
                  <a:lnTo>
                    <a:pt x="0" y="0"/>
                  </a:lnTo>
                  <a:lnTo>
                    <a:pt x="0" y="1396812"/>
                  </a:lnTo>
                  <a:lnTo>
                    <a:pt x="1358254" y="1396812"/>
                  </a:lnTo>
                  <a:lnTo>
                    <a:pt x="1358254" y="481415"/>
                  </a:lnTo>
                  <a:lnTo>
                    <a:pt x="1326620" y="478226"/>
                  </a:lnTo>
                  <a:cubicBezTo>
                    <a:pt x="1132579" y="438519"/>
                    <a:pt x="986614" y="266832"/>
                    <a:pt x="986614" y="61052"/>
                  </a:cubicBezTo>
                  <a:lnTo>
                    <a:pt x="992768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73025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75" name="组合 71"/>
            <p:cNvGrpSpPr>
              <a:grpSpLocks/>
            </p:cNvGrpSpPr>
            <p:nvPr/>
          </p:nvGrpSpPr>
          <p:grpSpPr bwMode="auto">
            <a:xfrm>
              <a:off x="2741159" y="0"/>
              <a:ext cx="851649" cy="851649"/>
              <a:chOff x="0" y="0"/>
              <a:chExt cx="851649" cy="851649"/>
            </a:xfrm>
          </p:grpSpPr>
          <p:sp>
            <p:nvSpPr>
              <p:cNvPr id="14376" name="Oval 9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730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377" name="Group 105"/>
              <p:cNvGrpSpPr>
                <a:grpSpLocks/>
              </p:cNvGrpSpPr>
              <p:nvPr/>
            </p:nvGrpSpPr>
            <p:grpSpPr bwMode="auto">
              <a:xfrm>
                <a:off x="225599" y="226245"/>
                <a:ext cx="400449" cy="399158"/>
                <a:chOff x="0" y="0"/>
                <a:chExt cx="492125" cy="490538"/>
              </a:xfrm>
            </p:grpSpPr>
            <p:sp>
              <p:nvSpPr>
                <p:cNvPr id="14378" name="Freeform 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92125" cy="490538"/>
                </a:xfrm>
                <a:custGeom>
                  <a:avLst/>
                  <a:gdLst>
                    <a:gd name="T0" fmla="*/ 1714701910 w 128"/>
                    <a:gd name="T1" fmla="*/ 0 h 128"/>
                    <a:gd name="T2" fmla="*/ 413892504 w 128"/>
                    <a:gd name="T3" fmla="*/ 0 h 128"/>
                    <a:gd name="T4" fmla="*/ 236512199 w 128"/>
                    <a:gd name="T5" fmla="*/ 176241106 h 128"/>
                    <a:gd name="T6" fmla="*/ 236512199 w 128"/>
                    <a:gd name="T7" fmla="*/ 293736454 h 128"/>
                    <a:gd name="T8" fmla="*/ 177384149 w 128"/>
                    <a:gd name="T9" fmla="*/ 293736454 h 128"/>
                    <a:gd name="T10" fmla="*/ 0 w 128"/>
                    <a:gd name="T11" fmla="*/ 469977560 h 128"/>
                    <a:gd name="T12" fmla="*/ 0 w 128"/>
                    <a:gd name="T13" fmla="*/ 1644915710 h 128"/>
                    <a:gd name="T14" fmla="*/ 236512199 w 128"/>
                    <a:gd name="T15" fmla="*/ 1879902574 h 128"/>
                    <a:gd name="T16" fmla="*/ 1655573860 w 128"/>
                    <a:gd name="T17" fmla="*/ 1879902574 h 128"/>
                    <a:gd name="T18" fmla="*/ 1892086060 w 128"/>
                    <a:gd name="T19" fmla="*/ 1644915710 h 128"/>
                    <a:gd name="T20" fmla="*/ 1892086060 w 128"/>
                    <a:gd name="T21" fmla="*/ 176241106 h 128"/>
                    <a:gd name="T22" fmla="*/ 1714701910 w 128"/>
                    <a:gd name="T23" fmla="*/ 0 h 128"/>
                    <a:gd name="T24" fmla="*/ 1773829960 w 128"/>
                    <a:gd name="T25" fmla="*/ 1644915710 h 128"/>
                    <a:gd name="T26" fmla="*/ 1655573860 w 128"/>
                    <a:gd name="T27" fmla="*/ 1762407226 h 128"/>
                    <a:gd name="T28" fmla="*/ 236512199 w 128"/>
                    <a:gd name="T29" fmla="*/ 1762407226 h 128"/>
                    <a:gd name="T30" fmla="*/ 118256100 w 128"/>
                    <a:gd name="T31" fmla="*/ 1644915710 h 128"/>
                    <a:gd name="T32" fmla="*/ 118256100 w 128"/>
                    <a:gd name="T33" fmla="*/ 469977560 h 128"/>
                    <a:gd name="T34" fmla="*/ 177384149 w 128"/>
                    <a:gd name="T35" fmla="*/ 411227969 h 128"/>
                    <a:gd name="T36" fmla="*/ 236512199 w 128"/>
                    <a:gd name="T37" fmla="*/ 411227969 h 128"/>
                    <a:gd name="T38" fmla="*/ 236512199 w 128"/>
                    <a:gd name="T39" fmla="*/ 1586166120 h 128"/>
                    <a:gd name="T40" fmla="*/ 295640249 w 128"/>
                    <a:gd name="T41" fmla="*/ 1644915710 h 128"/>
                    <a:gd name="T42" fmla="*/ 354764454 w 128"/>
                    <a:gd name="T43" fmla="*/ 1586166120 h 128"/>
                    <a:gd name="T44" fmla="*/ 354764454 w 128"/>
                    <a:gd name="T45" fmla="*/ 176241106 h 128"/>
                    <a:gd name="T46" fmla="*/ 413892504 w 128"/>
                    <a:gd name="T47" fmla="*/ 117495348 h 128"/>
                    <a:gd name="T48" fmla="*/ 1714701910 w 128"/>
                    <a:gd name="T49" fmla="*/ 117495348 h 128"/>
                    <a:gd name="T50" fmla="*/ 1773829960 w 128"/>
                    <a:gd name="T51" fmla="*/ 176241106 h 128"/>
                    <a:gd name="T52" fmla="*/ 1773829960 w 128"/>
                    <a:gd name="T53" fmla="*/ 1644915710 h 1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8"/>
                    <a:gd name="T82" fmla="*/ 0 h 128"/>
                    <a:gd name="T83" fmla="*/ 128 w 128"/>
                    <a:gd name="T84" fmla="*/ 128 h 1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8" h="128">
                      <a:moveTo>
                        <a:pt x="11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6" y="5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5" y="20"/>
                        <a:pt x="0" y="25"/>
                        <a:pt x="0" y="3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21" y="128"/>
                        <a:pt x="128" y="121"/>
                        <a:pt x="128" y="1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112"/>
                      </a:moveTo>
                      <a:cubicBezTo>
                        <a:pt x="120" y="116"/>
                        <a:pt x="116" y="120"/>
                        <a:pt x="112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0"/>
                        <a:pt x="10" y="28"/>
                        <a:pt x="1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6" y="110"/>
                        <a:pt x="18" y="112"/>
                        <a:pt x="20" y="112"/>
                      </a:cubicBezTo>
                      <a:cubicBezTo>
                        <a:pt x="22" y="112"/>
                        <a:pt x="24" y="110"/>
                        <a:pt x="24" y="108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0"/>
                        <a:pt x="26" y="8"/>
                        <a:pt x="28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79" name="Freeform 10"/>
                <p:cNvSpPr>
                  <a:spLocks noChangeArrowheads="1"/>
                </p:cNvSpPr>
                <p:nvPr/>
              </p:nvSpPr>
              <p:spPr bwMode="auto">
                <a:xfrm>
                  <a:off x="292100" y="184150"/>
                  <a:ext cx="138113" cy="14288"/>
                </a:xfrm>
                <a:custGeom>
                  <a:avLst/>
                  <a:gdLst>
                    <a:gd name="T0" fmla="*/ 29437251 w 36"/>
                    <a:gd name="T1" fmla="*/ 51036736 h 4"/>
                    <a:gd name="T2" fmla="*/ 500429437 w 36"/>
                    <a:gd name="T3" fmla="*/ 51036736 h 4"/>
                    <a:gd name="T4" fmla="*/ 529866688 w 36"/>
                    <a:gd name="T5" fmla="*/ 25518368 h 4"/>
                    <a:gd name="T6" fmla="*/ 500429437 w 36"/>
                    <a:gd name="T7" fmla="*/ 0 h 4"/>
                    <a:gd name="T8" fmla="*/ 29437251 w 36"/>
                    <a:gd name="T9" fmla="*/ 0 h 4"/>
                    <a:gd name="T10" fmla="*/ 0 w 36"/>
                    <a:gd name="T11" fmla="*/ 25518368 h 4"/>
                    <a:gd name="T12" fmla="*/ 29437251 w 36"/>
                    <a:gd name="T13" fmla="*/ 5103673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0" name="Freeform 11"/>
                <p:cNvSpPr>
                  <a:spLocks noChangeArrowheads="1"/>
                </p:cNvSpPr>
                <p:nvPr/>
              </p:nvSpPr>
              <p:spPr bwMode="auto">
                <a:xfrm>
                  <a:off x="292100" y="138112"/>
                  <a:ext cx="138113" cy="14288"/>
                </a:xfrm>
                <a:custGeom>
                  <a:avLst/>
                  <a:gdLst>
                    <a:gd name="T0" fmla="*/ 29437251 w 36"/>
                    <a:gd name="T1" fmla="*/ 51036736 h 4"/>
                    <a:gd name="T2" fmla="*/ 500429437 w 36"/>
                    <a:gd name="T3" fmla="*/ 51036736 h 4"/>
                    <a:gd name="T4" fmla="*/ 529866688 w 36"/>
                    <a:gd name="T5" fmla="*/ 25518368 h 4"/>
                    <a:gd name="T6" fmla="*/ 500429437 w 36"/>
                    <a:gd name="T7" fmla="*/ 0 h 4"/>
                    <a:gd name="T8" fmla="*/ 29437251 w 36"/>
                    <a:gd name="T9" fmla="*/ 0 h 4"/>
                    <a:gd name="T10" fmla="*/ 0 w 36"/>
                    <a:gd name="T11" fmla="*/ 25518368 h 4"/>
                    <a:gd name="T12" fmla="*/ 29437251 w 36"/>
                    <a:gd name="T13" fmla="*/ 5103673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1" name="Freeform 12"/>
                <p:cNvSpPr>
                  <a:spLocks noChangeArrowheads="1"/>
                </p:cNvSpPr>
                <p:nvPr/>
              </p:nvSpPr>
              <p:spPr bwMode="auto">
                <a:xfrm>
                  <a:off x="292100" y="92075"/>
                  <a:ext cx="138113" cy="14288"/>
                </a:xfrm>
                <a:custGeom>
                  <a:avLst/>
                  <a:gdLst>
                    <a:gd name="T0" fmla="*/ 29437251 w 36"/>
                    <a:gd name="T1" fmla="*/ 51036736 h 4"/>
                    <a:gd name="T2" fmla="*/ 500429437 w 36"/>
                    <a:gd name="T3" fmla="*/ 51036736 h 4"/>
                    <a:gd name="T4" fmla="*/ 529866688 w 36"/>
                    <a:gd name="T5" fmla="*/ 25518368 h 4"/>
                    <a:gd name="T6" fmla="*/ 500429437 w 36"/>
                    <a:gd name="T7" fmla="*/ 0 h 4"/>
                    <a:gd name="T8" fmla="*/ 29437251 w 36"/>
                    <a:gd name="T9" fmla="*/ 0 h 4"/>
                    <a:gd name="T10" fmla="*/ 0 w 36"/>
                    <a:gd name="T11" fmla="*/ 25518368 h 4"/>
                    <a:gd name="T12" fmla="*/ 29437251 w 36"/>
                    <a:gd name="T13" fmla="*/ 5103673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2" name="Freeform 13"/>
                <p:cNvSpPr>
                  <a:spLocks noChangeArrowheads="1"/>
                </p:cNvSpPr>
                <p:nvPr/>
              </p:nvSpPr>
              <p:spPr bwMode="auto">
                <a:xfrm>
                  <a:off x="122238" y="414337"/>
                  <a:ext cx="138113" cy="14288"/>
                </a:xfrm>
                <a:custGeom>
                  <a:avLst/>
                  <a:gdLst>
                    <a:gd name="T0" fmla="*/ 500429437 w 36"/>
                    <a:gd name="T1" fmla="*/ 0 h 4"/>
                    <a:gd name="T2" fmla="*/ 29437251 w 36"/>
                    <a:gd name="T3" fmla="*/ 0 h 4"/>
                    <a:gd name="T4" fmla="*/ 0 w 36"/>
                    <a:gd name="T5" fmla="*/ 25518368 h 4"/>
                    <a:gd name="T6" fmla="*/ 29437251 w 36"/>
                    <a:gd name="T7" fmla="*/ 51036736 h 4"/>
                    <a:gd name="T8" fmla="*/ 500429437 w 36"/>
                    <a:gd name="T9" fmla="*/ 51036736 h 4"/>
                    <a:gd name="T10" fmla="*/ 529866688 w 36"/>
                    <a:gd name="T11" fmla="*/ 25518368 h 4"/>
                    <a:gd name="T12" fmla="*/ 500429437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3" name="Freeform 14"/>
                <p:cNvSpPr>
                  <a:spLocks noChangeArrowheads="1"/>
                </p:cNvSpPr>
                <p:nvPr/>
              </p:nvSpPr>
              <p:spPr bwMode="auto">
                <a:xfrm>
                  <a:off x="122238" y="368300"/>
                  <a:ext cx="138113" cy="14288"/>
                </a:xfrm>
                <a:custGeom>
                  <a:avLst/>
                  <a:gdLst>
                    <a:gd name="T0" fmla="*/ 500429437 w 36"/>
                    <a:gd name="T1" fmla="*/ 0 h 4"/>
                    <a:gd name="T2" fmla="*/ 29437251 w 36"/>
                    <a:gd name="T3" fmla="*/ 0 h 4"/>
                    <a:gd name="T4" fmla="*/ 0 w 36"/>
                    <a:gd name="T5" fmla="*/ 25518368 h 4"/>
                    <a:gd name="T6" fmla="*/ 29437251 w 36"/>
                    <a:gd name="T7" fmla="*/ 51036736 h 4"/>
                    <a:gd name="T8" fmla="*/ 500429437 w 36"/>
                    <a:gd name="T9" fmla="*/ 51036736 h 4"/>
                    <a:gd name="T10" fmla="*/ 529866688 w 36"/>
                    <a:gd name="T11" fmla="*/ 25518368 h 4"/>
                    <a:gd name="T12" fmla="*/ 500429437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4" name="Freeform 15"/>
                <p:cNvSpPr>
                  <a:spLocks noChangeArrowheads="1"/>
                </p:cNvSpPr>
                <p:nvPr/>
              </p:nvSpPr>
              <p:spPr bwMode="auto">
                <a:xfrm>
                  <a:off x="122238" y="322262"/>
                  <a:ext cx="138113" cy="14288"/>
                </a:xfrm>
                <a:custGeom>
                  <a:avLst/>
                  <a:gdLst>
                    <a:gd name="T0" fmla="*/ 500429437 w 36"/>
                    <a:gd name="T1" fmla="*/ 0 h 4"/>
                    <a:gd name="T2" fmla="*/ 29437251 w 36"/>
                    <a:gd name="T3" fmla="*/ 0 h 4"/>
                    <a:gd name="T4" fmla="*/ 0 w 36"/>
                    <a:gd name="T5" fmla="*/ 25518368 h 4"/>
                    <a:gd name="T6" fmla="*/ 29437251 w 36"/>
                    <a:gd name="T7" fmla="*/ 51036736 h 4"/>
                    <a:gd name="T8" fmla="*/ 500429437 w 36"/>
                    <a:gd name="T9" fmla="*/ 51036736 h 4"/>
                    <a:gd name="T10" fmla="*/ 529866688 w 36"/>
                    <a:gd name="T11" fmla="*/ 25518368 h 4"/>
                    <a:gd name="T12" fmla="*/ 500429437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5" name="Freeform 16"/>
                <p:cNvSpPr>
                  <a:spLocks noChangeArrowheads="1"/>
                </p:cNvSpPr>
                <p:nvPr/>
              </p:nvSpPr>
              <p:spPr bwMode="auto">
                <a:xfrm>
                  <a:off x="292100" y="414337"/>
                  <a:ext cx="138113" cy="14288"/>
                </a:xfrm>
                <a:custGeom>
                  <a:avLst/>
                  <a:gdLst>
                    <a:gd name="T0" fmla="*/ 500429437 w 36"/>
                    <a:gd name="T1" fmla="*/ 0 h 4"/>
                    <a:gd name="T2" fmla="*/ 29437251 w 36"/>
                    <a:gd name="T3" fmla="*/ 0 h 4"/>
                    <a:gd name="T4" fmla="*/ 0 w 36"/>
                    <a:gd name="T5" fmla="*/ 25518368 h 4"/>
                    <a:gd name="T6" fmla="*/ 29437251 w 36"/>
                    <a:gd name="T7" fmla="*/ 51036736 h 4"/>
                    <a:gd name="T8" fmla="*/ 500429437 w 36"/>
                    <a:gd name="T9" fmla="*/ 51036736 h 4"/>
                    <a:gd name="T10" fmla="*/ 529866688 w 36"/>
                    <a:gd name="T11" fmla="*/ 25518368 h 4"/>
                    <a:gd name="T12" fmla="*/ 500429437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6" name="Freeform 17"/>
                <p:cNvSpPr>
                  <a:spLocks noChangeArrowheads="1"/>
                </p:cNvSpPr>
                <p:nvPr/>
              </p:nvSpPr>
              <p:spPr bwMode="auto">
                <a:xfrm>
                  <a:off x="292100" y="368300"/>
                  <a:ext cx="138113" cy="14288"/>
                </a:xfrm>
                <a:custGeom>
                  <a:avLst/>
                  <a:gdLst>
                    <a:gd name="T0" fmla="*/ 500429437 w 36"/>
                    <a:gd name="T1" fmla="*/ 0 h 4"/>
                    <a:gd name="T2" fmla="*/ 29437251 w 36"/>
                    <a:gd name="T3" fmla="*/ 0 h 4"/>
                    <a:gd name="T4" fmla="*/ 0 w 36"/>
                    <a:gd name="T5" fmla="*/ 25518368 h 4"/>
                    <a:gd name="T6" fmla="*/ 29437251 w 36"/>
                    <a:gd name="T7" fmla="*/ 51036736 h 4"/>
                    <a:gd name="T8" fmla="*/ 500429437 w 36"/>
                    <a:gd name="T9" fmla="*/ 51036736 h 4"/>
                    <a:gd name="T10" fmla="*/ 529866688 w 36"/>
                    <a:gd name="T11" fmla="*/ 25518368 h 4"/>
                    <a:gd name="T12" fmla="*/ 500429437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7" name="Freeform 18"/>
                <p:cNvSpPr>
                  <a:spLocks noChangeArrowheads="1"/>
                </p:cNvSpPr>
                <p:nvPr/>
              </p:nvSpPr>
              <p:spPr bwMode="auto">
                <a:xfrm>
                  <a:off x="292100" y="322262"/>
                  <a:ext cx="138113" cy="14288"/>
                </a:xfrm>
                <a:custGeom>
                  <a:avLst/>
                  <a:gdLst>
                    <a:gd name="T0" fmla="*/ 500429437 w 36"/>
                    <a:gd name="T1" fmla="*/ 0 h 4"/>
                    <a:gd name="T2" fmla="*/ 29437251 w 36"/>
                    <a:gd name="T3" fmla="*/ 0 h 4"/>
                    <a:gd name="T4" fmla="*/ 0 w 36"/>
                    <a:gd name="T5" fmla="*/ 25518368 h 4"/>
                    <a:gd name="T6" fmla="*/ 29437251 w 36"/>
                    <a:gd name="T7" fmla="*/ 51036736 h 4"/>
                    <a:gd name="T8" fmla="*/ 500429437 w 36"/>
                    <a:gd name="T9" fmla="*/ 51036736 h 4"/>
                    <a:gd name="T10" fmla="*/ 529866688 w 36"/>
                    <a:gd name="T11" fmla="*/ 25518368 h 4"/>
                    <a:gd name="T12" fmla="*/ 500429437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8" name="Freeform 19"/>
                <p:cNvSpPr>
                  <a:spLocks noChangeArrowheads="1"/>
                </p:cNvSpPr>
                <p:nvPr/>
              </p:nvSpPr>
              <p:spPr bwMode="auto">
                <a:xfrm>
                  <a:off x="122238" y="230187"/>
                  <a:ext cx="307975" cy="14288"/>
                </a:xfrm>
                <a:custGeom>
                  <a:avLst/>
                  <a:gdLst>
                    <a:gd name="T0" fmla="*/ 1155968764 w 80"/>
                    <a:gd name="T1" fmla="*/ 0 h 4"/>
                    <a:gd name="T2" fmla="*/ 29638744 w 80"/>
                    <a:gd name="T3" fmla="*/ 0 h 4"/>
                    <a:gd name="T4" fmla="*/ 0 w 80"/>
                    <a:gd name="T5" fmla="*/ 25518368 h 4"/>
                    <a:gd name="T6" fmla="*/ 29638744 w 80"/>
                    <a:gd name="T7" fmla="*/ 51036736 h 4"/>
                    <a:gd name="T8" fmla="*/ 1155968764 w 80"/>
                    <a:gd name="T9" fmla="*/ 51036736 h 4"/>
                    <a:gd name="T10" fmla="*/ 1185607508 w 80"/>
                    <a:gd name="T11" fmla="*/ 25518368 h 4"/>
                    <a:gd name="T12" fmla="*/ 1155968764 w 8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"/>
                    <a:gd name="T23" fmla="*/ 80 w 8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9" name="Freeform 20"/>
                <p:cNvSpPr>
                  <a:spLocks noChangeArrowheads="1"/>
                </p:cNvSpPr>
                <p:nvPr/>
              </p:nvSpPr>
              <p:spPr bwMode="auto">
                <a:xfrm>
                  <a:off x="122238" y="276225"/>
                  <a:ext cx="307975" cy="14288"/>
                </a:xfrm>
                <a:custGeom>
                  <a:avLst/>
                  <a:gdLst>
                    <a:gd name="T0" fmla="*/ 1155968764 w 80"/>
                    <a:gd name="T1" fmla="*/ 0 h 4"/>
                    <a:gd name="T2" fmla="*/ 29638744 w 80"/>
                    <a:gd name="T3" fmla="*/ 0 h 4"/>
                    <a:gd name="T4" fmla="*/ 0 w 80"/>
                    <a:gd name="T5" fmla="*/ 25518368 h 4"/>
                    <a:gd name="T6" fmla="*/ 29638744 w 80"/>
                    <a:gd name="T7" fmla="*/ 51036736 h 4"/>
                    <a:gd name="T8" fmla="*/ 1155968764 w 80"/>
                    <a:gd name="T9" fmla="*/ 51036736 h 4"/>
                    <a:gd name="T10" fmla="*/ 1185607508 w 80"/>
                    <a:gd name="T11" fmla="*/ 25518368 h 4"/>
                    <a:gd name="T12" fmla="*/ 1155968764 w 8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"/>
                    <a:gd name="T23" fmla="*/ 80 w 8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0" name="Freeform 21"/>
                <p:cNvSpPr>
                  <a:spLocks noEditPoints="1" noChangeArrowheads="1"/>
                </p:cNvSpPr>
                <p:nvPr/>
              </p:nvSpPr>
              <p:spPr bwMode="auto">
                <a:xfrm>
                  <a:off x="122238" y="60325"/>
                  <a:ext cx="138113" cy="138113"/>
                </a:xfrm>
                <a:custGeom>
                  <a:avLst/>
                  <a:gdLst>
                    <a:gd name="T0" fmla="*/ 58874503 w 36"/>
                    <a:gd name="T1" fmla="*/ 529866688 h 36"/>
                    <a:gd name="T2" fmla="*/ 470992185 w 36"/>
                    <a:gd name="T3" fmla="*/ 529866688 h 36"/>
                    <a:gd name="T4" fmla="*/ 529866688 w 36"/>
                    <a:gd name="T5" fmla="*/ 470992185 h 36"/>
                    <a:gd name="T6" fmla="*/ 529866688 w 36"/>
                    <a:gd name="T7" fmla="*/ 58874503 h 36"/>
                    <a:gd name="T8" fmla="*/ 470992185 w 36"/>
                    <a:gd name="T9" fmla="*/ 0 h 36"/>
                    <a:gd name="T10" fmla="*/ 58874503 w 36"/>
                    <a:gd name="T11" fmla="*/ 0 h 36"/>
                    <a:gd name="T12" fmla="*/ 0 w 36"/>
                    <a:gd name="T13" fmla="*/ 58874503 h 36"/>
                    <a:gd name="T14" fmla="*/ 0 w 36"/>
                    <a:gd name="T15" fmla="*/ 470992185 h 36"/>
                    <a:gd name="T16" fmla="*/ 58874503 w 36"/>
                    <a:gd name="T17" fmla="*/ 529866688 h 36"/>
                    <a:gd name="T18" fmla="*/ 117749005 w 36"/>
                    <a:gd name="T19" fmla="*/ 117749005 h 36"/>
                    <a:gd name="T20" fmla="*/ 412117683 w 36"/>
                    <a:gd name="T21" fmla="*/ 117749005 h 36"/>
                    <a:gd name="T22" fmla="*/ 412117683 w 36"/>
                    <a:gd name="T23" fmla="*/ 412117683 h 36"/>
                    <a:gd name="T24" fmla="*/ 117749005 w 36"/>
                    <a:gd name="T25" fmla="*/ 412117683 h 36"/>
                    <a:gd name="T26" fmla="*/ 117749005 w 36"/>
                    <a:gd name="T27" fmla="*/ 117749005 h 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36"/>
                    <a:gd name="T44" fmla="*/ 36 w 36"/>
                    <a:gd name="T45" fmla="*/ 36 h 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36">
                      <a:moveTo>
                        <a:pt x="4" y="36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4" y="36"/>
                        <a:pt x="36" y="34"/>
                        <a:pt x="36" y="3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6"/>
                        <a:pt x="4" y="36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4343" name="Group 4"/>
          <p:cNvGrpSpPr>
            <a:grpSpLocks/>
          </p:cNvGrpSpPr>
          <p:nvPr/>
        </p:nvGrpSpPr>
        <p:grpSpPr bwMode="auto">
          <a:xfrm flipH="1" flipV="1">
            <a:off x="6092033" y="0"/>
            <a:ext cx="36508" cy="1766888"/>
            <a:chOff x="0" y="0"/>
            <a:chExt cx="36214" cy="1767391"/>
          </a:xfrm>
        </p:grpSpPr>
        <p:sp>
          <p:nvSpPr>
            <p:cNvPr id="14371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1" name="Oval 16"/>
          <p:cNvSpPr>
            <a:spLocks noChangeArrowheads="1"/>
          </p:cNvSpPr>
          <p:nvPr/>
        </p:nvSpPr>
        <p:spPr bwMode="auto">
          <a:xfrm flipH="1" flipV="1">
            <a:off x="6042827" y="3275014"/>
            <a:ext cx="136507" cy="134937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392" name="Group 2"/>
          <p:cNvGrpSpPr>
            <a:grpSpLocks/>
          </p:cNvGrpSpPr>
          <p:nvPr/>
        </p:nvGrpSpPr>
        <p:grpSpPr bwMode="auto">
          <a:xfrm flipH="1" flipV="1">
            <a:off x="6092033" y="3409951"/>
            <a:ext cx="36508" cy="1552575"/>
            <a:chOff x="0" y="0"/>
            <a:chExt cx="36214" cy="1552769"/>
          </a:xfrm>
        </p:grpSpPr>
        <p:sp>
          <p:nvSpPr>
            <p:cNvPr id="14369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95" name="Group 3"/>
          <p:cNvGrpSpPr>
            <a:grpSpLocks/>
          </p:cNvGrpSpPr>
          <p:nvPr/>
        </p:nvGrpSpPr>
        <p:grpSpPr bwMode="auto">
          <a:xfrm flipH="1" flipV="1">
            <a:off x="6092033" y="1903413"/>
            <a:ext cx="36508" cy="1371600"/>
            <a:chOff x="0" y="0"/>
            <a:chExt cx="36214" cy="1371599"/>
          </a:xfrm>
        </p:grpSpPr>
        <p:sp>
          <p:nvSpPr>
            <p:cNvPr id="14367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8" name="Oval 40"/>
          <p:cNvSpPr>
            <a:spLocks noChangeArrowheads="1"/>
          </p:cNvSpPr>
          <p:nvPr/>
        </p:nvSpPr>
        <p:spPr bwMode="auto">
          <a:xfrm flipH="1" flipV="1">
            <a:off x="6042827" y="4954589"/>
            <a:ext cx="136507" cy="134937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 flipH="1" flipV="1">
            <a:off x="6042827" y="1766889"/>
            <a:ext cx="136507" cy="136525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400" name="Group 1"/>
          <p:cNvGrpSpPr>
            <a:grpSpLocks/>
          </p:cNvGrpSpPr>
          <p:nvPr/>
        </p:nvGrpSpPr>
        <p:grpSpPr bwMode="auto">
          <a:xfrm flipH="1" flipV="1">
            <a:off x="6092033" y="5091114"/>
            <a:ext cx="36508" cy="1766887"/>
            <a:chOff x="0" y="0"/>
            <a:chExt cx="36214" cy="1767391"/>
          </a:xfrm>
        </p:grpSpPr>
        <p:sp>
          <p:nvSpPr>
            <p:cNvPr id="14365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03" name="Isosceles Triangle 58"/>
          <p:cNvSpPr>
            <a:spLocks noChangeArrowheads="1"/>
          </p:cNvSpPr>
          <p:nvPr/>
        </p:nvSpPr>
        <p:spPr bwMode="auto">
          <a:xfrm rot="16200000" flipV="1">
            <a:off x="6240440" y="4958564"/>
            <a:ext cx="69850" cy="115872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404" name="Isosceles Triangle 59"/>
          <p:cNvSpPr>
            <a:spLocks noChangeArrowheads="1"/>
          </p:cNvSpPr>
          <p:nvPr/>
        </p:nvSpPr>
        <p:spPr bwMode="auto">
          <a:xfrm rot="5400000" flipH="1" flipV="1">
            <a:off x="5900759" y="3286927"/>
            <a:ext cx="69850" cy="115872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405" name="Isosceles Triangle 60"/>
          <p:cNvSpPr>
            <a:spLocks noChangeArrowheads="1"/>
          </p:cNvSpPr>
          <p:nvPr/>
        </p:nvSpPr>
        <p:spPr bwMode="auto">
          <a:xfrm rot="16200000" flipV="1">
            <a:off x="6241234" y="1779596"/>
            <a:ext cx="68263" cy="115872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406" name="TextBox 90"/>
          <p:cNvSpPr>
            <a:spLocks noChangeArrowheads="1"/>
          </p:cNvSpPr>
          <p:nvPr/>
        </p:nvSpPr>
        <p:spPr bwMode="auto">
          <a:xfrm>
            <a:off x="6633300" y="1262064"/>
            <a:ext cx="93491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 Black" pitchFamily="34" charset="0"/>
              </a:rPr>
              <a:t>20</a:t>
            </a:r>
            <a:r>
              <a:rPr lang="en-US" altLang="zh-CN" sz="1600">
                <a:solidFill>
                  <a:schemeClr val="bg1"/>
                </a:solidFill>
                <a:latin typeface="Arial Black" pitchFamily="34" charset="0"/>
              </a:rPr>
              <a:t>09.1</a:t>
            </a:r>
            <a:endParaRPr lang="zh-CN" alt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407" name="TextBox 159"/>
          <p:cNvSpPr>
            <a:spLocks noChangeArrowheads="1"/>
          </p:cNvSpPr>
          <p:nvPr/>
        </p:nvSpPr>
        <p:spPr bwMode="auto">
          <a:xfrm>
            <a:off x="7747580" y="1387475"/>
            <a:ext cx="15698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5408" name="矩形 47"/>
          <p:cNvSpPr>
            <a:spLocks noChangeArrowheads="1"/>
          </p:cNvSpPr>
          <p:nvPr/>
        </p:nvSpPr>
        <p:spPr bwMode="auto">
          <a:xfrm>
            <a:off x="6680918" y="1816101"/>
            <a:ext cx="300315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pic>
        <p:nvPicPr>
          <p:cNvPr id="15409" name="Chart 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35" y="3082926"/>
            <a:ext cx="474759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TextBox 87"/>
          <p:cNvSpPr>
            <a:spLocks noChangeArrowheads="1"/>
          </p:cNvSpPr>
          <p:nvPr/>
        </p:nvSpPr>
        <p:spPr bwMode="auto">
          <a:xfrm>
            <a:off x="4555532" y="1981200"/>
            <a:ext cx="107142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rgbClr val="A5A5A5"/>
                </a:solidFill>
                <a:latin typeface="Arial Black" pitchFamily="34" charset="0"/>
              </a:rPr>
              <a:t>20</a:t>
            </a:r>
            <a:r>
              <a:rPr lang="en-US" altLang="zh-CN" sz="1600">
                <a:solidFill>
                  <a:srgbClr val="A5A5A5"/>
                </a:solidFill>
                <a:latin typeface="Arial Black" pitchFamily="34" charset="0"/>
              </a:rPr>
              <a:t>10.10</a:t>
            </a:r>
            <a:endParaRPr lang="zh-CN" altLang="en-US" sz="1600">
              <a:solidFill>
                <a:srgbClr val="A5A5A5"/>
              </a:solidFill>
              <a:latin typeface="Arial Black" pitchFamily="34" charset="0"/>
            </a:endParaRPr>
          </a:p>
        </p:txBody>
      </p:sp>
      <p:sp>
        <p:nvSpPr>
          <p:cNvPr id="15411" name="TextBox 159"/>
          <p:cNvSpPr>
            <a:spLocks noChangeArrowheads="1"/>
          </p:cNvSpPr>
          <p:nvPr/>
        </p:nvSpPr>
        <p:spPr bwMode="auto">
          <a:xfrm>
            <a:off x="4038074" y="2241550"/>
            <a:ext cx="156983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5412" name="矩形 47"/>
          <p:cNvSpPr>
            <a:spLocks noChangeArrowheads="1"/>
          </p:cNvSpPr>
          <p:nvPr/>
        </p:nvSpPr>
        <p:spPr bwMode="auto">
          <a:xfrm>
            <a:off x="1466660" y="2616201"/>
            <a:ext cx="415553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5413" name="TextBox 80"/>
          <p:cNvSpPr>
            <a:spLocks noChangeArrowheads="1"/>
          </p:cNvSpPr>
          <p:nvPr/>
        </p:nvSpPr>
        <p:spPr bwMode="auto">
          <a:xfrm>
            <a:off x="6633299" y="3749675"/>
            <a:ext cx="107142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 Black" pitchFamily="34" charset="0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itchFamily="34" charset="0"/>
              </a:rPr>
              <a:t>0.12</a:t>
            </a:r>
            <a:endParaRPr lang="zh-CN" alt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414" name="TextBox 159"/>
          <p:cNvSpPr>
            <a:spLocks noChangeArrowheads="1"/>
          </p:cNvSpPr>
          <p:nvPr/>
        </p:nvSpPr>
        <p:spPr bwMode="auto">
          <a:xfrm>
            <a:off x="6820600" y="4170364"/>
            <a:ext cx="15698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5415" name="矩形 47"/>
          <p:cNvSpPr>
            <a:spLocks noChangeArrowheads="1"/>
          </p:cNvSpPr>
          <p:nvPr/>
        </p:nvSpPr>
        <p:spPr bwMode="auto">
          <a:xfrm>
            <a:off x="6820600" y="4530726"/>
            <a:ext cx="292220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5416" name="TextBox 159"/>
          <p:cNvSpPr>
            <a:spLocks noChangeArrowheads="1"/>
          </p:cNvSpPr>
          <p:nvPr/>
        </p:nvSpPr>
        <p:spPr bwMode="auto">
          <a:xfrm>
            <a:off x="6820600" y="5135564"/>
            <a:ext cx="15698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5417" name="矩形 47"/>
          <p:cNvSpPr>
            <a:spLocks noChangeArrowheads="1"/>
          </p:cNvSpPr>
          <p:nvPr/>
        </p:nvSpPr>
        <p:spPr bwMode="auto">
          <a:xfrm>
            <a:off x="6820600" y="5495926"/>
            <a:ext cx="292220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197187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51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51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951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52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500" tmFilter="0, 0; .2, .5; .8, .5; 1, 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52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52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2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652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152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652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152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652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152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652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653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0" dur="500" tmFilter="0, 0; .2, .5; .8, .5; 1, 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153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2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353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853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353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853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6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bldLvl="0" animBg="1" autoUpdateAnimBg="0"/>
      <p:bldP spid="15391" grpId="1" bldLvl="0" animBg="1" autoUpdateAnimBg="0"/>
      <p:bldP spid="15398" grpId="0" bldLvl="0" animBg="1" autoUpdateAnimBg="0"/>
      <p:bldP spid="15398" grpId="1" bldLvl="0" animBg="1" autoUpdateAnimBg="0"/>
      <p:bldP spid="15399" grpId="0" bldLvl="0" animBg="1" autoUpdateAnimBg="0"/>
      <p:bldP spid="15399" grpId="1" bldLvl="0" animBg="1" autoUpdateAnimBg="0"/>
      <p:bldP spid="15403" grpId="0" bldLvl="0" animBg="1" autoUpdateAnimBg="0"/>
      <p:bldP spid="15404" grpId="0" bldLvl="0" animBg="1" autoUpdateAnimBg="0"/>
      <p:bldP spid="15405" grpId="0" bldLvl="0" animBg="1" autoUpdateAnimBg="0"/>
      <p:bldP spid="15406" grpId="0" bldLvl="0" autoUpdateAnimBg="0"/>
      <p:bldP spid="15407" grpId="0" bldLvl="0" autoUpdateAnimBg="0"/>
      <p:bldP spid="15408" grpId="0" bldLvl="0" autoUpdateAnimBg="0"/>
      <p:bldP spid="15410" grpId="0" bldLvl="0" autoUpdateAnimBg="0"/>
      <p:bldP spid="15411" grpId="0" bldLvl="0" autoUpdateAnimBg="0"/>
      <p:bldP spid="15412" grpId="0" bldLvl="0" autoUpdateAnimBg="0"/>
      <p:bldP spid="15413" grpId="0" bldLvl="0" autoUpdateAnimBg="0"/>
      <p:bldP spid="15414" grpId="0" bldLvl="0" autoUpdateAnimBg="0"/>
      <p:bldP spid="15415" grpId="0" bldLvl="0" autoUpdateAnimBg="0"/>
      <p:bldP spid="15416" grpId="0" bldLvl="0" autoUpdateAnimBg="0"/>
      <p:bldP spid="1541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EC34B-7CC7-4A0C-9FA5-C9FB565FA095}" type="slidenum">
              <a:rPr lang="zh-CN" altLang="en-US"/>
              <a:pPr>
                <a:defRPr/>
              </a:pPr>
              <a:t>14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36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6388" name="组合 4"/>
          <p:cNvGrpSpPr>
            <a:grpSpLocks/>
          </p:cNvGrpSpPr>
          <p:nvPr/>
        </p:nvGrpSpPr>
        <p:grpSpPr bwMode="auto">
          <a:xfrm>
            <a:off x="6568220" y="1439864"/>
            <a:ext cx="3941250" cy="2967037"/>
            <a:chOff x="0" y="0"/>
            <a:chExt cx="3941516" cy="2968086"/>
          </a:xfrm>
        </p:grpSpPr>
        <p:sp>
          <p:nvSpPr>
            <p:cNvPr id="15397" name="任意多边形 39"/>
            <p:cNvSpPr>
              <a:spLocks noChangeArrowheads="1"/>
            </p:cNvSpPr>
            <p:nvPr/>
          </p:nvSpPr>
          <p:spPr bwMode="auto">
            <a:xfrm flipH="1">
              <a:off x="0" y="370801"/>
              <a:ext cx="3540095" cy="2597285"/>
            </a:xfrm>
            <a:custGeom>
              <a:avLst/>
              <a:gdLst>
                <a:gd name="T0" fmla="*/ 3540095 w 3540095"/>
                <a:gd name="T1" fmla="*/ 0 h 2597285"/>
                <a:gd name="T2" fmla="*/ 444682 w 3540095"/>
                <a:gd name="T3" fmla="*/ 0 h 2597285"/>
                <a:gd name="T4" fmla="*/ 450229 w 3540095"/>
                <a:gd name="T5" fmla="*/ 55024 h 2597285"/>
                <a:gd name="T6" fmla="*/ 24404 w 3540095"/>
                <a:gd name="T7" fmla="*/ 480849 h 2597285"/>
                <a:gd name="T8" fmla="*/ 0 w 3540095"/>
                <a:gd name="T9" fmla="*/ 478389 h 2597285"/>
                <a:gd name="T10" fmla="*/ 0 w 3540095"/>
                <a:gd name="T11" fmla="*/ 2597285 h 2597285"/>
                <a:gd name="T12" fmla="*/ 3540095 w 3540095"/>
                <a:gd name="T13" fmla="*/ 2597285 h 2597285"/>
                <a:gd name="T14" fmla="*/ 3540095 w 3540095"/>
                <a:gd name="T15" fmla="*/ 0 h 2597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40095"/>
                <a:gd name="T25" fmla="*/ 0 h 2597285"/>
                <a:gd name="T26" fmla="*/ 3540095 w 3540095"/>
                <a:gd name="T27" fmla="*/ 2597285 h 2597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40095" h="2597285">
                  <a:moveTo>
                    <a:pt x="3540095" y="0"/>
                  </a:moveTo>
                  <a:lnTo>
                    <a:pt x="444682" y="0"/>
                  </a:lnTo>
                  <a:lnTo>
                    <a:pt x="450229" y="55024"/>
                  </a:lnTo>
                  <a:cubicBezTo>
                    <a:pt x="450229" y="290201"/>
                    <a:pt x="259581" y="480849"/>
                    <a:pt x="24404" y="480849"/>
                  </a:cubicBezTo>
                  <a:lnTo>
                    <a:pt x="0" y="478389"/>
                  </a:lnTo>
                  <a:lnTo>
                    <a:pt x="0" y="2597285"/>
                  </a:lnTo>
                  <a:lnTo>
                    <a:pt x="3540095" y="2597285"/>
                  </a:lnTo>
                  <a:lnTo>
                    <a:pt x="354009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98" name="组合 50"/>
            <p:cNvGrpSpPr>
              <a:grpSpLocks/>
            </p:cNvGrpSpPr>
            <p:nvPr/>
          </p:nvGrpSpPr>
          <p:grpSpPr bwMode="auto">
            <a:xfrm>
              <a:off x="3089867" y="0"/>
              <a:ext cx="851649" cy="851649"/>
              <a:chOff x="0" y="0"/>
              <a:chExt cx="851649" cy="851649"/>
            </a:xfrm>
          </p:grpSpPr>
          <p:sp>
            <p:nvSpPr>
              <p:cNvPr id="15399" name="Oval 57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400" name="Group 56"/>
              <p:cNvGrpSpPr>
                <a:grpSpLocks/>
              </p:cNvGrpSpPr>
              <p:nvPr/>
            </p:nvGrpSpPr>
            <p:grpSpPr bwMode="auto">
              <a:xfrm>
                <a:off x="260486" y="236892"/>
                <a:ext cx="403138" cy="377863"/>
                <a:chOff x="0" y="0"/>
                <a:chExt cx="506412" cy="474662"/>
              </a:xfrm>
            </p:grpSpPr>
            <p:sp>
              <p:nvSpPr>
                <p:cNvPr id="15401" name="Oval 5"/>
                <p:cNvSpPr>
                  <a:spLocks noChangeArrowheads="1"/>
                </p:cNvSpPr>
                <p:nvPr/>
              </p:nvSpPr>
              <p:spPr bwMode="auto">
                <a:xfrm>
                  <a:off x="246062" y="260350"/>
                  <a:ext cx="60325" cy="60325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5402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506412" cy="474662"/>
                </a:xfrm>
                <a:custGeom>
                  <a:avLst/>
                  <a:gdLst>
                    <a:gd name="T0" fmla="*/ 1707333530 w 132"/>
                    <a:gd name="T1" fmla="*/ 703341902 h 124"/>
                    <a:gd name="T2" fmla="*/ 1707333530 w 132"/>
                    <a:gd name="T3" fmla="*/ 322364401 h 124"/>
                    <a:gd name="T4" fmla="*/ 1530710836 w 132"/>
                    <a:gd name="T5" fmla="*/ 0 h 124"/>
                    <a:gd name="T6" fmla="*/ 323804437 w 132"/>
                    <a:gd name="T7" fmla="*/ 0 h 124"/>
                    <a:gd name="T8" fmla="*/ 0 w 132"/>
                    <a:gd name="T9" fmla="*/ 1494603456 h 124"/>
                    <a:gd name="T10" fmla="*/ 1383529093 w 132"/>
                    <a:gd name="T11" fmla="*/ 1816967857 h 124"/>
                    <a:gd name="T12" fmla="*/ 1707333530 w 132"/>
                    <a:gd name="T13" fmla="*/ 1406683805 h 124"/>
                    <a:gd name="T14" fmla="*/ 1707333530 w 132"/>
                    <a:gd name="T15" fmla="*/ 703341902 h 124"/>
                    <a:gd name="T16" fmla="*/ 1295217746 w 132"/>
                    <a:gd name="T17" fmla="*/ 117222374 h 124"/>
                    <a:gd name="T18" fmla="*/ 1589585067 w 132"/>
                    <a:gd name="T19" fmla="*/ 175835476 h 124"/>
                    <a:gd name="T20" fmla="*/ 1589585067 w 132"/>
                    <a:gd name="T21" fmla="*/ 351670951 h 124"/>
                    <a:gd name="T22" fmla="*/ 1530710836 w 132"/>
                    <a:gd name="T23" fmla="*/ 527506427 h 124"/>
                    <a:gd name="T24" fmla="*/ 1530710836 w 132"/>
                    <a:gd name="T25" fmla="*/ 468893326 h 124"/>
                    <a:gd name="T26" fmla="*/ 1530710836 w 132"/>
                    <a:gd name="T27" fmla="*/ 234448577 h 124"/>
                    <a:gd name="T28" fmla="*/ 235493089 w 132"/>
                    <a:gd name="T29" fmla="*/ 175835476 h 124"/>
                    <a:gd name="T30" fmla="*/ 176618858 w 132"/>
                    <a:gd name="T31" fmla="*/ 351670951 h 124"/>
                    <a:gd name="T32" fmla="*/ 117748463 w 132"/>
                    <a:gd name="T33" fmla="*/ 322364401 h 124"/>
                    <a:gd name="T34" fmla="*/ 1471836604 w 132"/>
                    <a:gd name="T35" fmla="*/ 293057850 h 124"/>
                    <a:gd name="T36" fmla="*/ 235493089 w 132"/>
                    <a:gd name="T37" fmla="*/ 234448577 h 124"/>
                    <a:gd name="T38" fmla="*/ 1471836604 w 132"/>
                    <a:gd name="T39" fmla="*/ 293057850 h 124"/>
                    <a:gd name="T40" fmla="*/ 1471836604 w 132"/>
                    <a:gd name="T41" fmla="*/ 410284052 h 124"/>
                    <a:gd name="T42" fmla="*/ 235493089 w 132"/>
                    <a:gd name="T43" fmla="*/ 351670951 h 124"/>
                    <a:gd name="T44" fmla="*/ 1471836604 w 132"/>
                    <a:gd name="T45" fmla="*/ 468893326 h 124"/>
                    <a:gd name="T46" fmla="*/ 1295217746 w 132"/>
                    <a:gd name="T47" fmla="*/ 527506427 h 124"/>
                    <a:gd name="T48" fmla="*/ 235493089 w 132"/>
                    <a:gd name="T49" fmla="*/ 512853151 h 124"/>
                    <a:gd name="T50" fmla="*/ 1471836604 w 132"/>
                    <a:gd name="T51" fmla="*/ 468893326 h 124"/>
                    <a:gd name="T52" fmla="*/ 1383529093 w 132"/>
                    <a:gd name="T53" fmla="*/ 1699745482 h 124"/>
                    <a:gd name="T54" fmla="*/ 117748463 w 132"/>
                    <a:gd name="T55" fmla="*/ 1494603456 h 124"/>
                    <a:gd name="T56" fmla="*/ 323804437 w 132"/>
                    <a:gd name="T57" fmla="*/ 644728801 h 124"/>
                    <a:gd name="T58" fmla="*/ 1530710836 w 132"/>
                    <a:gd name="T59" fmla="*/ 644728801 h 124"/>
                    <a:gd name="T60" fmla="*/ 1589585067 w 132"/>
                    <a:gd name="T61" fmla="*/ 820564277 h 124"/>
                    <a:gd name="T62" fmla="*/ 765357336 w 132"/>
                    <a:gd name="T63" fmla="*/ 1113625955 h 124"/>
                    <a:gd name="T64" fmla="*/ 1589585067 w 132"/>
                    <a:gd name="T65" fmla="*/ 1406683805 h 124"/>
                    <a:gd name="T66" fmla="*/ 1663175938 w 132"/>
                    <a:gd name="T67" fmla="*/ 1289461430 h 124"/>
                    <a:gd name="T68" fmla="*/ 883101962 w 132"/>
                    <a:gd name="T69" fmla="*/ 1113625955 h 124"/>
                    <a:gd name="T70" fmla="*/ 1589585067 w 132"/>
                    <a:gd name="T71" fmla="*/ 937790479 h 124"/>
                    <a:gd name="T72" fmla="*/ 1692613054 w 132"/>
                    <a:gd name="T73" fmla="*/ 864524103 h 124"/>
                    <a:gd name="T74" fmla="*/ 1766207761 w 132"/>
                    <a:gd name="T75" fmla="*/ 1055012853 h 1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2"/>
                    <a:gd name="T115" fmla="*/ 0 h 124"/>
                    <a:gd name="T116" fmla="*/ 132 w 132"/>
                    <a:gd name="T117" fmla="*/ 124 h 12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6395" name="组合 5"/>
          <p:cNvGrpSpPr>
            <a:grpSpLocks/>
          </p:cNvGrpSpPr>
          <p:nvPr/>
        </p:nvGrpSpPr>
        <p:grpSpPr bwMode="auto">
          <a:xfrm>
            <a:off x="1636500" y="571500"/>
            <a:ext cx="4030137" cy="3568700"/>
            <a:chOff x="0" y="0"/>
            <a:chExt cx="4030904" cy="3567757"/>
          </a:xfrm>
        </p:grpSpPr>
        <p:sp>
          <p:nvSpPr>
            <p:cNvPr id="15390" name="任意多边形 42"/>
            <p:cNvSpPr>
              <a:spLocks noChangeArrowheads="1"/>
            </p:cNvSpPr>
            <p:nvPr/>
          </p:nvSpPr>
          <p:spPr bwMode="auto">
            <a:xfrm flipH="1">
              <a:off x="388908" y="384449"/>
              <a:ext cx="3641996" cy="3183308"/>
            </a:xfrm>
            <a:custGeom>
              <a:avLst/>
              <a:gdLst>
                <a:gd name="T0" fmla="*/ 3183427 w 3641996"/>
                <a:gd name="T1" fmla="*/ 0 h 3183308"/>
                <a:gd name="T2" fmla="*/ 0 w 3641996"/>
                <a:gd name="T3" fmla="*/ 0 h 3183308"/>
                <a:gd name="T4" fmla="*/ 0 w 3641996"/>
                <a:gd name="T5" fmla="*/ 3183308 h 3183308"/>
                <a:gd name="T6" fmla="*/ 3641996 w 3641996"/>
                <a:gd name="T7" fmla="*/ 3183308 h 3183308"/>
                <a:gd name="T8" fmla="*/ 3641996 w 3641996"/>
                <a:gd name="T9" fmla="*/ 463479 h 3183308"/>
                <a:gd name="T10" fmla="*/ 3605081 w 3641996"/>
                <a:gd name="T11" fmla="*/ 467200 h 3183308"/>
                <a:gd name="T12" fmla="*/ 3179256 w 3641996"/>
                <a:gd name="T13" fmla="*/ 41375 h 3183308"/>
                <a:gd name="T14" fmla="*/ 3183427 w 3641996"/>
                <a:gd name="T15" fmla="*/ 0 h 3183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1996"/>
                <a:gd name="T25" fmla="*/ 0 h 3183308"/>
                <a:gd name="T26" fmla="*/ 3641996 w 3641996"/>
                <a:gd name="T27" fmla="*/ 3183308 h 3183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1996" h="3183308">
                  <a:moveTo>
                    <a:pt x="3183427" y="0"/>
                  </a:moveTo>
                  <a:lnTo>
                    <a:pt x="0" y="0"/>
                  </a:lnTo>
                  <a:lnTo>
                    <a:pt x="0" y="3183308"/>
                  </a:lnTo>
                  <a:lnTo>
                    <a:pt x="3641996" y="3183308"/>
                  </a:lnTo>
                  <a:lnTo>
                    <a:pt x="3641996" y="463479"/>
                  </a:lnTo>
                  <a:lnTo>
                    <a:pt x="3605081" y="467200"/>
                  </a:lnTo>
                  <a:cubicBezTo>
                    <a:pt x="3369904" y="467200"/>
                    <a:pt x="3179256" y="276552"/>
                    <a:pt x="3179256" y="41375"/>
                  </a:cubicBezTo>
                  <a:lnTo>
                    <a:pt x="318342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91" name="组合 61"/>
            <p:cNvGrpSpPr>
              <a:grpSpLocks/>
            </p:cNvGrpSpPr>
            <p:nvPr/>
          </p:nvGrpSpPr>
          <p:grpSpPr bwMode="auto">
            <a:xfrm>
              <a:off x="0" y="0"/>
              <a:ext cx="851649" cy="851649"/>
              <a:chOff x="0" y="0"/>
              <a:chExt cx="851649" cy="851649"/>
            </a:xfrm>
          </p:grpSpPr>
          <p:sp>
            <p:nvSpPr>
              <p:cNvPr id="15392" name="Oval 7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93" name="Group 78"/>
              <p:cNvGrpSpPr>
                <a:grpSpLocks/>
              </p:cNvGrpSpPr>
              <p:nvPr/>
            </p:nvGrpSpPr>
            <p:grpSpPr bwMode="auto">
              <a:xfrm>
                <a:off x="244502" y="236738"/>
                <a:ext cx="385031" cy="410257"/>
                <a:chOff x="0" y="0"/>
                <a:chExt cx="460375" cy="490537"/>
              </a:xfrm>
            </p:grpSpPr>
            <p:sp>
              <p:nvSpPr>
                <p:cNvPr id="15394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60375" cy="490537"/>
                </a:xfrm>
                <a:custGeom>
                  <a:avLst/>
                  <a:gdLst>
                    <a:gd name="T0" fmla="*/ 1530716183 w 120"/>
                    <a:gd name="T1" fmla="*/ 0 h 128"/>
                    <a:gd name="T2" fmla="*/ 235493322 w 120"/>
                    <a:gd name="T3" fmla="*/ 0 h 128"/>
                    <a:gd name="T4" fmla="*/ 0 w 120"/>
                    <a:gd name="T5" fmla="*/ 234986385 h 128"/>
                    <a:gd name="T6" fmla="*/ 0 w 120"/>
                    <a:gd name="T7" fmla="*/ 1644908525 h 128"/>
                    <a:gd name="T8" fmla="*/ 235493322 w 120"/>
                    <a:gd name="T9" fmla="*/ 1879894909 h 128"/>
                    <a:gd name="T10" fmla="*/ 1530716183 w 120"/>
                    <a:gd name="T11" fmla="*/ 1879894909 h 128"/>
                    <a:gd name="T12" fmla="*/ 1766209505 w 120"/>
                    <a:gd name="T13" fmla="*/ 1644908525 h 128"/>
                    <a:gd name="T14" fmla="*/ 1766209505 w 120"/>
                    <a:gd name="T15" fmla="*/ 234986385 h 128"/>
                    <a:gd name="T16" fmla="*/ 1530716183 w 120"/>
                    <a:gd name="T17" fmla="*/ 0 h 128"/>
                    <a:gd name="T18" fmla="*/ 1648460926 w 120"/>
                    <a:gd name="T19" fmla="*/ 1644908525 h 128"/>
                    <a:gd name="T20" fmla="*/ 1530716183 w 120"/>
                    <a:gd name="T21" fmla="*/ 1762399801 h 128"/>
                    <a:gd name="T22" fmla="*/ 235493322 w 120"/>
                    <a:gd name="T23" fmla="*/ 1762399801 h 128"/>
                    <a:gd name="T24" fmla="*/ 117748579 w 120"/>
                    <a:gd name="T25" fmla="*/ 1644908525 h 128"/>
                    <a:gd name="T26" fmla="*/ 117748579 w 120"/>
                    <a:gd name="T27" fmla="*/ 234986385 h 128"/>
                    <a:gd name="T28" fmla="*/ 235493322 w 120"/>
                    <a:gd name="T29" fmla="*/ 117495108 h 128"/>
                    <a:gd name="T30" fmla="*/ 1530716183 w 120"/>
                    <a:gd name="T31" fmla="*/ 117495108 h 128"/>
                    <a:gd name="T32" fmla="*/ 1648460926 w 120"/>
                    <a:gd name="T33" fmla="*/ 234986385 h 128"/>
                    <a:gd name="T34" fmla="*/ 1648460926 w 120"/>
                    <a:gd name="T35" fmla="*/ 1644908525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0"/>
                    <a:gd name="T55" fmla="*/ 0 h 128"/>
                    <a:gd name="T56" fmla="*/ 120 w 120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95" name="Freeform 11"/>
                <p:cNvSpPr>
                  <a:spLocks noEditPoints="1" noChangeArrowheads="1"/>
                </p:cNvSpPr>
                <p:nvPr/>
              </p:nvSpPr>
              <p:spPr bwMode="auto">
                <a:xfrm>
                  <a:off x="61913" y="61912"/>
                  <a:ext cx="338138" cy="306387"/>
                </a:xfrm>
                <a:custGeom>
                  <a:avLst/>
                  <a:gdLst>
                    <a:gd name="T0" fmla="*/ 1240228704 w 88"/>
                    <a:gd name="T1" fmla="*/ 0 h 80"/>
                    <a:gd name="T2" fmla="*/ 59058876 w 88"/>
                    <a:gd name="T3" fmla="*/ 0 h 80"/>
                    <a:gd name="T4" fmla="*/ 0 w 88"/>
                    <a:gd name="T5" fmla="*/ 58669281 h 80"/>
                    <a:gd name="T6" fmla="*/ 0 w 88"/>
                    <a:gd name="T7" fmla="*/ 1114743141 h 80"/>
                    <a:gd name="T8" fmla="*/ 59058876 w 88"/>
                    <a:gd name="T9" fmla="*/ 1173412422 h 80"/>
                    <a:gd name="T10" fmla="*/ 1240228704 w 88"/>
                    <a:gd name="T11" fmla="*/ 1173412422 h 80"/>
                    <a:gd name="T12" fmla="*/ 1299287580 w 88"/>
                    <a:gd name="T13" fmla="*/ 1114743141 h 80"/>
                    <a:gd name="T14" fmla="*/ 1299287580 w 88"/>
                    <a:gd name="T15" fmla="*/ 58669281 h 80"/>
                    <a:gd name="T16" fmla="*/ 1240228704 w 88"/>
                    <a:gd name="T17" fmla="*/ 0 h 80"/>
                    <a:gd name="T18" fmla="*/ 1240228704 w 88"/>
                    <a:gd name="T19" fmla="*/ 58669281 h 80"/>
                    <a:gd name="T20" fmla="*/ 1240228704 w 88"/>
                    <a:gd name="T21" fmla="*/ 865390082 h 80"/>
                    <a:gd name="T22" fmla="*/ 1048289280 w 88"/>
                    <a:gd name="T23" fmla="*/ 660045684 h 80"/>
                    <a:gd name="T24" fmla="*/ 1003993202 w 88"/>
                    <a:gd name="T25" fmla="*/ 645377407 h 80"/>
                    <a:gd name="T26" fmla="*/ 959700966 w 88"/>
                    <a:gd name="T27" fmla="*/ 660045684 h 80"/>
                    <a:gd name="T28" fmla="*/ 812053777 w 88"/>
                    <a:gd name="T29" fmla="*/ 836057356 h 80"/>
                    <a:gd name="T30" fmla="*/ 339586614 w 88"/>
                    <a:gd name="T31" fmla="*/ 308022341 h 80"/>
                    <a:gd name="T32" fmla="*/ 295294378 w 88"/>
                    <a:gd name="T33" fmla="*/ 293354063 h 80"/>
                    <a:gd name="T34" fmla="*/ 250998300 w 88"/>
                    <a:gd name="T35" fmla="*/ 308022341 h 80"/>
                    <a:gd name="T36" fmla="*/ 59058876 w 88"/>
                    <a:gd name="T37" fmla="*/ 528035015 h 80"/>
                    <a:gd name="T38" fmla="*/ 59058876 w 88"/>
                    <a:gd name="T39" fmla="*/ 58669281 h 80"/>
                    <a:gd name="T40" fmla="*/ 1240228704 w 88"/>
                    <a:gd name="T41" fmla="*/ 58669281 h 80"/>
                    <a:gd name="T42" fmla="*/ 59058876 w 88"/>
                    <a:gd name="T43" fmla="*/ 616040851 h 80"/>
                    <a:gd name="T44" fmla="*/ 295294378 w 88"/>
                    <a:gd name="T45" fmla="*/ 352023344 h 80"/>
                    <a:gd name="T46" fmla="*/ 767761541 w 88"/>
                    <a:gd name="T47" fmla="*/ 894726637 h 80"/>
                    <a:gd name="T48" fmla="*/ 812053777 w 88"/>
                    <a:gd name="T49" fmla="*/ 924063192 h 80"/>
                    <a:gd name="T50" fmla="*/ 974467606 w 88"/>
                    <a:gd name="T51" fmla="*/ 1114743141 h 80"/>
                    <a:gd name="T52" fmla="*/ 59058876 w 88"/>
                    <a:gd name="T53" fmla="*/ 1114743141 h 80"/>
                    <a:gd name="T54" fmla="*/ 59058876 w 88"/>
                    <a:gd name="T55" fmla="*/ 616040851 h 80"/>
                    <a:gd name="T56" fmla="*/ 1048289280 w 88"/>
                    <a:gd name="T57" fmla="*/ 1114743141 h 80"/>
                    <a:gd name="T58" fmla="*/ 841583215 w 88"/>
                    <a:gd name="T59" fmla="*/ 880058359 h 80"/>
                    <a:gd name="T60" fmla="*/ 1003993202 w 88"/>
                    <a:gd name="T61" fmla="*/ 704046687 h 80"/>
                    <a:gd name="T62" fmla="*/ 1240228704 w 88"/>
                    <a:gd name="T63" fmla="*/ 968064195 h 80"/>
                    <a:gd name="T64" fmla="*/ 1240228704 w 88"/>
                    <a:gd name="T65" fmla="*/ 1114743141 h 80"/>
                    <a:gd name="T66" fmla="*/ 1048289280 w 88"/>
                    <a:gd name="T67" fmla="*/ 1114743141 h 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8"/>
                    <a:gd name="T103" fmla="*/ 0 h 80"/>
                    <a:gd name="T104" fmla="*/ 88 w 88"/>
                    <a:gd name="T105" fmla="*/ 80 h 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96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246063" y="107950"/>
                  <a:ext cx="92075" cy="92075"/>
                </a:xfrm>
                <a:custGeom>
                  <a:avLst/>
                  <a:gdLst>
                    <a:gd name="T0" fmla="*/ 176622869 w 24"/>
                    <a:gd name="T1" fmla="*/ 353241901 h 24"/>
                    <a:gd name="T2" fmla="*/ 353241901 w 24"/>
                    <a:gd name="T3" fmla="*/ 176622869 h 24"/>
                    <a:gd name="T4" fmla="*/ 176622869 w 24"/>
                    <a:gd name="T5" fmla="*/ 0 h 24"/>
                    <a:gd name="T6" fmla="*/ 0 w 24"/>
                    <a:gd name="T7" fmla="*/ 176622869 h 24"/>
                    <a:gd name="T8" fmla="*/ 176622869 w 24"/>
                    <a:gd name="T9" fmla="*/ 353241901 h 24"/>
                    <a:gd name="T10" fmla="*/ 176622869 w 24"/>
                    <a:gd name="T11" fmla="*/ 58874290 h 24"/>
                    <a:gd name="T12" fmla="*/ 294367611 w 24"/>
                    <a:gd name="T13" fmla="*/ 176622869 h 24"/>
                    <a:gd name="T14" fmla="*/ 176622869 w 24"/>
                    <a:gd name="T15" fmla="*/ 294367611 h 24"/>
                    <a:gd name="T16" fmla="*/ 58874290 w 24"/>
                    <a:gd name="T17" fmla="*/ 176622869 h 24"/>
                    <a:gd name="T18" fmla="*/ 176622869 w 24"/>
                    <a:gd name="T19" fmla="*/ 58874290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24"/>
                    <a:gd name="T32" fmla="*/ 24 w 24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403" name="TextBox 44"/>
          <p:cNvSpPr>
            <a:spLocks noChangeArrowheads="1"/>
          </p:cNvSpPr>
          <p:nvPr/>
        </p:nvSpPr>
        <p:spPr bwMode="auto">
          <a:xfrm>
            <a:off x="5695209" y="5029200"/>
            <a:ext cx="7999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solidFill>
                  <a:schemeClr val="bg1"/>
                </a:solidFill>
                <a:latin typeface="Arial Black" pitchFamily="34" charset="0"/>
              </a:rPr>
              <a:t>2015</a:t>
            </a:r>
            <a:endParaRPr lang="zh-CN" altLang="zh-CN"/>
          </a:p>
        </p:txBody>
      </p:sp>
      <p:sp>
        <p:nvSpPr>
          <p:cNvPr id="16404" name="Oval 16"/>
          <p:cNvSpPr>
            <a:spLocks noChangeArrowheads="1"/>
          </p:cNvSpPr>
          <p:nvPr/>
        </p:nvSpPr>
        <p:spPr bwMode="auto">
          <a:xfrm flipH="1" flipV="1">
            <a:off x="6042827" y="3060701"/>
            <a:ext cx="136507" cy="136525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6405" name="Group 1"/>
          <p:cNvGrpSpPr>
            <a:grpSpLocks/>
          </p:cNvGrpSpPr>
          <p:nvPr/>
        </p:nvGrpSpPr>
        <p:grpSpPr bwMode="auto">
          <a:xfrm flipH="1" flipV="1">
            <a:off x="6092033" y="3197226"/>
            <a:ext cx="36508" cy="1552575"/>
            <a:chOff x="0" y="0"/>
            <a:chExt cx="36214" cy="1552769"/>
          </a:xfrm>
        </p:grpSpPr>
        <p:sp>
          <p:nvSpPr>
            <p:cNvPr id="15388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8" name="Group 2"/>
          <p:cNvGrpSpPr>
            <a:grpSpLocks/>
          </p:cNvGrpSpPr>
          <p:nvPr/>
        </p:nvGrpSpPr>
        <p:grpSpPr bwMode="auto">
          <a:xfrm flipH="1" flipV="1">
            <a:off x="6092033" y="1689100"/>
            <a:ext cx="36508" cy="1371600"/>
            <a:chOff x="0" y="0"/>
            <a:chExt cx="36214" cy="1371599"/>
          </a:xfrm>
        </p:grpSpPr>
        <p:sp>
          <p:nvSpPr>
            <p:cNvPr id="15386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1" name="Group 3"/>
          <p:cNvGrpSpPr>
            <a:grpSpLocks/>
          </p:cNvGrpSpPr>
          <p:nvPr/>
        </p:nvGrpSpPr>
        <p:grpSpPr bwMode="auto">
          <a:xfrm flipH="1" flipV="1">
            <a:off x="6092033" y="1"/>
            <a:ext cx="36508" cy="1552575"/>
            <a:chOff x="0" y="0"/>
            <a:chExt cx="36214" cy="1552769"/>
          </a:xfrm>
        </p:grpSpPr>
        <p:sp>
          <p:nvSpPr>
            <p:cNvPr id="15384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4" name="Oval 40"/>
          <p:cNvSpPr>
            <a:spLocks noChangeArrowheads="1"/>
          </p:cNvSpPr>
          <p:nvPr/>
        </p:nvSpPr>
        <p:spPr bwMode="auto">
          <a:xfrm flipH="1" flipV="1">
            <a:off x="6042827" y="4740276"/>
            <a:ext cx="136507" cy="136525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5" name="Oval 41"/>
          <p:cNvSpPr>
            <a:spLocks noChangeArrowheads="1"/>
          </p:cNvSpPr>
          <p:nvPr/>
        </p:nvSpPr>
        <p:spPr bwMode="auto">
          <a:xfrm flipH="1" flipV="1">
            <a:off x="6042827" y="1552576"/>
            <a:ext cx="136507" cy="136525"/>
          </a:xfrm>
          <a:prstGeom prst="ellipse">
            <a:avLst/>
          </a:prstGeom>
          <a:noFill/>
          <a:ln w="25400">
            <a:solidFill>
              <a:srgbClr val="BFBFB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6" name="Isosceles Triangle 48"/>
          <p:cNvSpPr>
            <a:spLocks noChangeArrowheads="1"/>
          </p:cNvSpPr>
          <p:nvPr/>
        </p:nvSpPr>
        <p:spPr bwMode="auto">
          <a:xfrm rot="16200000" flipV="1">
            <a:off x="6246789" y="3069439"/>
            <a:ext cx="68262" cy="11746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7" name="Isosceles Triangle 69"/>
          <p:cNvSpPr>
            <a:spLocks noChangeArrowheads="1"/>
          </p:cNvSpPr>
          <p:nvPr/>
        </p:nvSpPr>
        <p:spPr bwMode="auto">
          <a:xfrm rot="5400000" flipH="1" flipV="1">
            <a:off x="5900759" y="1562902"/>
            <a:ext cx="69850" cy="115872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8" name="TextBox 79"/>
          <p:cNvSpPr>
            <a:spLocks noChangeArrowheads="1"/>
          </p:cNvSpPr>
          <p:nvPr/>
        </p:nvSpPr>
        <p:spPr bwMode="auto">
          <a:xfrm>
            <a:off x="4634897" y="1028700"/>
            <a:ext cx="934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Arial Black" pitchFamily="34" charset="0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itchFamily="34" charset="0"/>
              </a:rPr>
              <a:t>2.9</a:t>
            </a:r>
            <a:endParaRPr lang="zh-CN" alt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419" name="矩形 43"/>
          <p:cNvSpPr>
            <a:spLocks noChangeArrowheads="1"/>
          </p:cNvSpPr>
          <p:nvPr/>
        </p:nvSpPr>
        <p:spPr bwMode="auto">
          <a:xfrm>
            <a:off x="2157132" y="2078039"/>
            <a:ext cx="3377760" cy="1925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420" name="TextBox 159"/>
          <p:cNvSpPr>
            <a:spLocks noChangeArrowheads="1"/>
          </p:cNvSpPr>
          <p:nvPr/>
        </p:nvSpPr>
        <p:spPr bwMode="auto">
          <a:xfrm>
            <a:off x="2447606" y="1182689"/>
            <a:ext cx="156983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6421" name="矩形 47"/>
          <p:cNvSpPr>
            <a:spLocks noChangeArrowheads="1"/>
          </p:cNvSpPr>
          <p:nvPr/>
        </p:nvSpPr>
        <p:spPr bwMode="auto">
          <a:xfrm>
            <a:off x="2103164" y="1543051"/>
            <a:ext cx="348569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在此录入上述图表的描述说明，在此录入图表的描述说明，在此录入上述图表的描述说明。</a:t>
            </a:r>
          </a:p>
        </p:txBody>
      </p:sp>
      <p:sp>
        <p:nvSpPr>
          <p:cNvPr id="16422" name="TextBox 50"/>
          <p:cNvSpPr>
            <a:spLocks noChangeArrowheads="1"/>
          </p:cNvSpPr>
          <p:nvPr/>
        </p:nvSpPr>
        <p:spPr bwMode="auto">
          <a:xfrm>
            <a:off x="6679331" y="1898650"/>
            <a:ext cx="93332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 Black" pitchFamily="34" charset="0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itchFamily="34" charset="0"/>
              </a:rPr>
              <a:t>4.2</a:t>
            </a:r>
            <a:endParaRPr lang="zh-CN" alt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423" name="TextBox 159"/>
          <p:cNvSpPr>
            <a:spLocks noChangeArrowheads="1"/>
          </p:cNvSpPr>
          <p:nvPr/>
        </p:nvSpPr>
        <p:spPr bwMode="auto">
          <a:xfrm>
            <a:off x="8098371" y="2071689"/>
            <a:ext cx="156824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16424" name="矩形 47"/>
          <p:cNvSpPr>
            <a:spLocks noChangeArrowheads="1"/>
          </p:cNvSpPr>
          <p:nvPr/>
        </p:nvSpPr>
        <p:spPr bwMode="auto">
          <a:xfrm>
            <a:off x="6720600" y="2506664"/>
            <a:ext cx="323807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6425" name="矩形 47"/>
          <p:cNvSpPr>
            <a:spLocks noChangeArrowheads="1"/>
          </p:cNvSpPr>
          <p:nvPr/>
        </p:nvSpPr>
        <p:spPr bwMode="auto">
          <a:xfrm>
            <a:off x="1415866" y="5419726"/>
            <a:ext cx="935868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新纪元，新起点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340842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1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85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5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801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802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3" dur="500" tmFilter="0, 0; .2, .5; .8, .5; 1, 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302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2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4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402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902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02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7" dur="750" tmFilter="0, 0; .2, .5; .8, .5; 1, 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16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152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652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bldLvl="0" autoUpdateAnimBg="0"/>
      <p:bldP spid="16404" grpId="0" bldLvl="0" animBg="1" autoUpdateAnimBg="0"/>
      <p:bldP spid="16404" grpId="1" bldLvl="0" animBg="1" autoUpdateAnimBg="0"/>
      <p:bldP spid="16414" grpId="0" bldLvl="0" animBg="1" autoUpdateAnimBg="0"/>
      <p:bldP spid="16414" grpId="1" bldLvl="0" animBg="1" autoUpdateAnimBg="0"/>
      <p:bldP spid="16415" grpId="0" bldLvl="0" animBg="1" autoUpdateAnimBg="0"/>
      <p:bldP spid="16415" grpId="1" bldLvl="0" animBg="1" autoUpdateAnimBg="0"/>
      <p:bldP spid="16416" grpId="0" bldLvl="0" animBg="1" autoUpdateAnimBg="0"/>
      <p:bldP spid="16417" grpId="0" bldLvl="0" animBg="1" autoUpdateAnimBg="0"/>
      <p:bldP spid="16418" grpId="0" bldLvl="0" autoUpdateAnimBg="0"/>
      <p:bldP spid="16419" grpId="0" bldLvl="0" animBg="1" autoUpdateAnimBg="0"/>
      <p:bldP spid="16420" grpId="0" bldLvl="0" autoUpdateAnimBg="0"/>
      <p:bldP spid="16421" grpId="0" bldLvl="0" autoUpdateAnimBg="0"/>
      <p:bldP spid="16422" grpId="0" bldLvl="0" autoUpdateAnimBg="0"/>
      <p:bldP spid="16423" grpId="0" bldLvl="0" autoUpdateAnimBg="0"/>
      <p:bldP spid="16424" grpId="0" bldLvl="0" autoUpdateAnimBg="0"/>
      <p:bldP spid="1642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3E644-267C-45F1-A730-12EDD120813B}" type="slidenum">
              <a:rPr lang="zh-CN" altLang="en-US"/>
              <a:pPr>
                <a:defRPr/>
              </a:pPr>
              <a:t>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7412" name="组合 184"/>
          <p:cNvGrpSpPr>
            <a:grpSpLocks/>
          </p:cNvGrpSpPr>
          <p:nvPr/>
        </p:nvGrpSpPr>
        <p:grpSpPr bwMode="auto">
          <a:xfrm>
            <a:off x="3539664" y="1193800"/>
            <a:ext cx="5284100" cy="4121150"/>
            <a:chOff x="0" y="0"/>
            <a:chExt cx="5407191" cy="4756567"/>
          </a:xfrm>
        </p:grpSpPr>
        <p:sp>
          <p:nvSpPr>
            <p:cNvPr id="16431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326720278 w 177"/>
                <a:gd name="T1" fmla="*/ 78303083 h 161"/>
                <a:gd name="T2" fmla="*/ 445015783 w 177"/>
                <a:gd name="T3" fmla="*/ 78303083 h 161"/>
                <a:gd name="T4" fmla="*/ 557677369 w 177"/>
                <a:gd name="T5" fmla="*/ 37702304 h 161"/>
                <a:gd name="T6" fmla="*/ 667524514 w 177"/>
                <a:gd name="T7" fmla="*/ 78303083 h 161"/>
                <a:gd name="T8" fmla="*/ 833700773 w 177"/>
                <a:gd name="T9" fmla="*/ 0 h 161"/>
                <a:gd name="T10" fmla="*/ 1056207825 w 177"/>
                <a:gd name="T11" fmla="*/ 37702304 h 161"/>
                <a:gd name="T12" fmla="*/ 1166054969 w 177"/>
                <a:gd name="T13" fmla="*/ 0 h 161"/>
                <a:gd name="T14" fmla="*/ 1225201883 w 177"/>
                <a:gd name="T15" fmla="*/ 153707692 h 161"/>
                <a:gd name="T16" fmla="*/ 1056207825 w 177"/>
                <a:gd name="T17" fmla="*/ 232012478 h 161"/>
                <a:gd name="T18" fmla="*/ 999877032 w 177"/>
                <a:gd name="T19" fmla="*/ 495925204 h 161"/>
                <a:gd name="T20" fmla="*/ 884399326 w 177"/>
                <a:gd name="T21" fmla="*/ 577128464 h 161"/>
                <a:gd name="T22" fmla="*/ 884399326 w 177"/>
                <a:gd name="T23" fmla="*/ 693135555 h 161"/>
                <a:gd name="T24" fmla="*/ 729487547 w 177"/>
                <a:gd name="T25" fmla="*/ 649632896 h 161"/>
                <a:gd name="T26" fmla="*/ 667524514 w 177"/>
                <a:gd name="T27" fmla="*/ 693135555 h 161"/>
                <a:gd name="T28" fmla="*/ 667524514 w 177"/>
                <a:gd name="T29" fmla="*/ 768538461 h 161"/>
                <a:gd name="T30" fmla="*/ 557677369 w 177"/>
                <a:gd name="T31" fmla="*/ 768538461 h 161"/>
                <a:gd name="T32" fmla="*/ 326720278 w 177"/>
                <a:gd name="T33" fmla="*/ 693135555 h 161"/>
                <a:gd name="T34" fmla="*/ 56330793 w 177"/>
                <a:gd name="T35" fmla="*/ 649632896 h 161"/>
                <a:gd name="T36" fmla="*/ 0 w 177"/>
                <a:gd name="T37" fmla="*/ 417620418 h 161"/>
                <a:gd name="T38" fmla="*/ 0 w 177"/>
                <a:gd name="T39" fmla="*/ 304515207 h 161"/>
                <a:gd name="T40" fmla="*/ 273205605 w 177"/>
                <a:gd name="T41" fmla="*/ 153707692 h 161"/>
                <a:gd name="T42" fmla="*/ 326720278 w 177"/>
                <a:gd name="T43" fmla="*/ 78303083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2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115915893 w 705"/>
                <a:gd name="T1" fmla="*/ 312255927 h 697"/>
                <a:gd name="T2" fmla="*/ 223348986 w 705"/>
                <a:gd name="T3" fmla="*/ 504861126 h 697"/>
                <a:gd name="T4" fmla="*/ 506067476 w 705"/>
                <a:gd name="T5" fmla="*/ 504861126 h 697"/>
                <a:gd name="T6" fmla="*/ 732244623 w 705"/>
                <a:gd name="T7" fmla="*/ 857972650 h 697"/>
                <a:gd name="T8" fmla="*/ 1122396206 w 705"/>
                <a:gd name="T9" fmla="*/ 776261457 h 697"/>
                <a:gd name="T10" fmla="*/ 1631291843 w 705"/>
                <a:gd name="T11" fmla="*/ 817117053 h 697"/>
                <a:gd name="T12" fmla="*/ 1521032271 w 705"/>
                <a:gd name="T13" fmla="*/ 1520420624 h 697"/>
                <a:gd name="T14" fmla="*/ 1345745193 w 705"/>
                <a:gd name="T15" fmla="*/ 1905632730 h 697"/>
                <a:gd name="T16" fmla="*/ 732244623 w 705"/>
                <a:gd name="T17" fmla="*/ 2147483647 h 697"/>
                <a:gd name="T18" fmla="*/ 1065853181 w 705"/>
                <a:gd name="T19" fmla="*/ 2147483647 h 697"/>
                <a:gd name="T20" fmla="*/ 955591927 w 705"/>
                <a:gd name="T21" fmla="*/ 2147483647 h 697"/>
                <a:gd name="T22" fmla="*/ 1238312099 w 705"/>
                <a:gd name="T23" fmla="*/ 2147483647 h 697"/>
                <a:gd name="T24" fmla="*/ 1345745193 w 705"/>
                <a:gd name="T25" fmla="*/ 2147483647 h 697"/>
                <a:gd name="T26" fmla="*/ 2029927907 w 705"/>
                <a:gd name="T27" fmla="*/ 2147483647 h 697"/>
                <a:gd name="T28" fmla="*/ 2147483647 w 705"/>
                <a:gd name="T29" fmla="*/ 2147483647 h 697"/>
                <a:gd name="T30" fmla="*/ 2147483647 w 705"/>
                <a:gd name="T31" fmla="*/ 2147483647 h 697"/>
                <a:gd name="T32" fmla="*/ 2147483647 w 705"/>
                <a:gd name="T33" fmla="*/ 2147483647 h 697"/>
                <a:gd name="T34" fmla="*/ 2147483647 w 705"/>
                <a:gd name="T35" fmla="*/ 2147483647 h 697"/>
                <a:gd name="T36" fmla="*/ 2147483647 w 705"/>
                <a:gd name="T37" fmla="*/ 2147483647 h 697"/>
                <a:gd name="T38" fmla="*/ 2147483647 w 705"/>
                <a:gd name="T39" fmla="*/ 2147483647 h 697"/>
                <a:gd name="T40" fmla="*/ 2147483647 w 705"/>
                <a:gd name="T41" fmla="*/ 2147483647 h 697"/>
                <a:gd name="T42" fmla="*/ 2147483647 w 705"/>
                <a:gd name="T43" fmla="*/ 2147483647 h 697"/>
                <a:gd name="T44" fmla="*/ 2147483647 w 705"/>
                <a:gd name="T45" fmla="*/ 2147483647 h 697"/>
                <a:gd name="T46" fmla="*/ 2147483647 w 705"/>
                <a:gd name="T47" fmla="*/ 2147483647 h 697"/>
                <a:gd name="T48" fmla="*/ 2147483647 w 705"/>
                <a:gd name="T49" fmla="*/ 1672170226 h 697"/>
                <a:gd name="T50" fmla="*/ 2147483647 w 705"/>
                <a:gd name="T51" fmla="*/ 1438709431 h 697"/>
                <a:gd name="T52" fmla="*/ 2147483647 w 705"/>
                <a:gd name="T53" fmla="*/ 1251939770 h 697"/>
                <a:gd name="T54" fmla="*/ 2147483647 w 705"/>
                <a:gd name="T55" fmla="*/ 1555440683 h 697"/>
                <a:gd name="T56" fmla="*/ 2147483647 w 705"/>
                <a:gd name="T57" fmla="*/ 1753883127 h 697"/>
                <a:gd name="T58" fmla="*/ 2147483647 w 705"/>
                <a:gd name="T59" fmla="*/ 1476647259 h 697"/>
                <a:gd name="T60" fmla="*/ 2147483647 w 705"/>
                <a:gd name="T61" fmla="*/ 1359916007 h 697"/>
                <a:gd name="T62" fmla="*/ 2147483647 w 705"/>
                <a:gd name="T63" fmla="*/ 1251939770 h 697"/>
                <a:gd name="T64" fmla="*/ 2147483647 w 705"/>
                <a:gd name="T65" fmla="*/ 1170228577 h 697"/>
                <a:gd name="T66" fmla="*/ 2147483647 w 705"/>
                <a:gd name="T67" fmla="*/ 1208164697 h 697"/>
                <a:gd name="T68" fmla="*/ 1854640829 w 705"/>
                <a:gd name="T69" fmla="*/ 624510147 h 697"/>
                <a:gd name="T70" fmla="*/ 1750034214 w 705"/>
                <a:gd name="T71" fmla="*/ 426067702 h 697"/>
                <a:gd name="T72" fmla="*/ 1017791273 w 705"/>
                <a:gd name="T73" fmla="*/ 119649020 h 697"/>
                <a:gd name="T74" fmla="*/ 115915893 w 705"/>
                <a:gd name="T75" fmla="*/ 78793424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2147483647 w 529"/>
                <a:gd name="T1" fmla="*/ 712940833 h 401"/>
                <a:gd name="T2" fmla="*/ 2147483647 w 529"/>
                <a:gd name="T3" fmla="*/ 712940833 h 401"/>
                <a:gd name="T4" fmla="*/ 2147483647 w 529"/>
                <a:gd name="T5" fmla="*/ 590222882 h 401"/>
                <a:gd name="T6" fmla="*/ 2147483647 w 529"/>
                <a:gd name="T7" fmla="*/ 750926100 h 401"/>
                <a:gd name="T8" fmla="*/ 2147483647 w 529"/>
                <a:gd name="T9" fmla="*/ 669112993 h 401"/>
                <a:gd name="T10" fmla="*/ 2147483647 w 529"/>
                <a:gd name="T11" fmla="*/ 791832653 h 401"/>
                <a:gd name="T12" fmla="*/ 2147483647 w 529"/>
                <a:gd name="T13" fmla="*/ 628206440 h 401"/>
                <a:gd name="T14" fmla="*/ 2147483647 w 529"/>
                <a:gd name="T15" fmla="*/ 435362237 h 401"/>
                <a:gd name="T16" fmla="*/ 2147483647 w 529"/>
                <a:gd name="T17" fmla="*/ 473345795 h 401"/>
                <a:gd name="T18" fmla="*/ 2147483647 w 529"/>
                <a:gd name="T19" fmla="*/ 628206440 h 401"/>
                <a:gd name="T20" fmla="*/ 2147483647 w 529"/>
                <a:gd name="T21" fmla="*/ 628206440 h 401"/>
                <a:gd name="T22" fmla="*/ 2147483647 w 529"/>
                <a:gd name="T23" fmla="*/ 511331062 h 401"/>
                <a:gd name="T24" fmla="*/ 2082127617 w 529"/>
                <a:gd name="T25" fmla="*/ 511331062 h 401"/>
                <a:gd name="T26" fmla="*/ 1751137075 w 529"/>
                <a:gd name="T27" fmla="*/ 274657310 h 401"/>
                <a:gd name="T28" fmla="*/ 1521990683 w 529"/>
                <a:gd name="T29" fmla="*/ 356470416 h 401"/>
                <a:gd name="T30" fmla="*/ 1521990683 w 529"/>
                <a:gd name="T31" fmla="*/ 274657310 h 401"/>
                <a:gd name="T32" fmla="*/ 1123104602 w 529"/>
                <a:gd name="T33" fmla="*/ 318486859 h 401"/>
                <a:gd name="T34" fmla="*/ 848693395 w 529"/>
                <a:gd name="T35" fmla="*/ 195767199 h 401"/>
                <a:gd name="T36" fmla="*/ 848693395 w 529"/>
                <a:gd name="T37" fmla="*/ 0 h 401"/>
                <a:gd name="T38" fmla="*/ 732705674 w 529"/>
                <a:gd name="T39" fmla="*/ 37985267 h 401"/>
                <a:gd name="T40" fmla="*/ 446978264 w 529"/>
                <a:gd name="T41" fmla="*/ 37985267 h 401"/>
                <a:gd name="T42" fmla="*/ 506386650 w 529"/>
                <a:gd name="T43" fmla="*/ 274657310 h 401"/>
                <a:gd name="T44" fmla="*/ 342306745 w 529"/>
                <a:gd name="T45" fmla="*/ 274657310 h 401"/>
                <a:gd name="T46" fmla="*/ 56579335 w 529"/>
                <a:gd name="T47" fmla="*/ 157781932 h 401"/>
                <a:gd name="T48" fmla="*/ 0 w 529"/>
                <a:gd name="T49" fmla="*/ 274657310 h 401"/>
                <a:gd name="T50" fmla="*/ 223489973 w 529"/>
                <a:gd name="T51" fmla="*/ 435362237 h 401"/>
                <a:gd name="T52" fmla="*/ 169738006 w 529"/>
                <a:gd name="T53" fmla="*/ 590222882 h 401"/>
                <a:gd name="T54" fmla="*/ 342306745 w 529"/>
                <a:gd name="T55" fmla="*/ 791832653 h 401"/>
                <a:gd name="T56" fmla="*/ 616717952 w 529"/>
                <a:gd name="T57" fmla="*/ 669112993 h 401"/>
                <a:gd name="T58" fmla="*/ 786455958 w 529"/>
                <a:gd name="T59" fmla="*/ 905786745 h 401"/>
                <a:gd name="T60" fmla="*/ 786455958 w 529"/>
                <a:gd name="T61" fmla="*/ 1101553944 h 401"/>
                <a:gd name="T62" fmla="*/ 1066525267 w 529"/>
                <a:gd name="T63" fmla="*/ 1101553944 h 401"/>
                <a:gd name="T64" fmla="*/ 1182512988 w 529"/>
                <a:gd name="T65" fmla="*/ 1300242429 h 401"/>
                <a:gd name="T66" fmla="*/ 1239092324 w 529"/>
                <a:gd name="T67" fmla="*/ 1139537502 h 401"/>
                <a:gd name="T68" fmla="*/ 1468238716 w 529"/>
                <a:gd name="T69" fmla="*/ 1379132540 h 401"/>
                <a:gd name="T70" fmla="*/ 1632320303 w 529"/>
                <a:gd name="T71" fmla="*/ 1571978453 h 401"/>
                <a:gd name="T72" fmla="*/ 1632320303 w 529"/>
                <a:gd name="T73" fmla="*/ 1694696403 h 401"/>
                <a:gd name="T74" fmla="*/ 1864295746 w 529"/>
                <a:gd name="T75" fmla="*/ 1969355422 h 401"/>
                <a:gd name="T76" fmla="*/ 2031206384 w 529"/>
                <a:gd name="T77" fmla="*/ 1849557049 h 401"/>
                <a:gd name="T78" fmla="*/ 2141536004 w 529"/>
                <a:gd name="T79" fmla="*/ 1612883297 h 401"/>
                <a:gd name="T80" fmla="*/ 2147483647 w 529"/>
                <a:gd name="T81" fmla="*/ 1571978453 h 401"/>
                <a:gd name="T82" fmla="*/ 2147483647 w 529"/>
                <a:gd name="T83" fmla="*/ 1612883297 h 401"/>
                <a:gd name="T84" fmla="*/ 2147483647 w 529"/>
                <a:gd name="T85" fmla="*/ 1694696403 h 401"/>
                <a:gd name="T86" fmla="*/ 2147483647 w 529"/>
                <a:gd name="T87" fmla="*/ 1694696403 h 401"/>
                <a:gd name="T88" fmla="*/ 2147483647 w 529"/>
                <a:gd name="T89" fmla="*/ 1612883297 h 401"/>
                <a:gd name="T90" fmla="*/ 2147483647 w 529"/>
                <a:gd name="T91" fmla="*/ 1533993185 h 401"/>
                <a:gd name="T92" fmla="*/ 2147483647 w 529"/>
                <a:gd name="T93" fmla="*/ 1452180079 h 401"/>
                <a:gd name="T94" fmla="*/ 2147483647 w 529"/>
                <a:gd name="T95" fmla="*/ 1338225987 h 401"/>
                <a:gd name="T96" fmla="*/ 2147483647 w 529"/>
                <a:gd name="T97" fmla="*/ 1300242429 h 401"/>
                <a:gd name="T98" fmla="*/ 2147483647 w 529"/>
                <a:gd name="T99" fmla="*/ 1215506327 h 401"/>
                <a:gd name="T100" fmla="*/ 2147483647 w 529"/>
                <a:gd name="T101" fmla="*/ 1177522769 h 401"/>
                <a:gd name="T102" fmla="*/ 2147483647 w 529"/>
                <a:gd name="T103" fmla="*/ 943770303 h 401"/>
                <a:gd name="T104" fmla="*/ 2147483647 w 529"/>
                <a:gd name="T105" fmla="*/ 943770303 h 401"/>
                <a:gd name="T106" fmla="*/ 2147483647 w 529"/>
                <a:gd name="T107" fmla="*/ 1060647391 h 401"/>
                <a:gd name="T108" fmla="*/ 2147483647 w 529"/>
                <a:gd name="T109" fmla="*/ 1139537502 h 401"/>
                <a:gd name="T110" fmla="*/ 2147483647 w 529"/>
                <a:gd name="T111" fmla="*/ 1101553944 h 401"/>
                <a:gd name="T112" fmla="*/ 2147483647 w 529"/>
                <a:gd name="T113" fmla="*/ 1022662124 h 401"/>
                <a:gd name="T114" fmla="*/ 2147483647 w 529"/>
                <a:gd name="T115" fmla="*/ 943770303 h 401"/>
                <a:gd name="T116" fmla="*/ 2147483647 w 529"/>
                <a:gd name="T117" fmla="*/ 905786745 h 401"/>
                <a:gd name="T118" fmla="*/ 2147483647 w 529"/>
                <a:gd name="T119" fmla="*/ 712940833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2147483647 w 377"/>
                <a:gd name="T1" fmla="*/ 877164573 h 393"/>
                <a:gd name="T2" fmla="*/ 2147483647 w 377"/>
                <a:gd name="T3" fmla="*/ 595533298 h 393"/>
                <a:gd name="T4" fmla="*/ 2147483647 w 377"/>
                <a:gd name="T5" fmla="*/ 478186363 h 393"/>
                <a:gd name="T6" fmla="*/ 2147483647 w 377"/>
                <a:gd name="T7" fmla="*/ 196555089 h 393"/>
                <a:gd name="T8" fmla="*/ 2046656136 w 377"/>
                <a:gd name="T9" fmla="*/ 38137069 h 393"/>
                <a:gd name="T10" fmla="*/ 1987127046 w 377"/>
                <a:gd name="T11" fmla="*/ 196555089 h 393"/>
                <a:gd name="T12" fmla="*/ 1873739426 w 377"/>
                <a:gd name="T13" fmla="*/ 0 h 393"/>
                <a:gd name="T14" fmla="*/ 1649797782 w 377"/>
                <a:gd name="T15" fmla="*/ 0 h 393"/>
                <a:gd name="T16" fmla="*/ 1703656313 w 377"/>
                <a:gd name="T17" fmla="*/ 120280951 h 393"/>
                <a:gd name="T18" fmla="*/ 1417351983 w 377"/>
                <a:gd name="T19" fmla="*/ 281631274 h 393"/>
                <a:gd name="T20" fmla="*/ 1247268870 w 377"/>
                <a:gd name="T21" fmla="*/ 281631274 h 393"/>
                <a:gd name="T22" fmla="*/ 342999823 w 377"/>
                <a:gd name="T23" fmla="*/ 718748265 h 393"/>
                <a:gd name="T24" fmla="*/ 170081430 w 377"/>
                <a:gd name="T25" fmla="*/ 560330245 h 393"/>
                <a:gd name="T26" fmla="*/ 56693810 w 377"/>
                <a:gd name="T27" fmla="*/ 560330245 h 393"/>
                <a:gd name="T28" fmla="*/ 116222900 w 377"/>
                <a:gd name="T29" fmla="*/ 677675468 h 393"/>
                <a:gd name="T30" fmla="*/ 116222900 w 377"/>
                <a:gd name="T31" fmla="*/ 797956419 h 393"/>
                <a:gd name="T32" fmla="*/ 170081430 w 377"/>
                <a:gd name="T33" fmla="*/ 921169673 h 393"/>
                <a:gd name="T34" fmla="*/ 56693810 w 377"/>
                <a:gd name="T35" fmla="*/ 921169673 h 393"/>
                <a:gd name="T36" fmla="*/ 56693810 w 377"/>
                <a:gd name="T37" fmla="*/ 1076653677 h 393"/>
                <a:gd name="T38" fmla="*/ 0 w 377"/>
                <a:gd name="T39" fmla="*/ 1158797560 h 393"/>
                <a:gd name="T40" fmla="*/ 223941644 w 377"/>
                <a:gd name="T41" fmla="*/ 1196934628 h 393"/>
                <a:gd name="T42" fmla="*/ 459222723 w 377"/>
                <a:gd name="T43" fmla="*/ 1478565903 h 393"/>
                <a:gd name="T44" fmla="*/ 737022897 w 377"/>
                <a:gd name="T45" fmla="*/ 1196934628 h 393"/>
                <a:gd name="T46" fmla="*/ 850410516 w 377"/>
                <a:gd name="T47" fmla="*/ 1038516608 h 393"/>
                <a:gd name="T48" fmla="*/ 1136716530 w 377"/>
                <a:gd name="T49" fmla="*/ 997445524 h 393"/>
                <a:gd name="T50" fmla="*/ 1312468519 w 377"/>
                <a:gd name="T51" fmla="*/ 1076653677 h 393"/>
                <a:gd name="T52" fmla="*/ 1312468519 w 377"/>
                <a:gd name="T53" fmla="*/ 1114792459 h 393"/>
                <a:gd name="T54" fmla="*/ 1366327049 w 377"/>
                <a:gd name="T55" fmla="*/ 1114792459 h 393"/>
                <a:gd name="T56" fmla="*/ 1196245619 w 377"/>
                <a:gd name="T57" fmla="*/ 1396423733 h 393"/>
                <a:gd name="T58" fmla="*/ 1080022720 w 377"/>
                <a:gd name="T59" fmla="*/ 1396423733 h 393"/>
                <a:gd name="T60" fmla="*/ 1136716530 w 377"/>
                <a:gd name="T61" fmla="*/ 1554841753 h 393"/>
                <a:gd name="T62" fmla="*/ 1080022720 w 377"/>
                <a:gd name="T63" fmla="*/ 1595912838 h 393"/>
                <a:gd name="T64" fmla="*/ 1196245619 w 377"/>
                <a:gd name="T65" fmla="*/ 1595912838 h 393"/>
                <a:gd name="T66" fmla="*/ 966633416 w 377"/>
                <a:gd name="T67" fmla="*/ 1874610096 h 393"/>
                <a:gd name="T68" fmla="*/ 1020493630 w 377"/>
                <a:gd name="T69" fmla="*/ 1953819963 h 393"/>
                <a:gd name="T70" fmla="*/ 1136716530 w 377"/>
                <a:gd name="T71" fmla="*/ 1874610096 h 393"/>
                <a:gd name="T72" fmla="*/ 1196245619 w 377"/>
                <a:gd name="T73" fmla="*/ 1754330858 h 393"/>
                <a:gd name="T74" fmla="*/ 1312468519 w 377"/>
                <a:gd name="T75" fmla="*/ 1754330858 h 393"/>
                <a:gd name="T76" fmla="*/ 1417351983 w 377"/>
                <a:gd name="T77" fmla="*/ 1680989023 h 393"/>
                <a:gd name="T78" fmla="*/ 1417351983 w 377"/>
                <a:gd name="T79" fmla="*/ 1554841753 h 393"/>
                <a:gd name="T80" fmla="*/ 1822714492 w 377"/>
                <a:gd name="T81" fmla="*/ 1396423733 h 393"/>
                <a:gd name="T82" fmla="*/ 2147483647 w 377"/>
                <a:gd name="T83" fmla="*/ 1320147883 h 393"/>
                <a:gd name="T84" fmla="*/ 2147483647 w 377"/>
                <a:gd name="T85" fmla="*/ 1114792459 h 393"/>
                <a:gd name="T86" fmla="*/ 2147483647 w 377"/>
                <a:gd name="T87" fmla="*/ 997445524 h 393"/>
                <a:gd name="T88" fmla="*/ 2147483647 w 377"/>
                <a:gd name="T89" fmla="*/ 959308455 h 393"/>
                <a:gd name="T90" fmla="*/ 2147483647 w 377"/>
                <a:gd name="T91" fmla="*/ 877164573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2147483647 w 353"/>
                <a:gd name="T1" fmla="*/ 774817959 h 537"/>
                <a:gd name="T2" fmla="*/ 2060830010 w 353"/>
                <a:gd name="T3" fmla="*/ 466055774 h 537"/>
                <a:gd name="T4" fmla="*/ 1730984914 w 353"/>
                <a:gd name="T5" fmla="*/ 431102402 h 537"/>
                <a:gd name="T6" fmla="*/ 1556194616 w 353"/>
                <a:gd name="T7" fmla="*/ 0 h 537"/>
                <a:gd name="T8" fmla="*/ 1226349520 w 353"/>
                <a:gd name="T9" fmla="*/ 317500528 h 537"/>
                <a:gd name="T10" fmla="*/ 947248532 w 353"/>
                <a:gd name="T11" fmla="*/ 393235679 h 537"/>
                <a:gd name="T12" fmla="*/ 558200298 w 353"/>
                <a:gd name="T13" fmla="*/ 503922496 h 537"/>
                <a:gd name="T14" fmla="*/ 222716967 w 353"/>
                <a:gd name="T15" fmla="*/ 355367250 h 537"/>
                <a:gd name="T16" fmla="*/ 56384021 w 353"/>
                <a:gd name="T17" fmla="*/ 585482641 h 537"/>
                <a:gd name="T18" fmla="*/ 389048234 w 353"/>
                <a:gd name="T19" fmla="*/ 975804970 h 537"/>
                <a:gd name="T20" fmla="*/ 169152063 w 353"/>
                <a:gd name="T21" fmla="*/ 1130186916 h 537"/>
                <a:gd name="T22" fmla="*/ 445432255 w 353"/>
                <a:gd name="T23" fmla="*/ 1322433877 h 537"/>
                <a:gd name="T24" fmla="*/ 222716967 w 353"/>
                <a:gd name="T25" fmla="*/ 1398169029 h 537"/>
                <a:gd name="T26" fmla="*/ 115587159 w 353"/>
                <a:gd name="T27" fmla="*/ 1590415990 h 537"/>
                <a:gd name="T28" fmla="*/ 222716967 w 353"/>
                <a:gd name="T29" fmla="*/ 1945784947 h 537"/>
                <a:gd name="T30" fmla="*/ 169152063 w 353"/>
                <a:gd name="T31" fmla="*/ 2147483647 h 537"/>
                <a:gd name="T32" fmla="*/ 611765202 w 353"/>
                <a:gd name="T33" fmla="*/ 2147483647 h 537"/>
                <a:gd name="T34" fmla="*/ 780917265 w 353"/>
                <a:gd name="T35" fmla="*/ 2147483647 h 537"/>
                <a:gd name="T36" fmla="*/ 1057197457 w 353"/>
                <a:gd name="T37" fmla="*/ 2062298464 h 537"/>
                <a:gd name="T38" fmla="*/ 1615397755 w 353"/>
                <a:gd name="T39" fmla="*/ 1829269724 h 537"/>
                <a:gd name="T40" fmla="*/ 1671781776 w 353"/>
                <a:gd name="T41" fmla="*/ 1674889485 h 537"/>
                <a:gd name="T42" fmla="*/ 1341936680 w 353"/>
                <a:gd name="T43" fmla="*/ 1555462618 h 537"/>
                <a:gd name="T44" fmla="*/ 1279914424 w 353"/>
                <a:gd name="T45" fmla="*/ 1398169029 h 537"/>
                <a:gd name="T46" fmla="*/ 1119219712 w 353"/>
                <a:gd name="T47" fmla="*/ 1287480505 h 537"/>
                <a:gd name="T48" fmla="*/ 730171478 w 353"/>
                <a:gd name="T49" fmla="*/ 1249613783 h 537"/>
                <a:gd name="T50" fmla="*/ 947248532 w 353"/>
                <a:gd name="T51" fmla="*/ 815598031 h 537"/>
                <a:gd name="T52" fmla="*/ 1119219712 w 353"/>
                <a:gd name="T53" fmla="*/ 661217792 h 537"/>
                <a:gd name="T54" fmla="*/ 1341936680 w 353"/>
                <a:gd name="T55" fmla="*/ 736951237 h 537"/>
                <a:gd name="T56" fmla="*/ 1446245691 w 353"/>
                <a:gd name="T57" fmla="*/ 894244826 h 537"/>
                <a:gd name="T58" fmla="*/ 1556194616 w 353"/>
                <a:gd name="T59" fmla="*/ 975804970 h 537"/>
                <a:gd name="T60" fmla="*/ 1784549818 w 353"/>
                <a:gd name="T61" fmla="*/ 1249613783 h 537"/>
                <a:gd name="T62" fmla="*/ 1897317860 w 353"/>
                <a:gd name="T63" fmla="*/ 1398169029 h 537"/>
                <a:gd name="T64" fmla="*/ 2147483647 w 353"/>
                <a:gd name="T65" fmla="*/ 1051538415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6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804825959 w 113"/>
                <a:gd name="T1" fmla="*/ 296118714 h 129"/>
                <a:gd name="T2" fmla="*/ 691070563 w 113"/>
                <a:gd name="T3" fmla="*/ 183996028 h 129"/>
                <a:gd name="T4" fmla="*/ 804825959 w 113"/>
                <a:gd name="T5" fmla="*/ 74749022 h 129"/>
                <a:gd name="T6" fmla="*/ 574470229 w 113"/>
                <a:gd name="T7" fmla="*/ 74749022 h 129"/>
                <a:gd name="T8" fmla="*/ 520434940 w 113"/>
                <a:gd name="T9" fmla="*/ 0 h 129"/>
                <a:gd name="T10" fmla="*/ 400991353 w 113"/>
                <a:gd name="T11" fmla="*/ 0 h 129"/>
                <a:gd name="T12" fmla="*/ 346957751 w 113"/>
                <a:gd name="T13" fmla="*/ 149496349 h 129"/>
                <a:gd name="T14" fmla="*/ 236043922 w 113"/>
                <a:gd name="T15" fmla="*/ 149496349 h 129"/>
                <a:gd name="T16" fmla="*/ 0 w 113"/>
                <a:gd name="T17" fmla="*/ 411117079 h 129"/>
                <a:gd name="T18" fmla="*/ 0 w 113"/>
                <a:gd name="T19" fmla="*/ 557739444 h 129"/>
                <a:gd name="T20" fmla="*/ 236043922 w 113"/>
                <a:gd name="T21" fmla="*/ 557739444 h 129"/>
                <a:gd name="T22" fmla="*/ 346957751 w 113"/>
                <a:gd name="T23" fmla="*/ 595113108 h 129"/>
                <a:gd name="T24" fmla="*/ 574470229 w 113"/>
                <a:gd name="T25" fmla="*/ 520364085 h 129"/>
                <a:gd name="T26" fmla="*/ 574470229 w 113"/>
                <a:gd name="T27" fmla="*/ 448490743 h 129"/>
                <a:gd name="T28" fmla="*/ 520434940 w 113"/>
                <a:gd name="T29" fmla="*/ 373743416 h 129"/>
                <a:gd name="T30" fmla="*/ 691070563 w 113"/>
                <a:gd name="T31" fmla="*/ 373743416 h 129"/>
                <a:gd name="T32" fmla="*/ 804825959 w 113"/>
                <a:gd name="T33" fmla="*/ 29611871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7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627151379 w 89"/>
                <a:gd name="T1" fmla="*/ 392829655 h 121"/>
                <a:gd name="T2" fmla="*/ 567557924 w 89"/>
                <a:gd name="T3" fmla="*/ 270615719 h 121"/>
                <a:gd name="T4" fmla="*/ 400128210 w 89"/>
                <a:gd name="T5" fmla="*/ 192050470 h 121"/>
                <a:gd name="T6" fmla="*/ 343371575 w 89"/>
                <a:gd name="T7" fmla="*/ 37828407 h 121"/>
                <a:gd name="T8" fmla="*/ 224184664 w 89"/>
                <a:gd name="T9" fmla="*/ 0 h 121"/>
                <a:gd name="T10" fmla="*/ 170266535 w 89"/>
                <a:gd name="T11" fmla="*/ 37828407 h 121"/>
                <a:gd name="T12" fmla="*/ 224184664 w 89"/>
                <a:gd name="T13" fmla="*/ 232787312 h 121"/>
                <a:gd name="T14" fmla="*/ 56754950 w 89"/>
                <a:gd name="T15" fmla="*/ 232787312 h 121"/>
                <a:gd name="T16" fmla="*/ 0 w 89"/>
                <a:gd name="T17" fmla="*/ 541231438 h 121"/>
                <a:gd name="T18" fmla="*/ 116348406 w 89"/>
                <a:gd name="T19" fmla="*/ 581968280 h 121"/>
                <a:gd name="T20" fmla="*/ 400128210 w 89"/>
                <a:gd name="T21" fmla="*/ 541231438 h 121"/>
                <a:gd name="T22" fmla="*/ 400128210 w 89"/>
                <a:gd name="T23" fmla="*/ 392829655 h 121"/>
                <a:gd name="T24" fmla="*/ 627151379 w 89"/>
                <a:gd name="T25" fmla="*/ 39282965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8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290942627 w 33"/>
                <a:gd name="T1" fmla="*/ 182922285 h 41"/>
                <a:gd name="T2" fmla="*/ 72735657 w 33"/>
                <a:gd name="T3" fmla="*/ 182922285 h 41"/>
                <a:gd name="T4" fmla="*/ 72735657 w 33"/>
                <a:gd name="T5" fmla="*/ 108609843 h 41"/>
                <a:gd name="T6" fmla="*/ 0 w 33"/>
                <a:gd name="T7" fmla="*/ 0 h 41"/>
                <a:gd name="T8" fmla="*/ 215176100 w 33"/>
                <a:gd name="T9" fmla="*/ 37156221 h 41"/>
                <a:gd name="T10" fmla="*/ 290942627 w 33"/>
                <a:gd name="T11" fmla="*/ 182922285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9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1091502975 w 433"/>
                <a:gd name="T1" fmla="*/ 38053753 h 289"/>
                <a:gd name="T2" fmla="*/ 974962784 w 433"/>
                <a:gd name="T3" fmla="*/ 120014235 h 289"/>
                <a:gd name="T4" fmla="*/ 690716937 w 433"/>
                <a:gd name="T5" fmla="*/ 158066278 h 289"/>
                <a:gd name="T6" fmla="*/ 400786038 w 433"/>
                <a:gd name="T7" fmla="*/ 357113652 h 289"/>
                <a:gd name="T8" fmla="*/ 116540190 w 433"/>
                <a:gd name="T9" fmla="*/ 629341189 h 289"/>
                <a:gd name="T10" fmla="*/ 116540190 w 433"/>
                <a:gd name="T11" fmla="*/ 793262153 h 289"/>
                <a:gd name="T12" fmla="*/ 235924593 w 433"/>
                <a:gd name="T13" fmla="*/ 910349045 h 289"/>
                <a:gd name="T14" fmla="*/ 346779732 w 433"/>
                <a:gd name="T15" fmla="*/ 872295292 h 289"/>
                <a:gd name="T16" fmla="*/ 460477396 w 433"/>
                <a:gd name="T17" fmla="*/ 872295292 h 289"/>
                <a:gd name="T18" fmla="*/ 56848832 w 433"/>
                <a:gd name="T19" fmla="*/ 1112323762 h 289"/>
                <a:gd name="T20" fmla="*/ 0 w 433"/>
                <a:gd name="T21" fmla="*/ 1226483311 h 289"/>
                <a:gd name="T22" fmla="*/ 116540190 w 433"/>
                <a:gd name="T23" fmla="*/ 1264535353 h 289"/>
                <a:gd name="T24" fmla="*/ 346779732 w 433"/>
                <a:gd name="T25" fmla="*/ 1422603342 h 289"/>
                <a:gd name="T26" fmla="*/ 574176747 w 433"/>
                <a:gd name="T27" fmla="*/ 1422603342 h 289"/>
                <a:gd name="T28" fmla="*/ 690716937 w 433"/>
                <a:gd name="T29" fmla="*/ 1343568492 h 289"/>
                <a:gd name="T30" fmla="*/ 690716937 w 433"/>
                <a:gd name="T31" fmla="*/ 1264535353 h 289"/>
                <a:gd name="T32" fmla="*/ 804414602 w 433"/>
                <a:gd name="T33" fmla="*/ 1302589106 h 289"/>
                <a:gd name="T34" fmla="*/ 855578382 w 433"/>
                <a:gd name="T35" fmla="*/ 1343568492 h 289"/>
                <a:gd name="T36" fmla="*/ 1091502975 w 433"/>
                <a:gd name="T37" fmla="*/ 1422603342 h 289"/>
                <a:gd name="T38" fmla="*/ 1199515588 w 433"/>
                <a:gd name="T39" fmla="*/ 1343568492 h 289"/>
                <a:gd name="T40" fmla="*/ 1375748822 w 433"/>
                <a:gd name="T41" fmla="*/ 1343568492 h 289"/>
                <a:gd name="T42" fmla="*/ 1375748822 w 433"/>
                <a:gd name="T43" fmla="*/ 1422603342 h 289"/>
                <a:gd name="T44" fmla="*/ 1492289013 w 433"/>
                <a:gd name="T45" fmla="*/ 1381622245 h 289"/>
                <a:gd name="T46" fmla="*/ 1722528554 w 433"/>
                <a:gd name="T47" fmla="*/ 1150375805 h 289"/>
                <a:gd name="T48" fmla="*/ 1836226218 w 433"/>
                <a:gd name="T49" fmla="*/ 1150375805 h 289"/>
                <a:gd name="T50" fmla="*/ 2120472066 w 433"/>
                <a:gd name="T51" fmla="*/ 834241539 h 289"/>
                <a:gd name="T52" fmla="*/ 2120472066 w 433"/>
                <a:gd name="T53" fmla="*/ 714229014 h 289"/>
                <a:gd name="T54" fmla="*/ 2147483647 w 433"/>
                <a:gd name="T55" fmla="*/ 676175261 h 289"/>
                <a:gd name="T56" fmla="*/ 2147483647 w 433"/>
                <a:gd name="T57" fmla="*/ 755208400 h 289"/>
                <a:gd name="T58" fmla="*/ 2147483647 w 433"/>
                <a:gd name="T59" fmla="*/ 477127887 h 289"/>
                <a:gd name="T60" fmla="*/ 2147483647 w 433"/>
                <a:gd name="T61" fmla="*/ 398094748 h 289"/>
                <a:gd name="T62" fmla="*/ 2147483647 w 433"/>
                <a:gd name="T63" fmla="*/ 436148501 h 289"/>
                <a:gd name="T64" fmla="*/ 2147483647 w 433"/>
                <a:gd name="T65" fmla="*/ 319061609 h 289"/>
                <a:gd name="T66" fmla="*/ 2147483647 w 433"/>
                <a:gd name="T67" fmla="*/ 357113652 h 289"/>
                <a:gd name="T68" fmla="*/ 2147483647 w 433"/>
                <a:gd name="T69" fmla="*/ 120014235 h 289"/>
                <a:gd name="T70" fmla="*/ 2147483647 w 433"/>
                <a:gd name="T71" fmla="*/ 79033139 h 289"/>
                <a:gd name="T72" fmla="*/ 2147483647 w 433"/>
                <a:gd name="T73" fmla="*/ 79033139 h 289"/>
                <a:gd name="T74" fmla="*/ 2147483647 w 433"/>
                <a:gd name="T75" fmla="*/ 120014235 h 289"/>
                <a:gd name="T76" fmla="*/ 2147483647 w 433"/>
                <a:gd name="T77" fmla="*/ 120014235 h 289"/>
                <a:gd name="T78" fmla="*/ 2147483647 w 433"/>
                <a:gd name="T79" fmla="*/ 0 h 289"/>
                <a:gd name="T80" fmla="*/ 1947083043 w 433"/>
                <a:gd name="T81" fmla="*/ 196120031 h 289"/>
                <a:gd name="T82" fmla="*/ 1898760103 w 433"/>
                <a:gd name="T83" fmla="*/ 319061609 h 289"/>
                <a:gd name="T84" fmla="*/ 1779377386 w 433"/>
                <a:gd name="T85" fmla="*/ 319061609 h 289"/>
                <a:gd name="T86" fmla="*/ 1435440181 w 433"/>
                <a:gd name="T87" fmla="*/ 319061609 h 289"/>
                <a:gd name="T88" fmla="*/ 1435440181 w 433"/>
                <a:gd name="T89" fmla="*/ 237101127 h 289"/>
                <a:gd name="T90" fmla="*/ 1551980371 w 433"/>
                <a:gd name="T91" fmla="*/ 158066278 h 289"/>
                <a:gd name="T92" fmla="*/ 1435440181 w 433"/>
                <a:gd name="T93" fmla="*/ 0 h 289"/>
                <a:gd name="T94" fmla="*/ 1262051158 w 433"/>
                <a:gd name="T95" fmla="*/ 0 h 289"/>
                <a:gd name="T96" fmla="*/ 1199515588 w 433"/>
                <a:gd name="T97" fmla="*/ 0 h 289"/>
                <a:gd name="T98" fmla="*/ 1148351807 w 433"/>
                <a:gd name="T99" fmla="*/ 79033139 h 289"/>
                <a:gd name="T100" fmla="*/ 1091502975 w 433"/>
                <a:gd name="T101" fmla="*/ 3805375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0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1161173343 w 361"/>
                <a:gd name="T1" fmla="*/ 0 h 321"/>
                <a:gd name="T2" fmla="*/ 1048710697 w 361"/>
                <a:gd name="T3" fmla="*/ 0 h 321"/>
                <a:gd name="T4" fmla="*/ 832221235 w 361"/>
                <a:gd name="T5" fmla="*/ 232149791 h 321"/>
                <a:gd name="T6" fmla="*/ 663528104 w 361"/>
                <a:gd name="T7" fmla="*/ 269873557 h 321"/>
                <a:gd name="T8" fmla="*/ 663528104 w 361"/>
                <a:gd name="T9" fmla="*/ 191523279 h 321"/>
                <a:gd name="T10" fmla="*/ 553877401 w 361"/>
                <a:gd name="T11" fmla="*/ 191523279 h 321"/>
                <a:gd name="T12" fmla="*/ 444226698 w 361"/>
                <a:gd name="T13" fmla="*/ 269873557 h 321"/>
                <a:gd name="T14" fmla="*/ 219301406 w 361"/>
                <a:gd name="T15" fmla="*/ 191523279 h 321"/>
                <a:gd name="T16" fmla="*/ 168693131 w 361"/>
                <a:gd name="T17" fmla="*/ 153799513 h 321"/>
                <a:gd name="T18" fmla="*/ 56230485 w 361"/>
                <a:gd name="T19" fmla="*/ 116075747 h 321"/>
                <a:gd name="T20" fmla="*/ 56230485 w 361"/>
                <a:gd name="T21" fmla="*/ 191523279 h 321"/>
                <a:gd name="T22" fmla="*/ 0 w 361"/>
                <a:gd name="T23" fmla="*/ 232149791 h 321"/>
                <a:gd name="T24" fmla="*/ 219301406 w 361"/>
                <a:gd name="T25" fmla="*/ 269873557 h 321"/>
                <a:gd name="T26" fmla="*/ 272721624 w 361"/>
                <a:gd name="T27" fmla="*/ 377244474 h 321"/>
                <a:gd name="T28" fmla="*/ 387994537 w 361"/>
                <a:gd name="T29" fmla="*/ 377244474 h 321"/>
                <a:gd name="T30" fmla="*/ 553877401 w 361"/>
                <a:gd name="T31" fmla="*/ 539748817 h 321"/>
                <a:gd name="T32" fmla="*/ 714136378 w 361"/>
                <a:gd name="T33" fmla="*/ 496221263 h 321"/>
                <a:gd name="T34" fmla="*/ 714136378 w 361"/>
                <a:gd name="T35" fmla="*/ 693548330 h 321"/>
                <a:gd name="T36" fmla="*/ 939059994 w 361"/>
                <a:gd name="T37" fmla="*/ 882170567 h 321"/>
                <a:gd name="T38" fmla="*/ 1048710697 w 361"/>
                <a:gd name="T39" fmla="*/ 882170567 h 321"/>
                <a:gd name="T40" fmla="*/ 1104942858 w 361"/>
                <a:gd name="T41" fmla="*/ 809622373 h 321"/>
                <a:gd name="T42" fmla="*/ 1268012103 w 361"/>
                <a:gd name="T43" fmla="*/ 916993291 h 321"/>
                <a:gd name="T44" fmla="*/ 1161173343 w 361"/>
                <a:gd name="T45" fmla="*/ 998244611 h 321"/>
                <a:gd name="T46" fmla="*/ 1104942858 w 361"/>
                <a:gd name="T47" fmla="*/ 960520845 h 321"/>
                <a:gd name="T48" fmla="*/ 995292156 w 361"/>
                <a:gd name="T49" fmla="*/ 916993291 h 321"/>
                <a:gd name="T50" fmla="*/ 995292156 w 361"/>
                <a:gd name="T51" fmla="*/ 1073693846 h 321"/>
                <a:gd name="T52" fmla="*/ 939059994 w 361"/>
                <a:gd name="T53" fmla="*/ 1149143082 h 321"/>
                <a:gd name="T54" fmla="*/ 1104942858 w 361"/>
                <a:gd name="T55" fmla="*/ 1305843637 h 321"/>
                <a:gd name="T56" fmla="*/ 1104942858 w 361"/>
                <a:gd name="T57" fmla="*/ 1419016638 h 321"/>
                <a:gd name="T58" fmla="*/ 1374852539 w 361"/>
                <a:gd name="T59" fmla="*/ 1419016638 h 321"/>
                <a:gd name="T60" fmla="*/ 1490125452 w 361"/>
                <a:gd name="T61" fmla="*/ 1497366916 h 321"/>
                <a:gd name="T62" fmla="*/ 1653196373 w 361"/>
                <a:gd name="T63" fmla="*/ 1459643150 h 321"/>
                <a:gd name="T64" fmla="*/ 1878119988 w 361"/>
                <a:gd name="T65" fmla="*/ 1535092385 h 321"/>
                <a:gd name="T66" fmla="*/ 2041190909 w 361"/>
                <a:gd name="T67" fmla="*/ 1419016638 h 321"/>
                <a:gd name="T68" fmla="*/ 2147483647 w 361"/>
                <a:gd name="T69" fmla="*/ 1230394401 h 321"/>
                <a:gd name="T70" fmla="*/ 1987770691 w 361"/>
                <a:gd name="T71" fmla="*/ 1149143082 h 321"/>
                <a:gd name="T72" fmla="*/ 2147483647 w 361"/>
                <a:gd name="T73" fmla="*/ 1114320358 h 321"/>
                <a:gd name="T74" fmla="*/ 2147483647 w 361"/>
                <a:gd name="T75" fmla="*/ 1149143082 h 321"/>
                <a:gd name="T76" fmla="*/ 2147483647 w 361"/>
                <a:gd name="T77" fmla="*/ 1114320358 h 321"/>
                <a:gd name="T78" fmla="*/ 2147483647 w 361"/>
                <a:gd name="T79" fmla="*/ 1073693846 h 321"/>
                <a:gd name="T80" fmla="*/ 2147483647 w 361"/>
                <a:gd name="T81" fmla="*/ 960520845 h 321"/>
                <a:gd name="T82" fmla="*/ 2147483647 w 361"/>
                <a:gd name="T83" fmla="*/ 882170567 h 321"/>
                <a:gd name="T84" fmla="*/ 2103045281 w 361"/>
                <a:gd name="T85" fmla="*/ 847347843 h 321"/>
                <a:gd name="T86" fmla="*/ 1987770691 w 361"/>
                <a:gd name="T87" fmla="*/ 809622373 h 321"/>
                <a:gd name="T88" fmla="*/ 1878119988 w 361"/>
                <a:gd name="T89" fmla="*/ 615198052 h 321"/>
                <a:gd name="T90" fmla="*/ 1602588098 w 361"/>
                <a:gd name="T91" fmla="*/ 307599026 h 321"/>
                <a:gd name="T92" fmla="*/ 1602588098 w 361"/>
                <a:gd name="T93" fmla="*/ 191523279 h 321"/>
                <a:gd name="T94" fmla="*/ 1324244264 w 361"/>
                <a:gd name="T95" fmla="*/ 153799513 h 321"/>
                <a:gd name="T96" fmla="*/ 1214593561 w 361"/>
                <a:gd name="T97" fmla="*/ 116075747 h 321"/>
                <a:gd name="T98" fmla="*/ 116117334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1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148779748 w 65"/>
                <a:gd name="T1" fmla="*/ 0 h 57"/>
                <a:gd name="T2" fmla="*/ 0 w 65"/>
                <a:gd name="T3" fmla="*/ 152172312 h 57"/>
                <a:gd name="T4" fmla="*/ 148779748 w 65"/>
                <a:gd name="T5" fmla="*/ 211952938 h 57"/>
                <a:gd name="T6" fmla="*/ 413279476 w 65"/>
                <a:gd name="T7" fmla="*/ 152172312 h 57"/>
                <a:gd name="T8" fmla="*/ 413279476 w 65"/>
                <a:gd name="T9" fmla="*/ 92390038 h 57"/>
                <a:gd name="T10" fmla="*/ 148779748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2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1256098752 w 241"/>
                <a:gd name="T1" fmla="*/ 78609381 h 297"/>
                <a:gd name="T2" fmla="*/ 1087869880 w 241"/>
                <a:gd name="T3" fmla="*/ 0 h 297"/>
                <a:gd name="T4" fmla="*/ 930858164 w 241"/>
                <a:gd name="T5" fmla="*/ 119369547 h 297"/>
                <a:gd name="T6" fmla="*/ 709358267 w 241"/>
                <a:gd name="T7" fmla="*/ 37849214 h 297"/>
                <a:gd name="T8" fmla="*/ 549543518 w 241"/>
                <a:gd name="T9" fmla="*/ 78609381 h 297"/>
                <a:gd name="T10" fmla="*/ 493467785 w 241"/>
                <a:gd name="T11" fmla="*/ 154307808 h 297"/>
                <a:gd name="T12" fmla="*/ 434587345 w 241"/>
                <a:gd name="T13" fmla="*/ 232917189 h 297"/>
                <a:gd name="T14" fmla="*/ 493467785 w 241"/>
                <a:gd name="T15" fmla="*/ 355199396 h 297"/>
                <a:gd name="T16" fmla="*/ 384119354 w 241"/>
                <a:gd name="T17" fmla="*/ 355199396 h 297"/>
                <a:gd name="T18" fmla="*/ 325238913 w 241"/>
                <a:gd name="T19" fmla="*/ 311526569 h 297"/>
                <a:gd name="T20" fmla="*/ 271967889 w 241"/>
                <a:gd name="T21" fmla="*/ 311526569 h 297"/>
                <a:gd name="T22" fmla="*/ 271967889 w 241"/>
                <a:gd name="T23" fmla="*/ 393048609 h 297"/>
                <a:gd name="T24" fmla="*/ 271967889 w 241"/>
                <a:gd name="T25" fmla="*/ 465834378 h 297"/>
                <a:gd name="T26" fmla="*/ 271967889 w 241"/>
                <a:gd name="T27" fmla="*/ 465834378 h 297"/>
                <a:gd name="T28" fmla="*/ 271967889 w 241"/>
                <a:gd name="T29" fmla="*/ 541532805 h 297"/>
                <a:gd name="T30" fmla="*/ 56075732 w 241"/>
                <a:gd name="T31" fmla="*/ 660904059 h 297"/>
                <a:gd name="T32" fmla="*/ 0 w 241"/>
                <a:gd name="T33" fmla="*/ 698753273 h 297"/>
                <a:gd name="T34" fmla="*/ 0 w 241"/>
                <a:gd name="T35" fmla="*/ 855972034 h 297"/>
                <a:gd name="T36" fmla="*/ 168227197 w 241"/>
                <a:gd name="T37" fmla="*/ 931670462 h 297"/>
                <a:gd name="T38" fmla="*/ 168227197 w 241"/>
                <a:gd name="T39" fmla="*/ 1129651096 h 297"/>
                <a:gd name="T40" fmla="*/ 325238913 w 241"/>
                <a:gd name="T41" fmla="*/ 1129651096 h 297"/>
                <a:gd name="T42" fmla="*/ 325238913 w 241"/>
                <a:gd name="T43" fmla="*/ 1205347817 h 297"/>
                <a:gd name="T44" fmla="*/ 384119354 w 241"/>
                <a:gd name="T45" fmla="*/ 1281046245 h 297"/>
                <a:gd name="T46" fmla="*/ 434587345 w 241"/>
                <a:gd name="T47" fmla="*/ 1397504839 h 297"/>
                <a:gd name="T48" fmla="*/ 597206802 w 241"/>
                <a:gd name="T49" fmla="*/ 1397504839 h 297"/>
                <a:gd name="T50" fmla="*/ 709358267 w 241"/>
                <a:gd name="T51" fmla="*/ 1281046245 h 297"/>
                <a:gd name="T52" fmla="*/ 762630966 w 241"/>
                <a:gd name="T53" fmla="*/ 1281046245 h 297"/>
                <a:gd name="T54" fmla="*/ 762630966 w 241"/>
                <a:gd name="T55" fmla="*/ 1356744673 h 297"/>
                <a:gd name="T56" fmla="*/ 818706699 w 241"/>
                <a:gd name="T57" fmla="*/ 1397504839 h 297"/>
                <a:gd name="T58" fmla="*/ 930858164 w 241"/>
                <a:gd name="T59" fmla="*/ 1397504839 h 297"/>
                <a:gd name="T60" fmla="*/ 930858164 w 241"/>
                <a:gd name="T61" fmla="*/ 1356744673 h 297"/>
                <a:gd name="T62" fmla="*/ 1037401888 w 241"/>
                <a:gd name="T63" fmla="*/ 1356744673 h 297"/>
                <a:gd name="T64" fmla="*/ 1037401888 w 241"/>
                <a:gd name="T65" fmla="*/ 1397504839 h 297"/>
                <a:gd name="T66" fmla="*/ 1087869880 w 241"/>
                <a:gd name="T67" fmla="*/ 1435354053 h 297"/>
                <a:gd name="T68" fmla="*/ 1202826052 w 241"/>
                <a:gd name="T69" fmla="*/ 1397504839 h 297"/>
                <a:gd name="T70" fmla="*/ 1256098752 w 241"/>
                <a:gd name="T71" fmla="*/ 1249020643 h 297"/>
                <a:gd name="T72" fmla="*/ 1256098752 w 241"/>
                <a:gd name="T73" fmla="*/ 1088889223 h 297"/>
                <a:gd name="T74" fmla="*/ 1371053250 w 241"/>
                <a:gd name="T75" fmla="*/ 1088889223 h 297"/>
                <a:gd name="T76" fmla="*/ 1371053250 w 241"/>
                <a:gd name="T77" fmla="*/ 1051040009 h 297"/>
                <a:gd name="T78" fmla="*/ 1371053250 w 241"/>
                <a:gd name="T79" fmla="*/ 975343288 h 297"/>
                <a:gd name="T80" fmla="*/ 1474793941 w 241"/>
                <a:gd name="T81" fmla="*/ 1051040009 h 297"/>
                <a:gd name="T82" fmla="*/ 1584142373 w 241"/>
                <a:gd name="T83" fmla="*/ 931670462 h 297"/>
                <a:gd name="T84" fmla="*/ 1474793941 w 241"/>
                <a:gd name="T85" fmla="*/ 855972034 h 297"/>
                <a:gd name="T86" fmla="*/ 1474793941 w 241"/>
                <a:gd name="T87" fmla="*/ 815211867 h 297"/>
                <a:gd name="T88" fmla="*/ 1584142373 w 241"/>
                <a:gd name="T89" fmla="*/ 774451700 h 297"/>
                <a:gd name="T90" fmla="*/ 1528064966 w 241"/>
                <a:gd name="T91" fmla="*/ 660904059 h 297"/>
                <a:gd name="T92" fmla="*/ 1474793941 w 241"/>
                <a:gd name="T93" fmla="*/ 623054845 h 297"/>
                <a:gd name="T94" fmla="*/ 1643021138 w 241"/>
                <a:gd name="T95" fmla="*/ 660904059 h 297"/>
                <a:gd name="T96" fmla="*/ 1643021138 w 241"/>
                <a:gd name="T97" fmla="*/ 503683592 h 297"/>
                <a:gd name="T98" fmla="*/ 1474793941 w 241"/>
                <a:gd name="T99" fmla="*/ 585205631 h 297"/>
                <a:gd name="T100" fmla="*/ 1643021138 w 241"/>
                <a:gd name="T101" fmla="*/ 393048609 h 297"/>
                <a:gd name="T102" fmla="*/ 1371053250 w 241"/>
                <a:gd name="T103" fmla="*/ 270766403 h 297"/>
                <a:gd name="T104" fmla="*/ 1202826052 w 241"/>
                <a:gd name="T105" fmla="*/ 270766403 h 297"/>
                <a:gd name="T106" fmla="*/ 1087869880 w 241"/>
                <a:gd name="T107" fmla="*/ 355199396 h 297"/>
                <a:gd name="T108" fmla="*/ 1037401888 w 241"/>
                <a:gd name="T109" fmla="*/ 232917189 h 297"/>
                <a:gd name="T110" fmla="*/ 1087869880 w 241"/>
                <a:gd name="T111" fmla="*/ 192157022 h 297"/>
                <a:gd name="T112" fmla="*/ 1256098752 w 241"/>
                <a:gd name="T113" fmla="*/ 78609381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3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1930025478 w 273"/>
                <a:gd name="T1" fmla="*/ 271087375 h 369"/>
                <a:gd name="T2" fmla="*/ 1930025478 w 273"/>
                <a:gd name="T3" fmla="*/ 233193532 h 369"/>
                <a:gd name="T4" fmla="*/ 1822329905 w 273"/>
                <a:gd name="T5" fmla="*/ 233193532 h 369"/>
                <a:gd name="T6" fmla="*/ 1822329905 w 273"/>
                <a:gd name="T7" fmla="*/ 271087375 h 369"/>
                <a:gd name="T8" fmla="*/ 1703296095 w 273"/>
                <a:gd name="T9" fmla="*/ 271087375 h 369"/>
                <a:gd name="T10" fmla="*/ 1643780032 w 273"/>
                <a:gd name="T11" fmla="*/ 271087375 h 369"/>
                <a:gd name="T12" fmla="*/ 1643780032 w 273"/>
                <a:gd name="T13" fmla="*/ 154491462 h 369"/>
                <a:gd name="T14" fmla="*/ 1587098948 w 273"/>
                <a:gd name="T15" fmla="*/ 154491462 h 369"/>
                <a:gd name="T16" fmla="*/ 1473735099 w 273"/>
                <a:gd name="T17" fmla="*/ 271087375 h 369"/>
                <a:gd name="T18" fmla="*/ 1306521779 w 273"/>
                <a:gd name="T19" fmla="*/ 271087375 h 369"/>
                <a:gd name="T20" fmla="*/ 1247005715 w 273"/>
                <a:gd name="T21" fmla="*/ 154491462 h 369"/>
                <a:gd name="T22" fmla="*/ 1195991225 w 273"/>
                <a:gd name="T23" fmla="*/ 78702070 h 369"/>
                <a:gd name="T24" fmla="*/ 1136475162 w 273"/>
                <a:gd name="T25" fmla="*/ 0 h 369"/>
                <a:gd name="T26" fmla="*/ 1020278016 w 273"/>
                <a:gd name="T27" fmla="*/ 0 h 369"/>
                <a:gd name="T28" fmla="*/ 1020278016 w 273"/>
                <a:gd name="T29" fmla="*/ 37893842 h 369"/>
                <a:gd name="T30" fmla="*/ 796383613 w 273"/>
                <a:gd name="T31" fmla="*/ 78702070 h 369"/>
                <a:gd name="T32" fmla="*/ 796383613 w 273"/>
                <a:gd name="T33" fmla="*/ 154491462 h 369"/>
                <a:gd name="T34" fmla="*/ 563985953 w 273"/>
                <a:gd name="T35" fmla="*/ 154491462 h 369"/>
                <a:gd name="T36" fmla="*/ 459125360 w 273"/>
                <a:gd name="T37" fmla="*/ 233193532 h 369"/>
                <a:gd name="T38" fmla="*/ 459125360 w 273"/>
                <a:gd name="T39" fmla="*/ 355619923 h 369"/>
                <a:gd name="T40" fmla="*/ 512973146 w 273"/>
                <a:gd name="T41" fmla="*/ 434323701 h 369"/>
                <a:gd name="T42" fmla="*/ 342926530 w 273"/>
                <a:gd name="T43" fmla="*/ 542174749 h 369"/>
                <a:gd name="T44" fmla="*/ 286243763 w 273"/>
                <a:gd name="T45" fmla="*/ 542174749 h 369"/>
                <a:gd name="T46" fmla="*/ 223894403 w 273"/>
                <a:gd name="T47" fmla="*/ 702496690 h 369"/>
                <a:gd name="T48" fmla="*/ 223894403 w 273"/>
                <a:gd name="T49" fmla="*/ 778284374 h 369"/>
                <a:gd name="T50" fmla="*/ 223894403 w 273"/>
                <a:gd name="T51" fmla="*/ 856986445 h 369"/>
                <a:gd name="T52" fmla="*/ 116198830 w 273"/>
                <a:gd name="T53" fmla="*/ 979414543 h 369"/>
                <a:gd name="T54" fmla="*/ 56682767 w 273"/>
                <a:gd name="T55" fmla="*/ 1052286135 h 369"/>
                <a:gd name="T56" fmla="*/ 0 w 273"/>
                <a:gd name="T57" fmla="*/ 1250501918 h 369"/>
                <a:gd name="T58" fmla="*/ 56682767 w 273"/>
                <a:gd name="T59" fmla="*/ 1323375216 h 369"/>
                <a:gd name="T60" fmla="*/ 391106040 w 273"/>
                <a:gd name="T61" fmla="*/ 1323375216 h 369"/>
                <a:gd name="T62" fmla="*/ 563985953 w 273"/>
                <a:gd name="T63" fmla="*/ 1600293070 h 369"/>
                <a:gd name="T64" fmla="*/ 626336996 w 273"/>
                <a:gd name="T65" fmla="*/ 1792676667 h 369"/>
                <a:gd name="T66" fmla="*/ 796383613 w 273"/>
                <a:gd name="T67" fmla="*/ 1600293070 h 369"/>
                <a:gd name="T68" fmla="*/ 850231399 w 273"/>
                <a:gd name="T69" fmla="*/ 1638186912 h 369"/>
                <a:gd name="T70" fmla="*/ 1079794079 w 273"/>
                <a:gd name="T71" fmla="*/ 1486609835 h 369"/>
                <a:gd name="T72" fmla="*/ 1079794079 w 273"/>
                <a:gd name="T73" fmla="*/ 1364183444 h 369"/>
                <a:gd name="T74" fmla="*/ 1306521779 w 273"/>
                <a:gd name="T75" fmla="*/ 1323375216 h 369"/>
                <a:gd name="T76" fmla="*/ 1417052332 w 273"/>
                <a:gd name="T77" fmla="*/ 1130989912 h 369"/>
                <a:gd name="T78" fmla="*/ 1536084458 w 273"/>
                <a:gd name="T79" fmla="*/ 1093096070 h 369"/>
                <a:gd name="T80" fmla="*/ 1536084458 w 273"/>
                <a:gd name="T81" fmla="*/ 979414543 h 369"/>
                <a:gd name="T82" fmla="*/ 1703296095 w 273"/>
                <a:gd name="T83" fmla="*/ 979414543 h 369"/>
                <a:gd name="T84" fmla="*/ 1759978862 w 273"/>
                <a:gd name="T85" fmla="*/ 778284374 h 369"/>
                <a:gd name="T86" fmla="*/ 1703296095 w 273"/>
                <a:gd name="T87" fmla="*/ 623792912 h 369"/>
                <a:gd name="T88" fmla="*/ 1759978862 w 273"/>
                <a:gd name="T89" fmla="*/ 585899070 h 369"/>
                <a:gd name="T90" fmla="*/ 1643780032 w 273"/>
                <a:gd name="T91" fmla="*/ 504280907 h 369"/>
                <a:gd name="T92" fmla="*/ 1759978862 w 273"/>
                <a:gd name="T93" fmla="*/ 466387065 h 369"/>
                <a:gd name="T94" fmla="*/ 1822329905 w 273"/>
                <a:gd name="T95" fmla="*/ 504280907 h 369"/>
                <a:gd name="T96" fmla="*/ 1930025478 w 273"/>
                <a:gd name="T97" fmla="*/ 393513766 h 369"/>
                <a:gd name="T98" fmla="*/ 1930025478 w 273"/>
                <a:gd name="T99" fmla="*/ 271087375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4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2147483647 w 505"/>
                <a:gd name="T1" fmla="*/ 458972586 h 385"/>
                <a:gd name="T2" fmla="*/ 2147483647 w 505"/>
                <a:gd name="T3" fmla="*/ 191723330 h 385"/>
                <a:gd name="T4" fmla="*/ 2147483647 w 505"/>
                <a:gd name="T5" fmla="*/ 270155214 h 385"/>
                <a:gd name="T6" fmla="*/ 2147483647 w 505"/>
                <a:gd name="T7" fmla="*/ 191723330 h 385"/>
                <a:gd name="T8" fmla="*/ 2147483647 w 505"/>
                <a:gd name="T9" fmla="*/ 270155214 h 385"/>
                <a:gd name="T10" fmla="*/ 2147483647 w 505"/>
                <a:gd name="T11" fmla="*/ 0 h 385"/>
                <a:gd name="T12" fmla="*/ 1994085039 w 505"/>
                <a:gd name="T13" fmla="*/ 0 h 385"/>
                <a:gd name="T14" fmla="*/ 1540239763 w 505"/>
                <a:gd name="T15" fmla="*/ 37763815 h 385"/>
                <a:gd name="T16" fmla="*/ 1480671223 w 505"/>
                <a:gd name="T17" fmla="*/ 191723330 h 385"/>
                <a:gd name="T18" fmla="*/ 1197017926 w 505"/>
                <a:gd name="T19" fmla="*/ 119099953 h 385"/>
                <a:gd name="T20" fmla="*/ 1023989751 w 505"/>
                <a:gd name="T21" fmla="*/ 232391398 h 385"/>
                <a:gd name="T22" fmla="*/ 1080720411 w 505"/>
                <a:gd name="T23" fmla="*/ 421208771 h 385"/>
                <a:gd name="T24" fmla="*/ 1023989751 w 505"/>
                <a:gd name="T25" fmla="*/ 540310427 h 385"/>
                <a:gd name="T26" fmla="*/ 797067113 w 505"/>
                <a:gd name="T27" fmla="*/ 810463937 h 385"/>
                <a:gd name="T28" fmla="*/ 513413816 w 505"/>
                <a:gd name="T29" fmla="*/ 1077714897 h 385"/>
                <a:gd name="T30" fmla="*/ 224086442 w 505"/>
                <a:gd name="T31" fmla="*/ 1307200338 h 385"/>
                <a:gd name="T32" fmla="*/ 0 w 505"/>
                <a:gd name="T33" fmla="*/ 1429206248 h 385"/>
                <a:gd name="T34" fmla="*/ 56730660 w 505"/>
                <a:gd name="T35" fmla="*/ 1504733879 h 385"/>
                <a:gd name="T36" fmla="*/ 116297515 w 505"/>
                <a:gd name="T37" fmla="*/ 1731315066 h 385"/>
                <a:gd name="T38" fmla="*/ 399950813 w 505"/>
                <a:gd name="T39" fmla="*/ 1847510765 h 385"/>
                <a:gd name="T40" fmla="*/ 286489494 w 505"/>
                <a:gd name="T41" fmla="*/ 1661597647 h 385"/>
                <a:gd name="T42" fmla="*/ 567306595 w 505"/>
                <a:gd name="T43" fmla="*/ 1466970064 h 385"/>
                <a:gd name="T44" fmla="*/ 1080720411 w 505"/>
                <a:gd name="T45" fmla="*/ 1350774364 h 385"/>
                <a:gd name="T46" fmla="*/ 1367209904 w 505"/>
                <a:gd name="T47" fmla="*/ 1429206248 h 385"/>
                <a:gd name="T48" fmla="*/ 1704757665 w 505"/>
                <a:gd name="T49" fmla="*/ 1193910596 h 385"/>
                <a:gd name="T50" fmla="*/ 1877787524 w 505"/>
                <a:gd name="T51" fmla="*/ 1156146781 h 385"/>
                <a:gd name="T52" fmla="*/ 1877787524 w 505"/>
                <a:gd name="T53" fmla="*/ 1037046829 h 385"/>
                <a:gd name="T54" fmla="*/ 1994085039 w 505"/>
                <a:gd name="T55" fmla="*/ 999283013 h 385"/>
                <a:gd name="T56" fmla="*/ 2147483647 w 505"/>
                <a:gd name="T57" fmla="*/ 1115478713 h 385"/>
                <a:gd name="T58" fmla="*/ 2147483647 w 505"/>
                <a:gd name="T59" fmla="*/ 964423451 h 385"/>
                <a:gd name="T60" fmla="*/ 2147483647 w 505"/>
                <a:gd name="T61" fmla="*/ 926659636 h 385"/>
                <a:gd name="T62" fmla="*/ 2147483647 w 505"/>
                <a:gd name="T63" fmla="*/ 964423451 h 385"/>
                <a:gd name="T64" fmla="*/ 2147483647 w 505"/>
                <a:gd name="T65" fmla="*/ 888895821 h 385"/>
                <a:gd name="T66" fmla="*/ 2147483647 w 505"/>
                <a:gd name="T67" fmla="*/ 848227752 h 385"/>
                <a:gd name="T68" fmla="*/ 2147483647 w 505"/>
                <a:gd name="T69" fmla="*/ 656506127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5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2147483647 w 497"/>
                <a:gd name="T1" fmla="*/ 1661597647 h 385"/>
                <a:gd name="T2" fmla="*/ 2147483647 w 497"/>
                <a:gd name="T3" fmla="*/ 1429206248 h 385"/>
                <a:gd name="T4" fmla="*/ 2147483647 w 497"/>
                <a:gd name="T5" fmla="*/ 1156146781 h 385"/>
                <a:gd name="T6" fmla="*/ 2147483647 w 497"/>
                <a:gd name="T7" fmla="*/ 888895821 h 385"/>
                <a:gd name="T8" fmla="*/ 2147483647 w 497"/>
                <a:gd name="T9" fmla="*/ 772700122 h 385"/>
                <a:gd name="T10" fmla="*/ 2147483647 w 497"/>
                <a:gd name="T11" fmla="*/ 621646565 h 385"/>
                <a:gd name="T12" fmla="*/ 2147483647 w 497"/>
                <a:gd name="T13" fmla="*/ 458972586 h 385"/>
                <a:gd name="T14" fmla="*/ 2147483647 w 497"/>
                <a:gd name="T15" fmla="*/ 540310427 h 385"/>
                <a:gd name="T16" fmla="*/ 2147483647 w 497"/>
                <a:gd name="T17" fmla="*/ 502546612 h 385"/>
                <a:gd name="T18" fmla="*/ 2147483647 w 497"/>
                <a:gd name="T19" fmla="*/ 270155214 h 385"/>
                <a:gd name="T20" fmla="*/ 2147483647 w 497"/>
                <a:gd name="T21" fmla="*/ 78431884 h 385"/>
                <a:gd name="T22" fmla="*/ 2147483647 w 497"/>
                <a:gd name="T23" fmla="*/ 37763815 h 385"/>
                <a:gd name="T24" fmla="*/ 2147483647 w 497"/>
                <a:gd name="T25" fmla="*/ 119099953 h 385"/>
                <a:gd name="T26" fmla="*/ 2147483647 w 497"/>
                <a:gd name="T27" fmla="*/ 119099953 h 385"/>
                <a:gd name="T28" fmla="*/ 2147483647 w 497"/>
                <a:gd name="T29" fmla="*/ 153959515 h 385"/>
                <a:gd name="T30" fmla="*/ 2069257462 w 497"/>
                <a:gd name="T31" fmla="*/ 307919029 h 385"/>
                <a:gd name="T32" fmla="*/ 1898713070 w 497"/>
                <a:gd name="T33" fmla="*/ 348587098 h 385"/>
                <a:gd name="T34" fmla="*/ 1608790806 w 497"/>
                <a:gd name="T35" fmla="*/ 458972586 h 385"/>
                <a:gd name="T36" fmla="*/ 1316024365 w 497"/>
                <a:gd name="T37" fmla="*/ 421208771 h 385"/>
                <a:gd name="T38" fmla="*/ 1148324150 w 497"/>
                <a:gd name="T39" fmla="*/ 348587098 h 385"/>
                <a:gd name="T40" fmla="*/ 1028942906 w 497"/>
                <a:gd name="T41" fmla="*/ 421208771 h 385"/>
                <a:gd name="T42" fmla="*/ 690699984 w 497"/>
                <a:gd name="T43" fmla="*/ 621646565 h 385"/>
                <a:gd name="T44" fmla="*/ 235918310 w 497"/>
                <a:gd name="T45" fmla="*/ 540310427 h 385"/>
                <a:gd name="T46" fmla="*/ 0 w 497"/>
                <a:gd name="T47" fmla="*/ 621646565 h 385"/>
                <a:gd name="T48" fmla="*/ 235918310 w 497"/>
                <a:gd name="T49" fmla="*/ 694268238 h 385"/>
                <a:gd name="T50" fmla="*/ 633851854 w 497"/>
                <a:gd name="T51" fmla="*/ 810463937 h 385"/>
                <a:gd name="T52" fmla="*/ 741863133 w 497"/>
                <a:gd name="T53" fmla="*/ 999283013 h 385"/>
                <a:gd name="T54" fmla="*/ 400776035 w 497"/>
                <a:gd name="T55" fmla="*/ 1077714897 h 385"/>
                <a:gd name="T56" fmla="*/ 633851854 w 497"/>
                <a:gd name="T57" fmla="*/ 1193910596 h 385"/>
                <a:gd name="T58" fmla="*/ 974938952 w 497"/>
                <a:gd name="T59" fmla="*/ 1350774364 h 385"/>
                <a:gd name="T60" fmla="*/ 974938952 w 497"/>
                <a:gd name="T61" fmla="*/ 1466970064 h 385"/>
                <a:gd name="T62" fmla="*/ 1492252053 w 497"/>
                <a:gd name="T63" fmla="*/ 1731315066 h 385"/>
                <a:gd name="T64" fmla="*/ 1779333512 w 497"/>
                <a:gd name="T65" fmla="*/ 1731315066 h 385"/>
                <a:gd name="T66" fmla="*/ 1836181643 w 497"/>
                <a:gd name="T67" fmla="*/ 1661597647 h 385"/>
                <a:gd name="T68" fmla="*/ 2120418925 w 497"/>
                <a:gd name="T69" fmla="*/ 1809746950 h 385"/>
                <a:gd name="T70" fmla="*/ 2147483647 w 497"/>
                <a:gd name="T71" fmla="*/ 1771983135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6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346789995 w 369"/>
                <a:gd name="T1" fmla="*/ 1579971648 h 353"/>
                <a:gd name="T2" fmla="*/ 235931507 w 369"/>
                <a:gd name="T3" fmla="*/ 1302014117 h 353"/>
                <a:gd name="T4" fmla="*/ 400798799 w 369"/>
                <a:gd name="T5" fmla="*/ 947982989 h 353"/>
                <a:gd name="T6" fmla="*/ 56851372 w 369"/>
                <a:gd name="T7" fmla="*/ 792910811 h 353"/>
                <a:gd name="T8" fmla="*/ 116543626 w 369"/>
                <a:gd name="T9" fmla="*/ 675877141 h 353"/>
                <a:gd name="T10" fmla="*/ 346789995 w 369"/>
                <a:gd name="T11" fmla="*/ 675877141 h 353"/>
                <a:gd name="T12" fmla="*/ 741903657 w 369"/>
                <a:gd name="T13" fmla="*/ 591026875 h 353"/>
                <a:gd name="T14" fmla="*/ 1199552141 w 369"/>
                <a:gd name="T15" fmla="*/ 552990077 h 353"/>
                <a:gd name="T16" fmla="*/ 974990909 w 369"/>
                <a:gd name="T17" fmla="*/ 394992912 h 353"/>
                <a:gd name="T18" fmla="*/ 1028999712 w 369"/>
                <a:gd name="T19" fmla="*/ 196033963 h 353"/>
                <a:gd name="T20" fmla="*/ 1316095767 w 369"/>
                <a:gd name="T21" fmla="*/ 196033963 h 353"/>
                <a:gd name="T22" fmla="*/ 1492333333 w 369"/>
                <a:gd name="T23" fmla="*/ 236995747 h 353"/>
                <a:gd name="T24" fmla="*/ 1662885763 w 369"/>
                <a:gd name="T25" fmla="*/ 196033963 h 353"/>
                <a:gd name="T26" fmla="*/ 1779431075 w 369"/>
                <a:gd name="T27" fmla="*/ 0 h 353"/>
                <a:gd name="T28" fmla="*/ 2069369698 w 369"/>
                <a:gd name="T29" fmla="*/ 78998582 h 353"/>
                <a:gd name="T30" fmla="*/ 2147483647 w 369"/>
                <a:gd name="T31" fmla="*/ 356956114 h 353"/>
                <a:gd name="T32" fmla="*/ 2147483647 w 369"/>
                <a:gd name="T33" fmla="*/ 435954697 h 353"/>
                <a:gd name="T34" fmla="*/ 2147483647 w 369"/>
                <a:gd name="T35" fmla="*/ 318921027 h 353"/>
                <a:gd name="T36" fmla="*/ 2147483647 w 369"/>
                <a:gd name="T37" fmla="*/ 476918191 h 353"/>
                <a:gd name="T38" fmla="*/ 2147483647 w 369"/>
                <a:gd name="T39" fmla="*/ 629061962 h 353"/>
                <a:gd name="T40" fmla="*/ 2147483647 w 369"/>
                <a:gd name="T41" fmla="*/ 833874306 h 353"/>
                <a:gd name="T42" fmla="*/ 2147483647 w 369"/>
                <a:gd name="T43" fmla="*/ 909946191 h 353"/>
                <a:gd name="T44" fmla="*/ 2147483647 w 369"/>
                <a:gd name="T45" fmla="*/ 1026981571 h 353"/>
                <a:gd name="T46" fmla="*/ 2147483647 w 369"/>
                <a:gd name="T47" fmla="*/ 1149868635 h 353"/>
                <a:gd name="T48" fmla="*/ 2147483647 w 369"/>
                <a:gd name="T49" fmla="*/ 1263977319 h 353"/>
                <a:gd name="T50" fmla="*/ 2147483647 w 369"/>
                <a:gd name="T51" fmla="*/ 1381012699 h 353"/>
                <a:gd name="T52" fmla="*/ 2147483647 w 369"/>
                <a:gd name="T53" fmla="*/ 1421974483 h 353"/>
                <a:gd name="T54" fmla="*/ 1947140935 w 369"/>
                <a:gd name="T55" fmla="*/ 1536083167 h 353"/>
                <a:gd name="T56" fmla="*/ 1662885763 w 369"/>
                <a:gd name="T57" fmla="*/ 1500973066 h 353"/>
                <a:gd name="T58" fmla="*/ 1492333333 w 369"/>
                <a:gd name="T59" fmla="*/ 1421974483 h 353"/>
                <a:gd name="T60" fmla="*/ 1378632276 w 369"/>
                <a:gd name="T61" fmla="*/ 1500973066 h 353"/>
                <a:gd name="T62" fmla="*/ 1028999712 w 369"/>
                <a:gd name="T63" fmla="*/ 1737968813 h 353"/>
                <a:gd name="T64" fmla="*/ 574193796 w 369"/>
                <a:gd name="T65" fmla="*/ 1620933433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7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2147483647 w 569"/>
                <a:gd name="T1" fmla="*/ 2147483647 h 617"/>
                <a:gd name="T2" fmla="*/ 2147483647 w 569"/>
                <a:gd name="T3" fmla="*/ 2006102884 h 617"/>
                <a:gd name="T4" fmla="*/ 2147483647 w 569"/>
                <a:gd name="T5" fmla="*/ 1968307447 h 617"/>
                <a:gd name="T6" fmla="*/ 2147483647 w 569"/>
                <a:gd name="T7" fmla="*/ 1854917726 h 617"/>
                <a:gd name="T8" fmla="*/ 2147483647 w 569"/>
                <a:gd name="T9" fmla="*/ 1741529709 h 617"/>
                <a:gd name="T10" fmla="*/ 2147483647 w 569"/>
                <a:gd name="T11" fmla="*/ 1543827484 h 617"/>
                <a:gd name="T12" fmla="*/ 2147483647 w 569"/>
                <a:gd name="T13" fmla="*/ 1200754520 h 617"/>
                <a:gd name="T14" fmla="*/ 2147483647 w 569"/>
                <a:gd name="T15" fmla="*/ 1084459294 h 617"/>
                <a:gd name="T16" fmla="*/ 2147483647 w 569"/>
                <a:gd name="T17" fmla="*/ 851867136 h 617"/>
                <a:gd name="T18" fmla="*/ 2147483647 w 569"/>
                <a:gd name="T19" fmla="*/ 811162784 h 617"/>
                <a:gd name="T20" fmla="*/ 2147483647 w 569"/>
                <a:gd name="T21" fmla="*/ 773367347 h 617"/>
                <a:gd name="T22" fmla="*/ 2147483647 w 569"/>
                <a:gd name="T23" fmla="*/ 540775189 h 617"/>
                <a:gd name="T24" fmla="*/ 2147483647 w 569"/>
                <a:gd name="T25" fmla="*/ 540775189 h 617"/>
                <a:gd name="T26" fmla="*/ 2147483647 w 569"/>
                <a:gd name="T27" fmla="*/ 308184737 h 617"/>
                <a:gd name="T28" fmla="*/ 2147483647 w 569"/>
                <a:gd name="T29" fmla="*/ 462275400 h 617"/>
                <a:gd name="T30" fmla="*/ 2147483647 w 569"/>
                <a:gd name="T31" fmla="*/ 694867558 h 617"/>
                <a:gd name="T32" fmla="*/ 2147483647 w 569"/>
                <a:gd name="T33" fmla="*/ 1160050168 h 617"/>
                <a:gd name="T34" fmla="*/ 2147483647 w 569"/>
                <a:gd name="T35" fmla="*/ 1084459294 h 617"/>
                <a:gd name="T36" fmla="*/ 2048420432 w 569"/>
                <a:gd name="T37" fmla="*/ 1160050168 h 617"/>
                <a:gd name="T38" fmla="*/ 1934933434 w 569"/>
                <a:gd name="T39" fmla="*/ 1084459294 h 617"/>
                <a:gd name="T40" fmla="*/ 1651219309 w 569"/>
                <a:gd name="T41" fmla="*/ 502979752 h 617"/>
                <a:gd name="T42" fmla="*/ 1540570497 w 569"/>
                <a:gd name="T43" fmla="*/ 540775189 h 617"/>
                <a:gd name="T44" fmla="*/ 1483826998 w 569"/>
                <a:gd name="T45" fmla="*/ 354701804 h 617"/>
                <a:gd name="T46" fmla="*/ 1140532873 w 569"/>
                <a:gd name="T47" fmla="*/ 191887805 h 617"/>
                <a:gd name="T48" fmla="*/ 967467559 w 569"/>
                <a:gd name="T49" fmla="*/ 392498946 h 617"/>
                <a:gd name="T50" fmla="*/ 967467559 w 569"/>
                <a:gd name="T51" fmla="*/ 0 h 617"/>
                <a:gd name="T52" fmla="*/ 797238747 w 569"/>
                <a:gd name="T53" fmla="*/ 0 h 617"/>
                <a:gd name="T54" fmla="*/ 680915248 w 569"/>
                <a:gd name="T55" fmla="*/ 154092368 h 617"/>
                <a:gd name="T56" fmla="*/ 627009935 w 569"/>
                <a:gd name="T57" fmla="*/ 308184737 h 617"/>
                <a:gd name="T58" fmla="*/ 567429935 w 569"/>
                <a:gd name="T59" fmla="*/ 462275400 h 617"/>
                <a:gd name="T60" fmla="*/ 737658747 w 569"/>
                <a:gd name="T61" fmla="*/ 540775189 h 617"/>
                <a:gd name="T62" fmla="*/ 627009935 w 569"/>
                <a:gd name="T63" fmla="*/ 1160050168 h 617"/>
                <a:gd name="T64" fmla="*/ 170228812 w 569"/>
                <a:gd name="T65" fmla="*/ 1354846889 h 617"/>
                <a:gd name="T66" fmla="*/ 56743499 w 569"/>
                <a:gd name="T67" fmla="*/ 1506030342 h 617"/>
                <a:gd name="T68" fmla="*/ 0 w 569"/>
                <a:gd name="T69" fmla="*/ 1811307868 h 617"/>
                <a:gd name="T70" fmla="*/ 343294125 w 569"/>
                <a:gd name="T71" fmla="*/ 1776417936 h 617"/>
                <a:gd name="T72" fmla="*/ 567429935 w 569"/>
                <a:gd name="T73" fmla="*/ 1892714868 h 617"/>
                <a:gd name="T74" fmla="*/ 627009935 w 569"/>
                <a:gd name="T75" fmla="*/ 1968307447 h 617"/>
                <a:gd name="T76" fmla="*/ 680915248 w 569"/>
                <a:gd name="T77" fmla="*/ 2147483647 h 617"/>
                <a:gd name="T78" fmla="*/ 853980562 w 569"/>
                <a:gd name="T79" fmla="*/ 2147483647 h 617"/>
                <a:gd name="T80" fmla="*/ 797238747 w 569"/>
                <a:gd name="T81" fmla="*/ 2147483647 h 617"/>
                <a:gd name="T82" fmla="*/ 737658747 w 569"/>
                <a:gd name="T83" fmla="*/ 2147483647 h 617"/>
                <a:gd name="T84" fmla="*/ 1027047559 w 569"/>
                <a:gd name="T85" fmla="*/ 2147483647 h 617"/>
                <a:gd name="T86" fmla="*/ 1421410497 w 569"/>
                <a:gd name="T87" fmla="*/ 2147483647 h 617"/>
                <a:gd name="T88" fmla="*/ 1588802808 w 569"/>
                <a:gd name="T89" fmla="*/ 2147483647 h 617"/>
                <a:gd name="T90" fmla="*/ 1651219309 w 569"/>
                <a:gd name="T91" fmla="*/ 2147483647 h 617"/>
                <a:gd name="T92" fmla="*/ 1878191620 w 569"/>
                <a:gd name="T93" fmla="*/ 2147483647 h 617"/>
                <a:gd name="T94" fmla="*/ 1934933434 w 569"/>
                <a:gd name="T95" fmla="*/ 2147483647 h 617"/>
                <a:gd name="T96" fmla="*/ 2147483647 w 569"/>
                <a:gd name="T97" fmla="*/ 2147483647 h 617"/>
                <a:gd name="T98" fmla="*/ 2147483647 w 569"/>
                <a:gd name="T99" fmla="*/ 2147483647 h 617"/>
                <a:gd name="T100" fmla="*/ 2147483647 w 569"/>
                <a:gd name="T101" fmla="*/ 2147483647 h 617"/>
                <a:gd name="T102" fmla="*/ 2147483647 w 569"/>
                <a:gd name="T103" fmla="*/ 2147483647 h 617"/>
                <a:gd name="T104" fmla="*/ 2147483647 w 569"/>
                <a:gd name="T105" fmla="*/ 2147483647 h 617"/>
                <a:gd name="T106" fmla="*/ 2147483647 w 569"/>
                <a:gd name="T107" fmla="*/ 2147483647 h 617"/>
                <a:gd name="T108" fmla="*/ 2147483647 w 569"/>
                <a:gd name="T109" fmla="*/ 2147483647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8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147483647 w 1209"/>
                <a:gd name="T1" fmla="*/ 2147483647 h 785"/>
                <a:gd name="T2" fmla="*/ 2147483647 w 1209"/>
                <a:gd name="T3" fmla="*/ 2147483647 h 785"/>
                <a:gd name="T4" fmla="*/ 2147483647 w 1209"/>
                <a:gd name="T5" fmla="*/ 2147483647 h 785"/>
                <a:gd name="T6" fmla="*/ 2147483647 w 1209"/>
                <a:gd name="T7" fmla="*/ 2147483647 h 785"/>
                <a:gd name="T8" fmla="*/ 2147483647 w 1209"/>
                <a:gd name="T9" fmla="*/ 2147483647 h 785"/>
                <a:gd name="T10" fmla="*/ 2147483647 w 1209"/>
                <a:gd name="T11" fmla="*/ 2147483647 h 785"/>
                <a:gd name="T12" fmla="*/ 2147483647 w 1209"/>
                <a:gd name="T13" fmla="*/ 2147483647 h 785"/>
                <a:gd name="T14" fmla="*/ 2147483647 w 1209"/>
                <a:gd name="T15" fmla="*/ 2147483647 h 785"/>
                <a:gd name="T16" fmla="*/ 2147483647 w 1209"/>
                <a:gd name="T17" fmla="*/ 2147483647 h 785"/>
                <a:gd name="T18" fmla="*/ 2147483647 w 1209"/>
                <a:gd name="T19" fmla="*/ 2147483647 h 785"/>
                <a:gd name="T20" fmla="*/ 2147483647 w 1209"/>
                <a:gd name="T21" fmla="*/ 2147483647 h 785"/>
                <a:gd name="T22" fmla="*/ 2147483647 w 1209"/>
                <a:gd name="T23" fmla="*/ 2147483647 h 785"/>
                <a:gd name="T24" fmla="*/ 2147483647 w 1209"/>
                <a:gd name="T25" fmla="*/ 2147483647 h 785"/>
                <a:gd name="T26" fmla="*/ 2147483647 w 1209"/>
                <a:gd name="T27" fmla="*/ 2147483647 h 785"/>
                <a:gd name="T28" fmla="*/ 2147483647 w 1209"/>
                <a:gd name="T29" fmla="*/ 2147483647 h 785"/>
                <a:gd name="T30" fmla="*/ 2147483647 w 1209"/>
                <a:gd name="T31" fmla="*/ 2147483647 h 785"/>
                <a:gd name="T32" fmla="*/ 2147483647 w 1209"/>
                <a:gd name="T33" fmla="*/ 2147483647 h 785"/>
                <a:gd name="T34" fmla="*/ 2147483647 w 1209"/>
                <a:gd name="T35" fmla="*/ 2147483647 h 785"/>
                <a:gd name="T36" fmla="*/ 2147483647 w 1209"/>
                <a:gd name="T37" fmla="*/ 2147483647 h 785"/>
                <a:gd name="T38" fmla="*/ 2147483647 w 1209"/>
                <a:gd name="T39" fmla="*/ 2147483647 h 785"/>
                <a:gd name="T40" fmla="*/ 2147483647 w 1209"/>
                <a:gd name="T41" fmla="*/ 2147483647 h 785"/>
                <a:gd name="T42" fmla="*/ 2147483647 w 1209"/>
                <a:gd name="T43" fmla="*/ 2147483647 h 785"/>
                <a:gd name="T44" fmla="*/ 1942343912 w 1209"/>
                <a:gd name="T45" fmla="*/ 2147483647 h 785"/>
                <a:gd name="T46" fmla="*/ 1769123678 w 1209"/>
                <a:gd name="T47" fmla="*/ 2147483647 h 785"/>
                <a:gd name="T48" fmla="*/ 1485154590 w 1209"/>
                <a:gd name="T49" fmla="*/ 2147483647 h 785"/>
                <a:gd name="T50" fmla="*/ 1141553578 w 1209"/>
                <a:gd name="T51" fmla="*/ 1873884713 h 785"/>
                <a:gd name="T52" fmla="*/ 854745034 w 1209"/>
                <a:gd name="T53" fmla="*/ 1987541841 h 785"/>
                <a:gd name="T54" fmla="*/ 460028777 w 1209"/>
                <a:gd name="T55" fmla="*/ 1599941981 h 785"/>
                <a:gd name="T56" fmla="*/ 224335479 w 1209"/>
                <a:gd name="T57" fmla="*/ 1323085183 h 785"/>
                <a:gd name="T58" fmla="*/ 0 w 1209"/>
                <a:gd name="T59" fmla="*/ 1250228400 h 785"/>
                <a:gd name="T60" fmla="*/ 116427764 w 1209"/>
                <a:gd name="T61" fmla="*/ 856798701 h 785"/>
                <a:gd name="T62" fmla="*/ 343602698 w 1209"/>
                <a:gd name="T63" fmla="*/ 935485323 h 785"/>
                <a:gd name="T64" fmla="*/ 567936491 w 1209"/>
                <a:gd name="T65" fmla="*/ 894684979 h 785"/>
                <a:gd name="T66" fmla="*/ 567936491 w 1209"/>
                <a:gd name="T67" fmla="*/ 623656313 h 785"/>
                <a:gd name="T68" fmla="*/ 400395167 w 1209"/>
                <a:gd name="T69" fmla="*/ 466284775 h 785"/>
                <a:gd name="T70" fmla="*/ 567936491 w 1209"/>
                <a:gd name="T71" fmla="*/ 233142387 h 785"/>
                <a:gd name="T72" fmla="*/ 1090438333 w 1209"/>
                <a:gd name="T73" fmla="*/ 192342043 h 785"/>
                <a:gd name="T74" fmla="*/ 1485154590 w 1209"/>
                <a:gd name="T75" fmla="*/ 37886278 h 785"/>
                <a:gd name="T76" fmla="*/ 2053092767 w 1209"/>
                <a:gd name="T77" fmla="*/ 78684916 h 785"/>
                <a:gd name="T78" fmla="*/ 2147483647 w 1209"/>
                <a:gd name="T79" fmla="*/ 271028666 h 785"/>
                <a:gd name="T80" fmla="*/ 2147483647 w 1209"/>
                <a:gd name="T81" fmla="*/ 271028666 h 785"/>
                <a:gd name="T82" fmla="*/ 2147483647 w 1209"/>
                <a:gd name="T83" fmla="*/ 192342043 h 785"/>
                <a:gd name="T84" fmla="*/ 2147483647 w 1209"/>
                <a:gd name="T85" fmla="*/ 271028666 h 785"/>
                <a:gd name="T86" fmla="*/ 2147483647 w 1209"/>
                <a:gd name="T87" fmla="*/ 355543421 h 785"/>
                <a:gd name="T88" fmla="*/ 2147483647 w 1209"/>
                <a:gd name="T89" fmla="*/ 466284775 h 785"/>
                <a:gd name="T90" fmla="*/ 2147483647 w 1209"/>
                <a:gd name="T91" fmla="*/ 661542591 h 785"/>
                <a:gd name="T92" fmla="*/ 2147483647 w 1209"/>
                <a:gd name="T93" fmla="*/ 894684979 h 785"/>
                <a:gd name="T94" fmla="*/ 2147483647 w 1209"/>
                <a:gd name="T95" fmla="*/ 1212342122 h 785"/>
                <a:gd name="T96" fmla="*/ 2147483647 w 1209"/>
                <a:gd name="T97" fmla="*/ 1559141637 h 785"/>
                <a:gd name="T98" fmla="*/ 2147483647 w 1209"/>
                <a:gd name="T99" fmla="*/ 1792284024 h 785"/>
                <a:gd name="T100" fmla="*/ 2147483647 w 1209"/>
                <a:gd name="T101" fmla="*/ 2025428119 h 785"/>
                <a:gd name="T102" fmla="*/ 2147483647 w 1209"/>
                <a:gd name="T103" fmla="*/ 2063312690 h 785"/>
                <a:gd name="T104" fmla="*/ 2147483647 w 1209"/>
                <a:gd name="T105" fmla="*/ 2147483647 h 785"/>
                <a:gd name="T106" fmla="*/ 2147483647 w 1209"/>
                <a:gd name="T107" fmla="*/ 2147483647 h 785"/>
                <a:gd name="T108" fmla="*/ 2147483647 w 1209"/>
                <a:gd name="T109" fmla="*/ 2147483647 h 785"/>
                <a:gd name="T110" fmla="*/ 2147483647 w 1209"/>
                <a:gd name="T111" fmla="*/ 2147483647 h 785"/>
                <a:gd name="T112" fmla="*/ 2147483647 w 1209"/>
                <a:gd name="T113" fmla="*/ 2147483647 h 785"/>
                <a:gd name="T114" fmla="*/ 2147483647 w 1209"/>
                <a:gd name="T115" fmla="*/ 2147483647 h 785"/>
                <a:gd name="T116" fmla="*/ 2147483647 w 1209"/>
                <a:gd name="T117" fmla="*/ 2147483647 h 785"/>
                <a:gd name="T118" fmla="*/ 2147483647 w 1209"/>
                <a:gd name="T119" fmla="*/ 2147483647 h 785"/>
                <a:gd name="T120" fmla="*/ 2147483647 w 1209"/>
                <a:gd name="T121" fmla="*/ 2147483647 h 785"/>
                <a:gd name="T122" fmla="*/ 2147483647 w 1209"/>
                <a:gd name="T123" fmla="*/ 2147483647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9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2147483647 w 761"/>
                <a:gd name="T1" fmla="*/ 2147483647 h 633"/>
                <a:gd name="T2" fmla="*/ 2147483647 w 761"/>
                <a:gd name="T3" fmla="*/ 2147483647 h 633"/>
                <a:gd name="T4" fmla="*/ 2147483647 w 761"/>
                <a:gd name="T5" fmla="*/ 2147483647 h 633"/>
                <a:gd name="T6" fmla="*/ 2147483647 w 761"/>
                <a:gd name="T7" fmla="*/ 2092138960 h 633"/>
                <a:gd name="T8" fmla="*/ 2147483647 w 761"/>
                <a:gd name="T9" fmla="*/ 2057221021 h 633"/>
                <a:gd name="T10" fmla="*/ 2147483647 w 761"/>
                <a:gd name="T11" fmla="*/ 2129965307 h 633"/>
                <a:gd name="T12" fmla="*/ 2147483647 w 761"/>
                <a:gd name="T13" fmla="*/ 2147483647 h 633"/>
                <a:gd name="T14" fmla="*/ 2147483647 w 761"/>
                <a:gd name="T15" fmla="*/ 2147483647 h 633"/>
                <a:gd name="T16" fmla="*/ 2147483647 w 761"/>
                <a:gd name="T17" fmla="*/ 2147483647 h 633"/>
                <a:gd name="T18" fmla="*/ 2147483647 w 761"/>
                <a:gd name="T19" fmla="*/ 2147483647 h 633"/>
                <a:gd name="T20" fmla="*/ 2147483647 w 761"/>
                <a:gd name="T21" fmla="*/ 2147483647 h 633"/>
                <a:gd name="T22" fmla="*/ 2147483647 w 761"/>
                <a:gd name="T23" fmla="*/ 2147483647 h 633"/>
                <a:gd name="T24" fmla="*/ 2147483647 w 761"/>
                <a:gd name="T25" fmla="*/ 2147483647 h 633"/>
                <a:gd name="T26" fmla="*/ 2147483647 w 761"/>
                <a:gd name="T27" fmla="*/ 2147483647 h 633"/>
                <a:gd name="T28" fmla="*/ 2147483647 w 761"/>
                <a:gd name="T29" fmla="*/ 2147483647 h 633"/>
                <a:gd name="T30" fmla="*/ 2077079681 w 761"/>
                <a:gd name="T31" fmla="*/ 2147483647 h 633"/>
                <a:gd name="T32" fmla="*/ 1907523014 w 761"/>
                <a:gd name="T33" fmla="*/ 2147483647 h 633"/>
                <a:gd name="T34" fmla="*/ 1749269788 w 761"/>
                <a:gd name="T35" fmla="*/ 2147483647 h 633"/>
                <a:gd name="T36" fmla="*/ 1517540830 w 761"/>
                <a:gd name="T37" fmla="*/ 2147483647 h 633"/>
                <a:gd name="T38" fmla="*/ 1407327231 w 761"/>
                <a:gd name="T39" fmla="*/ 2147483647 h 633"/>
                <a:gd name="T40" fmla="*/ 1017345047 w 761"/>
                <a:gd name="T41" fmla="*/ 2147483647 h 633"/>
                <a:gd name="T42" fmla="*/ 901481408 w 761"/>
                <a:gd name="T43" fmla="*/ 2147483647 h 633"/>
                <a:gd name="T44" fmla="*/ 731923060 w 761"/>
                <a:gd name="T45" fmla="*/ 2057221021 h 633"/>
                <a:gd name="T46" fmla="*/ 562366393 w 761"/>
                <a:gd name="T47" fmla="*/ 2147483647 h 633"/>
                <a:gd name="T48" fmla="*/ 505847504 w 761"/>
                <a:gd name="T49" fmla="*/ 1204653558 h 633"/>
                <a:gd name="T50" fmla="*/ 505847504 w 761"/>
                <a:gd name="T51" fmla="*/ 1044614424 h 633"/>
                <a:gd name="T52" fmla="*/ 285421987 w 761"/>
                <a:gd name="T53" fmla="*/ 660522208 h 633"/>
                <a:gd name="T54" fmla="*/ 0 w 761"/>
                <a:gd name="T55" fmla="*/ 503393186 h 633"/>
                <a:gd name="T56" fmla="*/ 56518889 w 761"/>
                <a:gd name="T57" fmla="*/ 308437818 h 633"/>
                <a:gd name="T58" fmla="*/ 115863639 w 761"/>
                <a:gd name="T59" fmla="*/ 154218909 h 633"/>
                <a:gd name="T60" fmla="*/ 223251377 w 761"/>
                <a:gd name="T61" fmla="*/ 0 h 633"/>
                <a:gd name="T62" fmla="*/ 446501073 w 761"/>
                <a:gd name="T63" fmla="*/ 78564511 h 633"/>
                <a:gd name="T64" fmla="*/ 616059421 w 761"/>
                <a:gd name="T65" fmla="*/ 392820848 h 633"/>
                <a:gd name="T66" fmla="*/ 901481408 w 761"/>
                <a:gd name="T67" fmla="*/ 581957697 h 633"/>
                <a:gd name="T68" fmla="*/ 1065386355 w 761"/>
                <a:gd name="T69" fmla="*/ 503393186 h 633"/>
                <a:gd name="T70" fmla="*/ 1237770564 w 761"/>
                <a:gd name="T71" fmla="*/ 622694156 h 633"/>
                <a:gd name="T72" fmla="*/ 1576885579 w 761"/>
                <a:gd name="T73" fmla="*/ 462656727 h 633"/>
                <a:gd name="T74" fmla="*/ 2023386652 w 761"/>
                <a:gd name="T75" fmla="*/ 462656727 h 633"/>
                <a:gd name="T76" fmla="*/ 2077079681 w 761"/>
                <a:gd name="T77" fmla="*/ 192045255 h 633"/>
                <a:gd name="T78" fmla="*/ 2147483647 w 761"/>
                <a:gd name="T79" fmla="*/ 154218909 h 633"/>
                <a:gd name="T80" fmla="*/ 2147483647 w 761"/>
                <a:gd name="T81" fmla="*/ 232783420 h 633"/>
                <a:gd name="T82" fmla="*/ 2147483647 w 761"/>
                <a:gd name="T83" fmla="*/ 354994502 h 633"/>
                <a:gd name="T84" fmla="*/ 2147483647 w 761"/>
                <a:gd name="T85" fmla="*/ 660522208 h 633"/>
                <a:gd name="T86" fmla="*/ 2147483647 w 761"/>
                <a:gd name="T87" fmla="*/ 774004658 h 633"/>
                <a:gd name="T88" fmla="*/ 2147483647 w 761"/>
                <a:gd name="T89" fmla="*/ 660522208 h 633"/>
                <a:gd name="T90" fmla="*/ 2147483647 w 761"/>
                <a:gd name="T91" fmla="*/ 695440147 h 633"/>
                <a:gd name="T92" fmla="*/ 2147483647 w 761"/>
                <a:gd name="T93" fmla="*/ 893305627 h 633"/>
                <a:gd name="T94" fmla="*/ 2147483647 w 761"/>
                <a:gd name="T95" fmla="*/ 1088260995 h 633"/>
                <a:gd name="T96" fmla="*/ 2147483647 w 761"/>
                <a:gd name="T97" fmla="*/ 1242479904 h 633"/>
                <a:gd name="T98" fmla="*/ 2147483647 w 761"/>
                <a:gd name="T99" fmla="*/ 1434526865 h 633"/>
                <a:gd name="T100" fmla="*/ 2147483647 w 761"/>
                <a:gd name="T101" fmla="*/ 1513089670 h 633"/>
                <a:gd name="T102" fmla="*/ 2147483647 w 761"/>
                <a:gd name="T103" fmla="*/ 1626572121 h 633"/>
                <a:gd name="T104" fmla="*/ 2147483647 w 761"/>
                <a:gd name="T105" fmla="*/ 1745873090 h 633"/>
                <a:gd name="T106" fmla="*/ 2147483647 w 761"/>
                <a:gd name="T107" fmla="*/ 1824437601 h 633"/>
                <a:gd name="T108" fmla="*/ 2147483647 w 761"/>
                <a:gd name="T109" fmla="*/ 2147483647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0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2147483647 w 785"/>
                <a:gd name="T1" fmla="*/ 2147483647 h 617"/>
                <a:gd name="T2" fmla="*/ 2147483647 w 785"/>
                <a:gd name="T3" fmla="*/ 2147483647 h 617"/>
                <a:gd name="T4" fmla="*/ 2147483647 w 785"/>
                <a:gd name="T5" fmla="*/ 2147483647 h 617"/>
                <a:gd name="T6" fmla="*/ 2147483647 w 785"/>
                <a:gd name="T7" fmla="*/ 2147483647 h 617"/>
                <a:gd name="T8" fmla="*/ 2147483647 w 785"/>
                <a:gd name="T9" fmla="*/ 2147483647 h 617"/>
                <a:gd name="T10" fmla="*/ 2147483647 w 785"/>
                <a:gd name="T11" fmla="*/ 2147483647 h 617"/>
                <a:gd name="T12" fmla="*/ 2147483647 w 785"/>
                <a:gd name="T13" fmla="*/ 2147483647 h 617"/>
                <a:gd name="T14" fmla="*/ 2147483647 w 785"/>
                <a:gd name="T15" fmla="*/ 2147483647 h 617"/>
                <a:gd name="T16" fmla="*/ 2147483647 w 785"/>
                <a:gd name="T17" fmla="*/ 2147483647 h 617"/>
                <a:gd name="T18" fmla="*/ 2147483647 w 785"/>
                <a:gd name="T19" fmla="*/ 2147483647 h 617"/>
                <a:gd name="T20" fmla="*/ 2147483647 w 785"/>
                <a:gd name="T21" fmla="*/ 2147483647 h 617"/>
                <a:gd name="T22" fmla="*/ 2147483647 w 785"/>
                <a:gd name="T23" fmla="*/ 2147483647 h 617"/>
                <a:gd name="T24" fmla="*/ 2147483647 w 785"/>
                <a:gd name="T25" fmla="*/ 2147483647 h 617"/>
                <a:gd name="T26" fmla="*/ 2147483647 w 785"/>
                <a:gd name="T27" fmla="*/ 2147483647 h 617"/>
                <a:gd name="T28" fmla="*/ 2147483647 w 785"/>
                <a:gd name="T29" fmla="*/ 2147483647 h 617"/>
                <a:gd name="T30" fmla="*/ 2147483647 w 785"/>
                <a:gd name="T31" fmla="*/ 2147483647 h 617"/>
                <a:gd name="T32" fmla="*/ 2147483647 w 785"/>
                <a:gd name="T33" fmla="*/ 2147483647 h 617"/>
                <a:gd name="T34" fmla="*/ 1643258318 w 785"/>
                <a:gd name="T35" fmla="*/ 2147483647 h 617"/>
                <a:gd name="T36" fmla="*/ 960456338 w 785"/>
                <a:gd name="T37" fmla="*/ 2147483647 h 617"/>
                <a:gd name="T38" fmla="*/ 286152898 w 785"/>
                <a:gd name="T39" fmla="*/ 2147483647 h 617"/>
                <a:gd name="T40" fmla="*/ 0 w 785"/>
                <a:gd name="T41" fmla="*/ 1793287011 h 617"/>
                <a:gd name="T42" fmla="*/ 116161878 w 785"/>
                <a:gd name="T43" fmla="*/ 1487115225 h 617"/>
                <a:gd name="T44" fmla="*/ 223823531 w 785"/>
                <a:gd name="T45" fmla="*/ 1213019082 h 617"/>
                <a:gd name="T46" fmla="*/ 56663674 w 785"/>
                <a:gd name="T47" fmla="*/ 1052644279 h 617"/>
                <a:gd name="T48" fmla="*/ 342818255 w 785"/>
                <a:gd name="T49" fmla="*/ 1017653755 h 617"/>
                <a:gd name="T50" fmla="*/ 733799960 w 785"/>
                <a:gd name="T51" fmla="*/ 1093467981 h 617"/>
                <a:gd name="T52" fmla="*/ 677136286 w 785"/>
                <a:gd name="T53" fmla="*/ 898100946 h 617"/>
                <a:gd name="T54" fmla="*/ 909458358 w 785"/>
                <a:gd name="T55" fmla="*/ 661911917 h 617"/>
                <a:gd name="T56" fmla="*/ 626138307 w 785"/>
                <a:gd name="T57" fmla="*/ 355741838 h 617"/>
                <a:gd name="T58" fmla="*/ 1079451062 w 785"/>
                <a:gd name="T59" fmla="*/ 78729107 h 617"/>
                <a:gd name="T60" fmla="*/ 2045574777 w 785"/>
                <a:gd name="T61" fmla="*/ 0 h 617"/>
                <a:gd name="T62" fmla="*/ 2147483647 w 785"/>
                <a:gd name="T63" fmla="*/ 195367035 h 617"/>
                <a:gd name="T64" fmla="*/ 2147483647 w 785"/>
                <a:gd name="T65" fmla="*/ 504453702 h 617"/>
                <a:gd name="T66" fmla="*/ 2147483647 w 785"/>
                <a:gd name="T67" fmla="*/ 233272441 h 617"/>
                <a:gd name="T68" fmla="*/ 2147483647 w 785"/>
                <a:gd name="T69" fmla="*/ 355741838 h 617"/>
                <a:gd name="T70" fmla="*/ 2147483647 w 785"/>
                <a:gd name="T71" fmla="*/ 469461470 h 617"/>
                <a:gd name="T72" fmla="*/ 2147483647 w 785"/>
                <a:gd name="T73" fmla="*/ 586099398 h 617"/>
                <a:gd name="T74" fmla="*/ 2147483647 w 785"/>
                <a:gd name="T75" fmla="*/ 857278952 h 617"/>
                <a:gd name="T76" fmla="*/ 2147483647 w 785"/>
                <a:gd name="T77" fmla="*/ 1131375094 h 617"/>
                <a:gd name="T78" fmla="*/ 2147483647 w 785"/>
                <a:gd name="T79" fmla="*/ 1638743677 h 617"/>
                <a:gd name="T80" fmla="*/ 2147483647 w 785"/>
                <a:gd name="T81" fmla="*/ 1755379898 h 617"/>
                <a:gd name="T82" fmla="*/ 2147483647 w 785"/>
                <a:gd name="T83" fmla="*/ 1988652339 h 617"/>
                <a:gd name="T84" fmla="*/ 2147483647 w 785"/>
                <a:gd name="T85" fmla="*/ 2111121736 h 617"/>
                <a:gd name="T86" fmla="*/ 2147483647 w 785"/>
                <a:gd name="T87" fmla="*/ 2147483647 h 617"/>
                <a:gd name="T88" fmla="*/ 2147483647 w 785"/>
                <a:gd name="T89" fmla="*/ 2147483647 h 617"/>
                <a:gd name="T90" fmla="*/ 2147483647 w 785"/>
                <a:gd name="T91" fmla="*/ 2147483647 h 617"/>
                <a:gd name="T92" fmla="*/ 2147483647 w 785"/>
                <a:gd name="T93" fmla="*/ 2147483647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1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1947231742 w 305"/>
                <a:gd name="T1" fmla="*/ 202780100 h 425"/>
                <a:gd name="T2" fmla="*/ 2012612340 w 305"/>
                <a:gd name="T3" fmla="*/ 358538504 h 425"/>
                <a:gd name="T4" fmla="*/ 2147483647 w 305"/>
                <a:gd name="T5" fmla="*/ 440826900 h 425"/>
                <a:gd name="T6" fmla="*/ 2147483647 w 305"/>
                <a:gd name="T7" fmla="*/ 678873701 h 425"/>
                <a:gd name="T8" fmla="*/ 1947231742 w 305"/>
                <a:gd name="T9" fmla="*/ 761160383 h 425"/>
                <a:gd name="T10" fmla="*/ 1947231742 w 305"/>
                <a:gd name="T11" fmla="*/ 802305439 h 425"/>
                <a:gd name="T12" fmla="*/ 1722660230 w 305"/>
                <a:gd name="T13" fmla="*/ 802305439 h 425"/>
                <a:gd name="T14" fmla="*/ 1608953156 w 305"/>
                <a:gd name="T15" fmla="*/ 881653801 h 425"/>
                <a:gd name="T16" fmla="*/ 1608953156 w 305"/>
                <a:gd name="T17" fmla="*/ 1005085539 h 425"/>
                <a:gd name="T18" fmla="*/ 1662963215 w 305"/>
                <a:gd name="T19" fmla="*/ 1040350525 h 425"/>
                <a:gd name="T20" fmla="*/ 1492403447 w 305"/>
                <a:gd name="T21" fmla="*/ 1204925604 h 425"/>
                <a:gd name="T22" fmla="*/ 1378696373 w 305"/>
                <a:gd name="T23" fmla="*/ 1204925604 h 425"/>
                <a:gd name="T24" fmla="*/ 1378696373 w 305"/>
                <a:gd name="T25" fmla="*/ 1363624042 h 425"/>
                <a:gd name="T26" fmla="*/ 1378696373 w 305"/>
                <a:gd name="T27" fmla="*/ 1407707418 h 425"/>
                <a:gd name="T28" fmla="*/ 1378696373 w 305"/>
                <a:gd name="T29" fmla="*/ 1522320767 h 425"/>
                <a:gd name="T30" fmla="*/ 1262146665 w 305"/>
                <a:gd name="T31" fmla="*/ 1604609163 h 425"/>
                <a:gd name="T32" fmla="*/ 1199608702 w 305"/>
                <a:gd name="T33" fmla="*/ 1804450943 h 425"/>
                <a:gd name="T34" fmla="*/ 1148439591 w 305"/>
                <a:gd name="T35" fmla="*/ 1927882681 h 425"/>
                <a:gd name="T36" fmla="*/ 1148439591 w 305"/>
                <a:gd name="T37" fmla="*/ 1966087702 h 425"/>
                <a:gd name="T38" fmla="*/ 1091586897 w 305"/>
                <a:gd name="T39" fmla="*/ 2086579405 h 425"/>
                <a:gd name="T40" fmla="*/ 975037189 w 305"/>
                <a:gd name="T41" fmla="*/ 2086579405 h 425"/>
                <a:gd name="T42" fmla="*/ 915340174 w 305"/>
                <a:gd name="T43" fmla="*/ 2045436064 h 425"/>
                <a:gd name="T44" fmla="*/ 460513565 w 305"/>
                <a:gd name="T45" fmla="*/ 2124784426 h 425"/>
                <a:gd name="T46" fmla="*/ 400816550 w 305"/>
                <a:gd name="T47" fmla="*/ 2086579405 h 425"/>
                <a:gd name="T48" fmla="*/ 574220639 w 305"/>
                <a:gd name="T49" fmla="*/ 1848532604 h 425"/>
                <a:gd name="T50" fmla="*/ 400816550 w 305"/>
                <a:gd name="T51" fmla="*/ 1804450943 h 425"/>
                <a:gd name="T52" fmla="*/ 287109476 w 305"/>
                <a:gd name="T53" fmla="*/ 1848532604 h 425"/>
                <a:gd name="T54" fmla="*/ 173402402 w 305"/>
                <a:gd name="T55" fmla="*/ 1804450943 h 425"/>
                <a:gd name="T56" fmla="*/ 173402402 w 305"/>
                <a:gd name="T57" fmla="*/ 1604609163 h 425"/>
                <a:gd name="T58" fmla="*/ 287109476 w 305"/>
                <a:gd name="T59" fmla="*/ 1566404142 h 425"/>
                <a:gd name="T60" fmla="*/ 346806491 w 305"/>
                <a:gd name="T61" fmla="*/ 1566404142 h 425"/>
                <a:gd name="T62" fmla="*/ 346806491 w 305"/>
                <a:gd name="T63" fmla="*/ 1445910725 h 425"/>
                <a:gd name="T64" fmla="*/ 235942052 w 305"/>
                <a:gd name="T65" fmla="*/ 1445910725 h 425"/>
                <a:gd name="T66" fmla="*/ 235942052 w 305"/>
                <a:gd name="T67" fmla="*/ 1363624042 h 425"/>
                <a:gd name="T68" fmla="*/ 116549709 w 305"/>
                <a:gd name="T69" fmla="*/ 1325419022 h 425"/>
                <a:gd name="T70" fmla="*/ 116549709 w 305"/>
                <a:gd name="T71" fmla="*/ 1081495580 h 425"/>
                <a:gd name="T72" fmla="*/ 0 w 305"/>
                <a:gd name="T73" fmla="*/ 1005085539 h 425"/>
                <a:gd name="T74" fmla="*/ 56852694 w 305"/>
                <a:gd name="T75" fmla="*/ 881653801 h 425"/>
                <a:gd name="T76" fmla="*/ 235942052 w 305"/>
                <a:gd name="T77" fmla="*/ 761160383 h 425"/>
                <a:gd name="T78" fmla="*/ 235942052 w 305"/>
                <a:gd name="T79" fmla="*/ 640668680 h 425"/>
                <a:gd name="T80" fmla="*/ 173402402 w 305"/>
                <a:gd name="T81" fmla="*/ 605401979 h 425"/>
                <a:gd name="T82" fmla="*/ 235942052 w 305"/>
                <a:gd name="T83" fmla="*/ 523113583 h 425"/>
                <a:gd name="T84" fmla="*/ 116549709 w 305"/>
                <a:gd name="T85" fmla="*/ 399683559 h 425"/>
                <a:gd name="T86" fmla="*/ 235942052 w 305"/>
                <a:gd name="T87" fmla="*/ 320333483 h 425"/>
                <a:gd name="T88" fmla="*/ 400816550 w 305"/>
                <a:gd name="T89" fmla="*/ 282128462 h 425"/>
                <a:gd name="T90" fmla="*/ 804475735 w 305"/>
                <a:gd name="T91" fmla="*/ 120493418 h 425"/>
                <a:gd name="T92" fmla="*/ 1029047248 w 305"/>
                <a:gd name="T93" fmla="*/ 38205021 h 425"/>
                <a:gd name="T94" fmla="*/ 1199608702 w 305"/>
                <a:gd name="T95" fmla="*/ 38205021 h 425"/>
                <a:gd name="T96" fmla="*/ 1316158410 w 305"/>
                <a:gd name="T97" fmla="*/ 0 h 425"/>
                <a:gd name="T98" fmla="*/ 1378696373 w 305"/>
                <a:gd name="T99" fmla="*/ 38205021 h 425"/>
                <a:gd name="T100" fmla="*/ 1316158410 w 305"/>
                <a:gd name="T101" fmla="*/ 79348362 h 425"/>
                <a:gd name="T102" fmla="*/ 1316158410 w 305"/>
                <a:gd name="T103" fmla="*/ 164575079 h 425"/>
                <a:gd name="T104" fmla="*/ 1492403447 w 305"/>
                <a:gd name="T105" fmla="*/ 164575079 h 425"/>
                <a:gd name="T106" fmla="*/ 1492403447 w 305"/>
                <a:gd name="T107" fmla="*/ 79348362 h 425"/>
                <a:gd name="T108" fmla="*/ 1552100462 w 305"/>
                <a:gd name="T109" fmla="*/ 0 h 425"/>
                <a:gd name="T110" fmla="*/ 1662963215 w 305"/>
                <a:gd name="T111" fmla="*/ 79348362 h 425"/>
                <a:gd name="T112" fmla="*/ 1722660230 w 305"/>
                <a:gd name="T113" fmla="*/ 164575079 h 425"/>
                <a:gd name="T114" fmla="*/ 1947231742 w 305"/>
                <a:gd name="T115" fmla="*/ 164575079 h 425"/>
                <a:gd name="T116" fmla="*/ 1947231742 w 305"/>
                <a:gd name="T117" fmla="*/ 20278010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2147483647 w 353"/>
                <a:gd name="T1" fmla="*/ 522896898 h 417"/>
                <a:gd name="T2" fmla="*/ 2147483647 w 353"/>
                <a:gd name="T3" fmla="*/ 640401858 h 417"/>
                <a:gd name="T4" fmla="*/ 2147483647 w 353"/>
                <a:gd name="T5" fmla="*/ 881287196 h 417"/>
                <a:gd name="T6" fmla="*/ 2147483647 w 353"/>
                <a:gd name="T7" fmla="*/ 1078108603 h 417"/>
                <a:gd name="T8" fmla="*/ 2147483647 w 353"/>
                <a:gd name="T9" fmla="*/ 1324867646 h 417"/>
                <a:gd name="T10" fmla="*/ 2147483647 w 353"/>
                <a:gd name="T11" fmla="*/ 1442372606 h 417"/>
                <a:gd name="T12" fmla="*/ 2147483647 w 353"/>
                <a:gd name="T13" fmla="*/ 1562815275 h 417"/>
                <a:gd name="T14" fmla="*/ 2147483647 w 353"/>
                <a:gd name="T15" fmla="*/ 1603943211 h 417"/>
                <a:gd name="T16" fmla="*/ 2147483647 w 353"/>
                <a:gd name="T17" fmla="*/ 1838951415 h 417"/>
                <a:gd name="T18" fmla="*/ 1928958073 w 353"/>
                <a:gd name="T19" fmla="*/ 2003459730 h 417"/>
                <a:gd name="T20" fmla="*/ 1586220654 w 353"/>
                <a:gd name="T21" fmla="*/ 1880079351 h 417"/>
                <a:gd name="T22" fmla="*/ 1526737884 w 353"/>
                <a:gd name="T23" fmla="*/ 2041648242 h 417"/>
                <a:gd name="T24" fmla="*/ 1359617944 w 353"/>
                <a:gd name="T25" fmla="*/ 2085712173 h 417"/>
                <a:gd name="T26" fmla="*/ 1195330516 w 353"/>
                <a:gd name="T27" fmla="*/ 1924143282 h 417"/>
                <a:gd name="T28" fmla="*/ 1079195807 w 353"/>
                <a:gd name="T29" fmla="*/ 2003459730 h 417"/>
                <a:gd name="T30" fmla="*/ 1019713037 w 353"/>
                <a:gd name="T31" fmla="*/ 1765512101 h 417"/>
                <a:gd name="T32" fmla="*/ 1079195807 w 353"/>
                <a:gd name="T33" fmla="*/ 1562815275 h 417"/>
                <a:gd name="T34" fmla="*/ 1019713037 w 353"/>
                <a:gd name="T35" fmla="*/ 1442372606 h 417"/>
                <a:gd name="T36" fmla="*/ 676975617 w 353"/>
                <a:gd name="T37" fmla="*/ 1562815275 h 417"/>
                <a:gd name="T38" fmla="*/ 453205420 w 353"/>
                <a:gd name="T39" fmla="*/ 1518751344 h 417"/>
                <a:gd name="T40" fmla="*/ 223770197 w 353"/>
                <a:gd name="T41" fmla="*/ 1562815275 h 417"/>
                <a:gd name="T42" fmla="*/ 169952453 w 353"/>
                <a:gd name="T43" fmla="*/ 1518751344 h 417"/>
                <a:gd name="T44" fmla="*/ 116134709 w 353"/>
                <a:gd name="T45" fmla="*/ 1324867646 h 417"/>
                <a:gd name="T46" fmla="*/ 169952453 w 353"/>
                <a:gd name="T47" fmla="*/ 1198549558 h 417"/>
                <a:gd name="T48" fmla="*/ 0 w 353"/>
                <a:gd name="T49" fmla="*/ 1122172534 h 417"/>
                <a:gd name="T50" fmla="*/ 169952453 w 353"/>
                <a:gd name="T51" fmla="*/ 840160974 h 417"/>
                <a:gd name="T52" fmla="*/ 169952453 w 353"/>
                <a:gd name="T53" fmla="*/ 678590369 h 417"/>
                <a:gd name="T54" fmla="*/ 169952453 w 353"/>
                <a:gd name="T55" fmla="*/ 605151055 h 417"/>
                <a:gd name="T56" fmla="*/ 342737419 w 353"/>
                <a:gd name="T57" fmla="*/ 164506600 h 417"/>
                <a:gd name="T58" fmla="*/ 733627557 w 353"/>
                <a:gd name="T59" fmla="*/ 202696826 h 417"/>
                <a:gd name="T60" fmla="*/ 795942840 w 353"/>
                <a:gd name="T61" fmla="*/ 0 h 417"/>
                <a:gd name="T62" fmla="*/ 1300135174 w 353"/>
                <a:gd name="T63" fmla="*/ 79316448 h 417"/>
                <a:gd name="T64" fmla="*/ 1756173107 w 353"/>
                <a:gd name="T65" fmla="*/ 202696826 h 417"/>
                <a:gd name="T66" fmla="*/ 2045091100 w 353"/>
                <a:gd name="T67" fmla="*/ 164506600 h 417"/>
                <a:gd name="T68" fmla="*/ 2147483647 w 353"/>
                <a:gd name="T69" fmla="*/ 399516519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2147483647 w 489"/>
                <a:gd name="T1" fmla="*/ 1165762775 h 321"/>
                <a:gd name="T2" fmla="*/ 2147483647 w 489"/>
                <a:gd name="T3" fmla="*/ 1240787188 h 321"/>
                <a:gd name="T4" fmla="*/ 2147483647 w 489"/>
                <a:gd name="T5" fmla="*/ 1393722090 h 321"/>
                <a:gd name="T6" fmla="*/ 2147483647 w 489"/>
                <a:gd name="T7" fmla="*/ 1428348220 h 321"/>
                <a:gd name="T8" fmla="*/ 2147483647 w 489"/>
                <a:gd name="T9" fmla="*/ 1506258710 h 321"/>
                <a:gd name="T10" fmla="*/ 2147483647 w 489"/>
                <a:gd name="T11" fmla="*/ 1506258710 h 321"/>
                <a:gd name="T12" fmla="*/ 2147483647 w 489"/>
                <a:gd name="T13" fmla="*/ 1281185471 h 321"/>
                <a:gd name="T14" fmla="*/ 2147483647 w 489"/>
                <a:gd name="T15" fmla="*/ 1281185471 h 321"/>
                <a:gd name="T16" fmla="*/ 2031311032 w 489"/>
                <a:gd name="T17" fmla="*/ 1359095961 h 321"/>
                <a:gd name="T18" fmla="*/ 1971899428 w 489"/>
                <a:gd name="T19" fmla="*/ 1321583755 h 321"/>
                <a:gd name="T20" fmla="*/ 1691816152 w 489"/>
                <a:gd name="T21" fmla="*/ 1321583755 h 321"/>
                <a:gd name="T22" fmla="*/ 1581480316 w 489"/>
                <a:gd name="T23" fmla="*/ 1203274982 h 321"/>
                <a:gd name="T24" fmla="*/ 1298567916 w 489"/>
                <a:gd name="T25" fmla="*/ 1203274982 h 321"/>
                <a:gd name="T26" fmla="*/ 1018484640 w 489"/>
                <a:gd name="T27" fmla="*/ 1128250569 h 321"/>
                <a:gd name="T28" fmla="*/ 902490556 w 489"/>
                <a:gd name="T29" fmla="*/ 1165762775 h 321"/>
                <a:gd name="T30" fmla="*/ 959073036 w 489"/>
                <a:gd name="T31" fmla="*/ 1321583755 h 321"/>
                <a:gd name="T32" fmla="*/ 786496472 w 489"/>
                <a:gd name="T33" fmla="*/ 1281185471 h 321"/>
                <a:gd name="T34" fmla="*/ 562995676 w 489"/>
                <a:gd name="T35" fmla="*/ 1281185471 h 321"/>
                <a:gd name="T36" fmla="*/ 342324004 w 489"/>
                <a:gd name="T37" fmla="*/ 1506258710 h 321"/>
                <a:gd name="T38" fmla="*/ 56582480 w 489"/>
                <a:gd name="T39" fmla="*/ 1281185471 h 321"/>
                <a:gd name="T40" fmla="*/ 0 w 489"/>
                <a:gd name="T41" fmla="*/ 1281185471 h 321"/>
                <a:gd name="T42" fmla="*/ 56582480 w 489"/>
                <a:gd name="T43" fmla="*/ 1203274982 h 321"/>
                <a:gd name="T44" fmla="*/ 115994084 w 489"/>
                <a:gd name="T45" fmla="*/ 1165762775 h 321"/>
                <a:gd name="T46" fmla="*/ 0 w 489"/>
                <a:gd name="T47" fmla="*/ 1090738363 h 321"/>
                <a:gd name="T48" fmla="*/ 0 w 489"/>
                <a:gd name="T49" fmla="*/ 1053226156 h 321"/>
                <a:gd name="T50" fmla="*/ 115994084 w 489"/>
                <a:gd name="T51" fmla="*/ 981087821 h 321"/>
                <a:gd name="T52" fmla="*/ 506413196 w 489"/>
                <a:gd name="T53" fmla="*/ 981087821 h 321"/>
                <a:gd name="T54" fmla="*/ 676160636 w 489"/>
                <a:gd name="T55" fmla="*/ 906063408 h 321"/>
                <a:gd name="T56" fmla="*/ 786496472 w 489"/>
                <a:gd name="T57" fmla="*/ 865665124 h 321"/>
                <a:gd name="T58" fmla="*/ 786496472 w 489"/>
                <a:gd name="T59" fmla="*/ 750244127 h 321"/>
                <a:gd name="T60" fmla="*/ 562995676 w 489"/>
                <a:gd name="T61" fmla="*/ 565569172 h 321"/>
                <a:gd name="T62" fmla="*/ 506413196 w 489"/>
                <a:gd name="T63" fmla="*/ 375122064 h 321"/>
                <a:gd name="T64" fmla="*/ 616749032 w 489"/>
                <a:gd name="T65" fmla="*/ 265471521 h 321"/>
                <a:gd name="T66" fmla="*/ 616749032 w 489"/>
                <a:gd name="T67" fmla="*/ 190447109 h 321"/>
                <a:gd name="T68" fmla="*/ 506413196 w 489"/>
                <a:gd name="T69" fmla="*/ 37512206 h 321"/>
                <a:gd name="T70" fmla="*/ 902490556 w 489"/>
                <a:gd name="T71" fmla="*/ 37512206 h 321"/>
                <a:gd name="T72" fmla="*/ 1018484640 w 489"/>
                <a:gd name="T73" fmla="*/ 75024413 h 321"/>
                <a:gd name="T74" fmla="*/ 1182573832 w 489"/>
                <a:gd name="T75" fmla="*/ 0 h 321"/>
                <a:gd name="T76" fmla="*/ 1468315356 w 489"/>
                <a:gd name="T77" fmla="*/ 337609857 h 321"/>
                <a:gd name="T78" fmla="*/ 1971899428 w 489"/>
                <a:gd name="T79" fmla="*/ 337609857 h 321"/>
                <a:gd name="T80" fmla="*/ 2082235264 w 489"/>
                <a:gd name="T81" fmla="*/ 375122064 h 321"/>
                <a:gd name="T82" fmla="*/ 2147483647 w 489"/>
                <a:gd name="T83" fmla="*/ 337609857 h 321"/>
                <a:gd name="T84" fmla="*/ 2147483647 w 489"/>
                <a:gd name="T85" fmla="*/ 412634270 h 321"/>
                <a:gd name="T86" fmla="*/ 2147483647 w 489"/>
                <a:gd name="T87" fmla="*/ 530941344 h 321"/>
                <a:gd name="T88" fmla="*/ 2147483647 w 489"/>
                <a:gd name="T89" fmla="*/ 600195302 h 321"/>
                <a:gd name="T90" fmla="*/ 2147483647 w 489"/>
                <a:gd name="T91" fmla="*/ 530941344 h 321"/>
                <a:gd name="T92" fmla="*/ 2147483647 w 489"/>
                <a:gd name="T93" fmla="*/ 600195302 h 321"/>
                <a:gd name="T94" fmla="*/ 2147483647 w 489"/>
                <a:gd name="T95" fmla="*/ 600195302 h 321"/>
                <a:gd name="T96" fmla="*/ 2147483647 w 489"/>
                <a:gd name="T97" fmla="*/ 565569172 h 321"/>
                <a:gd name="T98" fmla="*/ 2147483647 w 489"/>
                <a:gd name="T99" fmla="*/ 715617998 h 321"/>
                <a:gd name="T100" fmla="*/ 2147483647 w 489"/>
                <a:gd name="T101" fmla="*/ 906063408 h 321"/>
                <a:gd name="T102" fmla="*/ 2147483647 w 489"/>
                <a:gd name="T103" fmla="*/ 1015713950 h 321"/>
                <a:gd name="T104" fmla="*/ 2147483647 w 489"/>
                <a:gd name="T105" fmla="*/ 1165762775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616328466 w 305"/>
                <a:gd name="T1" fmla="*/ 0 h 385"/>
                <a:gd name="T2" fmla="*/ 901874994 w 305"/>
                <a:gd name="T3" fmla="*/ 154683253 h 385"/>
                <a:gd name="T4" fmla="*/ 1238311568 w 305"/>
                <a:gd name="T5" fmla="*/ 318121936 h 385"/>
                <a:gd name="T6" fmla="*/ 1407942253 w 305"/>
                <a:gd name="T7" fmla="*/ 469887282 h 385"/>
                <a:gd name="T8" fmla="*/ 1690662304 w 305"/>
                <a:gd name="T9" fmla="*/ 662510163 h 385"/>
                <a:gd name="T10" fmla="*/ 1911183035 w 305"/>
                <a:gd name="T11" fmla="*/ 703371115 h 385"/>
                <a:gd name="T12" fmla="*/ 1750033464 w 305"/>
                <a:gd name="T13" fmla="*/ 703371115 h 385"/>
                <a:gd name="T14" fmla="*/ 1631291144 w 305"/>
                <a:gd name="T15" fmla="*/ 860972275 h 385"/>
                <a:gd name="T16" fmla="*/ 1750033464 w 305"/>
                <a:gd name="T17" fmla="*/ 1094456108 h 385"/>
                <a:gd name="T18" fmla="*/ 2029925356 w 305"/>
                <a:gd name="T19" fmla="*/ 1214117641 h 385"/>
                <a:gd name="T20" fmla="*/ 2029925356 w 305"/>
                <a:gd name="T21" fmla="*/ 1450519381 h 385"/>
                <a:gd name="T22" fmla="*/ 1970554195 w 305"/>
                <a:gd name="T23" fmla="*/ 1570180913 h 385"/>
                <a:gd name="T24" fmla="*/ 1854640034 w 305"/>
                <a:gd name="T25" fmla="*/ 1526402054 h 385"/>
                <a:gd name="T26" fmla="*/ 1911183035 w 305"/>
                <a:gd name="T27" fmla="*/ 1686922830 h 385"/>
                <a:gd name="T28" fmla="*/ 1854640034 w 305"/>
                <a:gd name="T29" fmla="*/ 1762803794 h 385"/>
                <a:gd name="T30" fmla="*/ 1580401097 w 305"/>
                <a:gd name="T31" fmla="*/ 1876627804 h 385"/>
                <a:gd name="T32" fmla="*/ 1294854569 w 305"/>
                <a:gd name="T33" fmla="*/ 1876627804 h 385"/>
                <a:gd name="T34" fmla="*/ 1065852724 w 305"/>
                <a:gd name="T35" fmla="*/ 1803664746 h 385"/>
                <a:gd name="T36" fmla="*/ 901874994 w 305"/>
                <a:gd name="T37" fmla="*/ 1876627804 h 385"/>
                <a:gd name="T38" fmla="*/ 955591518 w 305"/>
                <a:gd name="T39" fmla="*/ 1762803794 h 385"/>
                <a:gd name="T40" fmla="*/ 848158470 w 305"/>
                <a:gd name="T41" fmla="*/ 1803664746 h 385"/>
                <a:gd name="T42" fmla="*/ 562611942 w 305"/>
                <a:gd name="T43" fmla="*/ 1526402054 h 385"/>
                <a:gd name="T44" fmla="*/ 506067259 w 305"/>
                <a:gd name="T45" fmla="*/ 1292918221 h 385"/>
                <a:gd name="T46" fmla="*/ 506067259 w 305"/>
                <a:gd name="T47" fmla="*/ 1059434388 h 385"/>
                <a:gd name="T48" fmla="*/ 506067259 w 305"/>
                <a:gd name="T49" fmla="*/ 779253788 h 385"/>
                <a:gd name="T50" fmla="*/ 169632367 w 305"/>
                <a:gd name="T51" fmla="*/ 744230359 h 385"/>
                <a:gd name="T52" fmla="*/ 0 w 305"/>
                <a:gd name="T53" fmla="*/ 662510163 h 385"/>
                <a:gd name="T54" fmla="*/ 223348890 w 305"/>
                <a:gd name="T55" fmla="*/ 589547106 h 385"/>
                <a:gd name="T56" fmla="*/ 285546528 w 305"/>
                <a:gd name="T57" fmla="*/ 195542497 h 385"/>
                <a:gd name="T58" fmla="*/ 506067259 w 305"/>
                <a:gd name="T59" fmla="*/ 274343077 h 385"/>
                <a:gd name="T60" fmla="*/ 732242627 w 305"/>
                <a:gd name="T61" fmla="*/ 233483833 h 385"/>
                <a:gd name="T62" fmla="*/ 562611942 w 305"/>
                <a:gd name="T63" fmla="*/ 7880058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5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1417351983 w 377"/>
                <a:gd name="T1" fmla="*/ 37679270 h 361"/>
                <a:gd name="T2" fmla="*/ 1760351806 w 377"/>
                <a:gd name="T3" fmla="*/ 0 h 361"/>
                <a:gd name="T4" fmla="*/ 1873739426 w 377"/>
                <a:gd name="T5" fmla="*/ 78257863 h 361"/>
                <a:gd name="T6" fmla="*/ 2147483647 w 377"/>
                <a:gd name="T7" fmla="*/ 115937133 h 361"/>
                <a:gd name="T8" fmla="*/ 2147483647 w 377"/>
                <a:gd name="T9" fmla="*/ 78257863 h 361"/>
                <a:gd name="T10" fmla="*/ 2147483647 w 377"/>
                <a:gd name="T11" fmla="*/ 78257863 h 361"/>
                <a:gd name="T12" fmla="*/ 1987127046 w 377"/>
                <a:gd name="T13" fmla="*/ 304335186 h 361"/>
                <a:gd name="T14" fmla="*/ 1930433236 w 377"/>
                <a:gd name="T15" fmla="*/ 417374699 h 361"/>
                <a:gd name="T16" fmla="*/ 1987127046 w 377"/>
                <a:gd name="T17" fmla="*/ 457953292 h 361"/>
                <a:gd name="T18" fmla="*/ 2046656136 w 377"/>
                <a:gd name="T19" fmla="*/ 457953292 h 361"/>
                <a:gd name="T20" fmla="*/ 2147483647 w 377"/>
                <a:gd name="T21" fmla="*/ 608672075 h 361"/>
                <a:gd name="T22" fmla="*/ 2147483647 w 377"/>
                <a:gd name="T23" fmla="*/ 608672075 h 361"/>
                <a:gd name="T24" fmla="*/ 2147483647 w 377"/>
                <a:gd name="T25" fmla="*/ 692726879 h 361"/>
                <a:gd name="T26" fmla="*/ 2147483647 w 377"/>
                <a:gd name="T27" fmla="*/ 730406149 h 361"/>
                <a:gd name="T28" fmla="*/ 2147483647 w 377"/>
                <a:gd name="T29" fmla="*/ 808664012 h 361"/>
                <a:gd name="T30" fmla="*/ 2147483647 w 377"/>
                <a:gd name="T31" fmla="*/ 915904881 h 361"/>
                <a:gd name="T32" fmla="*/ 2147483647 w 377"/>
                <a:gd name="T33" fmla="*/ 846343282 h 361"/>
                <a:gd name="T34" fmla="*/ 2147483647 w 377"/>
                <a:gd name="T35" fmla="*/ 768085419 h 361"/>
                <a:gd name="T36" fmla="*/ 2147483647 w 377"/>
                <a:gd name="T37" fmla="*/ 768085419 h 361"/>
                <a:gd name="T38" fmla="*/ 2147483647 w 377"/>
                <a:gd name="T39" fmla="*/ 997062065 h 361"/>
                <a:gd name="T40" fmla="*/ 2147483647 w 377"/>
                <a:gd name="T41" fmla="*/ 1147780848 h 361"/>
                <a:gd name="T42" fmla="*/ 1987127046 w 377"/>
                <a:gd name="T43" fmla="*/ 1147780848 h 361"/>
                <a:gd name="T44" fmla="*/ 1930433236 w 377"/>
                <a:gd name="T45" fmla="*/ 1185460119 h 361"/>
                <a:gd name="T46" fmla="*/ 2046656136 w 377"/>
                <a:gd name="T47" fmla="*/ 1223139389 h 361"/>
                <a:gd name="T48" fmla="*/ 2106185225 w 377"/>
                <a:gd name="T49" fmla="*/ 1304296573 h 361"/>
                <a:gd name="T50" fmla="*/ 2147483647 w 377"/>
                <a:gd name="T51" fmla="*/ 1373858172 h 361"/>
                <a:gd name="T52" fmla="*/ 2147483647 w 377"/>
                <a:gd name="T53" fmla="*/ 1339076522 h 361"/>
                <a:gd name="T54" fmla="*/ 2147483647 w 377"/>
                <a:gd name="T55" fmla="*/ 1605732437 h 361"/>
                <a:gd name="T56" fmla="*/ 2147483647 w 377"/>
                <a:gd name="T57" fmla="*/ 1721671273 h 361"/>
                <a:gd name="T58" fmla="*/ 2106185225 w 377"/>
                <a:gd name="T59" fmla="*/ 1681092680 h 361"/>
                <a:gd name="T60" fmla="*/ 2046656136 w 377"/>
                <a:gd name="T61" fmla="*/ 1721671273 h 361"/>
                <a:gd name="T62" fmla="*/ 1822714492 w 377"/>
                <a:gd name="T63" fmla="*/ 1721671273 h 361"/>
                <a:gd name="T64" fmla="*/ 1703656313 w 377"/>
                <a:gd name="T65" fmla="*/ 1643413410 h 361"/>
                <a:gd name="T66" fmla="*/ 1649797782 w 377"/>
                <a:gd name="T67" fmla="*/ 1721671273 h 361"/>
                <a:gd name="T68" fmla="*/ 1536410163 w 377"/>
                <a:gd name="T69" fmla="*/ 1643413410 h 361"/>
                <a:gd name="T70" fmla="*/ 1536410163 w 377"/>
                <a:gd name="T71" fmla="*/ 1527476277 h 361"/>
                <a:gd name="T72" fmla="*/ 1366327049 w 377"/>
                <a:gd name="T73" fmla="*/ 1452116035 h 361"/>
                <a:gd name="T74" fmla="*/ 1247268870 w 377"/>
                <a:gd name="T75" fmla="*/ 1489795305 h 361"/>
                <a:gd name="T76" fmla="*/ 1136716530 w 377"/>
                <a:gd name="T77" fmla="*/ 1452116035 h 361"/>
                <a:gd name="T78" fmla="*/ 626468873 w 377"/>
                <a:gd name="T79" fmla="*/ 1411537442 h 361"/>
                <a:gd name="T80" fmla="*/ 342999823 w 377"/>
                <a:gd name="T81" fmla="*/ 1107202256 h 361"/>
                <a:gd name="T82" fmla="*/ 116222900 w 377"/>
                <a:gd name="T83" fmla="*/ 878225610 h 361"/>
                <a:gd name="T84" fmla="*/ 0 w 377"/>
                <a:gd name="T85" fmla="*/ 608672075 h 361"/>
                <a:gd name="T86" fmla="*/ 223941644 w 377"/>
                <a:gd name="T87" fmla="*/ 608672075 h 361"/>
                <a:gd name="T88" fmla="*/ 796551986 w 377"/>
                <a:gd name="T89" fmla="*/ 376796107 h 361"/>
                <a:gd name="T90" fmla="*/ 966633416 w 377"/>
                <a:gd name="T91" fmla="*/ 376796107 h 361"/>
                <a:gd name="T92" fmla="*/ 1196245619 w 377"/>
                <a:gd name="T93" fmla="*/ 376796107 h 361"/>
                <a:gd name="T94" fmla="*/ 1366327049 w 377"/>
                <a:gd name="T95" fmla="*/ 231874265 h 361"/>
                <a:gd name="T96" fmla="*/ 1417351983 w 377"/>
                <a:gd name="T97" fmla="*/ 37679270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6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1469283740 w 249"/>
                <a:gd name="T1" fmla="*/ 1649927714 h 457"/>
                <a:gd name="T2" fmla="*/ 1409832369 w 249"/>
                <a:gd name="T3" fmla="*/ 1845582678 h 457"/>
                <a:gd name="T4" fmla="*/ 1239973473 w 249"/>
                <a:gd name="T5" fmla="*/ 2006193916 h 457"/>
                <a:gd name="T6" fmla="*/ 959705370 w 249"/>
                <a:gd name="T7" fmla="*/ 1965310993 h 457"/>
                <a:gd name="T8" fmla="*/ 563366263 w 249"/>
                <a:gd name="T9" fmla="*/ 2114242128 h 457"/>
                <a:gd name="T10" fmla="*/ 285929899 w 249"/>
                <a:gd name="T11" fmla="*/ 2147483647 h 457"/>
                <a:gd name="T12" fmla="*/ 56619632 w 249"/>
                <a:gd name="T13" fmla="*/ 2147483647 h 457"/>
                <a:gd name="T14" fmla="*/ 0 w 249"/>
                <a:gd name="T15" fmla="*/ 2147483647 h 457"/>
                <a:gd name="T16" fmla="*/ 116071003 w 249"/>
                <a:gd name="T17" fmla="*/ 1886465601 h 457"/>
                <a:gd name="T18" fmla="*/ 169858896 w 249"/>
                <a:gd name="T19" fmla="*/ 1807618499 h 457"/>
                <a:gd name="T20" fmla="*/ 56619632 w 249"/>
                <a:gd name="T21" fmla="*/ 1609043083 h 457"/>
                <a:gd name="T22" fmla="*/ 116071003 w 249"/>
                <a:gd name="T23" fmla="*/ 1296580257 h 457"/>
                <a:gd name="T24" fmla="*/ 169858896 w 249"/>
                <a:gd name="T25" fmla="*/ 1098004841 h 457"/>
                <a:gd name="T26" fmla="*/ 223648472 w 249"/>
                <a:gd name="T27" fmla="*/ 1019157740 h 457"/>
                <a:gd name="T28" fmla="*/ 116071003 w 249"/>
                <a:gd name="T29" fmla="*/ 943232800 h 457"/>
                <a:gd name="T30" fmla="*/ 223648472 w 249"/>
                <a:gd name="T31" fmla="*/ 788460759 h 457"/>
                <a:gd name="T32" fmla="*/ 390675629 w 249"/>
                <a:gd name="T33" fmla="*/ 551922873 h 457"/>
                <a:gd name="T34" fmla="*/ 390675629 w 249"/>
                <a:gd name="T35" fmla="*/ 394230380 h 457"/>
                <a:gd name="T36" fmla="*/ 506746631 w 249"/>
                <a:gd name="T37" fmla="*/ 394230380 h 457"/>
                <a:gd name="T38" fmla="*/ 849296162 w 249"/>
                <a:gd name="T39" fmla="*/ 119730024 h 457"/>
                <a:gd name="T40" fmla="*/ 1019156740 w 249"/>
                <a:gd name="T41" fmla="*/ 78845392 h 457"/>
                <a:gd name="T42" fmla="*/ 1191845692 w 249"/>
                <a:gd name="T43" fmla="*/ 0 h 457"/>
                <a:gd name="T44" fmla="*/ 1239973473 w 249"/>
                <a:gd name="T45" fmla="*/ 37962470 h 457"/>
                <a:gd name="T46" fmla="*/ 1523071633 w 249"/>
                <a:gd name="T47" fmla="*/ 0 h 457"/>
                <a:gd name="T48" fmla="*/ 1692930529 w 249"/>
                <a:gd name="T49" fmla="*/ 119730024 h 457"/>
                <a:gd name="T50" fmla="*/ 1523071633 w 249"/>
                <a:gd name="T51" fmla="*/ 157692494 h 457"/>
                <a:gd name="T52" fmla="*/ 1469283740 w 249"/>
                <a:gd name="T53" fmla="*/ 233617433 h 457"/>
                <a:gd name="T54" fmla="*/ 1692930529 w 249"/>
                <a:gd name="T55" fmla="*/ 233617433 h 457"/>
                <a:gd name="T56" fmla="*/ 1755213638 w 249"/>
                <a:gd name="T57" fmla="*/ 435113302 h 457"/>
                <a:gd name="T58" fmla="*/ 1641972692 w 249"/>
                <a:gd name="T59" fmla="*/ 589885343 h 457"/>
                <a:gd name="T60" fmla="*/ 1523071633 w 249"/>
                <a:gd name="T61" fmla="*/ 511039951 h 457"/>
                <a:gd name="T62" fmla="*/ 1358874532 w 249"/>
                <a:gd name="T63" fmla="*/ 589885343 h 457"/>
                <a:gd name="T64" fmla="*/ 1409832369 w 249"/>
                <a:gd name="T65" fmla="*/ 668730736 h 457"/>
                <a:gd name="T66" fmla="*/ 1299423161 w 249"/>
                <a:gd name="T67" fmla="*/ 788460759 h 457"/>
                <a:gd name="T68" fmla="*/ 1585353060 w 249"/>
                <a:gd name="T69" fmla="*/ 1060042371 h 457"/>
                <a:gd name="T70" fmla="*/ 1358874532 w 249"/>
                <a:gd name="T71" fmla="*/ 1489314768 h 457"/>
                <a:gd name="T72" fmla="*/ 1469283740 w 249"/>
                <a:gd name="T73" fmla="*/ 1649927714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7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2147483647 w 321"/>
                <a:gd name="T1" fmla="*/ 2147483647 h 609"/>
                <a:gd name="T2" fmla="*/ 2112180764 w 321"/>
                <a:gd name="T3" fmla="*/ 2147483647 h 609"/>
                <a:gd name="T4" fmla="*/ 2001461366 w 321"/>
                <a:gd name="T5" fmla="*/ 2147483647 h 609"/>
                <a:gd name="T6" fmla="*/ 1595490242 w 321"/>
                <a:gd name="T7" fmla="*/ 2147483647 h 609"/>
                <a:gd name="T8" fmla="*/ 1717565994 w 321"/>
                <a:gd name="T9" fmla="*/ 2147483647 h 609"/>
                <a:gd name="T10" fmla="*/ 1595490242 w 321"/>
                <a:gd name="T11" fmla="*/ 2147483647 h 609"/>
                <a:gd name="T12" fmla="*/ 1655109416 w 321"/>
                <a:gd name="T13" fmla="*/ 2147483647 h 609"/>
                <a:gd name="T14" fmla="*/ 1427992444 w 321"/>
                <a:gd name="T15" fmla="*/ 2147483647 h 609"/>
                <a:gd name="T16" fmla="*/ 1090157759 w 321"/>
                <a:gd name="T17" fmla="*/ 2147483647 h 609"/>
                <a:gd name="T18" fmla="*/ 681349231 w 321"/>
                <a:gd name="T19" fmla="*/ 2147483647 h 609"/>
                <a:gd name="T20" fmla="*/ 400292947 w 321"/>
                <a:gd name="T21" fmla="*/ 2147483647 h 609"/>
                <a:gd name="T22" fmla="*/ 116397575 w 321"/>
                <a:gd name="T23" fmla="*/ 2147483647 h 609"/>
                <a:gd name="T24" fmla="*/ 116397575 w 321"/>
                <a:gd name="T25" fmla="*/ 2147483647 h 609"/>
                <a:gd name="T26" fmla="*/ 0 w 321"/>
                <a:gd name="T27" fmla="*/ 2147483647 h 609"/>
                <a:gd name="T28" fmla="*/ 56778401 w 321"/>
                <a:gd name="T29" fmla="*/ 2147483647 h 609"/>
                <a:gd name="T30" fmla="*/ 56778401 w 321"/>
                <a:gd name="T31" fmla="*/ 2147483647 h 609"/>
                <a:gd name="T32" fmla="*/ 0 w 321"/>
                <a:gd name="T33" fmla="*/ 2147483647 h 609"/>
                <a:gd name="T34" fmla="*/ 116397575 w 321"/>
                <a:gd name="T35" fmla="*/ 2147483647 h 609"/>
                <a:gd name="T36" fmla="*/ 343512862 w 321"/>
                <a:gd name="T37" fmla="*/ 2147483647 h 609"/>
                <a:gd name="T38" fmla="*/ 343512862 w 321"/>
                <a:gd name="T39" fmla="*/ 1662317882 h 609"/>
                <a:gd name="T40" fmla="*/ 627408234 w 321"/>
                <a:gd name="T41" fmla="*/ 1662317882 h 609"/>
                <a:gd name="T42" fmla="*/ 627408234 w 321"/>
                <a:gd name="T43" fmla="*/ 1734972360 h 609"/>
                <a:gd name="T44" fmla="*/ 797745121 w 321"/>
                <a:gd name="T45" fmla="*/ 1734972360 h 609"/>
                <a:gd name="T46" fmla="*/ 797745121 w 321"/>
                <a:gd name="T47" fmla="*/ 1583851933 h 609"/>
                <a:gd name="T48" fmla="*/ 1141257983 w 321"/>
                <a:gd name="T49" fmla="*/ 1583851933 h 609"/>
                <a:gd name="T50" fmla="*/ 1198038068 w 321"/>
                <a:gd name="T51" fmla="*/ 1354267261 h 609"/>
                <a:gd name="T52" fmla="*/ 1198038068 w 321"/>
                <a:gd name="T53" fmla="*/ 1194428773 h 609"/>
                <a:gd name="T54" fmla="*/ 1027701182 w 321"/>
                <a:gd name="T55" fmla="*/ 1118867707 h 609"/>
                <a:gd name="T56" fmla="*/ 797745121 w 321"/>
                <a:gd name="T57" fmla="*/ 1002622929 h 609"/>
                <a:gd name="T58" fmla="*/ 681349231 w 321"/>
                <a:gd name="T59" fmla="*/ 892187918 h 609"/>
                <a:gd name="T60" fmla="*/ 738127632 w 321"/>
                <a:gd name="T61" fmla="*/ 694570603 h 609"/>
                <a:gd name="T62" fmla="*/ 854525207 w 321"/>
                <a:gd name="T63" fmla="*/ 621916125 h 609"/>
                <a:gd name="T64" fmla="*/ 1027701182 w 321"/>
                <a:gd name="T65" fmla="*/ 694570603 h 609"/>
                <a:gd name="T66" fmla="*/ 1260494646 w 321"/>
                <a:gd name="T67" fmla="*/ 694570603 h 609"/>
                <a:gd name="T68" fmla="*/ 1314433958 w 321"/>
                <a:gd name="T69" fmla="*/ 578324120 h 609"/>
                <a:gd name="T70" fmla="*/ 1427992444 w 321"/>
                <a:gd name="T71" fmla="*/ 578324120 h 609"/>
                <a:gd name="T72" fmla="*/ 1371214043 w 321"/>
                <a:gd name="T73" fmla="*/ 421392221 h 609"/>
                <a:gd name="T74" fmla="*/ 1765828814 w 321"/>
                <a:gd name="T75" fmla="*/ 154025311 h 609"/>
                <a:gd name="T76" fmla="*/ 1765828814 w 321"/>
                <a:gd name="T77" fmla="*/ 78465950 h 609"/>
                <a:gd name="T78" fmla="*/ 2001461366 w 321"/>
                <a:gd name="T79" fmla="*/ 78465950 h 609"/>
                <a:gd name="T80" fmla="*/ 2052561590 w 321"/>
                <a:gd name="T81" fmla="*/ 119151366 h 609"/>
                <a:gd name="T82" fmla="*/ 2112180764 w 321"/>
                <a:gd name="T83" fmla="*/ 37780533 h 609"/>
                <a:gd name="T84" fmla="*/ 2147483647 w 321"/>
                <a:gd name="T85" fmla="*/ 0 h 609"/>
                <a:gd name="T86" fmla="*/ 2147483647 w 321"/>
                <a:gd name="T87" fmla="*/ 119151366 h 609"/>
                <a:gd name="T88" fmla="*/ 2147483647 w 321"/>
                <a:gd name="T89" fmla="*/ 154025311 h 609"/>
                <a:gd name="T90" fmla="*/ 2001461366 w 321"/>
                <a:gd name="T91" fmla="*/ 540543587 h 609"/>
                <a:gd name="T92" fmla="*/ 2112180764 w 321"/>
                <a:gd name="T93" fmla="*/ 621916125 h 609"/>
                <a:gd name="T94" fmla="*/ 2001461366 w 321"/>
                <a:gd name="T95" fmla="*/ 892187918 h 609"/>
                <a:gd name="T96" fmla="*/ 1941843877 w 321"/>
                <a:gd name="T97" fmla="*/ 1194428773 h 609"/>
                <a:gd name="T98" fmla="*/ 2052561590 w 321"/>
                <a:gd name="T99" fmla="*/ 1392046089 h 609"/>
                <a:gd name="T100" fmla="*/ 1882224703 w 321"/>
                <a:gd name="T101" fmla="*/ 1734972360 h 609"/>
                <a:gd name="T102" fmla="*/ 1941843877 w 321"/>
                <a:gd name="T103" fmla="*/ 1810531722 h 609"/>
                <a:gd name="T104" fmla="*/ 2052561590 w 321"/>
                <a:gd name="T105" fmla="*/ 2080805220 h 609"/>
                <a:gd name="T106" fmla="*/ 2147483647 w 321"/>
                <a:gd name="T107" fmla="*/ 214748364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8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1180192022 w 177"/>
                <a:gd name="T1" fmla="*/ 586137679 h 313"/>
                <a:gd name="T2" fmla="*/ 1076959713 w 177"/>
                <a:gd name="T3" fmla="*/ 504485852 h 313"/>
                <a:gd name="T4" fmla="*/ 803534319 w 177"/>
                <a:gd name="T5" fmla="*/ 434500767 h 313"/>
                <a:gd name="T6" fmla="*/ 912347249 w 177"/>
                <a:gd name="T7" fmla="*/ 154553597 h 313"/>
                <a:gd name="T8" fmla="*/ 862124997 w 177"/>
                <a:gd name="T9" fmla="*/ 0 h 313"/>
                <a:gd name="T10" fmla="*/ 488258440 w 177"/>
                <a:gd name="T11" fmla="*/ 271198821 h 313"/>
                <a:gd name="T12" fmla="*/ 429667761 w 177"/>
                <a:gd name="T13" fmla="*/ 545312619 h 313"/>
                <a:gd name="T14" fmla="*/ 270634248 w 177"/>
                <a:gd name="T15" fmla="*/ 586137679 h 313"/>
                <a:gd name="T16" fmla="*/ 55801203 w 177"/>
                <a:gd name="T17" fmla="*/ 702781195 h 313"/>
                <a:gd name="T18" fmla="*/ 0 w 177"/>
                <a:gd name="T19" fmla="*/ 816509732 h 313"/>
                <a:gd name="T20" fmla="*/ 270634248 w 177"/>
                <a:gd name="T21" fmla="*/ 938986619 h 313"/>
                <a:gd name="T22" fmla="*/ 270634248 w 177"/>
                <a:gd name="T23" fmla="*/ 1093540216 h 313"/>
                <a:gd name="T24" fmla="*/ 323645976 w 177"/>
                <a:gd name="T25" fmla="*/ 1172275358 h 313"/>
                <a:gd name="T26" fmla="*/ 270634248 w 177"/>
                <a:gd name="T27" fmla="*/ 1288918874 h 313"/>
                <a:gd name="T28" fmla="*/ 323645976 w 177"/>
                <a:gd name="T29" fmla="*/ 1364739037 h 313"/>
                <a:gd name="T30" fmla="*/ 641711331 w 177"/>
                <a:gd name="T31" fmla="*/ 1525124298 h 313"/>
                <a:gd name="T32" fmla="*/ 758894358 w 177"/>
                <a:gd name="T33" fmla="*/ 1525124298 h 313"/>
                <a:gd name="T34" fmla="*/ 758894358 w 177"/>
                <a:gd name="T35" fmla="*/ 1449305842 h 313"/>
                <a:gd name="T36" fmla="*/ 862124997 w 177"/>
                <a:gd name="T37" fmla="*/ 1329745641 h 313"/>
                <a:gd name="T38" fmla="*/ 803534319 w 177"/>
                <a:gd name="T39" fmla="*/ 1172275358 h 313"/>
                <a:gd name="T40" fmla="*/ 758894358 w 177"/>
                <a:gd name="T41" fmla="*/ 1172275358 h 313"/>
                <a:gd name="T42" fmla="*/ 697512534 w 177"/>
                <a:gd name="T43" fmla="*/ 1017721761 h 313"/>
                <a:gd name="T44" fmla="*/ 803534319 w 177"/>
                <a:gd name="T45" fmla="*/ 1017721761 h 313"/>
                <a:gd name="T46" fmla="*/ 803534319 w 177"/>
                <a:gd name="T47" fmla="*/ 857334792 h 313"/>
                <a:gd name="T48" fmla="*/ 912347249 w 177"/>
                <a:gd name="T49" fmla="*/ 857334792 h 313"/>
                <a:gd name="T50" fmla="*/ 1018369034 w 177"/>
                <a:gd name="T51" fmla="*/ 898161559 h 313"/>
                <a:gd name="T52" fmla="*/ 1076959713 w 177"/>
                <a:gd name="T53" fmla="*/ 661956135 h 313"/>
                <a:gd name="T54" fmla="*/ 1180192022 w 177"/>
                <a:gd name="T55" fmla="*/ 586137679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9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2147483647 w 857"/>
                <a:gd name="T1" fmla="*/ 2147483647 h 841"/>
                <a:gd name="T2" fmla="*/ 2147483647 w 857"/>
                <a:gd name="T3" fmla="*/ 2147483647 h 841"/>
                <a:gd name="T4" fmla="*/ 2147483647 w 857"/>
                <a:gd name="T5" fmla="*/ 2147483647 h 841"/>
                <a:gd name="T6" fmla="*/ 2147483647 w 857"/>
                <a:gd name="T7" fmla="*/ 2147483647 h 841"/>
                <a:gd name="T8" fmla="*/ 2147483647 w 857"/>
                <a:gd name="T9" fmla="*/ 2147483647 h 841"/>
                <a:gd name="T10" fmla="*/ 2147483647 w 857"/>
                <a:gd name="T11" fmla="*/ 2147483647 h 841"/>
                <a:gd name="T12" fmla="*/ 2147483647 w 857"/>
                <a:gd name="T13" fmla="*/ 2147483647 h 841"/>
                <a:gd name="T14" fmla="*/ 2147483647 w 857"/>
                <a:gd name="T15" fmla="*/ 2147483647 h 841"/>
                <a:gd name="T16" fmla="*/ 2147483647 w 857"/>
                <a:gd name="T17" fmla="*/ 2147483647 h 841"/>
                <a:gd name="T18" fmla="*/ 2147483647 w 857"/>
                <a:gd name="T19" fmla="*/ 2147483647 h 841"/>
                <a:gd name="T20" fmla="*/ 2147483647 w 857"/>
                <a:gd name="T21" fmla="*/ 2147483647 h 841"/>
                <a:gd name="T22" fmla="*/ 2147483647 w 857"/>
                <a:gd name="T23" fmla="*/ 2147483647 h 841"/>
                <a:gd name="T24" fmla="*/ 2147483647 w 857"/>
                <a:gd name="T25" fmla="*/ 2147483647 h 841"/>
                <a:gd name="T26" fmla="*/ 2147483647 w 857"/>
                <a:gd name="T27" fmla="*/ 2147483647 h 841"/>
                <a:gd name="T28" fmla="*/ 2147483647 w 857"/>
                <a:gd name="T29" fmla="*/ 2147483647 h 841"/>
                <a:gd name="T30" fmla="*/ 2147483647 w 857"/>
                <a:gd name="T31" fmla="*/ 2147483647 h 841"/>
                <a:gd name="T32" fmla="*/ 2147483647 w 857"/>
                <a:gd name="T33" fmla="*/ 2147483647 h 841"/>
                <a:gd name="T34" fmla="*/ 2147483647 w 857"/>
                <a:gd name="T35" fmla="*/ 2147483647 h 841"/>
                <a:gd name="T36" fmla="*/ 2147483647 w 857"/>
                <a:gd name="T37" fmla="*/ 2147483647 h 841"/>
                <a:gd name="T38" fmla="*/ 2147483647 w 857"/>
                <a:gd name="T39" fmla="*/ 2147483647 h 841"/>
                <a:gd name="T40" fmla="*/ 2147483647 w 857"/>
                <a:gd name="T41" fmla="*/ 2147483647 h 841"/>
                <a:gd name="T42" fmla="*/ 2147483647 w 857"/>
                <a:gd name="T43" fmla="*/ 2147483647 h 841"/>
                <a:gd name="T44" fmla="*/ 2147483647 w 857"/>
                <a:gd name="T45" fmla="*/ 2147483647 h 841"/>
                <a:gd name="T46" fmla="*/ 2147483647 w 857"/>
                <a:gd name="T47" fmla="*/ 2147483647 h 841"/>
                <a:gd name="T48" fmla="*/ 2147483647 w 857"/>
                <a:gd name="T49" fmla="*/ 2147483647 h 841"/>
                <a:gd name="T50" fmla="*/ 2147483647 w 857"/>
                <a:gd name="T51" fmla="*/ 2147483647 h 841"/>
                <a:gd name="T52" fmla="*/ 2147483647 w 857"/>
                <a:gd name="T53" fmla="*/ 2147483647 h 841"/>
                <a:gd name="T54" fmla="*/ 2147483647 w 857"/>
                <a:gd name="T55" fmla="*/ 2147483647 h 841"/>
                <a:gd name="T56" fmla="*/ 2147483647 w 857"/>
                <a:gd name="T57" fmla="*/ 2147483647 h 841"/>
                <a:gd name="T58" fmla="*/ 2147483647 w 857"/>
                <a:gd name="T59" fmla="*/ 2147483647 h 841"/>
                <a:gd name="T60" fmla="*/ 2147483647 w 857"/>
                <a:gd name="T61" fmla="*/ 2147483647 h 841"/>
                <a:gd name="T62" fmla="*/ 2147483647 w 857"/>
                <a:gd name="T63" fmla="*/ 1974285869 h 841"/>
                <a:gd name="T64" fmla="*/ 2147483647 w 857"/>
                <a:gd name="T65" fmla="*/ 1741675506 h 841"/>
                <a:gd name="T66" fmla="*/ 2147483647 w 857"/>
                <a:gd name="T67" fmla="*/ 1625368619 h 841"/>
                <a:gd name="T68" fmla="*/ 1993708401 w 857"/>
                <a:gd name="T69" fmla="*/ 1506156107 h 841"/>
                <a:gd name="T70" fmla="*/ 1480393517 w 857"/>
                <a:gd name="T71" fmla="*/ 1625368619 h 841"/>
                <a:gd name="T72" fmla="*/ 343155793 w 857"/>
                <a:gd name="T73" fmla="*/ 1160147894 h 841"/>
                <a:gd name="T74" fmla="*/ 56720258 w 857"/>
                <a:gd name="T75" fmla="*/ 773431929 h 841"/>
                <a:gd name="T76" fmla="*/ 343155793 w 857"/>
                <a:gd name="T77" fmla="*/ 732724178 h 841"/>
                <a:gd name="T78" fmla="*/ 796916175 w 857"/>
                <a:gd name="T79" fmla="*/ 462315100 h 841"/>
                <a:gd name="T80" fmla="*/ 967076949 w 857"/>
                <a:gd name="T81" fmla="*/ 308209498 h 841"/>
                <a:gd name="T82" fmla="*/ 1537112091 w 857"/>
                <a:gd name="T83" fmla="*/ 154105602 h 841"/>
                <a:gd name="T84" fmla="*/ 1650552607 w 857"/>
                <a:gd name="T85" fmla="*/ 0 h 841"/>
                <a:gd name="T86" fmla="*/ 2047592730 w 857"/>
                <a:gd name="T87" fmla="*/ 354731912 h 841"/>
                <a:gd name="T88" fmla="*/ 2107148917 w 857"/>
                <a:gd name="T89" fmla="*/ 622233659 h 841"/>
                <a:gd name="T90" fmla="*/ 2147483647 w 857"/>
                <a:gd name="T91" fmla="*/ 851938395 h 841"/>
                <a:gd name="T92" fmla="*/ 2147483647 w 857"/>
                <a:gd name="T93" fmla="*/ 930443157 h 841"/>
                <a:gd name="T94" fmla="*/ 2147483647 w 857"/>
                <a:gd name="T95" fmla="*/ 851938395 h 841"/>
                <a:gd name="T96" fmla="*/ 2147483647 w 857"/>
                <a:gd name="T97" fmla="*/ 1043841007 h 841"/>
                <a:gd name="T98" fmla="*/ 2147483647 w 857"/>
                <a:gd name="T99" fmla="*/ 1232837993 h 841"/>
                <a:gd name="T100" fmla="*/ 2147483647 w 857"/>
                <a:gd name="T101" fmla="*/ 1587569904 h 841"/>
                <a:gd name="T102" fmla="*/ 2147483647 w 857"/>
                <a:gd name="T103" fmla="*/ 1663169040 h 841"/>
                <a:gd name="T104" fmla="*/ 2147483647 w 857"/>
                <a:gd name="T105" fmla="*/ 1543954822 h 841"/>
                <a:gd name="T106" fmla="*/ 2147483647 w 857"/>
                <a:gd name="T107" fmla="*/ 1543954822 h 841"/>
                <a:gd name="T108" fmla="*/ 2147483647 w 857"/>
                <a:gd name="T109" fmla="*/ 1625368619 h 841"/>
                <a:gd name="T110" fmla="*/ 2147483647 w 857"/>
                <a:gd name="T111" fmla="*/ 1892872071 h 841"/>
                <a:gd name="T112" fmla="*/ 2147483647 w 857"/>
                <a:gd name="T113" fmla="*/ 2147483647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0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116051044 w 1425"/>
                <a:gd name="T1" fmla="*/ 2147483647 h 1241"/>
                <a:gd name="T2" fmla="*/ 447220235 w 1425"/>
                <a:gd name="T3" fmla="*/ 2147483647 h 1241"/>
                <a:gd name="T4" fmla="*/ 959541373 w 1425"/>
                <a:gd name="T5" fmla="*/ 2147483647 h 1241"/>
                <a:gd name="T6" fmla="*/ 789712054 w 1425"/>
                <a:gd name="T7" fmla="*/ 2147483647 h 1241"/>
                <a:gd name="T8" fmla="*/ 1522812652 w 1425"/>
                <a:gd name="T9" fmla="*/ 2147483647 h 1241"/>
                <a:gd name="T10" fmla="*/ 1808694697 w 1425"/>
                <a:gd name="T11" fmla="*/ 2147483647 h 1241"/>
                <a:gd name="T12" fmla="*/ 2147483647 w 1425"/>
                <a:gd name="T13" fmla="*/ 2147483647 h 1241"/>
                <a:gd name="T14" fmla="*/ 2147483647 w 1425"/>
                <a:gd name="T15" fmla="*/ 2147483647 h 1241"/>
                <a:gd name="T16" fmla="*/ 2147483647 w 1425"/>
                <a:gd name="T17" fmla="*/ 2147483647 h 1241"/>
                <a:gd name="T18" fmla="*/ 2147483647 w 1425"/>
                <a:gd name="T19" fmla="*/ 2147483647 h 1241"/>
                <a:gd name="T20" fmla="*/ 2147483647 w 1425"/>
                <a:gd name="T21" fmla="*/ 2147483647 h 1241"/>
                <a:gd name="T22" fmla="*/ 2147483647 w 1425"/>
                <a:gd name="T23" fmla="*/ 2147483647 h 1241"/>
                <a:gd name="T24" fmla="*/ 2147483647 w 1425"/>
                <a:gd name="T25" fmla="*/ 2147483647 h 1241"/>
                <a:gd name="T26" fmla="*/ 2147483647 w 1425"/>
                <a:gd name="T27" fmla="*/ 2147483647 h 1241"/>
                <a:gd name="T28" fmla="*/ 2147483647 w 1425"/>
                <a:gd name="T29" fmla="*/ 2147483647 h 1241"/>
                <a:gd name="T30" fmla="*/ 2147483647 w 1425"/>
                <a:gd name="T31" fmla="*/ 2147483647 h 1241"/>
                <a:gd name="T32" fmla="*/ 2147483647 w 1425"/>
                <a:gd name="T33" fmla="*/ 2147483647 h 1241"/>
                <a:gd name="T34" fmla="*/ 2147483647 w 1425"/>
                <a:gd name="T35" fmla="*/ 2147483647 h 1241"/>
                <a:gd name="T36" fmla="*/ 2147483647 w 1425"/>
                <a:gd name="T37" fmla="*/ 2147483647 h 1241"/>
                <a:gd name="T38" fmla="*/ 2147483647 w 1425"/>
                <a:gd name="T39" fmla="*/ 2147483647 h 1241"/>
                <a:gd name="T40" fmla="*/ 2147483647 w 1425"/>
                <a:gd name="T41" fmla="*/ 2147483647 h 1241"/>
                <a:gd name="T42" fmla="*/ 2147483647 w 1425"/>
                <a:gd name="T43" fmla="*/ 2147483647 h 1241"/>
                <a:gd name="T44" fmla="*/ 2147483647 w 1425"/>
                <a:gd name="T45" fmla="*/ 2147483647 h 1241"/>
                <a:gd name="T46" fmla="*/ 2147483647 w 1425"/>
                <a:gd name="T47" fmla="*/ 2147483647 h 1241"/>
                <a:gd name="T48" fmla="*/ 2147483647 w 1425"/>
                <a:gd name="T49" fmla="*/ 2147483647 h 1241"/>
                <a:gd name="T50" fmla="*/ 2147483647 w 1425"/>
                <a:gd name="T51" fmla="*/ 2147483647 h 1241"/>
                <a:gd name="T52" fmla="*/ 2147483647 w 1425"/>
                <a:gd name="T53" fmla="*/ 2147483647 h 1241"/>
                <a:gd name="T54" fmla="*/ 2147483647 w 1425"/>
                <a:gd name="T55" fmla="*/ 2147483647 h 1241"/>
                <a:gd name="T56" fmla="*/ 2147483647 w 1425"/>
                <a:gd name="T57" fmla="*/ 2147483647 h 1241"/>
                <a:gd name="T58" fmla="*/ 2147483647 w 1425"/>
                <a:gd name="T59" fmla="*/ 2147483647 h 1241"/>
                <a:gd name="T60" fmla="*/ 2147483647 w 1425"/>
                <a:gd name="T61" fmla="*/ 2100049475 h 1241"/>
                <a:gd name="T62" fmla="*/ 2147483647 w 1425"/>
                <a:gd name="T63" fmla="*/ 1435957055 h 1241"/>
                <a:gd name="T64" fmla="*/ 2147483647 w 1425"/>
                <a:gd name="T65" fmla="*/ 623315175 h 1241"/>
                <a:gd name="T66" fmla="*/ 2147483647 w 1425"/>
                <a:gd name="T67" fmla="*/ 623315175 h 1241"/>
                <a:gd name="T68" fmla="*/ 2147483647 w 1425"/>
                <a:gd name="T69" fmla="*/ 355348956 h 1241"/>
                <a:gd name="T70" fmla="*/ 2147483647 w 1425"/>
                <a:gd name="T71" fmla="*/ 317483274 h 1241"/>
                <a:gd name="T72" fmla="*/ 2147483647 w 1425"/>
                <a:gd name="T73" fmla="*/ 0 h 1241"/>
                <a:gd name="T74" fmla="*/ 2147483647 w 1425"/>
                <a:gd name="T75" fmla="*/ 317483274 h 1241"/>
                <a:gd name="T76" fmla="*/ 2147483647 w 1425"/>
                <a:gd name="T77" fmla="*/ 815553443 h 1241"/>
                <a:gd name="T78" fmla="*/ 2147483647 w 1425"/>
                <a:gd name="T79" fmla="*/ 1167989129 h 1241"/>
                <a:gd name="T80" fmla="*/ 2147483647 w 1425"/>
                <a:gd name="T81" fmla="*/ 1357314127 h 1241"/>
                <a:gd name="T82" fmla="*/ 2147483647 w 1425"/>
                <a:gd name="T83" fmla="*/ 2100049475 h 1241"/>
                <a:gd name="T84" fmla="*/ 2147483647 w 1425"/>
                <a:gd name="T85" fmla="*/ 2024319818 h 1241"/>
                <a:gd name="T86" fmla="*/ 2147483647 w 1425"/>
                <a:gd name="T87" fmla="*/ 2147483647 h 1241"/>
                <a:gd name="T88" fmla="*/ 2147483647 w 1425"/>
                <a:gd name="T89" fmla="*/ 2147483647 h 1241"/>
                <a:gd name="T90" fmla="*/ 2147483647 w 1425"/>
                <a:gd name="T91" fmla="*/ 2147483647 h 1241"/>
                <a:gd name="T92" fmla="*/ 2147483647 w 1425"/>
                <a:gd name="T93" fmla="*/ 2147483647 h 1241"/>
                <a:gd name="T94" fmla="*/ 2147483647 w 1425"/>
                <a:gd name="T95" fmla="*/ 2147483647 h 1241"/>
                <a:gd name="T96" fmla="*/ 2147483647 w 1425"/>
                <a:gd name="T97" fmla="*/ 2147483647 h 1241"/>
                <a:gd name="T98" fmla="*/ 2147483647 w 1425"/>
                <a:gd name="T99" fmla="*/ 2147483647 h 1241"/>
                <a:gd name="T100" fmla="*/ 2147483647 w 1425"/>
                <a:gd name="T101" fmla="*/ 2147483647 h 1241"/>
                <a:gd name="T102" fmla="*/ 2147483647 w 1425"/>
                <a:gd name="T103" fmla="*/ 2147483647 h 1241"/>
                <a:gd name="T104" fmla="*/ 2147483647 w 1425"/>
                <a:gd name="T105" fmla="*/ 2147483647 h 1241"/>
                <a:gd name="T106" fmla="*/ 1754914740 w 1425"/>
                <a:gd name="T107" fmla="*/ 2147483647 h 1241"/>
                <a:gd name="T108" fmla="*/ 676490825 w 1425"/>
                <a:gd name="T109" fmla="*/ 2147483647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1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2147483647 w 1273"/>
                <a:gd name="T1" fmla="*/ 2147483647 h 1033"/>
                <a:gd name="T2" fmla="*/ 2147483647 w 1273"/>
                <a:gd name="T3" fmla="*/ 2147483647 h 1033"/>
                <a:gd name="T4" fmla="*/ 2147483647 w 1273"/>
                <a:gd name="T5" fmla="*/ 2147483647 h 1033"/>
                <a:gd name="T6" fmla="*/ 2147483647 w 1273"/>
                <a:gd name="T7" fmla="*/ 2147483647 h 1033"/>
                <a:gd name="T8" fmla="*/ 2147483647 w 1273"/>
                <a:gd name="T9" fmla="*/ 2147483647 h 1033"/>
                <a:gd name="T10" fmla="*/ 2147483647 w 1273"/>
                <a:gd name="T11" fmla="*/ 2147483647 h 1033"/>
                <a:gd name="T12" fmla="*/ 2147483647 w 1273"/>
                <a:gd name="T13" fmla="*/ 2147483647 h 1033"/>
                <a:gd name="T14" fmla="*/ 2147483647 w 1273"/>
                <a:gd name="T15" fmla="*/ 2147483647 h 1033"/>
                <a:gd name="T16" fmla="*/ 2147483647 w 1273"/>
                <a:gd name="T17" fmla="*/ 2147483647 h 1033"/>
                <a:gd name="T18" fmla="*/ 2147483647 w 1273"/>
                <a:gd name="T19" fmla="*/ 2147483647 h 1033"/>
                <a:gd name="T20" fmla="*/ 2147483647 w 1273"/>
                <a:gd name="T21" fmla="*/ 2147483647 h 1033"/>
                <a:gd name="T22" fmla="*/ 2147483647 w 1273"/>
                <a:gd name="T23" fmla="*/ 2147483647 h 1033"/>
                <a:gd name="T24" fmla="*/ 2147483647 w 1273"/>
                <a:gd name="T25" fmla="*/ 2147483647 h 1033"/>
                <a:gd name="T26" fmla="*/ 2147483647 w 1273"/>
                <a:gd name="T27" fmla="*/ 2147483647 h 1033"/>
                <a:gd name="T28" fmla="*/ 2147483647 w 1273"/>
                <a:gd name="T29" fmla="*/ 2147483647 h 1033"/>
                <a:gd name="T30" fmla="*/ 2147483647 w 1273"/>
                <a:gd name="T31" fmla="*/ 2147483647 h 1033"/>
                <a:gd name="T32" fmla="*/ 2147483647 w 1273"/>
                <a:gd name="T33" fmla="*/ 2147483647 h 1033"/>
                <a:gd name="T34" fmla="*/ 2147483647 w 1273"/>
                <a:gd name="T35" fmla="*/ 2147483647 h 1033"/>
                <a:gd name="T36" fmla="*/ 1928853653 w 1273"/>
                <a:gd name="T37" fmla="*/ 2147483647 h 1033"/>
                <a:gd name="T38" fmla="*/ 1526654457 w 1273"/>
                <a:gd name="T39" fmla="*/ 2147483647 h 1033"/>
                <a:gd name="T40" fmla="*/ 1079137965 w 1273"/>
                <a:gd name="T41" fmla="*/ 2147483647 h 1033"/>
                <a:gd name="T42" fmla="*/ 733587491 w 1273"/>
                <a:gd name="T43" fmla="*/ 2147483647 h 1033"/>
                <a:gd name="T44" fmla="*/ 390869452 w 1273"/>
                <a:gd name="T45" fmla="*/ 2147483647 h 1033"/>
                <a:gd name="T46" fmla="*/ 453181364 w 1273"/>
                <a:gd name="T47" fmla="*/ 2147483647 h 1033"/>
                <a:gd name="T48" fmla="*/ 286070999 w 1273"/>
                <a:gd name="T49" fmla="*/ 2147483647 h 1033"/>
                <a:gd name="T50" fmla="*/ 0 w 1273"/>
                <a:gd name="T51" fmla="*/ 2147483647 h 1033"/>
                <a:gd name="T52" fmla="*/ 223759087 w 1273"/>
                <a:gd name="T53" fmla="*/ 2147483647 h 1033"/>
                <a:gd name="T54" fmla="*/ 223759087 w 1273"/>
                <a:gd name="T55" fmla="*/ 2147483647 h 1033"/>
                <a:gd name="T56" fmla="*/ 169942801 w 1273"/>
                <a:gd name="T57" fmla="*/ 2147483647 h 1033"/>
                <a:gd name="T58" fmla="*/ 0 w 1273"/>
                <a:gd name="T59" fmla="*/ 2147483647 h 1033"/>
                <a:gd name="T60" fmla="*/ 625956601 w 1273"/>
                <a:gd name="T61" fmla="*/ 2147483647 h 1033"/>
                <a:gd name="T62" fmla="*/ 960177331 w 1273"/>
                <a:gd name="T63" fmla="*/ 2147483647 h 1033"/>
                <a:gd name="T64" fmla="*/ 1079137965 w 1273"/>
                <a:gd name="T65" fmla="*/ 2147483647 h 1033"/>
                <a:gd name="T66" fmla="*/ 1416191131 w 1273"/>
                <a:gd name="T67" fmla="*/ 2147483647 h 1033"/>
                <a:gd name="T68" fmla="*/ 2147483647 w 1273"/>
                <a:gd name="T69" fmla="*/ 2147483647 h 1033"/>
                <a:gd name="T70" fmla="*/ 2147483647 w 1273"/>
                <a:gd name="T71" fmla="*/ 2060237596 h 1033"/>
                <a:gd name="T72" fmla="*/ 2147483647 w 1273"/>
                <a:gd name="T73" fmla="*/ 1824532816 h 1033"/>
                <a:gd name="T74" fmla="*/ 2147483647 w 1273"/>
                <a:gd name="T75" fmla="*/ 1129057523 h 1033"/>
                <a:gd name="T76" fmla="*/ 2147483647 w 1273"/>
                <a:gd name="T77" fmla="*/ 966100626 h 1033"/>
                <a:gd name="T78" fmla="*/ 2147483647 w 1273"/>
                <a:gd name="T79" fmla="*/ 1088318299 h 1033"/>
                <a:gd name="T80" fmla="*/ 2147483647 w 1273"/>
                <a:gd name="T81" fmla="*/ 462680701 h 1033"/>
                <a:gd name="T82" fmla="*/ 2147483647 w 1273"/>
                <a:gd name="T83" fmla="*/ 622727409 h 1033"/>
                <a:gd name="T84" fmla="*/ 2147483647 w 1273"/>
                <a:gd name="T85" fmla="*/ 392841300 h 1033"/>
                <a:gd name="T86" fmla="*/ 2147483647 w 1273"/>
                <a:gd name="T87" fmla="*/ 192055368 h 1033"/>
                <a:gd name="T88" fmla="*/ 2147483647 w 1273"/>
                <a:gd name="T89" fmla="*/ 0 h 1033"/>
                <a:gd name="T90" fmla="*/ 2147483647 w 1273"/>
                <a:gd name="T91" fmla="*/ 78568260 h 1033"/>
                <a:gd name="T92" fmla="*/ 2147483647 w 1273"/>
                <a:gd name="T93" fmla="*/ 232794592 h 1033"/>
                <a:gd name="T94" fmla="*/ 2147483647 w 1273"/>
                <a:gd name="T95" fmla="*/ 541248961 h 1033"/>
                <a:gd name="T96" fmla="*/ 2147483647 w 1273"/>
                <a:gd name="T97" fmla="*/ 695475293 h 1033"/>
                <a:gd name="T98" fmla="*/ 2147483647 w 1273"/>
                <a:gd name="T99" fmla="*/ 1204715595 h 1033"/>
                <a:gd name="T100" fmla="*/ 2147483647 w 1273"/>
                <a:gd name="T101" fmla="*/ 1626657071 h 1033"/>
                <a:gd name="T102" fmla="*/ 2147483647 w 1273"/>
                <a:gd name="T103" fmla="*/ 1789613968 h 1033"/>
                <a:gd name="T104" fmla="*/ 2147483647 w 1273"/>
                <a:gd name="T105" fmla="*/ 2130076997 h 1033"/>
                <a:gd name="T106" fmla="*/ 2147483647 w 1273"/>
                <a:gd name="T107" fmla="*/ 2147483647 h 1033"/>
                <a:gd name="T108" fmla="*/ 2147483647 w 1273"/>
                <a:gd name="T109" fmla="*/ 21474836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2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151900449 w 129"/>
                <a:gd name="T1" fmla="*/ 1160635009 h 257"/>
                <a:gd name="T2" fmla="*/ 207137883 w 129"/>
                <a:gd name="T3" fmla="*/ 1245845493 h 257"/>
                <a:gd name="T4" fmla="*/ 359038332 w 129"/>
                <a:gd name="T5" fmla="*/ 1284043650 h 257"/>
                <a:gd name="T6" fmla="*/ 417036141 w 129"/>
                <a:gd name="T7" fmla="*/ 1122436851 h 257"/>
                <a:gd name="T8" fmla="*/ 671125344 w 129"/>
                <a:gd name="T9" fmla="*/ 925569951 h 257"/>
                <a:gd name="T10" fmla="*/ 671125344 w 129"/>
                <a:gd name="T11" fmla="*/ 640552797 h 257"/>
                <a:gd name="T12" fmla="*/ 773312435 w 129"/>
                <a:gd name="T13" fmla="*/ 481884054 h 257"/>
                <a:gd name="T14" fmla="*/ 828549869 w 129"/>
                <a:gd name="T15" fmla="*/ 358475413 h 257"/>
                <a:gd name="T16" fmla="*/ 726361115 w 129"/>
                <a:gd name="T17" fmla="*/ 282079098 h 257"/>
                <a:gd name="T18" fmla="*/ 671125344 w 129"/>
                <a:gd name="T19" fmla="*/ 0 h 257"/>
                <a:gd name="T20" fmla="*/ 417036141 w 129"/>
                <a:gd name="T21" fmla="*/ 120470585 h 257"/>
                <a:gd name="T22" fmla="*/ 314849050 w 129"/>
                <a:gd name="T23" fmla="*/ 120470585 h 257"/>
                <a:gd name="T24" fmla="*/ 359038332 w 129"/>
                <a:gd name="T25" fmla="*/ 202743012 h 257"/>
                <a:gd name="T26" fmla="*/ 151900449 w 129"/>
                <a:gd name="T27" fmla="*/ 358475413 h 257"/>
                <a:gd name="T28" fmla="*/ 151900449 w 129"/>
                <a:gd name="T29" fmla="*/ 561218426 h 257"/>
                <a:gd name="T30" fmla="*/ 0 w 129"/>
                <a:gd name="T31" fmla="*/ 678750955 h 257"/>
                <a:gd name="T32" fmla="*/ 49713358 w 129"/>
                <a:gd name="T33" fmla="*/ 840357753 h 257"/>
                <a:gd name="T34" fmla="*/ 104949129 w 129"/>
                <a:gd name="T35" fmla="*/ 1122436851 h 257"/>
                <a:gd name="T36" fmla="*/ 151900449 w 129"/>
                <a:gd name="T37" fmla="*/ 1160635009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45" name="矩形 3"/>
          <p:cNvSpPr>
            <a:spLocks noChangeArrowheads="1"/>
          </p:cNvSpPr>
          <p:nvPr/>
        </p:nvSpPr>
        <p:spPr bwMode="auto">
          <a:xfrm>
            <a:off x="4803150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业务分布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7446" name="文本框 37"/>
          <p:cNvSpPr>
            <a:spLocks noChangeArrowheads="1"/>
          </p:cNvSpPr>
          <p:nvPr/>
        </p:nvSpPr>
        <p:spPr bwMode="auto">
          <a:xfrm>
            <a:off x="668885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Business Distribution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7447" name="组合 81"/>
          <p:cNvGrpSpPr>
            <a:grpSpLocks/>
          </p:cNvGrpSpPr>
          <p:nvPr/>
        </p:nvGrpSpPr>
        <p:grpSpPr bwMode="auto">
          <a:xfrm>
            <a:off x="4257121" y="619125"/>
            <a:ext cx="263491" cy="393700"/>
            <a:chOff x="0" y="0"/>
            <a:chExt cx="213756" cy="427512"/>
          </a:xfrm>
        </p:grpSpPr>
        <p:sp>
          <p:nvSpPr>
            <p:cNvPr id="16429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0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7450" name="Chart 2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96" y="4973638"/>
            <a:ext cx="132062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46016" y="5410201"/>
            <a:ext cx="850789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sym typeface="Open Sans" pitchFamily="2" charset="0"/>
              </a:rPr>
              <a:t>55%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sym typeface="Open Sans" pitchFamily="2" charset="0"/>
            </a:endParaRPr>
          </a:p>
        </p:txBody>
      </p:sp>
      <p:pic>
        <p:nvPicPr>
          <p:cNvPr id="17452" name="Chart 2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41" y="4973638"/>
            <a:ext cx="132062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553961" y="5410201"/>
            <a:ext cx="84920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sym typeface="Open Sans" pitchFamily="2" charset="0"/>
              </a:rPr>
              <a:t>35%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sym typeface="Open Sans" pitchFamily="2" charset="0"/>
            </a:endParaRPr>
          </a:p>
        </p:txBody>
      </p:sp>
      <p:pic>
        <p:nvPicPr>
          <p:cNvPr id="17454" name="Chart 2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54" y="4973638"/>
            <a:ext cx="132062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914261" y="5410201"/>
            <a:ext cx="84920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sym typeface="Open Sans" pitchFamily="2" charset="0"/>
              </a:rPr>
              <a:t>21%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sym typeface="Open Sans" pitchFamily="2" charset="0"/>
            </a:endParaRPr>
          </a:p>
        </p:txBody>
      </p:sp>
      <p:pic>
        <p:nvPicPr>
          <p:cNvPr id="17456" name="Chart 2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89" y="4973638"/>
            <a:ext cx="132062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757109" y="5410201"/>
            <a:ext cx="84920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sym typeface="Open Sans" pitchFamily="2" charset="0"/>
              </a:rPr>
              <a:t>42%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sym typeface="Open Sans" pitchFamily="2" charset="0"/>
            </a:endParaRPr>
          </a:p>
        </p:txBody>
      </p:sp>
      <p:pic>
        <p:nvPicPr>
          <p:cNvPr id="17458" name="Chart 2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39" y="4973638"/>
            <a:ext cx="132062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488846" y="5410201"/>
            <a:ext cx="84920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sym typeface="Open Sans" pitchFamily="2" charset="0"/>
              </a:rPr>
              <a:t>94%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sym typeface="Open Sans" pitchFamily="2" charset="0"/>
            </a:endParaRPr>
          </a:p>
        </p:txBody>
      </p:sp>
      <p:pic>
        <p:nvPicPr>
          <p:cNvPr id="17460" name="Chart 2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03" y="4973638"/>
            <a:ext cx="132062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10018996" y="5410201"/>
            <a:ext cx="850789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sym typeface="Open Sans" pitchFamily="2" charset="0"/>
              </a:rPr>
              <a:t>89%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sym typeface="Open Sans" pitchFamily="2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295" y="2270126"/>
            <a:ext cx="117460" cy="119063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0931" y="3348039"/>
            <a:ext cx="117460" cy="117475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6636" y="3757614"/>
            <a:ext cx="117460" cy="117475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6791" y="3395663"/>
            <a:ext cx="119048" cy="119062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6470" y="2773363"/>
            <a:ext cx="119048" cy="119062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0277" y="3676651"/>
            <a:ext cx="117460" cy="119063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987291" y="2330450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291" y="2330450"/>
            <a:ext cx="2573003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3553950" y="3400426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3951" y="3406775"/>
            <a:ext cx="726980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5336480" y="3816351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4894" y="3816350"/>
            <a:ext cx="731742" cy="0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7179328" y="3454401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5839" y="3454400"/>
            <a:ext cx="463490" cy="1588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2653" y="2832101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5518" y="2832100"/>
            <a:ext cx="1457135" cy="1588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10428517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7736" y="3736975"/>
            <a:ext cx="2450781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0" name="TextBox 159"/>
          <p:cNvSpPr>
            <a:spLocks noChangeArrowheads="1"/>
          </p:cNvSpPr>
          <p:nvPr/>
        </p:nvSpPr>
        <p:spPr bwMode="auto">
          <a:xfrm>
            <a:off x="1347612" y="6111876"/>
            <a:ext cx="126189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1" name="TextBox 159"/>
          <p:cNvSpPr>
            <a:spLocks noChangeArrowheads="1"/>
          </p:cNvSpPr>
          <p:nvPr/>
        </p:nvSpPr>
        <p:spPr bwMode="auto">
          <a:xfrm>
            <a:off x="2923795" y="6111876"/>
            <a:ext cx="12603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2" name="TextBox 159"/>
          <p:cNvSpPr>
            <a:spLocks noChangeArrowheads="1"/>
          </p:cNvSpPr>
          <p:nvPr/>
        </p:nvSpPr>
        <p:spPr bwMode="auto">
          <a:xfrm>
            <a:off x="4701563" y="6111876"/>
            <a:ext cx="126189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3" name="TextBox 159"/>
          <p:cNvSpPr>
            <a:spLocks noChangeArrowheads="1"/>
          </p:cNvSpPr>
          <p:nvPr/>
        </p:nvSpPr>
        <p:spPr bwMode="auto">
          <a:xfrm>
            <a:off x="6549173" y="6111876"/>
            <a:ext cx="12603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4" name="TextBox 159"/>
          <p:cNvSpPr>
            <a:spLocks noChangeArrowheads="1"/>
          </p:cNvSpPr>
          <p:nvPr/>
        </p:nvSpPr>
        <p:spPr bwMode="auto">
          <a:xfrm>
            <a:off x="8282497" y="6111876"/>
            <a:ext cx="12603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5" name="TextBox 159"/>
          <p:cNvSpPr>
            <a:spLocks noChangeArrowheads="1"/>
          </p:cNvSpPr>
          <p:nvPr/>
        </p:nvSpPr>
        <p:spPr bwMode="auto">
          <a:xfrm>
            <a:off x="9812648" y="6111876"/>
            <a:ext cx="126189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</p:spTree>
    <p:extLst>
      <p:ext uri="{BB962C8B-B14F-4D97-AF65-F5344CB8AC3E}">
        <p14:creationId xmlns:p14="http://schemas.microsoft.com/office/powerpoint/2010/main" val="1637244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4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4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35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35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4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35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4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8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35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3" dur="4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bldLvl="0" autoUpdateAnimBg="0"/>
      <p:bldP spid="17446" grpId="0" bldLvl="0" autoUpdateAnimBg="0"/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  <p:bldP spid="17480" grpId="0" bldLvl="0" autoUpdateAnimBg="0"/>
      <p:bldP spid="17481" grpId="0" bldLvl="0" autoUpdateAnimBg="0"/>
      <p:bldP spid="17482" grpId="0" bldLvl="0" autoUpdateAnimBg="0"/>
      <p:bldP spid="17483" grpId="0" bldLvl="0" autoUpdateAnimBg="0"/>
      <p:bldP spid="17484" grpId="0" bldLvl="0" autoUpdateAnimBg="0"/>
      <p:bldP spid="1748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6CD61-5AD4-49DB-9232-50531E3F3EB5}" type="slidenum">
              <a:rPr lang="zh-CN" altLang="en-US"/>
              <a:pPr>
                <a:defRPr/>
              </a:pPr>
              <a:t>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931737" y="2346326"/>
            <a:ext cx="8495194" cy="4016375"/>
            <a:chOff x="0" y="0"/>
            <a:chExt cx="3394" cy="1685"/>
          </a:xfrm>
        </p:grpSpPr>
        <p:sp>
          <p:nvSpPr>
            <p:cNvPr id="17495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6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8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0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1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2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3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7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8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2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3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4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5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6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7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8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9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0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1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2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3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4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5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6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7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8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9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0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1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2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3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4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5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6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7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8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9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0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1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2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3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4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5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6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7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8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9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0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1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2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3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4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5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6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7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8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9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0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1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2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3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4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5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6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09" name="组合 54"/>
          <p:cNvGrpSpPr>
            <a:grpSpLocks/>
          </p:cNvGrpSpPr>
          <p:nvPr/>
        </p:nvGrpSpPr>
        <p:grpSpPr bwMode="auto">
          <a:xfrm>
            <a:off x="3650775" y="4610101"/>
            <a:ext cx="171428" cy="269875"/>
            <a:chOff x="0" y="0"/>
            <a:chExt cx="474034" cy="743490"/>
          </a:xfrm>
        </p:grpSpPr>
        <p:grpSp>
          <p:nvGrpSpPr>
            <p:cNvPr id="17491" name="组合 5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93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94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92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352375" y="1403351"/>
            <a:ext cx="952217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4803150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业务分布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668885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Business Distribution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8517" name="组合 81"/>
          <p:cNvGrpSpPr>
            <a:grpSpLocks/>
          </p:cNvGrpSpPr>
          <p:nvPr/>
        </p:nvGrpSpPr>
        <p:grpSpPr bwMode="auto">
          <a:xfrm>
            <a:off x="4257121" y="619125"/>
            <a:ext cx="263491" cy="393700"/>
            <a:chOff x="0" y="0"/>
            <a:chExt cx="213756" cy="427512"/>
          </a:xfrm>
        </p:grpSpPr>
        <p:sp>
          <p:nvSpPr>
            <p:cNvPr id="17489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0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20" name="组合 75"/>
          <p:cNvGrpSpPr>
            <a:grpSpLocks/>
          </p:cNvGrpSpPr>
          <p:nvPr/>
        </p:nvGrpSpPr>
        <p:grpSpPr bwMode="auto">
          <a:xfrm>
            <a:off x="3980932" y="5094289"/>
            <a:ext cx="171428" cy="269875"/>
            <a:chOff x="0" y="0"/>
            <a:chExt cx="474034" cy="743490"/>
          </a:xfrm>
        </p:grpSpPr>
        <p:grpSp>
          <p:nvGrpSpPr>
            <p:cNvPr id="17485" name="组合 77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87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88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86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25" name="组合 84"/>
          <p:cNvGrpSpPr>
            <a:grpSpLocks/>
          </p:cNvGrpSpPr>
          <p:nvPr/>
        </p:nvGrpSpPr>
        <p:grpSpPr bwMode="auto">
          <a:xfrm>
            <a:off x="2846017" y="2630489"/>
            <a:ext cx="171428" cy="268287"/>
            <a:chOff x="0" y="0"/>
            <a:chExt cx="474034" cy="743490"/>
          </a:xfrm>
        </p:grpSpPr>
        <p:grpSp>
          <p:nvGrpSpPr>
            <p:cNvPr id="17481" name="组合 8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83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84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82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30" name="组合 89"/>
          <p:cNvGrpSpPr>
            <a:grpSpLocks/>
          </p:cNvGrpSpPr>
          <p:nvPr/>
        </p:nvGrpSpPr>
        <p:grpSpPr bwMode="auto">
          <a:xfrm>
            <a:off x="3787282" y="4648201"/>
            <a:ext cx="171428" cy="269875"/>
            <a:chOff x="0" y="0"/>
            <a:chExt cx="474034" cy="743490"/>
          </a:xfrm>
        </p:grpSpPr>
        <p:grpSp>
          <p:nvGrpSpPr>
            <p:cNvPr id="17477" name="组合 9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79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80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78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35" name="组合 94"/>
          <p:cNvGrpSpPr>
            <a:grpSpLocks/>
          </p:cNvGrpSpPr>
          <p:nvPr/>
        </p:nvGrpSpPr>
        <p:grpSpPr bwMode="auto">
          <a:xfrm>
            <a:off x="8234878" y="3581400"/>
            <a:ext cx="171428" cy="268288"/>
            <a:chOff x="0" y="0"/>
            <a:chExt cx="474034" cy="743490"/>
          </a:xfrm>
        </p:grpSpPr>
        <p:grpSp>
          <p:nvGrpSpPr>
            <p:cNvPr id="17473" name="组合 9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75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76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74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40" name="组合 99"/>
          <p:cNvGrpSpPr>
            <a:grpSpLocks/>
          </p:cNvGrpSpPr>
          <p:nvPr/>
        </p:nvGrpSpPr>
        <p:grpSpPr bwMode="auto">
          <a:xfrm>
            <a:off x="8371385" y="3617914"/>
            <a:ext cx="171428" cy="268287"/>
            <a:chOff x="0" y="0"/>
            <a:chExt cx="474034" cy="743490"/>
          </a:xfrm>
        </p:grpSpPr>
        <p:grpSp>
          <p:nvGrpSpPr>
            <p:cNvPr id="17469" name="组合 10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71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72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70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45" name="组合 104"/>
          <p:cNvGrpSpPr>
            <a:grpSpLocks/>
          </p:cNvGrpSpPr>
          <p:nvPr/>
        </p:nvGrpSpPr>
        <p:grpSpPr bwMode="auto">
          <a:xfrm>
            <a:off x="8520591" y="2847975"/>
            <a:ext cx="171428" cy="268288"/>
            <a:chOff x="0" y="0"/>
            <a:chExt cx="474034" cy="743490"/>
          </a:xfrm>
        </p:grpSpPr>
        <p:grpSp>
          <p:nvGrpSpPr>
            <p:cNvPr id="17465" name="组合 10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67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8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66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50" name="组合 109"/>
          <p:cNvGrpSpPr>
            <a:grpSpLocks/>
          </p:cNvGrpSpPr>
          <p:nvPr/>
        </p:nvGrpSpPr>
        <p:grpSpPr bwMode="auto">
          <a:xfrm>
            <a:off x="7398375" y="3554414"/>
            <a:ext cx="171428" cy="269875"/>
            <a:chOff x="0" y="0"/>
            <a:chExt cx="474034" cy="743490"/>
          </a:xfrm>
        </p:grpSpPr>
        <p:grpSp>
          <p:nvGrpSpPr>
            <p:cNvPr id="17461" name="组合 11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63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4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62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55" name="组合 114"/>
          <p:cNvGrpSpPr>
            <a:grpSpLocks/>
          </p:cNvGrpSpPr>
          <p:nvPr/>
        </p:nvGrpSpPr>
        <p:grpSpPr bwMode="auto">
          <a:xfrm>
            <a:off x="7560279" y="3497264"/>
            <a:ext cx="171428" cy="269875"/>
            <a:chOff x="0" y="0"/>
            <a:chExt cx="474034" cy="743490"/>
          </a:xfrm>
        </p:grpSpPr>
        <p:grpSp>
          <p:nvGrpSpPr>
            <p:cNvPr id="17457" name="组合 11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59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0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58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60" name="组合 119"/>
          <p:cNvGrpSpPr>
            <a:grpSpLocks/>
          </p:cNvGrpSpPr>
          <p:nvPr/>
        </p:nvGrpSpPr>
        <p:grpSpPr bwMode="auto">
          <a:xfrm>
            <a:off x="8493607" y="3994150"/>
            <a:ext cx="171428" cy="269875"/>
            <a:chOff x="0" y="0"/>
            <a:chExt cx="474034" cy="743490"/>
          </a:xfrm>
        </p:grpSpPr>
        <p:grpSp>
          <p:nvGrpSpPr>
            <p:cNvPr id="17453" name="组合 12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55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56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54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65" name="组合 124"/>
          <p:cNvGrpSpPr>
            <a:grpSpLocks/>
          </p:cNvGrpSpPr>
          <p:nvPr/>
        </p:nvGrpSpPr>
        <p:grpSpPr bwMode="auto">
          <a:xfrm>
            <a:off x="6701552" y="3592513"/>
            <a:ext cx="171428" cy="268287"/>
            <a:chOff x="0" y="0"/>
            <a:chExt cx="474034" cy="743490"/>
          </a:xfrm>
        </p:grpSpPr>
        <p:grpSp>
          <p:nvGrpSpPr>
            <p:cNvPr id="17449" name="组合 12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51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52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50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70" name="组合 129"/>
          <p:cNvGrpSpPr>
            <a:grpSpLocks/>
          </p:cNvGrpSpPr>
          <p:nvPr/>
        </p:nvGrpSpPr>
        <p:grpSpPr bwMode="auto">
          <a:xfrm>
            <a:off x="6817425" y="3676651"/>
            <a:ext cx="171428" cy="269875"/>
            <a:chOff x="0" y="0"/>
            <a:chExt cx="474034" cy="743490"/>
          </a:xfrm>
        </p:grpSpPr>
        <p:grpSp>
          <p:nvGrpSpPr>
            <p:cNvPr id="17445" name="组合 13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47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8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46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75" name="组合 134"/>
          <p:cNvGrpSpPr>
            <a:grpSpLocks/>
          </p:cNvGrpSpPr>
          <p:nvPr/>
        </p:nvGrpSpPr>
        <p:grpSpPr bwMode="auto">
          <a:xfrm>
            <a:off x="6758695" y="2832100"/>
            <a:ext cx="171428" cy="268288"/>
            <a:chOff x="0" y="0"/>
            <a:chExt cx="474034" cy="743490"/>
          </a:xfrm>
        </p:grpSpPr>
        <p:grpSp>
          <p:nvGrpSpPr>
            <p:cNvPr id="17441" name="组合 13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43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42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80" name="组合 139"/>
          <p:cNvGrpSpPr>
            <a:grpSpLocks/>
          </p:cNvGrpSpPr>
          <p:nvPr/>
        </p:nvGrpSpPr>
        <p:grpSpPr bwMode="auto">
          <a:xfrm>
            <a:off x="6130127" y="3048001"/>
            <a:ext cx="171428" cy="269875"/>
            <a:chOff x="0" y="0"/>
            <a:chExt cx="474034" cy="743490"/>
          </a:xfrm>
        </p:grpSpPr>
        <p:grpSp>
          <p:nvGrpSpPr>
            <p:cNvPr id="17437" name="组合 14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39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38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585" name="组合 144"/>
          <p:cNvGrpSpPr>
            <a:grpSpLocks/>
          </p:cNvGrpSpPr>
          <p:nvPr/>
        </p:nvGrpSpPr>
        <p:grpSpPr bwMode="auto">
          <a:xfrm>
            <a:off x="9492014" y="5262564"/>
            <a:ext cx="171428" cy="268287"/>
            <a:chOff x="0" y="0"/>
            <a:chExt cx="474034" cy="743490"/>
          </a:xfrm>
        </p:grpSpPr>
        <p:grpSp>
          <p:nvGrpSpPr>
            <p:cNvPr id="17433" name="组合 14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7435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36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7434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1006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18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1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" grpId="0" bldLvl="0" autoUpdateAnimBg="0"/>
      <p:bldP spid="18515" grpId="0" bldLvl="0" autoUpdateAnimBg="0"/>
      <p:bldP spid="1851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32CD9-85F0-4199-9967-98055FEDC792}" type="slidenum">
              <a:rPr lang="zh-CN" altLang="en-US"/>
              <a:pPr>
                <a:defRPr/>
              </a:pPr>
              <a:t>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43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4803150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成就分享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9461" name="文本框 37"/>
          <p:cNvSpPr>
            <a:spLocks noChangeArrowheads="1"/>
          </p:cNvSpPr>
          <p:nvPr/>
        </p:nvSpPr>
        <p:spPr bwMode="auto">
          <a:xfrm>
            <a:off x="668885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Achievement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9462" name="组合 81"/>
          <p:cNvGrpSpPr>
            <a:grpSpLocks/>
          </p:cNvGrpSpPr>
          <p:nvPr/>
        </p:nvGrpSpPr>
        <p:grpSpPr bwMode="auto">
          <a:xfrm>
            <a:off x="4257121" y="619125"/>
            <a:ext cx="263491" cy="393700"/>
            <a:chOff x="0" y="0"/>
            <a:chExt cx="213756" cy="427512"/>
          </a:xfrm>
        </p:grpSpPr>
        <p:sp>
          <p:nvSpPr>
            <p:cNvPr id="18454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" name="六边形 33"/>
          <p:cNvSpPr>
            <a:spLocks noChangeArrowheads="1"/>
          </p:cNvSpPr>
          <p:nvPr/>
        </p:nvSpPr>
        <p:spPr bwMode="auto">
          <a:xfrm>
            <a:off x="4765055" y="1346200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稳重</a:t>
            </a:r>
            <a:endParaRPr lang="zh-CN" altLang="en-US"/>
          </a:p>
        </p:txBody>
      </p:sp>
      <p:sp>
        <p:nvSpPr>
          <p:cNvPr id="19466" name="六边形 34"/>
          <p:cNvSpPr>
            <a:spLocks noChangeArrowheads="1"/>
          </p:cNvSpPr>
          <p:nvPr/>
        </p:nvSpPr>
        <p:spPr bwMode="auto">
          <a:xfrm>
            <a:off x="6225365" y="2165350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专业</a:t>
            </a:r>
            <a:endParaRPr lang="zh-CN" altLang="en-US"/>
          </a:p>
        </p:txBody>
      </p:sp>
      <p:sp>
        <p:nvSpPr>
          <p:cNvPr id="19467" name="六边形 35"/>
          <p:cNvSpPr>
            <a:spLocks noChangeArrowheads="1"/>
          </p:cNvSpPr>
          <p:nvPr/>
        </p:nvSpPr>
        <p:spPr bwMode="auto">
          <a:xfrm>
            <a:off x="4765055" y="2962275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68" name="六边形 36"/>
          <p:cNvSpPr>
            <a:spLocks noChangeArrowheads="1"/>
          </p:cNvSpPr>
          <p:nvPr/>
        </p:nvSpPr>
        <p:spPr bwMode="auto">
          <a:xfrm>
            <a:off x="7684088" y="2984500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69" name="六边形 37"/>
          <p:cNvSpPr>
            <a:spLocks noChangeArrowheads="1"/>
          </p:cNvSpPr>
          <p:nvPr/>
        </p:nvSpPr>
        <p:spPr bwMode="auto">
          <a:xfrm>
            <a:off x="6228539" y="3770314"/>
            <a:ext cx="1723801" cy="1487487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服务</a:t>
            </a:r>
            <a:endParaRPr lang="zh-CN" altLang="en-US"/>
          </a:p>
        </p:txBody>
      </p:sp>
      <p:sp>
        <p:nvSpPr>
          <p:cNvPr id="19470" name="六边形 38"/>
          <p:cNvSpPr>
            <a:spLocks noChangeArrowheads="1"/>
          </p:cNvSpPr>
          <p:nvPr/>
        </p:nvSpPr>
        <p:spPr bwMode="auto">
          <a:xfrm>
            <a:off x="9144398" y="2168525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合作</a:t>
            </a:r>
            <a:endParaRPr lang="zh-CN" altLang="en-US"/>
          </a:p>
        </p:txBody>
      </p:sp>
      <p:sp>
        <p:nvSpPr>
          <p:cNvPr id="19471" name="六边形 39"/>
          <p:cNvSpPr>
            <a:spLocks noChangeArrowheads="1"/>
          </p:cNvSpPr>
          <p:nvPr/>
        </p:nvSpPr>
        <p:spPr bwMode="auto">
          <a:xfrm>
            <a:off x="3304745" y="2168525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72" name="六边形 40"/>
          <p:cNvSpPr>
            <a:spLocks noChangeArrowheads="1"/>
          </p:cNvSpPr>
          <p:nvPr/>
        </p:nvSpPr>
        <p:spPr bwMode="auto">
          <a:xfrm>
            <a:off x="7684088" y="4578350"/>
            <a:ext cx="1723801" cy="1487488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独到</a:t>
            </a:r>
            <a:endParaRPr lang="zh-CN" altLang="en-US"/>
          </a:p>
        </p:txBody>
      </p:sp>
      <p:sp>
        <p:nvSpPr>
          <p:cNvPr id="19473" name="六边形 41"/>
          <p:cNvSpPr>
            <a:spLocks noChangeArrowheads="1"/>
          </p:cNvSpPr>
          <p:nvPr/>
        </p:nvSpPr>
        <p:spPr bwMode="auto">
          <a:xfrm>
            <a:off x="9144398" y="3759200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创新</a:t>
            </a:r>
            <a:endParaRPr lang="zh-CN" altLang="en-US"/>
          </a:p>
        </p:txBody>
      </p:sp>
      <p:sp>
        <p:nvSpPr>
          <p:cNvPr id="19474" name="六边形 42"/>
          <p:cNvSpPr>
            <a:spLocks noChangeArrowheads="1"/>
          </p:cNvSpPr>
          <p:nvPr/>
        </p:nvSpPr>
        <p:spPr bwMode="auto">
          <a:xfrm>
            <a:off x="3304745" y="3759200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远见</a:t>
            </a:r>
            <a:endParaRPr lang="zh-CN" altLang="en-US"/>
          </a:p>
        </p:txBody>
      </p:sp>
      <p:sp>
        <p:nvSpPr>
          <p:cNvPr id="19475" name="六边形 43"/>
          <p:cNvSpPr>
            <a:spLocks noChangeArrowheads="1"/>
          </p:cNvSpPr>
          <p:nvPr/>
        </p:nvSpPr>
        <p:spPr bwMode="auto">
          <a:xfrm>
            <a:off x="1844435" y="2984500"/>
            <a:ext cx="1723801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目标</a:t>
            </a:r>
            <a:endParaRPr lang="zh-CN" altLang="en-US"/>
          </a:p>
        </p:txBody>
      </p:sp>
      <p:sp>
        <p:nvSpPr>
          <p:cNvPr id="19476" name="TextBox 39"/>
          <p:cNvSpPr>
            <a:spLocks noChangeArrowheads="1"/>
          </p:cNvSpPr>
          <p:nvPr/>
        </p:nvSpPr>
        <p:spPr bwMode="auto">
          <a:xfrm flipH="1">
            <a:off x="1222216" y="4854575"/>
            <a:ext cx="2787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点击添加标题</a:t>
            </a:r>
            <a:endParaRPr lang="zh-CN" altLang="en-US"/>
          </a:p>
        </p:txBody>
      </p:sp>
      <p:sp>
        <p:nvSpPr>
          <p:cNvPr id="19477" name="TextBox 40"/>
          <p:cNvSpPr>
            <a:spLocks noChangeArrowheads="1"/>
          </p:cNvSpPr>
          <p:nvPr/>
        </p:nvSpPr>
        <p:spPr bwMode="auto">
          <a:xfrm>
            <a:off x="1222216" y="5481638"/>
            <a:ext cx="3580934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478" name="六边形 46"/>
          <p:cNvSpPr>
            <a:spLocks noChangeArrowheads="1"/>
          </p:cNvSpPr>
          <p:nvPr/>
        </p:nvSpPr>
        <p:spPr bwMode="auto">
          <a:xfrm>
            <a:off x="4765055" y="4578350"/>
            <a:ext cx="1723801" cy="1487488"/>
          </a:xfrm>
          <a:prstGeom prst="hexagon">
            <a:avLst>
              <a:gd name="adj" fmla="val 24983"/>
              <a:gd name="vf" fmla="val 115470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018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>
                                      <p:cBhvr>
                                        <p:cTn id="23" dur="3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>
                                      <p:cBhvr>
                                        <p:cTn id="32" dur="300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41" dur="300" tmFilter="0, 0; .2, .5; .8, .5; 1, 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>
                                      <p:cBhvr>
                                        <p:cTn id="50" dur="3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59" dur="3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>
                                      <p:cBhvr>
                                        <p:cTn id="68" dur="300" tmFilter="0, 0; .2, .5; .8, .5; 1, 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19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>
                                      <p:cBhvr>
                                        <p:cTn id="77" dur="300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86" dur="300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95" dur="300" tmFilter="0, 0; .2, .5; .8, .5; 1, 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19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>
                                      <p:cBhvr>
                                        <p:cTn id="104" dur="300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>
                                      <p:cBhvr>
                                        <p:cTn id="113" dur="300" tmFilter="0, 0; .2, .5; .8, .5; 1, 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19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>
                                      <p:cBhvr>
                                        <p:cTn id="122" dur="3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1" dur="1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utoUpdateAnimBg="0"/>
      <p:bldP spid="19461" grpId="0" bldLvl="0" autoUpdateAnimBg="0"/>
      <p:bldP spid="19465" grpId="0" bldLvl="0" animBg="1" autoUpdateAnimBg="0"/>
      <p:bldP spid="19465" grpId="1" bldLvl="0" animBg="1" autoUpdateAnimBg="0"/>
      <p:bldP spid="19466" grpId="0" bldLvl="0" animBg="1" autoUpdateAnimBg="0"/>
      <p:bldP spid="19466" grpId="1" bldLvl="0" animBg="1" autoUpdateAnimBg="0"/>
      <p:bldP spid="19467" grpId="0" bldLvl="0" animBg="1" autoUpdateAnimBg="0"/>
      <p:bldP spid="19467" grpId="1" bldLvl="0" animBg="1" autoUpdateAnimBg="0"/>
      <p:bldP spid="19468" grpId="0" bldLvl="0" animBg="1" autoUpdateAnimBg="0"/>
      <p:bldP spid="19468" grpId="1" bldLvl="0" animBg="1" autoUpdateAnimBg="0"/>
      <p:bldP spid="19469" grpId="0" bldLvl="0" animBg="1" autoUpdateAnimBg="0"/>
      <p:bldP spid="19469" grpId="1" bldLvl="0" animBg="1" autoUpdateAnimBg="0"/>
      <p:bldP spid="19470" grpId="0" bldLvl="0" animBg="1" autoUpdateAnimBg="0"/>
      <p:bldP spid="19470" grpId="1" bldLvl="0" animBg="1" autoUpdateAnimBg="0"/>
      <p:bldP spid="19471" grpId="0" bldLvl="0" animBg="1" autoUpdateAnimBg="0"/>
      <p:bldP spid="19471" grpId="1" bldLvl="0" animBg="1" autoUpdateAnimBg="0"/>
      <p:bldP spid="19472" grpId="0" bldLvl="0" animBg="1" autoUpdateAnimBg="0"/>
      <p:bldP spid="19472" grpId="1" bldLvl="0" animBg="1" autoUpdateAnimBg="0"/>
      <p:bldP spid="19473" grpId="0" bldLvl="0" animBg="1" autoUpdateAnimBg="0"/>
      <p:bldP spid="19473" grpId="1" bldLvl="0" animBg="1" autoUpdateAnimBg="0"/>
      <p:bldP spid="19474" grpId="0" bldLvl="0" animBg="1" autoUpdateAnimBg="0"/>
      <p:bldP spid="19474" grpId="1" bldLvl="0" animBg="1" autoUpdateAnimBg="0"/>
      <p:bldP spid="19475" grpId="0" bldLvl="0" animBg="1" autoUpdateAnimBg="0"/>
      <p:bldP spid="19475" grpId="1" bldLvl="0" animBg="1" autoUpdateAnimBg="0"/>
      <p:bldP spid="19476" grpId="0" bldLvl="0" autoUpdateAnimBg="0"/>
      <p:bldP spid="19477" grpId="0" bldLvl="0" autoUpdateAnimBg="0"/>
      <p:bldP spid="19478" grpId="0" bldLvl="0" animBg="1" autoUpdateAnimBg="0"/>
      <p:bldP spid="19478" grpId="1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81517-D7F3-47D3-B70C-C74B4C918DEB}" type="slidenum">
              <a:rPr lang="zh-CN" altLang="en-US"/>
              <a:pPr>
                <a:defRPr/>
              </a:pPr>
              <a:t>18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82" name="TextBox 18"/>
          <p:cNvSpPr>
            <a:spLocks noChangeArrowheads="1"/>
          </p:cNvSpPr>
          <p:nvPr/>
        </p:nvSpPr>
        <p:spPr bwMode="auto">
          <a:xfrm>
            <a:off x="4607913" y="2981326"/>
            <a:ext cx="297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zh-CN" sz="2400">
                <a:solidFill>
                  <a:srgbClr val="A5A5A5"/>
                </a:solidFill>
                <a:ea typeface="Dotum" pitchFamily="34" charset="-127"/>
                <a:sym typeface="Arial" pitchFamily="34" charset="0"/>
              </a:rPr>
              <a:t>PART  02</a:t>
            </a:r>
            <a:endParaRPr lang="zh-CN" altLang="en-US" sz="2400">
              <a:solidFill>
                <a:srgbClr val="A5A5A5"/>
              </a:solidFill>
              <a:ea typeface="Dotum" pitchFamily="34" charset="-127"/>
              <a:sym typeface="Arial" pitchFamily="34" charset="0"/>
            </a:endParaRPr>
          </a:p>
        </p:txBody>
      </p:sp>
      <p:sp>
        <p:nvSpPr>
          <p:cNvPr id="20483" name="文本框 8"/>
          <p:cNvSpPr>
            <a:spLocks noChangeArrowheads="1"/>
          </p:cNvSpPr>
          <p:nvPr/>
        </p:nvSpPr>
        <p:spPr bwMode="auto">
          <a:xfrm>
            <a:off x="4188868" y="3387725"/>
            <a:ext cx="381267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企业文化</a:t>
            </a:r>
          </a:p>
        </p:txBody>
      </p:sp>
      <p:sp>
        <p:nvSpPr>
          <p:cNvPr id="20484" name="直接连接符 4"/>
          <p:cNvSpPr>
            <a:spLocks noChangeShapeType="1"/>
          </p:cNvSpPr>
          <p:nvPr/>
        </p:nvSpPr>
        <p:spPr bwMode="auto">
          <a:xfrm>
            <a:off x="4785690" y="4391025"/>
            <a:ext cx="2620621" cy="0"/>
          </a:xfrm>
          <a:prstGeom prst="line">
            <a:avLst/>
          </a:prstGeom>
          <a:noFill/>
          <a:ln w="190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Freeform 168"/>
          <p:cNvSpPr>
            <a:spLocks noChangeAspect="1" noEditPoints="1" noChangeArrowheads="1"/>
          </p:cNvSpPr>
          <p:nvPr/>
        </p:nvSpPr>
        <p:spPr bwMode="auto">
          <a:xfrm>
            <a:off x="5399972" y="1549400"/>
            <a:ext cx="1414279" cy="1289050"/>
          </a:xfrm>
          <a:custGeom>
            <a:avLst/>
            <a:gdLst>
              <a:gd name="T0" fmla="*/ 905707744 w 94"/>
              <a:gd name="T1" fmla="*/ 2147483647 h 81"/>
              <a:gd name="T2" fmla="*/ 2147483647 w 94"/>
              <a:gd name="T3" fmla="*/ 2147483647 h 81"/>
              <a:gd name="T4" fmla="*/ 2147483647 w 94"/>
              <a:gd name="T5" fmla="*/ 2147483647 h 81"/>
              <a:gd name="T6" fmla="*/ 2147483647 w 94"/>
              <a:gd name="T7" fmla="*/ 0 h 81"/>
              <a:gd name="T8" fmla="*/ 2147483647 w 94"/>
              <a:gd name="T9" fmla="*/ 2147483647 h 81"/>
              <a:gd name="T10" fmla="*/ 2147483647 w 94"/>
              <a:gd name="T11" fmla="*/ 2147483647 h 81"/>
              <a:gd name="T12" fmla="*/ 2147483647 w 94"/>
              <a:gd name="T13" fmla="*/ 2147483647 h 81"/>
              <a:gd name="T14" fmla="*/ 2147483647 w 94"/>
              <a:gd name="T15" fmla="*/ 2147483647 h 81"/>
              <a:gd name="T16" fmla="*/ 2147483647 w 94"/>
              <a:gd name="T17" fmla="*/ 2147483647 h 81"/>
              <a:gd name="T18" fmla="*/ 2147483647 w 94"/>
              <a:gd name="T19" fmla="*/ 2147483647 h 81"/>
              <a:gd name="T20" fmla="*/ 2147483647 w 94"/>
              <a:gd name="T21" fmla="*/ 2147483647 h 81"/>
              <a:gd name="T22" fmla="*/ 2147483647 w 94"/>
              <a:gd name="T23" fmla="*/ 2147483647 h 81"/>
              <a:gd name="T24" fmla="*/ 2147483647 w 94"/>
              <a:gd name="T25" fmla="*/ 2147483647 h 81"/>
              <a:gd name="T26" fmla="*/ 2147483647 w 94"/>
              <a:gd name="T27" fmla="*/ 2147483647 h 81"/>
              <a:gd name="T28" fmla="*/ 2147483647 w 94"/>
              <a:gd name="T29" fmla="*/ 2147483647 h 81"/>
              <a:gd name="T30" fmla="*/ 905707744 w 94"/>
              <a:gd name="T31" fmla="*/ 2147483647 h 81"/>
              <a:gd name="T32" fmla="*/ 905707744 w 94"/>
              <a:gd name="T33" fmla="*/ 2147483647 h 81"/>
              <a:gd name="T34" fmla="*/ 2147483647 w 94"/>
              <a:gd name="T35" fmla="*/ 2147483647 h 81"/>
              <a:gd name="T36" fmla="*/ 2147483647 w 94"/>
              <a:gd name="T37" fmla="*/ 2147483647 h 81"/>
              <a:gd name="T38" fmla="*/ 2147483647 w 94"/>
              <a:gd name="T39" fmla="*/ 2147483647 h 81"/>
              <a:gd name="T40" fmla="*/ 2147483647 w 94"/>
              <a:gd name="T41" fmla="*/ 2147483647 h 81"/>
              <a:gd name="T42" fmla="*/ 2147483647 w 94"/>
              <a:gd name="T43" fmla="*/ 2147483647 h 81"/>
              <a:gd name="T44" fmla="*/ 2147483647 w 94"/>
              <a:gd name="T45" fmla="*/ 0 h 81"/>
              <a:gd name="T46" fmla="*/ 2147483647 w 94"/>
              <a:gd name="T47" fmla="*/ 0 h 81"/>
              <a:gd name="T48" fmla="*/ 2147483647 w 94"/>
              <a:gd name="T49" fmla="*/ 2147483647 h 81"/>
              <a:gd name="T50" fmla="*/ 2147483647 w 94"/>
              <a:gd name="T51" fmla="*/ 2147483647 h 81"/>
              <a:gd name="T52" fmla="*/ 2147483647 w 94"/>
              <a:gd name="T53" fmla="*/ 2147483647 h 81"/>
              <a:gd name="T54" fmla="*/ 2147483647 w 94"/>
              <a:gd name="T55" fmla="*/ 2147483647 h 81"/>
              <a:gd name="T56" fmla="*/ 2147483647 w 94"/>
              <a:gd name="T57" fmla="*/ 2147483647 h 81"/>
              <a:gd name="T58" fmla="*/ 2147483647 w 94"/>
              <a:gd name="T59" fmla="*/ 2147483647 h 81"/>
              <a:gd name="T60" fmla="*/ 2147483647 w 94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矩形 51"/>
          <p:cNvSpPr>
            <a:spLocks noChangeArrowheads="1"/>
          </p:cNvSpPr>
          <p:nvPr/>
        </p:nvSpPr>
        <p:spPr bwMode="auto">
          <a:xfrm>
            <a:off x="4415850" y="4430713"/>
            <a:ext cx="33825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3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Corporate Culture</a:t>
            </a:r>
            <a:endParaRPr lang="zh-CN" altLang="en-US" sz="23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5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  <p:bldP spid="20483" grpId="0" bldLvl="0" autoUpdateAnimBg="0"/>
      <p:bldP spid="20484" grpId="0" animBg="1"/>
      <p:bldP spid="20485" grpId="0" animBg="1"/>
      <p:bldP spid="20485" grpId="1" animBg="1"/>
      <p:bldP spid="20486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FE624-3F2D-45EF-A80E-3454E4BB884D}" type="slidenum">
              <a:rPr lang="zh-CN" altLang="en-US"/>
              <a:pPr>
                <a:defRPr/>
              </a:pPr>
              <a:t>19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8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4763469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公司文化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1509" name="文本框 37"/>
          <p:cNvSpPr>
            <a:spLocks noChangeArrowheads="1"/>
          </p:cNvSpPr>
          <p:nvPr/>
        </p:nvSpPr>
        <p:spPr bwMode="auto">
          <a:xfrm>
            <a:off x="6701553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 Culture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1510" name="组合 7"/>
          <p:cNvGrpSpPr>
            <a:grpSpLocks/>
          </p:cNvGrpSpPr>
          <p:nvPr/>
        </p:nvGrpSpPr>
        <p:grpSpPr bwMode="auto">
          <a:xfrm>
            <a:off x="4217439" y="619125"/>
            <a:ext cx="263491" cy="393700"/>
            <a:chOff x="0" y="0"/>
            <a:chExt cx="213756" cy="427512"/>
          </a:xfrm>
        </p:grpSpPr>
        <p:sp>
          <p:nvSpPr>
            <p:cNvPr id="20501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组合 13"/>
          <p:cNvGrpSpPr>
            <a:grpSpLocks/>
          </p:cNvGrpSpPr>
          <p:nvPr/>
        </p:nvGrpSpPr>
        <p:grpSpPr bwMode="auto">
          <a:xfrm>
            <a:off x="1377771" y="1709738"/>
            <a:ext cx="3677759" cy="438150"/>
            <a:chOff x="0" y="0"/>
            <a:chExt cx="3240360" cy="328796"/>
          </a:xfrm>
        </p:grpSpPr>
        <p:sp>
          <p:nvSpPr>
            <p:cNvPr id="20499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500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78439" cy="3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1    </a:t>
              </a:r>
              <a:r>
                <a:rPr lang="zh-CN" alt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以人为本</a:t>
              </a:r>
            </a:p>
          </p:txBody>
        </p:sp>
      </p:grpSp>
      <p:sp>
        <p:nvSpPr>
          <p:cNvPr id="21516" name="矩形 17"/>
          <p:cNvSpPr>
            <a:spLocks noChangeArrowheads="1"/>
          </p:cNvSpPr>
          <p:nvPr/>
        </p:nvSpPr>
        <p:spPr bwMode="auto">
          <a:xfrm>
            <a:off x="1333327" y="2217739"/>
            <a:ext cx="387775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21517" name="组合 18"/>
          <p:cNvGrpSpPr>
            <a:grpSpLocks/>
          </p:cNvGrpSpPr>
          <p:nvPr/>
        </p:nvGrpSpPr>
        <p:grpSpPr bwMode="auto">
          <a:xfrm>
            <a:off x="1377771" y="3373438"/>
            <a:ext cx="3677759" cy="438150"/>
            <a:chOff x="0" y="0"/>
            <a:chExt cx="3240360" cy="328796"/>
          </a:xfrm>
        </p:grpSpPr>
        <p:sp>
          <p:nvSpPr>
            <p:cNvPr id="20497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498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78439" cy="3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2    </a:t>
              </a:r>
              <a:r>
                <a:rPr lang="zh-CN" alt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勇于创新</a:t>
              </a:r>
            </a:p>
          </p:txBody>
        </p:sp>
      </p:grpSp>
      <p:sp>
        <p:nvSpPr>
          <p:cNvPr id="21520" name="矩形 21"/>
          <p:cNvSpPr>
            <a:spLocks noChangeArrowheads="1"/>
          </p:cNvSpPr>
          <p:nvPr/>
        </p:nvSpPr>
        <p:spPr bwMode="auto">
          <a:xfrm>
            <a:off x="1333327" y="3881438"/>
            <a:ext cx="387775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21521" name="组合 22"/>
          <p:cNvGrpSpPr>
            <a:grpSpLocks/>
          </p:cNvGrpSpPr>
          <p:nvPr/>
        </p:nvGrpSpPr>
        <p:grpSpPr bwMode="auto">
          <a:xfrm>
            <a:off x="1377771" y="4775200"/>
            <a:ext cx="3677759" cy="438150"/>
            <a:chOff x="0" y="0"/>
            <a:chExt cx="3240360" cy="328796"/>
          </a:xfrm>
        </p:grpSpPr>
        <p:sp>
          <p:nvSpPr>
            <p:cNvPr id="20495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496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78439" cy="3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3    </a:t>
              </a:r>
              <a:r>
                <a:rPr lang="zh-CN" alt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精益求精</a:t>
              </a:r>
            </a:p>
          </p:txBody>
        </p:sp>
      </p:grpSp>
      <p:sp>
        <p:nvSpPr>
          <p:cNvPr id="21524" name="矩形 25"/>
          <p:cNvSpPr>
            <a:spLocks noChangeArrowheads="1"/>
          </p:cNvSpPr>
          <p:nvPr/>
        </p:nvSpPr>
        <p:spPr bwMode="auto">
          <a:xfrm>
            <a:off x="1333327" y="5283201"/>
            <a:ext cx="387775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21525" name="图片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08" y="1703388"/>
            <a:ext cx="5426955" cy="4392612"/>
          </a:xfrm>
          <a:prstGeom prst="rect">
            <a:avLst/>
          </a:prstGeom>
          <a:noFill/>
          <a:ln w="2857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9573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utoUpdateAnimBg="0"/>
      <p:bldP spid="21509" grpId="0" bldLvl="0" autoUpdateAnimBg="0"/>
      <p:bldP spid="21516" grpId="0" bldLvl="0" autoUpdateAnimBg="0"/>
      <p:bldP spid="21520" grpId="0" bldLvl="0" autoUpdateAnimBg="0"/>
      <p:bldP spid="21524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B7246-9EC2-4022-8C01-13912DBAC26E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1426977" y="2408239"/>
            <a:ext cx="9336460" cy="3684587"/>
          </a:xfrm>
          <a:prstGeom prst="rect">
            <a:avLst/>
          </a:prstGeom>
          <a:solidFill>
            <a:srgbClr val="F2F2F2">
              <a:alpha val="29803"/>
            </a:srgbClr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8263450" y="1463676"/>
            <a:ext cx="2106339" cy="1527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  <a:headEnd/>
            <a:tailEnd/>
          </a:ln>
        </p:spPr>
        <p:txBody>
          <a:bodyPr lIns="121912" tIns="60956" rIns="121912" bIns="60956"/>
          <a:lstStyle/>
          <a:p>
            <a:endParaRPr lang="zh-CN" altLang="zh-CN" sz="2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100" name="TextBox 18"/>
          <p:cNvSpPr>
            <a:spLocks noChangeArrowheads="1"/>
          </p:cNvSpPr>
          <p:nvPr/>
        </p:nvSpPr>
        <p:spPr bwMode="auto">
          <a:xfrm>
            <a:off x="1738087" y="1435101"/>
            <a:ext cx="161427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pPr algn="ctr"/>
            <a:r>
              <a:rPr lang="zh-CN" altLang="en-US" sz="53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前言</a:t>
            </a:r>
            <a:endParaRPr lang="zh-CN" altLang="en-US"/>
          </a:p>
        </p:txBody>
      </p:sp>
      <p:sp>
        <p:nvSpPr>
          <p:cNvPr id="4101" name="前言"/>
          <p:cNvSpPr>
            <a:spLocks noChangeArrowheads="1"/>
          </p:cNvSpPr>
          <p:nvPr/>
        </p:nvSpPr>
        <p:spPr bwMode="auto">
          <a:xfrm>
            <a:off x="3515856" y="1800226"/>
            <a:ext cx="217776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pPr algn="ctr"/>
            <a:r>
              <a:rPr lang="en-US" altLang="zh-CN" sz="2900">
                <a:solidFill>
                  <a:srgbClr val="F2F2F2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I</a:t>
            </a:r>
            <a:r>
              <a:rPr lang="en-US" altLang="zh-CN" sz="2900">
                <a:solidFill>
                  <a:srgbClr val="7F7F7F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ntroduction</a:t>
            </a:r>
            <a:endParaRPr lang="zh-CN" altLang="en-US" sz="2900">
              <a:solidFill>
                <a:srgbClr val="7F7F7F"/>
              </a:solidFill>
              <a:latin typeface="Impact" pitchFamily="34" charset="0"/>
              <a:ea typeface="方正兰亭黑_GBK" pitchFamily="2" charset="-122"/>
              <a:sym typeface="Impact" pitchFamily="34" charset="0"/>
            </a:endParaRPr>
          </a:p>
        </p:txBody>
      </p:sp>
      <p:sp>
        <p:nvSpPr>
          <p:cNvPr id="4102" name="TextBox 9"/>
          <p:cNvSpPr>
            <a:spLocks noChangeArrowheads="1"/>
          </p:cNvSpPr>
          <p:nvPr/>
        </p:nvSpPr>
        <p:spPr bwMode="auto">
          <a:xfrm>
            <a:off x="1679357" y="3284538"/>
            <a:ext cx="8831700" cy="23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1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回顾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这一年的工作，在取得成绩的同时，我们也找到了工作中的不足和问题，主要反映于</a:t>
            </a:r>
            <a:r>
              <a:rPr lang="en-US" altLang="zh-CN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xx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及</a:t>
            </a:r>
            <a:r>
              <a:rPr lang="en-US" altLang="zh-CN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xxx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的风格、定型还有待进一步探索，尤其是网上的公司产品库充分体现我们</a:t>
            </a:r>
            <a:r>
              <a:rPr lang="en-US" altLang="zh-CN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xxxxx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endParaRPr 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983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bldLvl="0" autoUpdateAnimBg="0"/>
      <p:bldP spid="4101" grpId="0" bldLvl="0" autoUpdateAnimBg="0"/>
      <p:bldP spid="4102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8ADEE-32B8-4115-9EA6-92BB0EB66799}" type="slidenum">
              <a:rPr lang="zh-CN" altLang="en-US"/>
              <a:pPr>
                <a:defRPr/>
              </a:pPr>
              <a:t>20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50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4788865" y="563563"/>
            <a:ext cx="18269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品牌价值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2533" name="文本框 37"/>
          <p:cNvSpPr>
            <a:spLocks noChangeArrowheads="1"/>
          </p:cNvSpPr>
          <p:nvPr/>
        </p:nvSpPr>
        <p:spPr bwMode="auto">
          <a:xfrm>
            <a:off x="6728537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The Brand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2534" name="组合 3"/>
          <p:cNvGrpSpPr>
            <a:grpSpLocks/>
          </p:cNvGrpSpPr>
          <p:nvPr/>
        </p:nvGrpSpPr>
        <p:grpSpPr bwMode="auto">
          <a:xfrm>
            <a:off x="4244423" y="619125"/>
            <a:ext cx="263491" cy="393700"/>
            <a:chOff x="0" y="0"/>
            <a:chExt cx="213756" cy="427512"/>
          </a:xfrm>
        </p:grpSpPr>
        <p:sp>
          <p:nvSpPr>
            <p:cNvPr id="21544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3865060" y="2133600"/>
            <a:ext cx="4469818" cy="1284288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3865060" y="3567114"/>
            <a:ext cx="4469818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3865060" y="4999039"/>
            <a:ext cx="4469818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2540" name="Group 9"/>
          <p:cNvGrpSpPr>
            <a:grpSpLocks/>
          </p:cNvGrpSpPr>
          <p:nvPr/>
        </p:nvGrpSpPr>
        <p:grpSpPr bwMode="auto">
          <a:xfrm>
            <a:off x="7142820" y="3914775"/>
            <a:ext cx="863488" cy="641350"/>
            <a:chOff x="0" y="0"/>
            <a:chExt cx="374651" cy="277813"/>
          </a:xfrm>
        </p:grpSpPr>
        <p:sp>
          <p:nvSpPr>
            <p:cNvPr id="21542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avLst/>
              <a:gdLst>
                <a:gd name="T0" fmla="*/ 611890896 w 89"/>
                <a:gd name="T1" fmla="*/ 224220736 h 81"/>
                <a:gd name="T2" fmla="*/ 295631590 w 89"/>
                <a:gd name="T3" fmla="*/ 0 h 81"/>
                <a:gd name="T4" fmla="*/ 275006496 w 89"/>
                <a:gd name="T5" fmla="*/ 6795516 h 81"/>
                <a:gd name="T6" fmla="*/ 295631590 w 89"/>
                <a:gd name="T7" fmla="*/ 74740245 h 81"/>
                <a:gd name="T8" fmla="*/ 0 w 89"/>
                <a:gd name="T9" fmla="*/ 298960981 h 81"/>
                <a:gd name="T10" fmla="*/ 0 w 89"/>
                <a:gd name="T11" fmla="*/ 298960981 h 81"/>
                <a:gd name="T12" fmla="*/ 275006496 w 89"/>
                <a:gd name="T13" fmla="*/ 441648563 h 81"/>
                <a:gd name="T14" fmla="*/ 508762805 w 89"/>
                <a:gd name="T15" fmla="*/ 550361173 h 81"/>
                <a:gd name="T16" fmla="*/ 440012492 w 89"/>
                <a:gd name="T17" fmla="*/ 421264623 h 81"/>
                <a:gd name="T18" fmla="*/ 611890896 w 89"/>
                <a:gd name="T19" fmla="*/ 224220736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1"/>
                <a:gd name="T32" fmla="*/ 89 w 8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1543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avLst/>
              <a:gdLst>
                <a:gd name="T0" fmla="*/ 612251539 w 92"/>
                <a:gd name="T1" fmla="*/ 144083961 h 80"/>
                <a:gd name="T2" fmla="*/ 316443967 w 92"/>
                <a:gd name="T3" fmla="*/ 0 h 80"/>
                <a:gd name="T4" fmla="*/ 0 w 92"/>
                <a:gd name="T5" fmla="*/ 219556013 h 80"/>
                <a:gd name="T6" fmla="*/ 171981329 w 92"/>
                <a:gd name="T7" fmla="*/ 418528976 h 80"/>
                <a:gd name="T8" fmla="*/ 96310174 w 92"/>
                <a:gd name="T9" fmla="*/ 548890031 h 80"/>
                <a:gd name="T10" fmla="*/ 330203313 w 92"/>
                <a:gd name="T11" fmla="*/ 445972168 h 80"/>
                <a:gd name="T12" fmla="*/ 337080363 w 92"/>
                <a:gd name="T13" fmla="*/ 439112025 h 80"/>
                <a:gd name="T14" fmla="*/ 632887935 w 92"/>
                <a:gd name="T15" fmla="*/ 219556013 h 80"/>
                <a:gd name="T16" fmla="*/ 612251539 w 92"/>
                <a:gd name="T17" fmla="*/ 14408396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0"/>
                <a:gd name="T29" fmla="*/ 92 w 9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2543" name="Group 12"/>
          <p:cNvGrpSpPr>
            <a:grpSpLocks/>
          </p:cNvGrpSpPr>
          <p:nvPr/>
        </p:nvGrpSpPr>
        <p:grpSpPr bwMode="auto">
          <a:xfrm>
            <a:off x="4253947" y="5286375"/>
            <a:ext cx="726980" cy="711200"/>
            <a:chOff x="0" y="0"/>
            <a:chExt cx="249238" cy="244475"/>
          </a:xfrm>
        </p:grpSpPr>
        <p:sp>
          <p:nvSpPr>
            <p:cNvPr id="21540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9238" cy="244475"/>
            </a:xfrm>
            <a:custGeom>
              <a:avLst/>
              <a:gdLst>
                <a:gd name="T0" fmla="*/ 564411257 w 95"/>
                <a:gd name="T1" fmla="*/ 400802304 h 93"/>
                <a:gd name="T2" fmla="*/ 653890323 w 95"/>
                <a:gd name="T3" fmla="*/ 359341447 h 93"/>
                <a:gd name="T4" fmla="*/ 653890323 w 95"/>
                <a:gd name="T5" fmla="*/ 290236514 h 93"/>
                <a:gd name="T6" fmla="*/ 564411257 w 95"/>
                <a:gd name="T7" fmla="*/ 248773028 h 93"/>
                <a:gd name="T8" fmla="*/ 543761233 w 95"/>
                <a:gd name="T9" fmla="*/ 214223190 h 93"/>
                <a:gd name="T10" fmla="*/ 578177065 w 95"/>
                <a:gd name="T11" fmla="*/ 124387828 h 93"/>
                <a:gd name="T12" fmla="*/ 529995425 w 95"/>
                <a:gd name="T13" fmla="*/ 69104933 h 93"/>
                <a:gd name="T14" fmla="*/ 440516359 w 95"/>
                <a:gd name="T15" fmla="*/ 110565790 h 93"/>
                <a:gd name="T16" fmla="*/ 399216311 w 95"/>
                <a:gd name="T17" fmla="*/ 89835362 h 93"/>
                <a:gd name="T18" fmla="*/ 357918886 w 95"/>
                <a:gd name="T19" fmla="*/ 0 h 93"/>
                <a:gd name="T20" fmla="*/ 289087221 w 95"/>
                <a:gd name="T21" fmla="*/ 0 h 93"/>
                <a:gd name="T22" fmla="*/ 247789796 w 95"/>
                <a:gd name="T23" fmla="*/ 89835362 h 93"/>
                <a:gd name="T24" fmla="*/ 213373964 w 95"/>
                <a:gd name="T25" fmla="*/ 110565790 h 93"/>
                <a:gd name="T26" fmla="*/ 117010682 w 95"/>
                <a:gd name="T27" fmla="*/ 76013324 h 93"/>
                <a:gd name="T28" fmla="*/ 68831665 w 95"/>
                <a:gd name="T29" fmla="*/ 124387828 h 93"/>
                <a:gd name="T30" fmla="*/ 103244874 w 95"/>
                <a:gd name="T31" fmla="*/ 214223190 h 93"/>
                <a:gd name="T32" fmla="*/ 89479066 w 95"/>
                <a:gd name="T33" fmla="*/ 248773028 h 93"/>
                <a:gd name="T34" fmla="*/ 0 w 95"/>
                <a:gd name="T35" fmla="*/ 290236514 h 93"/>
                <a:gd name="T36" fmla="*/ 0 w 95"/>
                <a:gd name="T37" fmla="*/ 359341447 h 93"/>
                <a:gd name="T38" fmla="*/ 89479066 w 95"/>
                <a:gd name="T39" fmla="*/ 400802304 h 93"/>
                <a:gd name="T40" fmla="*/ 103244874 w 95"/>
                <a:gd name="T41" fmla="*/ 435354771 h 93"/>
                <a:gd name="T42" fmla="*/ 68831665 w 95"/>
                <a:gd name="T43" fmla="*/ 525190133 h 93"/>
                <a:gd name="T44" fmla="*/ 123894898 w 95"/>
                <a:gd name="T45" fmla="*/ 580473028 h 93"/>
                <a:gd name="T46" fmla="*/ 213373964 w 95"/>
                <a:gd name="T47" fmla="*/ 539012171 h 93"/>
                <a:gd name="T48" fmla="*/ 254674012 w 95"/>
                <a:gd name="T49" fmla="*/ 559742599 h 93"/>
                <a:gd name="T50" fmla="*/ 289087221 w 95"/>
                <a:gd name="T51" fmla="*/ 642666942 h 93"/>
                <a:gd name="T52" fmla="*/ 364803102 w 95"/>
                <a:gd name="T53" fmla="*/ 642666942 h 93"/>
                <a:gd name="T54" fmla="*/ 399216311 w 95"/>
                <a:gd name="T55" fmla="*/ 559742599 h 93"/>
                <a:gd name="T56" fmla="*/ 440516359 w 95"/>
                <a:gd name="T57" fmla="*/ 539012171 h 93"/>
                <a:gd name="T58" fmla="*/ 529995425 w 95"/>
                <a:gd name="T59" fmla="*/ 573562009 h 93"/>
                <a:gd name="T60" fmla="*/ 585058658 w 95"/>
                <a:gd name="T61" fmla="*/ 525190133 h 93"/>
                <a:gd name="T62" fmla="*/ 543761233 w 95"/>
                <a:gd name="T63" fmla="*/ 435354771 h 93"/>
                <a:gd name="T64" fmla="*/ 564411257 w 95"/>
                <a:gd name="T65" fmla="*/ 400802304 h 93"/>
                <a:gd name="T66" fmla="*/ 323503053 w 95"/>
                <a:gd name="T67" fmla="*/ 428443752 h 93"/>
                <a:gd name="T68" fmla="*/ 220258179 w 95"/>
                <a:gd name="T69" fmla="*/ 324788981 h 93"/>
                <a:gd name="T70" fmla="*/ 323503053 w 95"/>
                <a:gd name="T71" fmla="*/ 221131581 h 93"/>
                <a:gd name="T72" fmla="*/ 433632143 w 95"/>
                <a:gd name="T73" fmla="*/ 324788981 h 93"/>
                <a:gd name="T74" fmla="*/ 323503053 w 95"/>
                <a:gd name="T75" fmla="*/ 428443752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1541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22546" name="Group 15"/>
          <p:cNvGrpSpPr>
            <a:grpSpLocks/>
          </p:cNvGrpSpPr>
          <p:nvPr/>
        </p:nvGrpSpPr>
        <p:grpSpPr bwMode="auto">
          <a:xfrm>
            <a:off x="4217439" y="2466975"/>
            <a:ext cx="861900" cy="636588"/>
            <a:chOff x="0" y="0"/>
            <a:chExt cx="346075" cy="255588"/>
          </a:xfrm>
        </p:grpSpPr>
        <p:sp>
          <p:nvSpPr>
            <p:cNvPr id="21537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avLst/>
              <a:gdLst>
                <a:gd name="T0" fmla="*/ 249371888 w 38"/>
                <a:gd name="T1" fmla="*/ 73955645 h 30"/>
                <a:gd name="T2" fmla="*/ 6927216 w 38"/>
                <a:gd name="T3" fmla="*/ 73955645 h 30"/>
                <a:gd name="T4" fmla="*/ 6927216 w 38"/>
                <a:gd name="T5" fmla="*/ 87402597 h 30"/>
                <a:gd name="T6" fmla="*/ 131611844 w 38"/>
                <a:gd name="T7" fmla="*/ 201699098 h 30"/>
                <a:gd name="T8" fmla="*/ 249371888 w 38"/>
                <a:gd name="T9" fmla="*/ 87402597 h 30"/>
                <a:gd name="T10" fmla="*/ 249371888 w 38"/>
                <a:gd name="T11" fmla="*/ 7395564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1538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avLst/>
              <a:gdLst>
                <a:gd name="T0" fmla="*/ 595276631 w 88"/>
                <a:gd name="T1" fmla="*/ 162880431 h 39"/>
                <a:gd name="T2" fmla="*/ 0 w 88"/>
                <a:gd name="T3" fmla="*/ 162880431 h 39"/>
                <a:gd name="T4" fmla="*/ 0 w 88"/>
                <a:gd name="T5" fmla="*/ 176453149 h 39"/>
                <a:gd name="T6" fmla="*/ 88949352 w 88"/>
                <a:gd name="T7" fmla="*/ 257894667 h 39"/>
                <a:gd name="T8" fmla="*/ 102635075 w 88"/>
                <a:gd name="T9" fmla="*/ 257894667 h 39"/>
                <a:gd name="T10" fmla="*/ 499484418 w 88"/>
                <a:gd name="T11" fmla="*/ 257894667 h 39"/>
                <a:gd name="T12" fmla="*/ 513170141 w 88"/>
                <a:gd name="T13" fmla="*/ 257894667 h 39"/>
                <a:gd name="T14" fmla="*/ 595276631 w 88"/>
                <a:gd name="T15" fmla="*/ 176453149 h 39"/>
                <a:gd name="T16" fmla="*/ 595276631 w 88"/>
                <a:gd name="T17" fmla="*/ 176453149 h 39"/>
                <a:gd name="T18" fmla="*/ 595276631 w 88"/>
                <a:gd name="T19" fmla="*/ 162880431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1539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avLst/>
              <a:gdLst>
                <a:gd name="T0" fmla="*/ 900458310 w 132"/>
                <a:gd name="T1" fmla="*/ 242418712 h 52"/>
                <a:gd name="T2" fmla="*/ 900458310 w 132"/>
                <a:gd name="T3" fmla="*/ 242418712 h 52"/>
                <a:gd name="T4" fmla="*/ 6874308 w 132"/>
                <a:gd name="T5" fmla="*/ 242418712 h 52"/>
                <a:gd name="T6" fmla="*/ 6874308 w 132"/>
                <a:gd name="T7" fmla="*/ 255886562 h 52"/>
                <a:gd name="T8" fmla="*/ 89358138 w 132"/>
                <a:gd name="T9" fmla="*/ 343424995 h 52"/>
                <a:gd name="T10" fmla="*/ 109978440 w 132"/>
                <a:gd name="T11" fmla="*/ 343424995 h 52"/>
                <a:gd name="T12" fmla="*/ 797354178 w 132"/>
                <a:gd name="T13" fmla="*/ 343424995 h 52"/>
                <a:gd name="T14" fmla="*/ 811100172 w 132"/>
                <a:gd name="T15" fmla="*/ 343424995 h 52"/>
                <a:gd name="T16" fmla="*/ 900458310 w 132"/>
                <a:gd name="T17" fmla="*/ 255886562 h 52"/>
                <a:gd name="T18" fmla="*/ 900458310 w 132"/>
                <a:gd name="T19" fmla="*/ 255886562 h 52"/>
                <a:gd name="T20" fmla="*/ 900458310 w 132"/>
                <a:gd name="T21" fmla="*/ 24241871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2"/>
                <a:gd name="T35" fmla="*/ 132 w 13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2550" name="组合 6"/>
          <p:cNvGrpSpPr>
            <a:grpSpLocks/>
          </p:cNvGrpSpPr>
          <p:nvPr/>
        </p:nvGrpSpPr>
        <p:grpSpPr bwMode="auto">
          <a:xfrm>
            <a:off x="9349158" y="2921000"/>
            <a:ext cx="1104756" cy="1106488"/>
            <a:chOff x="0" y="0"/>
            <a:chExt cx="1106281" cy="1106281"/>
          </a:xfrm>
        </p:grpSpPr>
        <p:sp>
          <p:nvSpPr>
            <p:cNvPr id="21533" name="Oval 20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BFBFB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21534" name="组合 40"/>
            <p:cNvGrpSpPr>
              <a:grpSpLocks/>
            </p:cNvGrpSpPr>
            <p:nvPr/>
          </p:nvGrpSpPr>
          <p:grpSpPr bwMode="auto">
            <a:xfrm>
              <a:off x="330005" y="238378"/>
              <a:ext cx="446271" cy="582632"/>
              <a:chOff x="0" y="0"/>
              <a:chExt cx="425020" cy="554888"/>
            </a:xfrm>
          </p:grpSpPr>
          <p:sp>
            <p:nvSpPr>
              <p:cNvPr id="21535" name="Freeform 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25020" cy="554888"/>
              </a:xfrm>
              <a:custGeom>
                <a:avLst/>
                <a:gdLst>
                  <a:gd name="T0" fmla="*/ 1566038830 w 109"/>
                  <a:gd name="T1" fmla="*/ 1038347847 h 142"/>
                  <a:gd name="T2" fmla="*/ 1459612262 w 109"/>
                  <a:gd name="T3" fmla="*/ 1038347847 h 142"/>
                  <a:gd name="T4" fmla="*/ 1459612262 w 109"/>
                  <a:gd name="T5" fmla="*/ 671871676 h 142"/>
                  <a:gd name="T6" fmla="*/ 1277157805 w 109"/>
                  <a:gd name="T7" fmla="*/ 198509228 h 142"/>
                  <a:gd name="T8" fmla="*/ 821029461 w 109"/>
                  <a:gd name="T9" fmla="*/ 0 h 142"/>
                  <a:gd name="T10" fmla="*/ 380108254 w 109"/>
                  <a:gd name="T11" fmla="*/ 198509228 h 142"/>
                  <a:gd name="T12" fmla="*/ 197653796 w 109"/>
                  <a:gd name="T13" fmla="*/ 671871676 h 142"/>
                  <a:gd name="T14" fmla="*/ 197653796 w 109"/>
                  <a:gd name="T15" fmla="*/ 1038347847 h 142"/>
                  <a:gd name="T16" fmla="*/ 76020091 w 109"/>
                  <a:gd name="T17" fmla="*/ 1038347847 h 142"/>
                  <a:gd name="T18" fmla="*/ 0 w 109"/>
                  <a:gd name="T19" fmla="*/ 1114695746 h 142"/>
                  <a:gd name="T20" fmla="*/ 0 w 109"/>
                  <a:gd name="T21" fmla="*/ 2091966837 h 142"/>
                  <a:gd name="T22" fmla="*/ 76020091 w 109"/>
                  <a:gd name="T23" fmla="*/ 2147483647 h 142"/>
                  <a:gd name="T24" fmla="*/ 1566038830 w 109"/>
                  <a:gd name="T25" fmla="*/ 2147483647 h 142"/>
                  <a:gd name="T26" fmla="*/ 1657266059 w 109"/>
                  <a:gd name="T27" fmla="*/ 2091966837 h 142"/>
                  <a:gd name="T28" fmla="*/ 1657266059 w 109"/>
                  <a:gd name="T29" fmla="*/ 1114695746 h 142"/>
                  <a:gd name="T30" fmla="*/ 1566038830 w 109"/>
                  <a:gd name="T31" fmla="*/ 1038347847 h 142"/>
                  <a:gd name="T32" fmla="*/ 1003483918 w 109"/>
                  <a:gd name="T33" fmla="*/ 1893457608 h 142"/>
                  <a:gd name="T34" fmla="*/ 821029461 w 109"/>
                  <a:gd name="T35" fmla="*/ 2076695694 h 142"/>
                  <a:gd name="T36" fmla="*/ 638578903 w 109"/>
                  <a:gd name="T37" fmla="*/ 1893457608 h 142"/>
                  <a:gd name="T38" fmla="*/ 638578903 w 109"/>
                  <a:gd name="T39" fmla="*/ 1557523724 h 142"/>
                  <a:gd name="T40" fmla="*/ 821029461 w 109"/>
                  <a:gd name="T41" fmla="*/ 1389552874 h 142"/>
                  <a:gd name="T42" fmla="*/ 1003483918 w 109"/>
                  <a:gd name="T43" fmla="*/ 1557523724 h 142"/>
                  <a:gd name="T44" fmla="*/ 1003483918 w 109"/>
                  <a:gd name="T45" fmla="*/ 1893457608 h 142"/>
                  <a:gd name="T46" fmla="*/ 1155524100 w 109"/>
                  <a:gd name="T47" fmla="*/ 1038347847 h 142"/>
                  <a:gd name="T48" fmla="*/ 486538721 w 109"/>
                  <a:gd name="T49" fmla="*/ 1038347847 h 142"/>
                  <a:gd name="T50" fmla="*/ 486538721 w 109"/>
                  <a:gd name="T51" fmla="*/ 671871676 h 142"/>
                  <a:gd name="T52" fmla="*/ 592965288 w 109"/>
                  <a:gd name="T53" fmla="*/ 412285692 h 142"/>
                  <a:gd name="T54" fmla="*/ 821029461 w 109"/>
                  <a:gd name="T55" fmla="*/ 305395506 h 142"/>
                  <a:gd name="T56" fmla="*/ 1064300770 w 109"/>
                  <a:gd name="T57" fmla="*/ 412285692 h 142"/>
                  <a:gd name="T58" fmla="*/ 1155524100 w 109"/>
                  <a:gd name="T59" fmla="*/ 671871676 h 142"/>
                  <a:gd name="T60" fmla="*/ 1155524100 w 109"/>
                  <a:gd name="T61" fmla="*/ 1038347847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9"/>
                  <a:gd name="T94" fmla="*/ 0 h 142"/>
                  <a:gd name="T95" fmla="*/ 109 w 109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1536" name="Freeform 38"/>
              <p:cNvSpPr>
                <a:spLocks noChangeArrowheads="1"/>
              </p:cNvSpPr>
              <p:nvPr/>
            </p:nvSpPr>
            <p:spPr bwMode="auto">
              <a:xfrm>
                <a:off x="184176" y="377796"/>
                <a:ext cx="56669" cy="125146"/>
              </a:xfrm>
              <a:custGeom>
                <a:avLst/>
                <a:gdLst>
                  <a:gd name="T0" fmla="*/ 114694008 w 14"/>
                  <a:gd name="T1" fmla="*/ 0 h 32"/>
                  <a:gd name="T2" fmla="*/ 0 w 14"/>
                  <a:gd name="T3" fmla="*/ 107062403 h 32"/>
                  <a:gd name="T4" fmla="*/ 0 w 14"/>
                  <a:gd name="T5" fmla="*/ 382360138 h 32"/>
                  <a:gd name="T6" fmla="*/ 114694008 w 14"/>
                  <a:gd name="T7" fmla="*/ 489422541 h 32"/>
                  <a:gd name="T8" fmla="*/ 229383969 w 14"/>
                  <a:gd name="T9" fmla="*/ 382360138 h 32"/>
                  <a:gd name="T10" fmla="*/ 229383969 w 14"/>
                  <a:gd name="T11" fmla="*/ 107062403 h 32"/>
                  <a:gd name="T12" fmla="*/ 114694008 w 1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2"/>
                  <a:gd name="T23" fmla="*/ 14 w 1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22555" name="矩形 47"/>
          <p:cNvSpPr>
            <a:spLocks noChangeArrowheads="1"/>
          </p:cNvSpPr>
          <p:nvPr/>
        </p:nvSpPr>
        <p:spPr bwMode="auto">
          <a:xfrm>
            <a:off x="1352375" y="1428751"/>
            <a:ext cx="952217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grpSp>
        <p:nvGrpSpPr>
          <p:cNvPr id="22556" name="组合 44"/>
          <p:cNvGrpSpPr>
            <a:grpSpLocks/>
          </p:cNvGrpSpPr>
          <p:nvPr/>
        </p:nvGrpSpPr>
        <p:grpSpPr bwMode="auto">
          <a:xfrm>
            <a:off x="1722214" y="2921000"/>
            <a:ext cx="1106343" cy="1106488"/>
            <a:chOff x="0" y="0"/>
            <a:chExt cx="1106281" cy="1106281"/>
          </a:xfrm>
        </p:grpSpPr>
        <p:sp>
          <p:nvSpPr>
            <p:cNvPr id="21531" name="Oval 25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BFBFB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1532" name="任意多边形 39"/>
            <p:cNvSpPr>
              <a:spLocks noChangeArrowheads="1"/>
            </p:cNvSpPr>
            <p:nvPr/>
          </p:nvSpPr>
          <p:spPr bwMode="auto">
            <a:xfrm>
              <a:off x="227782" y="237503"/>
              <a:ext cx="650717" cy="631275"/>
            </a:xfrm>
            <a:custGeom>
              <a:avLst/>
              <a:gdLst>
                <a:gd name="T0" fmla="*/ 304657 w 703391"/>
                <a:gd name="T1" fmla="*/ 129324 h 682375"/>
                <a:gd name="T2" fmla="*/ 509774 w 703391"/>
                <a:gd name="T3" fmla="*/ 319995 h 682375"/>
                <a:gd name="T4" fmla="*/ 509774 w 703391"/>
                <a:gd name="T5" fmla="*/ 562002 h 682375"/>
                <a:gd name="T6" fmla="*/ 502449 w 703391"/>
                <a:gd name="T7" fmla="*/ 584002 h 682375"/>
                <a:gd name="T8" fmla="*/ 480472 w 703391"/>
                <a:gd name="T9" fmla="*/ 584002 h 682375"/>
                <a:gd name="T10" fmla="*/ 370587 w 703391"/>
                <a:gd name="T11" fmla="*/ 584002 h 682375"/>
                <a:gd name="T12" fmla="*/ 363262 w 703391"/>
                <a:gd name="T13" fmla="*/ 584002 h 682375"/>
                <a:gd name="T14" fmla="*/ 355936 w 703391"/>
                <a:gd name="T15" fmla="*/ 576668 h 682375"/>
                <a:gd name="T16" fmla="*/ 355936 w 703391"/>
                <a:gd name="T17" fmla="*/ 459332 h 682375"/>
                <a:gd name="T18" fmla="*/ 246051 w 703391"/>
                <a:gd name="T19" fmla="*/ 459332 h 682375"/>
                <a:gd name="T20" fmla="*/ 246051 w 703391"/>
                <a:gd name="T21" fmla="*/ 576668 h 682375"/>
                <a:gd name="T22" fmla="*/ 246051 w 703391"/>
                <a:gd name="T23" fmla="*/ 584002 h 682375"/>
                <a:gd name="T24" fmla="*/ 231400 w 703391"/>
                <a:gd name="T25" fmla="*/ 584002 h 682375"/>
                <a:gd name="T26" fmla="*/ 121516 w 703391"/>
                <a:gd name="T27" fmla="*/ 584002 h 682375"/>
                <a:gd name="T28" fmla="*/ 106864 w 703391"/>
                <a:gd name="T29" fmla="*/ 584002 h 682375"/>
                <a:gd name="T30" fmla="*/ 92213 w 703391"/>
                <a:gd name="T31" fmla="*/ 562002 h 682375"/>
                <a:gd name="T32" fmla="*/ 92213 w 703391"/>
                <a:gd name="T33" fmla="*/ 319995 h 682375"/>
                <a:gd name="T34" fmla="*/ 300994 w 703391"/>
                <a:gd name="T35" fmla="*/ 0 h 682375"/>
                <a:gd name="T36" fmla="*/ 326688 w 703391"/>
                <a:gd name="T37" fmla="*/ 11032 h 682375"/>
                <a:gd name="T38" fmla="*/ 429468 w 703391"/>
                <a:gd name="T39" fmla="*/ 106642 h 682375"/>
                <a:gd name="T40" fmla="*/ 429468 w 703391"/>
                <a:gd name="T41" fmla="*/ 25741 h 682375"/>
                <a:gd name="T42" fmla="*/ 444149 w 703391"/>
                <a:gd name="T43" fmla="*/ 11032 h 682375"/>
                <a:gd name="T44" fmla="*/ 480856 w 703391"/>
                <a:gd name="T45" fmla="*/ 11032 h 682375"/>
                <a:gd name="T46" fmla="*/ 495538 w 703391"/>
                <a:gd name="T47" fmla="*/ 25741 h 682375"/>
                <a:gd name="T48" fmla="*/ 495538 w 703391"/>
                <a:gd name="T49" fmla="*/ 165478 h 682375"/>
                <a:gd name="T50" fmla="*/ 590976 w 703391"/>
                <a:gd name="T51" fmla="*/ 253733 h 682375"/>
                <a:gd name="T52" fmla="*/ 590976 w 703391"/>
                <a:gd name="T53" fmla="*/ 312569 h 682375"/>
                <a:gd name="T54" fmla="*/ 539587 w 703391"/>
                <a:gd name="T55" fmla="*/ 312569 h 682375"/>
                <a:gd name="T56" fmla="*/ 304665 w 703391"/>
                <a:gd name="T57" fmla="*/ 91932 h 682375"/>
                <a:gd name="T58" fmla="*/ 69743 w 703391"/>
                <a:gd name="T59" fmla="*/ 312569 h 682375"/>
                <a:gd name="T60" fmla="*/ 40378 w 703391"/>
                <a:gd name="T61" fmla="*/ 319925 h 682375"/>
                <a:gd name="T62" fmla="*/ 11012 w 703391"/>
                <a:gd name="T63" fmla="*/ 312569 h 682375"/>
                <a:gd name="T64" fmla="*/ 11012 w 703391"/>
                <a:gd name="T65" fmla="*/ 253733 h 682375"/>
                <a:gd name="T66" fmla="*/ 275299 w 703391"/>
                <a:gd name="T67" fmla="*/ 11032 h 682375"/>
                <a:gd name="T68" fmla="*/ 300994 w 703391"/>
                <a:gd name="T69" fmla="*/ 0 h 6823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391"/>
                <a:gd name="T106" fmla="*/ 0 h 682375"/>
                <a:gd name="T107" fmla="*/ 703391 w 703391"/>
                <a:gd name="T108" fmla="*/ 682375 h 6823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lnTo>
                    <a:pt x="355975" y="151108"/>
                  </a:ln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59" name="矩形 42"/>
          <p:cNvSpPr>
            <a:spLocks noChangeArrowheads="1"/>
          </p:cNvSpPr>
          <p:nvPr/>
        </p:nvSpPr>
        <p:spPr bwMode="auto">
          <a:xfrm>
            <a:off x="1519041" y="4183063"/>
            <a:ext cx="155237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0" name="矩形 47"/>
          <p:cNvSpPr>
            <a:spLocks noChangeArrowheads="1"/>
          </p:cNvSpPr>
          <p:nvPr/>
        </p:nvSpPr>
        <p:spPr bwMode="auto">
          <a:xfrm>
            <a:off x="1309518" y="4603751"/>
            <a:ext cx="197141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2561" name="矩形 45"/>
          <p:cNvSpPr>
            <a:spLocks noChangeArrowheads="1"/>
          </p:cNvSpPr>
          <p:nvPr/>
        </p:nvSpPr>
        <p:spPr bwMode="auto">
          <a:xfrm>
            <a:off x="9125350" y="4183063"/>
            <a:ext cx="155237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2" name="矩形 47"/>
          <p:cNvSpPr>
            <a:spLocks noChangeArrowheads="1"/>
          </p:cNvSpPr>
          <p:nvPr/>
        </p:nvSpPr>
        <p:spPr bwMode="auto">
          <a:xfrm>
            <a:off x="8915828" y="4603751"/>
            <a:ext cx="197141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2563" name="矩形 47"/>
          <p:cNvSpPr>
            <a:spLocks noChangeArrowheads="1"/>
          </p:cNvSpPr>
          <p:nvPr/>
        </p:nvSpPr>
        <p:spPr bwMode="auto">
          <a:xfrm>
            <a:off x="5160292" y="2176463"/>
            <a:ext cx="155237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4" name="矩形 47"/>
          <p:cNvSpPr>
            <a:spLocks noChangeArrowheads="1"/>
          </p:cNvSpPr>
          <p:nvPr/>
        </p:nvSpPr>
        <p:spPr bwMode="auto">
          <a:xfrm>
            <a:off x="5160291" y="2597151"/>
            <a:ext cx="30682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2565" name="矩形 49"/>
          <p:cNvSpPr>
            <a:spLocks noChangeArrowheads="1"/>
          </p:cNvSpPr>
          <p:nvPr/>
        </p:nvSpPr>
        <p:spPr bwMode="auto">
          <a:xfrm>
            <a:off x="5160292" y="5053013"/>
            <a:ext cx="155237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6" name="矩形 47"/>
          <p:cNvSpPr>
            <a:spLocks noChangeArrowheads="1"/>
          </p:cNvSpPr>
          <p:nvPr/>
        </p:nvSpPr>
        <p:spPr bwMode="auto">
          <a:xfrm>
            <a:off x="5160291" y="5473701"/>
            <a:ext cx="30682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2567" name="矩形 51"/>
          <p:cNvSpPr>
            <a:spLocks noChangeArrowheads="1"/>
          </p:cNvSpPr>
          <p:nvPr/>
        </p:nvSpPr>
        <p:spPr bwMode="auto">
          <a:xfrm>
            <a:off x="4046012" y="3621088"/>
            <a:ext cx="155237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8" name="矩形 47"/>
          <p:cNvSpPr>
            <a:spLocks noChangeArrowheads="1"/>
          </p:cNvSpPr>
          <p:nvPr/>
        </p:nvSpPr>
        <p:spPr bwMode="auto">
          <a:xfrm>
            <a:off x="4046012" y="4041776"/>
            <a:ext cx="30682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87502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35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4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4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35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7" dur="500" tmFilter="0, 0; .2, .5; .8, .5; 1, 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35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3" dur="500" tmFilter="0, 0; .2, .5; .8, .5; 1, 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75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4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4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utoUpdateAnimBg="0"/>
      <p:bldP spid="22533" grpId="0" bldLvl="0" autoUpdateAnimBg="0"/>
      <p:bldP spid="22537" grpId="0" bldLvl="0" animBg="1" autoUpdateAnimBg="0"/>
      <p:bldP spid="22538" grpId="0" bldLvl="0" animBg="1" autoUpdateAnimBg="0"/>
      <p:bldP spid="22539" grpId="0" bldLvl="0" animBg="1" autoUpdateAnimBg="0"/>
      <p:bldP spid="22555" grpId="0" bldLvl="0" autoUpdateAnimBg="0"/>
      <p:bldP spid="22559" grpId="0" bldLvl="0" autoUpdateAnimBg="0"/>
      <p:bldP spid="22560" grpId="0" bldLvl="0" autoUpdateAnimBg="0"/>
      <p:bldP spid="22561" grpId="0" bldLvl="0" autoUpdateAnimBg="0"/>
      <p:bldP spid="22562" grpId="0" bldLvl="0" autoUpdateAnimBg="0"/>
      <p:bldP spid="22563" grpId="0" bldLvl="0" autoUpdateAnimBg="0"/>
      <p:bldP spid="22564" grpId="0" bldLvl="0" autoUpdateAnimBg="0"/>
      <p:bldP spid="22565" grpId="0" bldLvl="0" autoUpdateAnimBg="0"/>
      <p:bldP spid="22566" grpId="0" bldLvl="0" autoUpdateAnimBg="0"/>
      <p:bldP spid="22567" grpId="0" bldLvl="0" autoUpdateAnimBg="0"/>
      <p:bldP spid="22568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A25B5-07CC-475C-8552-BB97571991D5}" type="slidenum">
              <a:rPr lang="zh-CN" altLang="en-US"/>
              <a:pPr>
                <a:defRPr/>
              </a:pPr>
              <a:t>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3556" name="矩形 50"/>
          <p:cNvSpPr>
            <a:spLocks noChangeArrowheads="1"/>
          </p:cNvSpPr>
          <p:nvPr/>
        </p:nvSpPr>
        <p:spPr bwMode="auto">
          <a:xfrm>
            <a:off x="1358723" y="2809875"/>
            <a:ext cx="300950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专注专业 </a:t>
            </a:r>
            <a:endParaRPr lang="zh-CN" altLang="en-US"/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814277" y="4435475"/>
            <a:ext cx="213967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/>
          </a:p>
        </p:txBody>
      </p:sp>
      <p:sp>
        <p:nvSpPr>
          <p:cNvPr id="23558" name="矩形 59"/>
          <p:cNvSpPr>
            <a:spLocks noChangeArrowheads="1"/>
          </p:cNvSpPr>
          <p:nvPr/>
        </p:nvSpPr>
        <p:spPr bwMode="auto">
          <a:xfrm>
            <a:off x="4590453" y="2809875"/>
            <a:ext cx="300950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精诚协作</a:t>
            </a:r>
            <a:endParaRPr lang="zh-CN" altLang="en-US" sz="2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3559" name="矩形 62"/>
          <p:cNvSpPr>
            <a:spLocks noChangeArrowheads="1"/>
          </p:cNvSpPr>
          <p:nvPr/>
        </p:nvSpPr>
        <p:spPr bwMode="auto">
          <a:xfrm>
            <a:off x="7822182" y="2809875"/>
            <a:ext cx="300950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开放成长</a:t>
            </a:r>
            <a:endParaRPr lang="zh-CN" altLang="en-US" sz="2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3560" name="矩形 17"/>
          <p:cNvSpPr>
            <a:spLocks noChangeArrowheads="1"/>
          </p:cNvSpPr>
          <p:nvPr/>
        </p:nvSpPr>
        <p:spPr bwMode="auto">
          <a:xfrm>
            <a:off x="5015847" y="4435475"/>
            <a:ext cx="215871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/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8180910" y="4435475"/>
            <a:ext cx="225554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/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4763469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企业理念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3563" name="文本框 37"/>
          <p:cNvSpPr>
            <a:spLocks noChangeArrowheads="1"/>
          </p:cNvSpPr>
          <p:nvPr/>
        </p:nvSpPr>
        <p:spPr bwMode="auto">
          <a:xfrm>
            <a:off x="6701553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 Philosophy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3564" name="组合 37"/>
          <p:cNvGrpSpPr>
            <a:grpSpLocks/>
          </p:cNvGrpSpPr>
          <p:nvPr/>
        </p:nvGrpSpPr>
        <p:grpSpPr bwMode="auto">
          <a:xfrm>
            <a:off x="4217439" y="619125"/>
            <a:ext cx="263491" cy="393700"/>
            <a:chOff x="0" y="0"/>
            <a:chExt cx="213756" cy="427512"/>
          </a:xfrm>
        </p:grpSpPr>
        <p:sp>
          <p:nvSpPr>
            <p:cNvPr id="22557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7" name="组合 40"/>
          <p:cNvGrpSpPr>
            <a:grpSpLocks/>
          </p:cNvGrpSpPr>
          <p:nvPr/>
        </p:nvGrpSpPr>
        <p:grpSpPr bwMode="auto">
          <a:xfrm>
            <a:off x="4946006" y="1862139"/>
            <a:ext cx="2298401" cy="2289175"/>
            <a:chOff x="0" y="0"/>
            <a:chExt cx="2882188" cy="2872143"/>
          </a:xfrm>
        </p:grpSpPr>
        <p:sp>
          <p:nvSpPr>
            <p:cNvPr id="22553" name="新月形 41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54" name="新月形 4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55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56" name="新月形 44"/>
            <p:cNvSpPr>
              <a:spLocks noChangeArrowheads="1"/>
            </p:cNvSpPr>
            <p:nvPr/>
          </p:nvSpPr>
          <p:spPr bwMode="auto">
            <a:xfrm rot="-6248703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23572" name="组合 45"/>
          <p:cNvGrpSpPr>
            <a:grpSpLocks/>
          </p:cNvGrpSpPr>
          <p:nvPr/>
        </p:nvGrpSpPr>
        <p:grpSpPr bwMode="auto">
          <a:xfrm>
            <a:off x="1736499" y="1862139"/>
            <a:ext cx="2296814" cy="2289175"/>
            <a:chOff x="0" y="0"/>
            <a:chExt cx="2882188" cy="2872143"/>
          </a:xfrm>
        </p:grpSpPr>
        <p:sp>
          <p:nvSpPr>
            <p:cNvPr id="22549" name="新月形 46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50" name="新月形 47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51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52" name="新月形 49"/>
            <p:cNvSpPr>
              <a:spLocks noChangeArrowheads="1"/>
            </p:cNvSpPr>
            <p:nvPr/>
          </p:nvSpPr>
          <p:spPr bwMode="auto">
            <a:xfrm rot="-6248703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23577" name="组合 50"/>
          <p:cNvGrpSpPr>
            <a:grpSpLocks/>
          </p:cNvGrpSpPr>
          <p:nvPr/>
        </p:nvGrpSpPr>
        <p:grpSpPr bwMode="auto">
          <a:xfrm>
            <a:off x="8158688" y="1862139"/>
            <a:ext cx="2298401" cy="2289175"/>
            <a:chOff x="0" y="0"/>
            <a:chExt cx="2882188" cy="2872143"/>
          </a:xfrm>
        </p:grpSpPr>
        <p:sp>
          <p:nvSpPr>
            <p:cNvPr id="22545" name="新月形 51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46" name="新月形 5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47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548" name="新月形 54"/>
            <p:cNvSpPr>
              <a:spLocks noChangeArrowheads="1"/>
            </p:cNvSpPr>
            <p:nvPr/>
          </p:nvSpPr>
          <p:spPr bwMode="auto">
            <a:xfrm rot="-6248703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3346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utoUpdateAnimBg="0"/>
      <p:bldP spid="23557" grpId="0" bldLvl="0" autoUpdateAnimBg="0"/>
      <p:bldP spid="23558" grpId="0" bldLvl="0" autoUpdateAnimBg="0"/>
      <p:bldP spid="23559" grpId="0" bldLvl="0" autoUpdateAnimBg="0"/>
      <p:bldP spid="23560" grpId="0" bldLvl="0" autoUpdateAnimBg="0"/>
      <p:bldP spid="23561" grpId="0" bldLvl="0" autoUpdateAnimBg="0"/>
      <p:bldP spid="23562" grpId="0" bldLvl="0" autoUpdateAnimBg="0"/>
      <p:bldP spid="2356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E4299-2AEB-4395-AB31-6253F49143A3}" type="slidenum">
              <a:rPr lang="zh-CN" altLang="en-US"/>
              <a:pPr>
                <a:defRPr/>
              </a:pPr>
              <a:t>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55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4763469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服务理念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6701553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Service concept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4582" name="组合 37"/>
          <p:cNvGrpSpPr>
            <a:grpSpLocks/>
          </p:cNvGrpSpPr>
          <p:nvPr/>
        </p:nvGrpSpPr>
        <p:grpSpPr bwMode="auto">
          <a:xfrm>
            <a:off x="4217439" y="619125"/>
            <a:ext cx="263491" cy="393700"/>
            <a:chOff x="0" y="0"/>
            <a:chExt cx="213756" cy="427512"/>
          </a:xfrm>
        </p:grpSpPr>
        <p:sp>
          <p:nvSpPr>
            <p:cNvPr id="23594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860841" y="1928286"/>
            <a:ext cx="4090987" cy="4092042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9"/>
                  <a:pt x="21330" y="4983"/>
                  <a:pt x="2133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endParaRPr lang="zh-CN" altLang="en-US"/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3688870" y="1992313"/>
            <a:ext cx="514283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4552358" y="3078163"/>
            <a:ext cx="512696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4563469" y="4346576"/>
            <a:ext cx="512695" cy="5127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3693632" y="5462588"/>
            <a:ext cx="512695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grpSp>
        <p:nvGrpSpPr>
          <p:cNvPr id="24590" name="组合 51"/>
          <p:cNvGrpSpPr>
            <a:grpSpLocks/>
          </p:cNvGrpSpPr>
          <p:nvPr/>
        </p:nvGrpSpPr>
        <p:grpSpPr bwMode="auto">
          <a:xfrm>
            <a:off x="4199979" y="1768476"/>
            <a:ext cx="2390464" cy="955675"/>
            <a:chOff x="0" y="0"/>
            <a:chExt cx="2390955" cy="956128"/>
          </a:xfrm>
        </p:grpSpPr>
        <p:sp>
          <p:nvSpPr>
            <p:cNvPr id="23589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grpSp>
          <p:nvGrpSpPr>
            <p:cNvPr id="23591" name="组合 54"/>
            <p:cNvGrpSpPr>
              <a:grpSpLocks/>
            </p:cNvGrpSpPr>
            <p:nvPr/>
          </p:nvGrpSpPr>
          <p:grpSpPr bwMode="auto">
            <a:xfrm>
              <a:off x="1703199" y="210298"/>
              <a:ext cx="419385" cy="504000"/>
              <a:chOff x="0" y="0"/>
              <a:chExt cx="239649" cy="288000"/>
            </a:xfrm>
          </p:grpSpPr>
          <p:sp>
            <p:nvSpPr>
              <p:cNvPr id="23592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722881238 w 48"/>
                  <a:gd name="T1" fmla="*/ 0 h 47"/>
                  <a:gd name="T2" fmla="*/ 722881238 w 48"/>
                  <a:gd name="T3" fmla="*/ 172539772 h 47"/>
                  <a:gd name="T4" fmla="*/ 1022003131 w 48"/>
                  <a:gd name="T5" fmla="*/ 566919230 h 47"/>
                  <a:gd name="T6" fmla="*/ 598248780 w 48"/>
                  <a:gd name="T7" fmla="*/ 1010598604 h 47"/>
                  <a:gd name="T8" fmla="*/ 149560947 w 48"/>
                  <a:gd name="T9" fmla="*/ 566919230 h 47"/>
                  <a:gd name="T10" fmla="*/ 448682840 w 48"/>
                  <a:gd name="T11" fmla="*/ 172539772 h 47"/>
                  <a:gd name="T12" fmla="*/ 448682840 w 48"/>
                  <a:gd name="T13" fmla="*/ 0 h 47"/>
                  <a:gd name="T14" fmla="*/ 0 w 48"/>
                  <a:gd name="T15" fmla="*/ 566919230 h 47"/>
                  <a:gd name="T16" fmla="*/ 598248780 w 48"/>
                  <a:gd name="T17" fmla="*/ 1158488418 h 47"/>
                  <a:gd name="T18" fmla="*/ 1196492567 w 48"/>
                  <a:gd name="T19" fmla="*/ 566919230 h 47"/>
                  <a:gd name="T20" fmla="*/ 722881238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3593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168430615 w 9"/>
                  <a:gd name="T1" fmla="*/ 0 h 28"/>
                  <a:gd name="T2" fmla="*/ 48120230 w 9"/>
                  <a:gd name="T3" fmla="*/ 0 h 28"/>
                  <a:gd name="T4" fmla="*/ 0 w 9"/>
                  <a:gd name="T5" fmla="*/ 49105466 h 28"/>
                  <a:gd name="T6" fmla="*/ 0 w 9"/>
                  <a:gd name="T7" fmla="*/ 245532284 h 28"/>
                  <a:gd name="T8" fmla="*/ 0 w 9"/>
                  <a:gd name="T9" fmla="*/ 392853636 h 28"/>
                  <a:gd name="T10" fmla="*/ 0 w 9"/>
                  <a:gd name="T11" fmla="*/ 638390875 h 28"/>
                  <a:gd name="T12" fmla="*/ 48120230 w 9"/>
                  <a:gd name="T13" fmla="*/ 687496341 h 28"/>
                  <a:gd name="T14" fmla="*/ 168430615 w 9"/>
                  <a:gd name="T15" fmla="*/ 687496341 h 28"/>
                  <a:gd name="T16" fmla="*/ 216550845 w 9"/>
                  <a:gd name="T17" fmla="*/ 638390875 h 28"/>
                  <a:gd name="T18" fmla="*/ 216550845 w 9"/>
                  <a:gd name="T19" fmla="*/ 392853636 h 28"/>
                  <a:gd name="T20" fmla="*/ 216550845 w 9"/>
                  <a:gd name="T21" fmla="*/ 245532284 h 28"/>
                  <a:gd name="T22" fmla="*/ 216550845 w 9"/>
                  <a:gd name="T23" fmla="*/ 49105466 h 28"/>
                  <a:gd name="T24" fmla="*/ 168430615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4596" name="组合 57"/>
          <p:cNvGrpSpPr>
            <a:grpSpLocks/>
          </p:cNvGrpSpPr>
          <p:nvPr/>
        </p:nvGrpSpPr>
        <p:grpSpPr bwMode="auto">
          <a:xfrm>
            <a:off x="4206328" y="5240338"/>
            <a:ext cx="2384115" cy="957262"/>
            <a:chOff x="0" y="0"/>
            <a:chExt cx="2383653" cy="956128"/>
          </a:xfrm>
        </p:grpSpPr>
        <p:sp>
          <p:nvSpPr>
            <p:cNvPr id="23586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23588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avLst/>
              <a:gdLst>
                <a:gd name="T0" fmla="*/ 1099726970 w 100"/>
                <a:gd name="T1" fmla="*/ 81000000 h 88"/>
                <a:gd name="T2" fmla="*/ 1519621747 w 100"/>
                <a:gd name="T3" fmla="*/ 830250000 h 88"/>
                <a:gd name="T4" fmla="*/ 1519621747 w 100"/>
                <a:gd name="T5" fmla="*/ 830250000 h 88"/>
                <a:gd name="T6" fmla="*/ 1959513430 w 100"/>
                <a:gd name="T7" fmla="*/ 1599750000 h 88"/>
                <a:gd name="T8" fmla="*/ 1919524090 w 100"/>
                <a:gd name="T9" fmla="*/ 1761750000 h 88"/>
                <a:gd name="T10" fmla="*/ 1839540938 w 100"/>
                <a:gd name="T11" fmla="*/ 1782000000 h 88"/>
                <a:gd name="T12" fmla="*/ 1839540938 w 100"/>
                <a:gd name="T13" fmla="*/ 1782000000 h 88"/>
                <a:gd name="T14" fmla="*/ 979754479 w 100"/>
                <a:gd name="T15" fmla="*/ 1782000000 h 88"/>
                <a:gd name="T16" fmla="*/ 139964926 w 100"/>
                <a:gd name="T17" fmla="*/ 1782000000 h 88"/>
                <a:gd name="T18" fmla="*/ 0 w 100"/>
                <a:gd name="T19" fmla="*/ 1660500000 h 88"/>
                <a:gd name="T20" fmla="*/ 19996906 w 100"/>
                <a:gd name="T21" fmla="*/ 1579500000 h 88"/>
                <a:gd name="T22" fmla="*/ 459884117 w 100"/>
                <a:gd name="T23" fmla="*/ 830250000 h 88"/>
                <a:gd name="T24" fmla="*/ 459884117 w 100"/>
                <a:gd name="T25" fmla="*/ 830250000 h 88"/>
                <a:gd name="T26" fmla="*/ 879783365 w 100"/>
                <a:gd name="T27" fmla="*/ 81000000 h 88"/>
                <a:gd name="T28" fmla="*/ 1059737631 w 100"/>
                <a:gd name="T29" fmla="*/ 40500000 h 88"/>
                <a:gd name="T30" fmla="*/ 1099726970 w 100"/>
                <a:gd name="T31" fmla="*/ 81000000 h 88"/>
                <a:gd name="T32" fmla="*/ 879783365 w 100"/>
                <a:gd name="T33" fmla="*/ 688500000 h 88"/>
                <a:gd name="T34" fmla="*/ 879783365 w 100"/>
                <a:gd name="T35" fmla="*/ 749250000 h 88"/>
                <a:gd name="T36" fmla="*/ 919772705 w 100"/>
                <a:gd name="T37" fmla="*/ 1255500000 h 88"/>
                <a:gd name="T38" fmla="*/ 1039740725 w 100"/>
                <a:gd name="T39" fmla="*/ 1255500000 h 88"/>
                <a:gd name="T40" fmla="*/ 1079730065 w 100"/>
                <a:gd name="T41" fmla="*/ 749250000 h 88"/>
                <a:gd name="T42" fmla="*/ 1079730065 w 100"/>
                <a:gd name="T43" fmla="*/ 688500000 h 88"/>
                <a:gd name="T44" fmla="*/ 879783365 w 100"/>
                <a:gd name="T45" fmla="*/ 688500000 h 88"/>
                <a:gd name="T46" fmla="*/ 979754479 w 100"/>
                <a:gd name="T47" fmla="*/ 1458000000 h 88"/>
                <a:gd name="T48" fmla="*/ 1059737631 w 100"/>
                <a:gd name="T49" fmla="*/ 1397250000 h 88"/>
                <a:gd name="T50" fmla="*/ 979754479 w 100"/>
                <a:gd name="T51" fmla="*/ 1316250000 h 88"/>
                <a:gd name="T52" fmla="*/ 899775799 w 100"/>
                <a:gd name="T53" fmla="*/ 1397250000 h 88"/>
                <a:gd name="T54" fmla="*/ 979754479 w 100"/>
                <a:gd name="T55" fmla="*/ 1458000000 h 88"/>
                <a:gd name="T56" fmla="*/ 1299678142 w 100"/>
                <a:gd name="T57" fmla="*/ 972000000 h 88"/>
                <a:gd name="T58" fmla="*/ 979754479 w 100"/>
                <a:gd name="T59" fmla="*/ 405000000 h 88"/>
                <a:gd name="T60" fmla="*/ 679832194 w 100"/>
                <a:gd name="T61" fmla="*/ 951750000 h 88"/>
                <a:gd name="T62" fmla="*/ 659835288 w 100"/>
                <a:gd name="T63" fmla="*/ 972000000 h 88"/>
                <a:gd name="T64" fmla="*/ 339916097 w 100"/>
                <a:gd name="T65" fmla="*/ 1518750000 h 88"/>
                <a:gd name="T66" fmla="*/ 979754479 w 100"/>
                <a:gd name="T67" fmla="*/ 1518750000 h 88"/>
                <a:gd name="T68" fmla="*/ 1619597333 w 100"/>
                <a:gd name="T69" fmla="*/ 1518750000 h 88"/>
                <a:gd name="T70" fmla="*/ 1299678142 w 100"/>
                <a:gd name="T71" fmla="*/ 972000000 h 88"/>
                <a:gd name="T72" fmla="*/ 1299678142 w 100"/>
                <a:gd name="T73" fmla="*/ 972000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4600" name="组合 61"/>
          <p:cNvGrpSpPr>
            <a:grpSpLocks/>
          </p:cNvGrpSpPr>
          <p:nvPr/>
        </p:nvGrpSpPr>
        <p:grpSpPr bwMode="auto">
          <a:xfrm>
            <a:off x="5052355" y="2857501"/>
            <a:ext cx="3363474" cy="955675"/>
            <a:chOff x="0" y="0"/>
            <a:chExt cx="3364602" cy="956128"/>
          </a:xfrm>
        </p:grpSpPr>
        <p:cxnSp>
          <p:nvCxnSpPr>
            <p:cNvPr id="23583" name="直接连接符 62"/>
            <p:cNvCxnSpPr>
              <a:cxnSpLocks noChangeShapeType="1"/>
              <a:stCxn id="24587" idx="6"/>
              <a:endCxn id="23584" idx="2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4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23585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avLst/>
              <a:gdLst>
                <a:gd name="T0" fmla="*/ 96767825 w 94"/>
                <a:gd name="T1" fmla="*/ 454124000 h 81"/>
                <a:gd name="T2" fmla="*/ 1112844741 w 94"/>
                <a:gd name="T3" fmla="*/ 454124000 h 81"/>
                <a:gd name="T4" fmla="*/ 1209612566 w 94"/>
                <a:gd name="T5" fmla="*/ 382418667 h 81"/>
                <a:gd name="T6" fmla="*/ 1766034936 w 94"/>
                <a:gd name="T7" fmla="*/ 0 h 81"/>
                <a:gd name="T8" fmla="*/ 1766034936 w 94"/>
                <a:gd name="T9" fmla="*/ 788739111 h 81"/>
                <a:gd name="T10" fmla="*/ 1766034936 w 94"/>
                <a:gd name="T11" fmla="*/ 1577483111 h 81"/>
                <a:gd name="T12" fmla="*/ 1209612566 w 94"/>
                <a:gd name="T13" fmla="*/ 1171162667 h 81"/>
                <a:gd name="T14" fmla="*/ 1112844741 w 94"/>
                <a:gd name="T15" fmla="*/ 1123359111 h 81"/>
                <a:gd name="T16" fmla="*/ 798346851 w 94"/>
                <a:gd name="T17" fmla="*/ 1123359111 h 81"/>
                <a:gd name="T18" fmla="*/ 967693004 w 94"/>
                <a:gd name="T19" fmla="*/ 1673085333 h 81"/>
                <a:gd name="T20" fmla="*/ 1088650325 w 94"/>
                <a:gd name="T21" fmla="*/ 1673085333 h 81"/>
                <a:gd name="T22" fmla="*/ 1088650325 w 94"/>
                <a:gd name="T23" fmla="*/ 1936000000 h 81"/>
                <a:gd name="T24" fmla="*/ 1040266413 w 94"/>
                <a:gd name="T25" fmla="*/ 1936000000 h 81"/>
                <a:gd name="T26" fmla="*/ 508038458 w 94"/>
                <a:gd name="T27" fmla="*/ 1936000000 h 81"/>
                <a:gd name="T28" fmla="*/ 266113977 w 94"/>
                <a:gd name="T29" fmla="*/ 1123359111 h 81"/>
                <a:gd name="T30" fmla="*/ 96767825 w 94"/>
                <a:gd name="T31" fmla="*/ 1123359111 h 81"/>
                <a:gd name="T32" fmla="*/ 96767825 w 94"/>
                <a:gd name="T33" fmla="*/ 454124000 h 81"/>
                <a:gd name="T34" fmla="*/ 2104727241 w 94"/>
                <a:gd name="T35" fmla="*/ 549726222 h 81"/>
                <a:gd name="T36" fmla="*/ 2147483647 w 94"/>
                <a:gd name="T37" fmla="*/ 788739111 h 81"/>
                <a:gd name="T38" fmla="*/ 2104727241 w 94"/>
                <a:gd name="T39" fmla="*/ 1027752000 h 81"/>
                <a:gd name="T40" fmla="*/ 2104727241 w 94"/>
                <a:gd name="T41" fmla="*/ 1577483111 h 81"/>
                <a:gd name="T42" fmla="*/ 1886997176 w 94"/>
                <a:gd name="T43" fmla="*/ 1577483111 h 81"/>
                <a:gd name="T44" fmla="*/ 1886997176 w 94"/>
                <a:gd name="T45" fmla="*/ 0 h 81"/>
                <a:gd name="T46" fmla="*/ 2104727241 w 94"/>
                <a:gd name="T47" fmla="*/ 0 h 81"/>
                <a:gd name="T48" fmla="*/ 2104727241 w 94"/>
                <a:gd name="T49" fmla="*/ 549726222 h 81"/>
                <a:gd name="T50" fmla="*/ 1112844741 w 94"/>
                <a:gd name="T51" fmla="*/ 1171162667 h 81"/>
                <a:gd name="T52" fmla="*/ 895114676 w 94"/>
                <a:gd name="T53" fmla="*/ 1171162667 h 81"/>
                <a:gd name="T54" fmla="*/ 967693004 w 94"/>
                <a:gd name="T55" fmla="*/ 1457974222 h 81"/>
                <a:gd name="T56" fmla="*/ 1040266413 w 94"/>
                <a:gd name="T57" fmla="*/ 1457974222 h 81"/>
                <a:gd name="T58" fmla="*/ 1040266413 w 94"/>
                <a:gd name="T59" fmla="*/ 1362372000 h 81"/>
                <a:gd name="T60" fmla="*/ 1112844741 w 94"/>
                <a:gd name="T61" fmla="*/ 1171162667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4604" name="组合 65"/>
          <p:cNvGrpSpPr>
            <a:grpSpLocks/>
          </p:cNvGrpSpPr>
          <p:nvPr/>
        </p:nvGrpSpPr>
        <p:grpSpPr bwMode="auto">
          <a:xfrm>
            <a:off x="5065054" y="4124326"/>
            <a:ext cx="3350776" cy="955675"/>
            <a:chOff x="0" y="0"/>
            <a:chExt cx="3351721" cy="956128"/>
          </a:xfrm>
        </p:grpSpPr>
        <p:sp>
          <p:nvSpPr>
            <p:cNvPr id="23580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23582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avLst/>
              <a:gdLst>
                <a:gd name="T0" fmla="*/ 315922254 w 218"/>
                <a:gd name="T1" fmla="*/ 154371789 h 209"/>
                <a:gd name="T2" fmla="*/ 129239802 w 218"/>
                <a:gd name="T3" fmla="*/ 154371789 h 209"/>
                <a:gd name="T4" fmla="*/ 93340278 w 218"/>
                <a:gd name="T5" fmla="*/ 204631579 h 209"/>
                <a:gd name="T6" fmla="*/ 129239802 w 218"/>
                <a:gd name="T7" fmla="*/ 254891368 h 209"/>
                <a:gd name="T8" fmla="*/ 315922254 w 218"/>
                <a:gd name="T9" fmla="*/ 254891368 h 209"/>
                <a:gd name="T10" fmla="*/ 315922254 w 218"/>
                <a:gd name="T11" fmla="*/ 154371789 h 209"/>
                <a:gd name="T12" fmla="*/ 315922254 w 218"/>
                <a:gd name="T13" fmla="*/ 154371789 h 209"/>
                <a:gd name="T14" fmla="*/ 452341203 w 218"/>
                <a:gd name="T15" fmla="*/ 254891368 h 209"/>
                <a:gd name="T16" fmla="*/ 671332658 w 218"/>
                <a:gd name="T17" fmla="*/ 254891368 h 209"/>
                <a:gd name="T18" fmla="*/ 696462514 w 218"/>
                <a:gd name="T19" fmla="*/ 254891368 h 209"/>
                <a:gd name="T20" fmla="*/ 707234076 w 218"/>
                <a:gd name="T21" fmla="*/ 272842105 h 209"/>
                <a:gd name="T22" fmla="*/ 764672936 w 218"/>
                <a:gd name="T23" fmla="*/ 366182526 h 209"/>
                <a:gd name="T24" fmla="*/ 782623645 w 218"/>
                <a:gd name="T25" fmla="*/ 391312421 h 209"/>
                <a:gd name="T26" fmla="*/ 764672936 w 218"/>
                <a:gd name="T27" fmla="*/ 409263158 h 209"/>
                <a:gd name="T28" fmla="*/ 707234076 w 218"/>
                <a:gd name="T29" fmla="*/ 502603579 h 209"/>
                <a:gd name="T30" fmla="*/ 696462514 w 218"/>
                <a:gd name="T31" fmla="*/ 527733474 h 209"/>
                <a:gd name="T32" fmla="*/ 671332658 w 218"/>
                <a:gd name="T33" fmla="*/ 527733474 h 209"/>
                <a:gd name="T34" fmla="*/ 452341203 w 218"/>
                <a:gd name="T35" fmla="*/ 527733474 h 209"/>
                <a:gd name="T36" fmla="*/ 452341203 w 218"/>
                <a:gd name="T37" fmla="*/ 646205684 h 209"/>
                <a:gd name="T38" fmla="*/ 646202801 w 218"/>
                <a:gd name="T39" fmla="*/ 646205684 h 209"/>
                <a:gd name="T40" fmla="*/ 646202801 w 218"/>
                <a:gd name="T41" fmla="*/ 750315789 h 209"/>
                <a:gd name="T42" fmla="*/ 143599991 w 218"/>
                <a:gd name="T43" fmla="*/ 750315789 h 209"/>
                <a:gd name="T44" fmla="*/ 143599991 w 218"/>
                <a:gd name="T45" fmla="*/ 646205684 h 209"/>
                <a:gd name="T46" fmla="*/ 323101401 w 218"/>
                <a:gd name="T47" fmla="*/ 646205684 h 209"/>
                <a:gd name="T48" fmla="*/ 323101401 w 218"/>
                <a:gd name="T49" fmla="*/ 341052632 h 209"/>
                <a:gd name="T50" fmla="*/ 104109946 w 218"/>
                <a:gd name="T51" fmla="*/ 341052632 h 209"/>
                <a:gd name="T52" fmla="*/ 78980090 w 218"/>
                <a:gd name="T53" fmla="*/ 341052632 h 209"/>
                <a:gd name="T54" fmla="*/ 68210422 w 218"/>
                <a:gd name="T55" fmla="*/ 315922737 h 209"/>
                <a:gd name="T56" fmla="*/ 10769668 w 218"/>
                <a:gd name="T57" fmla="*/ 222582316 h 209"/>
                <a:gd name="T58" fmla="*/ 0 w 218"/>
                <a:gd name="T59" fmla="*/ 204631579 h 209"/>
                <a:gd name="T60" fmla="*/ 10769668 w 218"/>
                <a:gd name="T61" fmla="*/ 179501684 h 209"/>
                <a:gd name="T62" fmla="*/ 68210422 w 218"/>
                <a:gd name="T63" fmla="*/ 86161263 h 209"/>
                <a:gd name="T64" fmla="*/ 78980090 w 218"/>
                <a:gd name="T65" fmla="*/ 68210526 h 209"/>
                <a:gd name="T66" fmla="*/ 104109946 w 218"/>
                <a:gd name="T67" fmla="*/ 68210526 h 209"/>
                <a:gd name="T68" fmla="*/ 323101401 w 218"/>
                <a:gd name="T69" fmla="*/ 68210526 h 209"/>
                <a:gd name="T70" fmla="*/ 323101401 w 218"/>
                <a:gd name="T71" fmla="*/ 53850316 h 209"/>
                <a:gd name="T72" fmla="*/ 391311823 w 218"/>
                <a:gd name="T73" fmla="*/ 0 h 209"/>
                <a:gd name="T74" fmla="*/ 452341203 w 218"/>
                <a:gd name="T75" fmla="*/ 53850316 h 209"/>
                <a:gd name="T76" fmla="*/ 452341203 w 218"/>
                <a:gd name="T77" fmla="*/ 254891368 h 209"/>
                <a:gd name="T78" fmla="*/ 452341203 w 218"/>
                <a:gd name="T79" fmla="*/ 254891368 h 209"/>
                <a:gd name="T80" fmla="*/ 653383843 w 218"/>
                <a:gd name="T81" fmla="*/ 333873474 h 209"/>
                <a:gd name="T82" fmla="*/ 459522245 w 218"/>
                <a:gd name="T83" fmla="*/ 333873474 h 209"/>
                <a:gd name="T84" fmla="*/ 459522245 w 218"/>
                <a:gd name="T85" fmla="*/ 441574105 h 209"/>
                <a:gd name="T86" fmla="*/ 653383843 w 218"/>
                <a:gd name="T87" fmla="*/ 441574105 h 209"/>
                <a:gd name="T88" fmla="*/ 689283367 w 218"/>
                <a:gd name="T89" fmla="*/ 391312421 h 209"/>
                <a:gd name="T90" fmla="*/ 653383843 w 218"/>
                <a:gd name="T91" fmla="*/ 333873474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6641235" y="1644650"/>
            <a:ext cx="250792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务实创新的服务精神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6644410" y="2012951"/>
            <a:ext cx="3041254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在此录入图表的描述说明，在此录入图表的描述说明，在此录入上述图表的描述说明。</a:t>
            </a:r>
            <a:endParaRPr lang="zh-CN" altLang="en-US"/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6641236" y="5194300"/>
            <a:ext cx="24920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洞察敏锐的服务意识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6644410" y="5562601"/>
            <a:ext cx="3041254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8476147" y="2746375"/>
            <a:ext cx="24920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谦虚谨慎的服务态度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8479322" y="3113089"/>
            <a:ext cx="254919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/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8476147" y="4051300"/>
            <a:ext cx="24920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专业优质的服务团队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8479322" y="4418014"/>
            <a:ext cx="254919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/>
          </a:p>
        </p:txBody>
      </p:sp>
      <p:grpSp>
        <p:nvGrpSpPr>
          <p:cNvPr id="24616" name="组合 79"/>
          <p:cNvGrpSpPr>
            <a:grpSpLocks/>
          </p:cNvGrpSpPr>
          <p:nvPr/>
        </p:nvGrpSpPr>
        <p:grpSpPr bwMode="auto">
          <a:xfrm>
            <a:off x="1338089" y="2392363"/>
            <a:ext cx="3160301" cy="3160712"/>
            <a:chOff x="0" y="0"/>
            <a:chExt cx="3176815" cy="3176815"/>
          </a:xfrm>
        </p:grpSpPr>
        <p:sp>
          <p:nvSpPr>
            <p:cNvPr id="23578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23579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66247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4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utoUpdateAnimBg="0"/>
      <p:bldP spid="24581" grpId="0" bldLvl="0" autoUpdateAnimBg="0"/>
      <p:bldP spid="24585" grpId="0" animBg="1"/>
      <p:bldP spid="24586" grpId="0" bldLvl="0" animBg="1" autoUpdateAnimBg="0"/>
      <p:bldP spid="24587" grpId="0" bldLvl="0" animBg="1" autoUpdateAnimBg="0"/>
      <p:bldP spid="24588" grpId="0" bldLvl="0" animBg="1" autoUpdateAnimBg="0"/>
      <p:bldP spid="24589" grpId="0" bldLvl="0" animBg="1" autoUpdateAnimBg="0"/>
      <p:bldP spid="24608" grpId="0" bldLvl="0" autoUpdateAnimBg="0"/>
      <p:bldP spid="24609" grpId="0" bldLvl="0" autoUpdateAnimBg="0"/>
      <p:bldP spid="24610" grpId="0" bldLvl="0" autoUpdateAnimBg="0"/>
      <p:bldP spid="24611" grpId="0" bldLvl="0" autoUpdateAnimBg="0"/>
      <p:bldP spid="24612" grpId="0" bldLvl="0" autoUpdateAnimBg="0"/>
      <p:bldP spid="24613" grpId="0" bldLvl="0" autoUpdateAnimBg="0"/>
      <p:bldP spid="24614" grpId="0" bldLvl="0" autoUpdateAnimBg="0"/>
      <p:bldP spid="24615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C9A38-4A80-4FA4-BD85-5DF1FF218D16}" type="slidenum">
              <a:rPr lang="zh-CN" altLang="en-US"/>
              <a:pPr>
                <a:defRPr/>
              </a:pPr>
              <a:t>23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579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cxnSp>
        <p:nvCxnSpPr>
          <p:cNvPr id="25604" name="肘形连接符 1"/>
          <p:cNvCxnSpPr>
            <a:cxnSpLocks noChangeShapeType="1"/>
          </p:cNvCxnSpPr>
          <p:nvPr/>
        </p:nvCxnSpPr>
        <p:spPr bwMode="auto">
          <a:xfrm flipH="1" flipV="1">
            <a:off x="6374571" y="1873250"/>
            <a:ext cx="3769822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肘形连接符 2"/>
          <p:cNvCxnSpPr>
            <a:cxnSpLocks noChangeShapeType="1"/>
          </p:cNvCxnSpPr>
          <p:nvPr/>
        </p:nvCxnSpPr>
        <p:spPr bwMode="auto">
          <a:xfrm flipH="1">
            <a:off x="6374571" y="5302251"/>
            <a:ext cx="3769822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肘形连接符 3"/>
          <p:cNvCxnSpPr>
            <a:cxnSpLocks noChangeShapeType="1"/>
          </p:cNvCxnSpPr>
          <p:nvPr/>
        </p:nvCxnSpPr>
        <p:spPr bwMode="auto">
          <a:xfrm flipV="1">
            <a:off x="2126973" y="1873250"/>
            <a:ext cx="3634902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肘形连接符 4"/>
          <p:cNvCxnSpPr>
            <a:cxnSpLocks noChangeShapeType="1"/>
          </p:cNvCxnSpPr>
          <p:nvPr/>
        </p:nvCxnSpPr>
        <p:spPr bwMode="auto">
          <a:xfrm>
            <a:off x="2126973" y="5302251"/>
            <a:ext cx="3634902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885699" y="4941888"/>
            <a:ext cx="287617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879350" y="5868988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时间管理</a:t>
            </a:r>
            <a:endParaRPr lang="zh-CN" altLang="en-US"/>
          </a:p>
        </p:txBody>
      </p:sp>
      <p:grpSp>
        <p:nvGrpSpPr>
          <p:cNvPr id="25610" name="组合 7"/>
          <p:cNvGrpSpPr>
            <a:grpSpLocks/>
          </p:cNvGrpSpPr>
          <p:nvPr/>
        </p:nvGrpSpPr>
        <p:grpSpPr bwMode="auto">
          <a:xfrm>
            <a:off x="1430152" y="3937000"/>
            <a:ext cx="1344437" cy="1346200"/>
            <a:chOff x="0" y="0"/>
            <a:chExt cx="1403797" cy="1403797"/>
          </a:xfrm>
        </p:grpSpPr>
        <p:sp>
          <p:nvSpPr>
            <p:cNvPr id="24620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24621" name="组合 9"/>
            <p:cNvGrpSpPr>
              <a:grpSpLocks/>
            </p:cNvGrpSpPr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4622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3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4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6449174" y="4926013"/>
            <a:ext cx="286506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8006308" y="5868988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得失管理</a:t>
            </a:r>
            <a:endParaRPr lang="zh-CN" altLang="en-US"/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885699" y="1939926"/>
            <a:ext cx="287617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892049" y="1463675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团队管理</a:t>
            </a:r>
            <a:endParaRPr lang="zh-CN" altLang="en-US"/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6449174" y="1939925"/>
            <a:ext cx="2865064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rgbClr val="595959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8019006" y="1463675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项目管理</a:t>
            </a:r>
            <a:endParaRPr lang="zh-CN" altLang="en-US"/>
          </a:p>
        </p:txBody>
      </p:sp>
      <p:grpSp>
        <p:nvGrpSpPr>
          <p:cNvPr id="25622" name="组合 19"/>
          <p:cNvGrpSpPr>
            <a:grpSpLocks/>
          </p:cNvGrpSpPr>
          <p:nvPr/>
        </p:nvGrpSpPr>
        <p:grpSpPr bwMode="auto">
          <a:xfrm>
            <a:off x="9428522" y="3937000"/>
            <a:ext cx="1346025" cy="1346200"/>
            <a:chOff x="0" y="0"/>
            <a:chExt cx="1403797" cy="1403797"/>
          </a:xfrm>
        </p:grpSpPr>
        <p:sp>
          <p:nvSpPr>
            <p:cNvPr id="24618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619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25" name="组合 22"/>
          <p:cNvGrpSpPr>
            <a:grpSpLocks/>
          </p:cNvGrpSpPr>
          <p:nvPr/>
        </p:nvGrpSpPr>
        <p:grpSpPr bwMode="auto">
          <a:xfrm>
            <a:off x="1430152" y="2435226"/>
            <a:ext cx="1344437" cy="1344613"/>
            <a:chOff x="0" y="0"/>
            <a:chExt cx="1403797" cy="1403797"/>
          </a:xfrm>
        </p:grpSpPr>
        <p:sp>
          <p:nvSpPr>
            <p:cNvPr id="24614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24615" name="组合 24"/>
            <p:cNvGrpSpPr>
              <a:grpSpLocks/>
            </p:cNvGrpSpPr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24616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7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630" name="组合 27"/>
          <p:cNvGrpSpPr>
            <a:grpSpLocks/>
          </p:cNvGrpSpPr>
          <p:nvPr/>
        </p:nvGrpSpPr>
        <p:grpSpPr bwMode="auto">
          <a:xfrm>
            <a:off x="9428522" y="2435226"/>
            <a:ext cx="1346025" cy="1344613"/>
            <a:chOff x="0" y="0"/>
            <a:chExt cx="1403797" cy="1403797"/>
          </a:xfrm>
        </p:grpSpPr>
        <p:sp>
          <p:nvSpPr>
            <p:cNvPr id="24612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613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3466649" y="3421063"/>
            <a:ext cx="5257116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4525374" y="563563"/>
            <a:ext cx="18269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rgbClr val="7F7F7F"/>
                </a:solidFill>
                <a:ea typeface="方正兰亭黑_GBK" pitchFamily="2" charset="-122"/>
                <a:sym typeface="Arial" pitchFamily="34" charset="0"/>
              </a:rPr>
              <a:t>管理理念</a:t>
            </a:r>
            <a:endParaRPr lang="zh-CN" altLang="en-US" sz="3200">
              <a:solidFill>
                <a:srgbClr val="7F7F7F"/>
              </a:solidFill>
              <a:sym typeface="Arial" pitchFamily="34" charset="0"/>
            </a:endParaRP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648250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sym typeface="Arial" pitchFamily="34" charset="0"/>
              </a:rPr>
              <a:t>Management Concept</a:t>
            </a:r>
            <a:endParaRPr lang="zh-CN" altLang="en-US" sz="1600">
              <a:solidFill>
                <a:srgbClr val="7F7F7F"/>
              </a:solidFill>
              <a:sym typeface="Arial" pitchFamily="34" charset="0"/>
            </a:endParaRPr>
          </a:p>
        </p:txBody>
      </p:sp>
      <p:grpSp>
        <p:nvGrpSpPr>
          <p:cNvPr id="25636" name="组合 41"/>
          <p:cNvGrpSpPr>
            <a:grpSpLocks/>
          </p:cNvGrpSpPr>
          <p:nvPr/>
        </p:nvGrpSpPr>
        <p:grpSpPr bwMode="auto">
          <a:xfrm>
            <a:off x="3980932" y="619125"/>
            <a:ext cx="263491" cy="393700"/>
            <a:chOff x="0" y="0"/>
            <a:chExt cx="213756" cy="427512"/>
          </a:xfrm>
        </p:grpSpPr>
        <p:sp>
          <p:nvSpPr>
            <p:cNvPr id="24610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879350" y="4946650"/>
            <a:ext cx="287617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6442825" y="4930775"/>
            <a:ext cx="286506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879350" y="1943101"/>
            <a:ext cx="287617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885700" y="1468438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团队管理</a:t>
            </a:r>
            <a:endParaRPr lang="zh-CN" altLang="en-US"/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6442825" y="1943101"/>
            <a:ext cx="2865064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8012657" y="1468438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项目管理</a:t>
            </a:r>
            <a:endParaRPr lang="zh-CN" altLang="en-US"/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3460299" y="3425826"/>
            <a:ext cx="5257116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4519025" y="568325"/>
            <a:ext cx="18269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管理理念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6476157" y="814389"/>
            <a:ext cx="230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Management Concept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472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75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7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75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75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bldLvl="0" autoUpdateAnimBg="0"/>
      <p:bldP spid="25609" grpId="0" bldLvl="0" autoUpdateAnimBg="0"/>
      <p:bldP spid="25616" grpId="0" bldLvl="0" autoUpdateAnimBg="0"/>
      <p:bldP spid="25617" grpId="0" bldLvl="0" autoUpdateAnimBg="0"/>
      <p:bldP spid="25618" grpId="0" bldLvl="0" autoUpdateAnimBg="0"/>
      <p:bldP spid="25619" grpId="0" bldLvl="0" autoUpdateAnimBg="0"/>
      <p:bldP spid="25620" grpId="0" bldLvl="0" autoUpdateAnimBg="0"/>
      <p:bldP spid="25621" grpId="0" bldLvl="0" autoUpdateAnimBg="0"/>
      <p:bldP spid="25633" grpId="0" bldLvl="0" autoUpdateAnimBg="0"/>
      <p:bldP spid="25634" grpId="0" bldLvl="0" autoUpdateAnimBg="0"/>
      <p:bldP spid="25635" grpId="0" bldLvl="0" autoUpdateAnimBg="0"/>
      <p:bldP spid="25639" grpId="0" bldLvl="0" autoUpdateAnimBg="0"/>
      <p:bldP spid="25640" grpId="0" bldLvl="0" autoUpdateAnimBg="0"/>
      <p:bldP spid="25641" grpId="0" bldLvl="0" autoUpdateAnimBg="0"/>
      <p:bldP spid="25642" grpId="0" bldLvl="0" autoUpdateAnimBg="0"/>
      <p:bldP spid="25643" grpId="0" bldLvl="0" autoUpdateAnimBg="0"/>
      <p:bldP spid="25644" grpId="0" bldLvl="0" autoUpdateAnimBg="0"/>
      <p:bldP spid="25645" grpId="0" bldLvl="0" autoUpdateAnimBg="0"/>
      <p:bldP spid="25646" grpId="0" bldLvl="0" autoUpdateAnimBg="0"/>
      <p:bldP spid="25647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CD9E8-CFC0-4352-9937-654A90ABC9E2}" type="slidenum">
              <a:rPr lang="zh-CN" altLang="en-US"/>
              <a:pPr>
                <a:defRPr/>
              </a:pPr>
              <a:t>24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60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4796801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工作方式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6629" name="文本框 37"/>
          <p:cNvSpPr>
            <a:spLocks noChangeArrowheads="1"/>
          </p:cNvSpPr>
          <p:nvPr/>
        </p:nvSpPr>
        <p:spPr bwMode="auto">
          <a:xfrm>
            <a:off x="6760283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The Function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6630" name="组合 3"/>
          <p:cNvGrpSpPr>
            <a:grpSpLocks/>
          </p:cNvGrpSpPr>
          <p:nvPr/>
        </p:nvGrpSpPr>
        <p:grpSpPr bwMode="auto">
          <a:xfrm>
            <a:off x="4250772" y="619125"/>
            <a:ext cx="263491" cy="393700"/>
            <a:chOff x="0" y="0"/>
            <a:chExt cx="213756" cy="427512"/>
          </a:xfrm>
        </p:grpSpPr>
        <p:sp>
          <p:nvSpPr>
            <p:cNvPr id="25661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2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5207" y="1503364"/>
            <a:ext cx="4882514" cy="2333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041" y="1503363"/>
            <a:ext cx="4876165" cy="23368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357" y="4016375"/>
            <a:ext cx="955551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026" y="4016375"/>
            <a:ext cx="957137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8694" y="4016375"/>
            <a:ext cx="955551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6776" y="4016375"/>
            <a:ext cx="953964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6639" name="Group 20"/>
          <p:cNvGrpSpPr>
            <a:grpSpLocks/>
          </p:cNvGrpSpPr>
          <p:nvPr/>
        </p:nvGrpSpPr>
        <p:grpSpPr bwMode="auto">
          <a:xfrm>
            <a:off x="1903166" y="4224338"/>
            <a:ext cx="534917" cy="539750"/>
            <a:chOff x="0" y="0"/>
            <a:chExt cx="401822" cy="404317"/>
          </a:xfrm>
        </p:grpSpPr>
        <p:sp>
          <p:nvSpPr>
            <p:cNvPr id="25659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0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42" name="Group 23"/>
          <p:cNvGrpSpPr>
            <a:grpSpLocks/>
          </p:cNvGrpSpPr>
          <p:nvPr/>
        </p:nvGrpSpPr>
        <p:grpSpPr bwMode="auto">
          <a:xfrm>
            <a:off x="4582517" y="4283075"/>
            <a:ext cx="519044" cy="452438"/>
            <a:chOff x="0" y="0"/>
            <a:chExt cx="389342" cy="339426"/>
          </a:xfrm>
        </p:grpSpPr>
        <p:sp>
          <p:nvSpPr>
            <p:cNvPr id="25648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9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0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1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2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3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4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56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57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58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26654" name="Group 35"/>
          <p:cNvGrpSpPr>
            <a:grpSpLocks/>
          </p:cNvGrpSpPr>
          <p:nvPr/>
        </p:nvGrpSpPr>
        <p:grpSpPr bwMode="auto">
          <a:xfrm>
            <a:off x="9820585" y="4237038"/>
            <a:ext cx="506346" cy="501650"/>
            <a:chOff x="0" y="0"/>
            <a:chExt cx="379359" cy="376864"/>
          </a:xfrm>
        </p:grpSpPr>
        <p:sp>
          <p:nvSpPr>
            <p:cNvPr id="25630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32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33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34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5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3856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38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9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40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1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3856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5647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26673" name="Group 54"/>
          <p:cNvGrpSpPr>
            <a:grpSpLocks/>
          </p:cNvGrpSpPr>
          <p:nvPr/>
        </p:nvGrpSpPr>
        <p:grpSpPr bwMode="auto">
          <a:xfrm>
            <a:off x="7241232" y="4284663"/>
            <a:ext cx="399998" cy="519112"/>
            <a:chOff x="0" y="0"/>
            <a:chExt cx="299494" cy="389342"/>
          </a:xfrm>
        </p:grpSpPr>
        <p:sp>
          <p:nvSpPr>
            <p:cNvPr id="2562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447597" y="1885950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072" y="2338389"/>
            <a:ext cx="419521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380946" y="5091113"/>
            <a:ext cx="155237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423" y="5511801"/>
            <a:ext cx="197141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4020615" y="5091113"/>
            <a:ext cx="155078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093" y="5511801"/>
            <a:ext cx="197141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298365" y="5091113"/>
            <a:ext cx="155237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88842" y="5511801"/>
            <a:ext cx="197141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660283" y="5091113"/>
            <a:ext cx="155078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49174" y="5511801"/>
            <a:ext cx="197141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47438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4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5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4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4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nimBg="1" autoUpdateAnimBg="0"/>
      <p:bldP spid="26636" grpId="0" bldLvl="0" animBg="1" autoUpdateAnimBg="0"/>
      <p:bldP spid="26637" grpId="0" bldLvl="0" animBg="1" autoUpdateAnimBg="0"/>
      <p:bldP spid="26638" grpId="0" bldLvl="0" animBg="1" autoUpdateAnimBg="0"/>
      <p:bldP spid="26676" grpId="0" bldLvl="0" autoUpdateAnimBg="0"/>
      <p:bldP spid="26677" grpId="0" bldLvl="0" autoUpdateAnimBg="0"/>
      <p:bldP spid="26678" grpId="0" bldLvl="0" autoUpdateAnimBg="0"/>
      <p:bldP spid="26679" grpId="0" bldLvl="0" autoUpdateAnimBg="0"/>
      <p:bldP spid="26680" grpId="0" bldLvl="0" autoUpdateAnimBg="0"/>
      <p:bldP spid="26681" grpId="0" bldLvl="0" autoUpdateAnimBg="0"/>
      <p:bldP spid="26682" grpId="0" bldLvl="0" autoUpdateAnimBg="0"/>
      <p:bldP spid="26683" grpId="0" bldLvl="0" autoUpdateAnimBg="0"/>
      <p:bldP spid="26684" grpId="0" bldLvl="0" autoUpdateAnimBg="0"/>
      <p:bldP spid="26685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E18BE-A547-4792-B3F9-ABA096838572}" type="slidenum">
              <a:rPr lang="zh-CN" altLang="en-US"/>
              <a:pPr>
                <a:defRPr/>
              </a:pPr>
              <a:t>25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62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27652" name="组合 6"/>
          <p:cNvGrpSpPr>
            <a:grpSpLocks/>
          </p:cNvGrpSpPr>
          <p:nvPr/>
        </p:nvGrpSpPr>
        <p:grpSpPr bwMode="auto">
          <a:xfrm>
            <a:off x="3506332" y="2433638"/>
            <a:ext cx="6533299" cy="1008062"/>
            <a:chOff x="0" y="0"/>
            <a:chExt cx="6535007" cy="1008202"/>
          </a:xfrm>
        </p:grpSpPr>
        <p:cxnSp>
          <p:nvCxnSpPr>
            <p:cNvPr id="26669" name="肘形连接符 151"/>
            <p:cNvCxnSpPr>
              <a:cxnSpLocks noChangeShapeType="1"/>
              <a:stCxn id="26670" idx="6"/>
              <a:endCxn id="27679" idx="2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name="adj1" fmla="val 46218"/>
              </a:avLst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70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6671" name="组合 125"/>
            <p:cNvGrpSpPr>
              <a:grpSpLocks/>
            </p:cNvGrpSpPr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26672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71705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6673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7658" name="组合 4"/>
          <p:cNvGrpSpPr>
            <a:grpSpLocks/>
          </p:cNvGrpSpPr>
          <p:nvPr/>
        </p:nvGrpSpPr>
        <p:grpSpPr bwMode="auto">
          <a:xfrm>
            <a:off x="3506332" y="4310063"/>
            <a:ext cx="4066646" cy="755650"/>
            <a:chOff x="0" y="0"/>
            <a:chExt cx="4066973" cy="756000"/>
          </a:xfrm>
        </p:grpSpPr>
        <p:cxnSp>
          <p:nvCxnSpPr>
            <p:cNvPr id="26666" name="肘形连接符 160"/>
            <p:cNvCxnSpPr>
              <a:cxnSpLocks noChangeShapeType="1"/>
              <a:stCxn id="26667" idx="6"/>
              <a:endCxn id="27681" idx="2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7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668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300750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300750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300750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7662" name="组合 5"/>
          <p:cNvGrpSpPr>
            <a:grpSpLocks/>
          </p:cNvGrpSpPr>
          <p:nvPr/>
        </p:nvGrpSpPr>
        <p:grpSpPr bwMode="auto">
          <a:xfrm>
            <a:off x="3506332" y="3371851"/>
            <a:ext cx="5299972" cy="1052513"/>
            <a:chOff x="0" y="0"/>
            <a:chExt cx="5300991" cy="1051895"/>
          </a:xfrm>
        </p:grpSpPr>
        <p:cxnSp>
          <p:nvCxnSpPr>
            <p:cNvPr id="26660" name="肘形连接符 154"/>
            <p:cNvCxnSpPr>
              <a:cxnSpLocks noChangeShapeType="1"/>
              <a:stCxn id="26661" idx="6"/>
              <a:endCxn id="27680" idx="2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1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6662" name="Group 92"/>
            <p:cNvGrpSpPr>
              <a:grpSpLocks/>
            </p:cNvGrpSpPr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26663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6664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26665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7669" name="组合 3"/>
          <p:cNvGrpSpPr>
            <a:grpSpLocks/>
          </p:cNvGrpSpPr>
          <p:nvPr/>
        </p:nvGrpSpPr>
        <p:grpSpPr bwMode="auto">
          <a:xfrm>
            <a:off x="3506332" y="5248275"/>
            <a:ext cx="2453956" cy="755650"/>
            <a:chOff x="0" y="0"/>
            <a:chExt cx="2455131" cy="756000"/>
          </a:xfrm>
        </p:grpSpPr>
        <p:sp>
          <p:nvSpPr>
            <p:cNvPr id="26655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6657" name="Group 9"/>
            <p:cNvGrpSpPr>
              <a:grpSpLocks/>
            </p:cNvGrpSpPr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26658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9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3601" y="2260601"/>
            <a:ext cx="1180946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0275" y="4038601"/>
            <a:ext cx="1180946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5361" y="4799013"/>
            <a:ext cx="1180946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6481" y="5337175"/>
            <a:ext cx="1936498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39632" y="3298825"/>
            <a:ext cx="288887" cy="287338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6304" y="4279901"/>
            <a:ext cx="288887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2977" y="4919664"/>
            <a:ext cx="287300" cy="288925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0288" y="5486401"/>
            <a:ext cx="288887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7685" name="组合 103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26653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168" y="1474789"/>
            <a:ext cx="960471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2171418" y="2489200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1363486" y="2879725"/>
            <a:ext cx="201744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2171418" y="3417888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1363486" y="3808413"/>
            <a:ext cx="201744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2171418" y="4362450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1363486" y="4754563"/>
            <a:ext cx="201744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2171418" y="5287963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1363486" y="5680075"/>
            <a:ext cx="201744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</p:spTree>
    <p:extLst>
      <p:ext uri="{BB962C8B-B14F-4D97-AF65-F5344CB8AC3E}">
        <p14:creationId xmlns:p14="http://schemas.microsoft.com/office/powerpoint/2010/main" val="1511961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animBg="1"/>
      <p:bldP spid="27676" grpId="0" animBg="1"/>
      <p:bldP spid="27677" grpId="0" animBg="1"/>
      <p:bldP spid="27678" grpId="0" animBg="1"/>
      <p:bldP spid="27679" grpId="0" bldLvl="0" animBg="1" autoUpdateAnimBg="0"/>
      <p:bldP spid="27679" grpId="1" bldLvl="0" animBg="1" autoUpdateAnimBg="0"/>
      <p:bldP spid="27680" grpId="0" bldLvl="0" animBg="1" autoUpdateAnimBg="0"/>
      <p:bldP spid="27680" grpId="1" bldLvl="0" animBg="1" autoUpdateAnimBg="0"/>
      <p:bldP spid="27681" grpId="0" bldLvl="0" animBg="1" autoUpdateAnimBg="0"/>
      <p:bldP spid="27681" grpId="1" bldLvl="0" animBg="1" autoUpdateAnimBg="0"/>
      <p:bldP spid="27682" grpId="0" bldLvl="0" animBg="1" autoUpdateAnimBg="0"/>
      <p:bldP spid="27682" grpId="1" bldLvl="0" animBg="1" autoUpdateAnimBg="0"/>
      <p:bldP spid="27683" grpId="0" bldLvl="0" autoUpdateAnimBg="0"/>
      <p:bldP spid="27684" grpId="0" bldLvl="0" autoUpdateAnimBg="0"/>
      <p:bldP spid="27688" grpId="0" bldLvl="0" autoUpdateAnimBg="0"/>
      <p:bldP spid="27689" grpId="0" bldLvl="0" autoUpdateAnimBg="0"/>
      <p:bldP spid="27690" grpId="0" bldLvl="0" autoUpdateAnimBg="0"/>
      <p:bldP spid="27691" grpId="0" bldLvl="0" autoUpdateAnimBg="0"/>
      <p:bldP spid="27692" grpId="0" bldLvl="0" autoUpdateAnimBg="0"/>
      <p:bldP spid="27693" grpId="0" bldLvl="0" autoUpdateAnimBg="0"/>
      <p:bldP spid="27694" grpId="0" bldLvl="0" autoUpdateAnimBg="0"/>
      <p:bldP spid="27695" grpId="0" bldLvl="0" autoUpdateAnimBg="0"/>
      <p:bldP spid="2769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7CDD-D819-41D3-B3E1-7AD2488C897A}" type="slidenum">
              <a:rPr lang="zh-CN" altLang="en-US"/>
              <a:pPr>
                <a:defRPr/>
              </a:pPr>
              <a:t>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65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8676" name="矩形 47"/>
          <p:cNvSpPr>
            <a:spLocks noChangeArrowheads="1"/>
          </p:cNvSpPr>
          <p:nvPr/>
        </p:nvSpPr>
        <p:spPr bwMode="auto">
          <a:xfrm>
            <a:off x="1368247" y="5424488"/>
            <a:ext cx="947455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/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2017450" y="3535364"/>
            <a:ext cx="8157100" cy="1679575"/>
          </a:xfrm>
          <a:custGeom>
            <a:avLst/>
            <a:gdLst>
              <a:gd name="T0" fmla="*/ 2754223 w 19135506"/>
              <a:gd name="T1" fmla="*/ 276564 h 3938179"/>
              <a:gd name="T2" fmla="*/ 2848135 w 19135506"/>
              <a:gd name="T3" fmla="*/ 426015 h 3938179"/>
              <a:gd name="T4" fmla="*/ 2901753 w 19135506"/>
              <a:gd name="T5" fmla="*/ 447491 h 3938179"/>
              <a:gd name="T6" fmla="*/ 2967356 w 19135506"/>
              <a:gd name="T7" fmla="*/ 549598 h 3938179"/>
              <a:gd name="T8" fmla="*/ 3037015 w 19135506"/>
              <a:gd name="T9" fmla="*/ 1018109 h 3938179"/>
              <a:gd name="T10" fmla="*/ 3098469 w 19135506"/>
              <a:gd name="T11" fmla="*/ 1000346 h 3938179"/>
              <a:gd name="T12" fmla="*/ 3191490 w 19135506"/>
              <a:gd name="T13" fmla="*/ 1206918 h 3938179"/>
              <a:gd name="T14" fmla="*/ 3627800 w 19135506"/>
              <a:gd name="T15" fmla="*/ 937405 h 3938179"/>
              <a:gd name="T16" fmla="*/ 3883415 w 19135506"/>
              <a:gd name="T17" fmla="*/ 979993 h 3938179"/>
              <a:gd name="T18" fmla="*/ 3971848 w 19135506"/>
              <a:gd name="T19" fmla="*/ 1082890 h 3938179"/>
              <a:gd name="T20" fmla="*/ 4263718 w 19135506"/>
              <a:gd name="T21" fmla="*/ 1167124 h 3938179"/>
              <a:gd name="T22" fmla="*/ 4328899 w 19135506"/>
              <a:gd name="T23" fmla="*/ 864620 h 3938179"/>
              <a:gd name="T24" fmla="*/ 4384426 w 19135506"/>
              <a:gd name="T25" fmla="*/ 1002830 h 3938179"/>
              <a:gd name="T26" fmla="*/ 4537552 w 19135506"/>
              <a:gd name="T27" fmla="*/ 1088738 h 3938179"/>
              <a:gd name="T28" fmla="*/ 4646320 w 19135506"/>
              <a:gd name="T29" fmla="*/ 827715 h 3938179"/>
              <a:gd name="T30" fmla="*/ 4859895 w 19135506"/>
              <a:gd name="T31" fmla="*/ 1080503 h 3938179"/>
              <a:gd name="T32" fmla="*/ 4944217 w 19135506"/>
              <a:gd name="T33" fmla="*/ 1070575 h 3938179"/>
              <a:gd name="T34" fmla="*/ 5026052 w 19135506"/>
              <a:gd name="T35" fmla="*/ 507585 h 3938179"/>
              <a:gd name="T36" fmla="*/ 5144933 w 19135506"/>
              <a:gd name="T37" fmla="*/ 917098 h 3938179"/>
              <a:gd name="T38" fmla="*/ 5304154 w 19135506"/>
              <a:gd name="T39" fmla="*/ 1046379 h 3938179"/>
              <a:gd name="T40" fmla="*/ 5470985 w 19135506"/>
              <a:gd name="T41" fmla="*/ 949023 h 3938179"/>
              <a:gd name="T42" fmla="*/ 5594664 w 19135506"/>
              <a:gd name="T43" fmla="*/ 964385 h 3938179"/>
              <a:gd name="T44" fmla="*/ 5710119 w 19135506"/>
              <a:gd name="T45" fmla="*/ 348485 h 3938179"/>
              <a:gd name="T46" fmla="*/ 5762030 w 19135506"/>
              <a:gd name="T47" fmla="*/ 228005 h 3938179"/>
              <a:gd name="T48" fmla="*/ 5845059 w 19135506"/>
              <a:gd name="T49" fmla="*/ 498697 h 3938179"/>
              <a:gd name="T50" fmla="*/ 5897718 w 19135506"/>
              <a:gd name="T51" fmla="*/ 449445 h 3938179"/>
              <a:gd name="T52" fmla="*/ 5969429 w 19135506"/>
              <a:gd name="T53" fmla="*/ 618826 h 3938179"/>
              <a:gd name="T54" fmla="*/ 6037961 w 19135506"/>
              <a:gd name="T55" fmla="*/ 910951 h 3938179"/>
              <a:gd name="T56" fmla="*/ 6107759 w 19135506"/>
              <a:gd name="T57" fmla="*/ 996027 h 3938179"/>
              <a:gd name="T58" fmla="*/ 6314297 w 19135506"/>
              <a:gd name="T59" fmla="*/ 895418 h 3938179"/>
              <a:gd name="T60" fmla="*/ 6685332 w 19135506"/>
              <a:gd name="T61" fmla="*/ 855492 h 3938179"/>
              <a:gd name="T62" fmla="*/ 6820217 w 19135506"/>
              <a:gd name="T63" fmla="*/ 1019460 h 3938179"/>
              <a:gd name="T64" fmla="*/ 7051066 w 19135506"/>
              <a:gd name="T65" fmla="*/ 899211 h 3938179"/>
              <a:gd name="T66" fmla="*/ 7124421 w 19135506"/>
              <a:gd name="T67" fmla="*/ 1018185 h 3938179"/>
              <a:gd name="T68" fmla="*/ 7339933 w 19135506"/>
              <a:gd name="T69" fmla="*/ 1231597 h 3938179"/>
              <a:gd name="T70" fmla="*/ 7466661 w 19135506"/>
              <a:gd name="T71" fmla="*/ 1261135 h 3938179"/>
              <a:gd name="T72" fmla="*/ 7594456 w 19135506"/>
              <a:gd name="T73" fmla="*/ 1264741 h 3938179"/>
              <a:gd name="T74" fmla="*/ 7873436 w 19135506"/>
              <a:gd name="T75" fmla="*/ 1073279 h 3938179"/>
              <a:gd name="T76" fmla="*/ 8006599 w 19135506"/>
              <a:gd name="T77" fmla="*/ 1175902 h 3938179"/>
              <a:gd name="T78" fmla="*/ 8090322 w 19135506"/>
              <a:gd name="T79" fmla="*/ 1341663 h 3938179"/>
              <a:gd name="T80" fmla="*/ 8130390 w 19135506"/>
              <a:gd name="T81" fmla="*/ 1679575 h 3938179"/>
              <a:gd name="T82" fmla="*/ 36815 w 19135506"/>
              <a:gd name="T83" fmla="*/ 1554165 h 3938179"/>
              <a:gd name="T84" fmla="*/ 327366 w 19135506"/>
              <a:gd name="T85" fmla="*/ 1380833 h 3938179"/>
              <a:gd name="T86" fmla="*/ 550267 w 19135506"/>
              <a:gd name="T87" fmla="*/ 1591511 h 3938179"/>
              <a:gd name="T88" fmla="*/ 710481 w 19135506"/>
              <a:gd name="T89" fmla="*/ 1352359 h 3938179"/>
              <a:gd name="T90" fmla="*/ 952113 w 19135506"/>
              <a:gd name="T91" fmla="*/ 1257275 h 3938179"/>
              <a:gd name="T92" fmla="*/ 1167517 w 19135506"/>
              <a:gd name="T93" fmla="*/ 1352063 h 3938179"/>
              <a:gd name="T94" fmla="*/ 1288163 w 19135506"/>
              <a:gd name="T95" fmla="*/ 1032686 h 3938179"/>
              <a:gd name="T96" fmla="*/ 1539064 w 19135506"/>
              <a:gd name="T97" fmla="*/ 906565 h 3938179"/>
              <a:gd name="T98" fmla="*/ 1643771 w 19135506"/>
              <a:gd name="T99" fmla="*/ 1180475 h 3938179"/>
              <a:gd name="T100" fmla="*/ 1691217 w 19135506"/>
              <a:gd name="T101" fmla="*/ 1165629 h 3938179"/>
              <a:gd name="T102" fmla="*/ 1780030 w 19135506"/>
              <a:gd name="T103" fmla="*/ 1207465 h 3938179"/>
              <a:gd name="T104" fmla="*/ 1924021 w 19135506"/>
              <a:gd name="T105" fmla="*/ 508659 h 3938179"/>
              <a:gd name="T106" fmla="*/ 2030950 w 19135506"/>
              <a:gd name="T107" fmla="*/ 971353 h 3938179"/>
              <a:gd name="T108" fmla="*/ 2116904 w 19135506"/>
              <a:gd name="T109" fmla="*/ 1152848 h 3938179"/>
              <a:gd name="T110" fmla="*/ 2290064 w 19135506"/>
              <a:gd name="T111" fmla="*/ 965506 h 3938179"/>
              <a:gd name="T112" fmla="*/ 2380981 w 19135506"/>
              <a:gd name="T113" fmla="*/ 966241 h 3938179"/>
              <a:gd name="T114" fmla="*/ 2509756 w 19135506"/>
              <a:gd name="T115" fmla="*/ 1083982 h 3938179"/>
              <a:gd name="T116" fmla="*/ 2660662 w 19135506"/>
              <a:gd name="T117" fmla="*/ 175141 h 3938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135506"/>
              <a:gd name="T178" fmla="*/ 0 h 3938179"/>
              <a:gd name="T179" fmla="*/ 19135506 w 19135506"/>
              <a:gd name="T180" fmla="*/ 3938179 h 3938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8680" name="组合 50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27667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993635" y="1816100"/>
            <a:ext cx="14666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国际化视野</a:t>
            </a: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8765034" y="2006601"/>
            <a:ext cx="162062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F7F7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拒绝平庸</a:t>
            </a: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5146006" y="1543050"/>
            <a:ext cx="233967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A5A5A5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独立创新思维</a:t>
            </a: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6907901" y="2233613"/>
            <a:ext cx="141586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精益求精</a:t>
            </a:r>
            <a:endParaRPr lang="zh-CN" altLang="en-US"/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5603146" y="2922588"/>
            <a:ext cx="326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A5A5A5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产品与产品的差异在于细节</a:t>
            </a:r>
            <a:endParaRPr lang="zh-CN" altLang="en-US"/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8871383" y="3157538"/>
            <a:ext cx="203173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良好沟通互动</a:t>
            </a:r>
            <a:endParaRPr lang="zh-CN" altLang="en-US"/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2355543" y="3284538"/>
            <a:ext cx="203173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7F7F7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追求品质卓越</a:t>
            </a:r>
            <a:endParaRPr lang="zh-CN" altLang="en-US"/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3828551" y="2368550"/>
            <a:ext cx="172221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7F7F7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超越自我</a:t>
            </a: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1068249" y="2455864"/>
            <a:ext cx="162062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共创明天</a:t>
            </a:r>
          </a:p>
        </p:txBody>
      </p:sp>
    </p:spTree>
    <p:extLst>
      <p:ext uri="{BB962C8B-B14F-4D97-AF65-F5344CB8AC3E}">
        <p14:creationId xmlns:p14="http://schemas.microsoft.com/office/powerpoint/2010/main" val="59329574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  <p:bldP spid="28677" grpId="0" animBg="1"/>
      <p:bldP spid="28678" grpId="0" bldLvl="0" autoUpdateAnimBg="0"/>
      <p:bldP spid="28679" grpId="0" bldLvl="0" autoUpdateAnimBg="0"/>
      <p:bldP spid="28683" grpId="0" bldLvl="0" autoUpdateAnimBg="0"/>
      <p:bldP spid="28684" grpId="0" bldLvl="0" autoUpdateAnimBg="0"/>
      <p:bldP spid="28685" grpId="0" bldLvl="0" autoUpdateAnimBg="0"/>
      <p:bldP spid="28686" grpId="0" bldLvl="0" autoUpdateAnimBg="0"/>
      <p:bldP spid="28687" grpId="0" bldLvl="0" autoUpdateAnimBg="0"/>
      <p:bldP spid="28688" grpId="0" bldLvl="0" autoUpdateAnimBg="0"/>
      <p:bldP spid="28689" grpId="0" bldLvl="0" autoUpdateAnimBg="0"/>
      <p:bldP spid="28690" grpId="0" bldLvl="0" autoUpdateAnimBg="0"/>
      <p:bldP spid="28691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9EF34-CF86-455D-91CC-E83B0E40A4F2}" type="slidenum">
              <a:rPr lang="zh-CN" altLang="en-US"/>
              <a:pPr>
                <a:defRPr/>
              </a:pPr>
              <a:t>27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9700" name="Freeform 11"/>
          <p:cNvSpPr>
            <a:spLocks noChangeArrowheads="1"/>
          </p:cNvSpPr>
          <p:nvPr/>
        </p:nvSpPr>
        <p:spPr bwMode="auto">
          <a:xfrm>
            <a:off x="5219021" y="1858963"/>
            <a:ext cx="138095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27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27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1" name="Freeform 11"/>
          <p:cNvSpPr>
            <a:spLocks noChangeArrowheads="1"/>
          </p:cNvSpPr>
          <p:nvPr/>
        </p:nvSpPr>
        <p:spPr bwMode="auto">
          <a:xfrm>
            <a:off x="5609495" y="1651001"/>
            <a:ext cx="138095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27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27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2" name="Freeform 11"/>
          <p:cNvSpPr>
            <a:spLocks noChangeArrowheads="1"/>
          </p:cNvSpPr>
          <p:nvPr/>
        </p:nvSpPr>
        <p:spPr bwMode="auto">
          <a:xfrm>
            <a:off x="6992028" y="1952626"/>
            <a:ext cx="136507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3" name="Freeform 11"/>
          <p:cNvSpPr>
            <a:spLocks noChangeArrowheads="1"/>
          </p:cNvSpPr>
          <p:nvPr/>
        </p:nvSpPr>
        <p:spPr bwMode="auto">
          <a:xfrm>
            <a:off x="6003144" y="2876550"/>
            <a:ext cx="136507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91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4" name="Freeform 11"/>
          <p:cNvSpPr>
            <a:spLocks noChangeArrowheads="1"/>
          </p:cNvSpPr>
          <p:nvPr/>
        </p:nvSpPr>
        <p:spPr bwMode="auto">
          <a:xfrm>
            <a:off x="5522195" y="2447925"/>
            <a:ext cx="136507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91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5" name="Freeform 11"/>
          <p:cNvSpPr>
            <a:spLocks noChangeArrowheads="1"/>
          </p:cNvSpPr>
          <p:nvPr/>
        </p:nvSpPr>
        <p:spPr bwMode="auto">
          <a:xfrm>
            <a:off x="6739648" y="2708276"/>
            <a:ext cx="138095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27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27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6" name="Freeform 11"/>
          <p:cNvSpPr>
            <a:spLocks noChangeArrowheads="1"/>
          </p:cNvSpPr>
          <p:nvPr/>
        </p:nvSpPr>
        <p:spPr bwMode="auto">
          <a:xfrm>
            <a:off x="6961869" y="2316163"/>
            <a:ext cx="138095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27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27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7" name="Freeform 11"/>
          <p:cNvSpPr>
            <a:spLocks noChangeArrowheads="1"/>
          </p:cNvSpPr>
          <p:nvPr/>
        </p:nvSpPr>
        <p:spPr bwMode="auto">
          <a:xfrm>
            <a:off x="4946007" y="2195513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>
            <a:off x="4769818" y="2636838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9" name="Freeform 11"/>
          <p:cNvSpPr>
            <a:spLocks noChangeArrowheads="1"/>
          </p:cNvSpPr>
          <p:nvPr/>
        </p:nvSpPr>
        <p:spPr bwMode="auto">
          <a:xfrm>
            <a:off x="5082514" y="2447925"/>
            <a:ext cx="136507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91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0" name="Freeform 11"/>
          <p:cNvSpPr>
            <a:spLocks noChangeArrowheads="1"/>
          </p:cNvSpPr>
          <p:nvPr/>
        </p:nvSpPr>
        <p:spPr bwMode="auto">
          <a:xfrm>
            <a:off x="7301550" y="2316163"/>
            <a:ext cx="138095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27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27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1" name="Freeform 11"/>
          <p:cNvSpPr>
            <a:spLocks noChangeArrowheads="1"/>
          </p:cNvSpPr>
          <p:nvPr/>
        </p:nvSpPr>
        <p:spPr bwMode="auto">
          <a:xfrm>
            <a:off x="7304725" y="3324225"/>
            <a:ext cx="138095" cy="139700"/>
          </a:xfrm>
          <a:custGeom>
            <a:avLst/>
            <a:gdLst>
              <a:gd name="T0" fmla="*/ 16023834 w 1064"/>
              <a:gd name="T1" fmla="*/ 9640857 h 1077"/>
              <a:gd name="T2" fmla="*/ 15771103 w 1064"/>
              <a:gd name="T3" fmla="*/ 8547253 h 1077"/>
              <a:gd name="T4" fmla="*/ 17540221 w 1064"/>
              <a:gd name="T5" fmla="*/ 8059276 h 1077"/>
              <a:gd name="T6" fmla="*/ 16546171 w 1064"/>
              <a:gd name="T7" fmla="*/ 7133910 h 1077"/>
              <a:gd name="T8" fmla="*/ 15198271 w 1064"/>
              <a:gd name="T9" fmla="*/ 6242138 h 1077"/>
              <a:gd name="T10" fmla="*/ 16680909 w 1064"/>
              <a:gd name="T11" fmla="*/ 5182131 h 1077"/>
              <a:gd name="T12" fmla="*/ 15417253 w 1064"/>
              <a:gd name="T13" fmla="*/ 4643825 h 1077"/>
              <a:gd name="T14" fmla="*/ 13850242 w 1064"/>
              <a:gd name="T15" fmla="*/ 4290489 h 1077"/>
              <a:gd name="T16" fmla="*/ 14894916 w 1064"/>
              <a:gd name="T17" fmla="*/ 2776229 h 1077"/>
              <a:gd name="T18" fmla="*/ 13530141 w 1064"/>
              <a:gd name="T19" fmla="*/ 2708909 h 1077"/>
              <a:gd name="T20" fmla="*/ 11929381 w 1064"/>
              <a:gd name="T21" fmla="*/ 2893878 h 1077"/>
              <a:gd name="T22" fmla="*/ 12384349 w 1064"/>
              <a:gd name="T23" fmla="*/ 1127328 h 1077"/>
              <a:gd name="T24" fmla="*/ 11086943 w 1064"/>
              <a:gd name="T25" fmla="*/ 1531122 h 1077"/>
              <a:gd name="T26" fmla="*/ 9637925 w 1064"/>
              <a:gd name="T27" fmla="*/ 2254527 h 1077"/>
              <a:gd name="T28" fmla="*/ 9469437 w 1064"/>
              <a:gd name="T29" fmla="*/ 437519 h 1077"/>
              <a:gd name="T30" fmla="*/ 8374139 w 1064"/>
              <a:gd name="T31" fmla="*/ 1261840 h 1077"/>
              <a:gd name="T32" fmla="*/ 7278970 w 1064"/>
              <a:gd name="T33" fmla="*/ 2422894 h 1077"/>
              <a:gd name="T34" fmla="*/ 6487027 w 1064"/>
              <a:gd name="T35" fmla="*/ 773992 h 1077"/>
              <a:gd name="T36" fmla="*/ 5745708 w 1064"/>
              <a:gd name="T37" fmla="*/ 1934916 h 1077"/>
              <a:gd name="T38" fmla="*/ 5105378 w 1064"/>
              <a:gd name="T39" fmla="*/ 3415581 h 1077"/>
              <a:gd name="T40" fmla="*/ 3807973 w 1064"/>
              <a:gd name="T41" fmla="*/ 2120016 h 1077"/>
              <a:gd name="T42" fmla="*/ 3504747 w 1064"/>
              <a:gd name="T43" fmla="*/ 3466039 h 1077"/>
              <a:gd name="T44" fmla="*/ 3420503 w 1064"/>
              <a:gd name="T45" fmla="*/ 5064352 h 1077"/>
              <a:gd name="T46" fmla="*/ 1752374 w 1064"/>
              <a:gd name="T47" fmla="*/ 4307222 h 1077"/>
              <a:gd name="T48" fmla="*/ 1920861 w 1064"/>
              <a:gd name="T49" fmla="*/ 5670108 h 1077"/>
              <a:gd name="T50" fmla="*/ 2392574 w 1064"/>
              <a:gd name="T51" fmla="*/ 7201230 h 1077"/>
              <a:gd name="T52" fmla="*/ 556087 w 1064"/>
              <a:gd name="T53" fmla="*/ 7066589 h 1077"/>
              <a:gd name="T54" fmla="*/ 1179412 w 1064"/>
              <a:gd name="T55" fmla="*/ 8277971 h 1077"/>
              <a:gd name="T56" fmla="*/ 2122968 w 1064"/>
              <a:gd name="T57" fmla="*/ 9051963 h 1077"/>
              <a:gd name="T58" fmla="*/ 1179412 w 1064"/>
              <a:gd name="T59" fmla="*/ 9842818 h 1077"/>
              <a:gd name="T60" fmla="*/ 556087 w 1064"/>
              <a:gd name="T61" fmla="*/ 11054200 h 1077"/>
              <a:gd name="T62" fmla="*/ 2392574 w 1064"/>
              <a:gd name="T63" fmla="*/ 10902696 h 1077"/>
              <a:gd name="T64" fmla="*/ 1920861 w 1064"/>
              <a:gd name="T65" fmla="*/ 12450681 h 1077"/>
              <a:gd name="T66" fmla="*/ 1752374 w 1064"/>
              <a:gd name="T67" fmla="*/ 13813567 h 1077"/>
              <a:gd name="T68" fmla="*/ 3420503 w 1064"/>
              <a:gd name="T69" fmla="*/ 13039575 h 1077"/>
              <a:gd name="T70" fmla="*/ 3504747 w 1064"/>
              <a:gd name="T71" fmla="*/ 14654751 h 1077"/>
              <a:gd name="T72" fmla="*/ 3807973 w 1064"/>
              <a:gd name="T73" fmla="*/ 15984041 h 1077"/>
              <a:gd name="T74" fmla="*/ 5105378 w 1064"/>
              <a:gd name="T75" fmla="*/ 14705209 h 1077"/>
              <a:gd name="T76" fmla="*/ 5745708 w 1064"/>
              <a:gd name="T77" fmla="*/ 16185873 h 1077"/>
              <a:gd name="T78" fmla="*/ 6487027 w 1064"/>
              <a:gd name="T79" fmla="*/ 17330064 h 1077"/>
              <a:gd name="T80" fmla="*/ 7278970 w 1064"/>
              <a:gd name="T81" fmla="*/ 15681163 h 1077"/>
              <a:gd name="T82" fmla="*/ 8374139 w 1064"/>
              <a:gd name="T83" fmla="*/ 16858949 h 1077"/>
              <a:gd name="T84" fmla="*/ 9469437 w 1064"/>
              <a:gd name="T85" fmla="*/ 17683270 h 1077"/>
              <a:gd name="T86" fmla="*/ 9637925 w 1064"/>
              <a:gd name="T87" fmla="*/ 15866262 h 1077"/>
              <a:gd name="T88" fmla="*/ 11086943 w 1064"/>
              <a:gd name="T89" fmla="*/ 16589667 h 1077"/>
              <a:gd name="T90" fmla="*/ 12384349 w 1064"/>
              <a:gd name="T91" fmla="*/ 16993461 h 1077"/>
              <a:gd name="T92" fmla="*/ 11929381 w 1064"/>
              <a:gd name="T93" fmla="*/ 15226911 h 1077"/>
              <a:gd name="T94" fmla="*/ 13530141 w 1064"/>
              <a:gd name="T95" fmla="*/ 15411880 h 1077"/>
              <a:gd name="T96" fmla="*/ 14894916 w 1064"/>
              <a:gd name="T97" fmla="*/ 15327827 h 1077"/>
              <a:gd name="T98" fmla="*/ 13850242 w 1064"/>
              <a:gd name="T99" fmla="*/ 13830300 h 1077"/>
              <a:gd name="T100" fmla="*/ 15417253 w 1064"/>
              <a:gd name="T101" fmla="*/ 13460231 h 1077"/>
              <a:gd name="T102" fmla="*/ 16680909 w 1064"/>
              <a:gd name="T103" fmla="*/ 12921796 h 1077"/>
              <a:gd name="T104" fmla="*/ 15198271 w 1064"/>
              <a:gd name="T105" fmla="*/ 11861788 h 1077"/>
              <a:gd name="T106" fmla="*/ 16546171 w 1064"/>
              <a:gd name="T107" fmla="*/ 10986880 h 1077"/>
              <a:gd name="T108" fmla="*/ 17540221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2" name="Freeform 11"/>
          <p:cNvSpPr>
            <a:spLocks noChangeArrowheads="1"/>
          </p:cNvSpPr>
          <p:nvPr/>
        </p:nvSpPr>
        <p:spPr bwMode="auto">
          <a:xfrm>
            <a:off x="7411074" y="2870201"/>
            <a:ext cx="136507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3" name="Freeform 11"/>
          <p:cNvSpPr>
            <a:spLocks noChangeArrowheads="1"/>
          </p:cNvSpPr>
          <p:nvPr/>
        </p:nvSpPr>
        <p:spPr bwMode="auto">
          <a:xfrm>
            <a:off x="5219021" y="3840163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4" name="Freeform 11"/>
          <p:cNvSpPr>
            <a:spLocks noChangeArrowheads="1"/>
          </p:cNvSpPr>
          <p:nvPr/>
        </p:nvSpPr>
        <p:spPr bwMode="auto">
          <a:xfrm>
            <a:off x="5349179" y="4210050"/>
            <a:ext cx="136507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91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5" name="Freeform 11"/>
          <p:cNvSpPr>
            <a:spLocks noChangeArrowheads="1"/>
          </p:cNvSpPr>
          <p:nvPr/>
        </p:nvSpPr>
        <p:spPr bwMode="auto">
          <a:xfrm>
            <a:off x="6228540" y="4919663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6" name="Freeform 11"/>
          <p:cNvSpPr>
            <a:spLocks noChangeArrowheads="1"/>
          </p:cNvSpPr>
          <p:nvPr/>
        </p:nvSpPr>
        <p:spPr bwMode="auto">
          <a:xfrm>
            <a:off x="6366634" y="4225926"/>
            <a:ext cx="138094" cy="138113"/>
          </a:xfrm>
          <a:custGeom>
            <a:avLst/>
            <a:gdLst>
              <a:gd name="T0" fmla="*/ 16023588 w 1064"/>
              <a:gd name="T1" fmla="*/ 9423102 h 1077"/>
              <a:gd name="T2" fmla="*/ 15770859 w 1064"/>
              <a:gd name="T3" fmla="*/ 8354105 h 1077"/>
              <a:gd name="T4" fmla="*/ 17539964 w 1064"/>
              <a:gd name="T5" fmla="*/ 7877186 h 1077"/>
              <a:gd name="T6" fmla="*/ 16545921 w 1064"/>
              <a:gd name="T7" fmla="*/ 6972719 h 1077"/>
              <a:gd name="T8" fmla="*/ 15198031 w 1064"/>
              <a:gd name="T9" fmla="*/ 6101209 h 1077"/>
              <a:gd name="T10" fmla="*/ 16680659 w 1064"/>
              <a:gd name="T11" fmla="*/ 5065041 h 1077"/>
              <a:gd name="T12" fmla="*/ 15417012 w 1064"/>
              <a:gd name="T13" fmla="*/ 4538878 h 1077"/>
              <a:gd name="T14" fmla="*/ 13850012 w 1064"/>
              <a:gd name="T15" fmla="*/ 4193531 h 1077"/>
              <a:gd name="T16" fmla="*/ 14894678 w 1064"/>
              <a:gd name="T17" fmla="*/ 2713401 h 1077"/>
              <a:gd name="T18" fmla="*/ 13529914 w 1064"/>
              <a:gd name="T19" fmla="*/ 2647615 h 1077"/>
              <a:gd name="T20" fmla="*/ 11929294 w 1064"/>
              <a:gd name="T21" fmla="*/ 2828559 h 1077"/>
              <a:gd name="T22" fmla="*/ 12384129 w 1064"/>
              <a:gd name="T23" fmla="*/ 1101826 h 1077"/>
              <a:gd name="T24" fmla="*/ 11086733 w 1064"/>
              <a:gd name="T25" fmla="*/ 1496545 h 1077"/>
              <a:gd name="T26" fmla="*/ 9637725 w 1064"/>
              <a:gd name="T27" fmla="*/ 2203653 h 1077"/>
              <a:gd name="T28" fmla="*/ 9469239 w 1064"/>
              <a:gd name="T29" fmla="*/ 427548 h 1077"/>
              <a:gd name="T30" fmla="*/ 8374078 w 1064"/>
              <a:gd name="T31" fmla="*/ 1233399 h 1077"/>
              <a:gd name="T32" fmla="*/ 7278918 w 1064"/>
              <a:gd name="T33" fmla="*/ 2368054 h 1077"/>
              <a:gd name="T34" fmla="*/ 6486980 w 1064"/>
              <a:gd name="T35" fmla="*/ 756480 h 1077"/>
              <a:gd name="T36" fmla="*/ 5745537 w 1064"/>
              <a:gd name="T37" fmla="*/ 1891135 h 1077"/>
              <a:gd name="T38" fmla="*/ 5105341 w 1064"/>
              <a:gd name="T39" fmla="*/ 3338308 h 1077"/>
              <a:gd name="T40" fmla="*/ 3807945 w 1064"/>
              <a:gd name="T41" fmla="*/ 2072080 h 1077"/>
              <a:gd name="T42" fmla="*/ 3504592 w 1064"/>
              <a:gd name="T43" fmla="*/ 3387680 h 1077"/>
              <a:gd name="T44" fmla="*/ 3420349 w 1064"/>
              <a:gd name="T45" fmla="*/ 4950011 h 1077"/>
              <a:gd name="T46" fmla="*/ 1752361 w 1064"/>
              <a:gd name="T47" fmla="*/ 4209946 h 1077"/>
              <a:gd name="T48" fmla="*/ 1920847 w 1064"/>
              <a:gd name="T49" fmla="*/ 5541960 h 1077"/>
              <a:gd name="T50" fmla="*/ 2392557 w 1064"/>
              <a:gd name="T51" fmla="*/ 7038505 h 1077"/>
              <a:gd name="T52" fmla="*/ 556083 w 1064"/>
              <a:gd name="T53" fmla="*/ 6906932 h 1077"/>
              <a:gd name="T54" fmla="*/ 1179404 w 1064"/>
              <a:gd name="T55" fmla="*/ 8090960 h 1077"/>
              <a:gd name="T56" fmla="*/ 2122953 w 1064"/>
              <a:gd name="T57" fmla="*/ 8847439 h 1077"/>
              <a:gd name="T58" fmla="*/ 1179404 w 1064"/>
              <a:gd name="T59" fmla="*/ 9620462 h 1077"/>
              <a:gd name="T60" fmla="*/ 556083 w 1064"/>
              <a:gd name="T61" fmla="*/ 10804489 h 1077"/>
              <a:gd name="T62" fmla="*/ 2392557 w 1064"/>
              <a:gd name="T63" fmla="*/ 10656502 h 1077"/>
              <a:gd name="T64" fmla="*/ 1920847 w 1064"/>
              <a:gd name="T65" fmla="*/ 12169461 h 1077"/>
              <a:gd name="T66" fmla="*/ 1752361 w 1064"/>
              <a:gd name="T67" fmla="*/ 13501475 h 1077"/>
              <a:gd name="T68" fmla="*/ 3420349 w 1064"/>
              <a:gd name="T69" fmla="*/ 12744996 h 1077"/>
              <a:gd name="T70" fmla="*/ 3504592 w 1064"/>
              <a:gd name="T71" fmla="*/ 14323742 h 1077"/>
              <a:gd name="T72" fmla="*/ 3807945 w 1064"/>
              <a:gd name="T73" fmla="*/ 15622927 h 1077"/>
              <a:gd name="T74" fmla="*/ 5105341 w 1064"/>
              <a:gd name="T75" fmla="*/ 14373113 h 1077"/>
              <a:gd name="T76" fmla="*/ 5745537 w 1064"/>
              <a:gd name="T77" fmla="*/ 15820286 h 1077"/>
              <a:gd name="T78" fmla="*/ 6486980 w 1064"/>
              <a:gd name="T79" fmla="*/ 16938527 h 1077"/>
              <a:gd name="T80" fmla="*/ 7278918 w 1064"/>
              <a:gd name="T81" fmla="*/ 15326824 h 1077"/>
              <a:gd name="T82" fmla="*/ 8374078 w 1064"/>
              <a:gd name="T83" fmla="*/ 16478022 h 1077"/>
              <a:gd name="T84" fmla="*/ 9469239 w 1064"/>
              <a:gd name="T85" fmla="*/ 17283874 h 1077"/>
              <a:gd name="T86" fmla="*/ 9637725 w 1064"/>
              <a:gd name="T87" fmla="*/ 15507769 h 1077"/>
              <a:gd name="T88" fmla="*/ 11086733 w 1064"/>
              <a:gd name="T89" fmla="*/ 16214877 h 1077"/>
              <a:gd name="T90" fmla="*/ 12384129 w 1064"/>
              <a:gd name="T91" fmla="*/ 16609595 h 1077"/>
              <a:gd name="T92" fmla="*/ 11929294 w 1064"/>
              <a:gd name="T93" fmla="*/ 14882862 h 1077"/>
              <a:gd name="T94" fmla="*/ 13529914 w 1064"/>
              <a:gd name="T95" fmla="*/ 15063807 h 1077"/>
              <a:gd name="T96" fmla="*/ 14894678 w 1064"/>
              <a:gd name="T97" fmla="*/ 14981477 h 1077"/>
              <a:gd name="T98" fmla="*/ 13850012 w 1064"/>
              <a:gd name="T99" fmla="*/ 13517890 h 1077"/>
              <a:gd name="T100" fmla="*/ 15417012 w 1064"/>
              <a:gd name="T101" fmla="*/ 13156129 h 1077"/>
              <a:gd name="T102" fmla="*/ 16680659 w 1064"/>
              <a:gd name="T103" fmla="*/ 12629838 h 1077"/>
              <a:gd name="T104" fmla="*/ 15198031 w 1064"/>
              <a:gd name="T105" fmla="*/ 11593798 h 1077"/>
              <a:gd name="T106" fmla="*/ 16545921 w 1064"/>
              <a:gd name="T107" fmla="*/ 10738703 h 1077"/>
              <a:gd name="T108" fmla="*/ 17539964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7" name="Freeform 11"/>
          <p:cNvSpPr>
            <a:spLocks noChangeArrowheads="1"/>
          </p:cNvSpPr>
          <p:nvPr/>
        </p:nvSpPr>
        <p:spPr bwMode="auto">
          <a:xfrm>
            <a:off x="6825362" y="4233863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8" name="Freeform 11"/>
          <p:cNvSpPr>
            <a:spLocks noChangeArrowheads="1"/>
          </p:cNvSpPr>
          <p:nvPr/>
        </p:nvSpPr>
        <p:spPr bwMode="auto">
          <a:xfrm>
            <a:off x="6663458" y="4743450"/>
            <a:ext cx="136507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91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9" name="Freeform 11"/>
          <p:cNvSpPr>
            <a:spLocks noChangeArrowheads="1"/>
          </p:cNvSpPr>
          <p:nvPr/>
        </p:nvSpPr>
        <p:spPr bwMode="auto">
          <a:xfrm>
            <a:off x="6949171" y="4138613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20" name="Freeform 11"/>
          <p:cNvSpPr>
            <a:spLocks noChangeArrowheads="1"/>
          </p:cNvSpPr>
          <p:nvPr/>
        </p:nvSpPr>
        <p:spPr bwMode="auto">
          <a:xfrm>
            <a:off x="6907901" y="4379913"/>
            <a:ext cx="136507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29721" name="Group 42"/>
          <p:cNvGrpSpPr>
            <a:grpSpLocks/>
          </p:cNvGrpSpPr>
          <p:nvPr/>
        </p:nvGrpSpPr>
        <p:grpSpPr bwMode="auto">
          <a:xfrm>
            <a:off x="5625368" y="5195888"/>
            <a:ext cx="1114280" cy="1123950"/>
            <a:chOff x="0" y="0"/>
            <a:chExt cx="749300" cy="756115"/>
          </a:xfrm>
        </p:grpSpPr>
        <p:sp>
          <p:nvSpPr>
            <p:cNvPr id="28793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avLst/>
              <a:gdLst>
                <a:gd name="T0" fmla="*/ 105077889 w 226"/>
                <a:gd name="T1" fmla="*/ 202070710 h 22"/>
                <a:gd name="T2" fmla="*/ 2053781624 w 226"/>
                <a:gd name="T3" fmla="*/ 202070710 h 22"/>
                <a:gd name="T4" fmla="*/ 2147483647 w 226"/>
                <a:gd name="T5" fmla="*/ 0 h 22"/>
                <a:gd name="T6" fmla="*/ 0 w 226"/>
                <a:gd name="T7" fmla="*/ 0 h 22"/>
                <a:gd name="T8" fmla="*/ 105077889 w 226"/>
                <a:gd name="T9" fmla="*/ 2020707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2"/>
                <a:gd name="T17" fmla="*/ 226 w 2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794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avLst/>
              <a:gdLst>
                <a:gd name="T0" fmla="*/ 802015680 w 168"/>
                <a:gd name="T1" fmla="*/ 322876489 h 34"/>
                <a:gd name="T2" fmla="*/ 1604031360 w 168"/>
                <a:gd name="T3" fmla="*/ 0 h 34"/>
                <a:gd name="T4" fmla="*/ 0 w 168"/>
                <a:gd name="T5" fmla="*/ 0 h 34"/>
                <a:gd name="T6" fmla="*/ 802015680 w 168"/>
                <a:gd name="T7" fmla="*/ 32287648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4"/>
                <a:gd name="T14" fmla="*/ 168 w 16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795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avLst/>
              <a:gdLst>
                <a:gd name="T0" fmla="*/ 2147483647 w 242"/>
                <a:gd name="T1" fmla="*/ 0 h 165"/>
                <a:gd name="T2" fmla="*/ 0 w 242"/>
                <a:gd name="T3" fmla="*/ 0 h 165"/>
                <a:gd name="T4" fmla="*/ 0 w 242"/>
                <a:gd name="T5" fmla="*/ 1046691237 h 165"/>
                <a:gd name="T6" fmla="*/ 19175268 w 242"/>
                <a:gd name="T7" fmla="*/ 1182904774 h 165"/>
                <a:gd name="T8" fmla="*/ 2147483647 w 242"/>
                <a:gd name="T9" fmla="*/ 1182904774 h 165"/>
                <a:gd name="T10" fmla="*/ 2147483647 w 242"/>
                <a:gd name="T11" fmla="*/ 1046691237 h 165"/>
                <a:gd name="T12" fmla="*/ 2147483647 w 2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5"/>
                <a:gd name="T23" fmla="*/ 242 w 2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25" name="组合 24"/>
          <p:cNvGrpSpPr>
            <a:grpSpLocks/>
          </p:cNvGrpSpPr>
          <p:nvPr/>
        </p:nvGrpSpPr>
        <p:grpSpPr bwMode="auto">
          <a:xfrm>
            <a:off x="5599971" y="1506539"/>
            <a:ext cx="1392057" cy="1393825"/>
            <a:chOff x="0" y="0"/>
            <a:chExt cx="1043395" cy="1045611"/>
          </a:xfrm>
        </p:grpSpPr>
        <p:sp>
          <p:nvSpPr>
            <p:cNvPr id="28787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959232918 w 1088"/>
                <a:gd name="T1" fmla="*/ 466546832 h 1090"/>
                <a:gd name="T2" fmla="*/ 952795133 w 1088"/>
                <a:gd name="T3" fmla="*/ 418696219 h 1090"/>
                <a:gd name="T4" fmla="*/ 941758929 w 1088"/>
                <a:gd name="T5" fmla="*/ 371765552 h 1090"/>
                <a:gd name="T6" fmla="*/ 926124307 w 1088"/>
                <a:gd name="T7" fmla="*/ 326674777 h 1090"/>
                <a:gd name="T8" fmla="*/ 904971583 w 1088"/>
                <a:gd name="T9" fmla="*/ 282504907 h 1090"/>
                <a:gd name="T10" fmla="*/ 880140125 w 1088"/>
                <a:gd name="T11" fmla="*/ 242015779 h 1090"/>
                <a:gd name="T12" fmla="*/ 850710248 w 1088"/>
                <a:gd name="T13" fmla="*/ 203366543 h 1090"/>
                <a:gd name="T14" fmla="*/ 818520361 w 1088"/>
                <a:gd name="T15" fmla="*/ 168399009 h 1090"/>
                <a:gd name="T16" fmla="*/ 781733016 w 1088"/>
                <a:gd name="T17" fmla="*/ 137111258 h 1090"/>
                <a:gd name="T18" fmla="*/ 742186619 w 1088"/>
                <a:gd name="T19" fmla="*/ 109505209 h 1090"/>
                <a:gd name="T20" fmla="*/ 699881171 w 1088"/>
                <a:gd name="T21" fmla="*/ 85579903 h 1090"/>
                <a:gd name="T22" fmla="*/ 655736356 w 1088"/>
                <a:gd name="T23" fmla="*/ 67175231 h 1090"/>
                <a:gd name="T24" fmla="*/ 609752174 w 1088"/>
                <a:gd name="T25" fmla="*/ 53372206 h 1090"/>
                <a:gd name="T26" fmla="*/ 561928625 w 1088"/>
                <a:gd name="T27" fmla="*/ 44169870 h 1090"/>
                <a:gd name="T28" fmla="*/ 514105075 w 1088"/>
                <a:gd name="T29" fmla="*/ 40489128 h 1090"/>
                <a:gd name="T30" fmla="*/ 466280567 w 1088"/>
                <a:gd name="T31" fmla="*/ 41409073 h 1090"/>
                <a:gd name="T32" fmla="*/ 418457017 w 1088"/>
                <a:gd name="T33" fmla="*/ 47850613 h 1090"/>
                <a:gd name="T34" fmla="*/ 371553151 w 1088"/>
                <a:gd name="T35" fmla="*/ 58893800 h 1090"/>
                <a:gd name="T36" fmla="*/ 325568969 w 1088"/>
                <a:gd name="T37" fmla="*/ 74536716 h 1090"/>
                <a:gd name="T38" fmla="*/ 282343838 w 1088"/>
                <a:gd name="T39" fmla="*/ 95702185 h 1090"/>
                <a:gd name="T40" fmla="*/ 240958074 w 1088"/>
                <a:gd name="T41" fmla="*/ 120547437 h 1090"/>
                <a:gd name="T42" fmla="*/ 203251044 w 1088"/>
                <a:gd name="T43" fmla="*/ 149994337 h 1090"/>
                <a:gd name="T44" fmla="*/ 167383382 w 1088"/>
                <a:gd name="T45" fmla="*/ 183121979 h 1090"/>
                <a:gd name="T46" fmla="*/ 136113179 w 1088"/>
                <a:gd name="T47" fmla="*/ 219010419 h 1090"/>
                <a:gd name="T48" fmla="*/ 108522670 w 1088"/>
                <a:gd name="T49" fmla="*/ 259499546 h 1090"/>
                <a:gd name="T50" fmla="*/ 85530579 w 1088"/>
                <a:gd name="T51" fmla="*/ 301829525 h 1090"/>
                <a:gd name="T52" fmla="*/ 67136906 w 1088"/>
                <a:gd name="T53" fmla="*/ 345999395 h 1090"/>
                <a:gd name="T54" fmla="*/ 53341651 w 1088"/>
                <a:gd name="T55" fmla="*/ 392010116 h 1090"/>
                <a:gd name="T56" fmla="*/ 44144815 w 1088"/>
                <a:gd name="T57" fmla="*/ 439860729 h 1090"/>
                <a:gd name="T58" fmla="*/ 40466080 w 1088"/>
                <a:gd name="T59" fmla="*/ 487711341 h 1090"/>
                <a:gd name="T60" fmla="*/ 41385764 w 1088"/>
                <a:gd name="T61" fmla="*/ 535562913 h 1090"/>
                <a:gd name="T62" fmla="*/ 47823550 w 1088"/>
                <a:gd name="T63" fmla="*/ 583413526 h 1090"/>
                <a:gd name="T64" fmla="*/ 58859753 w 1088"/>
                <a:gd name="T65" fmla="*/ 631264139 h 1090"/>
                <a:gd name="T66" fmla="*/ 74494375 w 1088"/>
                <a:gd name="T67" fmla="*/ 676354914 h 1090"/>
                <a:gd name="T68" fmla="*/ 95647099 w 1088"/>
                <a:gd name="T69" fmla="*/ 719604839 h 1090"/>
                <a:gd name="T70" fmla="*/ 120478557 w 1088"/>
                <a:gd name="T71" fmla="*/ 761013912 h 1090"/>
                <a:gd name="T72" fmla="*/ 149908434 w 1088"/>
                <a:gd name="T73" fmla="*/ 799663148 h 1090"/>
                <a:gd name="T74" fmla="*/ 182098321 w 1088"/>
                <a:gd name="T75" fmla="*/ 834630682 h 1090"/>
                <a:gd name="T76" fmla="*/ 218885666 w 1088"/>
                <a:gd name="T77" fmla="*/ 865918433 h 1090"/>
                <a:gd name="T78" fmla="*/ 258432063 w 1088"/>
                <a:gd name="T79" fmla="*/ 893524482 h 1090"/>
                <a:gd name="T80" fmla="*/ 300737511 w 1088"/>
                <a:gd name="T81" fmla="*/ 916529842 h 1090"/>
                <a:gd name="T82" fmla="*/ 344882326 w 1088"/>
                <a:gd name="T83" fmla="*/ 935854460 h 1090"/>
                <a:gd name="T84" fmla="*/ 390866508 w 1088"/>
                <a:gd name="T85" fmla="*/ 949657485 h 1090"/>
                <a:gd name="T86" fmla="*/ 438690057 w 1088"/>
                <a:gd name="T87" fmla="*/ 957938916 h 1090"/>
                <a:gd name="T88" fmla="*/ 486513607 w 1088"/>
                <a:gd name="T89" fmla="*/ 962540564 h 1090"/>
                <a:gd name="T90" fmla="*/ 534338115 w 1088"/>
                <a:gd name="T91" fmla="*/ 961620618 h 1090"/>
                <a:gd name="T92" fmla="*/ 582161665 w 1088"/>
                <a:gd name="T93" fmla="*/ 955179078 h 1090"/>
                <a:gd name="T94" fmla="*/ 629065531 w 1088"/>
                <a:gd name="T95" fmla="*/ 944135891 h 1090"/>
                <a:gd name="T96" fmla="*/ 675049713 w 1088"/>
                <a:gd name="T97" fmla="*/ 928492975 h 1090"/>
                <a:gd name="T98" fmla="*/ 718274844 w 1088"/>
                <a:gd name="T99" fmla="*/ 907327506 h 1090"/>
                <a:gd name="T100" fmla="*/ 759660608 w 1088"/>
                <a:gd name="T101" fmla="*/ 882482254 h 1090"/>
                <a:gd name="T102" fmla="*/ 797367638 w 1088"/>
                <a:gd name="T103" fmla="*/ 853035354 h 1090"/>
                <a:gd name="T104" fmla="*/ 832315616 w 1088"/>
                <a:gd name="T105" fmla="*/ 819907712 h 1090"/>
                <a:gd name="T106" fmla="*/ 864505503 w 1088"/>
                <a:gd name="T107" fmla="*/ 783099327 h 1090"/>
                <a:gd name="T108" fmla="*/ 891176328 w 1088"/>
                <a:gd name="T109" fmla="*/ 743530145 h 1090"/>
                <a:gd name="T110" fmla="*/ 915088103 w 1088"/>
                <a:gd name="T111" fmla="*/ 701200166 h 1090"/>
                <a:gd name="T112" fmla="*/ 933481776 w 1088"/>
                <a:gd name="T113" fmla="*/ 657030296 h 1090"/>
                <a:gd name="T114" fmla="*/ 947277031 w 1088"/>
                <a:gd name="T115" fmla="*/ 611019575 h 1090"/>
                <a:gd name="T116" fmla="*/ 956473867 w 1088"/>
                <a:gd name="T117" fmla="*/ 563168962 h 1090"/>
                <a:gd name="T118" fmla="*/ 960152602 w 1088"/>
                <a:gd name="T119" fmla="*/ 51531835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88" name="Group 47"/>
            <p:cNvGrpSpPr>
              <a:grpSpLocks/>
            </p:cNvGrpSpPr>
            <p:nvPr/>
          </p:nvGrpSpPr>
          <p:grpSpPr bwMode="auto">
            <a:xfrm>
              <a:off x="323200" y="281930"/>
              <a:ext cx="396995" cy="497771"/>
              <a:chOff x="0" y="0"/>
              <a:chExt cx="324452" cy="406813"/>
            </a:xfrm>
          </p:grpSpPr>
          <p:sp>
            <p:nvSpPr>
              <p:cNvPr id="28789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537087246 w 98"/>
                  <a:gd name="T1" fmla="*/ 181635594 h 40"/>
                  <a:gd name="T2" fmla="*/ 21920374 w 98"/>
                  <a:gd name="T3" fmla="*/ 0 h 40"/>
                  <a:gd name="T4" fmla="*/ 0 w 98"/>
                  <a:gd name="T5" fmla="*/ 56762597 h 40"/>
                  <a:gd name="T6" fmla="*/ 0 w 98"/>
                  <a:gd name="T7" fmla="*/ 227043650 h 40"/>
                  <a:gd name="T8" fmla="*/ 537087246 w 98"/>
                  <a:gd name="T9" fmla="*/ 454087300 h 40"/>
                  <a:gd name="T10" fmla="*/ 1074174493 w 98"/>
                  <a:gd name="T11" fmla="*/ 227043650 h 40"/>
                  <a:gd name="T12" fmla="*/ 1074174493 w 98"/>
                  <a:gd name="T13" fmla="*/ 56762597 h 40"/>
                  <a:gd name="T14" fmla="*/ 1052254118 w 98"/>
                  <a:gd name="T15" fmla="*/ 0 h 40"/>
                  <a:gd name="T16" fmla="*/ 537087246 w 98"/>
                  <a:gd name="T17" fmla="*/ 18163559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90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537087246 w 98"/>
                  <a:gd name="T1" fmla="*/ 164036708 h 40"/>
                  <a:gd name="T2" fmla="*/ 21920374 w 98"/>
                  <a:gd name="T3" fmla="*/ 0 h 40"/>
                  <a:gd name="T4" fmla="*/ 0 w 98"/>
                  <a:gd name="T5" fmla="*/ 43744004 h 40"/>
                  <a:gd name="T6" fmla="*/ 0 w 98"/>
                  <a:gd name="T7" fmla="*/ 207780712 h 40"/>
                  <a:gd name="T8" fmla="*/ 537087246 w 98"/>
                  <a:gd name="T9" fmla="*/ 437430118 h 40"/>
                  <a:gd name="T10" fmla="*/ 1074174493 w 98"/>
                  <a:gd name="T11" fmla="*/ 207780712 h 40"/>
                  <a:gd name="T12" fmla="*/ 1074174493 w 98"/>
                  <a:gd name="T13" fmla="*/ 43744004 h 40"/>
                  <a:gd name="T14" fmla="*/ 1052254118 w 98"/>
                  <a:gd name="T15" fmla="*/ 0 h 40"/>
                  <a:gd name="T16" fmla="*/ 537087246 w 98"/>
                  <a:gd name="T17" fmla="*/ 16403670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91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1052254118 w 98"/>
                  <a:gd name="T1" fmla="*/ 0 h 41"/>
                  <a:gd name="T2" fmla="*/ 537087246 w 98"/>
                  <a:gd name="T3" fmla="*/ 168137785 h 41"/>
                  <a:gd name="T4" fmla="*/ 21920374 w 98"/>
                  <a:gd name="T5" fmla="*/ 0 h 41"/>
                  <a:gd name="T6" fmla="*/ 0 w 98"/>
                  <a:gd name="T7" fmla="*/ 56045928 h 41"/>
                  <a:gd name="T8" fmla="*/ 0 w 98"/>
                  <a:gd name="T9" fmla="*/ 224183713 h 41"/>
                  <a:gd name="T10" fmla="*/ 537087246 w 98"/>
                  <a:gd name="T11" fmla="*/ 459579960 h 41"/>
                  <a:gd name="T12" fmla="*/ 1074174493 w 98"/>
                  <a:gd name="T13" fmla="*/ 224183713 h 41"/>
                  <a:gd name="T14" fmla="*/ 1074174493 w 98"/>
                  <a:gd name="T15" fmla="*/ 56045928 h 41"/>
                  <a:gd name="T16" fmla="*/ 1052254118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92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9732" name="组合 26"/>
          <p:cNvGrpSpPr>
            <a:grpSpLocks/>
          </p:cNvGrpSpPr>
          <p:nvPr/>
        </p:nvGrpSpPr>
        <p:grpSpPr bwMode="auto">
          <a:xfrm>
            <a:off x="5911080" y="2840039"/>
            <a:ext cx="1392057" cy="1393825"/>
            <a:chOff x="0" y="0"/>
            <a:chExt cx="1043395" cy="1045611"/>
          </a:xfrm>
        </p:grpSpPr>
        <p:sp>
          <p:nvSpPr>
            <p:cNvPr id="2878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959232918 w 1088"/>
                <a:gd name="T1" fmla="*/ 466546832 h 1090"/>
                <a:gd name="T2" fmla="*/ 952795133 w 1088"/>
                <a:gd name="T3" fmla="*/ 418696219 h 1090"/>
                <a:gd name="T4" fmla="*/ 941758929 w 1088"/>
                <a:gd name="T5" fmla="*/ 371765552 h 1090"/>
                <a:gd name="T6" fmla="*/ 926124307 w 1088"/>
                <a:gd name="T7" fmla="*/ 326674777 h 1090"/>
                <a:gd name="T8" fmla="*/ 904971583 w 1088"/>
                <a:gd name="T9" fmla="*/ 282504907 h 1090"/>
                <a:gd name="T10" fmla="*/ 880140125 w 1088"/>
                <a:gd name="T11" fmla="*/ 242015779 h 1090"/>
                <a:gd name="T12" fmla="*/ 850710248 w 1088"/>
                <a:gd name="T13" fmla="*/ 203366543 h 1090"/>
                <a:gd name="T14" fmla="*/ 818520361 w 1088"/>
                <a:gd name="T15" fmla="*/ 168399009 h 1090"/>
                <a:gd name="T16" fmla="*/ 781733016 w 1088"/>
                <a:gd name="T17" fmla="*/ 137111258 h 1090"/>
                <a:gd name="T18" fmla="*/ 742186619 w 1088"/>
                <a:gd name="T19" fmla="*/ 109505209 h 1090"/>
                <a:gd name="T20" fmla="*/ 699881171 w 1088"/>
                <a:gd name="T21" fmla="*/ 85579903 h 1090"/>
                <a:gd name="T22" fmla="*/ 655736356 w 1088"/>
                <a:gd name="T23" fmla="*/ 67175231 h 1090"/>
                <a:gd name="T24" fmla="*/ 609752174 w 1088"/>
                <a:gd name="T25" fmla="*/ 53372206 h 1090"/>
                <a:gd name="T26" fmla="*/ 561928625 w 1088"/>
                <a:gd name="T27" fmla="*/ 44169870 h 1090"/>
                <a:gd name="T28" fmla="*/ 514105075 w 1088"/>
                <a:gd name="T29" fmla="*/ 40489128 h 1090"/>
                <a:gd name="T30" fmla="*/ 466280567 w 1088"/>
                <a:gd name="T31" fmla="*/ 41409073 h 1090"/>
                <a:gd name="T32" fmla="*/ 418457017 w 1088"/>
                <a:gd name="T33" fmla="*/ 47850613 h 1090"/>
                <a:gd name="T34" fmla="*/ 371553151 w 1088"/>
                <a:gd name="T35" fmla="*/ 58893800 h 1090"/>
                <a:gd name="T36" fmla="*/ 325568969 w 1088"/>
                <a:gd name="T37" fmla="*/ 74536716 h 1090"/>
                <a:gd name="T38" fmla="*/ 282343838 w 1088"/>
                <a:gd name="T39" fmla="*/ 95702185 h 1090"/>
                <a:gd name="T40" fmla="*/ 240958074 w 1088"/>
                <a:gd name="T41" fmla="*/ 120547437 h 1090"/>
                <a:gd name="T42" fmla="*/ 203251044 w 1088"/>
                <a:gd name="T43" fmla="*/ 149994337 h 1090"/>
                <a:gd name="T44" fmla="*/ 167383382 w 1088"/>
                <a:gd name="T45" fmla="*/ 183121979 h 1090"/>
                <a:gd name="T46" fmla="*/ 136113179 w 1088"/>
                <a:gd name="T47" fmla="*/ 219010419 h 1090"/>
                <a:gd name="T48" fmla="*/ 108522670 w 1088"/>
                <a:gd name="T49" fmla="*/ 259499546 h 1090"/>
                <a:gd name="T50" fmla="*/ 85530579 w 1088"/>
                <a:gd name="T51" fmla="*/ 301829525 h 1090"/>
                <a:gd name="T52" fmla="*/ 67136906 w 1088"/>
                <a:gd name="T53" fmla="*/ 345999395 h 1090"/>
                <a:gd name="T54" fmla="*/ 53341651 w 1088"/>
                <a:gd name="T55" fmla="*/ 392010116 h 1090"/>
                <a:gd name="T56" fmla="*/ 44144815 w 1088"/>
                <a:gd name="T57" fmla="*/ 439860729 h 1090"/>
                <a:gd name="T58" fmla="*/ 40466080 w 1088"/>
                <a:gd name="T59" fmla="*/ 487711341 h 1090"/>
                <a:gd name="T60" fmla="*/ 41385764 w 1088"/>
                <a:gd name="T61" fmla="*/ 535562913 h 1090"/>
                <a:gd name="T62" fmla="*/ 47823550 w 1088"/>
                <a:gd name="T63" fmla="*/ 583413526 h 1090"/>
                <a:gd name="T64" fmla="*/ 58859753 w 1088"/>
                <a:gd name="T65" fmla="*/ 631264139 h 1090"/>
                <a:gd name="T66" fmla="*/ 74494375 w 1088"/>
                <a:gd name="T67" fmla="*/ 676354914 h 1090"/>
                <a:gd name="T68" fmla="*/ 95647099 w 1088"/>
                <a:gd name="T69" fmla="*/ 719604839 h 1090"/>
                <a:gd name="T70" fmla="*/ 120478557 w 1088"/>
                <a:gd name="T71" fmla="*/ 761013912 h 1090"/>
                <a:gd name="T72" fmla="*/ 149908434 w 1088"/>
                <a:gd name="T73" fmla="*/ 799663148 h 1090"/>
                <a:gd name="T74" fmla="*/ 182098321 w 1088"/>
                <a:gd name="T75" fmla="*/ 834630682 h 1090"/>
                <a:gd name="T76" fmla="*/ 218885666 w 1088"/>
                <a:gd name="T77" fmla="*/ 865918433 h 1090"/>
                <a:gd name="T78" fmla="*/ 258432063 w 1088"/>
                <a:gd name="T79" fmla="*/ 893524482 h 1090"/>
                <a:gd name="T80" fmla="*/ 300737511 w 1088"/>
                <a:gd name="T81" fmla="*/ 916529842 h 1090"/>
                <a:gd name="T82" fmla="*/ 344882326 w 1088"/>
                <a:gd name="T83" fmla="*/ 935854460 h 1090"/>
                <a:gd name="T84" fmla="*/ 390866508 w 1088"/>
                <a:gd name="T85" fmla="*/ 949657485 h 1090"/>
                <a:gd name="T86" fmla="*/ 438690057 w 1088"/>
                <a:gd name="T87" fmla="*/ 957938916 h 1090"/>
                <a:gd name="T88" fmla="*/ 486513607 w 1088"/>
                <a:gd name="T89" fmla="*/ 962540564 h 1090"/>
                <a:gd name="T90" fmla="*/ 534338115 w 1088"/>
                <a:gd name="T91" fmla="*/ 961620618 h 1090"/>
                <a:gd name="T92" fmla="*/ 582161665 w 1088"/>
                <a:gd name="T93" fmla="*/ 955179078 h 1090"/>
                <a:gd name="T94" fmla="*/ 629065531 w 1088"/>
                <a:gd name="T95" fmla="*/ 944135891 h 1090"/>
                <a:gd name="T96" fmla="*/ 675049713 w 1088"/>
                <a:gd name="T97" fmla="*/ 928492975 h 1090"/>
                <a:gd name="T98" fmla="*/ 718274844 w 1088"/>
                <a:gd name="T99" fmla="*/ 907327506 h 1090"/>
                <a:gd name="T100" fmla="*/ 759660608 w 1088"/>
                <a:gd name="T101" fmla="*/ 882482254 h 1090"/>
                <a:gd name="T102" fmla="*/ 797367638 w 1088"/>
                <a:gd name="T103" fmla="*/ 853035354 h 1090"/>
                <a:gd name="T104" fmla="*/ 832315616 w 1088"/>
                <a:gd name="T105" fmla="*/ 819907712 h 1090"/>
                <a:gd name="T106" fmla="*/ 864505503 w 1088"/>
                <a:gd name="T107" fmla="*/ 783099327 h 1090"/>
                <a:gd name="T108" fmla="*/ 891176328 w 1088"/>
                <a:gd name="T109" fmla="*/ 743530145 h 1090"/>
                <a:gd name="T110" fmla="*/ 915088103 w 1088"/>
                <a:gd name="T111" fmla="*/ 701200166 h 1090"/>
                <a:gd name="T112" fmla="*/ 933481776 w 1088"/>
                <a:gd name="T113" fmla="*/ 657030296 h 1090"/>
                <a:gd name="T114" fmla="*/ 947277031 w 1088"/>
                <a:gd name="T115" fmla="*/ 611019575 h 1090"/>
                <a:gd name="T116" fmla="*/ 956473867 w 1088"/>
                <a:gd name="T117" fmla="*/ 563168962 h 1090"/>
                <a:gd name="T118" fmla="*/ 960152602 w 1088"/>
                <a:gd name="T119" fmla="*/ 51531835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84" name="Group 52"/>
            <p:cNvGrpSpPr>
              <a:grpSpLocks/>
            </p:cNvGrpSpPr>
            <p:nvPr/>
          </p:nvGrpSpPr>
          <p:grpSpPr bwMode="auto">
            <a:xfrm>
              <a:off x="321578" y="291945"/>
              <a:ext cx="366458" cy="476395"/>
              <a:chOff x="0" y="0"/>
              <a:chExt cx="299494" cy="389342"/>
            </a:xfrm>
          </p:grpSpPr>
          <p:sp>
            <p:nvSpPr>
              <p:cNvPr id="28785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498314756 w 90"/>
                  <a:gd name="T1" fmla="*/ 924659386 h 83"/>
                  <a:gd name="T2" fmla="*/ 996629512 w 90"/>
                  <a:gd name="T3" fmla="*/ 0 h 83"/>
                  <a:gd name="T4" fmla="*/ 0 w 90"/>
                  <a:gd name="T5" fmla="*/ 0 h 83"/>
                  <a:gd name="T6" fmla="*/ 498314756 w 90"/>
                  <a:gd name="T7" fmla="*/ 924659386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86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930188431 w 90"/>
                  <a:gd name="T1" fmla="*/ 0 h 29"/>
                  <a:gd name="T2" fmla="*/ 753007781 w 90"/>
                  <a:gd name="T3" fmla="*/ 171124063 h 29"/>
                  <a:gd name="T4" fmla="*/ 575830458 w 90"/>
                  <a:gd name="T5" fmla="*/ 0 h 29"/>
                  <a:gd name="T6" fmla="*/ 431873676 w 90"/>
                  <a:gd name="T7" fmla="*/ 0 h 29"/>
                  <a:gd name="T8" fmla="*/ 254693025 w 90"/>
                  <a:gd name="T9" fmla="*/ 171124063 h 29"/>
                  <a:gd name="T10" fmla="*/ 77515703 w 90"/>
                  <a:gd name="T11" fmla="*/ 0 h 29"/>
                  <a:gd name="T12" fmla="*/ 0 w 90"/>
                  <a:gd name="T13" fmla="*/ 0 h 29"/>
                  <a:gd name="T14" fmla="*/ 0 w 90"/>
                  <a:gd name="T15" fmla="*/ 310159503 h 29"/>
                  <a:gd name="T16" fmla="*/ 996629512 w 90"/>
                  <a:gd name="T17" fmla="*/ 310159503 h 29"/>
                  <a:gd name="T18" fmla="*/ 996629512 w 90"/>
                  <a:gd name="T19" fmla="*/ 0 h 29"/>
                  <a:gd name="T20" fmla="*/ 930188431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37" name="组合 25"/>
          <p:cNvGrpSpPr>
            <a:grpSpLocks/>
          </p:cNvGrpSpPr>
          <p:nvPr/>
        </p:nvGrpSpPr>
        <p:grpSpPr bwMode="auto">
          <a:xfrm>
            <a:off x="4730135" y="2562225"/>
            <a:ext cx="1273009" cy="1276350"/>
            <a:chOff x="0" y="0"/>
            <a:chExt cx="954939" cy="956967"/>
          </a:xfrm>
        </p:grpSpPr>
        <p:sp>
          <p:nvSpPr>
            <p:cNvPr id="2877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954939" cy="956967"/>
            </a:xfrm>
            <a:custGeom>
              <a:avLst/>
              <a:gdLst>
                <a:gd name="T0" fmla="*/ 803484621 w 1088"/>
                <a:gd name="T1" fmla="*/ 390794595 h 1090"/>
                <a:gd name="T2" fmla="*/ 798092902 w 1088"/>
                <a:gd name="T3" fmla="*/ 350713480 h 1090"/>
                <a:gd name="T4" fmla="*/ 788848075 w 1088"/>
                <a:gd name="T5" fmla="*/ 311402330 h 1090"/>
                <a:gd name="T6" fmla="*/ 775751894 w 1088"/>
                <a:gd name="T7" fmla="*/ 273633739 h 1090"/>
                <a:gd name="T8" fmla="*/ 758033738 w 1088"/>
                <a:gd name="T9" fmla="*/ 236635112 h 1090"/>
                <a:gd name="T10" fmla="*/ 737233973 w 1088"/>
                <a:gd name="T11" fmla="*/ 202719851 h 1090"/>
                <a:gd name="T12" fmla="*/ 712582854 w 1088"/>
                <a:gd name="T13" fmla="*/ 170346272 h 1090"/>
                <a:gd name="T14" fmla="*/ 685619871 w 1088"/>
                <a:gd name="T15" fmla="*/ 141056058 h 1090"/>
                <a:gd name="T16" fmla="*/ 654805534 w 1088"/>
                <a:gd name="T17" fmla="*/ 114849209 h 1090"/>
                <a:gd name="T18" fmla="*/ 621680210 w 1088"/>
                <a:gd name="T19" fmla="*/ 91724848 h 1090"/>
                <a:gd name="T20" fmla="*/ 586243898 w 1088"/>
                <a:gd name="T21" fmla="*/ 71683852 h 1090"/>
                <a:gd name="T22" fmla="*/ 549266343 w 1088"/>
                <a:gd name="T23" fmla="*/ 56267904 h 1090"/>
                <a:gd name="T24" fmla="*/ 510748422 w 1088"/>
                <a:gd name="T25" fmla="*/ 44706162 h 1090"/>
                <a:gd name="T26" fmla="*/ 470689258 w 1088"/>
                <a:gd name="T27" fmla="*/ 36998627 h 1090"/>
                <a:gd name="T28" fmla="*/ 430630971 w 1088"/>
                <a:gd name="T29" fmla="*/ 33915262 h 1090"/>
                <a:gd name="T30" fmla="*/ 390572684 w 1088"/>
                <a:gd name="T31" fmla="*/ 34686103 h 1090"/>
                <a:gd name="T32" fmla="*/ 350513520 w 1088"/>
                <a:gd name="T33" fmla="*/ 40081114 h 1090"/>
                <a:gd name="T34" fmla="*/ 311224977 w 1088"/>
                <a:gd name="T35" fmla="*/ 49331210 h 1090"/>
                <a:gd name="T36" fmla="*/ 272707056 w 1088"/>
                <a:gd name="T37" fmla="*/ 62434634 h 1090"/>
                <a:gd name="T38" fmla="*/ 236500123 w 1088"/>
                <a:gd name="T39" fmla="*/ 80163106 h 1090"/>
                <a:gd name="T40" fmla="*/ 201834433 w 1088"/>
                <a:gd name="T41" fmla="*/ 100974944 h 1090"/>
                <a:gd name="T42" fmla="*/ 170249474 w 1088"/>
                <a:gd name="T43" fmla="*/ 125640110 h 1090"/>
                <a:gd name="T44" fmla="*/ 140205759 w 1088"/>
                <a:gd name="T45" fmla="*/ 153388641 h 1090"/>
                <a:gd name="T46" fmla="*/ 114013397 w 1088"/>
                <a:gd name="T47" fmla="*/ 183449696 h 1090"/>
                <a:gd name="T48" fmla="*/ 90902645 w 1088"/>
                <a:gd name="T49" fmla="*/ 217364958 h 1090"/>
                <a:gd name="T50" fmla="*/ 71643245 w 1088"/>
                <a:gd name="T51" fmla="*/ 252821902 h 1090"/>
                <a:gd name="T52" fmla="*/ 56236077 w 1088"/>
                <a:gd name="T53" fmla="*/ 289820529 h 1090"/>
                <a:gd name="T54" fmla="*/ 44681139 w 1088"/>
                <a:gd name="T55" fmla="*/ 328359960 h 1090"/>
                <a:gd name="T56" fmla="*/ 36977555 w 1088"/>
                <a:gd name="T57" fmla="*/ 368441952 h 1090"/>
                <a:gd name="T58" fmla="*/ 33895946 w 1088"/>
                <a:gd name="T59" fmla="*/ 408523067 h 1090"/>
                <a:gd name="T60" fmla="*/ 34666568 w 1088"/>
                <a:gd name="T61" fmla="*/ 448605059 h 1090"/>
                <a:gd name="T62" fmla="*/ 40058287 w 1088"/>
                <a:gd name="T63" fmla="*/ 488686173 h 1090"/>
                <a:gd name="T64" fmla="*/ 49303114 w 1088"/>
                <a:gd name="T65" fmla="*/ 528768165 h 1090"/>
                <a:gd name="T66" fmla="*/ 62399295 w 1088"/>
                <a:gd name="T67" fmla="*/ 566536755 h 1090"/>
                <a:gd name="T68" fmla="*/ 80117451 w 1088"/>
                <a:gd name="T69" fmla="*/ 602764541 h 1090"/>
                <a:gd name="T70" fmla="*/ 100917216 w 1088"/>
                <a:gd name="T71" fmla="*/ 637450644 h 1090"/>
                <a:gd name="T72" fmla="*/ 125568335 w 1088"/>
                <a:gd name="T73" fmla="*/ 669824223 h 1090"/>
                <a:gd name="T74" fmla="*/ 152531318 w 1088"/>
                <a:gd name="T75" fmla="*/ 699114437 h 1090"/>
                <a:gd name="T76" fmla="*/ 183345655 w 1088"/>
                <a:gd name="T77" fmla="*/ 725321285 h 1090"/>
                <a:gd name="T78" fmla="*/ 216470979 w 1088"/>
                <a:gd name="T79" fmla="*/ 748445647 h 1090"/>
                <a:gd name="T80" fmla="*/ 251907291 w 1088"/>
                <a:gd name="T81" fmla="*/ 767715801 h 1090"/>
                <a:gd name="T82" fmla="*/ 288884846 w 1088"/>
                <a:gd name="T83" fmla="*/ 783902591 h 1090"/>
                <a:gd name="T84" fmla="*/ 327402767 w 1088"/>
                <a:gd name="T85" fmla="*/ 795464333 h 1090"/>
                <a:gd name="T86" fmla="*/ 367461932 w 1088"/>
                <a:gd name="T87" fmla="*/ 802401026 h 1090"/>
                <a:gd name="T88" fmla="*/ 407520218 w 1088"/>
                <a:gd name="T89" fmla="*/ 806255233 h 1090"/>
                <a:gd name="T90" fmla="*/ 447578505 w 1088"/>
                <a:gd name="T91" fmla="*/ 805484392 h 1090"/>
                <a:gd name="T92" fmla="*/ 487637669 w 1088"/>
                <a:gd name="T93" fmla="*/ 800089380 h 1090"/>
                <a:gd name="T94" fmla="*/ 526926212 w 1088"/>
                <a:gd name="T95" fmla="*/ 790839285 h 1090"/>
                <a:gd name="T96" fmla="*/ 565444133 w 1088"/>
                <a:gd name="T97" fmla="*/ 777735860 h 1090"/>
                <a:gd name="T98" fmla="*/ 601651067 w 1088"/>
                <a:gd name="T99" fmla="*/ 760007388 h 1090"/>
                <a:gd name="T100" fmla="*/ 636316757 w 1088"/>
                <a:gd name="T101" fmla="*/ 739195551 h 1090"/>
                <a:gd name="T102" fmla="*/ 667901715 w 1088"/>
                <a:gd name="T103" fmla="*/ 714530385 h 1090"/>
                <a:gd name="T104" fmla="*/ 697175686 w 1088"/>
                <a:gd name="T105" fmla="*/ 686781854 h 1090"/>
                <a:gd name="T106" fmla="*/ 724137792 w 1088"/>
                <a:gd name="T107" fmla="*/ 655949957 h 1090"/>
                <a:gd name="T108" fmla="*/ 746478800 w 1088"/>
                <a:gd name="T109" fmla="*/ 622805537 h 1090"/>
                <a:gd name="T110" fmla="*/ 766507944 w 1088"/>
                <a:gd name="T111" fmla="*/ 587348593 h 1090"/>
                <a:gd name="T112" fmla="*/ 781915112 w 1088"/>
                <a:gd name="T113" fmla="*/ 550349966 h 1090"/>
                <a:gd name="T114" fmla="*/ 793470050 w 1088"/>
                <a:gd name="T115" fmla="*/ 511810534 h 1090"/>
                <a:gd name="T116" fmla="*/ 801173634 w 1088"/>
                <a:gd name="T117" fmla="*/ 471728542 h 1090"/>
                <a:gd name="T118" fmla="*/ 804255243 w 1088"/>
                <a:gd name="T119" fmla="*/ 431647428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80" name="Group 55"/>
            <p:cNvGrpSpPr>
              <a:grpSpLocks/>
            </p:cNvGrpSpPr>
            <p:nvPr/>
          </p:nvGrpSpPr>
          <p:grpSpPr bwMode="auto">
            <a:xfrm>
              <a:off x="261811" y="295951"/>
              <a:ext cx="394891" cy="388623"/>
              <a:chOff x="0" y="0"/>
              <a:chExt cx="314468" cy="309477"/>
            </a:xfrm>
          </p:grpSpPr>
          <p:sp>
            <p:nvSpPr>
              <p:cNvPr id="28781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898504590 w 95"/>
                  <a:gd name="T1" fmla="*/ 631196644 h 93"/>
                  <a:gd name="T2" fmla="*/ 1040948663 w 95"/>
                  <a:gd name="T3" fmla="*/ 564755592 h 93"/>
                  <a:gd name="T4" fmla="*/ 1040948663 w 95"/>
                  <a:gd name="T5" fmla="*/ 454019398 h 93"/>
                  <a:gd name="T6" fmla="*/ 898504590 w 95"/>
                  <a:gd name="T7" fmla="*/ 398652964 h 93"/>
                  <a:gd name="T8" fmla="*/ 876587825 w 95"/>
                  <a:gd name="T9" fmla="*/ 332208585 h 93"/>
                  <a:gd name="T10" fmla="*/ 931374771 w 95"/>
                  <a:gd name="T11" fmla="*/ 188251864 h 93"/>
                  <a:gd name="T12" fmla="*/ 843717644 w 95"/>
                  <a:gd name="T13" fmla="*/ 110736195 h 93"/>
                  <a:gd name="T14" fmla="*/ 701270260 w 95"/>
                  <a:gd name="T15" fmla="*/ 166105956 h 93"/>
                  <a:gd name="T16" fmla="*/ 646483314 w 95"/>
                  <a:gd name="T17" fmla="*/ 143956721 h 93"/>
                  <a:gd name="T18" fmla="*/ 580739641 w 95"/>
                  <a:gd name="T19" fmla="*/ 0 h 93"/>
                  <a:gd name="T20" fmla="*/ 460209022 w 95"/>
                  <a:gd name="T21" fmla="*/ 0 h 93"/>
                  <a:gd name="T22" fmla="*/ 405422076 w 95"/>
                  <a:gd name="T23" fmla="*/ 143956721 h 93"/>
                  <a:gd name="T24" fmla="*/ 339678403 w 95"/>
                  <a:gd name="T25" fmla="*/ 166105956 h 93"/>
                  <a:gd name="T26" fmla="*/ 197231019 w 95"/>
                  <a:gd name="T27" fmla="*/ 110736195 h 93"/>
                  <a:gd name="T28" fmla="*/ 109573892 w 95"/>
                  <a:gd name="T29" fmla="*/ 188251864 h 93"/>
                  <a:gd name="T30" fmla="*/ 175317565 w 95"/>
                  <a:gd name="T31" fmla="*/ 332208585 h 93"/>
                  <a:gd name="T32" fmla="*/ 142444073 w 95"/>
                  <a:gd name="T33" fmla="*/ 398652964 h 93"/>
                  <a:gd name="T34" fmla="*/ 0 w 95"/>
                  <a:gd name="T35" fmla="*/ 454019398 h 93"/>
                  <a:gd name="T36" fmla="*/ 0 w 95"/>
                  <a:gd name="T37" fmla="*/ 575830210 h 93"/>
                  <a:gd name="T38" fmla="*/ 142444073 w 95"/>
                  <a:gd name="T39" fmla="*/ 631196644 h 93"/>
                  <a:gd name="T40" fmla="*/ 175317565 w 95"/>
                  <a:gd name="T41" fmla="*/ 697641023 h 93"/>
                  <a:gd name="T42" fmla="*/ 120530619 w 95"/>
                  <a:gd name="T43" fmla="*/ 841597744 h 93"/>
                  <a:gd name="T44" fmla="*/ 197231019 w 95"/>
                  <a:gd name="T45" fmla="*/ 919113413 h 93"/>
                  <a:gd name="T46" fmla="*/ 339678403 w 95"/>
                  <a:gd name="T47" fmla="*/ 863743652 h 93"/>
                  <a:gd name="T48" fmla="*/ 405422076 w 95"/>
                  <a:gd name="T49" fmla="*/ 885892887 h 93"/>
                  <a:gd name="T50" fmla="*/ 471165749 w 95"/>
                  <a:gd name="T51" fmla="*/ 1029849608 h 93"/>
                  <a:gd name="T52" fmla="*/ 580739641 w 95"/>
                  <a:gd name="T53" fmla="*/ 1029849608 h 93"/>
                  <a:gd name="T54" fmla="*/ 646483314 w 95"/>
                  <a:gd name="T55" fmla="*/ 885892887 h 93"/>
                  <a:gd name="T56" fmla="*/ 701270260 w 95"/>
                  <a:gd name="T57" fmla="*/ 863743652 h 93"/>
                  <a:gd name="T58" fmla="*/ 854674371 w 95"/>
                  <a:gd name="T59" fmla="*/ 919113413 h 93"/>
                  <a:gd name="T60" fmla="*/ 931374771 w 95"/>
                  <a:gd name="T61" fmla="*/ 830523126 h 93"/>
                  <a:gd name="T62" fmla="*/ 876587825 w 95"/>
                  <a:gd name="T63" fmla="*/ 697641023 h 93"/>
                  <a:gd name="T64" fmla="*/ 898504590 w 95"/>
                  <a:gd name="T65" fmla="*/ 631196644 h 93"/>
                  <a:gd name="T66" fmla="*/ 525952695 w 95"/>
                  <a:gd name="T67" fmla="*/ 675491787 h 93"/>
                  <a:gd name="T68" fmla="*/ 361591857 w 95"/>
                  <a:gd name="T69" fmla="*/ 509389159 h 93"/>
                  <a:gd name="T70" fmla="*/ 525952695 w 95"/>
                  <a:gd name="T71" fmla="*/ 354357820 h 93"/>
                  <a:gd name="T72" fmla="*/ 690313533 w 95"/>
                  <a:gd name="T73" fmla="*/ 509389159 h 93"/>
                  <a:gd name="T74" fmla="*/ 525952695 w 95"/>
                  <a:gd name="T75" fmla="*/ 675491787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82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9742" name="组合 23"/>
          <p:cNvGrpSpPr>
            <a:grpSpLocks/>
          </p:cNvGrpSpPr>
          <p:nvPr/>
        </p:nvGrpSpPr>
        <p:grpSpPr bwMode="auto">
          <a:xfrm>
            <a:off x="5412670" y="4060825"/>
            <a:ext cx="1009519" cy="1011238"/>
            <a:chOff x="0" y="0"/>
            <a:chExt cx="756963" cy="758569"/>
          </a:xfrm>
        </p:grpSpPr>
        <p:sp>
          <p:nvSpPr>
            <p:cNvPr id="28774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56963" cy="758569"/>
            </a:xfrm>
            <a:custGeom>
              <a:avLst/>
              <a:gdLst>
                <a:gd name="T0" fmla="*/ 504865796 w 1088"/>
                <a:gd name="T1" fmla="*/ 245552961 h 1090"/>
                <a:gd name="T2" fmla="*/ 501477551 w 1088"/>
                <a:gd name="T3" fmla="*/ 220367774 h 1090"/>
                <a:gd name="T4" fmla="*/ 495668834 w 1088"/>
                <a:gd name="T5" fmla="*/ 195667654 h 1090"/>
                <a:gd name="T6" fmla="*/ 487439645 w 1088"/>
                <a:gd name="T7" fmla="*/ 171935579 h 1090"/>
                <a:gd name="T8" fmla="*/ 476306444 w 1088"/>
                <a:gd name="T9" fmla="*/ 148687875 h 1090"/>
                <a:gd name="T10" fmla="*/ 463237005 w 1088"/>
                <a:gd name="T11" fmla="*/ 127377654 h 1090"/>
                <a:gd name="T12" fmla="*/ 447747789 w 1088"/>
                <a:gd name="T13" fmla="*/ 107036174 h 1090"/>
                <a:gd name="T14" fmla="*/ 430805872 w 1088"/>
                <a:gd name="T15" fmla="*/ 88631480 h 1090"/>
                <a:gd name="T16" fmla="*/ 411443482 w 1088"/>
                <a:gd name="T17" fmla="*/ 72164270 h 1090"/>
                <a:gd name="T18" fmla="*/ 390629782 w 1088"/>
                <a:gd name="T19" fmla="*/ 57634542 h 1090"/>
                <a:gd name="T20" fmla="*/ 368363382 w 1088"/>
                <a:gd name="T21" fmla="*/ 45042296 h 1090"/>
                <a:gd name="T22" fmla="*/ 345128514 w 1088"/>
                <a:gd name="T23" fmla="*/ 35355579 h 1090"/>
                <a:gd name="T24" fmla="*/ 320925874 w 1088"/>
                <a:gd name="T25" fmla="*/ 28090715 h 1090"/>
                <a:gd name="T26" fmla="*/ 295755463 w 1088"/>
                <a:gd name="T27" fmla="*/ 23247704 h 1090"/>
                <a:gd name="T28" fmla="*/ 270585052 w 1088"/>
                <a:gd name="T29" fmla="*/ 21310221 h 1090"/>
                <a:gd name="T30" fmla="*/ 245413945 w 1088"/>
                <a:gd name="T31" fmla="*/ 21794592 h 1090"/>
                <a:gd name="T32" fmla="*/ 220243533 w 1088"/>
                <a:gd name="T33" fmla="*/ 25185187 h 1090"/>
                <a:gd name="T34" fmla="*/ 195556660 w 1088"/>
                <a:gd name="T35" fmla="*/ 30996939 h 1090"/>
                <a:gd name="T36" fmla="*/ 171354020 w 1088"/>
                <a:gd name="T37" fmla="*/ 39230544 h 1090"/>
                <a:gd name="T38" fmla="*/ 148604082 w 1088"/>
                <a:gd name="T39" fmla="*/ 50369678 h 1090"/>
                <a:gd name="T40" fmla="*/ 126821219 w 1088"/>
                <a:gd name="T41" fmla="*/ 63446294 h 1090"/>
                <a:gd name="T42" fmla="*/ 106975291 w 1088"/>
                <a:gd name="T43" fmla="*/ 78944763 h 1090"/>
                <a:gd name="T44" fmla="*/ 88097135 w 1088"/>
                <a:gd name="T45" fmla="*/ 96380715 h 1090"/>
                <a:gd name="T46" fmla="*/ 71639451 w 1088"/>
                <a:gd name="T47" fmla="*/ 115269083 h 1090"/>
                <a:gd name="T48" fmla="*/ 57118007 w 1088"/>
                <a:gd name="T49" fmla="*/ 136580000 h 1090"/>
                <a:gd name="T50" fmla="*/ 45017035 w 1088"/>
                <a:gd name="T51" fmla="*/ 158858963 h 1090"/>
                <a:gd name="T52" fmla="*/ 35335840 w 1088"/>
                <a:gd name="T53" fmla="*/ 182106667 h 1090"/>
                <a:gd name="T54" fmla="*/ 28075118 w 1088"/>
                <a:gd name="T55" fmla="*/ 206322417 h 1090"/>
                <a:gd name="T56" fmla="*/ 23234172 w 1088"/>
                <a:gd name="T57" fmla="*/ 231507604 h 1090"/>
                <a:gd name="T58" fmla="*/ 21297933 w 1088"/>
                <a:gd name="T59" fmla="*/ 256692094 h 1090"/>
                <a:gd name="T60" fmla="*/ 21782167 w 1088"/>
                <a:gd name="T61" fmla="*/ 281877281 h 1090"/>
                <a:gd name="T62" fmla="*/ 25170411 w 1088"/>
                <a:gd name="T63" fmla="*/ 307062468 h 1090"/>
                <a:gd name="T64" fmla="*/ 30979128 w 1088"/>
                <a:gd name="T65" fmla="*/ 332246959 h 1090"/>
                <a:gd name="T66" fmla="*/ 39208318 w 1088"/>
                <a:gd name="T67" fmla="*/ 355979033 h 1090"/>
                <a:gd name="T68" fmla="*/ 50341518 w 1088"/>
                <a:gd name="T69" fmla="*/ 378742367 h 1090"/>
                <a:gd name="T70" fmla="*/ 63410957 w 1088"/>
                <a:gd name="T71" fmla="*/ 400536959 h 1090"/>
                <a:gd name="T72" fmla="*/ 78900174 w 1088"/>
                <a:gd name="T73" fmla="*/ 420878439 h 1090"/>
                <a:gd name="T74" fmla="*/ 95842091 w 1088"/>
                <a:gd name="T75" fmla="*/ 439283132 h 1090"/>
                <a:gd name="T76" fmla="*/ 115204481 w 1088"/>
                <a:gd name="T77" fmla="*/ 455750343 h 1090"/>
                <a:gd name="T78" fmla="*/ 136018181 w 1088"/>
                <a:gd name="T79" fmla="*/ 470280071 h 1090"/>
                <a:gd name="T80" fmla="*/ 158284581 w 1088"/>
                <a:gd name="T81" fmla="*/ 482387946 h 1090"/>
                <a:gd name="T82" fmla="*/ 181519449 w 1088"/>
                <a:gd name="T83" fmla="*/ 492559034 h 1090"/>
                <a:gd name="T84" fmla="*/ 205722089 w 1088"/>
                <a:gd name="T85" fmla="*/ 499823898 h 1090"/>
                <a:gd name="T86" fmla="*/ 230892500 w 1088"/>
                <a:gd name="T87" fmla="*/ 504182538 h 1090"/>
                <a:gd name="T88" fmla="*/ 256062911 w 1088"/>
                <a:gd name="T89" fmla="*/ 506604391 h 1090"/>
                <a:gd name="T90" fmla="*/ 281234018 w 1088"/>
                <a:gd name="T91" fmla="*/ 506120021 h 1090"/>
                <a:gd name="T92" fmla="*/ 306404429 w 1088"/>
                <a:gd name="T93" fmla="*/ 502729426 h 1090"/>
                <a:gd name="T94" fmla="*/ 331091303 w 1088"/>
                <a:gd name="T95" fmla="*/ 496917674 h 1090"/>
                <a:gd name="T96" fmla="*/ 355293942 w 1088"/>
                <a:gd name="T97" fmla="*/ 488684068 h 1090"/>
                <a:gd name="T98" fmla="*/ 378043881 w 1088"/>
                <a:gd name="T99" fmla="*/ 477544935 h 1090"/>
                <a:gd name="T100" fmla="*/ 399826743 w 1088"/>
                <a:gd name="T101" fmla="*/ 464468319 h 1090"/>
                <a:gd name="T102" fmla="*/ 419672671 w 1088"/>
                <a:gd name="T103" fmla="*/ 448969850 h 1090"/>
                <a:gd name="T104" fmla="*/ 438066594 w 1088"/>
                <a:gd name="T105" fmla="*/ 431533898 h 1090"/>
                <a:gd name="T106" fmla="*/ 455008511 w 1088"/>
                <a:gd name="T107" fmla="*/ 412161159 h 1090"/>
                <a:gd name="T108" fmla="*/ 469045722 w 1088"/>
                <a:gd name="T109" fmla="*/ 391334612 h 1090"/>
                <a:gd name="T110" fmla="*/ 481630928 w 1088"/>
                <a:gd name="T111" fmla="*/ 369055649 h 1090"/>
                <a:gd name="T112" fmla="*/ 491312123 w 1088"/>
                <a:gd name="T113" fmla="*/ 345807945 h 1090"/>
                <a:gd name="T114" fmla="*/ 498572845 w 1088"/>
                <a:gd name="T115" fmla="*/ 321592196 h 1090"/>
                <a:gd name="T116" fmla="*/ 503413790 w 1088"/>
                <a:gd name="T117" fmla="*/ 296407009 h 1090"/>
                <a:gd name="T118" fmla="*/ 505350029 w 1088"/>
                <a:gd name="T119" fmla="*/ 271222518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75" name="Group 58"/>
            <p:cNvGrpSpPr>
              <a:grpSpLocks/>
            </p:cNvGrpSpPr>
            <p:nvPr/>
          </p:nvGrpSpPr>
          <p:grpSpPr bwMode="auto">
            <a:xfrm>
              <a:off x="140646" y="210268"/>
              <a:ext cx="457643" cy="338032"/>
              <a:chOff x="0" y="0"/>
              <a:chExt cx="439257" cy="324452"/>
            </a:xfrm>
          </p:grpSpPr>
          <p:sp>
            <p:nvSpPr>
              <p:cNvPr id="28776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415139939 w 38"/>
                  <a:gd name="T1" fmla="*/ 110735873 h 30"/>
                  <a:gd name="T2" fmla="*/ 11221266 w 38"/>
                  <a:gd name="T3" fmla="*/ 121810459 h 30"/>
                  <a:gd name="T4" fmla="*/ 11221266 w 38"/>
                  <a:gd name="T5" fmla="*/ 143956302 h 30"/>
                  <a:gd name="T6" fmla="*/ 213180603 w 38"/>
                  <a:gd name="T7" fmla="*/ 332207619 h 30"/>
                  <a:gd name="T8" fmla="*/ 403922023 w 38"/>
                  <a:gd name="T9" fmla="*/ 143956302 h 30"/>
                  <a:gd name="T10" fmla="*/ 415139939 w 38"/>
                  <a:gd name="T11" fmla="*/ 11073587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77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957945555 w 88"/>
                  <a:gd name="T1" fmla="*/ 254696876 h 39"/>
                  <a:gd name="T2" fmla="*/ 0 w 88"/>
                  <a:gd name="T3" fmla="*/ 265768194 h 39"/>
                  <a:gd name="T4" fmla="*/ 0 w 88"/>
                  <a:gd name="T5" fmla="*/ 287917485 h 39"/>
                  <a:gd name="T6" fmla="*/ 143139840 w 88"/>
                  <a:gd name="T7" fmla="*/ 420799918 h 39"/>
                  <a:gd name="T8" fmla="*/ 165163141 w 88"/>
                  <a:gd name="T9" fmla="*/ 420799918 h 39"/>
                  <a:gd name="T10" fmla="*/ 803792405 w 88"/>
                  <a:gd name="T11" fmla="*/ 420799918 h 39"/>
                  <a:gd name="T12" fmla="*/ 825815706 w 88"/>
                  <a:gd name="T13" fmla="*/ 420799918 h 39"/>
                  <a:gd name="T14" fmla="*/ 968955546 w 88"/>
                  <a:gd name="T15" fmla="*/ 287917485 h 39"/>
                  <a:gd name="T16" fmla="*/ 968955546 w 88"/>
                  <a:gd name="T17" fmla="*/ 287917485 h 39"/>
                  <a:gd name="T18" fmla="*/ 968955546 w 88"/>
                  <a:gd name="T19" fmla="*/ 265768194 h 39"/>
                  <a:gd name="T20" fmla="*/ 957945555 w 88"/>
                  <a:gd name="T21" fmla="*/ 254696876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78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1450642915 w 132"/>
                  <a:gd name="T1" fmla="*/ 398649182 h 51"/>
                  <a:gd name="T2" fmla="*/ 1450642915 w 132"/>
                  <a:gd name="T3" fmla="*/ 398649182 h 51"/>
                  <a:gd name="T4" fmla="*/ 11074601 w 132"/>
                  <a:gd name="T5" fmla="*/ 398649182 h 51"/>
                  <a:gd name="T6" fmla="*/ 11074601 w 132"/>
                  <a:gd name="T7" fmla="*/ 420798392 h 51"/>
                  <a:gd name="T8" fmla="*/ 155031099 w 132"/>
                  <a:gd name="T9" fmla="*/ 564754948 h 51"/>
                  <a:gd name="T10" fmla="*/ 177176973 w 132"/>
                  <a:gd name="T11" fmla="*/ 564754948 h 51"/>
                  <a:gd name="T12" fmla="*/ 1284540542 w 132"/>
                  <a:gd name="T13" fmla="*/ 564754948 h 51"/>
                  <a:gd name="T14" fmla="*/ 1306686416 w 132"/>
                  <a:gd name="T15" fmla="*/ 564754948 h 51"/>
                  <a:gd name="T16" fmla="*/ 1450642915 w 132"/>
                  <a:gd name="T17" fmla="*/ 420798392 h 51"/>
                  <a:gd name="T18" fmla="*/ 1450642915 w 132"/>
                  <a:gd name="T19" fmla="*/ 420798392 h 51"/>
                  <a:gd name="T20" fmla="*/ 1450642915 w 132"/>
                  <a:gd name="T21" fmla="*/ 398649182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48" name="组合 14"/>
          <p:cNvGrpSpPr>
            <a:grpSpLocks/>
          </p:cNvGrpSpPr>
          <p:nvPr/>
        </p:nvGrpSpPr>
        <p:grpSpPr bwMode="auto">
          <a:xfrm>
            <a:off x="5096800" y="2012951"/>
            <a:ext cx="504759" cy="504825"/>
            <a:chOff x="0" y="0"/>
            <a:chExt cx="378482" cy="379286"/>
          </a:xfrm>
        </p:grpSpPr>
        <p:sp>
          <p:nvSpPr>
            <p:cNvPr id="2876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482" cy="379286"/>
            </a:xfrm>
            <a:custGeom>
              <a:avLst/>
              <a:gdLst>
                <a:gd name="T0" fmla="*/ 126216790 w 1088"/>
                <a:gd name="T1" fmla="*/ 61388657 h 1090"/>
                <a:gd name="T2" fmla="*/ 125369727 w 1088"/>
                <a:gd name="T3" fmla="*/ 55092509 h 1090"/>
                <a:gd name="T4" fmla="*/ 123917372 w 1088"/>
                <a:gd name="T5" fmla="*/ 48917107 h 1090"/>
                <a:gd name="T6" fmla="*/ 121860420 w 1088"/>
                <a:gd name="T7" fmla="*/ 42984239 h 1090"/>
                <a:gd name="T8" fmla="*/ 119077116 w 1088"/>
                <a:gd name="T9" fmla="*/ 37172116 h 1090"/>
                <a:gd name="T10" fmla="*/ 115809578 w 1088"/>
                <a:gd name="T11" fmla="*/ 31844713 h 1090"/>
                <a:gd name="T12" fmla="*/ 111937095 w 1088"/>
                <a:gd name="T13" fmla="*/ 26759149 h 1090"/>
                <a:gd name="T14" fmla="*/ 107701784 w 1088"/>
                <a:gd name="T15" fmla="*/ 22157958 h 1090"/>
                <a:gd name="T16" fmla="*/ 102861180 w 1088"/>
                <a:gd name="T17" fmla="*/ 18041139 h 1090"/>
                <a:gd name="T18" fmla="*/ 97657748 w 1088"/>
                <a:gd name="T19" fmla="*/ 14408692 h 1090"/>
                <a:gd name="T20" fmla="*/ 92091141 w 1088"/>
                <a:gd name="T21" fmla="*/ 11260619 h 1090"/>
                <a:gd name="T22" fmla="*/ 86282416 w 1088"/>
                <a:gd name="T23" fmla="*/ 8839104 h 1090"/>
                <a:gd name="T24" fmla="*/ 80231574 w 1088"/>
                <a:gd name="T25" fmla="*/ 7022706 h 1090"/>
                <a:gd name="T26" fmla="*/ 73938963 w 1088"/>
                <a:gd name="T27" fmla="*/ 5812123 h 1090"/>
                <a:gd name="T28" fmla="*/ 67646352 w 1088"/>
                <a:gd name="T29" fmla="*/ 5327750 h 1090"/>
                <a:gd name="T30" fmla="*/ 61353741 w 1088"/>
                <a:gd name="T31" fmla="*/ 5448844 h 1090"/>
                <a:gd name="T32" fmla="*/ 55061130 w 1088"/>
                <a:gd name="T33" fmla="*/ 6296148 h 1090"/>
                <a:gd name="T34" fmla="*/ 48889230 w 1088"/>
                <a:gd name="T35" fmla="*/ 7749265 h 1090"/>
                <a:gd name="T36" fmla="*/ 42838736 w 1088"/>
                <a:gd name="T37" fmla="*/ 9807501 h 1090"/>
                <a:gd name="T38" fmla="*/ 37151070 w 1088"/>
                <a:gd name="T39" fmla="*/ 12592643 h 1090"/>
                <a:gd name="T40" fmla="*/ 31705521 w 1088"/>
                <a:gd name="T41" fmla="*/ 15861810 h 1090"/>
                <a:gd name="T42" fmla="*/ 26743858 w 1088"/>
                <a:gd name="T43" fmla="*/ 19736443 h 1090"/>
                <a:gd name="T44" fmla="*/ 22024313 w 1088"/>
                <a:gd name="T45" fmla="*/ 24095448 h 1090"/>
                <a:gd name="T46" fmla="*/ 17910060 w 1088"/>
                <a:gd name="T47" fmla="*/ 28817733 h 1090"/>
                <a:gd name="T48" fmla="*/ 14279695 w 1088"/>
                <a:gd name="T49" fmla="*/ 34145135 h 1090"/>
                <a:gd name="T50" fmla="*/ 11254274 w 1088"/>
                <a:gd name="T51" fmla="*/ 39715072 h 1090"/>
                <a:gd name="T52" fmla="*/ 8833798 w 1088"/>
                <a:gd name="T53" fmla="*/ 45526847 h 1090"/>
                <a:gd name="T54" fmla="*/ 7018615 w 1088"/>
                <a:gd name="T55" fmla="*/ 51581156 h 1090"/>
                <a:gd name="T56" fmla="*/ 5808725 w 1088"/>
                <a:gd name="T57" fmla="*/ 57877304 h 1090"/>
                <a:gd name="T58" fmla="*/ 5324490 w 1088"/>
                <a:gd name="T59" fmla="*/ 64173451 h 1090"/>
                <a:gd name="T60" fmla="*/ 5445549 w 1088"/>
                <a:gd name="T61" fmla="*/ 70469947 h 1090"/>
                <a:gd name="T62" fmla="*/ 6292611 w 1088"/>
                <a:gd name="T63" fmla="*/ 76766095 h 1090"/>
                <a:gd name="T64" fmla="*/ 7744966 w 1088"/>
                <a:gd name="T65" fmla="*/ 83062590 h 1090"/>
                <a:gd name="T66" fmla="*/ 9801918 w 1088"/>
                <a:gd name="T67" fmla="*/ 88995458 h 1090"/>
                <a:gd name="T68" fmla="*/ 12585222 w 1088"/>
                <a:gd name="T69" fmla="*/ 94686488 h 1090"/>
                <a:gd name="T70" fmla="*/ 15852760 w 1088"/>
                <a:gd name="T71" fmla="*/ 100134984 h 1090"/>
                <a:gd name="T72" fmla="*/ 19725243 w 1088"/>
                <a:gd name="T73" fmla="*/ 105220548 h 1090"/>
                <a:gd name="T74" fmla="*/ 23960554 w 1088"/>
                <a:gd name="T75" fmla="*/ 109821739 h 1090"/>
                <a:gd name="T76" fmla="*/ 28801158 w 1088"/>
                <a:gd name="T77" fmla="*/ 113938558 h 1090"/>
                <a:gd name="T78" fmla="*/ 34004590 w 1088"/>
                <a:gd name="T79" fmla="*/ 117571005 h 1090"/>
                <a:gd name="T80" fmla="*/ 39571198 w 1088"/>
                <a:gd name="T81" fmla="*/ 120597985 h 1090"/>
                <a:gd name="T82" fmla="*/ 45379922 w 1088"/>
                <a:gd name="T83" fmla="*/ 123140593 h 1090"/>
                <a:gd name="T84" fmla="*/ 51430764 w 1088"/>
                <a:gd name="T85" fmla="*/ 124956991 h 1090"/>
                <a:gd name="T86" fmla="*/ 57723375 w 1088"/>
                <a:gd name="T87" fmla="*/ 126046829 h 1090"/>
                <a:gd name="T88" fmla="*/ 64015986 w 1088"/>
                <a:gd name="T89" fmla="*/ 126651947 h 1090"/>
                <a:gd name="T90" fmla="*/ 70308597 w 1088"/>
                <a:gd name="T91" fmla="*/ 126530854 h 1090"/>
                <a:gd name="T92" fmla="*/ 76601209 w 1088"/>
                <a:gd name="T93" fmla="*/ 125683549 h 1090"/>
                <a:gd name="T94" fmla="*/ 82773109 w 1088"/>
                <a:gd name="T95" fmla="*/ 124230432 h 1090"/>
                <a:gd name="T96" fmla="*/ 88823603 w 1088"/>
                <a:gd name="T97" fmla="*/ 122172196 h 1090"/>
                <a:gd name="T98" fmla="*/ 94511269 w 1088"/>
                <a:gd name="T99" fmla="*/ 119387054 h 1090"/>
                <a:gd name="T100" fmla="*/ 99956818 w 1088"/>
                <a:gd name="T101" fmla="*/ 116117887 h 1090"/>
                <a:gd name="T102" fmla="*/ 104918480 w 1088"/>
                <a:gd name="T103" fmla="*/ 112243254 h 1090"/>
                <a:gd name="T104" fmla="*/ 109516967 w 1088"/>
                <a:gd name="T105" fmla="*/ 107884249 h 1090"/>
                <a:gd name="T106" fmla="*/ 113752278 w 1088"/>
                <a:gd name="T107" fmla="*/ 103040871 h 1090"/>
                <a:gd name="T108" fmla="*/ 117261933 w 1088"/>
                <a:gd name="T109" fmla="*/ 97834562 h 1090"/>
                <a:gd name="T110" fmla="*/ 120408065 w 1088"/>
                <a:gd name="T111" fmla="*/ 92264625 h 1090"/>
                <a:gd name="T112" fmla="*/ 122828541 w 1088"/>
                <a:gd name="T113" fmla="*/ 86452850 h 1090"/>
                <a:gd name="T114" fmla="*/ 124643724 w 1088"/>
                <a:gd name="T115" fmla="*/ 80398541 h 1090"/>
                <a:gd name="T116" fmla="*/ 125853614 w 1088"/>
                <a:gd name="T117" fmla="*/ 74102393 h 1090"/>
                <a:gd name="T118" fmla="*/ 126337848 w 1088"/>
                <a:gd name="T119" fmla="*/ 678062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70" name="Group 62"/>
            <p:cNvGrpSpPr>
              <a:grpSpLocks/>
            </p:cNvGrpSpPr>
            <p:nvPr/>
          </p:nvGrpSpPr>
          <p:grpSpPr bwMode="auto">
            <a:xfrm flipH="1">
              <a:off x="76757" y="74710"/>
              <a:ext cx="224968" cy="183062"/>
              <a:chOff x="0" y="0"/>
              <a:chExt cx="509139" cy="414300"/>
            </a:xfrm>
          </p:grpSpPr>
          <p:sp>
            <p:nvSpPr>
              <p:cNvPr id="28771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863742667 w 153"/>
                  <a:gd name="T1" fmla="*/ 0 h 125"/>
                  <a:gd name="T2" fmla="*/ 0 w 153"/>
                  <a:gd name="T3" fmla="*/ 757983394 h 125"/>
                  <a:gd name="T4" fmla="*/ 166105767 w 153"/>
                  <a:gd name="T5" fmla="*/ 757983394 h 125"/>
                  <a:gd name="T6" fmla="*/ 232546742 w 153"/>
                  <a:gd name="T7" fmla="*/ 703057157 h 125"/>
                  <a:gd name="T8" fmla="*/ 232546742 w 153"/>
                  <a:gd name="T9" fmla="*/ 1329213605 h 125"/>
                  <a:gd name="T10" fmla="*/ 265767230 w 153"/>
                  <a:gd name="T11" fmla="*/ 1373155920 h 125"/>
                  <a:gd name="T12" fmla="*/ 686565622 w 153"/>
                  <a:gd name="T13" fmla="*/ 1373155920 h 125"/>
                  <a:gd name="T14" fmla="*/ 697636900 w 153"/>
                  <a:gd name="T15" fmla="*/ 1021627342 h 125"/>
                  <a:gd name="T16" fmla="*/ 741931993 w 153"/>
                  <a:gd name="T17" fmla="*/ 966701105 h 125"/>
                  <a:gd name="T18" fmla="*/ 919112365 w 153"/>
                  <a:gd name="T19" fmla="*/ 966701105 h 125"/>
                  <a:gd name="T20" fmla="*/ 985553340 w 153"/>
                  <a:gd name="T21" fmla="*/ 1021627342 h 125"/>
                  <a:gd name="T22" fmla="*/ 985553340 w 153"/>
                  <a:gd name="T23" fmla="*/ 1373155920 h 125"/>
                  <a:gd name="T24" fmla="*/ 1395277127 w 153"/>
                  <a:gd name="T25" fmla="*/ 1373155920 h 125"/>
                  <a:gd name="T26" fmla="*/ 1439572220 w 153"/>
                  <a:gd name="T27" fmla="*/ 1318229683 h 125"/>
                  <a:gd name="T28" fmla="*/ 1439572220 w 153"/>
                  <a:gd name="T29" fmla="*/ 692069921 h 125"/>
                  <a:gd name="T30" fmla="*/ 1506013196 w 153"/>
                  <a:gd name="T31" fmla="*/ 757983394 h 125"/>
                  <a:gd name="T32" fmla="*/ 1694264845 w 153"/>
                  <a:gd name="T33" fmla="*/ 757983394 h 125"/>
                  <a:gd name="T34" fmla="*/ 863742667 w 153"/>
                  <a:gd name="T35" fmla="*/ 0 h 125"/>
                  <a:gd name="T36" fmla="*/ 841596784 w 153"/>
                  <a:gd name="T37" fmla="*/ 834877474 h 125"/>
                  <a:gd name="T38" fmla="*/ 664416412 w 153"/>
                  <a:gd name="T39" fmla="*/ 659114842 h 125"/>
                  <a:gd name="T40" fmla="*/ 841596784 w 153"/>
                  <a:gd name="T41" fmla="*/ 472364974 h 125"/>
                  <a:gd name="T42" fmla="*/ 1018773828 w 153"/>
                  <a:gd name="T43" fmla="*/ 659114842 h 125"/>
                  <a:gd name="T44" fmla="*/ 841596784 w 153"/>
                  <a:gd name="T45" fmla="*/ 834877474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72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124580353 w 20"/>
                  <a:gd name="T1" fmla="*/ 255390722 h 41"/>
                  <a:gd name="T2" fmla="*/ 124580353 w 20"/>
                  <a:gd name="T3" fmla="*/ 0 h 41"/>
                  <a:gd name="T4" fmla="*/ 0 w 20"/>
                  <a:gd name="T5" fmla="*/ 0 h 41"/>
                  <a:gd name="T6" fmla="*/ 0 w 20"/>
                  <a:gd name="T7" fmla="*/ 149496216 h 41"/>
                  <a:gd name="T8" fmla="*/ 124580353 w 20"/>
                  <a:gd name="T9" fmla="*/ 25539072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73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9754" name="组合 17"/>
          <p:cNvGrpSpPr>
            <a:grpSpLocks/>
          </p:cNvGrpSpPr>
          <p:nvPr/>
        </p:nvGrpSpPr>
        <p:grpSpPr bwMode="auto">
          <a:xfrm>
            <a:off x="6898378" y="2433638"/>
            <a:ext cx="580949" cy="582612"/>
            <a:chOff x="0" y="0"/>
            <a:chExt cx="435741" cy="436666"/>
          </a:xfrm>
        </p:grpSpPr>
        <p:sp>
          <p:nvSpPr>
            <p:cNvPr id="28764" name="Freeform 11"/>
            <p:cNvSpPr>
              <a:spLocks noEditPoints="1" noChangeArrowheads="1"/>
            </p:cNvSpPr>
            <p:nvPr/>
          </p:nvSpPr>
          <p:spPr bwMode="auto">
            <a:xfrm>
              <a:off x="0" y="0"/>
              <a:ext cx="435741" cy="436666"/>
            </a:xfrm>
            <a:custGeom>
              <a:avLst/>
              <a:gdLst>
                <a:gd name="T0" fmla="*/ 167295308 w 1088"/>
                <a:gd name="T1" fmla="*/ 81368102 h 1090"/>
                <a:gd name="T2" fmla="*/ 166172313 w 1088"/>
                <a:gd name="T3" fmla="*/ 73022574 h 1090"/>
                <a:gd name="T4" fmla="*/ 164247524 w 1088"/>
                <a:gd name="T5" fmla="*/ 64837690 h 1090"/>
                <a:gd name="T6" fmla="*/ 161520938 w 1088"/>
                <a:gd name="T7" fmla="*/ 56973696 h 1090"/>
                <a:gd name="T8" fmla="*/ 157831558 w 1088"/>
                <a:gd name="T9" fmla="*/ 49270347 h 1090"/>
                <a:gd name="T10" fmla="*/ 153500981 w 1088"/>
                <a:gd name="T11" fmla="*/ 42208777 h 1090"/>
                <a:gd name="T12" fmla="*/ 148368209 w 1088"/>
                <a:gd name="T13" fmla="*/ 35468096 h 1090"/>
                <a:gd name="T14" fmla="*/ 142754439 w 1088"/>
                <a:gd name="T15" fmla="*/ 29369594 h 1090"/>
                <a:gd name="T16" fmla="*/ 136338473 w 1088"/>
                <a:gd name="T17" fmla="*/ 23912872 h 1090"/>
                <a:gd name="T18" fmla="*/ 129441109 w 1088"/>
                <a:gd name="T19" fmla="*/ 19098329 h 1090"/>
                <a:gd name="T20" fmla="*/ 122062749 w 1088"/>
                <a:gd name="T21" fmla="*/ 14925564 h 1090"/>
                <a:gd name="T22" fmla="*/ 114363990 w 1088"/>
                <a:gd name="T23" fmla="*/ 11715869 h 1090"/>
                <a:gd name="T24" fmla="*/ 106344033 w 1088"/>
                <a:gd name="T25" fmla="*/ 9308197 h 1090"/>
                <a:gd name="T26" fmla="*/ 98003277 w 1088"/>
                <a:gd name="T27" fmla="*/ 7703349 h 1090"/>
                <a:gd name="T28" fmla="*/ 89662522 w 1088"/>
                <a:gd name="T29" fmla="*/ 7061570 h 1090"/>
                <a:gd name="T30" fmla="*/ 81321766 w 1088"/>
                <a:gd name="T31" fmla="*/ 7221815 h 1090"/>
                <a:gd name="T32" fmla="*/ 72981011 w 1088"/>
                <a:gd name="T33" fmla="*/ 8345529 h 1090"/>
                <a:gd name="T34" fmla="*/ 64800854 w 1088"/>
                <a:gd name="T35" fmla="*/ 10271266 h 1090"/>
                <a:gd name="T36" fmla="*/ 56780897 w 1088"/>
                <a:gd name="T37" fmla="*/ 12999427 h 1090"/>
                <a:gd name="T38" fmla="*/ 49242337 w 1088"/>
                <a:gd name="T39" fmla="*/ 16691057 h 1090"/>
                <a:gd name="T40" fmla="*/ 42024176 w 1088"/>
                <a:gd name="T41" fmla="*/ 21024066 h 1090"/>
                <a:gd name="T42" fmla="*/ 35448011 w 1088"/>
                <a:gd name="T43" fmla="*/ 26159899 h 1090"/>
                <a:gd name="T44" fmla="*/ 29192244 w 1088"/>
                <a:gd name="T45" fmla="*/ 31937511 h 1090"/>
                <a:gd name="T46" fmla="*/ 23739074 w 1088"/>
                <a:gd name="T47" fmla="*/ 38196257 h 1090"/>
                <a:gd name="T48" fmla="*/ 18927099 w 1088"/>
                <a:gd name="T49" fmla="*/ 45257827 h 1090"/>
                <a:gd name="T50" fmla="*/ 14916920 w 1088"/>
                <a:gd name="T51" fmla="*/ 52640287 h 1090"/>
                <a:gd name="T52" fmla="*/ 11708937 w 1088"/>
                <a:gd name="T53" fmla="*/ 60344036 h 1090"/>
                <a:gd name="T54" fmla="*/ 9303150 w 1088"/>
                <a:gd name="T55" fmla="*/ 68368275 h 1090"/>
                <a:gd name="T56" fmla="*/ 7699159 w 1088"/>
                <a:gd name="T57" fmla="*/ 76713803 h 1090"/>
                <a:gd name="T58" fmla="*/ 7057562 w 1088"/>
                <a:gd name="T59" fmla="*/ 85059332 h 1090"/>
                <a:gd name="T60" fmla="*/ 7217761 w 1088"/>
                <a:gd name="T61" fmla="*/ 93404860 h 1090"/>
                <a:gd name="T62" fmla="*/ 8340756 w 1088"/>
                <a:gd name="T63" fmla="*/ 101749988 h 1090"/>
                <a:gd name="T64" fmla="*/ 10265545 w 1088"/>
                <a:gd name="T65" fmla="*/ 110095517 h 1090"/>
                <a:gd name="T66" fmla="*/ 12992131 w 1088"/>
                <a:gd name="T67" fmla="*/ 117959511 h 1090"/>
                <a:gd name="T68" fmla="*/ 16681511 w 1088"/>
                <a:gd name="T69" fmla="*/ 125502616 h 1090"/>
                <a:gd name="T70" fmla="*/ 21012088 w 1088"/>
                <a:gd name="T71" fmla="*/ 132724430 h 1090"/>
                <a:gd name="T72" fmla="*/ 26144860 w 1088"/>
                <a:gd name="T73" fmla="*/ 139465111 h 1090"/>
                <a:gd name="T74" fmla="*/ 31758630 w 1088"/>
                <a:gd name="T75" fmla="*/ 145563613 h 1090"/>
                <a:gd name="T76" fmla="*/ 38174596 w 1088"/>
                <a:gd name="T77" fmla="*/ 151020335 h 1090"/>
                <a:gd name="T78" fmla="*/ 45071960 w 1088"/>
                <a:gd name="T79" fmla="*/ 155834878 h 1090"/>
                <a:gd name="T80" fmla="*/ 52450320 w 1088"/>
                <a:gd name="T81" fmla="*/ 159847398 h 1090"/>
                <a:gd name="T82" fmla="*/ 60149079 w 1088"/>
                <a:gd name="T83" fmla="*/ 163217338 h 1090"/>
                <a:gd name="T84" fmla="*/ 68169036 w 1088"/>
                <a:gd name="T85" fmla="*/ 165625010 h 1090"/>
                <a:gd name="T86" fmla="*/ 76509792 w 1088"/>
                <a:gd name="T87" fmla="*/ 167069213 h 1090"/>
                <a:gd name="T88" fmla="*/ 84850547 w 1088"/>
                <a:gd name="T89" fmla="*/ 167871637 h 1090"/>
                <a:gd name="T90" fmla="*/ 93191303 w 1088"/>
                <a:gd name="T91" fmla="*/ 167711392 h 1090"/>
                <a:gd name="T92" fmla="*/ 101532058 w 1088"/>
                <a:gd name="T93" fmla="*/ 166587678 h 1090"/>
                <a:gd name="T94" fmla="*/ 109712215 w 1088"/>
                <a:gd name="T95" fmla="*/ 164661941 h 1090"/>
                <a:gd name="T96" fmla="*/ 117732172 w 1088"/>
                <a:gd name="T97" fmla="*/ 161933780 h 1090"/>
                <a:gd name="T98" fmla="*/ 125270732 w 1088"/>
                <a:gd name="T99" fmla="*/ 158242150 h 1090"/>
                <a:gd name="T100" fmla="*/ 132488893 w 1088"/>
                <a:gd name="T101" fmla="*/ 153909141 h 1090"/>
                <a:gd name="T102" fmla="*/ 139065058 w 1088"/>
                <a:gd name="T103" fmla="*/ 148773308 h 1090"/>
                <a:gd name="T104" fmla="*/ 145160226 w 1088"/>
                <a:gd name="T105" fmla="*/ 142995696 h 1090"/>
                <a:gd name="T106" fmla="*/ 150773995 w 1088"/>
                <a:gd name="T107" fmla="*/ 136576305 h 1090"/>
                <a:gd name="T108" fmla="*/ 155425771 w 1088"/>
                <a:gd name="T109" fmla="*/ 129675380 h 1090"/>
                <a:gd name="T110" fmla="*/ 159596149 w 1088"/>
                <a:gd name="T111" fmla="*/ 122292920 h 1090"/>
                <a:gd name="T112" fmla="*/ 162804132 w 1088"/>
                <a:gd name="T113" fmla="*/ 114589171 h 1090"/>
                <a:gd name="T114" fmla="*/ 165209919 w 1088"/>
                <a:gd name="T115" fmla="*/ 106564932 h 1090"/>
                <a:gd name="T116" fmla="*/ 166813910 w 1088"/>
                <a:gd name="T117" fmla="*/ 98219404 h 1090"/>
                <a:gd name="T118" fmla="*/ 167455507 w 1088"/>
                <a:gd name="T119" fmla="*/ 89873875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65" name="Group 66"/>
            <p:cNvGrpSpPr>
              <a:grpSpLocks/>
            </p:cNvGrpSpPr>
            <p:nvPr/>
          </p:nvGrpSpPr>
          <p:grpSpPr bwMode="auto">
            <a:xfrm flipH="1">
              <a:off x="123765" y="116495"/>
              <a:ext cx="193923" cy="218727"/>
              <a:chOff x="0" y="0"/>
              <a:chExt cx="429274" cy="484183"/>
            </a:xfrm>
          </p:grpSpPr>
          <p:sp>
            <p:nvSpPr>
              <p:cNvPr id="28766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753006495 w 129"/>
                  <a:gd name="T1" fmla="*/ 90302844 h 26"/>
                  <a:gd name="T2" fmla="*/ 753006495 w 129"/>
                  <a:gd name="T3" fmla="*/ 45151422 h 26"/>
                  <a:gd name="T4" fmla="*/ 708711408 w 129"/>
                  <a:gd name="T5" fmla="*/ 0 h 26"/>
                  <a:gd name="T6" fmla="*/ 675490924 w 129"/>
                  <a:gd name="T7" fmla="*/ 45151422 h 26"/>
                  <a:gd name="T8" fmla="*/ 675490924 w 129"/>
                  <a:gd name="T9" fmla="*/ 90302844 h 26"/>
                  <a:gd name="T10" fmla="*/ 0 w 129"/>
                  <a:gd name="T11" fmla="*/ 90302844 h 26"/>
                  <a:gd name="T12" fmla="*/ 0 w 129"/>
                  <a:gd name="T13" fmla="*/ 293482562 h 26"/>
                  <a:gd name="T14" fmla="*/ 1428497419 w 129"/>
                  <a:gd name="T15" fmla="*/ 293482562 h 26"/>
                  <a:gd name="T16" fmla="*/ 1428497419 w 129"/>
                  <a:gd name="T17" fmla="*/ 90302844 h 26"/>
                  <a:gd name="T18" fmla="*/ 753006495 w 129"/>
                  <a:gd name="T19" fmla="*/ 90302844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67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890737543 w 143"/>
                  <a:gd name="T1" fmla="*/ 591751354 h 151"/>
                  <a:gd name="T2" fmla="*/ 890737543 w 143"/>
                  <a:gd name="T3" fmla="*/ 0 h 151"/>
                  <a:gd name="T4" fmla="*/ 0 w 143"/>
                  <a:gd name="T5" fmla="*/ 0 h 151"/>
                  <a:gd name="T6" fmla="*/ 0 w 143"/>
                  <a:gd name="T7" fmla="*/ 591751354 h 151"/>
                  <a:gd name="T8" fmla="*/ 392421978 w 143"/>
                  <a:gd name="T9" fmla="*/ 591751354 h 151"/>
                  <a:gd name="T10" fmla="*/ 392421978 w 143"/>
                  <a:gd name="T11" fmla="*/ 778620990 h 151"/>
                  <a:gd name="T12" fmla="*/ 280301413 w 143"/>
                  <a:gd name="T13" fmla="*/ 778620990 h 151"/>
                  <a:gd name="T14" fmla="*/ 280301413 w 143"/>
                  <a:gd name="T15" fmla="*/ 753703042 h 151"/>
                  <a:gd name="T16" fmla="*/ 230470605 w 143"/>
                  <a:gd name="T17" fmla="*/ 753703042 h 151"/>
                  <a:gd name="T18" fmla="*/ 155724394 w 143"/>
                  <a:gd name="T19" fmla="*/ 940572679 h 151"/>
                  <a:gd name="T20" fmla="*/ 205555202 w 143"/>
                  <a:gd name="T21" fmla="*/ 940572679 h 151"/>
                  <a:gd name="T22" fmla="*/ 249156534 w 143"/>
                  <a:gd name="T23" fmla="*/ 853367347 h 151"/>
                  <a:gd name="T24" fmla="*/ 647807988 w 143"/>
                  <a:gd name="T25" fmla="*/ 853367347 h 151"/>
                  <a:gd name="T26" fmla="*/ 678952866 w 143"/>
                  <a:gd name="T27" fmla="*/ 940572679 h 151"/>
                  <a:gd name="T28" fmla="*/ 741242624 w 143"/>
                  <a:gd name="T29" fmla="*/ 940572679 h 151"/>
                  <a:gd name="T30" fmla="*/ 666496412 w 143"/>
                  <a:gd name="T31" fmla="*/ 753703042 h 151"/>
                  <a:gd name="T32" fmla="*/ 604206655 w 143"/>
                  <a:gd name="T33" fmla="*/ 753703042 h 151"/>
                  <a:gd name="T34" fmla="*/ 604206655 w 143"/>
                  <a:gd name="T35" fmla="*/ 778620990 h 151"/>
                  <a:gd name="T36" fmla="*/ 498315564 w 143"/>
                  <a:gd name="T37" fmla="*/ 778620990 h 151"/>
                  <a:gd name="T38" fmla="*/ 498315564 w 143"/>
                  <a:gd name="T39" fmla="*/ 591751354 h 151"/>
                  <a:gd name="T40" fmla="*/ 890737543 w 143"/>
                  <a:gd name="T41" fmla="*/ 591751354 h 151"/>
                  <a:gd name="T42" fmla="*/ 573061776 w 143"/>
                  <a:gd name="T43" fmla="*/ 174410663 h 151"/>
                  <a:gd name="T44" fmla="*/ 828447785 w 143"/>
                  <a:gd name="T45" fmla="*/ 174410663 h 151"/>
                  <a:gd name="T46" fmla="*/ 828447785 w 143"/>
                  <a:gd name="T47" fmla="*/ 230471054 h 151"/>
                  <a:gd name="T48" fmla="*/ 573061776 w 143"/>
                  <a:gd name="T49" fmla="*/ 230471054 h 151"/>
                  <a:gd name="T50" fmla="*/ 573061776 w 143"/>
                  <a:gd name="T51" fmla="*/ 174410663 h 151"/>
                  <a:gd name="T52" fmla="*/ 573061776 w 143"/>
                  <a:gd name="T53" fmla="*/ 286531446 h 151"/>
                  <a:gd name="T54" fmla="*/ 828447785 w 143"/>
                  <a:gd name="T55" fmla="*/ 286531446 h 151"/>
                  <a:gd name="T56" fmla="*/ 828447785 w 143"/>
                  <a:gd name="T57" fmla="*/ 348821325 h 151"/>
                  <a:gd name="T58" fmla="*/ 573061776 w 143"/>
                  <a:gd name="T59" fmla="*/ 348821325 h 151"/>
                  <a:gd name="T60" fmla="*/ 573061776 w 143"/>
                  <a:gd name="T61" fmla="*/ 286531446 h 151"/>
                  <a:gd name="T62" fmla="*/ 573061776 w 143"/>
                  <a:gd name="T63" fmla="*/ 392425239 h 151"/>
                  <a:gd name="T64" fmla="*/ 828447785 w 143"/>
                  <a:gd name="T65" fmla="*/ 392425239 h 151"/>
                  <a:gd name="T66" fmla="*/ 828447785 w 143"/>
                  <a:gd name="T67" fmla="*/ 460942109 h 151"/>
                  <a:gd name="T68" fmla="*/ 573061776 w 143"/>
                  <a:gd name="T69" fmla="*/ 460942109 h 151"/>
                  <a:gd name="T70" fmla="*/ 573061776 w 143"/>
                  <a:gd name="T71" fmla="*/ 392425239 h 151"/>
                  <a:gd name="T72" fmla="*/ 49830808 w 143"/>
                  <a:gd name="T73" fmla="*/ 467171596 h 151"/>
                  <a:gd name="T74" fmla="*/ 49830808 w 143"/>
                  <a:gd name="T75" fmla="*/ 149495210 h 151"/>
                  <a:gd name="T76" fmla="*/ 517001493 w 143"/>
                  <a:gd name="T77" fmla="*/ 149495210 h 151"/>
                  <a:gd name="T78" fmla="*/ 517001493 w 143"/>
                  <a:gd name="T79" fmla="*/ 467171596 h 151"/>
                  <a:gd name="T80" fmla="*/ 49830808 w 143"/>
                  <a:gd name="T81" fmla="*/ 467171596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68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361279957 w 70"/>
                  <a:gd name="T1" fmla="*/ 74749356 h 41"/>
                  <a:gd name="T2" fmla="*/ 336362032 w 70"/>
                  <a:gd name="T3" fmla="*/ 124580596 h 41"/>
                  <a:gd name="T4" fmla="*/ 298990137 w 70"/>
                  <a:gd name="T5" fmla="*/ 99664976 h 41"/>
                  <a:gd name="T6" fmla="*/ 298990137 w 70"/>
                  <a:gd name="T7" fmla="*/ 99664976 h 41"/>
                  <a:gd name="T8" fmla="*/ 211784888 w 70"/>
                  <a:gd name="T9" fmla="*/ 49831240 h 41"/>
                  <a:gd name="T10" fmla="*/ 199325926 w 70"/>
                  <a:gd name="T11" fmla="*/ 74749356 h 41"/>
                  <a:gd name="T12" fmla="*/ 174410497 w 70"/>
                  <a:gd name="T13" fmla="*/ 124580596 h 41"/>
                  <a:gd name="T14" fmla="*/ 99664211 w 70"/>
                  <a:gd name="T15" fmla="*/ 74749356 h 41"/>
                  <a:gd name="T16" fmla="*/ 74746286 w 70"/>
                  <a:gd name="T17" fmla="*/ 105894505 h 41"/>
                  <a:gd name="T18" fmla="*/ 74746286 w 70"/>
                  <a:gd name="T19" fmla="*/ 105894505 h 41"/>
                  <a:gd name="T20" fmla="*/ 0 w 70"/>
                  <a:gd name="T21" fmla="*/ 230475101 h 41"/>
                  <a:gd name="T22" fmla="*/ 31144910 w 70"/>
                  <a:gd name="T23" fmla="*/ 255390722 h 41"/>
                  <a:gd name="T24" fmla="*/ 105891196 w 70"/>
                  <a:gd name="T25" fmla="*/ 130810125 h 41"/>
                  <a:gd name="T26" fmla="*/ 149495069 w 70"/>
                  <a:gd name="T27" fmla="*/ 155725745 h 41"/>
                  <a:gd name="T28" fmla="*/ 149495069 w 70"/>
                  <a:gd name="T29" fmla="*/ 155725745 h 41"/>
                  <a:gd name="T30" fmla="*/ 186869460 w 70"/>
                  <a:gd name="T31" fmla="*/ 180641365 h 41"/>
                  <a:gd name="T32" fmla="*/ 230470836 w 70"/>
                  <a:gd name="T33" fmla="*/ 105894505 h 41"/>
                  <a:gd name="T34" fmla="*/ 261615746 w 70"/>
                  <a:gd name="T35" fmla="*/ 130810125 h 41"/>
                  <a:gd name="T36" fmla="*/ 261615746 w 70"/>
                  <a:gd name="T37" fmla="*/ 130810125 h 41"/>
                  <a:gd name="T38" fmla="*/ 348820995 w 70"/>
                  <a:gd name="T39" fmla="*/ 174414332 h 41"/>
                  <a:gd name="T40" fmla="*/ 355050476 w 70"/>
                  <a:gd name="T41" fmla="*/ 174414332 h 41"/>
                  <a:gd name="T42" fmla="*/ 355050476 w 70"/>
                  <a:gd name="T43" fmla="*/ 174414332 h 41"/>
                  <a:gd name="T44" fmla="*/ 398651852 w 70"/>
                  <a:gd name="T45" fmla="*/ 105894505 h 41"/>
                  <a:gd name="T46" fmla="*/ 398651852 w 70"/>
                  <a:gd name="T47" fmla="*/ 105894505 h 41"/>
                  <a:gd name="T48" fmla="*/ 436026243 w 70"/>
                  <a:gd name="T49" fmla="*/ 24915620 h 41"/>
                  <a:gd name="T50" fmla="*/ 404881333 w 70"/>
                  <a:gd name="T51" fmla="*/ 0 h 41"/>
                  <a:gd name="T52" fmla="*/ 361279957 w 70"/>
                  <a:gd name="T53" fmla="*/ 74749356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60" name="组合 22"/>
          <p:cNvGrpSpPr>
            <a:grpSpLocks/>
          </p:cNvGrpSpPr>
          <p:nvPr/>
        </p:nvGrpSpPr>
        <p:grpSpPr bwMode="auto">
          <a:xfrm>
            <a:off x="6422189" y="4279900"/>
            <a:ext cx="476188" cy="476250"/>
            <a:chOff x="0" y="0"/>
            <a:chExt cx="356700" cy="357457"/>
          </a:xfrm>
        </p:grpSpPr>
        <p:sp>
          <p:nvSpPr>
            <p:cNvPr id="28758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6700" cy="357457"/>
            </a:xfrm>
            <a:custGeom>
              <a:avLst/>
              <a:gdLst>
                <a:gd name="T0" fmla="*/ 112107073 w 1088"/>
                <a:gd name="T1" fmla="*/ 54525966 h 1090"/>
                <a:gd name="T2" fmla="*/ 111354658 w 1088"/>
                <a:gd name="T3" fmla="*/ 48933568 h 1090"/>
                <a:gd name="T4" fmla="*/ 110064899 w 1088"/>
                <a:gd name="T5" fmla="*/ 43448734 h 1090"/>
                <a:gd name="T6" fmla="*/ 108237468 w 1088"/>
                <a:gd name="T7" fmla="*/ 38178703 h 1090"/>
                <a:gd name="T8" fmla="*/ 105765484 w 1088"/>
                <a:gd name="T9" fmla="*/ 33016565 h 1090"/>
                <a:gd name="T10" fmla="*/ 102863363 w 1088"/>
                <a:gd name="T11" fmla="*/ 28284687 h 1090"/>
                <a:gd name="T12" fmla="*/ 99423896 w 1088"/>
                <a:gd name="T13" fmla="*/ 23767611 h 1090"/>
                <a:gd name="T14" fmla="*/ 95661826 w 1088"/>
                <a:gd name="T15" fmla="*/ 19680795 h 1090"/>
                <a:gd name="T16" fmla="*/ 91362410 w 1088"/>
                <a:gd name="T17" fmla="*/ 16024240 h 1090"/>
                <a:gd name="T18" fmla="*/ 86740391 w 1088"/>
                <a:gd name="T19" fmla="*/ 12797944 h 1090"/>
                <a:gd name="T20" fmla="*/ 81796097 w 1088"/>
                <a:gd name="T21" fmla="*/ 10001909 h 1090"/>
                <a:gd name="T22" fmla="*/ 76637061 w 1088"/>
                <a:gd name="T23" fmla="*/ 7850936 h 1090"/>
                <a:gd name="T24" fmla="*/ 71262628 w 1088"/>
                <a:gd name="T25" fmla="*/ 6237789 h 1090"/>
                <a:gd name="T26" fmla="*/ 65673453 w 1088"/>
                <a:gd name="T27" fmla="*/ 5162138 h 1090"/>
                <a:gd name="T28" fmla="*/ 60084279 w 1088"/>
                <a:gd name="T29" fmla="*/ 4731878 h 1090"/>
                <a:gd name="T30" fmla="*/ 54495105 w 1088"/>
                <a:gd name="T31" fmla="*/ 4839443 h 1090"/>
                <a:gd name="T32" fmla="*/ 48905603 w 1088"/>
                <a:gd name="T33" fmla="*/ 5592398 h 1090"/>
                <a:gd name="T34" fmla="*/ 43423963 w 1088"/>
                <a:gd name="T35" fmla="*/ 6882851 h 1090"/>
                <a:gd name="T36" fmla="*/ 38049858 w 1088"/>
                <a:gd name="T37" fmla="*/ 8711129 h 1090"/>
                <a:gd name="T38" fmla="*/ 32998028 w 1088"/>
                <a:gd name="T39" fmla="*/ 11184797 h 1090"/>
                <a:gd name="T40" fmla="*/ 28161268 w 1088"/>
                <a:gd name="T41" fmla="*/ 14088397 h 1090"/>
                <a:gd name="T42" fmla="*/ 23754318 w 1088"/>
                <a:gd name="T43" fmla="*/ 17530150 h 1090"/>
                <a:gd name="T44" fmla="*/ 19562438 w 1088"/>
                <a:gd name="T45" fmla="*/ 21401508 h 1090"/>
                <a:gd name="T46" fmla="*/ 15907902 w 1088"/>
                <a:gd name="T47" fmla="*/ 25595889 h 1090"/>
                <a:gd name="T48" fmla="*/ 12683177 w 1088"/>
                <a:gd name="T49" fmla="*/ 30328095 h 1090"/>
                <a:gd name="T50" fmla="*/ 9996124 w 1088"/>
                <a:gd name="T51" fmla="*/ 35275103 h 1090"/>
                <a:gd name="T52" fmla="*/ 7846416 w 1088"/>
                <a:gd name="T53" fmla="*/ 40437241 h 1090"/>
                <a:gd name="T54" fmla="*/ 6234054 w 1088"/>
                <a:gd name="T55" fmla="*/ 45814509 h 1090"/>
                <a:gd name="T56" fmla="*/ 5159364 w 1088"/>
                <a:gd name="T57" fmla="*/ 51406908 h 1090"/>
                <a:gd name="T58" fmla="*/ 4729226 w 1088"/>
                <a:gd name="T59" fmla="*/ 56999306 h 1090"/>
                <a:gd name="T60" fmla="*/ 4836760 w 1088"/>
                <a:gd name="T61" fmla="*/ 62591705 h 1090"/>
                <a:gd name="T62" fmla="*/ 5589174 w 1088"/>
                <a:gd name="T63" fmla="*/ 68184103 h 1090"/>
                <a:gd name="T64" fmla="*/ 6878933 w 1088"/>
                <a:gd name="T65" fmla="*/ 73776501 h 1090"/>
                <a:gd name="T66" fmla="*/ 8706365 w 1088"/>
                <a:gd name="T67" fmla="*/ 79046532 h 1090"/>
                <a:gd name="T68" fmla="*/ 11178349 w 1088"/>
                <a:gd name="T69" fmla="*/ 84101106 h 1090"/>
                <a:gd name="T70" fmla="*/ 14080470 w 1088"/>
                <a:gd name="T71" fmla="*/ 88940549 h 1090"/>
                <a:gd name="T72" fmla="*/ 17519937 w 1088"/>
                <a:gd name="T73" fmla="*/ 93457625 h 1090"/>
                <a:gd name="T74" fmla="*/ 21282007 w 1088"/>
                <a:gd name="T75" fmla="*/ 97544440 h 1090"/>
                <a:gd name="T76" fmla="*/ 25581422 w 1088"/>
                <a:gd name="T77" fmla="*/ 101200996 h 1090"/>
                <a:gd name="T78" fmla="*/ 30203441 w 1088"/>
                <a:gd name="T79" fmla="*/ 104427291 h 1090"/>
                <a:gd name="T80" fmla="*/ 35147736 w 1088"/>
                <a:gd name="T81" fmla="*/ 107115761 h 1090"/>
                <a:gd name="T82" fmla="*/ 40306772 w 1088"/>
                <a:gd name="T83" fmla="*/ 109374299 h 1090"/>
                <a:gd name="T84" fmla="*/ 45681205 w 1088"/>
                <a:gd name="T85" fmla="*/ 110987447 h 1090"/>
                <a:gd name="T86" fmla="*/ 51270379 w 1088"/>
                <a:gd name="T87" fmla="*/ 111955532 h 1090"/>
                <a:gd name="T88" fmla="*/ 56859554 w 1088"/>
                <a:gd name="T89" fmla="*/ 112493358 h 1090"/>
                <a:gd name="T90" fmla="*/ 62448728 w 1088"/>
                <a:gd name="T91" fmla="*/ 112385793 h 1090"/>
                <a:gd name="T92" fmla="*/ 68038230 w 1088"/>
                <a:gd name="T93" fmla="*/ 111632837 h 1090"/>
                <a:gd name="T94" fmla="*/ 73519870 w 1088"/>
                <a:gd name="T95" fmla="*/ 110342385 h 1090"/>
                <a:gd name="T96" fmla="*/ 78893975 w 1088"/>
                <a:gd name="T97" fmla="*/ 108514107 h 1090"/>
                <a:gd name="T98" fmla="*/ 83945804 w 1088"/>
                <a:gd name="T99" fmla="*/ 106040439 h 1090"/>
                <a:gd name="T100" fmla="*/ 88782564 w 1088"/>
                <a:gd name="T101" fmla="*/ 103136839 h 1090"/>
                <a:gd name="T102" fmla="*/ 93189514 w 1088"/>
                <a:gd name="T103" fmla="*/ 99695085 h 1090"/>
                <a:gd name="T104" fmla="*/ 97274188 w 1088"/>
                <a:gd name="T105" fmla="*/ 95823728 h 1090"/>
                <a:gd name="T106" fmla="*/ 101035931 w 1088"/>
                <a:gd name="T107" fmla="*/ 91521782 h 1090"/>
                <a:gd name="T108" fmla="*/ 104153122 w 1088"/>
                <a:gd name="T109" fmla="*/ 86897141 h 1090"/>
                <a:gd name="T110" fmla="*/ 106947709 w 1088"/>
                <a:gd name="T111" fmla="*/ 81950133 h 1090"/>
                <a:gd name="T112" fmla="*/ 109097416 w 1088"/>
                <a:gd name="T113" fmla="*/ 76787995 h 1090"/>
                <a:gd name="T114" fmla="*/ 110709779 w 1088"/>
                <a:gd name="T115" fmla="*/ 71410726 h 1090"/>
                <a:gd name="T116" fmla="*/ 111784469 w 1088"/>
                <a:gd name="T117" fmla="*/ 65818328 h 1090"/>
                <a:gd name="T118" fmla="*/ 112214607 w 1088"/>
                <a:gd name="T119" fmla="*/ 60225929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59" name="Group 78"/>
            <p:cNvGrpSpPr>
              <a:grpSpLocks/>
            </p:cNvGrpSpPr>
            <p:nvPr/>
          </p:nvGrpSpPr>
          <p:grpSpPr bwMode="auto">
            <a:xfrm>
              <a:off x="117199" y="93011"/>
              <a:ext cx="136728" cy="171436"/>
              <a:chOff x="0" y="0"/>
              <a:chExt cx="324452" cy="406813"/>
            </a:xfrm>
          </p:grpSpPr>
          <p:sp>
            <p:nvSpPr>
              <p:cNvPr id="28760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537087246 w 98"/>
                  <a:gd name="T1" fmla="*/ 181635594 h 40"/>
                  <a:gd name="T2" fmla="*/ 21920374 w 98"/>
                  <a:gd name="T3" fmla="*/ 0 h 40"/>
                  <a:gd name="T4" fmla="*/ 0 w 98"/>
                  <a:gd name="T5" fmla="*/ 56762597 h 40"/>
                  <a:gd name="T6" fmla="*/ 0 w 98"/>
                  <a:gd name="T7" fmla="*/ 227043650 h 40"/>
                  <a:gd name="T8" fmla="*/ 537087246 w 98"/>
                  <a:gd name="T9" fmla="*/ 454087300 h 40"/>
                  <a:gd name="T10" fmla="*/ 1074174493 w 98"/>
                  <a:gd name="T11" fmla="*/ 227043650 h 40"/>
                  <a:gd name="T12" fmla="*/ 1074174493 w 98"/>
                  <a:gd name="T13" fmla="*/ 56762597 h 40"/>
                  <a:gd name="T14" fmla="*/ 1052254118 w 98"/>
                  <a:gd name="T15" fmla="*/ 0 h 40"/>
                  <a:gd name="T16" fmla="*/ 537087246 w 98"/>
                  <a:gd name="T17" fmla="*/ 18163559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61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537087246 w 98"/>
                  <a:gd name="T1" fmla="*/ 164036708 h 40"/>
                  <a:gd name="T2" fmla="*/ 21920374 w 98"/>
                  <a:gd name="T3" fmla="*/ 0 h 40"/>
                  <a:gd name="T4" fmla="*/ 0 w 98"/>
                  <a:gd name="T5" fmla="*/ 43744004 h 40"/>
                  <a:gd name="T6" fmla="*/ 0 w 98"/>
                  <a:gd name="T7" fmla="*/ 207780712 h 40"/>
                  <a:gd name="T8" fmla="*/ 537087246 w 98"/>
                  <a:gd name="T9" fmla="*/ 437430118 h 40"/>
                  <a:gd name="T10" fmla="*/ 1074174493 w 98"/>
                  <a:gd name="T11" fmla="*/ 207780712 h 40"/>
                  <a:gd name="T12" fmla="*/ 1074174493 w 98"/>
                  <a:gd name="T13" fmla="*/ 43744004 h 40"/>
                  <a:gd name="T14" fmla="*/ 1052254118 w 98"/>
                  <a:gd name="T15" fmla="*/ 0 h 40"/>
                  <a:gd name="T16" fmla="*/ 537087246 w 98"/>
                  <a:gd name="T17" fmla="*/ 16403670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62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1052254118 w 98"/>
                  <a:gd name="T1" fmla="*/ 0 h 41"/>
                  <a:gd name="T2" fmla="*/ 537087246 w 98"/>
                  <a:gd name="T3" fmla="*/ 168137785 h 41"/>
                  <a:gd name="T4" fmla="*/ 21920374 w 98"/>
                  <a:gd name="T5" fmla="*/ 0 h 41"/>
                  <a:gd name="T6" fmla="*/ 0 w 98"/>
                  <a:gd name="T7" fmla="*/ 56045928 h 41"/>
                  <a:gd name="T8" fmla="*/ 0 w 98"/>
                  <a:gd name="T9" fmla="*/ 224183713 h 41"/>
                  <a:gd name="T10" fmla="*/ 537087246 w 98"/>
                  <a:gd name="T11" fmla="*/ 459579960 h 41"/>
                  <a:gd name="T12" fmla="*/ 1074174493 w 98"/>
                  <a:gd name="T13" fmla="*/ 224183713 h 41"/>
                  <a:gd name="T14" fmla="*/ 1074174493 w 98"/>
                  <a:gd name="T15" fmla="*/ 56045928 h 41"/>
                  <a:gd name="T16" fmla="*/ 1052254118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63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9767" name="组合 21"/>
          <p:cNvGrpSpPr>
            <a:grpSpLocks/>
          </p:cNvGrpSpPr>
          <p:nvPr/>
        </p:nvGrpSpPr>
        <p:grpSpPr bwMode="auto">
          <a:xfrm>
            <a:off x="5317433" y="3908425"/>
            <a:ext cx="299999" cy="301625"/>
            <a:chOff x="0" y="0"/>
            <a:chExt cx="225931" cy="226411"/>
          </a:xfrm>
        </p:grpSpPr>
        <p:sp>
          <p:nvSpPr>
            <p:cNvPr id="28753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54" name="Group 83"/>
            <p:cNvGrpSpPr>
              <a:grpSpLocks/>
            </p:cNvGrpSpPr>
            <p:nvPr/>
          </p:nvGrpSpPr>
          <p:grpSpPr bwMode="auto">
            <a:xfrm flipH="1">
              <a:off x="56723" y="67440"/>
              <a:ext cx="112484" cy="91531"/>
              <a:chOff x="0" y="0"/>
              <a:chExt cx="509139" cy="414300"/>
            </a:xfrm>
          </p:grpSpPr>
          <p:sp>
            <p:nvSpPr>
              <p:cNvPr id="28755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863742667 w 153"/>
                  <a:gd name="T1" fmla="*/ 0 h 125"/>
                  <a:gd name="T2" fmla="*/ 0 w 153"/>
                  <a:gd name="T3" fmla="*/ 757983394 h 125"/>
                  <a:gd name="T4" fmla="*/ 166105767 w 153"/>
                  <a:gd name="T5" fmla="*/ 757983394 h 125"/>
                  <a:gd name="T6" fmla="*/ 232546742 w 153"/>
                  <a:gd name="T7" fmla="*/ 703057157 h 125"/>
                  <a:gd name="T8" fmla="*/ 232546742 w 153"/>
                  <a:gd name="T9" fmla="*/ 1329213605 h 125"/>
                  <a:gd name="T10" fmla="*/ 265767230 w 153"/>
                  <a:gd name="T11" fmla="*/ 1373155920 h 125"/>
                  <a:gd name="T12" fmla="*/ 686565622 w 153"/>
                  <a:gd name="T13" fmla="*/ 1373155920 h 125"/>
                  <a:gd name="T14" fmla="*/ 697636900 w 153"/>
                  <a:gd name="T15" fmla="*/ 1021627342 h 125"/>
                  <a:gd name="T16" fmla="*/ 741931993 w 153"/>
                  <a:gd name="T17" fmla="*/ 966701105 h 125"/>
                  <a:gd name="T18" fmla="*/ 919112365 w 153"/>
                  <a:gd name="T19" fmla="*/ 966701105 h 125"/>
                  <a:gd name="T20" fmla="*/ 985553340 w 153"/>
                  <a:gd name="T21" fmla="*/ 1021627342 h 125"/>
                  <a:gd name="T22" fmla="*/ 985553340 w 153"/>
                  <a:gd name="T23" fmla="*/ 1373155920 h 125"/>
                  <a:gd name="T24" fmla="*/ 1395277127 w 153"/>
                  <a:gd name="T25" fmla="*/ 1373155920 h 125"/>
                  <a:gd name="T26" fmla="*/ 1439572220 w 153"/>
                  <a:gd name="T27" fmla="*/ 1318229683 h 125"/>
                  <a:gd name="T28" fmla="*/ 1439572220 w 153"/>
                  <a:gd name="T29" fmla="*/ 692069921 h 125"/>
                  <a:gd name="T30" fmla="*/ 1506013196 w 153"/>
                  <a:gd name="T31" fmla="*/ 757983394 h 125"/>
                  <a:gd name="T32" fmla="*/ 1694264845 w 153"/>
                  <a:gd name="T33" fmla="*/ 757983394 h 125"/>
                  <a:gd name="T34" fmla="*/ 863742667 w 153"/>
                  <a:gd name="T35" fmla="*/ 0 h 125"/>
                  <a:gd name="T36" fmla="*/ 841596784 w 153"/>
                  <a:gd name="T37" fmla="*/ 834877474 h 125"/>
                  <a:gd name="T38" fmla="*/ 664416412 w 153"/>
                  <a:gd name="T39" fmla="*/ 659114842 h 125"/>
                  <a:gd name="T40" fmla="*/ 841596784 w 153"/>
                  <a:gd name="T41" fmla="*/ 472364974 h 125"/>
                  <a:gd name="T42" fmla="*/ 1018773828 w 153"/>
                  <a:gd name="T43" fmla="*/ 659114842 h 125"/>
                  <a:gd name="T44" fmla="*/ 841596784 w 153"/>
                  <a:gd name="T45" fmla="*/ 834877474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56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124580353 w 20"/>
                  <a:gd name="T1" fmla="*/ 255390722 h 41"/>
                  <a:gd name="T2" fmla="*/ 124580353 w 20"/>
                  <a:gd name="T3" fmla="*/ 0 h 41"/>
                  <a:gd name="T4" fmla="*/ 0 w 20"/>
                  <a:gd name="T5" fmla="*/ 0 h 41"/>
                  <a:gd name="T6" fmla="*/ 0 w 20"/>
                  <a:gd name="T7" fmla="*/ 149496216 h 41"/>
                  <a:gd name="T8" fmla="*/ 124580353 w 20"/>
                  <a:gd name="T9" fmla="*/ 25539072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57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9773" name="组合 19"/>
          <p:cNvGrpSpPr>
            <a:grpSpLocks/>
          </p:cNvGrpSpPr>
          <p:nvPr/>
        </p:nvGrpSpPr>
        <p:grpSpPr bwMode="auto">
          <a:xfrm>
            <a:off x="7242820" y="3016251"/>
            <a:ext cx="301586" cy="301625"/>
            <a:chOff x="0" y="0"/>
            <a:chExt cx="225931" cy="226411"/>
          </a:xfrm>
        </p:grpSpPr>
        <p:sp>
          <p:nvSpPr>
            <p:cNvPr id="28751" name="Freeform 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752" name="Freeform 10"/>
            <p:cNvSpPr>
              <a:spLocks noEditPoints="1" noChangeArrowhead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avLst/>
              <a:gdLst>
                <a:gd name="T0" fmla="*/ 135090301 w 122"/>
                <a:gd name="T1" fmla="*/ 115478272 h 107"/>
                <a:gd name="T2" fmla="*/ 70336220 w 122"/>
                <a:gd name="T3" fmla="*/ 1121313 h 107"/>
                <a:gd name="T4" fmla="*/ 68103576 w 122"/>
                <a:gd name="T5" fmla="*/ 0 h 107"/>
                <a:gd name="T6" fmla="*/ 65870931 w 122"/>
                <a:gd name="T7" fmla="*/ 1121313 h 107"/>
                <a:gd name="T8" fmla="*/ 1116850 w 122"/>
                <a:gd name="T9" fmla="*/ 115478272 h 107"/>
                <a:gd name="T10" fmla="*/ 0 w 122"/>
                <a:gd name="T11" fmla="*/ 117719838 h 107"/>
                <a:gd name="T12" fmla="*/ 0 w 122"/>
                <a:gd name="T13" fmla="*/ 118841151 h 107"/>
                <a:gd name="T14" fmla="*/ 3349495 w 122"/>
                <a:gd name="T15" fmla="*/ 119962464 h 107"/>
                <a:gd name="T16" fmla="*/ 132857657 w 122"/>
                <a:gd name="T17" fmla="*/ 119962464 h 107"/>
                <a:gd name="T18" fmla="*/ 135090301 w 122"/>
                <a:gd name="T19" fmla="*/ 118841151 h 107"/>
                <a:gd name="T20" fmla="*/ 135090301 w 122"/>
                <a:gd name="T21" fmla="*/ 115478272 h 107"/>
                <a:gd name="T22" fmla="*/ 61404586 w 122"/>
                <a:gd name="T23" fmla="*/ 42603531 h 107"/>
                <a:gd name="T24" fmla="*/ 74802565 w 122"/>
                <a:gd name="T25" fmla="*/ 42603531 h 107"/>
                <a:gd name="T26" fmla="*/ 74802565 w 122"/>
                <a:gd name="T27" fmla="*/ 85207063 h 107"/>
                <a:gd name="T28" fmla="*/ 61404586 w 122"/>
                <a:gd name="T29" fmla="*/ 85207063 h 107"/>
                <a:gd name="T30" fmla="*/ 61404586 w 122"/>
                <a:gd name="T31" fmla="*/ 42603531 h 107"/>
                <a:gd name="T32" fmla="*/ 68103576 w 122"/>
                <a:gd name="T33" fmla="*/ 108751454 h 107"/>
                <a:gd name="T34" fmla="*/ 61404586 w 122"/>
                <a:gd name="T35" fmla="*/ 102024636 h 107"/>
                <a:gd name="T36" fmla="*/ 68103576 w 122"/>
                <a:gd name="T37" fmla="*/ 96418073 h 107"/>
                <a:gd name="T38" fmla="*/ 74802565 w 122"/>
                <a:gd name="T39" fmla="*/ 102024636 h 107"/>
                <a:gd name="T40" fmla="*/ 68103576 w 122"/>
                <a:gd name="T41" fmla="*/ 108751454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76" name="组合 27"/>
          <p:cNvGrpSpPr>
            <a:grpSpLocks/>
          </p:cNvGrpSpPr>
          <p:nvPr/>
        </p:nvGrpSpPr>
        <p:grpSpPr bwMode="auto">
          <a:xfrm>
            <a:off x="6358698" y="4756151"/>
            <a:ext cx="301586" cy="301625"/>
            <a:chOff x="0" y="0"/>
            <a:chExt cx="225931" cy="226411"/>
          </a:xfrm>
        </p:grpSpPr>
        <p:sp>
          <p:nvSpPr>
            <p:cNvPr id="28749" name="Freeform 2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750" name="Freeform 13"/>
            <p:cNvSpPr>
              <a:spLocks noEditPoints="1" noChangeArrowhead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avLst/>
              <a:gdLst>
                <a:gd name="T0" fmla="*/ 108682405 w 134"/>
                <a:gd name="T1" fmla="*/ 13254675 h 118"/>
                <a:gd name="T2" fmla="*/ 98802764 w 134"/>
                <a:gd name="T3" fmla="*/ 3313896 h 118"/>
                <a:gd name="T4" fmla="*/ 94685944 w 134"/>
                <a:gd name="T5" fmla="*/ 3313896 h 118"/>
                <a:gd name="T6" fmla="*/ 93039035 w 134"/>
                <a:gd name="T7" fmla="*/ 6626882 h 118"/>
                <a:gd name="T8" fmla="*/ 91392125 w 134"/>
                <a:gd name="T9" fmla="*/ 6626882 h 118"/>
                <a:gd name="T10" fmla="*/ 91392125 w 134"/>
                <a:gd name="T11" fmla="*/ 6626882 h 118"/>
                <a:gd name="T12" fmla="*/ 65868207 w 134"/>
                <a:gd name="T13" fmla="*/ 32307075 h 118"/>
                <a:gd name="T14" fmla="*/ 64221297 w 134"/>
                <a:gd name="T15" fmla="*/ 38934868 h 118"/>
                <a:gd name="T16" fmla="*/ 67515116 w 134"/>
                <a:gd name="T17" fmla="*/ 41419608 h 118"/>
                <a:gd name="T18" fmla="*/ 67515116 w 134"/>
                <a:gd name="T19" fmla="*/ 41419608 h 118"/>
                <a:gd name="T20" fmla="*/ 67515116 w 134"/>
                <a:gd name="T21" fmla="*/ 41419608 h 118"/>
                <a:gd name="T22" fmla="*/ 61751387 w 134"/>
                <a:gd name="T23" fmla="*/ 47218243 h 118"/>
                <a:gd name="T24" fmla="*/ 43638107 w 134"/>
                <a:gd name="T25" fmla="*/ 28994089 h 118"/>
                <a:gd name="T26" fmla="*/ 37874378 w 134"/>
                <a:gd name="T27" fmla="*/ 7455129 h 118"/>
                <a:gd name="T28" fmla="*/ 17290279 w 134"/>
                <a:gd name="T29" fmla="*/ 1656493 h 118"/>
                <a:gd name="T30" fmla="*/ 29640738 w 134"/>
                <a:gd name="T31" fmla="*/ 14082921 h 118"/>
                <a:gd name="T32" fmla="*/ 26346920 w 134"/>
                <a:gd name="T33" fmla="*/ 26508440 h 118"/>
                <a:gd name="T34" fmla="*/ 13997368 w 134"/>
                <a:gd name="T35" fmla="*/ 29822336 h 118"/>
                <a:gd name="T36" fmla="*/ 1646909 w 134"/>
                <a:gd name="T37" fmla="*/ 17395908 h 118"/>
                <a:gd name="T38" fmla="*/ 7409731 w 134"/>
                <a:gd name="T39" fmla="*/ 38105711 h 118"/>
                <a:gd name="T40" fmla="*/ 29640738 w 134"/>
                <a:gd name="T41" fmla="*/ 43905257 h 118"/>
                <a:gd name="T42" fmla="*/ 29640738 w 134"/>
                <a:gd name="T43" fmla="*/ 43905257 h 118"/>
                <a:gd name="T44" fmla="*/ 47754926 w 134"/>
                <a:gd name="T45" fmla="*/ 61301165 h 118"/>
                <a:gd name="T46" fmla="*/ 30463739 w 134"/>
                <a:gd name="T47" fmla="*/ 78697072 h 118"/>
                <a:gd name="T48" fmla="*/ 29640738 w 134"/>
                <a:gd name="T49" fmla="*/ 77868826 h 118"/>
                <a:gd name="T50" fmla="*/ 24700918 w 134"/>
                <a:gd name="T51" fmla="*/ 82010969 h 118"/>
                <a:gd name="T52" fmla="*/ 16467279 w 134"/>
                <a:gd name="T53" fmla="*/ 94436487 h 118"/>
                <a:gd name="T54" fmla="*/ 18937189 w 134"/>
                <a:gd name="T55" fmla="*/ 96093890 h 118"/>
                <a:gd name="T56" fmla="*/ 31287648 w 134"/>
                <a:gd name="T57" fmla="*/ 88637851 h 118"/>
                <a:gd name="T58" fmla="*/ 35404467 w 134"/>
                <a:gd name="T59" fmla="*/ 83667462 h 118"/>
                <a:gd name="T60" fmla="*/ 34580559 w 134"/>
                <a:gd name="T61" fmla="*/ 82839215 h 118"/>
                <a:gd name="T62" fmla="*/ 51047837 w 134"/>
                <a:gd name="T63" fmla="*/ 65443308 h 118"/>
                <a:gd name="T64" fmla="*/ 80688576 w 134"/>
                <a:gd name="T65" fmla="*/ 94436487 h 118"/>
                <a:gd name="T66" fmla="*/ 87275306 w 134"/>
                <a:gd name="T67" fmla="*/ 97750383 h 118"/>
                <a:gd name="T68" fmla="*/ 94685944 w 134"/>
                <a:gd name="T69" fmla="*/ 94436487 h 118"/>
                <a:gd name="T70" fmla="*/ 94685944 w 134"/>
                <a:gd name="T71" fmla="*/ 80354476 h 118"/>
                <a:gd name="T72" fmla="*/ 65868207 w 134"/>
                <a:gd name="T73" fmla="*/ 51360386 h 118"/>
                <a:gd name="T74" fmla="*/ 71631936 w 134"/>
                <a:gd name="T75" fmla="*/ 45561750 h 118"/>
                <a:gd name="T76" fmla="*/ 74101846 w 134"/>
                <a:gd name="T77" fmla="*/ 48046490 h 118"/>
                <a:gd name="T78" fmla="*/ 79865575 w 134"/>
                <a:gd name="T79" fmla="*/ 46389997 h 118"/>
                <a:gd name="T80" fmla="*/ 104565585 w 134"/>
                <a:gd name="T81" fmla="*/ 21538050 h 118"/>
                <a:gd name="T82" fmla="*/ 105389494 w 134"/>
                <a:gd name="T83" fmla="*/ 20709804 h 118"/>
                <a:gd name="T84" fmla="*/ 105389494 w 134"/>
                <a:gd name="T85" fmla="*/ 20709804 h 118"/>
                <a:gd name="T86" fmla="*/ 106212495 w 134"/>
                <a:gd name="T87" fmla="*/ 19053311 h 118"/>
                <a:gd name="T88" fmla="*/ 108682405 w 134"/>
                <a:gd name="T89" fmla="*/ 18225064 h 118"/>
                <a:gd name="T90" fmla="*/ 108682405 w 134"/>
                <a:gd name="T91" fmla="*/ 13254675 h 118"/>
                <a:gd name="T92" fmla="*/ 88922215 w 134"/>
                <a:gd name="T93" fmla="*/ 85324865 h 118"/>
                <a:gd name="T94" fmla="*/ 92215126 w 134"/>
                <a:gd name="T95" fmla="*/ 89466097 h 118"/>
                <a:gd name="T96" fmla="*/ 88922215 w 134"/>
                <a:gd name="T97" fmla="*/ 92779994 h 118"/>
                <a:gd name="T98" fmla="*/ 84805395 w 134"/>
                <a:gd name="T99" fmla="*/ 89466097 h 118"/>
                <a:gd name="T100" fmla="*/ 88922215 w 134"/>
                <a:gd name="T101" fmla="*/ 85324865 h 118"/>
                <a:gd name="T102" fmla="*/ 74101846 w 134"/>
                <a:gd name="T103" fmla="*/ 33964479 h 118"/>
                <a:gd name="T104" fmla="*/ 72454937 w 134"/>
                <a:gd name="T105" fmla="*/ 32307075 h 118"/>
                <a:gd name="T106" fmla="*/ 91392125 w 134"/>
                <a:gd name="T107" fmla="*/ 13254675 h 118"/>
                <a:gd name="T108" fmla="*/ 93039035 w 134"/>
                <a:gd name="T109" fmla="*/ 14911168 h 118"/>
                <a:gd name="T110" fmla="*/ 74101846 w 134"/>
                <a:gd name="T111" fmla="*/ 33964479 h 118"/>
                <a:gd name="T112" fmla="*/ 80688576 w 134"/>
                <a:gd name="T113" fmla="*/ 39763115 h 118"/>
                <a:gd name="T114" fmla="*/ 79041666 w 134"/>
                <a:gd name="T115" fmla="*/ 38105711 h 118"/>
                <a:gd name="T116" fmla="*/ 97155854 w 134"/>
                <a:gd name="T117" fmla="*/ 19053311 h 118"/>
                <a:gd name="T118" fmla="*/ 98802764 w 134"/>
                <a:gd name="T119" fmla="*/ 20709804 h 118"/>
                <a:gd name="T120" fmla="*/ 80688576 w 134"/>
                <a:gd name="T121" fmla="*/ 39763115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79" name="组合 20"/>
          <p:cNvGrpSpPr>
            <a:grpSpLocks/>
          </p:cNvGrpSpPr>
          <p:nvPr/>
        </p:nvGrpSpPr>
        <p:grpSpPr bwMode="auto">
          <a:xfrm>
            <a:off x="5644416" y="3757614"/>
            <a:ext cx="301586" cy="301625"/>
            <a:chOff x="0" y="0"/>
            <a:chExt cx="225931" cy="226411"/>
          </a:xfrm>
        </p:grpSpPr>
        <p:sp>
          <p:nvSpPr>
            <p:cNvPr id="28745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46" name="Group 89"/>
            <p:cNvGrpSpPr>
              <a:grpSpLocks/>
            </p:cNvGrpSpPr>
            <p:nvPr/>
          </p:nvGrpSpPr>
          <p:grpSpPr bwMode="auto">
            <a:xfrm flipH="1">
              <a:off x="62876" y="75662"/>
              <a:ext cx="100179" cy="71606"/>
              <a:chOff x="0" y="0"/>
              <a:chExt cx="461963" cy="330201"/>
            </a:xfrm>
          </p:grpSpPr>
          <p:sp>
            <p:nvSpPr>
              <p:cNvPr id="28747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425907994 h 169"/>
                  <a:gd name="T4" fmla="*/ 733367056 w 291"/>
                  <a:gd name="T5" fmla="*/ 425907994 h 169"/>
                  <a:gd name="T6" fmla="*/ 733367056 w 291"/>
                  <a:gd name="T7" fmla="*/ 0 h 169"/>
                  <a:gd name="T8" fmla="*/ 367943211 w 291"/>
                  <a:gd name="T9" fmla="*/ 264617693 h 169"/>
                  <a:gd name="T10" fmla="*/ 0 w 291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69"/>
                  <a:gd name="T20" fmla="*/ 291 w 291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48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avLst/>
                <a:gdLst>
                  <a:gd name="T0" fmla="*/ 733367056 w 291"/>
                  <a:gd name="T1" fmla="*/ 42843562 h 121"/>
                  <a:gd name="T2" fmla="*/ 733367056 w 291"/>
                  <a:gd name="T3" fmla="*/ 0 h 121"/>
                  <a:gd name="T4" fmla="*/ 0 w 291"/>
                  <a:gd name="T5" fmla="*/ 0 h 121"/>
                  <a:gd name="T6" fmla="*/ 0 w 291"/>
                  <a:gd name="T7" fmla="*/ 42843562 h 121"/>
                  <a:gd name="T8" fmla="*/ 367943211 w 291"/>
                  <a:gd name="T9" fmla="*/ 304940494 h 121"/>
                  <a:gd name="T10" fmla="*/ 733367056 w 291"/>
                  <a:gd name="T11" fmla="*/ 42843562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21"/>
                  <a:gd name="T20" fmla="*/ 291 w 291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84" name="组合 18"/>
          <p:cNvGrpSpPr>
            <a:grpSpLocks/>
          </p:cNvGrpSpPr>
          <p:nvPr/>
        </p:nvGrpSpPr>
        <p:grpSpPr bwMode="auto">
          <a:xfrm>
            <a:off x="7031710" y="2082801"/>
            <a:ext cx="299999" cy="301625"/>
            <a:chOff x="0" y="0"/>
            <a:chExt cx="225931" cy="226411"/>
          </a:xfrm>
        </p:grpSpPr>
        <p:sp>
          <p:nvSpPr>
            <p:cNvPr id="28740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741" name="Group 92"/>
            <p:cNvGrpSpPr>
              <a:grpSpLocks/>
            </p:cNvGrpSpPr>
            <p:nvPr/>
          </p:nvGrpSpPr>
          <p:grpSpPr bwMode="auto">
            <a:xfrm>
              <a:off x="49675" y="70588"/>
              <a:ext cx="136835" cy="85234"/>
              <a:chOff x="0" y="0"/>
              <a:chExt cx="471488" cy="293688"/>
            </a:xfrm>
          </p:grpSpPr>
          <p:sp>
            <p:nvSpPr>
              <p:cNvPr id="28742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8743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28744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9790" name="组合 15"/>
          <p:cNvGrpSpPr>
            <a:grpSpLocks/>
          </p:cNvGrpSpPr>
          <p:nvPr/>
        </p:nvGrpSpPr>
        <p:grpSpPr bwMode="auto">
          <a:xfrm>
            <a:off x="5365052" y="1720851"/>
            <a:ext cx="301586" cy="301625"/>
            <a:chOff x="0" y="0"/>
            <a:chExt cx="225931" cy="226411"/>
          </a:xfrm>
        </p:grpSpPr>
        <p:sp>
          <p:nvSpPr>
            <p:cNvPr id="28738" name="Freeform 16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739" name="Freeform 10"/>
            <p:cNvSpPr>
              <a:spLocks noEditPoints="1" noChangeArrowhead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avLst/>
              <a:gdLst>
                <a:gd name="T0" fmla="*/ 135090301 w 122"/>
                <a:gd name="T1" fmla="*/ 115478272 h 107"/>
                <a:gd name="T2" fmla="*/ 70336220 w 122"/>
                <a:gd name="T3" fmla="*/ 1121313 h 107"/>
                <a:gd name="T4" fmla="*/ 68103576 w 122"/>
                <a:gd name="T5" fmla="*/ 0 h 107"/>
                <a:gd name="T6" fmla="*/ 65870931 w 122"/>
                <a:gd name="T7" fmla="*/ 1121313 h 107"/>
                <a:gd name="T8" fmla="*/ 1116850 w 122"/>
                <a:gd name="T9" fmla="*/ 115478272 h 107"/>
                <a:gd name="T10" fmla="*/ 0 w 122"/>
                <a:gd name="T11" fmla="*/ 117719838 h 107"/>
                <a:gd name="T12" fmla="*/ 0 w 122"/>
                <a:gd name="T13" fmla="*/ 118841151 h 107"/>
                <a:gd name="T14" fmla="*/ 3349495 w 122"/>
                <a:gd name="T15" fmla="*/ 119962464 h 107"/>
                <a:gd name="T16" fmla="*/ 132857657 w 122"/>
                <a:gd name="T17" fmla="*/ 119962464 h 107"/>
                <a:gd name="T18" fmla="*/ 135090301 w 122"/>
                <a:gd name="T19" fmla="*/ 118841151 h 107"/>
                <a:gd name="T20" fmla="*/ 135090301 w 122"/>
                <a:gd name="T21" fmla="*/ 115478272 h 107"/>
                <a:gd name="T22" fmla="*/ 61404586 w 122"/>
                <a:gd name="T23" fmla="*/ 42603531 h 107"/>
                <a:gd name="T24" fmla="*/ 74802565 w 122"/>
                <a:gd name="T25" fmla="*/ 42603531 h 107"/>
                <a:gd name="T26" fmla="*/ 74802565 w 122"/>
                <a:gd name="T27" fmla="*/ 85207063 h 107"/>
                <a:gd name="T28" fmla="*/ 61404586 w 122"/>
                <a:gd name="T29" fmla="*/ 85207063 h 107"/>
                <a:gd name="T30" fmla="*/ 61404586 w 122"/>
                <a:gd name="T31" fmla="*/ 42603531 h 107"/>
                <a:gd name="T32" fmla="*/ 68103576 w 122"/>
                <a:gd name="T33" fmla="*/ 108751454 h 107"/>
                <a:gd name="T34" fmla="*/ 61404586 w 122"/>
                <a:gd name="T35" fmla="*/ 102024636 h 107"/>
                <a:gd name="T36" fmla="*/ 68103576 w 122"/>
                <a:gd name="T37" fmla="*/ 96418073 h 107"/>
                <a:gd name="T38" fmla="*/ 74802565 w 122"/>
                <a:gd name="T39" fmla="*/ 102024636 h 107"/>
                <a:gd name="T40" fmla="*/ 68103576 w 122"/>
                <a:gd name="T41" fmla="*/ 108751454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93" name="组合 16"/>
          <p:cNvGrpSpPr>
            <a:grpSpLocks/>
          </p:cNvGrpSpPr>
          <p:nvPr/>
        </p:nvGrpSpPr>
        <p:grpSpPr bwMode="auto">
          <a:xfrm>
            <a:off x="4795214" y="2347914"/>
            <a:ext cx="299998" cy="301625"/>
            <a:chOff x="0" y="0"/>
            <a:chExt cx="225931" cy="226411"/>
          </a:xfrm>
        </p:grpSpPr>
        <p:sp>
          <p:nvSpPr>
            <p:cNvPr id="28736" name="Freeform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44975636 w 1088"/>
                <a:gd name="T1" fmla="*/ 21875041 h 1090"/>
                <a:gd name="T2" fmla="*/ 44673910 w 1088"/>
                <a:gd name="T3" fmla="*/ 19631495 h 1090"/>
                <a:gd name="T4" fmla="*/ 44156428 w 1088"/>
                <a:gd name="T5" fmla="*/ 17430947 h 1090"/>
                <a:gd name="T6" fmla="*/ 43423398 w 1088"/>
                <a:gd name="T7" fmla="*/ 15316808 h 1090"/>
                <a:gd name="T8" fmla="*/ 42431628 w 1088"/>
                <a:gd name="T9" fmla="*/ 13245874 h 1090"/>
                <a:gd name="T10" fmla="*/ 41267294 w 1088"/>
                <a:gd name="T11" fmla="*/ 11347345 h 1090"/>
                <a:gd name="T12" fmla="*/ 39887412 w 1088"/>
                <a:gd name="T13" fmla="*/ 9535227 h 1090"/>
                <a:gd name="T14" fmla="*/ 38378160 w 1088"/>
                <a:gd name="T15" fmla="*/ 7895720 h 1090"/>
                <a:gd name="T16" fmla="*/ 36653359 w 1088"/>
                <a:gd name="T17" fmla="*/ 6428826 h 1090"/>
                <a:gd name="T18" fmla="*/ 34798981 w 1088"/>
                <a:gd name="T19" fmla="*/ 5134337 h 1090"/>
                <a:gd name="T20" fmla="*/ 32815439 w 1088"/>
                <a:gd name="T21" fmla="*/ 4012668 h 1090"/>
                <a:gd name="T22" fmla="*/ 30745720 w 1088"/>
                <a:gd name="T23" fmla="*/ 3149605 h 1090"/>
                <a:gd name="T24" fmla="*/ 28589616 w 1088"/>
                <a:gd name="T25" fmla="*/ 2502569 h 1090"/>
                <a:gd name="T26" fmla="*/ 26347334 w 1088"/>
                <a:gd name="T27" fmla="*/ 2070934 h 1090"/>
                <a:gd name="T28" fmla="*/ 24104844 w 1088"/>
                <a:gd name="T29" fmla="*/ 1898529 h 1090"/>
                <a:gd name="T30" fmla="*/ 21862562 w 1088"/>
                <a:gd name="T31" fmla="*/ 1941526 h 1090"/>
                <a:gd name="T32" fmla="*/ 19620280 w 1088"/>
                <a:gd name="T33" fmla="*/ 2243546 h 1090"/>
                <a:gd name="T34" fmla="*/ 17420983 w 1088"/>
                <a:gd name="T35" fmla="*/ 2761383 h 1090"/>
                <a:gd name="T36" fmla="*/ 15265086 w 1088"/>
                <a:gd name="T37" fmla="*/ 3494830 h 1090"/>
                <a:gd name="T38" fmla="*/ 13238352 w 1088"/>
                <a:gd name="T39" fmla="*/ 4487300 h 1090"/>
                <a:gd name="T40" fmla="*/ 11297796 w 1088"/>
                <a:gd name="T41" fmla="*/ 5652174 h 1090"/>
                <a:gd name="T42" fmla="*/ 9529803 w 1088"/>
                <a:gd name="T43" fmla="*/ 7032866 h 1090"/>
                <a:gd name="T44" fmla="*/ 7848195 w 1088"/>
                <a:gd name="T45" fmla="*/ 8586170 h 1090"/>
                <a:gd name="T46" fmla="*/ 6381928 w 1088"/>
                <a:gd name="T47" fmla="*/ 10268881 h 1090"/>
                <a:gd name="T48" fmla="*/ 5088431 w 1088"/>
                <a:gd name="T49" fmla="*/ 12167203 h 1090"/>
                <a:gd name="T50" fmla="*/ 4010275 w 1088"/>
                <a:gd name="T51" fmla="*/ 14151934 h 1090"/>
                <a:gd name="T52" fmla="*/ 3147875 w 1088"/>
                <a:gd name="T53" fmla="*/ 16222867 h 1090"/>
                <a:gd name="T54" fmla="*/ 2501023 w 1088"/>
                <a:gd name="T55" fmla="*/ 18380211 h 1090"/>
                <a:gd name="T56" fmla="*/ 2069927 w 1088"/>
                <a:gd name="T57" fmla="*/ 20623757 h 1090"/>
                <a:gd name="T58" fmla="*/ 1897364 w 1088"/>
                <a:gd name="T59" fmla="*/ 22867511 h 1090"/>
                <a:gd name="T60" fmla="*/ 1940556 w 1088"/>
                <a:gd name="T61" fmla="*/ 25111057 h 1090"/>
                <a:gd name="T62" fmla="*/ 2242282 w 1088"/>
                <a:gd name="T63" fmla="*/ 27354603 h 1090"/>
                <a:gd name="T64" fmla="*/ 2759764 w 1088"/>
                <a:gd name="T65" fmla="*/ 29598357 h 1090"/>
                <a:gd name="T66" fmla="*/ 3492794 w 1088"/>
                <a:gd name="T67" fmla="*/ 31712496 h 1090"/>
                <a:gd name="T68" fmla="*/ 4484564 w 1088"/>
                <a:gd name="T69" fmla="*/ 33740224 h 1090"/>
                <a:gd name="T70" fmla="*/ 5648898 w 1088"/>
                <a:gd name="T71" fmla="*/ 35681958 h 1090"/>
                <a:gd name="T72" fmla="*/ 7028780 w 1088"/>
                <a:gd name="T73" fmla="*/ 37494077 h 1090"/>
                <a:gd name="T74" fmla="*/ 8538032 w 1088"/>
                <a:gd name="T75" fmla="*/ 39133583 h 1090"/>
                <a:gd name="T76" fmla="*/ 10262833 w 1088"/>
                <a:gd name="T77" fmla="*/ 40600477 h 1090"/>
                <a:gd name="T78" fmla="*/ 12117211 w 1088"/>
                <a:gd name="T79" fmla="*/ 41894967 h 1090"/>
                <a:gd name="T80" fmla="*/ 14100752 w 1088"/>
                <a:gd name="T81" fmla="*/ 42973639 h 1090"/>
                <a:gd name="T82" fmla="*/ 16170471 w 1088"/>
                <a:gd name="T83" fmla="*/ 43879698 h 1090"/>
                <a:gd name="T84" fmla="*/ 18326576 w 1088"/>
                <a:gd name="T85" fmla="*/ 44526735 h 1090"/>
                <a:gd name="T86" fmla="*/ 20568858 w 1088"/>
                <a:gd name="T87" fmla="*/ 44915165 h 1090"/>
                <a:gd name="T88" fmla="*/ 22811348 w 1088"/>
                <a:gd name="T89" fmla="*/ 45130775 h 1090"/>
                <a:gd name="T90" fmla="*/ 25053630 w 1088"/>
                <a:gd name="T91" fmla="*/ 45087777 h 1090"/>
                <a:gd name="T92" fmla="*/ 27295912 w 1088"/>
                <a:gd name="T93" fmla="*/ 44785758 h 1090"/>
                <a:gd name="T94" fmla="*/ 29495209 w 1088"/>
                <a:gd name="T95" fmla="*/ 44267920 h 1090"/>
                <a:gd name="T96" fmla="*/ 31651106 w 1088"/>
                <a:gd name="T97" fmla="*/ 43534473 h 1090"/>
                <a:gd name="T98" fmla="*/ 33677840 w 1088"/>
                <a:gd name="T99" fmla="*/ 42542004 h 1090"/>
                <a:gd name="T100" fmla="*/ 35618396 w 1088"/>
                <a:gd name="T101" fmla="*/ 41377130 h 1090"/>
                <a:gd name="T102" fmla="*/ 37386389 w 1088"/>
                <a:gd name="T103" fmla="*/ 39996438 h 1090"/>
                <a:gd name="T104" fmla="*/ 39025012 w 1088"/>
                <a:gd name="T105" fmla="*/ 38443134 h 1090"/>
                <a:gd name="T106" fmla="*/ 40534264 w 1088"/>
                <a:gd name="T107" fmla="*/ 36717425 h 1090"/>
                <a:gd name="T108" fmla="*/ 41784776 w 1088"/>
                <a:gd name="T109" fmla="*/ 34862101 h 1090"/>
                <a:gd name="T110" fmla="*/ 42905917 w 1088"/>
                <a:gd name="T111" fmla="*/ 32877370 h 1090"/>
                <a:gd name="T112" fmla="*/ 43768317 w 1088"/>
                <a:gd name="T113" fmla="*/ 30806436 h 1090"/>
                <a:gd name="T114" fmla="*/ 44415169 w 1088"/>
                <a:gd name="T115" fmla="*/ 28649092 h 1090"/>
                <a:gd name="T116" fmla="*/ 44846265 w 1088"/>
                <a:gd name="T117" fmla="*/ 26405546 h 1090"/>
                <a:gd name="T118" fmla="*/ 45018828 w 1088"/>
                <a:gd name="T119" fmla="*/ 24161793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737" name="Freeform 13"/>
            <p:cNvSpPr>
              <a:spLocks noEditPoints="1" noChangeArrowhead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avLst/>
              <a:gdLst>
                <a:gd name="T0" fmla="*/ 108682405 w 134"/>
                <a:gd name="T1" fmla="*/ 13254675 h 118"/>
                <a:gd name="T2" fmla="*/ 98802764 w 134"/>
                <a:gd name="T3" fmla="*/ 3313896 h 118"/>
                <a:gd name="T4" fmla="*/ 94685944 w 134"/>
                <a:gd name="T5" fmla="*/ 3313896 h 118"/>
                <a:gd name="T6" fmla="*/ 93039035 w 134"/>
                <a:gd name="T7" fmla="*/ 6626882 h 118"/>
                <a:gd name="T8" fmla="*/ 91392125 w 134"/>
                <a:gd name="T9" fmla="*/ 6626882 h 118"/>
                <a:gd name="T10" fmla="*/ 91392125 w 134"/>
                <a:gd name="T11" fmla="*/ 6626882 h 118"/>
                <a:gd name="T12" fmla="*/ 65868207 w 134"/>
                <a:gd name="T13" fmla="*/ 32307075 h 118"/>
                <a:gd name="T14" fmla="*/ 64221297 w 134"/>
                <a:gd name="T15" fmla="*/ 38934868 h 118"/>
                <a:gd name="T16" fmla="*/ 67515116 w 134"/>
                <a:gd name="T17" fmla="*/ 41419608 h 118"/>
                <a:gd name="T18" fmla="*/ 67515116 w 134"/>
                <a:gd name="T19" fmla="*/ 41419608 h 118"/>
                <a:gd name="T20" fmla="*/ 67515116 w 134"/>
                <a:gd name="T21" fmla="*/ 41419608 h 118"/>
                <a:gd name="T22" fmla="*/ 61751387 w 134"/>
                <a:gd name="T23" fmla="*/ 47218243 h 118"/>
                <a:gd name="T24" fmla="*/ 43638107 w 134"/>
                <a:gd name="T25" fmla="*/ 28994089 h 118"/>
                <a:gd name="T26" fmla="*/ 37874378 w 134"/>
                <a:gd name="T27" fmla="*/ 7455129 h 118"/>
                <a:gd name="T28" fmla="*/ 17290279 w 134"/>
                <a:gd name="T29" fmla="*/ 1656493 h 118"/>
                <a:gd name="T30" fmla="*/ 29640738 w 134"/>
                <a:gd name="T31" fmla="*/ 14082921 h 118"/>
                <a:gd name="T32" fmla="*/ 26346920 w 134"/>
                <a:gd name="T33" fmla="*/ 26508440 h 118"/>
                <a:gd name="T34" fmla="*/ 13997368 w 134"/>
                <a:gd name="T35" fmla="*/ 29822336 h 118"/>
                <a:gd name="T36" fmla="*/ 1646909 w 134"/>
                <a:gd name="T37" fmla="*/ 17395908 h 118"/>
                <a:gd name="T38" fmla="*/ 7409731 w 134"/>
                <a:gd name="T39" fmla="*/ 38105711 h 118"/>
                <a:gd name="T40" fmla="*/ 29640738 w 134"/>
                <a:gd name="T41" fmla="*/ 43905257 h 118"/>
                <a:gd name="T42" fmla="*/ 29640738 w 134"/>
                <a:gd name="T43" fmla="*/ 43905257 h 118"/>
                <a:gd name="T44" fmla="*/ 47754926 w 134"/>
                <a:gd name="T45" fmla="*/ 61301165 h 118"/>
                <a:gd name="T46" fmla="*/ 30463739 w 134"/>
                <a:gd name="T47" fmla="*/ 78697072 h 118"/>
                <a:gd name="T48" fmla="*/ 29640738 w 134"/>
                <a:gd name="T49" fmla="*/ 77868826 h 118"/>
                <a:gd name="T50" fmla="*/ 24700918 w 134"/>
                <a:gd name="T51" fmla="*/ 82010969 h 118"/>
                <a:gd name="T52" fmla="*/ 16467279 w 134"/>
                <a:gd name="T53" fmla="*/ 94436487 h 118"/>
                <a:gd name="T54" fmla="*/ 18937189 w 134"/>
                <a:gd name="T55" fmla="*/ 96093890 h 118"/>
                <a:gd name="T56" fmla="*/ 31287648 w 134"/>
                <a:gd name="T57" fmla="*/ 88637851 h 118"/>
                <a:gd name="T58" fmla="*/ 35404467 w 134"/>
                <a:gd name="T59" fmla="*/ 83667462 h 118"/>
                <a:gd name="T60" fmla="*/ 34580559 w 134"/>
                <a:gd name="T61" fmla="*/ 82839215 h 118"/>
                <a:gd name="T62" fmla="*/ 51047837 w 134"/>
                <a:gd name="T63" fmla="*/ 65443308 h 118"/>
                <a:gd name="T64" fmla="*/ 80688576 w 134"/>
                <a:gd name="T65" fmla="*/ 94436487 h 118"/>
                <a:gd name="T66" fmla="*/ 87275306 w 134"/>
                <a:gd name="T67" fmla="*/ 97750383 h 118"/>
                <a:gd name="T68" fmla="*/ 94685944 w 134"/>
                <a:gd name="T69" fmla="*/ 94436487 h 118"/>
                <a:gd name="T70" fmla="*/ 94685944 w 134"/>
                <a:gd name="T71" fmla="*/ 80354476 h 118"/>
                <a:gd name="T72" fmla="*/ 65868207 w 134"/>
                <a:gd name="T73" fmla="*/ 51360386 h 118"/>
                <a:gd name="T74" fmla="*/ 71631936 w 134"/>
                <a:gd name="T75" fmla="*/ 45561750 h 118"/>
                <a:gd name="T76" fmla="*/ 74101846 w 134"/>
                <a:gd name="T77" fmla="*/ 48046490 h 118"/>
                <a:gd name="T78" fmla="*/ 79865575 w 134"/>
                <a:gd name="T79" fmla="*/ 46389997 h 118"/>
                <a:gd name="T80" fmla="*/ 104565585 w 134"/>
                <a:gd name="T81" fmla="*/ 21538050 h 118"/>
                <a:gd name="T82" fmla="*/ 105389494 w 134"/>
                <a:gd name="T83" fmla="*/ 20709804 h 118"/>
                <a:gd name="T84" fmla="*/ 105389494 w 134"/>
                <a:gd name="T85" fmla="*/ 20709804 h 118"/>
                <a:gd name="T86" fmla="*/ 106212495 w 134"/>
                <a:gd name="T87" fmla="*/ 19053311 h 118"/>
                <a:gd name="T88" fmla="*/ 108682405 w 134"/>
                <a:gd name="T89" fmla="*/ 18225064 h 118"/>
                <a:gd name="T90" fmla="*/ 108682405 w 134"/>
                <a:gd name="T91" fmla="*/ 13254675 h 118"/>
                <a:gd name="T92" fmla="*/ 88922215 w 134"/>
                <a:gd name="T93" fmla="*/ 85324865 h 118"/>
                <a:gd name="T94" fmla="*/ 92215126 w 134"/>
                <a:gd name="T95" fmla="*/ 89466097 h 118"/>
                <a:gd name="T96" fmla="*/ 88922215 w 134"/>
                <a:gd name="T97" fmla="*/ 92779994 h 118"/>
                <a:gd name="T98" fmla="*/ 84805395 w 134"/>
                <a:gd name="T99" fmla="*/ 89466097 h 118"/>
                <a:gd name="T100" fmla="*/ 88922215 w 134"/>
                <a:gd name="T101" fmla="*/ 85324865 h 118"/>
                <a:gd name="T102" fmla="*/ 74101846 w 134"/>
                <a:gd name="T103" fmla="*/ 33964479 h 118"/>
                <a:gd name="T104" fmla="*/ 72454937 w 134"/>
                <a:gd name="T105" fmla="*/ 32307075 h 118"/>
                <a:gd name="T106" fmla="*/ 91392125 w 134"/>
                <a:gd name="T107" fmla="*/ 13254675 h 118"/>
                <a:gd name="T108" fmla="*/ 93039035 w 134"/>
                <a:gd name="T109" fmla="*/ 14911168 h 118"/>
                <a:gd name="T110" fmla="*/ 74101846 w 134"/>
                <a:gd name="T111" fmla="*/ 33964479 h 118"/>
                <a:gd name="T112" fmla="*/ 80688576 w 134"/>
                <a:gd name="T113" fmla="*/ 39763115 h 118"/>
                <a:gd name="T114" fmla="*/ 79041666 w 134"/>
                <a:gd name="T115" fmla="*/ 38105711 h 118"/>
                <a:gd name="T116" fmla="*/ 97155854 w 134"/>
                <a:gd name="T117" fmla="*/ 19053311 h 118"/>
                <a:gd name="T118" fmla="*/ 98802764 w 134"/>
                <a:gd name="T119" fmla="*/ 20709804 h 118"/>
                <a:gd name="T120" fmla="*/ 80688576 w 134"/>
                <a:gd name="T121" fmla="*/ 39763115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9796" name="Freeform 6"/>
          <p:cNvSpPr>
            <a:spLocks noChangeArrowheads="1"/>
          </p:cNvSpPr>
          <p:nvPr/>
        </p:nvSpPr>
        <p:spPr bwMode="auto">
          <a:xfrm>
            <a:off x="1819039" y="1812925"/>
            <a:ext cx="2809509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97" name="Freeform 6"/>
          <p:cNvSpPr>
            <a:spLocks noChangeArrowheads="1"/>
          </p:cNvSpPr>
          <p:nvPr/>
        </p:nvSpPr>
        <p:spPr bwMode="auto">
          <a:xfrm>
            <a:off x="1371422" y="3365500"/>
            <a:ext cx="2809509" cy="13160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98" name="Freeform 6"/>
          <p:cNvSpPr>
            <a:spLocks noChangeArrowheads="1"/>
          </p:cNvSpPr>
          <p:nvPr/>
        </p:nvSpPr>
        <p:spPr bwMode="auto">
          <a:xfrm>
            <a:off x="1892054" y="4891089"/>
            <a:ext cx="2811097" cy="1316037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99" name="Freeform 6"/>
          <p:cNvSpPr>
            <a:spLocks noChangeArrowheads="1"/>
          </p:cNvSpPr>
          <p:nvPr/>
        </p:nvSpPr>
        <p:spPr bwMode="auto">
          <a:xfrm flipH="1">
            <a:off x="7704723" y="1812925"/>
            <a:ext cx="2809509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800" name="Freeform 6"/>
          <p:cNvSpPr>
            <a:spLocks noChangeArrowheads="1"/>
          </p:cNvSpPr>
          <p:nvPr/>
        </p:nvSpPr>
        <p:spPr bwMode="auto">
          <a:xfrm flipH="1">
            <a:off x="8012657" y="3365500"/>
            <a:ext cx="2811097" cy="1316038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801" name="Freeform 6"/>
          <p:cNvSpPr>
            <a:spLocks noChangeArrowheads="1"/>
          </p:cNvSpPr>
          <p:nvPr/>
        </p:nvSpPr>
        <p:spPr bwMode="auto">
          <a:xfrm flipH="1">
            <a:off x="7563453" y="4891089"/>
            <a:ext cx="2811096" cy="1316037"/>
          </a:xfrm>
          <a:custGeom>
            <a:avLst/>
            <a:gdLst>
              <a:gd name="T0" fmla="*/ 119673107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07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07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802" name="矩形 160"/>
          <p:cNvSpPr>
            <a:spLocks noChangeArrowheads="1"/>
          </p:cNvSpPr>
          <p:nvPr/>
        </p:nvSpPr>
        <p:spPr bwMode="auto">
          <a:xfrm>
            <a:off x="3096810" y="1827213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3" name="矩形 47"/>
          <p:cNvSpPr>
            <a:spLocks noChangeArrowheads="1"/>
          </p:cNvSpPr>
          <p:nvPr/>
        </p:nvSpPr>
        <p:spPr bwMode="auto">
          <a:xfrm>
            <a:off x="1819038" y="2225676"/>
            <a:ext cx="25968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04" name="矩形 162"/>
          <p:cNvSpPr>
            <a:spLocks noChangeArrowheads="1"/>
          </p:cNvSpPr>
          <p:nvPr/>
        </p:nvSpPr>
        <p:spPr bwMode="auto">
          <a:xfrm>
            <a:off x="3114270" y="4908550"/>
            <a:ext cx="131427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5" name="矩形 47"/>
          <p:cNvSpPr>
            <a:spLocks noChangeArrowheads="1"/>
          </p:cNvSpPr>
          <p:nvPr/>
        </p:nvSpPr>
        <p:spPr bwMode="auto">
          <a:xfrm>
            <a:off x="1887292" y="5321301"/>
            <a:ext cx="2595224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06" name="矩形 164"/>
          <p:cNvSpPr>
            <a:spLocks noChangeArrowheads="1"/>
          </p:cNvSpPr>
          <p:nvPr/>
        </p:nvSpPr>
        <p:spPr bwMode="auto">
          <a:xfrm>
            <a:off x="2585701" y="3381376"/>
            <a:ext cx="131269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7" name="矩形 47"/>
          <p:cNvSpPr>
            <a:spLocks noChangeArrowheads="1"/>
          </p:cNvSpPr>
          <p:nvPr/>
        </p:nvSpPr>
        <p:spPr bwMode="auto">
          <a:xfrm>
            <a:off x="1341263" y="3794126"/>
            <a:ext cx="2595224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08" name="矩形 166"/>
          <p:cNvSpPr>
            <a:spLocks noChangeArrowheads="1"/>
          </p:cNvSpPr>
          <p:nvPr/>
        </p:nvSpPr>
        <p:spPr bwMode="auto">
          <a:xfrm>
            <a:off x="7984086" y="1827213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9" name="矩形 47"/>
          <p:cNvSpPr>
            <a:spLocks noChangeArrowheads="1"/>
          </p:cNvSpPr>
          <p:nvPr/>
        </p:nvSpPr>
        <p:spPr bwMode="auto">
          <a:xfrm>
            <a:off x="7958689" y="2225676"/>
            <a:ext cx="2595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10" name="矩形 168"/>
          <p:cNvSpPr>
            <a:spLocks noChangeArrowheads="1"/>
          </p:cNvSpPr>
          <p:nvPr/>
        </p:nvSpPr>
        <p:spPr bwMode="auto">
          <a:xfrm>
            <a:off x="7849166" y="4924425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11" name="矩形 47"/>
          <p:cNvSpPr>
            <a:spLocks noChangeArrowheads="1"/>
          </p:cNvSpPr>
          <p:nvPr/>
        </p:nvSpPr>
        <p:spPr bwMode="auto">
          <a:xfrm>
            <a:off x="7823770" y="5321301"/>
            <a:ext cx="2595224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12" name="矩形 170"/>
          <p:cNvSpPr>
            <a:spLocks noChangeArrowheads="1"/>
          </p:cNvSpPr>
          <p:nvPr/>
        </p:nvSpPr>
        <p:spPr bwMode="auto">
          <a:xfrm>
            <a:off x="8307893" y="3397251"/>
            <a:ext cx="1314279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13" name="矩形 47"/>
          <p:cNvSpPr>
            <a:spLocks noChangeArrowheads="1"/>
          </p:cNvSpPr>
          <p:nvPr/>
        </p:nvSpPr>
        <p:spPr bwMode="auto">
          <a:xfrm>
            <a:off x="8266624" y="3794126"/>
            <a:ext cx="2595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14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9815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29816" name="组合 156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28734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53668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9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3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6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8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3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0" dur="500"/>
                                        <p:tgtEl>
                                          <p:spTgt spid="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9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2" dur="5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7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1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4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96" grpId="0" animBg="1"/>
      <p:bldP spid="29797" grpId="0" animBg="1"/>
      <p:bldP spid="29798" grpId="0" animBg="1"/>
      <p:bldP spid="29799" grpId="0" animBg="1"/>
      <p:bldP spid="29800" grpId="0" animBg="1"/>
      <p:bldP spid="29801" grpId="0" animBg="1"/>
      <p:bldP spid="29802" grpId="0" bldLvl="0" autoUpdateAnimBg="0"/>
      <p:bldP spid="29803" grpId="0" bldLvl="0" autoUpdateAnimBg="0"/>
      <p:bldP spid="29804" grpId="0" bldLvl="0" autoUpdateAnimBg="0"/>
      <p:bldP spid="29805" grpId="0" bldLvl="0" autoUpdateAnimBg="0"/>
      <p:bldP spid="29806" grpId="0" bldLvl="0" autoUpdateAnimBg="0"/>
      <p:bldP spid="29807" grpId="0" bldLvl="0" autoUpdateAnimBg="0"/>
      <p:bldP spid="29808" grpId="0" bldLvl="0" autoUpdateAnimBg="0"/>
      <p:bldP spid="29809" grpId="0" bldLvl="0" autoUpdateAnimBg="0"/>
      <p:bldP spid="29810" grpId="0" bldLvl="0" autoUpdateAnimBg="0"/>
      <p:bldP spid="29811" grpId="0" bldLvl="0" autoUpdateAnimBg="0"/>
      <p:bldP spid="29812" grpId="0" bldLvl="0" autoUpdateAnimBg="0"/>
      <p:bldP spid="29813" grpId="0" bldLvl="0" autoUpdateAnimBg="0"/>
      <p:bldP spid="29814" grpId="0" bldLvl="0" autoUpdateAnimBg="0"/>
      <p:bldP spid="29815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E340F-2F4C-48C9-AF7E-A39295B36AD6}" type="slidenum">
              <a:rPr lang="zh-CN" altLang="en-US"/>
              <a:pPr>
                <a:defRPr/>
              </a:pPr>
              <a:t>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2" name="Freeform 129"/>
          <p:cNvSpPr>
            <a:spLocks noChangeAspect="1" noEditPoints="1" noChangeArrowheads="1"/>
          </p:cNvSpPr>
          <p:nvPr/>
        </p:nvSpPr>
        <p:spPr bwMode="auto">
          <a:xfrm>
            <a:off x="5403147" y="1484313"/>
            <a:ext cx="1384120" cy="1384300"/>
          </a:xfrm>
          <a:custGeom>
            <a:avLst/>
            <a:gdLst>
              <a:gd name="T0" fmla="*/ 2147483647 w 97"/>
              <a:gd name="T1" fmla="*/ 0 h 97"/>
              <a:gd name="T2" fmla="*/ 2147483647 w 97"/>
              <a:gd name="T3" fmla="*/ 0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03663354 w 97"/>
              <a:gd name="T19" fmla="*/ 2147483647 h 97"/>
              <a:gd name="T20" fmla="*/ 2147483647 w 97"/>
              <a:gd name="T21" fmla="*/ 0 h 97"/>
              <a:gd name="T22" fmla="*/ 2147483647 w 97"/>
              <a:gd name="T23" fmla="*/ 203663354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03663354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2147483647 h 97"/>
              <a:gd name="T48" fmla="*/ 2147483647 w 97"/>
              <a:gd name="T49" fmla="*/ 2147483647 h 97"/>
              <a:gd name="T50" fmla="*/ 2147483647 w 97"/>
              <a:gd name="T51" fmla="*/ 2147483647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2147483647 w 97"/>
              <a:gd name="T63" fmla="*/ 2147483647 h 97"/>
              <a:gd name="T64" fmla="*/ 203663354 w 97"/>
              <a:gd name="T65" fmla="*/ 2147483647 h 97"/>
              <a:gd name="T66" fmla="*/ 2147483647 w 97"/>
              <a:gd name="T67" fmla="*/ 2147483647 h 97"/>
              <a:gd name="T68" fmla="*/ 2147483647 w 97"/>
              <a:gd name="T69" fmla="*/ 2147483647 h 97"/>
              <a:gd name="T70" fmla="*/ 2147483647 w 97"/>
              <a:gd name="T71" fmla="*/ 2147483647 h 97"/>
              <a:gd name="T72" fmla="*/ 2147483647 w 97"/>
              <a:gd name="T73" fmla="*/ 2147483647 h 97"/>
              <a:gd name="T74" fmla="*/ 2147483647 w 97"/>
              <a:gd name="T75" fmla="*/ 2147483647 h 97"/>
              <a:gd name="T76" fmla="*/ 2147483647 w 97"/>
              <a:gd name="T77" fmla="*/ 2147483647 h 97"/>
              <a:gd name="T78" fmla="*/ 0 w 97"/>
              <a:gd name="T79" fmla="*/ 2147483647 h 97"/>
              <a:gd name="T80" fmla="*/ 1629321100 w 97"/>
              <a:gd name="T81" fmla="*/ 2147483647 h 97"/>
              <a:gd name="T82" fmla="*/ 0 w 97"/>
              <a:gd name="T83" fmla="*/ 2147483647 h 97"/>
              <a:gd name="T84" fmla="*/ 0 w 97"/>
              <a:gd name="T85" fmla="*/ 2147483647 h 97"/>
              <a:gd name="T86" fmla="*/ 0 w 97"/>
              <a:gd name="T87" fmla="*/ 2147483647 h 97"/>
              <a:gd name="T88" fmla="*/ 2147483647 w 97"/>
              <a:gd name="T89" fmla="*/ 2147483647 h 97"/>
              <a:gd name="T90" fmla="*/ 2147483647 w 97"/>
              <a:gd name="T91" fmla="*/ 2147483647 h 97"/>
              <a:gd name="T92" fmla="*/ 2147483647 w 97"/>
              <a:gd name="T93" fmla="*/ 2147483647 h 97"/>
              <a:gd name="T94" fmla="*/ 2147483647 w 97"/>
              <a:gd name="T95" fmla="*/ 2147483647 h 97"/>
              <a:gd name="T96" fmla="*/ 2147483647 w 97"/>
              <a:gd name="T97" fmla="*/ 2147483647 h 97"/>
              <a:gd name="T98" fmla="*/ 2147483647 w 97"/>
              <a:gd name="T99" fmla="*/ 2147483647 h 97"/>
              <a:gd name="T100" fmla="*/ 2147483647 w 97"/>
              <a:gd name="T101" fmla="*/ 2147483647 h 97"/>
              <a:gd name="T102" fmla="*/ 2147483647 w 97"/>
              <a:gd name="T103" fmla="*/ 2147483647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TextBox 18"/>
          <p:cNvSpPr>
            <a:spLocks noChangeArrowheads="1"/>
          </p:cNvSpPr>
          <p:nvPr/>
        </p:nvSpPr>
        <p:spPr bwMode="auto">
          <a:xfrm>
            <a:off x="4607913" y="2952751"/>
            <a:ext cx="297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zh-CN" sz="2400">
                <a:solidFill>
                  <a:srgbClr val="A5A5A5"/>
                </a:solidFill>
                <a:ea typeface="Dotum" pitchFamily="34" charset="-127"/>
                <a:sym typeface="Arial" pitchFamily="34" charset="0"/>
              </a:rPr>
              <a:t>PART  03</a:t>
            </a:r>
            <a:endParaRPr lang="zh-CN" altLang="en-US" sz="2400">
              <a:solidFill>
                <a:srgbClr val="A5A5A5"/>
              </a:solidFill>
              <a:ea typeface="Dotum" pitchFamily="34" charset="-127"/>
              <a:sym typeface="Arial" pitchFamily="34" charset="0"/>
            </a:endParaRPr>
          </a:p>
        </p:txBody>
      </p:sp>
      <p:sp>
        <p:nvSpPr>
          <p:cNvPr id="30724" name="文本框 8"/>
          <p:cNvSpPr>
            <a:spLocks noChangeArrowheads="1"/>
          </p:cNvSpPr>
          <p:nvPr/>
        </p:nvSpPr>
        <p:spPr bwMode="auto">
          <a:xfrm>
            <a:off x="4201566" y="3384551"/>
            <a:ext cx="381267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产品和服务</a:t>
            </a:r>
            <a:endParaRPr lang="en-US" sz="5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0725" name="矩形 51"/>
          <p:cNvSpPr>
            <a:spLocks noChangeArrowheads="1"/>
          </p:cNvSpPr>
          <p:nvPr/>
        </p:nvSpPr>
        <p:spPr bwMode="auto">
          <a:xfrm>
            <a:off x="4415850" y="4418014"/>
            <a:ext cx="338252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3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Product &amp; Service</a:t>
            </a:r>
            <a:endParaRPr lang="zh-CN" altLang="en-US" sz="23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30726" name="直接连接符 23"/>
          <p:cNvSpPr>
            <a:spLocks noChangeShapeType="1"/>
          </p:cNvSpPr>
          <p:nvPr/>
        </p:nvSpPr>
        <p:spPr bwMode="auto">
          <a:xfrm>
            <a:off x="4607913" y="4362450"/>
            <a:ext cx="2974588" cy="0"/>
          </a:xfrm>
          <a:prstGeom prst="line">
            <a:avLst/>
          </a:prstGeom>
          <a:noFill/>
          <a:ln w="190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58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bldLvl="0" autoUpdateAnimBg="0"/>
      <p:bldP spid="30724" grpId="0" bldLvl="0" autoUpdateAnimBg="0"/>
      <p:bldP spid="30725" grpId="0" bldLvl="0" autoUpdateAnimBg="0"/>
      <p:bldP spid="307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CBB3-FE39-4E1F-9A31-E63201AA6066}" type="slidenum">
              <a:rPr lang="zh-CN" altLang="en-US"/>
              <a:pPr>
                <a:defRPr/>
              </a:pPr>
              <a:t>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31748" name="组合 21"/>
          <p:cNvGrpSpPr>
            <a:grpSpLocks/>
          </p:cNvGrpSpPr>
          <p:nvPr/>
        </p:nvGrpSpPr>
        <p:grpSpPr bwMode="auto">
          <a:xfrm>
            <a:off x="1415866" y="4081463"/>
            <a:ext cx="9476141" cy="2036762"/>
            <a:chOff x="0" y="0"/>
            <a:chExt cx="9476539" cy="2036659"/>
          </a:xfrm>
        </p:grpSpPr>
        <p:grpSp>
          <p:nvGrpSpPr>
            <p:cNvPr id="30744" name="Group 3"/>
            <p:cNvGrpSpPr>
              <a:grpSpLocks/>
            </p:cNvGrpSpPr>
            <p:nvPr/>
          </p:nvGrpSpPr>
          <p:grpSpPr bwMode="auto">
            <a:xfrm>
              <a:off x="188638" y="184673"/>
              <a:ext cx="9287901" cy="1851986"/>
              <a:chOff x="0" y="0"/>
              <a:chExt cx="7823700" cy="1560029"/>
            </a:xfrm>
          </p:grpSpPr>
          <p:grpSp>
            <p:nvGrpSpPr>
              <p:cNvPr id="30750" name="Group 4"/>
              <p:cNvGrpSpPr>
                <a:grpSpLocks/>
              </p:cNvGrpSpPr>
              <p:nvPr/>
            </p:nvGrpSpPr>
            <p:grpSpPr bwMode="auto">
              <a:xfrm>
                <a:off x="0" y="1063641"/>
                <a:ext cx="1401958" cy="447873"/>
                <a:chOff x="0" y="0"/>
                <a:chExt cx="1182688" cy="377825"/>
              </a:xfrm>
            </p:grpSpPr>
            <p:sp>
              <p:nvSpPr>
                <p:cNvPr id="30762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30763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64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30765" name="Freeform 14"/>
                <p:cNvSpPr>
                  <a:spLocks noEditPoints="1" noChangeArrowhead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avLst/>
                  <a:gdLst>
                    <a:gd name="T0" fmla="*/ 701813113 w 100"/>
                    <a:gd name="T1" fmla="*/ 0 h 100"/>
                    <a:gd name="T2" fmla="*/ 1403626225 w 100"/>
                    <a:gd name="T3" fmla="*/ 713760542 h 100"/>
                    <a:gd name="T4" fmla="*/ 701813113 w 100"/>
                    <a:gd name="T5" fmla="*/ 1427517306 h 100"/>
                    <a:gd name="T6" fmla="*/ 0 w 100"/>
                    <a:gd name="T7" fmla="*/ 713760542 h 100"/>
                    <a:gd name="T8" fmla="*/ 701813113 w 100"/>
                    <a:gd name="T9" fmla="*/ 0 h 100"/>
                    <a:gd name="T10" fmla="*/ 701813113 w 100"/>
                    <a:gd name="T11" fmla="*/ 1099187381 h 100"/>
                    <a:gd name="T12" fmla="*/ 1080794067 w 100"/>
                    <a:gd name="T13" fmla="*/ 713760542 h 100"/>
                    <a:gd name="T14" fmla="*/ 701813113 w 100"/>
                    <a:gd name="T15" fmla="*/ 328329925 h 100"/>
                    <a:gd name="T16" fmla="*/ 322835905 w 100"/>
                    <a:gd name="T17" fmla="*/ 713760542 h 100"/>
                    <a:gd name="T18" fmla="*/ 70181311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66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30767" name="Freeform 1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38684329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751" name="Group 6"/>
              <p:cNvGrpSpPr>
                <a:grpSpLocks/>
              </p:cNvGrpSpPr>
              <p:nvPr/>
            </p:nvGrpSpPr>
            <p:grpSpPr bwMode="auto">
              <a:xfrm>
                <a:off x="5578685" y="0"/>
                <a:ext cx="2245015" cy="1560029"/>
                <a:chOff x="0" y="0"/>
                <a:chExt cx="1893888" cy="1316037"/>
              </a:xfrm>
            </p:grpSpPr>
            <p:sp>
              <p:nvSpPr>
                <p:cNvPr id="30752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avLst/>
                  <a:gdLst>
                    <a:gd name="T0" fmla="*/ 98841198 w 188"/>
                    <a:gd name="T1" fmla="*/ 2147483647 h 227"/>
                    <a:gd name="T2" fmla="*/ 451838496 w 188"/>
                    <a:gd name="T3" fmla="*/ 1911033059 h 227"/>
                    <a:gd name="T4" fmla="*/ 550675936 w 188"/>
                    <a:gd name="T5" fmla="*/ 1782679698 h 227"/>
                    <a:gd name="T6" fmla="*/ 649517134 w 188"/>
                    <a:gd name="T7" fmla="*/ 213919751 h 227"/>
                    <a:gd name="T8" fmla="*/ 705994597 w 188"/>
                    <a:gd name="T9" fmla="*/ 0 h 227"/>
                    <a:gd name="T10" fmla="*/ 2146230039 w 188"/>
                    <a:gd name="T11" fmla="*/ 71306584 h 227"/>
                    <a:gd name="T12" fmla="*/ 2147483647 w 188"/>
                    <a:gd name="T13" fmla="*/ 156876750 h 227"/>
                    <a:gd name="T14" fmla="*/ 2147483647 w 188"/>
                    <a:gd name="T15" fmla="*/ 342273112 h 227"/>
                    <a:gd name="T16" fmla="*/ 2147483647 w 188"/>
                    <a:gd name="T17" fmla="*/ 356536695 h 227"/>
                    <a:gd name="T18" fmla="*/ 2147483647 w 188"/>
                    <a:gd name="T19" fmla="*/ 1197959670 h 227"/>
                    <a:gd name="T20" fmla="*/ 2147483647 w 188"/>
                    <a:gd name="T21" fmla="*/ 1255006447 h 227"/>
                    <a:gd name="T22" fmla="*/ 2147483647 w 188"/>
                    <a:gd name="T23" fmla="*/ 1911033059 h 227"/>
                    <a:gd name="T24" fmla="*/ 2147483647 w 188"/>
                    <a:gd name="T25" fmla="*/ 2147483647 h 227"/>
                    <a:gd name="T26" fmla="*/ 2147483647 w 188"/>
                    <a:gd name="T27" fmla="*/ 2147483647 h 227"/>
                    <a:gd name="T28" fmla="*/ 2147483647 w 188"/>
                    <a:gd name="T29" fmla="*/ 2147483647 h 227"/>
                    <a:gd name="T30" fmla="*/ 2147483647 w 188"/>
                    <a:gd name="T31" fmla="*/ 2147483647 h 227"/>
                    <a:gd name="T32" fmla="*/ 2147483647 w 188"/>
                    <a:gd name="T33" fmla="*/ 2147483647 h 227"/>
                    <a:gd name="T34" fmla="*/ 2147483647 w 188"/>
                    <a:gd name="T35" fmla="*/ 2147483647 h 227"/>
                    <a:gd name="T36" fmla="*/ 2147483647 w 188"/>
                    <a:gd name="T37" fmla="*/ 2147483647 h 227"/>
                    <a:gd name="T38" fmla="*/ 2147483647 w 188"/>
                    <a:gd name="T39" fmla="*/ 2147483647 h 227"/>
                    <a:gd name="T40" fmla="*/ 2147483647 w 188"/>
                    <a:gd name="T41" fmla="*/ 2147483647 h 227"/>
                    <a:gd name="T42" fmla="*/ 2147483647 w 188"/>
                    <a:gd name="T43" fmla="*/ 2147483647 h 227"/>
                    <a:gd name="T44" fmla="*/ 2147483647 w 188"/>
                    <a:gd name="T45" fmla="*/ 2147483647 h 227"/>
                    <a:gd name="T46" fmla="*/ 2147483647 w 188"/>
                    <a:gd name="T47" fmla="*/ 2147483647 h 227"/>
                    <a:gd name="T48" fmla="*/ 1849710204 w 188"/>
                    <a:gd name="T49" fmla="*/ 2147483647 h 227"/>
                    <a:gd name="T50" fmla="*/ 1849710204 w 188"/>
                    <a:gd name="T51" fmla="*/ 2147483647 h 227"/>
                    <a:gd name="T52" fmla="*/ 1835588959 w 188"/>
                    <a:gd name="T53" fmla="*/ 2147483647 h 227"/>
                    <a:gd name="T54" fmla="*/ 1807350228 w 188"/>
                    <a:gd name="T55" fmla="*/ 2147483647 h 227"/>
                    <a:gd name="T56" fmla="*/ 1793228983 w 188"/>
                    <a:gd name="T57" fmla="*/ 2147483647 h 227"/>
                    <a:gd name="T58" fmla="*/ 1793228983 w 188"/>
                    <a:gd name="T59" fmla="*/ 2147483647 h 227"/>
                    <a:gd name="T60" fmla="*/ 1793228983 w 188"/>
                    <a:gd name="T61" fmla="*/ 2147483647 h 227"/>
                    <a:gd name="T62" fmla="*/ 1652031567 w 188"/>
                    <a:gd name="T63" fmla="*/ 2147483647 h 227"/>
                    <a:gd name="T64" fmla="*/ 1553190369 w 188"/>
                    <a:gd name="T65" fmla="*/ 2147483647 h 227"/>
                    <a:gd name="T66" fmla="*/ 1200193070 w 188"/>
                    <a:gd name="T67" fmla="*/ 2082169616 h 227"/>
                    <a:gd name="T68" fmla="*/ 607157157 w 188"/>
                    <a:gd name="T69" fmla="*/ 2053646227 h 227"/>
                    <a:gd name="T70" fmla="*/ 225917369 w 188"/>
                    <a:gd name="T71" fmla="*/ 2147483647 h 227"/>
                    <a:gd name="T72" fmla="*/ 84719953 w 188"/>
                    <a:gd name="T73" fmla="*/ 2147483647 h 227"/>
                    <a:gd name="T74" fmla="*/ 0 w 188"/>
                    <a:gd name="T75" fmla="*/ 2147483647 h 227"/>
                    <a:gd name="T76" fmla="*/ 98841198 w 188"/>
                    <a:gd name="T77" fmla="*/ 2147483647 h 227"/>
                    <a:gd name="T78" fmla="*/ 2075627573 w 188"/>
                    <a:gd name="T79" fmla="*/ 213919751 h 227"/>
                    <a:gd name="T80" fmla="*/ 1877948936 w 188"/>
                    <a:gd name="T81" fmla="*/ 199659945 h 227"/>
                    <a:gd name="T82" fmla="*/ 1906191425 w 188"/>
                    <a:gd name="T83" fmla="*/ 1597279559 h 227"/>
                    <a:gd name="T84" fmla="*/ 2147483647 w 188"/>
                    <a:gd name="T85" fmla="*/ 1597279559 h 227"/>
                    <a:gd name="T86" fmla="*/ 2147483647 w 188"/>
                    <a:gd name="T87" fmla="*/ 1140916669 h 227"/>
                    <a:gd name="T88" fmla="*/ 2075627573 w 188"/>
                    <a:gd name="T89" fmla="*/ 213919751 h 227"/>
                    <a:gd name="T90" fmla="*/ 1863831449 w 188"/>
                    <a:gd name="T91" fmla="*/ 2147483647 h 227"/>
                    <a:gd name="T92" fmla="*/ 1863831449 w 188"/>
                    <a:gd name="T93" fmla="*/ 2147483647 h 227"/>
                    <a:gd name="T94" fmla="*/ 1863831449 w 188"/>
                    <a:gd name="T95" fmla="*/ 2147483647 h 227"/>
                    <a:gd name="T96" fmla="*/ 1990911378 w 188"/>
                    <a:gd name="T97" fmla="*/ 2147483647 h 227"/>
                    <a:gd name="T98" fmla="*/ 2147483647 w 188"/>
                    <a:gd name="T99" fmla="*/ 2147483647 h 227"/>
                    <a:gd name="T100" fmla="*/ 2147483647 w 188"/>
                    <a:gd name="T101" fmla="*/ 2147483647 h 227"/>
                    <a:gd name="T102" fmla="*/ 2147483647 w 188"/>
                    <a:gd name="T103" fmla="*/ 2147483647 h 227"/>
                    <a:gd name="T104" fmla="*/ 2147483647 w 188"/>
                    <a:gd name="T105" fmla="*/ 2147483647 h 227"/>
                    <a:gd name="T106" fmla="*/ 2147483647 w 188"/>
                    <a:gd name="T107" fmla="*/ 2147483647 h 227"/>
                    <a:gd name="T108" fmla="*/ 1863831449 w 188"/>
                    <a:gd name="T109" fmla="*/ 2147483647 h 227"/>
                    <a:gd name="T110" fmla="*/ 1863831449 w 188"/>
                    <a:gd name="T111" fmla="*/ 2147483647 h 227"/>
                    <a:gd name="T112" fmla="*/ 1849710204 w 188"/>
                    <a:gd name="T113" fmla="*/ 1155176475 h 227"/>
                    <a:gd name="T114" fmla="*/ 1821471472 w 188"/>
                    <a:gd name="T115" fmla="*/ 213919751 h 227"/>
                    <a:gd name="T116" fmla="*/ 1115473117 w 188"/>
                    <a:gd name="T117" fmla="*/ 185400139 h 227"/>
                    <a:gd name="T118" fmla="*/ 1101355630 w 188"/>
                    <a:gd name="T119" fmla="*/ 926993141 h 227"/>
                    <a:gd name="T120" fmla="*/ 1849710204 w 188"/>
                    <a:gd name="T121" fmla="*/ 1155176475 h 2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"/>
                    <a:gd name="T184" fmla="*/ 0 h 227"/>
                    <a:gd name="T185" fmla="*/ 188 w 188"/>
                    <a:gd name="T186" fmla="*/ 227 h 2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53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avLst/>
                  <a:gdLst>
                    <a:gd name="T0" fmla="*/ 707775163 w 100"/>
                    <a:gd name="T1" fmla="*/ 0 h 100"/>
                    <a:gd name="T2" fmla="*/ 1415550326 w 100"/>
                    <a:gd name="T3" fmla="*/ 713760542 h 100"/>
                    <a:gd name="T4" fmla="*/ 707775163 w 100"/>
                    <a:gd name="T5" fmla="*/ 1427517306 h 100"/>
                    <a:gd name="T6" fmla="*/ 0 w 100"/>
                    <a:gd name="T7" fmla="*/ 713760542 h 100"/>
                    <a:gd name="T8" fmla="*/ 707775163 w 100"/>
                    <a:gd name="T9" fmla="*/ 0 h 100"/>
                    <a:gd name="T10" fmla="*/ 707775163 w 100"/>
                    <a:gd name="T11" fmla="*/ 1099187381 h 100"/>
                    <a:gd name="T12" fmla="*/ 1089972773 w 100"/>
                    <a:gd name="T13" fmla="*/ 713760542 h 100"/>
                    <a:gd name="T14" fmla="*/ 707775163 w 100"/>
                    <a:gd name="T15" fmla="*/ 328329925 h 100"/>
                    <a:gd name="T16" fmla="*/ 325577553 w 100"/>
                    <a:gd name="T17" fmla="*/ 713760542 h 100"/>
                    <a:gd name="T18" fmla="*/ 70777516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54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30755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30756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avLst/>
                  <a:gdLst>
                    <a:gd name="T0" fmla="*/ 28160807 w 33"/>
                    <a:gd name="T1" fmla="*/ 499784853 h 163"/>
                    <a:gd name="T2" fmla="*/ 56317861 w 33"/>
                    <a:gd name="T3" fmla="*/ 514065068 h 163"/>
                    <a:gd name="T4" fmla="*/ 70396389 w 33"/>
                    <a:gd name="T5" fmla="*/ 114237941 h 163"/>
                    <a:gd name="T6" fmla="*/ 211192918 w 33"/>
                    <a:gd name="T7" fmla="*/ 99957726 h 163"/>
                    <a:gd name="T8" fmla="*/ 225271445 w 33"/>
                    <a:gd name="T9" fmla="*/ 514065068 h 163"/>
                    <a:gd name="T10" fmla="*/ 267510780 w 33"/>
                    <a:gd name="T11" fmla="*/ 528345283 h 163"/>
                    <a:gd name="T12" fmla="*/ 464625170 w 33"/>
                    <a:gd name="T13" fmla="*/ 542625498 h 163"/>
                    <a:gd name="T14" fmla="*/ 380146502 w 33"/>
                    <a:gd name="T15" fmla="*/ 1899185465 h 163"/>
                    <a:gd name="T16" fmla="*/ 140796530 w 33"/>
                    <a:gd name="T17" fmla="*/ 2141937784 h 163"/>
                    <a:gd name="T18" fmla="*/ 0 w 33"/>
                    <a:gd name="T19" fmla="*/ 2147483647 h 163"/>
                    <a:gd name="T20" fmla="*/ 28160807 w 33"/>
                    <a:gd name="T21" fmla="*/ 499784853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63"/>
                    <a:gd name="T35" fmla="*/ 33 w 33"/>
                    <a:gd name="T36" fmla="*/ 163 h 1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57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24570917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58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30759" name="Freeform 18"/>
                <p:cNvSpPr>
                  <a:spLocks noEditPoints="1" noChangeArrowhead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60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avLst/>
                  <a:gdLst>
                    <a:gd name="T0" fmla="*/ 112996097 w 313"/>
                    <a:gd name="T1" fmla="*/ 0 h 62"/>
                    <a:gd name="T2" fmla="*/ 2147483647 w 313"/>
                    <a:gd name="T3" fmla="*/ 0 h 62"/>
                    <a:gd name="T4" fmla="*/ 2147483647 w 313"/>
                    <a:gd name="T5" fmla="*/ 129245237 h 62"/>
                    <a:gd name="T6" fmla="*/ 2147483647 w 313"/>
                    <a:gd name="T7" fmla="*/ 775463844 h 62"/>
                    <a:gd name="T8" fmla="*/ 2147483647 w 313"/>
                    <a:gd name="T9" fmla="*/ 890346815 h 62"/>
                    <a:gd name="T10" fmla="*/ 2147483647 w 313"/>
                    <a:gd name="T11" fmla="*/ 890346815 h 62"/>
                    <a:gd name="T12" fmla="*/ 2147483647 w 313"/>
                    <a:gd name="T13" fmla="*/ 832905329 h 62"/>
                    <a:gd name="T14" fmla="*/ 2147483647 w 313"/>
                    <a:gd name="T15" fmla="*/ 28720743 h 62"/>
                    <a:gd name="T16" fmla="*/ 1596076445 w 313"/>
                    <a:gd name="T17" fmla="*/ 617497864 h 62"/>
                    <a:gd name="T18" fmla="*/ 833350912 w 313"/>
                    <a:gd name="T19" fmla="*/ 28720743 h 62"/>
                    <a:gd name="T20" fmla="*/ 42374476 w 313"/>
                    <a:gd name="T21" fmla="*/ 832905329 h 62"/>
                    <a:gd name="T22" fmla="*/ 42374476 w 313"/>
                    <a:gd name="T23" fmla="*/ 861626072 h 62"/>
                    <a:gd name="T24" fmla="*/ 0 w 313"/>
                    <a:gd name="T25" fmla="*/ 775463844 h 62"/>
                    <a:gd name="T26" fmla="*/ 0 w 313"/>
                    <a:gd name="T27" fmla="*/ 129245237 h 62"/>
                    <a:gd name="T28" fmla="*/ 112996097 w 313"/>
                    <a:gd name="T29" fmla="*/ 0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3"/>
                    <a:gd name="T46" fmla="*/ 0 h 62"/>
                    <a:gd name="T47" fmla="*/ 313 w 313"/>
                    <a:gd name="T48" fmla="*/ 62 h 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0761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avLst/>
                  <a:gdLst>
                    <a:gd name="T0" fmla="*/ 1096075366 w 77"/>
                    <a:gd name="T1" fmla="*/ 1262941939 h 88"/>
                    <a:gd name="T2" fmla="*/ 483979566 w 77"/>
                    <a:gd name="T3" fmla="*/ 330086710 h 88"/>
                    <a:gd name="T4" fmla="*/ 0 w 77"/>
                    <a:gd name="T5" fmla="*/ 0 h 88"/>
                    <a:gd name="T6" fmla="*/ 170817871 w 77"/>
                    <a:gd name="T7" fmla="*/ 1219887315 h 88"/>
                    <a:gd name="T8" fmla="*/ 1096075366 w 77"/>
                    <a:gd name="T9" fmla="*/ 126294193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8"/>
                    <a:gd name="T17" fmla="*/ 77 w 77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0745" name="组合 1"/>
            <p:cNvGrpSpPr>
              <a:grpSpLocks/>
            </p:cNvGrpSpPr>
            <p:nvPr/>
          </p:nvGrpSpPr>
          <p:grpSpPr bwMode="auto">
            <a:xfrm>
              <a:off x="0" y="0"/>
              <a:ext cx="8187906" cy="1411187"/>
              <a:chOff x="0" y="0"/>
              <a:chExt cx="8187906" cy="1411187"/>
            </a:xfrm>
          </p:grpSpPr>
          <p:sp>
            <p:nvSpPr>
              <p:cNvPr id="30746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30747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30748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30749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sp>
        <p:nvSpPr>
          <p:cNvPr id="31773" name="矩形 41"/>
          <p:cNvSpPr>
            <a:spLocks noChangeArrowheads="1"/>
          </p:cNvSpPr>
          <p:nvPr/>
        </p:nvSpPr>
        <p:spPr bwMode="auto">
          <a:xfrm>
            <a:off x="1315867" y="1393826"/>
            <a:ext cx="95920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1774" name="矩形 3"/>
          <p:cNvSpPr>
            <a:spLocks noChangeArrowheads="1"/>
          </p:cNvSpPr>
          <p:nvPr/>
        </p:nvSpPr>
        <p:spPr bwMode="auto">
          <a:xfrm>
            <a:off x="4809500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业务介绍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1775" name="文本框 37"/>
          <p:cNvSpPr>
            <a:spLocks noChangeArrowheads="1"/>
          </p:cNvSpPr>
          <p:nvPr/>
        </p:nvSpPr>
        <p:spPr bwMode="auto">
          <a:xfrm>
            <a:off x="6714251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The Main Business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1776" name="组合 44"/>
          <p:cNvGrpSpPr>
            <a:grpSpLocks/>
          </p:cNvGrpSpPr>
          <p:nvPr/>
        </p:nvGrpSpPr>
        <p:grpSpPr bwMode="auto">
          <a:xfrm>
            <a:off x="4263470" y="619125"/>
            <a:ext cx="263491" cy="393700"/>
            <a:chOff x="0" y="0"/>
            <a:chExt cx="213756" cy="427512"/>
          </a:xfrm>
        </p:grpSpPr>
        <p:sp>
          <p:nvSpPr>
            <p:cNvPr id="30742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3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1779" name="肘形连接符 59"/>
          <p:cNvCxnSpPr>
            <a:cxnSpLocks noChangeShapeType="1"/>
            <a:stCxn id="30746" idx="0"/>
            <a:endCxn id="31790" idx="2"/>
          </p:cNvCxnSpPr>
          <p:nvPr/>
        </p:nvCxnSpPr>
        <p:spPr bwMode="auto">
          <a:xfrm rot="16200000" flipV="1">
            <a:off x="2489648" y="3680649"/>
            <a:ext cx="336550" cy="46190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95959"/>
            </a:solidFill>
            <a:bevel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肘形连接符 61"/>
          <p:cNvCxnSpPr>
            <a:cxnSpLocks noChangeShapeType="1"/>
            <a:stCxn id="30747" idx="0"/>
            <a:endCxn id="31789" idx="2"/>
          </p:cNvCxnSpPr>
          <p:nvPr/>
        </p:nvCxnSpPr>
        <p:spPr bwMode="auto">
          <a:xfrm rot="16200000" flipV="1">
            <a:off x="4916620" y="3723506"/>
            <a:ext cx="336550" cy="37936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95959"/>
            </a:solidFill>
            <a:bevel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肘形连接符 65"/>
          <p:cNvCxnSpPr>
            <a:cxnSpLocks noChangeShapeType="1"/>
            <a:stCxn id="30749" idx="0"/>
            <a:endCxn id="31787" idx="2"/>
          </p:cNvCxnSpPr>
          <p:nvPr/>
        </p:nvCxnSpPr>
        <p:spPr bwMode="auto">
          <a:xfrm rot="5400000" flipH="1" flipV="1">
            <a:off x="9281677" y="3531444"/>
            <a:ext cx="336550" cy="7634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95959"/>
            </a:solidFill>
            <a:bevel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文本框 72"/>
          <p:cNvSpPr>
            <a:spLocks noChangeArrowheads="1"/>
          </p:cNvSpPr>
          <p:nvPr/>
        </p:nvSpPr>
        <p:spPr bwMode="auto">
          <a:xfrm>
            <a:off x="2488876" y="4556126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sym typeface="Arial" pitchFamily="34" charset="0"/>
              </a:rPr>
              <a:t>35%</a:t>
            </a:r>
            <a:endParaRPr lang="zh-CN" altLang="en-US" sz="24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1783" name="文本框 73"/>
          <p:cNvSpPr>
            <a:spLocks noChangeArrowheads="1"/>
          </p:cNvSpPr>
          <p:nvPr/>
        </p:nvSpPr>
        <p:spPr bwMode="auto">
          <a:xfrm>
            <a:off x="4874579" y="4556126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sym typeface="Arial" pitchFamily="34" charset="0"/>
              </a:rPr>
              <a:t>25%</a:t>
            </a:r>
            <a:endParaRPr lang="zh-CN" altLang="en-US" sz="24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1784" name="文本框 74"/>
          <p:cNvSpPr>
            <a:spLocks noChangeArrowheads="1"/>
          </p:cNvSpPr>
          <p:nvPr/>
        </p:nvSpPr>
        <p:spPr bwMode="auto">
          <a:xfrm>
            <a:off x="6960282" y="4556126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sym typeface="Arial" pitchFamily="34" charset="0"/>
              </a:rPr>
              <a:t>30%</a:t>
            </a:r>
            <a:endParaRPr lang="zh-CN" altLang="en-US" sz="24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1785" name="文本框 76"/>
          <p:cNvSpPr>
            <a:spLocks noChangeArrowheads="1"/>
          </p:cNvSpPr>
          <p:nvPr/>
        </p:nvSpPr>
        <p:spPr bwMode="auto">
          <a:xfrm>
            <a:off x="8668210" y="4556126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sym typeface="Arial" pitchFamily="34" charset="0"/>
              </a:rPr>
              <a:t>10%</a:t>
            </a:r>
            <a:endParaRPr lang="zh-CN" altLang="en-US" sz="2400">
              <a:solidFill>
                <a:schemeClr val="bg1"/>
              </a:solidFill>
              <a:sym typeface="Arial" pitchFamily="34" charset="0"/>
            </a:endParaRPr>
          </a:p>
        </p:txBody>
      </p:sp>
      <p:cxnSp>
        <p:nvCxnSpPr>
          <p:cNvPr id="31786" name="直接连接符 86"/>
          <p:cNvCxnSpPr>
            <a:cxnSpLocks noChangeShapeType="1"/>
            <a:stCxn id="30748" idx="0"/>
            <a:endCxn id="31788" idx="2"/>
          </p:cNvCxnSpPr>
          <p:nvPr/>
        </p:nvCxnSpPr>
        <p:spPr bwMode="auto">
          <a:xfrm flipV="1">
            <a:off x="7360280" y="3744913"/>
            <a:ext cx="3175" cy="336550"/>
          </a:xfrm>
          <a:prstGeom prst="line">
            <a:avLst/>
          </a:prstGeom>
          <a:noFill/>
          <a:ln w="12700">
            <a:solidFill>
              <a:srgbClr val="595959"/>
            </a:solidFill>
            <a:bevel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7" name="矩形 51"/>
          <p:cNvSpPr>
            <a:spLocks noChangeArrowheads="1"/>
          </p:cNvSpPr>
          <p:nvPr/>
        </p:nvSpPr>
        <p:spPr bwMode="auto">
          <a:xfrm>
            <a:off x="8820590" y="2133601"/>
            <a:ext cx="2022212" cy="1609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1788" name="矩形 52"/>
          <p:cNvSpPr>
            <a:spLocks noChangeArrowheads="1"/>
          </p:cNvSpPr>
          <p:nvPr/>
        </p:nvSpPr>
        <p:spPr bwMode="auto">
          <a:xfrm>
            <a:off x="6352348" y="2133601"/>
            <a:ext cx="2022212" cy="1609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1789" name="矩形 53"/>
          <p:cNvSpPr>
            <a:spLocks noChangeArrowheads="1"/>
          </p:cNvSpPr>
          <p:nvPr/>
        </p:nvSpPr>
        <p:spPr bwMode="auto">
          <a:xfrm>
            <a:off x="3884108" y="2133601"/>
            <a:ext cx="2022212" cy="1609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1790" name="矩形 54"/>
          <p:cNvSpPr>
            <a:spLocks noChangeArrowheads="1"/>
          </p:cNvSpPr>
          <p:nvPr/>
        </p:nvSpPr>
        <p:spPr bwMode="auto">
          <a:xfrm>
            <a:off x="1415866" y="2133601"/>
            <a:ext cx="2022212" cy="1609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846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 bldLvl="0" autoUpdateAnimBg="0"/>
      <p:bldP spid="31774" grpId="0" bldLvl="0" autoUpdateAnimBg="0"/>
      <p:bldP spid="31775" grpId="0" bldLvl="0" autoUpdateAnimBg="0"/>
      <p:bldP spid="31782" grpId="0" bldLvl="0" autoUpdateAnimBg="0"/>
      <p:bldP spid="31783" grpId="0" bldLvl="0" autoUpdateAnimBg="0"/>
      <p:bldP spid="31784" grpId="0" bldLvl="0" autoUpdateAnimBg="0"/>
      <p:bldP spid="31785" grpId="0" bldLvl="0" autoUpdateAnimBg="0"/>
      <p:bldP spid="31787" grpId="0" bldLvl="0" animBg="1" autoUpdateAnimBg="0"/>
      <p:bldP spid="31788" grpId="0" bldLvl="0" animBg="1" autoUpdateAnimBg="0"/>
      <p:bldP spid="31789" grpId="0" bldLvl="0" animBg="1" autoUpdateAnimBg="0"/>
      <p:bldP spid="31790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92605-6730-4DE6-B8B7-66735B4A9A9B}" type="slidenum">
              <a:rPr lang="zh-CN" altLang="en-US"/>
              <a:pPr>
                <a:defRPr/>
              </a:pPr>
              <a:t>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22" name="流程图: 手动输入 10"/>
          <p:cNvSpPr>
            <a:spLocks noChangeArrowheads="1"/>
          </p:cNvSpPr>
          <p:nvPr/>
        </p:nvSpPr>
        <p:spPr bwMode="auto">
          <a:xfrm rot="-5400000">
            <a:off x="8732413" y="-238549"/>
            <a:ext cx="1257300" cy="5684097"/>
          </a:xfrm>
          <a:prstGeom prst="flowChartManualInpu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4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3" name="TextBox 59"/>
          <p:cNvSpPr>
            <a:spLocks noChangeArrowheads="1"/>
          </p:cNvSpPr>
          <p:nvPr/>
        </p:nvSpPr>
        <p:spPr bwMode="auto">
          <a:xfrm flipH="1">
            <a:off x="7980911" y="2251075"/>
            <a:ext cx="3312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目录 </a:t>
            </a:r>
            <a:r>
              <a:rPr lang="en-US" altLang="zh-CN" sz="3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/ </a:t>
            </a:r>
            <a:r>
              <a:rPr lang="en-US" altLang="zh-CN" sz="2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CONTENTS</a:t>
            </a: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199989" y="4438651"/>
            <a:ext cx="1368247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1253962" y="4957764"/>
            <a:ext cx="110793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BFBFB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PART 01</a:t>
            </a: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关于我们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About Us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3319825" y="4957764"/>
            <a:ext cx="12634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BFBFB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PART 02</a:t>
            </a:r>
            <a:endParaRPr lang="zh-CN" altLang="en-US">
              <a:solidFill>
                <a:srgbClr val="BFBFB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企业文化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Corporate Culture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5420237" y="4957764"/>
            <a:ext cx="13388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BFBFB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PART 03</a:t>
            </a:r>
            <a:endParaRPr lang="zh-CN" altLang="en-US">
              <a:solidFill>
                <a:srgbClr val="BFBFB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产品和服务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Product &amp; Service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7684848" y="4957764"/>
            <a:ext cx="11079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BFBFB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PART 04</a:t>
            </a:r>
            <a:endParaRPr lang="zh-CN" altLang="en-US">
              <a:solidFill>
                <a:srgbClr val="BFBFB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展望未来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Look Ahead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5129" name="TextBox 67"/>
          <p:cNvSpPr>
            <a:spLocks noChangeArrowheads="1"/>
          </p:cNvSpPr>
          <p:nvPr/>
        </p:nvSpPr>
        <p:spPr bwMode="auto">
          <a:xfrm>
            <a:off x="9828488" y="4957764"/>
            <a:ext cx="11079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BFBFB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PART 05</a:t>
            </a:r>
            <a:endParaRPr lang="zh-CN" altLang="en-US">
              <a:solidFill>
                <a:srgbClr val="BFBFB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联系我们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Contact Us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019043" y="4438651"/>
            <a:ext cx="396823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4339660" y="4438651"/>
            <a:ext cx="1366660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6501554" y="4438651"/>
            <a:ext cx="1368247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33" name="矩形 109"/>
          <p:cNvSpPr>
            <a:spLocks noChangeArrowheads="1"/>
          </p:cNvSpPr>
          <p:nvPr/>
        </p:nvSpPr>
        <p:spPr bwMode="auto">
          <a:xfrm>
            <a:off x="8641225" y="4438651"/>
            <a:ext cx="1368247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34" name="矩形 111"/>
          <p:cNvSpPr>
            <a:spLocks noChangeArrowheads="1"/>
          </p:cNvSpPr>
          <p:nvPr/>
        </p:nvSpPr>
        <p:spPr bwMode="auto">
          <a:xfrm>
            <a:off x="10777723" y="4438651"/>
            <a:ext cx="396823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5135" name="组合 125"/>
          <p:cNvGrpSpPr>
            <a:grpSpLocks/>
          </p:cNvGrpSpPr>
          <p:nvPr/>
        </p:nvGrpSpPr>
        <p:grpSpPr bwMode="auto">
          <a:xfrm>
            <a:off x="5703146" y="4054476"/>
            <a:ext cx="784123" cy="784225"/>
            <a:chOff x="0" y="0"/>
            <a:chExt cx="784512" cy="784512"/>
          </a:xfrm>
        </p:grpSpPr>
        <p:sp>
          <p:nvSpPr>
            <p:cNvPr id="4125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26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1347898219 w 97"/>
                <a:gd name="T1" fmla="*/ 0 h 97"/>
                <a:gd name="T2" fmla="*/ 1404064177 w 97"/>
                <a:gd name="T3" fmla="*/ 0 h 97"/>
                <a:gd name="T4" fmla="*/ 1488305166 w 97"/>
                <a:gd name="T5" fmla="*/ 758195398 h 97"/>
                <a:gd name="T6" fmla="*/ 1375983847 w 97"/>
                <a:gd name="T7" fmla="*/ 926682675 h 97"/>
                <a:gd name="T8" fmla="*/ 1375983847 w 97"/>
                <a:gd name="T9" fmla="*/ 954763005 h 97"/>
                <a:gd name="T10" fmla="*/ 1039003994 w 97"/>
                <a:gd name="T11" fmla="*/ 1123250282 h 97"/>
                <a:gd name="T12" fmla="*/ 645868780 w 97"/>
                <a:gd name="T13" fmla="*/ 1291737559 h 97"/>
                <a:gd name="T14" fmla="*/ 505461832 w 97"/>
                <a:gd name="T15" fmla="*/ 1207496570 h 97"/>
                <a:gd name="T16" fmla="*/ 365054884 w 97"/>
                <a:gd name="T17" fmla="*/ 1263657229 h 97"/>
                <a:gd name="T18" fmla="*/ 28080330 w 97"/>
                <a:gd name="T19" fmla="*/ 1067089622 h 97"/>
                <a:gd name="T20" fmla="*/ 1347898219 w 97"/>
                <a:gd name="T21" fmla="*/ 0 h 97"/>
                <a:gd name="T22" fmla="*/ 1600631784 w 97"/>
                <a:gd name="T23" fmla="*/ 28080330 h 97"/>
                <a:gd name="T24" fmla="*/ 2147483647 w 97"/>
                <a:gd name="T25" fmla="*/ 336974555 h 97"/>
                <a:gd name="T26" fmla="*/ 1712958402 w 97"/>
                <a:gd name="T27" fmla="*/ 758195398 h 97"/>
                <a:gd name="T28" fmla="*/ 1684878072 w 97"/>
                <a:gd name="T29" fmla="*/ 730115068 h 97"/>
                <a:gd name="T30" fmla="*/ 1600631784 w 97"/>
                <a:gd name="T31" fmla="*/ 28080330 h 97"/>
                <a:gd name="T32" fmla="*/ 2147483647 w 97"/>
                <a:gd name="T33" fmla="*/ 477381502 h 97"/>
                <a:gd name="T34" fmla="*/ 1825279721 w 97"/>
                <a:gd name="T35" fmla="*/ 926682675 h 97"/>
                <a:gd name="T36" fmla="*/ 1825279721 w 97"/>
                <a:gd name="T37" fmla="*/ 926682675 h 97"/>
                <a:gd name="T38" fmla="*/ 1656792444 w 97"/>
                <a:gd name="T39" fmla="*/ 1123250282 h 97"/>
                <a:gd name="T40" fmla="*/ 1656792444 w 97"/>
                <a:gd name="T41" fmla="*/ 1263657229 h 97"/>
                <a:gd name="T42" fmla="*/ 1600631784 w 97"/>
                <a:gd name="T43" fmla="*/ 1769119061 h 97"/>
                <a:gd name="T44" fmla="*/ 1684878072 w 97"/>
                <a:gd name="T45" fmla="*/ 1909526009 h 97"/>
                <a:gd name="T46" fmla="*/ 2147483647 w 97"/>
                <a:gd name="T47" fmla="*/ 2106093616 h 97"/>
                <a:gd name="T48" fmla="*/ 2147483647 w 97"/>
                <a:gd name="T49" fmla="*/ 1347898219 h 97"/>
                <a:gd name="T50" fmla="*/ 2147483647 w 97"/>
                <a:gd name="T51" fmla="*/ 477381502 h 97"/>
                <a:gd name="T52" fmla="*/ 2147483647 w 97"/>
                <a:gd name="T53" fmla="*/ 2147483647 h 97"/>
                <a:gd name="T54" fmla="*/ 1375983847 w 97"/>
                <a:gd name="T55" fmla="*/ 2147483647 h 97"/>
                <a:gd name="T56" fmla="*/ 1516385496 w 97"/>
                <a:gd name="T57" fmla="*/ 2147483647 h 97"/>
                <a:gd name="T58" fmla="*/ 1628712114 w 97"/>
                <a:gd name="T59" fmla="*/ 2078013286 h 97"/>
                <a:gd name="T60" fmla="*/ 2147483647 w 97"/>
                <a:gd name="T61" fmla="*/ 2147483647 h 97"/>
                <a:gd name="T62" fmla="*/ 1179410941 w 97"/>
                <a:gd name="T63" fmla="*/ 2147483647 h 97"/>
                <a:gd name="T64" fmla="*/ 28080330 w 97"/>
                <a:gd name="T65" fmla="*/ 1684878072 h 97"/>
                <a:gd name="T66" fmla="*/ 336974555 w 97"/>
                <a:gd name="T67" fmla="*/ 1600631784 h 97"/>
                <a:gd name="T68" fmla="*/ 505461832 w 97"/>
                <a:gd name="T69" fmla="*/ 1656792444 h 97"/>
                <a:gd name="T70" fmla="*/ 589708120 w 97"/>
                <a:gd name="T71" fmla="*/ 1628712114 h 97"/>
                <a:gd name="T72" fmla="*/ 1263657229 w 97"/>
                <a:gd name="T73" fmla="*/ 1965686668 h 97"/>
                <a:gd name="T74" fmla="*/ 1347898219 w 97"/>
                <a:gd name="T75" fmla="*/ 2106093616 h 97"/>
                <a:gd name="T76" fmla="*/ 1179410941 w 97"/>
                <a:gd name="T77" fmla="*/ 2147483647 h 97"/>
                <a:gd name="T78" fmla="*/ 0 w 97"/>
                <a:gd name="T79" fmla="*/ 1488305166 h 97"/>
                <a:gd name="T80" fmla="*/ 224647937 w 97"/>
                <a:gd name="T81" fmla="*/ 1432144507 h 97"/>
                <a:gd name="T82" fmla="*/ 0 w 97"/>
                <a:gd name="T83" fmla="*/ 1263657229 h 97"/>
                <a:gd name="T84" fmla="*/ 0 w 97"/>
                <a:gd name="T85" fmla="*/ 1347898219 h 97"/>
                <a:gd name="T86" fmla="*/ 0 w 97"/>
                <a:gd name="T87" fmla="*/ 1488305166 h 97"/>
                <a:gd name="T88" fmla="*/ 1460224836 w 97"/>
                <a:gd name="T89" fmla="*/ 1123250282 h 97"/>
                <a:gd name="T90" fmla="*/ 1123250282 w 97"/>
                <a:gd name="T91" fmla="*/ 1291737559 h 97"/>
                <a:gd name="T92" fmla="*/ 702029439 w 97"/>
                <a:gd name="T93" fmla="*/ 1460224836 h 97"/>
                <a:gd name="T94" fmla="*/ 702029439 w 97"/>
                <a:gd name="T95" fmla="*/ 1460224836 h 97"/>
                <a:gd name="T96" fmla="*/ 1347898219 w 97"/>
                <a:gd name="T97" fmla="*/ 1769119061 h 97"/>
                <a:gd name="T98" fmla="*/ 1404064177 w 97"/>
                <a:gd name="T99" fmla="*/ 1741038732 h 97"/>
                <a:gd name="T100" fmla="*/ 1460224836 w 97"/>
                <a:gd name="T101" fmla="*/ 1235576900 h 97"/>
                <a:gd name="T102" fmla="*/ 1460224836 w 97"/>
                <a:gd name="T103" fmla="*/ 1123250282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38" name="组合 144"/>
          <p:cNvGrpSpPr>
            <a:grpSpLocks/>
          </p:cNvGrpSpPr>
          <p:nvPr/>
        </p:nvGrpSpPr>
        <p:grpSpPr bwMode="auto">
          <a:xfrm>
            <a:off x="7845992" y="4054476"/>
            <a:ext cx="784123" cy="784225"/>
            <a:chOff x="0" y="0"/>
            <a:chExt cx="784512" cy="784512"/>
          </a:xfrm>
        </p:grpSpPr>
        <p:sp>
          <p:nvSpPr>
            <p:cNvPr id="4123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24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46433 w 574972"/>
                <a:gd name="T1" fmla="*/ 412415 h 399845"/>
                <a:gd name="T2" fmla="*/ 58623 w 574972"/>
                <a:gd name="T3" fmla="*/ 410737 h 399845"/>
                <a:gd name="T4" fmla="*/ 116607 w 574972"/>
                <a:gd name="T5" fmla="*/ 357278 h 399845"/>
                <a:gd name="T6" fmla="*/ 141142 w 574972"/>
                <a:gd name="T7" fmla="*/ 338770 h 399845"/>
                <a:gd name="T8" fmla="*/ 259354 w 574972"/>
                <a:gd name="T9" fmla="*/ 226598 h 399845"/>
                <a:gd name="T10" fmla="*/ 171544 w 574972"/>
                <a:gd name="T11" fmla="*/ 412416 h 399845"/>
                <a:gd name="T12" fmla="*/ 177596 w 574972"/>
                <a:gd name="T13" fmla="*/ 300557 h 399845"/>
                <a:gd name="T14" fmla="*/ 216629 w 574972"/>
                <a:gd name="T15" fmla="*/ 267385 h 399845"/>
                <a:gd name="T16" fmla="*/ 252317 w 574972"/>
                <a:gd name="T17" fmla="*/ 233015 h 399845"/>
                <a:gd name="T18" fmla="*/ 284465 w 574972"/>
                <a:gd name="T19" fmla="*/ 216013 h 399845"/>
                <a:gd name="T20" fmla="*/ 296577 w 574972"/>
                <a:gd name="T21" fmla="*/ 230371 h 399845"/>
                <a:gd name="T22" fmla="*/ 327803 w 574972"/>
                <a:gd name="T23" fmla="*/ 264742 h 399845"/>
                <a:gd name="T24" fmla="*/ 354569 w 574972"/>
                <a:gd name="T25" fmla="*/ 272673 h 399845"/>
                <a:gd name="T26" fmla="*/ 372275 w 574972"/>
                <a:gd name="T27" fmla="*/ 256733 h 399845"/>
                <a:gd name="T28" fmla="*/ 284465 w 574972"/>
                <a:gd name="T29" fmla="*/ 412415 h 399845"/>
                <a:gd name="T30" fmla="*/ 485197 w 574972"/>
                <a:gd name="T31" fmla="*/ 143752 h 399845"/>
                <a:gd name="T32" fmla="*/ 397386 w 574972"/>
                <a:gd name="T33" fmla="*/ 412415 h 399845"/>
                <a:gd name="T34" fmla="*/ 400572 w 574972"/>
                <a:gd name="T35" fmla="*/ 226074 h 399845"/>
                <a:gd name="T36" fmla="*/ 438978 w 574972"/>
                <a:gd name="T37" fmla="*/ 190711 h 399845"/>
                <a:gd name="T38" fmla="*/ 485197 w 574972"/>
                <a:gd name="T39" fmla="*/ 143752 h 399845"/>
                <a:gd name="T40" fmla="*/ 510356 w 574972"/>
                <a:gd name="T41" fmla="*/ 0 h 399845"/>
                <a:gd name="T42" fmla="*/ 543813 w 574972"/>
                <a:gd name="T43" fmla="*/ 5288 h 399845"/>
                <a:gd name="T44" fmla="*/ 550505 w 574972"/>
                <a:gd name="T45" fmla="*/ 121620 h 399845"/>
                <a:gd name="T46" fmla="*/ 512587 w 574972"/>
                <a:gd name="T47" fmla="*/ 121620 h 399845"/>
                <a:gd name="T48" fmla="*/ 510356 w 574972"/>
                <a:gd name="T49" fmla="*/ 71385 h 399845"/>
                <a:gd name="T50" fmla="*/ 418908 w 574972"/>
                <a:gd name="T51" fmla="*/ 161278 h 399845"/>
                <a:gd name="T52" fmla="*/ 367607 w 574972"/>
                <a:gd name="T53" fmla="*/ 208869 h 399845"/>
                <a:gd name="T54" fmla="*/ 334150 w 574972"/>
                <a:gd name="T55" fmla="*/ 214157 h 399845"/>
                <a:gd name="T56" fmla="*/ 322997 w 574972"/>
                <a:gd name="T57" fmla="*/ 200937 h 399845"/>
                <a:gd name="T58" fmla="*/ 280619 w 574972"/>
                <a:gd name="T59" fmla="*/ 150703 h 399845"/>
                <a:gd name="T60" fmla="*/ 229318 w 574972"/>
                <a:gd name="T61" fmla="*/ 198293 h 399845"/>
                <a:gd name="T62" fmla="*/ 207013 w 574972"/>
                <a:gd name="T63" fmla="*/ 216800 h 399845"/>
                <a:gd name="T64" fmla="*/ 133408 w 574972"/>
                <a:gd name="T65" fmla="*/ 282898 h 399845"/>
                <a:gd name="T66" fmla="*/ 30806 w 574972"/>
                <a:gd name="T67" fmla="*/ 375436 h 399845"/>
                <a:gd name="T68" fmla="*/ 4040 w 574972"/>
                <a:gd name="T69" fmla="*/ 370148 h 399845"/>
                <a:gd name="T70" fmla="*/ 17423 w 574972"/>
                <a:gd name="T71" fmla="*/ 327844 h 399845"/>
                <a:gd name="T72" fmla="*/ 133408 w 574972"/>
                <a:gd name="T73" fmla="*/ 227376 h 399845"/>
                <a:gd name="T74" fmla="*/ 207013 w 574972"/>
                <a:gd name="T75" fmla="*/ 161278 h 399845"/>
                <a:gd name="T76" fmla="*/ 229318 w 574972"/>
                <a:gd name="T77" fmla="*/ 142771 h 399845"/>
                <a:gd name="T78" fmla="*/ 271697 w 574972"/>
                <a:gd name="T79" fmla="*/ 103112 h 399845"/>
                <a:gd name="T80" fmla="*/ 300693 w 574972"/>
                <a:gd name="T81" fmla="*/ 111044 h 399845"/>
                <a:gd name="T82" fmla="*/ 331919 w 574972"/>
                <a:gd name="T83" fmla="*/ 145414 h 399845"/>
                <a:gd name="T84" fmla="*/ 367607 w 574972"/>
                <a:gd name="T85" fmla="*/ 150703 h 399845"/>
                <a:gd name="T86" fmla="*/ 418908 w 574972"/>
                <a:gd name="T87" fmla="*/ 103112 h 399845"/>
                <a:gd name="T88" fmla="*/ 476899 w 574972"/>
                <a:gd name="T89" fmla="*/ 44946 h 399845"/>
                <a:gd name="T90" fmla="*/ 443442 w 574972"/>
                <a:gd name="T91" fmla="*/ 44946 h 399845"/>
                <a:gd name="T92" fmla="*/ 423369 w 574972"/>
                <a:gd name="T93" fmla="*/ 21151 h 399845"/>
                <a:gd name="T94" fmla="*/ 436752 w 574972"/>
                <a:gd name="T95" fmla="*/ 2644 h 3998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4972"/>
                <a:gd name="T145" fmla="*/ 0 h 399845"/>
                <a:gd name="T146" fmla="*/ 574972 w 574972"/>
                <a:gd name="T147" fmla="*/ 399845 h 3998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1" name="组合 151"/>
          <p:cNvGrpSpPr>
            <a:grpSpLocks/>
          </p:cNvGrpSpPr>
          <p:nvPr/>
        </p:nvGrpSpPr>
        <p:grpSpPr bwMode="auto">
          <a:xfrm>
            <a:off x="3558712" y="4054476"/>
            <a:ext cx="784123" cy="784225"/>
            <a:chOff x="0" y="0"/>
            <a:chExt cx="784512" cy="784512"/>
          </a:xfrm>
        </p:grpSpPr>
        <p:sp>
          <p:nvSpPr>
            <p:cNvPr id="4121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22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110567239 w 94"/>
                <a:gd name="T1" fmla="*/ 587114815 h 81"/>
                <a:gd name="T2" fmla="*/ 1271544273 w 94"/>
                <a:gd name="T3" fmla="*/ 587114815 h 81"/>
                <a:gd name="T4" fmla="*/ 1382116769 w 94"/>
                <a:gd name="T5" fmla="*/ 494415401 h 81"/>
                <a:gd name="T6" fmla="*/ 2017886277 w 94"/>
                <a:gd name="T7" fmla="*/ 0 h 81"/>
                <a:gd name="T8" fmla="*/ 2017886277 w 94"/>
                <a:gd name="T9" fmla="*/ 1019726901 h 81"/>
                <a:gd name="T10" fmla="*/ 2017886277 w 94"/>
                <a:gd name="T11" fmla="*/ 2039453803 h 81"/>
                <a:gd name="T12" fmla="*/ 1382116769 w 94"/>
                <a:gd name="T13" fmla="*/ 1514142303 h 81"/>
                <a:gd name="T14" fmla="*/ 1271544273 w 94"/>
                <a:gd name="T15" fmla="*/ 1452338988 h 81"/>
                <a:gd name="T16" fmla="*/ 912198119 w 94"/>
                <a:gd name="T17" fmla="*/ 1452338988 h 81"/>
                <a:gd name="T18" fmla="*/ 1105693415 w 94"/>
                <a:gd name="T19" fmla="*/ 2147483647 h 81"/>
                <a:gd name="T20" fmla="*/ 1243905092 w 94"/>
                <a:gd name="T21" fmla="*/ 2147483647 h 81"/>
                <a:gd name="T22" fmla="*/ 1243905092 w 94"/>
                <a:gd name="T23" fmla="*/ 2147483647 h 81"/>
                <a:gd name="T24" fmla="*/ 1188621473 w 94"/>
                <a:gd name="T25" fmla="*/ 2147483647 h 81"/>
                <a:gd name="T26" fmla="*/ 580491146 w 94"/>
                <a:gd name="T27" fmla="*/ 2147483647 h 81"/>
                <a:gd name="T28" fmla="*/ 304067792 w 94"/>
                <a:gd name="T29" fmla="*/ 1452338988 h 81"/>
                <a:gd name="T30" fmla="*/ 110567239 w 94"/>
                <a:gd name="T31" fmla="*/ 1452338988 h 81"/>
                <a:gd name="T32" fmla="*/ 110567239 w 94"/>
                <a:gd name="T33" fmla="*/ 587114815 h 81"/>
                <a:gd name="T34" fmla="*/ 2147483647 w 94"/>
                <a:gd name="T35" fmla="*/ 710721445 h 81"/>
                <a:gd name="T36" fmla="*/ 2147483647 w 94"/>
                <a:gd name="T37" fmla="*/ 1019726901 h 81"/>
                <a:gd name="T38" fmla="*/ 2147483647 w 94"/>
                <a:gd name="T39" fmla="*/ 1328737917 h 81"/>
                <a:gd name="T40" fmla="*/ 2147483647 w 94"/>
                <a:gd name="T41" fmla="*/ 2039453803 h 81"/>
                <a:gd name="T42" fmla="*/ 2147483647 w 94"/>
                <a:gd name="T43" fmla="*/ 2039453803 h 81"/>
                <a:gd name="T44" fmla="*/ 2147483647 w 94"/>
                <a:gd name="T45" fmla="*/ 0 h 81"/>
                <a:gd name="T46" fmla="*/ 2147483647 w 94"/>
                <a:gd name="T47" fmla="*/ 0 h 81"/>
                <a:gd name="T48" fmla="*/ 2147483647 w 94"/>
                <a:gd name="T49" fmla="*/ 710721445 h 81"/>
                <a:gd name="T50" fmla="*/ 1271544273 w 94"/>
                <a:gd name="T51" fmla="*/ 1514142303 h 81"/>
                <a:gd name="T52" fmla="*/ 1022765358 w 94"/>
                <a:gd name="T53" fmla="*/ 1514142303 h 81"/>
                <a:gd name="T54" fmla="*/ 1105693415 w 94"/>
                <a:gd name="T55" fmla="*/ 1884951074 h 81"/>
                <a:gd name="T56" fmla="*/ 1188621473 w 94"/>
                <a:gd name="T57" fmla="*/ 1884951074 h 81"/>
                <a:gd name="T58" fmla="*/ 1188621473 w 94"/>
                <a:gd name="T59" fmla="*/ 1761350004 h 81"/>
                <a:gd name="T60" fmla="*/ 1271544273 w 94"/>
                <a:gd name="T61" fmla="*/ 1514142303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4" name="组合 155"/>
          <p:cNvGrpSpPr>
            <a:grpSpLocks/>
          </p:cNvGrpSpPr>
          <p:nvPr/>
        </p:nvGrpSpPr>
        <p:grpSpPr bwMode="auto">
          <a:xfrm>
            <a:off x="1415866" y="4054476"/>
            <a:ext cx="784123" cy="784225"/>
            <a:chOff x="0" y="0"/>
            <a:chExt cx="784512" cy="784512"/>
          </a:xfrm>
        </p:grpSpPr>
        <p:sp>
          <p:nvSpPr>
            <p:cNvPr id="4119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20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147" name="组合 158"/>
          <p:cNvGrpSpPr>
            <a:grpSpLocks/>
          </p:cNvGrpSpPr>
          <p:nvPr/>
        </p:nvGrpSpPr>
        <p:grpSpPr bwMode="auto">
          <a:xfrm>
            <a:off x="9990425" y="4054476"/>
            <a:ext cx="784123" cy="784225"/>
            <a:chOff x="0" y="0"/>
            <a:chExt cx="784512" cy="784512"/>
          </a:xfrm>
        </p:grpSpPr>
        <p:sp>
          <p:nvSpPr>
            <p:cNvPr id="4117" name="椭圆 15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18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1676615797 w 52"/>
                <a:gd name="T1" fmla="*/ 2147483647 h 69"/>
                <a:gd name="T2" fmla="*/ 1411889434 w 52"/>
                <a:gd name="T3" fmla="*/ 2147483647 h 69"/>
                <a:gd name="T4" fmla="*/ 1411889434 w 52"/>
                <a:gd name="T5" fmla="*/ 2147483647 h 69"/>
                <a:gd name="T6" fmla="*/ 1191281918 w 52"/>
                <a:gd name="T7" fmla="*/ 2147483647 h 69"/>
                <a:gd name="T8" fmla="*/ 661822550 w 52"/>
                <a:gd name="T9" fmla="*/ 1276224885 h 69"/>
                <a:gd name="T10" fmla="*/ 705941396 w 52"/>
                <a:gd name="T11" fmla="*/ 1012178128 h 69"/>
                <a:gd name="T12" fmla="*/ 705941396 w 52"/>
                <a:gd name="T13" fmla="*/ 1012178128 h 69"/>
                <a:gd name="T14" fmla="*/ 794185731 w 52"/>
                <a:gd name="T15" fmla="*/ 748131371 h 69"/>
                <a:gd name="T16" fmla="*/ 485333879 w 52"/>
                <a:gd name="T17" fmla="*/ 264046757 h 69"/>
                <a:gd name="T18" fmla="*/ 308851852 w 52"/>
                <a:gd name="T19" fmla="*/ 264046757 h 69"/>
                <a:gd name="T20" fmla="*/ 44118846 w 52"/>
                <a:gd name="T21" fmla="*/ 616111310 h 69"/>
                <a:gd name="T22" fmla="*/ 0 w 52"/>
                <a:gd name="T23" fmla="*/ 924166965 h 69"/>
                <a:gd name="T24" fmla="*/ 485333879 w 52"/>
                <a:gd name="T25" fmla="*/ 1980353991 h 69"/>
                <a:gd name="T26" fmla="*/ 1147163071 w 52"/>
                <a:gd name="T27" fmla="*/ 2147483647 h 69"/>
                <a:gd name="T28" fmla="*/ 1411889434 w 52"/>
                <a:gd name="T29" fmla="*/ 2147483647 h 69"/>
                <a:gd name="T30" fmla="*/ 1853104467 w 52"/>
                <a:gd name="T31" fmla="*/ 2147483647 h 69"/>
                <a:gd name="T32" fmla="*/ 1941348802 w 52"/>
                <a:gd name="T33" fmla="*/ 2147483647 h 69"/>
                <a:gd name="T34" fmla="*/ 1676615797 w 52"/>
                <a:gd name="T35" fmla="*/ 2147483647 h 69"/>
                <a:gd name="T36" fmla="*/ 2147483647 w 52"/>
                <a:gd name="T37" fmla="*/ 2147483647 h 69"/>
                <a:gd name="T38" fmla="*/ 1941348802 w 52"/>
                <a:gd name="T39" fmla="*/ 2147483647 h 69"/>
                <a:gd name="T40" fmla="*/ 1853104467 w 52"/>
                <a:gd name="T41" fmla="*/ 2112374053 h 69"/>
                <a:gd name="T42" fmla="*/ 1764860132 w 52"/>
                <a:gd name="T43" fmla="*/ 2112374053 h 69"/>
                <a:gd name="T44" fmla="*/ 1720741286 w 52"/>
                <a:gd name="T45" fmla="*/ 2147483647 h 69"/>
                <a:gd name="T46" fmla="*/ 2073711984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882430066 w 52"/>
                <a:gd name="T55" fmla="*/ 748131371 h 69"/>
                <a:gd name="T56" fmla="*/ 1014793248 w 52"/>
                <a:gd name="T57" fmla="*/ 792140270 h 69"/>
                <a:gd name="T58" fmla="*/ 1058918736 w 52"/>
                <a:gd name="T59" fmla="*/ 748131371 h 69"/>
                <a:gd name="T60" fmla="*/ 1103037583 w 52"/>
                <a:gd name="T61" fmla="*/ 616111310 h 69"/>
                <a:gd name="T62" fmla="*/ 750066885 w 52"/>
                <a:gd name="T63" fmla="*/ 44008898 h 69"/>
                <a:gd name="T64" fmla="*/ 661822550 w 52"/>
                <a:gd name="T65" fmla="*/ 0 h 69"/>
                <a:gd name="T66" fmla="*/ 573578215 w 52"/>
                <a:gd name="T67" fmla="*/ 44008898 h 69"/>
                <a:gd name="T68" fmla="*/ 573578215 w 52"/>
                <a:gd name="T69" fmla="*/ 176028960 h 69"/>
                <a:gd name="T70" fmla="*/ 882430066 w 52"/>
                <a:gd name="T71" fmla="*/ 748131371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7171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3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5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20" dur="350" tmFilter="0, 0; .2, .5; .8, .5; 1, 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5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35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32" dur="350" tmFilter="0, 0; .2, .5; .8, .5; 1, 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5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35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44" dur="350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56" dur="350" tmFilter="0, 0; .2, .5; .8, .5; 1, 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75" autoRev="1" fill="hold"/>
                                        <p:tgtEl>
                                          <p:spTgt spid="5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35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>
                                      <p:cBhvr>
                                        <p:cTn id="68" dur="350" tmFilter="0, 0; .2, .5; .8, .5; 1, 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75" autoRev="1" fill="hold"/>
                                        <p:tgtEl>
                                          <p:spTgt spid="5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35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nimBg="1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29" grpId="0" bldLvl="0" autoUpdateAnimBg="0"/>
      <p:bldP spid="5130" grpId="0" bldLvl="0" animBg="1" autoUpdateAnimBg="0"/>
      <p:bldP spid="5131" grpId="0" bldLvl="0" animBg="1" autoUpdateAnimBg="0"/>
      <p:bldP spid="5132" grpId="0" bldLvl="0" animBg="1" autoUpdateAnimBg="0"/>
      <p:bldP spid="5133" grpId="0" bldLvl="0" animBg="1" autoUpdateAnimBg="0"/>
      <p:bldP spid="5134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DA8D-D752-4175-8C85-DB57B562B7FC}" type="slidenum">
              <a:rPr lang="zh-CN" altLang="en-US"/>
              <a:pPr>
                <a:defRPr/>
              </a:pPr>
              <a:t>30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74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2772" name="矩形 42"/>
          <p:cNvSpPr>
            <a:spLocks noChangeArrowheads="1"/>
          </p:cNvSpPr>
          <p:nvPr/>
        </p:nvSpPr>
        <p:spPr bwMode="auto">
          <a:xfrm>
            <a:off x="9784077" y="3838575"/>
            <a:ext cx="923805" cy="2260600"/>
          </a:xfrm>
          <a:prstGeom prst="rect">
            <a:avLst/>
          </a:prstGeom>
          <a:solidFill>
            <a:srgbClr val="F2F2F2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4995213" y="3838575"/>
            <a:ext cx="4666642" cy="2260600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4" name="矩形 46"/>
          <p:cNvSpPr>
            <a:spLocks noChangeAspect="1" noChangeArrowheads="1"/>
          </p:cNvSpPr>
          <p:nvPr/>
        </p:nvSpPr>
        <p:spPr bwMode="auto">
          <a:xfrm>
            <a:off x="1485707" y="3838575"/>
            <a:ext cx="3388872" cy="2260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5" name="矩形 47"/>
          <p:cNvSpPr>
            <a:spLocks noChangeAspect="1" noChangeArrowheads="1"/>
          </p:cNvSpPr>
          <p:nvPr/>
        </p:nvSpPr>
        <p:spPr bwMode="auto">
          <a:xfrm>
            <a:off x="3839664" y="1485901"/>
            <a:ext cx="3385696" cy="2259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485706" y="1484313"/>
            <a:ext cx="2260306" cy="2260600"/>
          </a:xfrm>
          <a:prstGeom prst="rect">
            <a:avLst/>
          </a:prstGeom>
          <a:solidFill>
            <a:srgbClr val="A5A5A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8607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7" name="矩形 59"/>
          <p:cNvSpPr>
            <a:spLocks noChangeAspect="1" noChangeArrowheads="1"/>
          </p:cNvSpPr>
          <p:nvPr/>
        </p:nvSpPr>
        <p:spPr bwMode="auto">
          <a:xfrm>
            <a:off x="7319010" y="1484313"/>
            <a:ext cx="3388871" cy="2260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485706" y="1612901"/>
            <a:ext cx="21523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801579" y="2062164"/>
            <a:ext cx="184126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algn="r">
              <a:lnSpc>
                <a:spcPts val="2125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文字描述，总结概括，内容大纲。</a:t>
            </a:r>
            <a:r>
              <a:rPr 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5125371" y="3979863"/>
            <a:ext cx="309839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5125371" y="4381500"/>
            <a:ext cx="428093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  <a:endParaRPr lang="zh-CN" altLang="en-US"/>
          </a:p>
        </p:txBody>
      </p:sp>
      <p:sp>
        <p:nvSpPr>
          <p:cNvPr id="32782" name="矩形 3"/>
          <p:cNvSpPr>
            <a:spLocks noChangeArrowheads="1"/>
          </p:cNvSpPr>
          <p:nvPr/>
        </p:nvSpPr>
        <p:spPr bwMode="auto">
          <a:xfrm>
            <a:off x="4809499" y="563563"/>
            <a:ext cx="182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主要产品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2783" name="文本框 37"/>
          <p:cNvSpPr>
            <a:spLocks noChangeArrowheads="1"/>
          </p:cNvSpPr>
          <p:nvPr/>
        </p:nvSpPr>
        <p:spPr bwMode="auto">
          <a:xfrm>
            <a:off x="671901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Our Products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2784" name="组合 18"/>
          <p:cNvGrpSpPr>
            <a:grpSpLocks/>
          </p:cNvGrpSpPr>
          <p:nvPr/>
        </p:nvGrpSpPr>
        <p:grpSpPr bwMode="auto">
          <a:xfrm>
            <a:off x="4265058" y="619125"/>
            <a:ext cx="263491" cy="393700"/>
            <a:chOff x="0" y="0"/>
            <a:chExt cx="213756" cy="427512"/>
          </a:xfrm>
        </p:grpSpPr>
        <p:sp>
          <p:nvSpPr>
            <p:cNvPr id="31764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11084070" y="3487738"/>
            <a:ext cx="512695" cy="512762"/>
          </a:xfrm>
          <a:prstGeom prst="chevron">
            <a:avLst>
              <a:gd name="adj" fmla="val 5000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650791" y="3487738"/>
            <a:ext cx="512696" cy="512762"/>
          </a:xfrm>
          <a:prstGeom prst="chevron">
            <a:avLst>
              <a:gd name="adj" fmla="val 5000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6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 autoUpdateAnimBg="0"/>
      <p:bldP spid="32773" grpId="0" bldLvl="0" animBg="1" autoUpdateAnimBg="0"/>
      <p:bldP spid="32774" grpId="0" bldLvl="0" animBg="1" autoUpdateAnimBg="0"/>
      <p:bldP spid="32775" grpId="0" bldLvl="0" animBg="1" autoUpdateAnimBg="0"/>
      <p:bldP spid="32776" grpId="0" bldLvl="0" animBg="1" autoUpdateAnimBg="0"/>
      <p:bldP spid="32777" grpId="0" bldLvl="0" animBg="1" autoUpdateAnimBg="0"/>
      <p:bldP spid="32778" grpId="0" bldLvl="0" autoUpdateAnimBg="0"/>
      <p:bldP spid="32779" grpId="0" bldLvl="0" autoUpdateAnimBg="0"/>
      <p:bldP spid="32780" grpId="0" bldLvl="0" autoUpdateAnimBg="0"/>
      <p:bldP spid="32781" grpId="0" bldLvl="0" autoUpdateAnimBg="0"/>
      <p:bldP spid="32782" grpId="0" bldLvl="0" autoUpdateAnimBg="0"/>
      <p:bldP spid="32783" grpId="0" bldLvl="0" autoUpdateAnimBg="0"/>
      <p:bldP spid="32787" grpId="0" bldLvl="0" animBg="1" autoUpdateAnimBg="0"/>
      <p:bldP spid="32787" grpId="1" bldLvl="0" animBg="1" autoUpdateAnimBg="0"/>
      <p:bldP spid="32788" grpId="0" bldLvl="0" animBg="1" autoUpdateAnimBg="0"/>
      <p:bldP spid="32788" grpId="1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26955-CE82-458E-B865-6509100832E6}" type="slidenum">
              <a:rPr lang="zh-CN" altLang="en-US"/>
              <a:pPr>
                <a:defRPr/>
              </a:pPr>
              <a:t>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77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4842833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产品展示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3797" name="文本框 37"/>
          <p:cNvSpPr>
            <a:spLocks noChangeArrowheads="1"/>
          </p:cNvSpPr>
          <p:nvPr/>
        </p:nvSpPr>
        <p:spPr bwMode="auto">
          <a:xfrm>
            <a:off x="6750759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Our Products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3798" name="组合 18"/>
          <p:cNvGrpSpPr>
            <a:grpSpLocks/>
          </p:cNvGrpSpPr>
          <p:nvPr/>
        </p:nvGrpSpPr>
        <p:grpSpPr bwMode="auto">
          <a:xfrm>
            <a:off x="4296804" y="619125"/>
            <a:ext cx="263491" cy="393700"/>
            <a:chOff x="0" y="0"/>
            <a:chExt cx="213756" cy="427512"/>
          </a:xfrm>
        </p:grpSpPr>
        <p:sp>
          <p:nvSpPr>
            <p:cNvPr id="32794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5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0" y="4381500"/>
            <a:ext cx="1220311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-11112" y="4381501"/>
            <a:ext cx="12223747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33803" name="组合 3"/>
          <p:cNvGrpSpPr>
            <a:grpSpLocks/>
          </p:cNvGrpSpPr>
          <p:nvPr/>
        </p:nvGrpSpPr>
        <p:grpSpPr bwMode="auto">
          <a:xfrm>
            <a:off x="4326962" y="2146300"/>
            <a:ext cx="3536490" cy="2133600"/>
            <a:chOff x="0" y="0"/>
            <a:chExt cx="3536515" cy="2133600"/>
          </a:xfrm>
        </p:grpSpPr>
        <p:pic>
          <p:nvPicPr>
            <p:cNvPr id="327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3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3806" name="组合 2"/>
          <p:cNvGrpSpPr>
            <a:grpSpLocks/>
          </p:cNvGrpSpPr>
          <p:nvPr/>
        </p:nvGrpSpPr>
        <p:grpSpPr bwMode="auto">
          <a:xfrm>
            <a:off x="873011" y="2146300"/>
            <a:ext cx="3536490" cy="2133600"/>
            <a:chOff x="0" y="0"/>
            <a:chExt cx="3536515" cy="2133600"/>
          </a:xfrm>
        </p:grpSpPr>
        <p:pic>
          <p:nvPicPr>
            <p:cNvPr id="3279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3809" name="组合 4"/>
          <p:cNvGrpSpPr>
            <a:grpSpLocks/>
          </p:cNvGrpSpPr>
          <p:nvPr/>
        </p:nvGrpSpPr>
        <p:grpSpPr bwMode="auto">
          <a:xfrm>
            <a:off x="7780912" y="2146300"/>
            <a:ext cx="3534903" cy="2133600"/>
            <a:chOff x="0" y="0"/>
            <a:chExt cx="3536515" cy="2133600"/>
          </a:xfrm>
        </p:grpSpPr>
        <p:pic>
          <p:nvPicPr>
            <p:cNvPr id="3278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33812" name="矩形 37"/>
          <p:cNvSpPr>
            <a:spLocks noChangeArrowheads="1"/>
          </p:cNvSpPr>
          <p:nvPr/>
        </p:nvSpPr>
        <p:spPr bwMode="auto">
          <a:xfrm>
            <a:off x="1315867" y="1457326"/>
            <a:ext cx="95920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3813" name="矩形 38"/>
          <p:cNvSpPr>
            <a:spLocks noChangeArrowheads="1"/>
          </p:cNvSpPr>
          <p:nvPr/>
        </p:nvSpPr>
        <p:spPr bwMode="auto">
          <a:xfrm>
            <a:off x="1703166" y="4491038"/>
            <a:ext cx="187776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3814" name="矩形 47"/>
          <p:cNvSpPr>
            <a:spLocks noChangeArrowheads="1"/>
          </p:cNvSpPr>
          <p:nvPr/>
        </p:nvSpPr>
        <p:spPr bwMode="auto">
          <a:xfrm>
            <a:off x="1477771" y="5129213"/>
            <a:ext cx="232855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33815" name="矩形 51"/>
          <p:cNvSpPr>
            <a:spLocks noChangeArrowheads="1"/>
          </p:cNvSpPr>
          <p:nvPr/>
        </p:nvSpPr>
        <p:spPr bwMode="auto">
          <a:xfrm>
            <a:off x="5157116" y="4491038"/>
            <a:ext cx="187776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3816" name="矩形 47"/>
          <p:cNvSpPr>
            <a:spLocks noChangeArrowheads="1"/>
          </p:cNvSpPr>
          <p:nvPr/>
        </p:nvSpPr>
        <p:spPr bwMode="auto">
          <a:xfrm>
            <a:off x="4930134" y="5129213"/>
            <a:ext cx="232856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33817" name="矩形 53"/>
          <p:cNvSpPr>
            <a:spLocks noChangeArrowheads="1"/>
          </p:cNvSpPr>
          <p:nvPr/>
        </p:nvSpPr>
        <p:spPr bwMode="auto">
          <a:xfrm>
            <a:off x="8609479" y="4491038"/>
            <a:ext cx="18777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3818" name="矩形 47"/>
          <p:cNvSpPr>
            <a:spLocks noChangeArrowheads="1"/>
          </p:cNvSpPr>
          <p:nvPr/>
        </p:nvSpPr>
        <p:spPr bwMode="auto">
          <a:xfrm>
            <a:off x="8384084" y="5129213"/>
            <a:ext cx="232856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26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75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  <p:bldP spid="33797" grpId="0" bldLvl="0" autoUpdateAnimBg="0"/>
      <p:bldP spid="33802" grpId="0" bldLvl="0" animBg="1" autoUpdateAnimBg="0"/>
      <p:bldP spid="33812" grpId="0" bldLvl="0" autoUpdateAnimBg="0"/>
      <p:bldP spid="33813" grpId="0" bldLvl="0" autoUpdateAnimBg="0"/>
      <p:bldP spid="33814" grpId="0" bldLvl="0" autoUpdateAnimBg="0"/>
      <p:bldP spid="33815" grpId="0" bldLvl="0" autoUpdateAnimBg="0"/>
      <p:bldP spid="33816" grpId="0" bldLvl="0" autoUpdateAnimBg="0"/>
      <p:bldP spid="33817" grpId="0" bldLvl="0" autoUpdateAnimBg="0"/>
      <p:bldP spid="33818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04FCD-E42A-4FF7-B70A-85463670A498}" type="slidenum">
              <a:rPr lang="zh-CN" altLang="en-US"/>
              <a:pPr>
                <a:defRPr/>
              </a:pPr>
              <a:t>32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79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4820" name="直接连接符 16"/>
          <p:cNvSpPr>
            <a:spLocks noChangeShapeType="1"/>
          </p:cNvSpPr>
          <p:nvPr/>
        </p:nvSpPr>
        <p:spPr bwMode="auto">
          <a:xfrm flipH="1">
            <a:off x="8003134" y="4500563"/>
            <a:ext cx="612695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1" name="组合 19"/>
          <p:cNvGrpSpPr>
            <a:grpSpLocks/>
          </p:cNvGrpSpPr>
          <p:nvPr/>
        </p:nvGrpSpPr>
        <p:grpSpPr bwMode="auto">
          <a:xfrm flipH="1" flipV="1">
            <a:off x="6436475" y="5705476"/>
            <a:ext cx="1028566" cy="193675"/>
            <a:chOff x="0" y="0"/>
            <a:chExt cx="1505426" cy="262890"/>
          </a:xfrm>
        </p:grpSpPr>
        <p:sp>
          <p:nvSpPr>
            <p:cNvPr id="33851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2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3568236" y="4500564"/>
            <a:ext cx="625394" cy="1587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3568236" y="3146425"/>
            <a:ext cx="611108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6" name="组合 13"/>
          <p:cNvGrpSpPr>
            <a:grpSpLocks/>
          </p:cNvGrpSpPr>
          <p:nvPr/>
        </p:nvGrpSpPr>
        <p:grpSpPr bwMode="auto">
          <a:xfrm>
            <a:off x="4549183" y="1611314"/>
            <a:ext cx="1215867" cy="261937"/>
            <a:chOff x="0" y="0"/>
            <a:chExt cx="1505426" cy="262890"/>
          </a:xfrm>
        </p:grpSpPr>
        <p:sp>
          <p:nvSpPr>
            <p:cNvPr id="33849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0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组合 11"/>
          <p:cNvGrpSpPr>
            <a:grpSpLocks/>
          </p:cNvGrpSpPr>
          <p:nvPr/>
        </p:nvGrpSpPr>
        <p:grpSpPr bwMode="auto">
          <a:xfrm>
            <a:off x="6815838" y="2619376"/>
            <a:ext cx="1203168" cy="1050925"/>
            <a:chOff x="0" y="0"/>
            <a:chExt cx="1203960" cy="1051560"/>
          </a:xfrm>
        </p:grpSpPr>
        <p:sp>
          <p:nvSpPr>
            <p:cNvPr id="33847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3848" name="文本框 43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02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4832" name="组合 10"/>
          <p:cNvGrpSpPr>
            <a:grpSpLocks/>
          </p:cNvGrpSpPr>
          <p:nvPr/>
        </p:nvGrpSpPr>
        <p:grpSpPr bwMode="auto">
          <a:xfrm>
            <a:off x="5498385" y="1860551"/>
            <a:ext cx="1204756" cy="1050925"/>
            <a:chOff x="0" y="0"/>
            <a:chExt cx="1203960" cy="1051560"/>
          </a:xfrm>
        </p:grpSpPr>
        <p:sp>
          <p:nvSpPr>
            <p:cNvPr id="33845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3846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01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4835" name="组合 18"/>
          <p:cNvGrpSpPr>
            <a:grpSpLocks/>
          </p:cNvGrpSpPr>
          <p:nvPr/>
        </p:nvGrpSpPr>
        <p:grpSpPr bwMode="auto">
          <a:xfrm>
            <a:off x="6799965" y="3975101"/>
            <a:ext cx="1203168" cy="1050925"/>
            <a:chOff x="0" y="0"/>
            <a:chExt cx="1203960" cy="1051560"/>
          </a:xfrm>
        </p:grpSpPr>
        <p:sp>
          <p:nvSpPr>
            <p:cNvPr id="33843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3844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03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4838" name="组合 41"/>
          <p:cNvGrpSpPr>
            <a:grpSpLocks/>
          </p:cNvGrpSpPr>
          <p:nvPr/>
        </p:nvGrpSpPr>
        <p:grpSpPr bwMode="auto">
          <a:xfrm>
            <a:off x="4193630" y="3976689"/>
            <a:ext cx="1203168" cy="1050925"/>
            <a:chOff x="0" y="0"/>
            <a:chExt cx="1203960" cy="1051560"/>
          </a:xfrm>
        </p:grpSpPr>
        <p:sp>
          <p:nvSpPr>
            <p:cNvPr id="33841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3842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05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4841" name="组合 22"/>
          <p:cNvGrpSpPr>
            <a:grpSpLocks/>
          </p:cNvGrpSpPr>
          <p:nvPr/>
        </p:nvGrpSpPr>
        <p:grpSpPr bwMode="auto">
          <a:xfrm>
            <a:off x="4179344" y="2619376"/>
            <a:ext cx="1204755" cy="1050925"/>
            <a:chOff x="0" y="0"/>
            <a:chExt cx="1203960" cy="1051560"/>
          </a:xfrm>
        </p:grpSpPr>
        <p:sp>
          <p:nvSpPr>
            <p:cNvPr id="33839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3840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06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4844" name="组合 66"/>
          <p:cNvGrpSpPr>
            <a:grpSpLocks/>
          </p:cNvGrpSpPr>
          <p:nvPr/>
        </p:nvGrpSpPr>
        <p:grpSpPr bwMode="auto">
          <a:xfrm>
            <a:off x="5498385" y="4679951"/>
            <a:ext cx="1204756" cy="1052513"/>
            <a:chOff x="0" y="0"/>
            <a:chExt cx="1203960" cy="1051560"/>
          </a:xfrm>
        </p:grpSpPr>
        <p:sp>
          <p:nvSpPr>
            <p:cNvPr id="33837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3838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04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4847" name="组合 2"/>
          <p:cNvGrpSpPr>
            <a:grpSpLocks/>
          </p:cNvGrpSpPr>
          <p:nvPr/>
        </p:nvGrpSpPr>
        <p:grpSpPr bwMode="auto">
          <a:xfrm>
            <a:off x="5157117" y="3006726"/>
            <a:ext cx="1887291" cy="1592263"/>
            <a:chOff x="0" y="0"/>
            <a:chExt cx="1887055" cy="1592580"/>
          </a:xfrm>
        </p:grpSpPr>
        <p:sp>
          <p:nvSpPr>
            <p:cNvPr id="33829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grpSp>
          <p:nvGrpSpPr>
            <p:cNvPr id="33830" name="组合 49"/>
            <p:cNvGrpSpPr>
              <a:grpSpLocks/>
            </p:cNvGrpSpPr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33831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423474012 w 30"/>
                  <a:gd name="T1" fmla="*/ 267510780 h 22"/>
                  <a:gd name="T2" fmla="*/ 423474012 w 30"/>
                  <a:gd name="T3" fmla="*/ 0 h 22"/>
                  <a:gd name="T4" fmla="*/ 14115425 w 30"/>
                  <a:gd name="T5" fmla="*/ 309750114 h 22"/>
                  <a:gd name="T6" fmla="*/ 381127738 w 30"/>
                  <a:gd name="T7" fmla="*/ 309750114 h 22"/>
                  <a:gd name="T8" fmla="*/ 423474012 w 30"/>
                  <a:gd name="T9" fmla="*/ 26751078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33832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412242198 w 32"/>
                  <a:gd name="T1" fmla="*/ 754905672 h 53"/>
                  <a:gd name="T2" fmla="*/ 454888203 w 32"/>
                  <a:gd name="T3" fmla="*/ 712175803 h 53"/>
                  <a:gd name="T4" fmla="*/ 454888203 w 32"/>
                  <a:gd name="T5" fmla="*/ 0 h 53"/>
                  <a:gd name="T6" fmla="*/ 0 w 32"/>
                  <a:gd name="T7" fmla="*/ 327599435 h 53"/>
                  <a:gd name="T8" fmla="*/ 0 w 32"/>
                  <a:gd name="T9" fmla="*/ 341842725 h 53"/>
                  <a:gd name="T10" fmla="*/ 0 w 32"/>
                  <a:gd name="T11" fmla="*/ 712175803 h 53"/>
                  <a:gd name="T12" fmla="*/ 28431927 w 32"/>
                  <a:gd name="T13" fmla="*/ 754905672 h 53"/>
                  <a:gd name="T14" fmla="*/ 412242198 w 32"/>
                  <a:gd name="T15" fmla="*/ 75490567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33833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412242198 w 32"/>
                  <a:gd name="T1" fmla="*/ 1105803094 h 78"/>
                  <a:gd name="T2" fmla="*/ 454888203 w 32"/>
                  <a:gd name="T3" fmla="*/ 1063271047 h 78"/>
                  <a:gd name="T4" fmla="*/ 454888203 w 32"/>
                  <a:gd name="T5" fmla="*/ 127592375 h 78"/>
                  <a:gd name="T6" fmla="*/ 326950189 w 32"/>
                  <a:gd name="T7" fmla="*/ 0 h 78"/>
                  <a:gd name="T8" fmla="*/ 142152092 w 32"/>
                  <a:gd name="T9" fmla="*/ 141768469 h 78"/>
                  <a:gd name="T10" fmla="*/ 0 w 32"/>
                  <a:gd name="T11" fmla="*/ 241008656 h 78"/>
                  <a:gd name="T12" fmla="*/ 0 w 32"/>
                  <a:gd name="T13" fmla="*/ 1063271047 h 78"/>
                  <a:gd name="T14" fmla="*/ 42646005 w 32"/>
                  <a:gd name="T15" fmla="*/ 1105803094 h 78"/>
                  <a:gd name="T16" fmla="*/ 412242198 w 32"/>
                  <a:gd name="T17" fmla="*/ 1105803094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33834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426456277 w 32"/>
                  <a:gd name="T1" fmla="*/ 950930188 h 67"/>
                  <a:gd name="T2" fmla="*/ 454888203 w 32"/>
                  <a:gd name="T3" fmla="*/ 908351505 h 67"/>
                  <a:gd name="T4" fmla="*/ 454888203 w 32"/>
                  <a:gd name="T5" fmla="*/ 0 h 67"/>
                  <a:gd name="T6" fmla="*/ 284304184 w 32"/>
                  <a:gd name="T7" fmla="*/ 141931453 h 67"/>
                  <a:gd name="T8" fmla="*/ 227444102 w 32"/>
                  <a:gd name="T9" fmla="*/ 184510136 h 67"/>
                  <a:gd name="T10" fmla="*/ 71077931 w 32"/>
                  <a:gd name="T11" fmla="*/ 170314730 h 67"/>
                  <a:gd name="T12" fmla="*/ 56860083 w 32"/>
                  <a:gd name="T13" fmla="*/ 156123092 h 67"/>
                  <a:gd name="T14" fmla="*/ 0 w 32"/>
                  <a:gd name="T15" fmla="*/ 99352771 h 67"/>
                  <a:gd name="T16" fmla="*/ 0 w 32"/>
                  <a:gd name="T17" fmla="*/ 908351505 h 67"/>
                  <a:gd name="T18" fmla="*/ 42646005 w 32"/>
                  <a:gd name="T19" fmla="*/ 950930188 h 67"/>
                  <a:gd name="T20" fmla="*/ 426456277 w 32"/>
                  <a:gd name="T21" fmla="*/ 950930188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33835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412242198 w 32"/>
                  <a:gd name="T1" fmla="*/ 1405818202 h 99"/>
                  <a:gd name="T2" fmla="*/ 454888203 w 32"/>
                  <a:gd name="T3" fmla="*/ 1363217422 h 99"/>
                  <a:gd name="T4" fmla="*/ 454888203 w 32"/>
                  <a:gd name="T5" fmla="*/ 0 h 99"/>
                  <a:gd name="T6" fmla="*/ 184798097 w 32"/>
                  <a:gd name="T7" fmla="*/ 213003900 h 99"/>
                  <a:gd name="T8" fmla="*/ 0 w 32"/>
                  <a:gd name="T9" fmla="*/ 355005243 h 99"/>
                  <a:gd name="T10" fmla="*/ 0 w 32"/>
                  <a:gd name="T11" fmla="*/ 1363217422 h 99"/>
                  <a:gd name="T12" fmla="*/ 42646005 w 32"/>
                  <a:gd name="T13" fmla="*/ 1405818202 h 99"/>
                  <a:gd name="T14" fmla="*/ 412242198 w 32"/>
                  <a:gd name="T15" fmla="*/ 1405818202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33836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147483647 w 248"/>
                  <a:gd name="T1" fmla="*/ 113056938 h 144"/>
                  <a:gd name="T2" fmla="*/ 2147483647 w 248"/>
                  <a:gd name="T3" fmla="*/ 28266114 h 144"/>
                  <a:gd name="T4" fmla="*/ 2147483647 w 248"/>
                  <a:gd name="T5" fmla="*/ 0 h 144"/>
                  <a:gd name="T6" fmla="*/ 2147483647 w 248"/>
                  <a:gd name="T7" fmla="*/ 0 h 144"/>
                  <a:gd name="T8" fmla="*/ 2147483647 w 248"/>
                  <a:gd name="T9" fmla="*/ 0 h 144"/>
                  <a:gd name="T10" fmla="*/ 2147483647 w 248"/>
                  <a:gd name="T11" fmla="*/ 14131177 h 144"/>
                  <a:gd name="T12" fmla="*/ 2147483647 w 248"/>
                  <a:gd name="T13" fmla="*/ 14131177 h 144"/>
                  <a:gd name="T14" fmla="*/ 2147483647 w 248"/>
                  <a:gd name="T15" fmla="*/ 113056938 h 144"/>
                  <a:gd name="T16" fmla="*/ 2147483647 w 248"/>
                  <a:gd name="T17" fmla="*/ 226117634 h 144"/>
                  <a:gd name="T18" fmla="*/ 2147483647 w 248"/>
                  <a:gd name="T19" fmla="*/ 240248812 h 144"/>
                  <a:gd name="T20" fmla="*/ 2147483647 w 248"/>
                  <a:gd name="T21" fmla="*/ 240248812 h 144"/>
                  <a:gd name="T22" fmla="*/ 2147483647 w 248"/>
                  <a:gd name="T23" fmla="*/ 240248812 h 144"/>
                  <a:gd name="T24" fmla="*/ 2147483647 w 248"/>
                  <a:gd name="T25" fmla="*/ 339174572 h 144"/>
                  <a:gd name="T26" fmla="*/ 2147483647 w 248"/>
                  <a:gd name="T27" fmla="*/ 551157270 h 144"/>
                  <a:gd name="T28" fmla="*/ 2147483647 w 248"/>
                  <a:gd name="T29" fmla="*/ 664217967 h 144"/>
                  <a:gd name="T30" fmla="*/ 2147483647 w 248"/>
                  <a:gd name="T31" fmla="*/ 805541018 h 144"/>
                  <a:gd name="T32" fmla="*/ 2147483647 w 248"/>
                  <a:gd name="T33" fmla="*/ 890331842 h 144"/>
                  <a:gd name="T34" fmla="*/ 2132290064 w 248"/>
                  <a:gd name="T35" fmla="*/ 777274904 h 144"/>
                  <a:gd name="T36" fmla="*/ 2075429950 w 248"/>
                  <a:gd name="T37" fmla="*/ 734877613 h 144"/>
                  <a:gd name="T38" fmla="*/ 1933277782 w 248"/>
                  <a:gd name="T39" fmla="*/ 593554561 h 144"/>
                  <a:gd name="T40" fmla="*/ 1904845840 w 248"/>
                  <a:gd name="T41" fmla="*/ 565292207 h 144"/>
                  <a:gd name="T42" fmla="*/ 1748479587 w 248"/>
                  <a:gd name="T43" fmla="*/ 551157270 h 144"/>
                  <a:gd name="T44" fmla="*/ 1620541504 w 248"/>
                  <a:gd name="T45" fmla="*/ 650083030 h 144"/>
                  <a:gd name="T46" fmla="*/ 1478389336 w 248"/>
                  <a:gd name="T47" fmla="*/ 763143727 h 144"/>
                  <a:gd name="T48" fmla="*/ 1378883195 w 248"/>
                  <a:gd name="T49" fmla="*/ 819672196 h 144"/>
                  <a:gd name="T50" fmla="*/ 1336237168 w 248"/>
                  <a:gd name="T51" fmla="*/ 862069487 h 144"/>
                  <a:gd name="T52" fmla="*/ 881348721 w 248"/>
                  <a:gd name="T53" fmla="*/ 1201244059 h 144"/>
                  <a:gd name="T54" fmla="*/ 867130865 w 248"/>
                  <a:gd name="T55" fmla="*/ 1215375237 h 144"/>
                  <a:gd name="T56" fmla="*/ 724978697 w 248"/>
                  <a:gd name="T57" fmla="*/ 1314300997 h 144"/>
                  <a:gd name="T58" fmla="*/ 127938082 w 248"/>
                  <a:gd name="T59" fmla="*/ 1752401329 h 144"/>
                  <a:gd name="T60" fmla="*/ 56860113 w 248"/>
                  <a:gd name="T61" fmla="*/ 1808929798 h 144"/>
                  <a:gd name="T62" fmla="*/ 42646027 w 248"/>
                  <a:gd name="T63" fmla="*/ 1978518963 h 144"/>
                  <a:gd name="T64" fmla="*/ 156366254 w 248"/>
                  <a:gd name="T65" fmla="*/ 2020916255 h 144"/>
                  <a:gd name="T66" fmla="*/ 213230137 w 248"/>
                  <a:gd name="T67" fmla="*/ 2006781318 h 144"/>
                  <a:gd name="T68" fmla="*/ 724978697 w 248"/>
                  <a:gd name="T69" fmla="*/ 1611078277 h 144"/>
                  <a:gd name="T70" fmla="*/ 867130865 w 248"/>
                  <a:gd name="T71" fmla="*/ 1512152517 h 144"/>
                  <a:gd name="T72" fmla="*/ 881348721 w 248"/>
                  <a:gd name="T73" fmla="*/ 1512152517 h 144"/>
                  <a:gd name="T74" fmla="*/ 1336237168 w 248"/>
                  <a:gd name="T75" fmla="*/ 1158846768 h 144"/>
                  <a:gd name="T76" fmla="*/ 1393097281 w 248"/>
                  <a:gd name="T77" fmla="*/ 1130580654 h 144"/>
                  <a:gd name="T78" fmla="*/ 1478389336 w 248"/>
                  <a:gd name="T79" fmla="*/ 1059921008 h 144"/>
                  <a:gd name="T80" fmla="*/ 1620541504 w 248"/>
                  <a:gd name="T81" fmla="*/ 946864070 h 144"/>
                  <a:gd name="T82" fmla="*/ 1805339700 w 248"/>
                  <a:gd name="T83" fmla="*/ 805541018 h 144"/>
                  <a:gd name="T84" fmla="*/ 1933277782 w 248"/>
                  <a:gd name="T85" fmla="*/ 932729133 h 144"/>
                  <a:gd name="T86" fmla="*/ 2075429950 w 248"/>
                  <a:gd name="T87" fmla="*/ 1074052185 h 144"/>
                  <a:gd name="T88" fmla="*/ 2132290064 w 248"/>
                  <a:gd name="T89" fmla="*/ 1116449476 h 144"/>
                  <a:gd name="T90" fmla="*/ 2146504149 w 248"/>
                  <a:gd name="T91" fmla="*/ 1144715590 h 144"/>
                  <a:gd name="T92" fmla="*/ 2147483647 w 248"/>
                  <a:gd name="T93" fmla="*/ 1158846768 h 144"/>
                  <a:gd name="T94" fmla="*/ 2147483647 w 248"/>
                  <a:gd name="T95" fmla="*/ 1116449476 h 144"/>
                  <a:gd name="T96" fmla="*/ 2147483647 w 248"/>
                  <a:gd name="T97" fmla="*/ 975126425 h 144"/>
                  <a:gd name="T98" fmla="*/ 2147483647 w 248"/>
                  <a:gd name="T99" fmla="*/ 862069487 h 144"/>
                  <a:gd name="T100" fmla="*/ 2147483647 w 248"/>
                  <a:gd name="T101" fmla="*/ 720746436 h 144"/>
                  <a:gd name="T102" fmla="*/ 2147483647 w 248"/>
                  <a:gd name="T103" fmla="*/ 381571863 h 144"/>
                  <a:gd name="T104" fmla="*/ 2147483647 w 248"/>
                  <a:gd name="T105" fmla="*/ 367440686 h 144"/>
                  <a:gd name="T106" fmla="*/ 2147483647 w 248"/>
                  <a:gd name="T107" fmla="*/ 650083030 h 144"/>
                  <a:gd name="T108" fmla="*/ 2147483647 w 248"/>
                  <a:gd name="T109" fmla="*/ 763143727 h 144"/>
                  <a:gd name="T110" fmla="*/ 2147483647 w 248"/>
                  <a:gd name="T111" fmla="*/ 650083030 h 144"/>
                  <a:gd name="T112" fmla="*/ 2147483647 w 248"/>
                  <a:gd name="T113" fmla="*/ 11305693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3317443" y="1377950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1292057" y="1743075"/>
            <a:ext cx="32523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2279354" y="2733675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1330152" y="3098801"/>
            <a:ext cx="2158719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2279354" y="4152900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1330152" y="4518026"/>
            <a:ext cx="2158719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8706305" y="2141538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8679320" y="2522538"/>
            <a:ext cx="22063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8696781" y="3825875"/>
            <a:ext cx="12095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8696781" y="4206876"/>
            <a:ext cx="22063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7541231" y="5372100"/>
            <a:ext cx="121110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7541232" y="5753100"/>
            <a:ext cx="29158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grpSp>
        <p:nvGrpSpPr>
          <p:cNvPr id="34868" name="组合 61"/>
          <p:cNvGrpSpPr>
            <a:grpSpLocks/>
          </p:cNvGrpSpPr>
          <p:nvPr/>
        </p:nvGrpSpPr>
        <p:grpSpPr bwMode="auto">
          <a:xfrm flipH="1">
            <a:off x="7747580" y="2370139"/>
            <a:ext cx="884122" cy="261937"/>
            <a:chOff x="0" y="0"/>
            <a:chExt cx="1505426" cy="262890"/>
          </a:xfrm>
        </p:grpSpPr>
        <p:sp>
          <p:nvSpPr>
            <p:cNvPr id="33827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4780928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其他产品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671266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More Products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4873" name="组合 71"/>
          <p:cNvGrpSpPr>
            <a:grpSpLocks/>
          </p:cNvGrpSpPr>
          <p:nvPr/>
        </p:nvGrpSpPr>
        <p:grpSpPr bwMode="auto">
          <a:xfrm>
            <a:off x="4234899" y="619125"/>
            <a:ext cx="263491" cy="393700"/>
            <a:chOff x="0" y="0"/>
            <a:chExt cx="213756" cy="427512"/>
          </a:xfrm>
        </p:grpSpPr>
        <p:sp>
          <p:nvSpPr>
            <p:cNvPr id="33825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517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35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4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4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35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4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4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  <p:bldP spid="34860" grpId="0" bldLvl="0" autoUpdateAnimBg="0"/>
      <p:bldP spid="34861" grpId="0" bldLvl="0" autoUpdateAnimBg="0"/>
      <p:bldP spid="34862" grpId="0" bldLvl="0" autoUpdateAnimBg="0"/>
      <p:bldP spid="34863" grpId="0" bldLvl="0" autoUpdateAnimBg="0"/>
      <p:bldP spid="34864" grpId="0" bldLvl="0" autoUpdateAnimBg="0"/>
      <p:bldP spid="34865" grpId="0" bldLvl="0" autoUpdateAnimBg="0"/>
      <p:bldP spid="34866" grpId="0" bldLvl="0" autoUpdateAnimBg="0"/>
      <p:bldP spid="34867" grpId="0" bldLvl="0" autoUpdateAnimBg="0"/>
      <p:bldP spid="34871" grpId="0" bldLvl="0" autoUpdateAnimBg="0"/>
      <p:bldP spid="34872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6D658-2543-433C-B967-705A961C53E5}" type="slidenum">
              <a:rPr lang="zh-CN" altLang="en-US"/>
              <a:pPr>
                <a:defRPr/>
              </a:pPr>
              <a:t>33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4819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0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5844" name="任意多边形 39"/>
          <p:cNvSpPr>
            <a:spLocks noChangeArrowheads="1"/>
          </p:cNvSpPr>
          <p:nvPr/>
        </p:nvSpPr>
        <p:spPr bwMode="auto">
          <a:xfrm>
            <a:off x="0" y="2719388"/>
            <a:ext cx="2241258" cy="1192212"/>
          </a:xfrm>
          <a:custGeom>
            <a:avLst/>
            <a:gdLst>
              <a:gd name="T0" fmla="*/ 0 w 2242058"/>
              <a:gd name="T1" fmla="*/ 0 h 1191491"/>
              <a:gd name="T2" fmla="*/ 2241042 w 2242058"/>
              <a:gd name="T3" fmla="*/ 0 h 1191491"/>
              <a:gd name="T4" fmla="*/ 2221644 w 2242058"/>
              <a:gd name="T5" fmla="*/ 40334 h 1191491"/>
              <a:gd name="T6" fmla="*/ 2109553 w 2242058"/>
              <a:gd name="T7" fmla="*/ 596468 h 1191491"/>
              <a:gd name="T8" fmla="*/ 2221644 w 2242058"/>
              <a:gd name="T9" fmla="*/ 1152600 h 1191491"/>
              <a:gd name="T10" fmla="*/ 2241041 w 2242058"/>
              <a:gd name="T11" fmla="*/ 1192933 h 1191491"/>
              <a:gd name="T12" fmla="*/ 0 w 2242058"/>
              <a:gd name="T13" fmla="*/ 1192933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9949155" y="2719388"/>
            <a:ext cx="2241258" cy="1192212"/>
          </a:xfrm>
          <a:custGeom>
            <a:avLst/>
            <a:gdLst>
              <a:gd name="T0" fmla="*/ 0 w 2242056"/>
              <a:gd name="T1" fmla="*/ 0 h 1191491"/>
              <a:gd name="T2" fmla="*/ 2241044 w 2242056"/>
              <a:gd name="T3" fmla="*/ 0 h 1191491"/>
              <a:gd name="T4" fmla="*/ 2241044 w 2242056"/>
              <a:gd name="T5" fmla="*/ 1192933 h 1191491"/>
              <a:gd name="T6" fmla="*/ 1 w 2242056"/>
              <a:gd name="T7" fmla="*/ 1192933 h 1191491"/>
              <a:gd name="T8" fmla="*/ 19399 w 2242056"/>
              <a:gd name="T9" fmla="*/ 1152600 h 1191491"/>
              <a:gd name="T10" fmla="*/ 131489 w 2242056"/>
              <a:gd name="T11" fmla="*/ 596468 h 1191491"/>
              <a:gd name="T12" fmla="*/ 19399 w 2242056"/>
              <a:gd name="T13" fmla="*/ 40334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4811087" y="563563"/>
            <a:ext cx="1831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主要服务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6715839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Our Service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5848" name="组合 42"/>
          <p:cNvGrpSpPr>
            <a:grpSpLocks/>
          </p:cNvGrpSpPr>
          <p:nvPr/>
        </p:nvGrpSpPr>
        <p:grpSpPr bwMode="auto">
          <a:xfrm>
            <a:off x="4265058" y="619125"/>
            <a:ext cx="263491" cy="393700"/>
            <a:chOff x="0" y="0"/>
            <a:chExt cx="213756" cy="427512"/>
          </a:xfrm>
        </p:grpSpPr>
        <p:sp>
          <p:nvSpPr>
            <p:cNvPr id="34855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2111101" y="1889126"/>
            <a:ext cx="2853953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4668231" y="1889126"/>
            <a:ext cx="2853953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7226948" y="1889126"/>
            <a:ext cx="2853953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35854" name="Group 24"/>
          <p:cNvGrpSpPr>
            <a:grpSpLocks/>
          </p:cNvGrpSpPr>
          <p:nvPr/>
        </p:nvGrpSpPr>
        <p:grpSpPr bwMode="auto">
          <a:xfrm>
            <a:off x="5525369" y="2744788"/>
            <a:ext cx="1139677" cy="1141412"/>
            <a:chOff x="0" y="0"/>
            <a:chExt cx="490538" cy="490538"/>
          </a:xfrm>
        </p:grpSpPr>
        <p:sp>
          <p:nvSpPr>
            <p:cNvPr id="34842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1703661468 w 128"/>
                <a:gd name="T1" fmla="*/ 0 h 128"/>
                <a:gd name="T2" fmla="*/ 411227969 w 128"/>
                <a:gd name="T3" fmla="*/ 0 h 128"/>
                <a:gd name="T4" fmla="*/ 234986864 w 128"/>
                <a:gd name="T5" fmla="*/ 176241106 h 128"/>
                <a:gd name="T6" fmla="*/ 234986864 w 128"/>
                <a:gd name="T7" fmla="*/ 293736454 h 128"/>
                <a:gd name="T8" fmla="*/ 176241106 w 128"/>
                <a:gd name="T9" fmla="*/ 293736454 h 128"/>
                <a:gd name="T10" fmla="*/ 0 w 128"/>
                <a:gd name="T11" fmla="*/ 469977560 h 128"/>
                <a:gd name="T12" fmla="*/ 0 w 128"/>
                <a:gd name="T13" fmla="*/ 1644915710 h 128"/>
                <a:gd name="T14" fmla="*/ 234986864 w 128"/>
                <a:gd name="T15" fmla="*/ 1879902574 h 128"/>
                <a:gd name="T16" fmla="*/ 1644915710 w 128"/>
                <a:gd name="T17" fmla="*/ 1879902574 h 128"/>
                <a:gd name="T18" fmla="*/ 1879902574 w 128"/>
                <a:gd name="T19" fmla="*/ 1644915710 h 128"/>
                <a:gd name="T20" fmla="*/ 1879902574 w 128"/>
                <a:gd name="T21" fmla="*/ 176241106 h 128"/>
                <a:gd name="T22" fmla="*/ 1703661468 w 128"/>
                <a:gd name="T23" fmla="*/ 0 h 128"/>
                <a:gd name="T24" fmla="*/ 1762407226 w 128"/>
                <a:gd name="T25" fmla="*/ 1644915710 h 128"/>
                <a:gd name="T26" fmla="*/ 1644915710 w 128"/>
                <a:gd name="T27" fmla="*/ 1762407226 h 128"/>
                <a:gd name="T28" fmla="*/ 234986864 w 128"/>
                <a:gd name="T29" fmla="*/ 1762407226 h 128"/>
                <a:gd name="T30" fmla="*/ 117495348 w 128"/>
                <a:gd name="T31" fmla="*/ 1644915710 h 128"/>
                <a:gd name="T32" fmla="*/ 117495348 w 128"/>
                <a:gd name="T33" fmla="*/ 469977560 h 128"/>
                <a:gd name="T34" fmla="*/ 176241106 w 128"/>
                <a:gd name="T35" fmla="*/ 411227969 h 128"/>
                <a:gd name="T36" fmla="*/ 234986864 w 128"/>
                <a:gd name="T37" fmla="*/ 411227969 h 128"/>
                <a:gd name="T38" fmla="*/ 234986864 w 128"/>
                <a:gd name="T39" fmla="*/ 1586166120 h 128"/>
                <a:gd name="T40" fmla="*/ 293736454 w 128"/>
                <a:gd name="T41" fmla="*/ 1644915710 h 128"/>
                <a:gd name="T42" fmla="*/ 352482212 w 128"/>
                <a:gd name="T43" fmla="*/ 1586166120 h 128"/>
                <a:gd name="T44" fmla="*/ 352482212 w 128"/>
                <a:gd name="T45" fmla="*/ 176241106 h 128"/>
                <a:gd name="T46" fmla="*/ 411227969 w 128"/>
                <a:gd name="T47" fmla="*/ 117495348 h 128"/>
                <a:gd name="T48" fmla="*/ 1703661468 w 128"/>
                <a:gd name="T49" fmla="*/ 117495348 h 128"/>
                <a:gd name="T50" fmla="*/ 1762407226 w 128"/>
                <a:gd name="T51" fmla="*/ 176241106 h 128"/>
                <a:gd name="T52" fmla="*/ 1762407226 w 128"/>
                <a:gd name="T53" fmla="*/ 1644915710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3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9437251 w 36"/>
                <a:gd name="T1" fmla="*/ 51036736 h 4"/>
                <a:gd name="T2" fmla="*/ 500429437 w 36"/>
                <a:gd name="T3" fmla="*/ 51036736 h 4"/>
                <a:gd name="T4" fmla="*/ 529866688 w 36"/>
                <a:gd name="T5" fmla="*/ 25518368 h 4"/>
                <a:gd name="T6" fmla="*/ 500429437 w 36"/>
                <a:gd name="T7" fmla="*/ 0 h 4"/>
                <a:gd name="T8" fmla="*/ 29437251 w 36"/>
                <a:gd name="T9" fmla="*/ 0 h 4"/>
                <a:gd name="T10" fmla="*/ 0 w 36"/>
                <a:gd name="T11" fmla="*/ 25518368 h 4"/>
                <a:gd name="T12" fmla="*/ 29437251 w 36"/>
                <a:gd name="T13" fmla="*/ 5103673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9437251 w 36"/>
                <a:gd name="T1" fmla="*/ 51036736 h 4"/>
                <a:gd name="T2" fmla="*/ 500429437 w 36"/>
                <a:gd name="T3" fmla="*/ 51036736 h 4"/>
                <a:gd name="T4" fmla="*/ 529866688 w 36"/>
                <a:gd name="T5" fmla="*/ 25518368 h 4"/>
                <a:gd name="T6" fmla="*/ 500429437 w 36"/>
                <a:gd name="T7" fmla="*/ 0 h 4"/>
                <a:gd name="T8" fmla="*/ 29437251 w 36"/>
                <a:gd name="T9" fmla="*/ 0 h 4"/>
                <a:gd name="T10" fmla="*/ 0 w 36"/>
                <a:gd name="T11" fmla="*/ 25518368 h 4"/>
                <a:gd name="T12" fmla="*/ 29437251 w 36"/>
                <a:gd name="T13" fmla="*/ 5103673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9437251 w 36"/>
                <a:gd name="T1" fmla="*/ 51036736 h 4"/>
                <a:gd name="T2" fmla="*/ 500429437 w 36"/>
                <a:gd name="T3" fmla="*/ 51036736 h 4"/>
                <a:gd name="T4" fmla="*/ 529866688 w 36"/>
                <a:gd name="T5" fmla="*/ 25518368 h 4"/>
                <a:gd name="T6" fmla="*/ 500429437 w 36"/>
                <a:gd name="T7" fmla="*/ 0 h 4"/>
                <a:gd name="T8" fmla="*/ 29437251 w 36"/>
                <a:gd name="T9" fmla="*/ 0 h 4"/>
                <a:gd name="T10" fmla="*/ 0 w 36"/>
                <a:gd name="T11" fmla="*/ 25518368 h 4"/>
                <a:gd name="T12" fmla="*/ 29437251 w 36"/>
                <a:gd name="T13" fmla="*/ 5103673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500429437 w 36"/>
                <a:gd name="T1" fmla="*/ 0 h 4"/>
                <a:gd name="T2" fmla="*/ 29437251 w 36"/>
                <a:gd name="T3" fmla="*/ 0 h 4"/>
                <a:gd name="T4" fmla="*/ 0 w 36"/>
                <a:gd name="T5" fmla="*/ 25518368 h 4"/>
                <a:gd name="T6" fmla="*/ 29437251 w 36"/>
                <a:gd name="T7" fmla="*/ 51036736 h 4"/>
                <a:gd name="T8" fmla="*/ 500429437 w 36"/>
                <a:gd name="T9" fmla="*/ 51036736 h 4"/>
                <a:gd name="T10" fmla="*/ 529866688 w 36"/>
                <a:gd name="T11" fmla="*/ 25518368 h 4"/>
                <a:gd name="T12" fmla="*/ 500429437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7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500429437 w 36"/>
                <a:gd name="T1" fmla="*/ 0 h 4"/>
                <a:gd name="T2" fmla="*/ 29437251 w 36"/>
                <a:gd name="T3" fmla="*/ 0 h 4"/>
                <a:gd name="T4" fmla="*/ 0 w 36"/>
                <a:gd name="T5" fmla="*/ 25518368 h 4"/>
                <a:gd name="T6" fmla="*/ 29437251 w 36"/>
                <a:gd name="T7" fmla="*/ 51036736 h 4"/>
                <a:gd name="T8" fmla="*/ 500429437 w 36"/>
                <a:gd name="T9" fmla="*/ 51036736 h 4"/>
                <a:gd name="T10" fmla="*/ 529866688 w 36"/>
                <a:gd name="T11" fmla="*/ 25518368 h 4"/>
                <a:gd name="T12" fmla="*/ 500429437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8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500429437 w 36"/>
                <a:gd name="T1" fmla="*/ 0 h 4"/>
                <a:gd name="T2" fmla="*/ 29437251 w 36"/>
                <a:gd name="T3" fmla="*/ 0 h 4"/>
                <a:gd name="T4" fmla="*/ 0 w 36"/>
                <a:gd name="T5" fmla="*/ 25518368 h 4"/>
                <a:gd name="T6" fmla="*/ 29437251 w 36"/>
                <a:gd name="T7" fmla="*/ 51036736 h 4"/>
                <a:gd name="T8" fmla="*/ 500429437 w 36"/>
                <a:gd name="T9" fmla="*/ 51036736 h 4"/>
                <a:gd name="T10" fmla="*/ 529866688 w 36"/>
                <a:gd name="T11" fmla="*/ 25518368 h 4"/>
                <a:gd name="T12" fmla="*/ 500429437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500429437 w 36"/>
                <a:gd name="T1" fmla="*/ 0 h 4"/>
                <a:gd name="T2" fmla="*/ 29437251 w 36"/>
                <a:gd name="T3" fmla="*/ 0 h 4"/>
                <a:gd name="T4" fmla="*/ 0 w 36"/>
                <a:gd name="T5" fmla="*/ 25518368 h 4"/>
                <a:gd name="T6" fmla="*/ 29437251 w 36"/>
                <a:gd name="T7" fmla="*/ 51036736 h 4"/>
                <a:gd name="T8" fmla="*/ 500429437 w 36"/>
                <a:gd name="T9" fmla="*/ 51036736 h 4"/>
                <a:gd name="T10" fmla="*/ 529866688 w 36"/>
                <a:gd name="T11" fmla="*/ 25518368 h 4"/>
                <a:gd name="T12" fmla="*/ 500429437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500429437 w 36"/>
                <a:gd name="T1" fmla="*/ 0 h 4"/>
                <a:gd name="T2" fmla="*/ 29437251 w 36"/>
                <a:gd name="T3" fmla="*/ 0 h 4"/>
                <a:gd name="T4" fmla="*/ 0 w 36"/>
                <a:gd name="T5" fmla="*/ 25518368 h 4"/>
                <a:gd name="T6" fmla="*/ 29437251 w 36"/>
                <a:gd name="T7" fmla="*/ 51036736 h 4"/>
                <a:gd name="T8" fmla="*/ 500429437 w 36"/>
                <a:gd name="T9" fmla="*/ 51036736 h 4"/>
                <a:gd name="T10" fmla="*/ 529866688 w 36"/>
                <a:gd name="T11" fmla="*/ 25518368 h 4"/>
                <a:gd name="T12" fmla="*/ 500429437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500429437 w 36"/>
                <a:gd name="T1" fmla="*/ 0 h 4"/>
                <a:gd name="T2" fmla="*/ 29437251 w 36"/>
                <a:gd name="T3" fmla="*/ 0 h 4"/>
                <a:gd name="T4" fmla="*/ 0 w 36"/>
                <a:gd name="T5" fmla="*/ 25518368 h 4"/>
                <a:gd name="T6" fmla="*/ 29437251 w 36"/>
                <a:gd name="T7" fmla="*/ 51036736 h 4"/>
                <a:gd name="T8" fmla="*/ 500429437 w 36"/>
                <a:gd name="T9" fmla="*/ 51036736 h 4"/>
                <a:gd name="T10" fmla="*/ 529866688 w 36"/>
                <a:gd name="T11" fmla="*/ 25518368 h 4"/>
                <a:gd name="T12" fmla="*/ 500429437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1144083431 w 80"/>
                <a:gd name="T1" fmla="*/ 0 h 4"/>
                <a:gd name="T2" fmla="*/ 29336651 w 80"/>
                <a:gd name="T3" fmla="*/ 0 h 4"/>
                <a:gd name="T4" fmla="*/ 0 w 80"/>
                <a:gd name="T5" fmla="*/ 25518368 h 4"/>
                <a:gd name="T6" fmla="*/ 29336651 w 80"/>
                <a:gd name="T7" fmla="*/ 51036736 h 4"/>
                <a:gd name="T8" fmla="*/ 1144083431 w 80"/>
                <a:gd name="T9" fmla="*/ 51036736 h 4"/>
                <a:gd name="T10" fmla="*/ 1173420082 w 80"/>
                <a:gd name="T11" fmla="*/ 25518368 h 4"/>
                <a:gd name="T12" fmla="*/ 1144083431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1144083431 w 80"/>
                <a:gd name="T1" fmla="*/ 0 h 4"/>
                <a:gd name="T2" fmla="*/ 29336651 w 80"/>
                <a:gd name="T3" fmla="*/ 0 h 4"/>
                <a:gd name="T4" fmla="*/ 0 w 80"/>
                <a:gd name="T5" fmla="*/ 25518368 h 4"/>
                <a:gd name="T6" fmla="*/ 29336651 w 80"/>
                <a:gd name="T7" fmla="*/ 51036736 h 4"/>
                <a:gd name="T8" fmla="*/ 1144083431 w 80"/>
                <a:gd name="T9" fmla="*/ 51036736 h 4"/>
                <a:gd name="T10" fmla="*/ 1173420082 w 80"/>
                <a:gd name="T11" fmla="*/ 25518368 h 4"/>
                <a:gd name="T12" fmla="*/ 1144083431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58874503 w 36"/>
                <a:gd name="T1" fmla="*/ 529866688 h 36"/>
                <a:gd name="T2" fmla="*/ 470992185 w 36"/>
                <a:gd name="T3" fmla="*/ 529866688 h 36"/>
                <a:gd name="T4" fmla="*/ 529866688 w 36"/>
                <a:gd name="T5" fmla="*/ 470992185 h 36"/>
                <a:gd name="T6" fmla="*/ 529866688 w 36"/>
                <a:gd name="T7" fmla="*/ 58874503 h 36"/>
                <a:gd name="T8" fmla="*/ 470992185 w 36"/>
                <a:gd name="T9" fmla="*/ 0 h 36"/>
                <a:gd name="T10" fmla="*/ 58874503 w 36"/>
                <a:gd name="T11" fmla="*/ 0 h 36"/>
                <a:gd name="T12" fmla="*/ 0 w 36"/>
                <a:gd name="T13" fmla="*/ 58874503 h 36"/>
                <a:gd name="T14" fmla="*/ 0 w 36"/>
                <a:gd name="T15" fmla="*/ 470992185 h 36"/>
                <a:gd name="T16" fmla="*/ 58874503 w 36"/>
                <a:gd name="T17" fmla="*/ 529866688 h 36"/>
                <a:gd name="T18" fmla="*/ 117749005 w 36"/>
                <a:gd name="T19" fmla="*/ 117749005 h 36"/>
                <a:gd name="T20" fmla="*/ 412117683 w 36"/>
                <a:gd name="T21" fmla="*/ 117749005 h 36"/>
                <a:gd name="T22" fmla="*/ 412117683 w 36"/>
                <a:gd name="T23" fmla="*/ 412117683 h 36"/>
                <a:gd name="T24" fmla="*/ 117749005 w 36"/>
                <a:gd name="T25" fmla="*/ 412117683 h 36"/>
                <a:gd name="T26" fmla="*/ 117749005 w 36"/>
                <a:gd name="T27" fmla="*/ 117749005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8" name="Freeform 26"/>
          <p:cNvSpPr>
            <a:spLocks noEditPoints="1" noChangeArrowheads="1"/>
          </p:cNvSpPr>
          <p:nvPr/>
        </p:nvSpPr>
        <p:spPr bwMode="auto">
          <a:xfrm>
            <a:off x="8082498" y="2655888"/>
            <a:ext cx="1298406" cy="1249362"/>
          </a:xfrm>
          <a:custGeom>
            <a:avLst/>
            <a:gdLst>
              <a:gd name="T0" fmla="*/ 2147483647 w 132"/>
              <a:gd name="T1" fmla="*/ 0 h 128"/>
              <a:gd name="T2" fmla="*/ 2147483647 w 132"/>
              <a:gd name="T3" fmla="*/ 2147483647 h 128"/>
              <a:gd name="T4" fmla="*/ 2147483647 w 132"/>
              <a:gd name="T5" fmla="*/ 2147483647 h 128"/>
              <a:gd name="T6" fmla="*/ 1354925285 w 132"/>
              <a:gd name="T7" fmla="*/ 2147483647 h 128"/>
              <a:gd name="T8" fmla="*/ 96783188 w 132"/>
              <a:gd name="T9" fmla="*/ 2147483647 h 128"/>
              <a:gd name="T10" fmla="*/ 1354925285 w 132"/>
              <a:gd name="T11" fmla="*/ 2147483647 h 128"/>
              <a:gd name="T12" fmla="*/ 2147483647 w 132"/>
              <a:gd name="T13" fmla="*/ 2147483647 h 128"/>
              <a:gd name="T14" fmla="*/ 2147483647 w 132"/>
              <a:gd name="T15" fmla="*/ 2147483647 h 128"/>
              <a:gd name="T16" fmla="*/ 2147483647 w 132"/>
              <a:gd name="T17" fmla="*/ 2147483647 h 128"/>
              <a:gd name="T18" fmla="*/ 2147483647 w 132"/>
              <a:gd name="T19" fmla="*/ 2147483647 h 128"/>
              <a:gd name="T20" fmla="*/ 2147483647 w 132"/>
              <a:gd name="T21" fmla="*/ 2147483647 h 128"/>
              <a:gd name="T22" fmla="*/ 2147483647 w 132"/>
              <a:gd name="T23" fmla="*/ 2147483647 h 128"/>
              <a:gd name="T24" fmla="*/ 2147483647 w 132"/>
              <a:gd name="T25" fmla="*/ 2147483647 h 128"/>
              <a:gd name="T26" fmla="*/ 2147483647 w 132"/>
              <a:gd name="T27" fmla="*/ 2147483647 h 128"/>
              <a:gd name="T28" fmla="*/ 2147483647 w 132"/>
              <a:gd name="T29" fmla="*/ 2147483647 h 128"/>
              <a:gd name="T30" fmla="*/ 2147483647 w 132"/>
              <a:gd name="T31" fmla="*/ 2147483647 h 128"/>
              <a:gd name="T32" fmla="*/ 2147483647 w 132"/>
              <a:gd name="T33" fmla="*/ 2147483647 h 128"/>
              <a:gd name="T34" fmla="*/ 2147483647 w 132"/>
              <a:gd name="T35" fmla="*/ 2147483647 h 128"/>
              <a:gd name="T36" fmla="*/ 1645265012 w 132"/>
              <a:gd name="T37" fmla="*/ 2147483647 h 128"/>
              <a:gd name="T38" fmla="*/ 774245831 w 132"/>
              <a:gd name="T39" fmla="*/ 2147483647 h 128"/>
              <a:gd name="T40" fmla="*/ 1258142097 w 132"/>
              <a:gd name="T41" fmla="*/ 2147483647 h 128"/>
              <a:gd name="T42" fmla="*/ 2147483647 w 132"/>
              <a:gd name="T43" fmla="*/ 2147483647 h 128"/>
              <a:gd name="T44" fmla="*/ 2147483647 w 132"/>
              <a:gd name="T45" fmla="*/ 2147483647 h 128"/>
              <a:gd name="T46" fmla="*/ 1354925285 w 132"/>
              <a:gd name="T47" fmla="*/ 2147483647 h 128"/>
              <a:gd name="T48" fmla="*/ 1838821551 w 132"/>
              <a:gd name="T49" fmla="*/ 2147483647 h 128"/>
              <a:gd name="T50" fmla="*/ 2147483647 w 132"/>
              <a:gd name="T51" fmla="*/ 2147483647 h 128"/>
              <a:gd name="T52" fmla="*/ 2147483647 w 132"/>
              <a:gd name="T53" fmla="*/ 2147483647 h 128"/>
              <a:gd name="T54" fmla="*/ 2147483647 w 132"/>
              <a:gd name="T55" fmla="*/ 2147483647 h 128"/>
              <a:gd name="T56" fmla="*/ 2147483647 w 132"/>
              <a:gd name="T57" fmla="*/ 2147483647 h 128"/>
              <a:gd name="T58" fmla="*/ 2147483647 w 132"/>
              <a:gd name="T59" fmla="*/ 1238508168 h 128"/>
              <a:gd name="T60" fmla="*/ 2147483647 w 132"/>
              <a:gd name="T61" fmla="*/ 1524319246 h 128"/>
              <a:gd name="T62" fmla="*/ 2147483647 w 132"/>
              <a:gd name="T63" fmla="*/ 21474836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69" name="Group 82"/>
          <p:cNvGrpSpPr>
            <a:grpSpLocks/>
          </p:cNvGrpSpPr>
          <p:nvPr/>
        </p:nvGrpSpPr>
        <p:grpSpPr bwMode="auto">
          <a:xfrm>
            <a:off x="3028556" y="2735264"/>
            <a:ext cx="1017456" cy="1158875"/>
            <a:chOff x="0" y="0"/>
            <a:chExt cx="1017588" cy="1158875"/>
          </a:xfrm>
        </p:grpSpPr>
        <p:sp>
          <p:nvSpPr>
            <p:cNvPr id="34838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2147483647 w 112"/>
                <a:gd name="T1" fmla="*/ 0 h 128"/>
                <a:gd name="T2" fmla="*/ 0 w 112"/>
                <a:gd name="T3" fmla="*/ 2131207340 h 128"/>
                <a:gd name="T4" fmla="*/ 0 w 112"/>
                <a:gd name="T5" fmla="*/ 2147483647 h 128"/>
                <a:gd name="T6" fmla="*/ 2147483647 w 112"/>
                <a:gd name="T7" fmla="*/ 2147483647 h 128"/>
                <a:gd name="T8" fmla="*/ 2147483647 w 112"/>
                <a:gd name="T9" fmla="*/ 2147483647 h 128"/>
                <a:gd name="T10" fmla="*/ 2147483647 w 112"/>
                <a:gd name="T11" fmla="*/ 2131207340 h 128"/>
                <a:gd name="T12" fmla="*/ 2147483647 w 112"/>
                <a:gd name="T13" fmla="*/ 0 h 128"/>
                <a:gd name="T14" fmla="*/ 2147483647 w 112"/>
                <a:gd name="T15" fmla="*/ 2147483647 h 128"/>
                <a:gd name="T16" fmla="*/ 2147483647 w 112"/>
                <a:gd name="T17" fmla="*/ 2147483647 h 128"/>
                <a:gd name="T18" fmla="*/ 660387355 w 112"/>
                <a:gd name="T19" fmla="*/ 2147483647 h 128"/>
                <a:gd name="T20" fmla="*/ 660387355 w 112"/>
                <a:gd name="T21" fmla="*/ 2147483647 h 128"/>
                <a:gd name="T22" fmla="*/ 2147483647 w 112"/>
                <a:gd name="T23" fmla="*/ 2147483647 h 128"/>
                <a:gd name="T24" fmla="*/ 2147483647 w 112"/>
                <a:gd name="T25" fmla="*/ 2147483647 h 128"/>
                <a:gd name="T26" fmla="*/ 2147483647 w 112"/>
                <a:gd name="T27" fmla="*/ 2147483647 h 128"/>
                <a:gd name="T28" fmla="*/ 2147483647 w 112"/>
                <a:gd name="T29" fmla="*/ 2147483647 h 128"/>
                <a:gd name="T30" fmla="*/ 2147483647 w 112"/>
                <a:gd name="T31" fmla="*/ 2147483647 h 128"/>
                <a:gd name="T32" fmla="*/ 2147483647 w 112"/>
                <a:gd name="T33" fmla="*/ 2147483647 h 128"/>
                <a:gd name="T34" fmla="*/ 2147483647 w 112"/>
                <a:gd name="T35" fmla="*/ 2147483647 h 128"/>
                <a:gd name="T36" fmla="*/ 660387355 w 112"/>
                <a:gd name="T37" fmla="*/ 2147483647 h 128"/>
                <a:gd name="T38" fmla="*/ 660387355 w 112"/>
                <a:gd name="T39" fmla="*/ 2147483647 h 128"/>
                <a:gd name="T40" fmla="*/ 660387355 w 112"/>
                <a:gd name="T41" fmla="*/ 2147483647 h 128"/>
                <a:gd name="T42" fmla="*/ 660387355 w 112"/>
                <a:gd name="T43" fmla="*/ 2147483647 h 128"/>
                <a:gd name="T44" fmla="*/ 2147483647 w 112"/>
                <a:gd name="T45" fmla="*/ 2147483647 h 128"/>
                <a:gd name="T46" fmla="*/ 2147483647 w 112"/>
                <a:gd name="T47" fmla="*/ 2147483647 h 128"/>
                <a:gd name="T48" fmla="*/ 2147483647 w 112"/>
                <a:gd name="T49" fmla="*/ 2147483647 h 128"/>
                <a:gd name="T50" fmla="*/ 2147483647 w 112"/>
                <a:gd name="T51" fmla="*/ 2147483647 h 128"/>
                <a:gd name="T52" fmla="*/ 2147483647 w 112"/>
                <a:gd name="T53" fmla="*/ 2147483647 h 128"/>
                <a:gd name="T54" fmla="*/ 2147483647 w 112"/>
                <a:gd name="T55" fmla="*/ 2147483647 h 128"/>
                <a:gd name="T56" fmla="*/ 2147483647 w 112"/>
                <a:gd name="T57" fmla="*/ 2147483647 h 128"/>
                <a:gd name="T58" fmla="*/ 660387355 w 112"/>
                <a:gd name="T59" fmla="*/ 2147483647 h 128"/>
                <a:gd name="T60" fmla="*/ 660387355 w 112"/>
                <a:gd name="T61" fmla="*/ 2147483647 h 128"/>
                <a:gd name="T62" fmla="*/ 660387355 w 112"/>
                <a:gd name="T63" fmla="*/ 2147483647 h 128"/>
                <a:gd name="T64" fmla="*/ 660387355 w 112"/>
                <a:gd name="T65" fmla="*/ 2147483647 h 128"/>
                <a:gd name="T66" fmla="*/ 2147483647 w 112"/>
                <a:gd name="T67" fmla="*/ 2147483647 h 128"/>
                <a:gd name="T68" fmla="*/ 2147483647 w 112"/>
                <a:gd name="T69" fmla="*/ 2147483647 h 128"/>
                <a:gd name="T70" fmla="*/ 2147483647 w 112"/>
                <a:gd name="T71" fmla="*/ 2147483647 h 128"/>
                <a:gd name="T72" fmla="*/ 2147483647 w 112"/>
                <a:gd name="T73" fmla="*/ 2147483647 h 128"/>
                <a:gd name="T74" fmla="*/ 660387355 w 112"/>
                <a:gd name="T75" fmla="*/ 2131207340 h 128"/>
                <a:gd name="T76" fmla="*/ 2147483647 w 112"/>
                <a:gd name="T77" fmla="*/ 655760283 h 128"/>
                <a:gd name="T78" fmla="*/ 2147483647 w 112"/>
                <a:gd name="T79" fmla="*/ 2131207340 h 128"/>
                <a:gd name="T80" fmla="*/ 2147483647 w 112"/>
                <a:gd name="T81" fmla="*/ 2147483647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9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4840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4841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880938" y="4886325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2474591" y="5273675"/>
            <a:ext cx="212379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5438067" y="4886325"/>
            <a:ext cx="131427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5033308" y="5273675"/>
            <a:ext cx="212379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7996784" y="4886325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7592025" y="5273675"/>
            <a:ext cx="212379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43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25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bldLvl="0" autoUpdateAnimBg="0"/>
      <p:bldP spid="35847" grpId="0" bldLvl="0" autoUpdateAnimBg="0"/>
      <p:bldP spid="35851" grpId="0" bldLvl="0" animBg="1" autoUpdateAnimBg="0"/>
      <p:bldP spid="35852" grpId="0" bldLvl="0" animBg="1" autoUpdateAnimBg="0"/>
      <p:bldP spid="35853" grpId="0" bldLvl="0" animBg="1" autoUpdateAnimBg="0"/>
      <p:bldP spid="35868" grpId="0" animBg="1"/>
      <p:bldP spid="35874" grpId="0" bldLvl="0" autoUpdateAnimBg="0"/>
      <p:bldP spid="35875" grpId="0" bldLvl="0" autoUpdateAnimBg="0"/>
      <p:bldP spid="35876" grpId="0" bldLvl="0" autoUpdateAnimBg="0"/>
      <p:bldP spid="35877" grpId="0" bldLvl="0" autoUpdateAnimBg="0"/>
      <p:bldP spid="35878" grpId="0" bldLvl="0" autoUpdateAnimBg="0"/>
      <p:bldP spid="35879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DCCE-D496-4EBC-956F-1F30D785E593}" type="slidenum">
              <a:rPr lang="zh-CN" altLang="en-US"/>
              <a:pPr>
                <a:defRPr/>
              </a:pPr>
              <a:t>34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584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6868" name="直接连接符 8"/>
          <p:cNvSpPr>
            <a:spLocks noChangeShapeType="1"/>
          </p:cNvSpPr>
          <p:nvPr/>
        </p:nvSpPr>
        <p:spPr bwMode="auto">
          <a:xfrm>
            <a:off x="1476183" y="3157539"/>
            <a:ext cx="1987291" cy="1587"/>
          </a:xfrm>
          <a:prstGeom prst="line">
            <a:avLst/>
          </a:prstGeom>
          <a:noFill/>
          <a:ln w="12700">
            <a:solidFill>
              <a:srgbClr val="9DA8B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直接连接符 9"/>
          <p:cNvSpPr>
            <a:spLocks noChangeShapeType="1"/>
          </p:cNvSpPr>
          <p:nvPr/>
        </p:nvSpPr>
        <p:spPr bwMode="auto">
          <a:xfrm>
            <a:off x="1476183" y="4598989"/>
            <a:ext cx="1987291" cy="1587"/>
          </a:xfrm>
          <a:prstGeom prst="line">
            <a:avLst/>
          </a:prstGeom>
          <a:noFill/>
          <a:ln w="12700">
            <a:solidFill>
              <a:srgbClr val="9DA8B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0" name="矩形 50"/>
          <p:cNvSpPr>
            <a:spLocks noChangeArrowheads="1"/>
          </p:cNvSpPr>
          <p:nvPr/>
        </p:nvSpPr>
        <p:spPr bwMode="auto">
          <a:xfrm>
            <a:off x="1380946" y="1763713"/>
            <a:ext cx="146983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1" name="矩形 47"/>
          <p:cNvSpPr>
            <a:spLocks noChangeArrowheads="1"/>
          </p:cNvSpPr>
          <p:nvPr/>
        </p:nvSpPr>
        <p:spPr bwMode="auto">
          <a:xfrm>
            <a:off x="1384120" y="2178050"/>
            <a:ext cx="226506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6872" name="矩形 54"/>
          <p:cNvSpPr>
            <a:spLocks noChangeArrowheads="1"/>
          </p:cNvSpPr>
          <p:nvPr/>
        </p:nvSpPr>
        <p:spPr bwMode="auto">
          <a:xfrm>
            <a:off x="1380946" y="3238501"/>
            <a:ext cx="1469834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3" name="矩形 47"/>
          <p:cNvSpPr>
            <a:spLocks noChangeArrowheads="1"/>
          </p:cNvSpPr>
          <p:nvPr/>
        </p:nvSpPr>
        <p:spPr bwMode="auto">
          <a:xfrm>
            <a:off x="1384120" y="3651250"/>
            <a:ext cx="226506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6874" name="矩形 56"/>
          <p:cNvSpPr>
            <a:spLocks noChangeArrowheads="1"/>
          </p:cNvSpPr>
          <p:nvPr/>
        </p:nvSpPr>
        <p:spPr bwMode="auto">
          <a:xfrm>
            <a:off x="1380946" y="4711701"/>
            <a:ext cx="1469834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5" name="矩形 47"/>
          <p:cNvSpPr>
            <a:spLocks noChangeArrowheads="1"/>
          </p:cNvSpPr>
          <p:nvPr/>
        </p:nvSpPr>
        <p:spPr bwMode="auto">
          <a:xfrm>
            <a:off x="1384120" y="5126038"/>
            <a:ext cx="226506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6876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6877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6878" name="组合 62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35889" name="直接连接符 6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0" name="直接连接符 6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1" name="组合 97"/>
          <p:cNvGrpSpPr>
            <a:grpSpLocks/>
          </p:cNvGrpSpPr>
          <p:nvPr/>
        </p:nvGrpSpPr>
        <p:grpSpPr bwMode="auto">
          <a:xfrm>
            <a:off x="3790457" y="3967164"/>
            <a:ext cx="2193639" cy="1893887"/>
            <a:chOff x="0" y="0"/>
            <a:chExt cx="2331720" cy="1752600"/>
          </a:xfrm>
        </p:grpSpPr>
        <p:sp>
          <p:nvSpPr>
            <p:cNvPr id="35883" name="文本框 98"/>
            <p:cNvSpPr>
              <a:spLocks noChangeArrowheads="1"/>
            </p:cNvSpPr>
            <p:nvPr/>
          </p:nvSpPr>
          <p:spPr bwMode="auto">
            <a:xfrm>
              <a:off x="121860" y="719623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84" name="文本框 99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85" name="文本框 100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86" name="矩形 101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87" name="直接连接符 102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8" name="直接连接符 103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8" name="组合 104"/>
          <p:cNvGrpSpPr>
            <a:grpSpLocks/>
          </p:cNvGrpSpPr>
          <p:nvPr/>
        </p:nvGrpSpPr>
        <p:grpSpPr bwMode="auto">
          <a:xfrm>
            <a:off x="6241238" y="3967164"/>
            <a:ext cx="2193639" cy="1893887"/>
            <a:chOff x="0" y="0"/>
            <a:chExt cx="2331720" cy="1752600"/>
          </a:xfrm>
        </p:grpSpPr>
        <p:sp>
          <p:nvSpPr>
            <p:cNvPr id="35877" name="文本框 105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78" name="文本框 106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79" name="文本框 107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80" name="矩形 108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81" name="直接连接符 109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2" name="直接连接符 110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95" name="组合 111"/>
          <p:cNvGrpSpPr>
            <a:grpSpLocks/>
          </p:cNvGrpSpPr>
          <p:nvPr/>
        </p:nvGrpSpPr>
        <p:grpSpPr bwMode="auto">
          <a:xfrm>
            <a:off x="8647575" y="3967164"/>
            <a:ext cx="2195227" cy="1893887"/>
            <a:chOff x="0" y="0"/>
            <a:chExt cx="2331720" cy="1752600"/>
          </a:xfrm>
        </p:grpSpPr>
        <p:sp>
          <p:nvSpPr>
            <p:cNvPr id="35871" name="文本框 112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72" name="文本框 113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73" name="文本框 114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74" name="矩形 115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75" name="直接连接符 116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6" name="直接连接符 117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02" name="组合 118"/>
          <p:cNvGrpSpPr>
            <a:grpSpLocks/>
          </p:cNvGrpSpPr>
          <p:nvPr/>
        </p:nvGrpSpPr>
        <p:grpSpPr bwMode="auto">
          <a:xfrm>
            <a:off x="3790457" y="1892300"/>
            <a:ext cx="2193639" cy="2076450"/>
            <a:chOff x="0" y="0"/>
            <a:chExt cx="2331720" cy="1920240"/>
          </a:xfrm>
        </p:grpSpPr>
        <p:sp>
          <p:nvSpPr>
            <p:cNvPr id="35868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F3F3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69" name="Freeform 151"/>
            <p:cNvSpPr>
              <a:spLocks noEditPoints="1" noChangeArrowheads="1"/>
            </p:cNvSpPr>
            <p:nvPr/>
          </p:nvSpPr>
          <p:spPr bwMode="auto">
            <a:xfrm>
              <a:off x="656771" y="337024"/>
              <a:ext cx="984095" cy="863594"/>
            </a:xfrm>
            <a:custGeom>
              <a:avLst/>
              <a:gdLst>
                <a:gd name="T0" fmla="*/ 2147483647 w 123"/>
                <a:gd name="T1" fmla="*/ 2147483647 h 129"/>
                <a:gd name="T2" fmla="*/ 2147483647 w 123"/>
                <a:gd name="T3" fmla="*/ 2147483647 h 129"/>
                <a:gd name="T4" fmla="*/ 2147483647 w 123"/>
                <a:gd name="T5" fmla="*/ 2147483647 h 129"/>
                <a:gd name="T6" fmla="*/ 2147483647 w 123"/>
                <a:gd name="T7" fmla="*/ 2147483647 h 129"/>
                <a:gd name="T8" fmla="*/ 2147483647 w 123"/>
                <a:gd name="T9" fmla="*/ 2147483647 h 129"/>
                <a:gd name="T10" fmla="*/ 2147483647 w 123"/>
                <a:gd name="T11" fmla="*/ 2147483647 h 129"/>
                <a:gd name="T12" fmla="*/ 2147483647 w 123"/>
                <a:gd name="T13" fmla="*/ 2147483647 h 129"/>
                <a:gd name="T14" fmla="*/ 2147483647 w 123"/>
                <a:gd name="T15" fmla="*/ 2147483647 h 129"/>
                <a:gd name="T16" fmla="*/ 2147483647 w 123"/>
                <a:gd name="T17" fmla="*/ 2147483647 h 129"/>
                <a:gd name="T18" fmla="*/ 2147483647 w 123"/>
                <a:gd name="T19" fmla="*/ 2147483647 h 129"/>
                <a:gd name="T20" fmla="*/ 0 w 123"/>
                <a:gd name="T21" fmla="*/ 2147483647 h 129"/>
                <a:gd name="T22" fmla="*/ 1920369384 w 123"/>
                <a:gd name="T23" fmla="*/ 1703034146 h 129"/>
                <a:gd name="T24" fmla="*/ 2147483647 w 123"/>
                <a:gd name="T25" fmla="*/ 2147483647 h 129"/>
                <a:gd name="T26" fmla="*/ 1856355204 w 123"/>
                <a:gd name="T27" fmla="*/ 2147483647 h 129"/>
                <a:gd name="T28" fmla="*/ 2147483647 w 123"/>
                <a:gd name="T29" fmla="*/ 2147483647 h 129"/>
                <a:gd name="T30" fmla="*/ 2147483647 w 123"/>
                <a:gd name="T31" fmla="*/ 2147483647 h 129"/>
                <a:gd name="T32" fmla="*/ 2147483647 w 123"/>
                <a:gd name="T33" fmla="*/ 2147483647 h 129"/>
                <a:gd name="T34" fmla="*/ 2112403922 w 123"/>
                <a:gd name="T35" fmla="*/ 2147483647 h 129"/>
                <a:gd name="T36" fmla="*/ 704131974 w 123"/>
                <a:gd name="T37" fmla="*/ 2147483647 h 129"/>
                <a:gd name="T38" fmla="*/ 0 w 123"/>
                <a:gd name="T39" fmla="*/ 2147483647 h 129"/>
                <a:gd name="T40" fmla="*/ 2147483647 w 123"/>
                <a:gd name="T41" fmla="*/ 403351954 h 129"/>
                <a:gd name="T42" fmla="*/ 2147483647 w 123"/>
                <a:gd name="T43" fmla="*/ 717064190 h 129"/>
                <a:gd name="T44" fmla="*/ 2147483647 w 123"/>
                <a:gd name="T45" fmla="*/ 537798143 h 129"/>
                <a:gd name="T46" fmla="*/ 2147483647 w 123"/>
                <a:gd name="T47" fmla="*/ 1254869027 h 129"/>
                <a:gd name="T48" fmla="*/ 2147483647 w 123"/>
                <a:gd name="T49" fmla="*/ 1434135075 h 129"/>
                <a:gd name="T50" fmla="*/ 2147483647 w 123"/>
                <a:gd name="T51" fmla="*/ 1165236004 h 129"/>
                <a:gd name="T52" fmla="*/ 2147483647 w 123"/>
                <a:gd name="T53" fmla="*/ 1254869027 h 129"/>
                <a:gd name="T54" fmla="*/ 2147483647 w 123"/>
                <a:gd name="T55" fmla="*/ 1658220981 h 129"/>
                <a:gd name="T56" fmla="*/ 2147483647 w 123"/>
                <a:gd name="T57" fmla="*/ 2061566241 h 129"/>
                <a:gd name="T58" fmla="*/ 2147483647 w 123"/>
                <a:gd name="T59" fmla="*/ 403351954 h 1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29"/>
                <a:gd name="T92" fmla="*/ 123 w 123"/>
                <a:gd name="T93" fmla="*/ 129 h 1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5870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5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6906" name="组合 122"/>
          <p:cNvGrpSpPr>
            <a:grpSpLocks/>
          </p:cNvGrpSpPr>
          <p:nvPr/>
        </p:nvGrpSpPr>
        <p:grpSpPr bwMode="auto">
          <a:xfrm>
            <a:off x="6255524" y="1892300"/>
            <a:ext cx="2195226" cy="2076450"/>
            <a:chOff x="0" y="0"/>
            <a:chExt cx="2331720" cy="1920240"/>
          </a:xfrm>
        </p:grpSpPr>
        <p:sp>
          <p:nvSpPr>
            <p:cNvPr id="35866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67" name="文本框 124"/>
            <p:cNvSpPr>
              <a:spLocks noChangeArrowheads="1"/>
            </p:cNvSpPr>
            <p:nvPr/>
          </p:nvSpPr>
          <p:spPr bwMode="auto">
            <a:xfrm>
              <a:off x="10662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36909" name="组合 125"/>
          <p:cNvGrpSpPr>
            <a:grpSpLocks/>
          </p:cNvGrpSpPr>
          <p:nvPr/>
        </p:nvGrpSpPr>
        <p:grpSpPr bwMode="auto">
          <a:xfrm>
            <a:off x="8655511" y="1892300"/>
            <a:ext cx="2195226" cy="2076450"/>
            <a:chOff x="0" y="0"/>
            <a:chExt cx="2331720" cy="1920240"/>
          </a:xfrm>
        </p:grpSpPr>
        <p:sp>
          <p:nvSpPr>
            <p:cNvPr id="35863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F3F3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35864" name="Freeform 145"/>
            <p:cNvSpPr>
              <a:spLocks noEditPoints="1" noChangeArrowheads="1"/>
            </p:cNvSpPr>
            <p:nvPr/>
          </p:nvSpPr>
          <p:spPr bwMode="auto">
            <a:xfrm>
              <a:off x="686559" y="373833"/>
              <a:ext cx="958600" cy="826785"/>
            </a:xfrm>
            <a:custGeom>
              <a:avLst/>
              <a:gdLst>
                <a:gd name="T0" fmla="*/ 2147483647 w 111"/>
                <a:gd name="T1" fmla="*/ 887684046 h 111"/>
                <a:gd name="T2" fmla="*/ 2147483647 w 111"/>
                <a:gd name="T3" fmla="*/ 2147483647 h 111"/>
                <a:gd name="T4" fmla="*/ 1193301551 w 111"/>
                <a:gd name="T5" fmla="*/ 2147483647 h 111"/>
                <a:gd name="T6" fmla="*/ 1193301551 w 111"/>
                <a:gd name="T7" fmla="*/ 887684046 h 111"/>
                <a:gd name="T8" fmla="*/ 2147483647 w 111"/>
                <a:gd name="T9" fmla="*/ 2147483647 h 111"/>
                <a:gd name="T10" fmla="*/ 2147483647 w 111"/>
                <a:gd name="T11" fmla="*/ 2147483647 h 111"/>
                <a:gd name="T12" fmla="*/ 2147483647 w 111"/>
                <a:gd name="T13" fmla="*/ 2147483647 h 111"/>
                <a:gd name="T14" fmla="*/ 2147483647 w 111"/>
                <a:gd name="T15" fmla="*/ 2147483647 h 111"/>
                <a:gd name="T16" fmla="*/ 2147483647 w 111"/>
                <a:gd name="T17" fmla="*/ 2147483647 h 111"/>
                <a:gd name="T18" fmla="*/ 2147483647 w 111"/>
                <a:gd name="T19" fmla="*/ 2147483647 h 111"/>
                <a:gd name="T20" fmla="*/ 2147483647 w 111"/>
                <a:gd name="T21" fmla="*/ 1997289105 h 111"/>
                <a:gd name="T22" fmla="*/ 2147483647 w 111"/>
                <a:gd name="T23" fmla="*/ 2147483647 h 111"/>
                <a:gd name="T24" fmla="*/ 2147483647 w 111"/>
                <a:gd name="T25" fmla="*/ 554802529 h 111"/>
                <a:gd name="T26" fmla="*/ 2147483647 w 111"/>
                <a:gd name="T27" fmla="*/ 1387010047 h 111"/>
                <a:gd name="T28" fmla="*/ 2147483647 w 111"/>
                <a:gd name="T29" fmla="*/ 554802529 h 111"/>
                <a:gd name="T30" fmla="*/ 2147483647 w 111"/>
                <a:gd name="T31" fmla="*/ 1387010047 h 111"/>
                <a:gd name="T32" fmla="*/ 2147483647 w 111"/>
                <a:gd name="T33" fmla="*/ 554802529 h 111"/>
                <a:gd name="T34" fmla="*/ 2147483647 w 111"/>
                <a:gd name="T35" fmla="*/ 2147483647 h 111"/>
                <a:gd name="T36" fmla="*/ 2147483647 w 111"/>
                <a:gd name="T37" fmla="*/ 1997289105 h 111"/>
                <a:gd name="T38" fmla="*/ 2147483647 w 111"/>
                <a:gd name="T39" fmla="*/ 2147483647 h 111"/>
                <a:gd name="T40" fmla="*/ 2147483647 w 111"/>
                <a:gd name="T41" fmla="*/ 2147483647 h 111"/>
                <a:gd name="T42" fmla="*/ 2147483647 w 111"/>
                <a:gd name="T43" fmla="*/ 2147483647 h 111"/>
                <a:gd name="T44" fmla="*/ 2147483647 w 111"/>
                <a:gd name="T45" fmla="*/ 2147483647 h 111"/>
                <a:gd name="T46" fmla="*/ 2147483647 w 111"/>
                <a:gd name="T47" fmla="*/ 2147483647 h 111"/>
                <a:gd name="T48" fmla="*/ 820388879 w 111"/>
                <a:gd name="T49" fmla="*/ 2147483647 h 111"/>
                <a:gd name="T50" fmla="*/ 1789948009 w 111"/>
                <a:gd name="T51" fmla="*/ 2147483647 h 111"/>
                <a:gd name="T52" fmla="*/ 820388879 w 111"/>
                <a:gd name="T53" fmla="*/ 2147483647 h 111"/>
                <a:gd name="T54" fmla="*/ 2147483647 w 111"/>
                <a:gd name="T55" fmla="*/ 2147483647 h 111"/>
                <a:gd name="T56" fmla="*/ 2147483647 w 111"/>
                <a:gd name="T57" fmla="*/ 2147483647 h 111"/>
                <a:gd name="T58" fmla="*/ 2147483647 w 111"/>
                <a:gd name="T59" fmla="*/ 2147483647 h 111"/>
                <a:gd name="T60" fmla="*/ 2147483647 w 111"/>
                <a:gd name="T61" fmla="*/ 2147483647 h 111"/>
                <a:gd name="T62" fmla="*/ 2147483647 w 111"/>
                <a:gd name="T63" fmla="*/ 2147483647 h 111"/>
                <a:gd name="T64" fmla="*/ 820388879 w 111"/>
                <a:gd name="T65" fmla="*/ 2147483647 h 111"/>
                <a:gd name="T66" fmla="*/ 1789948009 w 111"/>
                <a:gd name="T67" fmla="*/ 2147483647 h 111"/>
                <a:gd name="T68" fmla="*/ 2147483647 w 111"/>
                <a:gd name="T69" fmla="*/ 2147483647 h 111"/>
                <a:gd name="T70" fmla="*/ 2147483647 w 111"/>
                <a:gd name="T71" fmla="*/ 2147483647 h 111"/>
                <a:gd name="T72" fmla="*/ 2147483647 w 111"/>
                <a:gd name="T73" fmla="*/ 2147483647 h 111"/>
                <a:gd name="T74" fmla="*/ 2147483647 w 111"/>
                <a:gd name="T75" fmla="*/ 2147483647 h 111"/>
                <a:gd name="T76" fmla="*/ 1342463166 w 111"/>
                <a:gd name="T77" fmla="*/ 2147483647 h 111"/>
                <a:gd name="T78" fmla="*/ 1715367202 w 111"/>
                <a:gd name="T79" fmla="*/ 2147483647 h 111"/>
                <a:gd name="T80" fmla="*/ 2147483647 w 111"/>
                <a:gd name="T81" fmla="*/ 2147483647 h 111"/>
                <a:gd name="T82" fmla="*/ 1118720744 w 111"/>
                <a:gd name="T83" fmla="*/ 1830852070 h 111"/>
                <a:gd name="T84" fmla="*/ 2013690431 w 111"/>
                <a:gd name="T85" fmla="*/ 1553447081 h 111"/>
                <a:gd name="T86" fmla="*/ 2147483647 w 111"/>
                <a:gd name="T87" fmla="*/ 887684046 h 111"/>
                <a:gd name="T88" fmla="*/ 1118720744 w 111"/>
                <a:gd name="T89" fmla="*/ 1830852070 h 111"/>
                <a:gd name="T90" fmla="*/ 2147483647 w 111"/>
                <a:gd name="T91" fmla="*/ 1775368093 h 111"/>
                <a:gd name="T92" fmla="*/ 2147483647 w 111"/>
                <a:gd name="T93" fmla="*/ 1276049541 h 111"/>
                <a:gd name="T94" fmla="*/ 2147483647 w 111"/>
                <a:gd name="T95" fmla="*/ 943168024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"/>
                <a:gd name="T145" fmla="*/ 0 h 111"/>
                <a:gd name="T146" fmla="*/ 111 w 11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5865" name="文本框 128"/>
            <p:cNvSpPr>
              <a:spLocks noChangeArrowheads="1"/>
            </p:cNvSpPr>
            <p:nvPr/>
          </p:nvSpPr>
          <p:spPr bwMode="auto">
            <a:xfrm>
              <a:off x="11424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sp>
        <p:nvSpPr>
          <p:cNvPr id="36913" name="Freeform 123"/>
          <p:cNvSpPr>
            <a:spLocks noEditPoints="1" noChangeArrowheads="1"/>
          </p:cNvSpPr>
          <p:nvPr/>
        </p:nvSpPr>
        <p:spPr bwMode="auto">
          <a:xfrm>
            <a:off x="6949170" y="2476501"/>
            <a:ext cx="806345" cy="569913"/>
          </a:xfrm>
          <a:custGeom>
            <a:avLst/>
            <a:gdLst>
              <a:gd name="T0" fmla="*/ 0 w 61"/>
              <a:gd name="T1" fmla="*/ 1015000805 h 40"/>
              <a:gd name="T2" fmla="*/ 0 w 61"/>
              <a:gd name="T3" fmla="*/ 1015000805 h 40"/>
              <a:gd name="T4" fmla="*/ 0 w 61"/>
              <a:gd name="T5" fmla="*/ 2147483647 h 40"/>
              <a:gd name="T6" fmla="*/ 0 w 61"/>
              <a:gd name="T7" fmla="*/ 2147483647 h 40"/>
              <a:gd name="T8" fmla="*/ 2147483647 w 61"/>
              <a:gd name="T9" fmla="*/ 2147483647 h 40"/>
              <a:gd name="T10" fmla="*/ 0 w 61"/>
              <a:gd name="T11" fmla="*/ 1015000805 h 40"/>
              <a:gd name="T12" fmla="*/ 2147483647 w 61"/>
              <a:gd name="T13" fmla="*/ 2147483647 h 40"/>
              <a:gd name="T14" fmla="*/ 2147483647 w 61"/>
              <a:gd name="T15" fmla="*/ 2147483647 h 40"/>
              <a:gd name="T16" fmla="*/ 2147483647 w 61"/>
              <a:gd name="T17" fmla="*/ 2147483647 h 40"/>
              <a:gd name="T18" fmla="*/ 2147483647 w 61"/>
              <a:gd name="T19" fmla="*/ 2147483647 h 40"/>
              <a:gd name="T20" fmla="*/ 2147483647 w 61"/>
              <a:gd name="T21" fmla="*/ 2147483647 h 40"/>
              <a:gd name="T22" fmla="*/ 2147483647 w 61"/>
              <a:gd name="T23" fmla="*/ 2147483647 h 40"/>
              <a:gd name="T24" fmla="*/ 2147483647 w 61"/>
              <a:gd name="T25" fmla="*/ 2147483647 h 40"/>
              <a:gd name="T26" fmla="*/ 2147483647 w 61"/>
              <a:gd name="T27" fmla="*/ 406006021 h 40"/>
              <a:gd name="T28" fmla="*/ 2147483647 w 61"/>
              <a:gd name="T29" fmla="*/ 0 h 40"/>
              <a:gd name="T30" fmla="*/ 349563024 w 61"/>
              <a:gd name="T31" fmla="*/ 0 h 40"/>
              <a:gd name="T32" fmla="*/ 524337925 w 61"/>
              <a:gd name="T33" fmla="*/ 203003011 h 40"/>
              <a:gd name="T34" fmla="*/ 2147483647 w 61"/>
              <a:gd name="T35" fmla="*/ 2147483647 h 40"/>
              <a:gd name="T36" fmla="*/ 2147483647 w 61"/>
              <a:gd name="T37" fmla="*/ 2147483647 h 40"/>
              <a:gd name="T38" fmla="*/ 2147483647 w 61"/>
              <a:gd name="T39" fmla="*/ 2147483647 h 40"/>
              <a:gd name="T40" fmla="*/ 2147483647 w 61"/>
              <a:gd name="T41" fmla="*/ 2147483647 h 40"/>
              <a:gd name="T42" fmla="*/ 2147483647 w 61"/>
              <a:gd name="T43" fmla="*/ 2147483647 h 40"/>
              <a:gd name="T44" fmla="*/ 2147483647 w 61"/>
              <a:gd name="T45" fmla="*/ 2147483647 h 40"/>
              <a:gd name="T46" fmla="*/ 524337925 w 61"/>
              <a:gd name="T47" fmla="*/ 2147483647 h 40"/>
              <a:gd name="T48" fmla="*/ 349563024 w 61"/>
              <a:gd name="T49" fmla="*/ 2147483647 h 40"/>
              <a:gd name="T50" fmla="*/ 2147483647 w 61"/>
              <a:gd name="T51" fmla="*/ 2147483647 h 40"/>
              <a:gd name="T52" fmla="*/ 2147483647 w 61"/>
              <a:gd name="T53" fmla="*/ 2147483647 h 40"/>
              <a:gd name="T54" fmla="*/ 2147483647 w 61"/>
              <a:gd name="T55" fmla="*/ 2147483647 h 40"/>
              <a:gd name="T56" fmla="*/ 2147483647 w 61"/>
              <a:gd name="T57" fmla="*/ 1218003816 h 40"/>
              <a:gd name="T58" fmla="*/ 2147483647 w 61"/>
              <a:gd name="T59" fmla="*/ 2147483647 h 40"/>
              <a:gd name="T60" fmla="*/ 2147483647 w 61"/>
              <a:gd name="T61" fmla="*/ 2147483647 h 40"/>
              <a:gd name="T62" fmla="*/ 2147483647 w 61"/>
              <a:gd name="T63" fmla="*/ 2147483647 h 40"/>
              <a:gd name="T64" fmla="*/ 2147483647 w 61"/>
              <a:gd name="T65" fmla="*/ 1015000805 h 40"/>
              <a:gd name="T66" fmla="*/ 2147483647 w 61"/>
              <a:gd name="T67" fmla="*/ 1218003816 h 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0"/>
              <a:gd name="T104" fmla="*/ 61 w 61"/>
              <a:gd name="T105" fmla="*/ 40 h 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652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bldLvl="0" autoUpdateAnimBg="0"/>
      <p:bldP spid="36871" grpId="0" bldLvl="0" autoUpdateAnimBg="0"/>
      <p:bldP spid="36872" grpId="0" bldLvl="0" autoUpdateAnimBg="0"/>
      <p:bldP spid="36873" grpId="0" bldLvl="0" autoUpdateAnimBg="0"/>
      <p:bldP spid="36874" grpId="0" bldLvl="0" autoUpdateAnimBg="0"/>
      <p:bldP spid="36875" grpId="0" bldLvl="0" autoUpdateAnimBg="0"/>
      <p:bldP spid="36876" grpId="0" bldLvl="0" autoUpdateAnimBg="0"/>
      <p:bldP spid="36877" grpId="0" bldLvl="0" autoUpdateAnimBg="0"/>
      <p:bldP spid="369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8DEC8-D3FF-42B1-9ADD-BF45CE5DF880}" type="slidenum">
              <a:rPr lang="zh-CN" altLang="en-US"/>
              <a:pPr>
                <a:defRPr/>
              </a:pPr>
              <a:t>35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86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7892" name="五边形 3"/>
          <p:cNvSpPr>
            <a:spLocks noChangeArrowheads="1"/>
          </p:cNvSpPr>
          <p:nvPr/>
        </p:nvSpPr>
        <p:spPr bwMode="auto">
          <a:xfrm>
            <a:off x="-63491" y="3270251"/>
            <a:ext cx="7101550" cy="1166813"/>
          </a:xfrm>
          <a:prstGeom prst="homePlate">
            <a:avLst>
              <a:gd name="adj" fmla="val 47936"/>
            </a:avLst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7893" name="燕尾形 2"/>
          <p:cNvSpPr>
            <a:spLocks noChangeArrowheads="1"/>
          </p:cNvSpPr>
          <p:nvPr/>
        </p:nvSpPr>
        <p:spPr bwMode="auto">
          <a:xfrm>
            <a:off x="957139" y="3279775"/>
            <a:ext cx="1065073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7894" name="燕尾形 4"/>
          <p:cNvSpPr>
            <a:spLocks noChangeArrowheads="1"/>
          </p:cNvSpPr>
          <p:nvPr/>
        </p:nvSpPr>
        <p:spPr bwMode="auto">
          <a:xfrm>
            <a:off x="1699992" y="3279775"/>
            <a:ext cx="1065073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7895" name="燕尾形 5"/>
          <p:cNvSpPr>
            <a:spLocks noChangeArrowheads="1"/>
          </p:cNvSpPr>
          <p:nvPr/>
        </p:nvSpPr>
        <p:spPr bwMode="auto">
          <a:xfrm>
            <a:off x="2442845" y="3279775"/>
            <a:ext cx="1065073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7896" name="燕尾形 6"/>
          <p:cNvSpPr>
            <a:spLocks noChangeArrowheads="1"/>
          </p:cNvSpPr>
          <p:nvPr/>
        </p:nvSpPr>
        <p:spPr bwMode="auto">
          <a:xfrm>
            <a:off x="3185698" y="3279775"/>
            <a:ext cx="1065073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37897" name="组合 30"/>
          <p:cNvGrpSpPr>
            <a:grpSpLocks/>
          </p:cNvGrpSpPr>
          <p:nvPr/>
        </p:nvGrpSpPr>
        <p:grpSpPr bwMode="auto">
          <a:xfrm>
            <a:off x="4209502" y="2894013"/>
            <a:ext cx="2369829" cy="2260600"/>
            <a:chOff x="0" y="0"/>
            <a:chExt cx="533400" cy="487363"/>
          </a:xfrm>
        </p:grpSpPr>
        <p:sp>
          <p:nvSpPr>
            <p:cNvPr id="36900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6901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98769152 w 142"/>
                <a:gd name="T1" fmla="*/ 845903710 h 115"/>
                <a:gd name="T2" fmla="*/ 126990520 w 142"/>
                <a:gd name="T3" fmla="*/ 845903710 h 115"/>
                <a:gd name="T4" fmla="*/ 507962079 w 142"/>
                <a:gd name="T5" fmla="*/ 845903710 h 115"/>
                <a:gd name="T6" fmla="*/ 1086475699 w 142"/>
                <a:gd name="T7" fmla="*/ 169179240 h 115"/>
                <a:gd name="T8" fmla="*/ 945376373 w 142"/>
                <a:gd name="T9" fmla="*/ 169179240 h 115"/>
                <a:gd name="T10" fmla="*/ 677282772 w 142"/>
                <a:gd name="T11" fmla="*/ 479346812 h 115"/>
                <a:gd name="T12" fmla="*/ 606734987 w 142"/>
                <a:gd name="T13" fmla="*/ 507541475 h 115"/>
                <a:gd name="T14" fmla="*/ 522074641 w 142"/>
                <a:gd name="T15" fmla="*/ 422949977 h 115"/>
                <a:gd name="T16" fmla="*/ 550292252 w 142"/>
                <a:gd name="T17" fmla="*/ 352461443 h 115"/>
                <a:gd name="T18" fmla="*/ 832494659 w 142"/>
                <a:gd name="T19" fmla="*/ 28198417 h 115"/>
                <a:gd name="T20" fmla="*/ 903046200 w 142"/>
                <a:gd name="T21" fmla="*/ 0 h 115"/>
                <a:gd name="T22" fmla="*/ 1312235370 w 142"/>
                <a:gd name="T23" fmla="*/ 0 h 115"/>
                <a:gd name="T24" fmla="*/ 1608550339 w 142"/>
                <a:gd name="T25" fmla="*/ 211476866 h 115"/>
                <a:gd name="T26" fmla="*/ 1608550339 w 142"/>
                <a:gd name="T27" fmla="*/ 451148395 h 115"/>
                <a:gd name="T28" fmla="*/ 1904861552 w 142"/>
                <a:gd name="T29" fmla="*/ 451148395 h 115"/>
                <a:gd name="T30" fmla="*/ 1961300531 w 142"/>
                <a:gd name="T31" fmla="*/ 479346812 h 115"/>
                <a:gd name="T32" fmla="*/ 1961300531 w 142"/>
                <a:gd name="T33" fmla="*/ 606232181 h 115"/>
                <a:gd name="T34" fmla="*/ 1904861552 w 142"/>
                <a:gd name="T35" fmla="*/ 634426843 h 115"/>
                <a:gd name="T36" fmla="*/ 1537998799 w 142"/>
                <a:gd name="T37" fmla="*/ 634426843 h 115"/>
                <a:gd name="T38" fmla="*/ 1425117085 w 142"/>
                <a:gd name="T39" fmla="*/ 535739892 h 115"/>
                <a:gd name="T40" fmla="*/ 1425117085 w 142"/>
                <a:gd name="T41" fmla="*/ 380656106 h 115"/>
                <a:gd name="T42" fmla="*/ 1213466218 w 142"/>
                <a:gd name="T43" fmla="*/ 634426843 h 115"/>
                <a:gd name="T44" fmla="*/ 1411008279 w 142"/>
                <a:gd name="T45" fmla="*/ 831804501 h 115"/>
                <a:gd name="T46" fmla="*/ 1425117085 w 142"/>
                <a:gd name="T47" fmla="*/ 972789078 h 115"/>
                <a:gd name="T48" fmla="*/ 1298126565 w 142"/>
                <a:gd name="T49" fmla="*/ 1536723633 h 115"/>
                <a:gd name="T50" fmla="*/ 1199357413 w 142"/>
                <a:gd name="T51" fmla="*/ 1621315130 h 115"/>
                <a:gd name="T52" fmla="*/ 1086475699 w 142"/>
                <a:gd name="T53" fmla="*/ 1522628179 h 115"/>
                <a:gd name="T54" fmla="*/ 1086475699 w 142"/>
                <a:gd name="T55" fmla="*/ 1494429762 h 115"/>
                <a:gd name="T56" fmla="*/ 1199357413 w 142"/>
                <a:gd name="T57" fmla="*/ 1015082950 h 115"/>
                <a:gd name="T58" fmla="*/ 931263811 w 142"/>
                <a:gd name="T59" fmla="*/ 761312212 h 115"/>
                <a:gd name="T60" fmla="*/ 705504139 w 142"/>
                <a:gd name="T61" fmla="*/ 1015082950 h 115"/>
                <a:gd name="T62" fmla="*/ 578513620 w 142"/>
                <a:gd name="T63" fmla="*/ 1057380576 h 115"/>
                <a:gd name="T64" fmla="*/ 112881714 w 142"/>
                <a:gd name="T65" fmla="*/ 1057380576 h 115"/>
                <a:gd name="T66" fmla="*/ 14108806 w 142"/>
                <a:gd name="T67" fmla="*/ 972789078 h 115"/>
                <a:gd name="T68" fmla="*/ 98769152 w 142"/>
                <a:gd name="T69" fmla="*/ 84590371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7900" name="直接连接符 31"/>
          <p:cNvSpPr>
            <a:spLocks noChangeShapeType="1"/>
          </p:cNvSpPr>
          <p:nvPr/>
        </p:nvSpPr>
        <p:spPr bwMode="auto">
          <a:xfrm rot="5400000">
            <a:off x="5376681" y="3829845"/>
            <a:ext cx="4248150" cy="1587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1" name="直接连接符 24"/>
          <p:cNvSpPr>
            <a:spLocks noChangeShapeType="1"/>
          </p:cNvSpPr>
          <p:nvPr/>
        </p:nvSpPr>
        <p:spPr bwMode="auto">
          <a:xfrm rot="5400000">
            <a:off x="2067401" y="2893219"/>
            <a:ext cx="757238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2" name="直接连接符 32"/>
          <p:cNvSpPr>
            <a:spLocks noChangeShapeType="1"/>
          </p:cNvSpPr>
          <p:nvPr/>
        </p:nvSpPr>
        <p:spPr bwMode="auto">
          <a:xfrm rot="5400000">
            <a:off x="584869" y="2894806"/>
            <a:ext cx="755650" cy="1588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直接连接符 34"/>
          <p:cNvSpPr>
            <a:spLocks noChangeShapeType="1"/>
          </p:cNvSpPr>
          <p:nvPr/>
        </p:nvSpPr>
        <p:spPr bwMode="auto">
          <a:xfrm rot="16200000" flipV="1">
            <a:off x="2807873" y="4838700"/>
            <a:ext cx="755650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4" name="直接连接符 33"/>
          <p:cNvSpPr>
            <a:spLocks noChangeShapeType="1"/>
          </p:cNvSpPr>
          <p:nvPr/>
        </p:nvSpPr>
        <p:spPr bwMode="auto">
          <a:xfrm rot="16200000" flipV="1">
            <a:off x="1322961" y="4837907"/>
            <a:ext cx="755650" cy="1587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5" name="直接连接符 9"/>
          <p:cNvSpPr>
            <a:spLocks noChangeShapeType="1"/>
          </p:cNvSpPr>
          <p:nvPr/>
        </p:nvSpPr>
        <p:spPr bwMode="auto">
          <a:xfrm>
            <a:off x="7841230" y="2635250"/>
            <a:ext cx="2557130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6" name="直接连接符 20"/>
          <p:cNvSpPr>
            <a:spLocks noChangeShapeType="1"/>
          </p:cNvSpPr>
          <p:nvPr/>
        </p:nvSpPr>
        <p:spPr bwMode="auto">
          <a:xfrm>
            <a:off x="7841230" y="3952875"/>
            <a:ext cx="2557130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直接连接符 42"/>
          <p:cNvSpPr>
            <a:spLocks noChangeShapeType="1"/>
          </p:cNvSpPr>
          <p:nvPr/>
        </p:nvSpPr>
        <p:spPr bwMode="auto">
          <a:xfrm>
            <a:off x="7841230" y="5032375"/>
            <a:ext cx="2557130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矩形 43"/>
          <p:cNvSpPr>
            <a:spLocks noChangeArrowheads="1"/>
          </p:cNvSpPr>
          <p:nvPr/>
        </p:nvSpPr>
        <p:spPr bwMode="auto">
          <a:xfrm>
            <a:off x="7787261" y="1673225"/>
            <a:ext cx="14666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09" name="矩形 47"/>
          <p:cNvSpPr>
            <a:spLocks noChangeArrowheads="1"/>
          </p:cNvSpPr>
          <p:nvPr/>
        </p:nvSpPr>
        <p:spPr bwMode="auto">
          <a:xfrm>
            <a:off x="7787262" y="1998664"/>
            <a:ext cx="315236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7910" name="矩形 45"/>
          <p:cNvSpPr>
            <a:spLocks noChangeArrowheads="1"/>
          </p:cNvSpPr>
          <p:nvPr/>
        </p:nvSpPr>
        <p:spPr bwMode="auto">
          <a:xfrm>
            <a:off x="7787261" y="5149850"/>
            <a:ext cx="14666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1" name="矩形 47"/>
          <p:cNvSpPr>
            <a:spLocks noChangeArrowheads="1"/>
          </p:cNvSpPr>
          <p:nvPr/>
        </p:nvSpPr>
        <p:spPr bwMode="auto">
          <a:xfrm>
            <a:off x="7787262" y="5476875"/>
            <a:ext cx="315236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7912" name="矩形 47"/>
          <p:cNvSpPr>
            <a:spLocks noChangeArrowheads="1"/>
          </p:cNvSpPr>
          <p:nvPr/>
        </p:nvSpPr>
        <p:spPr bwMode="auto">
          <a:xfrm>
            <a:off x="7787261" y="2752725"/>
            <a:ext cx="14666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3" name="矩形 47"/>
          <p:cNvSpPr>
            <a:spLocks noChangeArrowheads="1"/>
          </p:cNvSpPr>
          <p:nvPr/>
        </p:nvSpPr>
        <p:spPr bwMode="auto">
          <a:xfrm>
            <a:off x="7787262" y="3079751"/>
            <a:ext cx="315236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37914" name="矩形 51"/>
          <p:cNvSpPr>
            <a:spLocks noChangeArrowheads="1"/>
          </p:cNvSpPr>
          <p:nvPr/>
        </p:nvSpPr>
        <p:spPr bwMode="auto">
          <a:xfrm>
            <a:off x="7787261" y="4070350"/>
            <a:ext cx="14666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5" name="矩形 47"/>
          <p:cNvSpPr>
            <a:spLocks noChangeArrowheads="1"/>
          </p:cNvSpPr>
          <p:nvPr/>
        </p:nvSpPr>
        <p:spPr bwMode="auto">
          <a:xfrm>
            <a:off x="7787262" y="4395789"/>
            <a:ext cx="315236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7916" name="矩形 53"/>
          <p:cNvSpPr>
            <a:spLocks noChangeArrowheads="1"/>
          </p:cNvSpPr>
          <p:nvPr/>
        </p:nvSpPr>
        <p:spPr bwMode="auto">
          <a:xfrm>
            <a:off x="850790" y="2130426"/>
            <a:ext cx="120951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7" name="矩形 54"/>
          <p:cNvSpPr>
            <a:spLocks noChangeArrowheads="1"/>
          </p:cNvSpPr>
          <p:nvPr/>
        </p:nvSpPr>
        <p:spPr bwMode="auto">
          <a:xfrm>
            <a:off x="2319036" y="2130426"/>
            <a:ext cx="120951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8" name="矩形 55"/>
          <p:cNvSpPr>
            <a:spLocks noChangeArrowheads="1"/>
          </p:cNvSpPr>
          <p:nvPr/>
        </p:nvSpPr>
        <p:spPr bwMode="auto">
          <a:xfrm>
            <a:off x="1568246" y="5270500"/>
            <a:ext cx="120951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9" name="矩形 56"/>
          <p:cNvSpPr>
            <a:spLocks noChangeArrowheads="1"/>
          </p:cNvSpPr>
          <p:nvPr/>
        </p:nvSpPr>
        <p:spPr bwMode="auto">
          <a:xfrm>
            <a:off x="3036493" y="5270500"/>
            <a:ext cx="120951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20" name="矩形 3"/>
          <p:cNvSpPr>
            <a:spLocks noChangeArrowheads="1"/>
          </p:cNvSpPr>
          <p:nvPr/>
        </p:nvSpPr>
        <p:spPr bwMode="auto">
          <a:xfrm>
            <a:off x="4814262" y="563563"/>
            <a:ext cx="1831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服务流程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7921" name="文本框 37"/>
          <p:cNvSpPr>
            <a:spLocks noChangeArrowheads="1"/>
          </p:cNvSpPr>
          <p:nvPr/>
        </p:nvSpPr>
        <p:spPr bwMode="auto">
          <a:xfrm>
            <a:off x="6701553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Service Process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7922" name="组合 49"/>
          <p:cNvGrpSpPr>
            <a:grpSpLocks/>
          </p:cNvGrpSpPr>
          <p:nvPr/>
        </p:nvGrpSpPr>
        <p:grpSpPr bwMode="auto">
          <a:xfrm>
            <a:off x="4268233" y="619125"/>
            <a:ext cx="263491" cy="393700"/>
            <a:chOff x="0" y="0"/>
            <a:chExt cx="213756" cy="427512"/>
          </a:xfrm>
        </p:grpSpPr>
        <p:sp>
          <p:nvSpPr>
            <p:cNvPr id="36898" name="直接连接符 50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9" name="直接连接符 5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36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4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4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4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4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4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4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4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4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4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4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4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4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4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4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 autoUpdateAnimBg="0"/>
      <p:bldP spid="37893" grpId="0" bldLvl="0" animBg="1" autoUpdateAnimBg="0"/>
      <p:bldP spid="37894" grpId="0" bldLvl="0" animBg="1" autoUpdateAnimBg="0"/>
      <p:bldP spid="37895" grpId="0" bldLvl="0" animBg="1" autoUpdateAnimBg="0"/>
      <p:bldP spid="37896" grpId="0" bldLvl="0" animBg="1" autoUpdateAnimBg="0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bldLvl="0" autoUpdateAnimBg="0"/>
      <p:bldP spid="37909" grpId="0" bldLvl="0" autoUpdateAnimBg="0"/>
      <p:bldP spid="37910" grpId="0" bldLvl="0" autoUpdateAnimBg="0"/>
      <p:bldP spid="37911" grpId="0" bldLvl="0" autoUpdateAnimBg="0"/>
      <p:bldP spid="37912" grpId="0" bldLvl="0" autoUpdateAnimBg="0"/>
      <p:bldP spid="37913" grpId="0" bldLvl="0" autoUpdateAnimBg="0"/>
      <p:bldP spid="37914" grpId="0" bldLvl="0" autoUpdateAnimBg="0"/>
      <p:bldP spid="37915" grpId="0" bldLvl="0" autoUpdateAnimBg="0"/>
      <p:bldP spid="37916" grpId="0" bldLvl="0" autoUpdateAnimBg="0"/>
      <p:bldP spid="37917" grpId="0" bldLvl="0" autoUpdateAnimBg="0"/>
      <p:bldP spid="37918" grpId="0" bldLvl="0" autoUpdateAnimBg="0"/>
      <p:bldP spid="37919" grpId="0" bldLvl="0" autoUpdateAnimBg="0"/>
      <p:bldP spid="37920" grpId="0" bldLvl="0" autoUpdateAnimBg="0"/>
      <p:bldP spid="37921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F30AE-8630-44CF-A369-CA15613B37A2}" type="slidenum">
              <a:rPr lang="zh-CN" altLang="en-US"/>
              <a:pPr>
                <a:defRPr/>
              </a:pPr>
              <a:t>36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789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955545" y="3798889"/>
            <a:ext cx="1269835" cy="1271587"/>
            <a:chOff x="0" y="0"/>
            <a:chExt cx="1080120" cy="1080120"/>
          </a:xfrm>
        </p:grpSpPr>
        <p:grpSp>
          <p:nvGrpSpPr>
            <p:cNvPr id="37929" name="Group 6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7931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7932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FFFF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7930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grpSp>
        <p:nvGrpSpPr>
          <p:cNvPr id="38921" name="Group 10"/>
          <p:cNvGrpSpPr>
            <a:grpSpLocks/>
          </p:cNvGrpSpPr>
          <p:nvPr/>
        </p:nvGrpSpPr>
        <p:grpSpPr bwMode="auto">
          <a:xfrm>
            <a:off x="3266650" y="2108200"/>
            <a:ext cx="1741261" cy="1741488"/>
            <a:chOff x="0" y="0"/>
            <a:chExt cx="1080120" cy="1080120"/>
          </a:xfrm>
        </p:grpSpPr>
        <p:grpSp>
          <p:nvGrpSpPr>
            <p:cNvPr id="37925" name="Group 11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7927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7928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7926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grpSp>
        <p:nvGrpSpPr>
          <p:cNvPr id="38926" name="Group 15"/>
          <p:cNvGrpSpPr>
            <a:grpSpLocks/>
          </p:cNvGrpSpPr>
          <p:nvPr/>
        </p:nvGrpSpPr>
        <p:grpSpPr bwMode="auto">
          <a:xfrm>
            <a:off x="5571400" y="3798888"/>
            <a:ext cx="1560310" cy="1560512"/>
            <a:chOff x="0" y="0"/>
            <a:chExt cx="1080120" cy="1080120"/>
          </a:xfrm>
        </p:grpSpPr>
        <p:grpSp>
          <p:nvGrpSpPr>
            <p:cNvPr id="37921" name="Group 16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7923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7924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7922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grpSp>
        <p:nvGrpSpPr>
          <p:cNvPr id="38931" name="Group 20"/>
          <p:cNvGrpSpPr>
            <a:grpSpLocks/>
          </p:cNvGrpSpPr>
          <p:nvPr/>
        </p:nvGrpSpPr>
        <p:grpSpPr bwMode="auto">
          <a:xfrm>
            <a:off x="7398375" y="1346200"/>
            <a:ext cx="2287289" cy="2286000"/>
            <a:chOff x="0" y="0"/>
            <a:chExt cx="1080120" cy="1080120"/>
          </a:xfrm>
        </p:grpSpPr>
        <p:grpSp>
          <p:nvGrpSpPr>
            <p:cNvPr id="37917" name="Group 21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7919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7920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7918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6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cxnSp>
        <p:nvCxnSpPr>
          <p:cNvPr id="38936" name="直接连接符 13"/>
          <p:cNvCxnSpPr>
            <a:cxnSpLocks noChangeShapeType="1"/>
            <a:stCxn id="37931" idx="7"/>
            <a:endCxn id="37927" idx="3"/>
          </p:cNvCxnSpPr>
          <p:nvPr/>
        </p:nvCxnSpPr>
        <p:spPr bwMode="auto">
          <a:xfrm flipV="1">
            <a:off x="3039667" y="3594100"/>
            <a:ext cx="480949" cy="390525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7" name="直接连接符 17"/>
          <p:cNvSpPr>
            <a:spLocks noChangeShapeType="1"/>
          </p:cNvSpPr>
          <p:nvPr/>
        </p:nvSpPr>
        <p:spPr bwMode="auto">
          <a:xfrm>
            <a:off x="4892038" y="3373438"/>
            <a:ext cx="907932" cy="654050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8938" name="直接连接符 20"/>
          <p:cNvCxnSpPr>
            <a:cxnSpLocks noChangeShapeType="1"/>
            <a:stCxn id="37923" idx="7"/>
            <a:endCxn id="37919" idx="3"/>
          </p:cNvCxnSpPr>
          <p:nvPr/>
        </p:nvCxnSpPr>
        <p:spPr bwMode="auto">
          <a:xfrm flipV="1">
            <a:off x="6901551" y="3297239"/>
            <a:ext cx="831742" cy="731837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直接连接符 23"/>
          <p:cNvCxnSpPr>
            <a:cxnSpLocks noChangeShapeType="1"/>
            <a:stCxn id="38948" idx="5"/>
            <a:endCxn id="37931" idx="1"/>
          </p:cNvCxnSpPr>
          <p:nvPr/>
        </p:nvCxnSpPr>
        <p:spPr bwMode="auto">
          <a:xfrm>
            <a:off x="1742849" y="3700463"/>
            <a:ext cx="398411" cy="284162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直接连接符 43"/>
          <p:cNvCxnSpPr>
            <a:cxnSpLocks noChangeShapeType="1"/>
            <a:stCxn id="38949" idx="7"/>
            <a:endCxn id="37923" idx="3"/>
          </p:cNvCxnSpPr>
          <p:nvPr/>
        </p:nvCxnSpPr>
        <p:spPr bwMode="auto">
          <a:xfrm flipV="1">
            <a:off x="5398386" y="5130801"/>
            <a:ext cx="401585" cy="371475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直接连接符 72"/>
          <p:cNvCxnSpPr>
            <a:cxnSpLocks noChangeShapeType="1"/>
            <a:stCxn id="37919" idx="6"/>
            <a:endCxn id="38950" idx="1"/>
          </p:cNvCxnSpPr>
          <p:nvPr/>
        </p:nvCxnSpPr>
        <p:spPr bwMode="auto">
          <a:xfrm>
            <a:off x="9685665" y="2489200"/>
            <a:ext cx="557140" cy="374650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矩形 76"/>
          <p:cNvSpPr>
            <a:spLocks noChangeArrowheads="1"/>
          </p:cNvSpPr>
          <p:nvPr/>
        </p:nvSpPr>
        <p:spPr bwMode="auto">
          <a:xfrm>
            <a:off x="1628563" y="5081588"/>
            <a:ext cx="1820626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3" name="矩形 80"/>
          <p:cNvSpPr>
            <a:spLocks noChangeArrowheads="1"/>
          </p:cNvSpPr>
          <p:nvPr/>
        </p:nvSpPr>
        <p:spPr bwMode="auto">
          <a:xfrm>
            <a:off x="3209508" y="3884613"/>
            <a:ext cx="1820626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4" name="矩形 81"/>
          <p:cNvSpPr>
            <a:spLocks noChangeArrowheads="1"/>
          </p:cNvSpPr>
          <p:nvPr/>
        </p:nvSpPr>
        <p:spPr bwMode="auto">
          <a:xfrm>
            <a:off x="5465052" y="5407026"/>
            <a:ext cx="1820625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5" name="矩形 82"/>
          <p:cNvSpPr>
            <a:spLocks noChangeArrowheads="1"/>
          </p:cNvSpPr>
          <p:nvPr/>
        </p:nvSpPr>
        <p:spPr bwMode="auto">
          <a:xfrm>
            <a:off x="7658691" y="3662363"/>
            <a:ext cx="182221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endParaRPr lang="zh-CN" altLang="en-US"/>
          </a:p>
        </p:txBody>
      </p:sp>
      <p:sp>
        <p:nvSpPr>
          <p:cNvPr id="38946" name="矩形 85"/>
          <p:cNvSpPr>
            <a:spLocks noChangeArrowheads="1"/>
          </p:cNvSpPr>
          <p:nvPr/>
        </p:nvSpPr>
        <p:spPr bwMode="auto">
          <a:xfrm>
            <a:off x="7917419" y="4441826"/>
            <a:ext cx="309839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8947" name="文本框 13"/>
          <p:cNvSpPr>
            <a:spLocks noChangeArrowheads="1"/>
          </p:cNvSpPr>
          <p:nvPr/>
        </p:nvSpPr>
        <p:spPr bwMode="auto">
          <a:xfrm>
            <a:off x="7409486" y="4916489"/>
            <a:ext cx="3653949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8948" name="椭圆 56"/>
          <p:cNvSpPr>
            <a:spLocks noChangeArrowheads="1"/>
          </p:cNvSpPr>
          <p:nvPr/>
        </p:nvSpPr>
        <p:spPr bwMode="auto">
          <a:xfrm rot="-580840">
            <a:off x="1277772" y="3297239"/>
            <a:ext cx="512695" cy="511175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 anchor="ctr"/>
          <a:lstStyle/>
          <a:p>
            <a:pPr algn="ctr"/>
            <a:endParaRPr lang="zh-CN" altLang="zh-CN" sz="21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9" name="椭圆 58"/>
          <p:cNvSpPr>
            <a:spLocks noChangeArrowheads="1"/>
          </p:cNvSpPr>
          <p:nvPr/>
        </p:nvSpPr>
        <p:spPr bwMode="auto">
          <a:xfrm>
            <a:off x="4836484" y="5405438"/>
            <a:ext cx="657139" cy="658812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 anchor="ctr"/>
          <a:lstStyle/>
          <a:p>
            <a:pPr algn="ctr"/>
            <a:endParaRPr lang="zh-CN" altLang="zh-CN" sz="21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50" name="椭圆 70"/>
          <p:cNvSpPr>
            <a:spLocks noChangeArrowheads="1"/>
          </p:cNvSpPr>
          <p:nvPr/>
        </p:nvSpPr>
        <p:spPr bwMode="auto">
          <a:xfrm>
            <a:off x="10131694" y="2752726"/>
            <a:ext cx="760313" cy="760413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7527" tIns="53764" rIns="107527" bIns="53764" anchor="ctr"/>
          <a:lstStyle/>
          <a:p>
            <a:pPr algn="ctr"/>
            <a:endParaRPr lang="zh-CN" altLang="zh-CN" sz="21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51" name="矩形 3"/>
          <p:cNvSpPr>
            <a:spLocks noChangeArrowheads="1"/>
          </p:cNvSpPr>
          <p:nvPr/>
        </p:nvSpPr>
        <p:spPr bwMode="auto">
          <a:xfrm>
            <a:off x="4533310" y="563563"/>
            <a:ext cx="223649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我们的优势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8952" name="文本框 37"/>
          <p:cNvSpPr>
            <a:spLocks noChangeArrowheads="1"/>
          </p:cNvSpPr>
          <p:nvPr/>
        </p:nvSpPr>
        <p:spPr bwMode="auto">
          <a:xfrm>
            <a:off x="6901552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Our Advantage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8953" name="组合 66"/>
          <p:cNvGrpSpPr>
            <a:grpSpLocks/>
          </p:cNvGrpSpPr>
          <p:nvPr/>
        </p:nvGrpSpPr>
        <p:grpSpPr bwMode="auto">
          <a:xfrm>
            <a:off x="3988869" y="619125"/>
            <a:ext cx="263491" cy="393700"/>
            <a:chOff x="0" y="0"/>
            <a:chExt cx="213756" cy="427512"/>
          </a:xfrm>
        </p:grpSpPr>
        <p:sp>
          <p:nvSpPr>
            <p:cNvPr id="37915" name="直接连接符 6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直接连接符 6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392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35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65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35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45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65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4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45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35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0" dur="500" tmFilter="0, 0; .2, .5; .8, .5; 1, 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83" dur="500" tmFilter="0, 0; .2, .5; .8, .5; 1, 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86" dur="500" tmFilter="0, 0; .2, .5; .8, .5; 1, 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89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89" dur="500" tmFilter="0, 0; .2, .5; .8, .5; 1, 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8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75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animBg="1"/>
      <p:bldP spid="38942" grpId="0" bldLvl="0" autoUpdateAnimBg="0"/>
      <p:bldP spid="38943" grpId="0" bldLvl="0" autoUpdateAnimBg="0"/>
      <p:bldP spid="38944" grpId="0" bldLvl="0" autoUpdateAnimBg="0"/>
      <p:bldP spid="38945" grpId="0" bldLvl="0" autoUpdateAnimBg="0"/>
      <p:bldP spid="38946" grpId="0" bldLvl="0" autoUpdateAnimBg="0"/>
      <p:bldP spid="38947" grpId="0" bldLvl="0" autoUpdateAnimBg="0"/>
      <p:bldP spid="38948" grpId="0" bldLvl="0" animBg="1" autoUpdateAnimBg="0"/>
      <p:bldP spid="38949" grpId="0" bldLvl="0" animBg="1" autoUpdateAnimBg="0"/>
      <p:bldP spid="38950" grpId="0" bldLvl="0" animBg="1" autoUpdateAnimBg="0"/>
      <p:bldP spid="38951" grpId="0" bldLvl="0" autoUpdateAnimBg="0"/>
      <p:bldP spid="38952" grpId="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55B4A-D297-405D-AFD8-AB60DC1CAC7C}" type="slidenum">
              <a:rPr lang="zh-CN" altLang="en-US"/>
              <a:pPr>
                <a:defRPr/>
              </a:pPr>
              <a:t>37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91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1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-11111" y="1397000"/>
            <a:ext cx="2503162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490464" y="3530600"/>
            <a:ext cx="2388876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79340" y="1397000"/>
            <a:ext cx="2390464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7269804" y="3530600"/>
            <a:ext cx="2388877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9658681" y="1397000"/>
            <a:ext cx="2553955" cy="2128838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45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战略合作伙伴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39946" name="文本框 37"/>
          <p:cNvSpPr>
            <a:spLocks noChangeArrowheads="1"/>
          </p:cNvSpPr>
          <p:nvPr/>
        </p:nvSpPr>
        <p:spPr bwMode="auto">
          <a:xfrm>
            <a:off x="7123773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Strategic partner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39947" name="组合 26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38957" name="直接连接符 2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8" name="直接连接符 2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-11111" y="3525838"/>
            <a:ext cx="2503162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51" name="Rectangle 4"/>
          <p:cNvSpPr>
            <a:spLocks noChangeArrowheads="1"/>
          </p:cNvSpPr>
          <p:nvPr/>
        </p:nvSpPr>
        <p:spPr bwMode="auto">
          <a:xfrm>
            <a:off x="2490464" y="1397000"/>
            <a:ext cx="2388876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52" name="Rectangle 7"/>
          <p:cNvSpPr>
            <a:spLocks noChangeArrowheads="1"/>
          </p:cNvSpPr>
          <p:nvPr/>
        </p:nvSpPr>
        <p:spPr bwMode="auto">
          <a:xfrm>
            <a:off x="4879340" y="3525838"/>
            <a:ext cx="2390464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53" name="Rectangle 8"/>
          <p:cNvSpPr>
            <a:spLocks noChangeArrowheads="1"/>
          </p:cNvSpPr>
          <p:nvPr/>
        </p:nvSpPr>
        <p:spPr bwMode="auto">
          <a:xfrm>
            <a:off x="7269804" y="1397000"/>
            <a:ext cx="238887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54" name="Rectangle 11"/>
          <p:cNvSpPr>
            <a:spLocks noChangeArrowheads="1"/>
          </p:cNvSpPr>
          <p:nvPr/>
        </p:nvSpPr>
        <p:spPr bwMode="auto">
          <a:xfrm>
            <a:off x="9658681" y="3521075"/>
            <a:ext cx="2553955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55" name="矩形 47"/>
          <p:cNvSpPr>
            <a:spLocks noChangeArrowheads="1"/>
          </p:cNvSpPr>
          <p:nvPr/>
        </p:nvSpPr>
        <p:spPr bwMode="auto">
          <a:xfrm>
            <a:off x="1379359" y="5773739"/>
            <a:ext cx="94761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</a:p>
        </p:txBody>
      </p:sp>
      <p:pic>
        <p:nvPicPr>
          <p:cNvPr id="39956" name="Picture 4" descr="C:\Users\Jonahs\Dropbox\Projects SCOTT\MEET Windows Azure\source\Background\tile-icon-ca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0" y="1924050"/>
            <a:ext cx="107459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9957" name="Picture 5" descr="C:\Users\Jonahs\Dropbox\Projects SCOTT\MEET Windows Azure\source\Background\tile-icon-CD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90" y="4060825"/>
            <a:ext cx="107301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9958" name="矩形 85"/>
          <p:cNvSpPr>
            <a:spLocks noChangeArrowheads="1"/>
          </p:cNvSpPr>
          <p:nvPr/>
        </p:nvSpPr>
        <p:spPr bwMode="auto">
          <a:xfrm>
            <a:off x="111111" y="3844925"/>
            <a:ext cx="309681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itchFamily="34" charset="0"/>
            </a:endParaRPr>
          </a:p>
        </p:txBody>
      </p:sp>
      <p:sp>
        <p:nvSpPr>
          <p:cNvPr id="39959" name="文本框 13"/>
          <p:cNvSpPr>
            <a:spLocks noChangeArrowheads="1"/>
          </p:cNvSpPr>
          <p:nvPr/>
        </p:nvSpPr>
        <p:spPr bwMode="auto">
          <a:xfrm>
            <a:off x="123810" y="4264026"/>
            <a:ext cx="222538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grpSp>
        <p:nvGrpSpPr>
          <p:cNvPr id="39960" name="组合 2"/>
          <p:cNvGrpSpPr>
            <a:grpSpLocks/>
          </p:cNvGrpSpPr>
          <p:nvPr/>
        </p:nvGrpSpPr>
        <p:grpSpPr bwMode="auto">
          <a:xfrm>
            <a:off x="95238" y="1839913"/>
            <a:ext cx="2288877" cy="1522412"/>
            <a:chOff x="0" y="0"/>
            <a:chExt cx="2288830" cy="1522888"/>
          </a:xfrm>
        </p:grpSpPr>
        <p:pic>
          <p:nvPicPr>
            <p:cNvPr id="38955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38956" name="矩形 85"/>
            <p:cNvSpPr>
              <a:spLocks noChangeArrowheads="1"/>
            </p:cNvSpPr>
            <p:nvPr/>
          </p:nvSpPr>
          <p:spPr bwMode="auto">
            <a:xfrm>
              <a:off x="0" y="116033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15208" tIns="57603" rIns="115208" bIns="57603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有家公司有限公司</a:t>
              </a:r>
              <a:endParaRPr lang="zh-CN" altLang="en-US" sz="1600">
                <a:solidFill>
                  <a:srgbClr val="F2F2F2"/>
                </a:solidFill>
                <a:sym typeface="Arial" pitchFamily="34" charset="0"/>
              </a:endParaRPr>
            </a:p>
          </p:txBody>
        </p:sp>
      </p:grpSp>
      <p:grpSp>
        <p:nvGrpSpPr>
          <p:cNvPr id="39963" name="组合 3"/>
          <p:cNvGrpSpPr>
            <a:grpSpLocks/>
          </p:cNvGrpSpPr>
          <p:nvPr/>
        </p:nvGrpSpPr>
        <p:grpSpPr bwMode="auto">
          <a:xfrm>
            <a:off x="4930134" y="1809751"/>
            <a:ext cx="2288877" cy="1552575"/>
            <a:chOff x="0" y="0"/>
            <a:chExt cx="2288830" cy="1551916"/>
          </a:xfrm>
        </p:grpSpPr>
        <p:pic>
          <p:nvPicPr>
            <p:cNvPr id="3895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38954" name="矩形 85"/>
            <p:cNvSpPr>
              <a:spLocks noChangeArrowheads="1"/>
            </p:cNvSpPr>
            <p:nvPr/>
          </p:nvSpPr>
          <p:spPr bwMode="auto">
            <a:xfrm>
              <a:off x="0" y="1189364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15208" tIns="57603" rIns="115208" bIns="57603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有家企业</a:t>
              </a:r>
              <a:endParaRPr lang="zh-CN" altLang="en-US" sz="1600">
                <a:solidFill>
                  <a:srgbClr val="F2F2F2"/>
                </a:solidFill>
                <a:sym typeface="Arial" pitchFamily="34" charset="0"/>
              </a:endParaRPr>
            </a:p>
          </p:txBody>
        </p:sp>
      </p:grpSp>
      <p:grpSp>
        <p:nvGrpSpPr>
          <p:cNvPr id="39966" name="组合 1"/>
          <p:cNvGrpSpPr>
            <a:grpSpLocks/>
          </p:cNvGrpSpPr>
          <p:nvPr/>
        </p:nvGrpSpPr>
        <p:grpSpPr bwMode="auto">
          <a:xfrm>
            <a:off x="7320597" y="3743325"/>
            <a:ext cx="2287290" cy="1809750"/>
            <a:chOff x="0" y="0"/>
            <a:chExt cx="2288830" cy="1810732"/>
          </a:xfrm>
        </p:grpSpPr>
        <p:pic>
          <p:nvPicPr>
            <p:cNvPr id="38951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47" y="0"/>
              <a:ext cx="1389736" cy="138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38952" name="矩形 85"/>
            <p:cNvSpPr>
              <a:spLocks noChangeArrowheads="1"/>
            </p:cNvSpPr>
            <p:nvPr/>
          </p:nvSpPr>
          <p:spPr bwMode="auto">
            <a:xfrm>
              <a:off x="0" y="1448180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15208" tIns="57603" rIns="115208" bIns="57603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有家企业有限公司</a:t>
              </a:r>
              <a:endParaRPr lang="zh-CN" altLang="en-US" sz="1600">
                <a:solidFill>
                  <a:srgbClr val="F2F2F2"/>
                </a:solidFill>
                <a:sym typeface="Arial" pitchFamily="34" charset="0"/>
              </a:endParaRPr>
            </a:p>
          </p:txBody>
        </p:sp>
      </p:grpSp>
      <p:sp>
        <p:nvSpPr>
          <p:cNvPr id="39969" name="矩形 85"/>
          <p:cNvSpPr>
            <a:spLocks noChangeArrowheads="1"/>
          </p:cNvSpPr>
          <p:nvPr/>
        </p:nvSpPr>
        <p:spPr bwMode="auto">
          <a:xfrm>
            <a:off x="2576178" y="1527176"/>
            <a:ext cx="3096809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itchFamily="34" charset="0"/>
            </a:endParaRPr>
          </a:p>
        </p:txBody>
      </p:sp>
      <p:sp>
        <p:nvSpPr>
          <p:cNvPr id="39970" name="文本框 13"/>
          <p:cNvSpPr>
            <a:spLocks noChangeArrowheads="1"/>
          </p:cNvSpPr>
          <p:nvPr/>
        </p:nvSpPr>
        <p:spPr bwMode="auto">
          <a:xfrm>
            <a:off x="2588877" y="1946276"/>
            <a:ext cx="222538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1" name="矩形 85"/>
          <p:cNvSpPr>
            <a:spLocks noChangeArrowheads="1"/>
          </p:cNvSpPr>
          <p:nvPr/>
        </p:nvSpPr>
        <p:spPr bwMode="auto">
          <a:xfrm>
            <a:off x="4987276" y="3844925"/>
            <a:ext cx="309681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itchFamily="34" charset="0"/>
            </a:endParaRPr>
          </a:p>
        </p:txBody>
      </p:sp>
      <p:sp>
        <p:nvSpPr>
          <p:cNvPr id="39972" name="文本框 13"/>
          <p:cNvSpPr>
            <a:spLocks noChangeArrowheads="1"/>
          </p:cNvSpPr>
          <p:nvPr/>
        </p:nvSpPr>
        <p:spPr bwMode="auto">
          <a:xfrm>
            <a:off x="4999975" y="4264026"/>
            <a:ext cx="222538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3" name="矩形 85"/>
          <p:cNvSpPr>
            <a:spLocks noChangeArrowheads="1"/>
          </p:cNvSpPr>
          <p:nvPr/>
        </p:nvSpPr>
        <p:spPr bwMode="auto">
          <a:xfrm>
            <a:off x="9866615" y="3844925"/>
            <a:ext cx="309839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itchFamily="34" charset="0"/>
            </a:endParaRPr>
          </a:p>
        </p:txBody>
      </p:sp>
      <p:sp>
        <p:nvSpPr>
          <p:cNvPr id="39974" name="文本框 13"/>
          <p:cNvSpPr>
            <a:spLocks noChangeArrowheads="1"/>
          </p:cNvSpPr>
          <p:nvPr/>
        </p:nvSpPr>
        <p:spPr bwMode="auto">
          <a:xfrm>
            <a:off x="9880902" y="4264026"/>
            <a:ext cx="222538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5" name="矩形 85"/>
          <p:cNvSpPr>
            <a:spLocks noChangeArrowheads="1"/>
          </p:cNvSpPr>
          <p:nvPr/>
        </p:nvSpPr>
        <p:spPr bwMode="auto">
          <a:xfrm>
            <a:off x="7369803" y="1527176"/>
            <a:ext cx="3096809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itchFamily="34" charset="0"/>
            </a:endParaRPr>
          </a:p>
        </p:txBody>
      </p:sp>
      <p:sp>
        <p:nvSpPr>
          <p:cNvPr id="39976" name="文本框 13"/>
          <p:cNvSpPr>
            <a:spLocks noChangeArrowheads="1"/>
          </p:cNvSpPr>
          <p:nvPr/>
        </p:nvSpPr>
        <p:spPr bwMode="auto">
          <a:xfrm>
            <a:off x="7384089" y="1946276"/>
            <a:ext cx="222538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7" name="等腰三角形 15"/>
          <p:cNvSpPr>
            <a:spLocks noChangeArrowheads="1"/>
          </p:cNvSpPr>
          <p:nvPr/>
        </p:nvSpPr>
        <p:spPr bwMode="auto">
          <a:xfrm flipV="1">
            <a:off x="1136503" y="3660776"/>
            <a:ext cx="206348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78" name="等腰三角形 15"/>
          <p:cNvSpPr>
            <a:spLocks noChangeArrowheads="1"/>
          </p:cNvSpPr>
          <p:nvPr/>
        </p:nvSpPr>
        <p:spPr bwMode="auto">
          <a:xfrm rot="10800000" flipV="1">
            <a:off x="3582522" y="3222626"/>
            <a:ext cx="206348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79" name="等腰三角形 15"/>
          <p:cNvSpPr>
            <a:spLocks noChangeArrowheads="1"/>
          </p:cNvSpPr>
          <p:nvPr/>
        </p:nvSpPr>
        <p:spPr bwMode="auto">
          <a:xfrm flipV="1">
            <a:off x="5971398" y="3660776"/>
            <a:ext cx="206348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80" name="等腰三角形 15"/>
          <p:cNvSpPr>
            <a:spLocks noChangeArrowheads="1"/>
          </p:cNvSpPr>
          <p:nvPr/>
        </p:nvSpPr>
        <p:spPr bwMode="auto">
          <a:xfrm rot="10800000" flipV="1">
            <a:off x="8360275" y="3222626"/>
            <a:ext cx="20793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81" name="等腰三角形 15"/>
          <p:cNvSpPr>
            <a:spLocks noChangeArrowheads="1"/>
          </p:cNvSpPr>
          <p:nvPr/>
        </p:nvSpPr>
        <p:spPr bwMode="auto">
          <a:xfrm flipV="1">
            <a:off x="10831690" y="3660776"/>
            <a:ext cx="207936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62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25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87" dur="500" tmFilter="0, 0; .2, .5; .8, .5; 1, 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9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75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5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06" dur="500" tmFilter="0, 0; .2, .5; .8, .5; 1, 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9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75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25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25" dur="500" tmFilter="0, 0; .2, .5; .8, .5; 1, 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9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75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2" dur="25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44" dur="500" tmFilter="0, 0; .2, .5; .8, .5; 1, 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9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75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25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63" dur="500" tmFilter="0, 0; .2, .5; .8, .5; 1, 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9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8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75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5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ldLvl="0" animBg="1" autoUpdateAnimBg="0"/>
      <p:bldP spid="39941" grpId="0" bldLvl="0" animBg="1" autoUpdateAnimBg="0"/>
      <p:bldP spid="39942" grpId="0" bldLvl="0" animBg="1" autoUpdateAnimBg="0"/>
      <p:bldP spid="39943" grpId="0" bldLvl="0" animBg="1" autoUpdateAnimBg="0"/>
      <p:bldP spid="39944" grpId="0" bldLvl="0" animBg="1" autoUpdateAnimBg="0"/>
      <p:bldP spid="39945" grpId="0" bldLvl="0" autoUpdateAnimBg="0"/>
      <p:bldP spid="39946" grpId="0" bldLvl="0" autoUpdateAnimBg="0"/>
      <p:bldP spid="39950" grpId="0" bldLvl="0" animBg="1" autoUpdateAnimBg="0"/>
      <p:bldP spid="39951" grpId="0" bldLvl="0" animBg="1" autoUpdateAnimBg="0"/>
      <p:bldP spid="39952" grpId="0" bldLvl="0" animBg="1" autoUpdateAnimBg="0"/>
      <p:bldP spid="39953" grpId="0" bldLvl="0" animBg="1" autoUpdateAnimBg="0"/>
      <p:bldP spid="39954" grpId="0" bldLvl="0" animBg="1" autoUpdateAnimBg="0"/>
      <p:bldP spid="39955" grpId="0" bldLvl="0" autoUpdateAnimBg="0"/>
      <p:bldP spid="39958" grpId="0" bldLvl="0" autoUpdateAnimBg="0"/>
      <p:bldP spid="39959" grpId="0" bldLvl="0" autoUpdateAnimBg="0"/>
      <p:bldP spid="39969" grpId="0" bldLvl="0" autoUpdateAnimBg="0"/>
      <p:bldP spid="39970" grpId="0" bldLvl="0" autoUpdateAnimBg="0"/>
      <p:bldP spid="39971" grpId="0" bldLvl="0" autoUpdateAnimBg="0"/>
      <p:bldP spid="39972" grpId="0" bldLvl="0" autoUpdateAnimBg="0"/>
      <p:bldP spid="39973" grpId="0" bldLvl="0" autoUpdateAnimBg="0"/>
      <p:bldP spid="39974" grpId="0" bldLvl="0" autoUpdateAnimBg="0"/>
      <p:bldP spid="39975" grpId="0" bldLvl="0" autoUpdateAnimBg="0"/>
      <p:bldP spid="39976" grpId="0" bldLvl="0" autoUpdateAnimBg="0"/>
      <p:bldP spid="39977" grpId="0" bldLvl="0" animBg="1" autoUpdateAnimBg="0"/>
      <p:bldP spid="39977" grpId="1" bldLvl="0" animBg="1" autoUpdateAnimBg="0"/>
      <p:bldP spid="39978" grpId="0" bldLvl="0" animBg="1" autoUpdateAnimBg="0"/>
      <p:bldP spid="39978" grpId="1" bldLvl="0" animBg="1" autoUpdateAnimBg="0"/>
      <p:bldP spid="39979" grpId="0" bldLvl="0" animBg="1" autoUpdateAnimBg="0"/>
      <p:bldP spid="39979" grpId="1" bldLvl="0" animBg="1" autoUpdateAnimBg="0"/>
      <p:bldP spid="39980" grpId="0" bldLvl="0" animBg="1" autoUpdateAnimBg="0"/>
      <p:bldP spid="39980" grpId="1" bldLvl="0" animBg="1" autoUpdateAnimBg="0"/>
      <p:bldP spid="39981" grpId="0" bldLvl="0" animBg="1" autoUpdateAnimBg="0"/>
      <p:bldP spid="39981" grpId="1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40201-4177-4827-BE9D-2623BA5A555F}" type="slidenum">
              <a:rPr lang="zh-CN" altLang="en-US"/>
              <a:pPr>
                <a:defRPr/>
              </a:pPr>
              <a:t>38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333306" y="1549401"/>
            <a:ext cx="1615865" cy="1209675"/>
          </a:xfrm>
          <a:custGeom>
            <a:avLst/>
            <a:gdLst>
              <a:gd name="T0" fmla="*/ 429872 w 574972"/>
              <a:gd name="T1" fmla="*/ 1209672 h 399845"/>
              <a:gd name="T2" fmla="*/ 172094 w 574972"/>
              <a:gd name="T3" fmla="*/ 1204750 h 399845"/>
              <a:gd name="T4" fmla="*/ 342315 w 574972"/>
              <a:gd name="T5" fmla="*/ 1047948 h 399845"/>
              <a:gd name="T6" fmla="*/ 414340 w 574972"/>
              <a:gd name="T7" fmla="*/ 993661 h 399845"/>
              <a:gd name="T8" fmla="*/ 761366 w 574972"/>
              <a:gd name="T9" fmla="*/ 664644 h 399845"/>
              <a:gd name="T10" fmla="*/ 503588 w 574972"/>
              <a:gd name="T11" fmla="*/ 1209675 h 399845"/>
              <a:gd name="T12" fmla="*/ 521354 w 574972"/>
              <a:gd name="T13" fmla="*/ 881578 h 399845"/>
              <a:gd name="T14" fmla="*/ 635941 w 574972"/>
              <a:gd name="T15" fmla="*/ 784279 h 399845"/>
              <a:gd name="T16" fmla="*/ 740707 w 574972"/>
              <a:gd name="T17" fmla="*/ 683465 h 399845"/>
              <a:gd name="T18" fmla="*/ 835082 w 574972"/>
              <a:gd name="T19" fmla="*/ 633598 h 399845"/>
              <a:gd name="T20" fmla="*/ 870637 w 574972"/>
              <a:gd name="T21" fmla="*/ 675711 h 399845"/>
              <a:gd name="T22" fmla="*/ 962306 w 574972"/>
              <a:gd name="T23" fmla="*/ 776525 h 399845"/>
              <a:gd name="T24" fmla="*/ 1040882 w 574972"/>
              <a:gd name="T25" fmla="*/ 799790 h 399845"/>
              <a:gd name="T26" fmla="*/ 1092860 w 574972"/>
              <a:gd name="T27" fmla="*/ 753033 h 399845"/>
              <a:gd name="T28" fmla="*/ 835082 w 574972"/>
              <a:gd name="T29" fmla="*/ 1209672 h 399845"/>
              <a:gd name="T30" fmla="*/ 1424354 w 574972"/>
              <a:gd name="T31" fmla="*/ 421644 h 399845"/>
              <a:gd name="T32" fmla="*/ 1166576 w 574972"/>
              <a:gd name="T33" fmla="*/ 1209672 h 399845"/>
              <a:gd name="T34" fmla="*/ 1175927 w 574972"/>
              <a:gd name="T35" fmla="*/ 663107 h 399845"/>
              <a:gd name="T36" fmla="*/ 1288673 w 574972"/>
              <a:gd name="T37" fmla="*/ 559383 h 399845"/>
              <a:gd name="T38" fmla="*/ 1424354 w 574972"/>
              <a:gd name="T39" fmla="*/ 421644 h 399845"/>
              <a:gd name="T40" fmla="*/ 1498214 w 574972"/>
              <a:gd name="T41" fmla="*/ 0 h 399845"/>
              <a:gd name="T42" fmla="*/ 1596431 w 574972"/>
              <a:gd name="T43" fmla="*/ 15511 h 399845"/>
              <a:gd name="T44" fmla="*/ 1616075 w 574972"/>
              <a:gd name="T45" fmla="*/ 356729 h 399845"/>
              <a:gd name="T46" fmla="*/ 1504763 w 574972"/>
              <a:gd name="T47" fmla="*/ 356729 h 399845"/>
              <a:gd name="T48" fmla="*/ 1498214 w 574972"/>
              <a:gd name="T49" fmla="*/ 209382 h 399845"/>
              <a:gd name="T50" fmla="*/ 1229755 w 574972"/>
              <a:gd name="T51" fmla="*/ 473051 h 399845"/>
              <a:gd name="T52" fmla="*/ 1079155 w 574972"/>
              <a:gd name="T53" fmla="*/ 612641 h 399845"/>
              <a:gd name="T54" fmla="*/ 980938 w 574972"/>
              <a:gd name="T55" fmla="*/ 628152 h 399845"/>
              <a:gd name="T56" fmla="*/ 948199 w 574972"/>
              <a:gd name="T57" fmla="*/ 589376 h 399845"/>
              <a:gd name="T58" fmla="*/ 823791 w 574972"/>
              <a:gd name="T59" fmla="*/ 442032 h 399845"/>
              <a:gd name="T60" fmla="*/ 673191 w 574972"/>
              <a:gd name="T61" fmla="*/ 581622 h 399845"/>
              <a:gd name="T62" fmla="*/ 607713 w 574972"/>
              <a:gd name="T63" fmla="*/ 635906 h 399845"/>
              <a:gd name="T64" fmla="*/ 391635 w 574972"/>
              <a:gd name="T65" fmla="*/ 829781 h 399845"/>
              <a:gd name="T66" fmla="*/ 90434 w 574972"/>
              <a:gd name="T67" fmla="*/ 1101207 h 399845"/>
              <a:gd name="T68" fmla="*/ 11861 w 574972"/>
              <a:gd name="T69" fmla="*/ 1085696 h 399845"/>
              <a:gd name="T70" fmla="*/ 51146 w 574972"/>
              <a:gd name="T71" fmla="*/ 961614 h 399845"/>
              <a:gd name="T72" fmla="*/ 391635 w 574972"/>
              <a:gd name="T73" fmla="*/ 666925 h 399845"/>
              <a:gd name="T74" fmla="*/ 607713 w 574972"/>
              <a:gd name="T75" fmla="*/ 473051 h 399845"/>
              <a:gd name="T76" fmla="*/ 673191 w 574972"/>
              <a:gd name="T77" fmla="*/ 418767 h 399845"/>
              <a:gd name="T78" fmla="*/ 797599 w 574972"/>
              <a:gd name="T79" fmla="*/ 302442 h 399845"/>
              <a:gd name="T80" fmla="*/ 882721 w 574972"/>
              <a:gd name="T81" fmla="*/ 325707 h 399845"/>
              <a:gd name="T82" fmla="*/ 974389 w 574972"/>
              <a:gd name="T83" fmla="*/ 426521 h 399845"/>
              <a:gd name="T84" fmla="*/ 1079155 w 574972"/>
              <a:gd name="T85" fmla="*/ 442032 h 399845"/>
              <a:gd name="T86" fmla="*/ 1229755 w 574972"/>
              <a:gd name="T87" fmla="*/ 302442 h 399845"/>
              <a:gd name="T88" fmla="*/ 1399997 w 574972"/>
              <a:gd name="T89" fmla="*/ 131833 h 399845"/>
              <a:gd name="T90" fmla="*/ 1301779 w 574972"/>
              <a:gd name="T91" fmla="*/ 131833 h 399845"/>
              <a:gd name="T92" fmla="*/ 1242850 w 574972"/>
              <a:gd name="T93" fmla="*/ 62038 h 399845"/>
              <a:gd name="T94" fmla="*/ 1282138 w 574972"/>
              <a:gd name="T95" fmla="*/ 7754 h 3998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74972"/>
              <a:gd name="T145" fmla="*/ 0 h 399845"/>
              <a:gd name="T146" fmla="*/ 574972 w 574972"/>
              <a:gd name="T147" fmla="*/ 399845 h 39984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3" name="TextBox 18"/>
          <p:cNvSpPr>
            <a:spLocks noChangeArrowheads="1"/>
          </p:cNvSpPr>
          <p:nvPr/>
        </p:nvSpPr>
        <p:spPr bwMode="auto">
          <a:xfrm>
            <a:off x="4607913" y="2952751"/>
            <a:ext cx="297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zh-CN" sz="2400">
                <a:solidFill>
                  <a:srgbClr val="A5A5A5"/>
                </a:solidFill>
                <a:ea typeface="Dotum" pitchFamily="34" charset="-127"/>
                <a:sym typeface="Arial" pitchFamily="34" charset="0"/>
              </a:rPr>
              <a:t>PART  04</a:t>
            </a:r>
            <a:endParaRPr lang="zh-CN" altLang="en-US" sz="2400">
              <a:solidFill>
                <a:srgbClr val="A5A5A5"/>
              </a:solidFill>
              <a:ea typeface="Dotum" pitchFamily="34" charset="-127"/>
              <a:sym typeface="Arial" pitchFamily="34" charset="0"/>
            </a:endParaRPr>
          </a:p>
        </p:txBody>
      </p:sp>
      <p:sp>
        <p:nvSpPr>
          <p:cNvPr id="40964" name="文本框 8"/>
          <p:cNvSpPr>
            <a:spLocks noChangeArrowheads="1"/>
          </p:cNvSpPr>
          <p:nvPr/>
        </p:nvSpPr>
        <p:spPr bwMode="auto">
          <a:xfrm>
            <a:off x="4188868" y="3359151"/>
            <a:ext cx="381267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展望未来</a:t>
            </a:r>
            <a:endParaRPr lang="en-US" sz="5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0965" name="矩形 51"/>
          <p:cNvSpPr>
            <a:spLocks noChangeArrowheads="1"/>
          </p:cNvSpPr>
          <p:nvPr/>
        </p:nvSpPr>
        <p:spPr bwMode="auto">
          <a:xfrm>
            <a:off x="4415850" y="4414839"/>
            <a:ext cx="338252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Look Ahead</a:t>
            </a:r>
            <a:endParaRPr lang="zh-CN" altLang="en-US" sz="28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0966" name="直接连接符 23"/>
          <p:cNvSpPr>
            <a:spLocks noChangeShapeType="1"/>
          </p:cNvSpPr>
          <p:nvPr/>
        </p:nvSpPr>
        <p:spPr bwMode="auto">
          <a:xfrm>
            <a:off x="4785690" y="4362450"/>
            <a:ext cx="2620621" cy="0"/>
          </a:xfrm>
          <a:prstGeom prst="line">
            <a:avLst/>
          </a:prstGeom>
          <a:noFill/>
          <a:ln w="190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93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  <p:bldP spid="40963" grpId="0" bldLvl="0" autoUpdateAnimBg="0"/>
      <p:bldP spid="40964" grpId="0" bldLvl="0" autoUpdateAnimBg="0"/>
      <p:bldP spid="40965" grpId="0" bldLvl="0" autoUpdateAnimBg="0"/>
      <p:bldP spid="409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1FAE3-CFD2-4308-8135-7FCAD95B9E90}" type="slidenum">
              <a:rPr lang="zh-CN" altLang="en-US"/>
              <a:pPr>
                <a:defRPr/>
              </a:pPr>
              <a:t>39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96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1988" name="右箭头 6"/>
          <p:cNvSpPr>
            <a:spLocks noChangeArrowheads="1"/>
          </p:cNvSpPr>
          <p:nvPr/>
        </p:nvSpPr>
        <p:spPr bwMode="auto">
          <a:xfrm rot="-5400000">
            <a:off x="52951" y="3593323"/>
            <a:ext cx="3446462" cy="244443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758722" y="5286376"/>
            <a:ext cx="6479331" cy="244475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117450" y="4837113"/>
            <a:ext cx="599997" cy="6016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3112683" y="4327525"/>
            <a:ext cx="598409" cy="111125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4106329" y="3897313"/>
            <a:ext cx="598409" cy="15414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5101561" y="3767139"/>
            <a:ext cx="598410" cy="16716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6095207" y="3525839"/>
            <a:ext cx="599997" cy="19129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7090440" y="3140075"/>
            <a:ext cx="598409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7090440" y="3140075"/>
            <a:ext cx="598409" cy="2235200"/>
          </a:xfrm>
          <a:prstGeom prst="rect">
            <a:avLst/>
          </a:prstGeom>
          <a:solidFill>
            <a:srgbClr val="F2F2F2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-1109557">
            <a:off x="1984117" y="3071814"/>
            <a:ext cx="5884097" cy="473075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2099990" y="5584826"/>
            <a:ext cx="7545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项目一        项目二         项目三          项目四         项目五          项目六</a:t>
            </a:r>
            <a:endParaRPr lang="zh-CN" altLang="en-US"/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1328565" y="2787650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/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7190439" y="3858519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14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/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8698367" y="2686051"/>
            <a:ext cx="207618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8479321" y="3151188"/>
            <a:ext cx="232379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2005" name="组合 23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0983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4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355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 autoUpdateAnimBg="0"/>
      <p:bldP spid="41989" grpId="0" bldLvl="0" animBg="1" autoUpdateAnimBg="0"/>
      <p:bldP spid="41990" grpId="0" bldLvl="0" animBg="1" autoUpdateAnimBg="0"/>
      <p:bldP spid="41991" grpId="0" bldLvl="0" animBg="1" autoUpdateAnimBg="0"/>
      <p:bldP spid="41992" grpId="0" bldLvl="0" animBg="1" autoUpdateAnimBg="0"/>
      <p:bldP spid="41993" grpId="0" bldLvl="0" animBg="1" autoUpdateAnimBg="0"/>
      <p:bldP spid="41994" grpId="0" bldLvl="0" animBg="1" autoUpdateAnimBg="0"/>
      <p:bldP spid="41995" grpId="0" bldLvl="0" animBg="1" autoUpdateAnimBg="0"/>
      <p:bldP spid="41996" grpId="0" bldLvl="0" animBg="1" autoUpdateAnimBg="0"/>
      <p:bldP spid="41997" grpId="0" bldLvl="0" animBg="1" autoUpdateAnimBg="0"/>
      <p:bldP spid="41998" grpId="0" bldLvl="0" autoUpdateAnimBg="0"/>
      <p:bldP spid="41999" grpId="0" bldLvl="0" autoUpdateAnimBg="0"/>
      <p:bldP spid="42000" grpId="0" bldLvl="0" autoUpdateAnimBg="0"/>
      <p:bldP spid="42001" grpId="0" bldLvl="0" autoUpdateAnimBg="0"/>
      <p:bldP spid="42002" grpId="0" bldLvl="0" autoUpdateAnimBg="0"/>
      <p:bldP spid="42003" grpId="0" bldLvl="0" autoUpdateAnimBg="0"/>
      <p:bldP spid="42004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FC283-BC84-4245-A05E-6216B73417EF}" type="slidenum">
              <a:rPr lang="zh-CN" altLang="en-US"/>
              <a:pPr>
                <a:defRPr/>
              </a:pPr>
              <a:t>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6146" name="组合 30"/>
          <p:cNvGrpSpPr>
            <a:grpSpLocks/>
          </p:cNvGrpSpPr>
          <p:nvPr/>
        </p:nvGrpSpPr>
        <p:grpSpPr bwMode="auto">
          <a:xfrm>
            <a:off x="5387274" y="1503363"/>
            <a:ext cx="1415866" cy="1363662"/>
            <a:chOff x="0" y="0"/>
            <a:chExt cx="312738" cy="301626"/>
          </a:xfrm>
        </p:grpSpPr>
        <p:sp>
          <p:nvSpPr>
            <p:cNvPr id="5128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avLst/>
              <a:gdLst>
                <a:gd name="T0" fmla="*/ 0 w 57"/>
                <a:gd name="T1" fmla="*/ 368344676 h 62"/>
                <a:gd name="T2" fmla="*/ 0 w 57"/>
                <a:gd name="T3" fmla="*/ 835857335 h 62"/>
                <a:gd name="T4" fmla="*/ 28274276 w 57"/>
                <a:gd name="T5" fmla="*/ 878359512 h 62"/>
                <a:gd name="T6" fmla="*/ 56548553 w 57"/>
                <a:gd name="T7" fmla="*/ 878359512 h 62"/>
                <a:gd name="T8" fmla="*/ 268598107 w 57"/>
                <a:gd name="T9" fmla="*/ 878359512 h 62"/>
                <a:gd name="T10" fmla="*/ 296868624 w 57"/>
                <a:gd name="T11" fmla="*/ 878359512 h 62"/>
                <a:gd name="T12" fmla="*/ 296868624 w 57"/>
                <a:gd name="T13" fmla="*/ 864192120 h 62"/>
                <a:gd name="T14" fmla="*/ 296868624 w 57"/>
                <a:gd name="T15" fmla="*/ 637517605 h 62"/>
                <a:gd name="T16" fmla="*/ 508921937 w 57"/>
                <a:gd name="T17" fmla="*/ 637517605 h 62"/>
                <a:gd name="T18" fmla="*/ 508921937 w 57"/>
                <a:gd name="T19" fmla="*/ 864192120 h 62"/>
                <a:gd name="T20" fmla="*/ 523055316 w 57"/>
                <a:gd name="T21" fmla="*/ 878359512 h 62"/>
                <a:gd name="T22" fmla="*/ 537192454 w 57"/>
                <a:gd name="T23" fmla="*/ 878359512 h 62"/>
                <a:gd name="T24" fmla="*/ 749242008 w 57"/>
                <a:gd name="T25" fmla="*/ 878359512 h 62"/>
                <a:gd name="T26" fmla="*/ 791653423 w 57"/>
                <a:gd name="T27" fmla="*/ 878359512 h 62"/>
                <a:gd name="T28" fmla="*/ 805790561 w 57"/>
                <a:gd name="T29" fmla="*/ 835857335 h 62"/>
                <a:gd name="T30" fmla="*/ 805790561 w 57"/>
                <a:gd name="T31" fmla="*/ 368344676 h 62"/>
                <a:gd name="T32" fmla="*/ 409961970 w 57"/>
                <a:gd name="T33" fmla="*/ 0 h 62"/>
                <a:gd name="T34" fmla="*/ 0 w 57"/>
                <a:gd name="T35" fmla="*/ 36834467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9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avLst/>
              <a:gdLst>
                <a:gd name="T0" fmla="*/ 1149979073 w 83"/>
                <a:gd name="T1" fmla="*/ 498702669 h 45"/>
                <a:gd name="T2" fmla="*/ 965414670 w 83"/>
                <a:gd name="T3" fmla="*/ 327718573 h 45"/>
                <a:gd name="T4" fmla="*/ 965414670 w 83"/>
                <a:gd name="T5" fmla="*/ 56994699 h 45"/>
                <a:gd name="T6" fmla="*/ 937019567 w 83"/>
                <a:gd name="T7" fmla="*/ 28495462 h 45"/>
                <a:gd name="T8" fmla="*/ 866035577 w 83"/>
                <a:gd name="T9" fmla="*/ 28495462 h 45"/>
                <a:gd name="T10" fmla="*/ 837640474 w 83"/>
                <a:gd name="T11" fmla="*/ 56994699 h 45"/>
                <a:gd name="T12" fmla="*/ 837640474 w 83"/>
                <a:gd name="T13" fmla="*/ 213729176 h 45"/>
                <a:gd name="T14" fmla="*/ 638878519 w 83"/>
                <a:gd name="T15" fmla="*/ 28495462 h 45"/>
                <a:gd name="T16" fmla="*/ 539495658 w 83"/>
                <a:gd name="T17" fmla="*/ 28495462 h 45"/>
                <a:gd name="T18" fmla="*/ 28395103 w 83"/>
                <a:gd name="T19" fmla="*/ 498702669 h 45"/>
                <a:gd name="T20" fmla="*/ 28395103 w 83"/>
                <a:gd name="T21" fmla="*/ 612692066 h 45"/>
                <a:gd name="T22" fmla="*/ 85185310 w 83"/>
                <a:gd name="T23" fmla="*/ 626937910 h 45"/>
                <a:gd name="T24" fmla="*/ 141971748 w 83"/>
                <a:gd name="T25" fmla="*/ 612692066 h 45"/>
                <a:gd name="T26" fmla="*/ 596285864 w 83"/>
                <a:gd name="T27" fmla="*/ 185233714 h 45"/>
                <a:gd name="T28" fmla="*/ 1050599980 w 83"/>
                <a:gd name="T29" fmla="*/ 612692066 h 45"/>
                <a:gd name="T30" fmla="*/ 1149979073 w 83"/>
                <a:gd name="T31" fmla="*/ 612692066 h 45"/>
                <a:gd name="T32" fmla="*/ 1149979073 w 83"/>
                <a:gd name="T33" fmla="*/ 498702669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607913" y="2981326"/>
            <a:ext cx="297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zh-CN" sz="2400">
                <a:solidFill>
                  <a:srgbClr val="A5A5A5"/>
                </a:solidFill>
                <a:ea typeface="Dotum" pitchFamily="34" charset="-127"/>
                <a:sym typeface="Arial" pitchFamily="34" charset="0"/>
              </a:rPr>
              <a:t>PART  01</a:t>
            </a:r>
            <a:endParaRPr lang="zh-CN" altLang="en-US" sz="2400">
              <a:solidFill>
                <a:srgbClr val="A5A5A5"/>
              </a:solidFill>
              <a:ea typeface="Dotum" pitchFamily="34" charset="-127"/>
              <a:sym typeface="Arial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188868" y="3387725"/>
            <a:ext cx="381267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关于我们</a:t>
            </a: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161879" y="4432300"/>
            <a:ext cx="186507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itchFamily="34" charset="0"/>
              </a:rPr>
              <a:t>About Us</a:t>
            </a:r>
            <a:endParaRPr lang="zh-CN" altLang="en-US" sz="28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785690" y="4391025"/>
            <a:ext cx="2620621" cy="0"/>
          </a:xfrm>
          <a:prstGeom prst="line">
            <a:avLst/>
          </a:prstGeom>
          <a:noFill/>
          <a:ln w="190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59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D5AD-94C0-4ACC-BD98-D681F1CF3F7F}" type="slidenum">
              <a:rPr lang="zh-CN" altLang="en-US"/>
              <a:pPr>
                <a:defRPr/>
              </a:pPr>
              <a:t>40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98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8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3012" name="组合 10"/>
          <p:cNvGrpSpPr>
            <a:grpSpLocks/>
          </p:cNvGrpSpPr>
          <p:nvPr/>
        </p:nvGrpSpPr>
        <p:grpSpPr bwMode="auto">
          <a:xfrm>
            <a:off x="1271422" y="1346200"/>
            <a:ext cx="4012678" cy="4965700"/>
            <a:chOff x="0" y="0"/>
            <a:chExt cx="4013321" cy="4966128"/>
          </a:xfrm>
        </p:grpSpPr>
        <p:pic>
          <p:nvPicPr>
            <p:cNvPr id="420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2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43015" name="矩形 22"/>
          <p:cNvSpPr>
            <a:spLocks noChangeArrowheads="1"/>
          </p:cNvSpPr>
          <p:nvPr/>
        </p:nvSpPr>
        <p:spPr bwMode="auto">
          <a:xfrm>
            <a:off x="5763463" y="2092326"/>
            <a:ext cx="3423791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016" name="TextBox 32"/>
          <p:cNvSpPr>
            <a:spLocks noChangeArrowheads="1"/>
          </p:cNvSpPr>
          <p:nvPr/>
        </p:nvSpPr>
        <p:spPr bwMode="auto">
          <a:xfrm>
            <a:off x="5817431" y="2174876"/>
            <a:ext cx="302379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在此添加您的描述说明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7" name="矩形 24"/>
          <p:cNvSpPr>
            <a:spLocks noChangeArrowheads="1"/>
          </p:cNvSpPr>
          <p:nvPr/>
        </p:nvSpPr>
        <p:spPr bwMode="auto">
          <a:xfrm>
            <a:off x="5763463" y="2640014"/>
            <a:ext cx="3763472" cy="47307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018" name="TextBox 34"/>
          <p:cNvSpPr>
            <a:spLocks noChangeArrowheads="1"/>
          </p:cNvSpPr>
          <p:nvPr/>
        </p:nvSpPr>
        <p:spPr bwMode="auto">
          <a:xfrm>
            <a:off x="5817431" y="2724151"/>
            <a:ext cx="3166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9" name="矩形 26"/>
          <p:cNvSpPr>
            <a:spLocks noChangeArrowheads="1"/>
          </p:cNvSpPr>
          <p:nvPr/>
        </p:nvSpPr>
        <p:spPr bwMode="auto">
          <a:xfrm>
            <a:off x="5763463" y="3187701"/>
            <a:ext cx="3763472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020" name="TextBox 36"/>
          <p:cNvSpPr>
            <a:spLocks noChangeArrowheads="1"/>
          </p:cNvSpPr>
          <p:nvPr/>
        </p:nvSpPr>
        <p:spPr bwMode="auto">
          <a:xfrm>
            <a:off x="5817431" y="3271838"/>
            <a:ext cx="339204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21" name="矩形 28"/>
          <p:cNvSpPr>
            <a:spLocks noChangeArrowheads="1"/>
          </p:cNvSpPr>
          <p:nvPr/>
        </p:nvSpPr>
        <p:spPr bwMode="auto">
          <a:xfrm>
            <a:off x="5763463" y="3735389"/>
            <a:ext cx="4320613" cy="47307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022" name="TextBox 38"/>
          <p:cNvSpPr>
            <a:spLocks noChangeArrowheads="1"/>
          </p:cNvSpPr>
          <p:nvPr/>
        </p:nvSpPr>
        <p:spPr bwMode="auto">
          <a:xfrm>
            <a:off x="5817431" y="3819526"/>
            <a:ext cx="3812679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23" name="矩形 30"/>
          <p:cNvSpPr>
            <a:spLocks noChangeArrowheads="1"/>
          </p:cNvSpPr>
          <p:nvPr/>
        </p:nvSpPr>
        <p:spPr bwMode="auto">
          <a:xfrm>
            <a:off x="5763463" y="1544638"/>
            <a:ext cx="4109502" cy="471487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024" name="TextBox 40"/>
          <p:cNvSpPr>
            <a:spLocks noChangeArrowheads="1"/>
          </p:cNvSpPr>
          <p:nvPr/>
        </p:nvSpPr>
        <p:spPr bwMode="auto">
          <a:xfrm>
            <a:off x="5817431" y="1628776"/>
            <a:ext cx="310315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25" name="矩形 32"/>
          <p:cNvSpPr>
            <a:spLocks noChangeArrowheads="1"/>
          </p:cNvSpPr>
          <p:nvPr/>
        </p:nvSpPr>
        <p:spPr bwMode="auto">
          <a:xfrm>
            <a:off x="5763462" y="4283076"/>
            <a:ext cx="2914271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026" name="TextBox 42"/>
          <p:cNvSpPr>
            <a:spLocks noChangeArrowheads="1"/>
          </p:cNvSpPr>
          <p:nvPr/>
        </p:nvSpPr>
        <p:spPr bwMode="auto">
          <a:xfrm>
            <a:off x="5817431" y="4349751"/>
            <a:ext cx="243332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27" name="矩形 34"/>
          <p:cNvSpPr>
            <a:spLocks noChangeArrowheads="1"/>
          </p:cNvSpPr>
          <p:nvPr/>
        </p:nvSpPr>
        <p:spPr bwMode="auto">
          <a:xfrm>
            <a:off x="5687273" y="5045076"/>
            <a:ext cx="131269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3028" name="矩形 47"/>
          <p:cNvSpPr>
            <a:spLocks noChangeArrowheads="1"/>
          </p:cNvSpPr>
          <p:nvPr/>
        </p:nvSpPr>
        <p:spPr bwMode="auto">
          <a:xfrm>
            <a:off x="5672986" y="5427663"/>
            <a:ext cx="247617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43029" name="矩形 36"/>
          <p:cNvSpPr>
            <a:spLocks noChangeArrowheads="1"/>
          </p:cNvSpPr>
          <p:nvPr/>
        </p:nvSpPr>
        <p:spPr bwMode="auto">
          <a:xfrm>
            <a:off x="8312656" y="5045076"/>
            <a:ext cx="131269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3030" name="矩形 37"/>
          <p:cNvSpPr>
            <a:spLocks noChangeArrowheads="1"/>
          </p:cNvSpPr>
          <p:nvPr/>
        </p:nvSpPr>
        <p:spPr bwMode="auto">
          <a:xfrm>
            <a:off x="8298370" y="5427663"/>
            <a:ext cx="247617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43031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3032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3033" name="组合 40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2009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0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4135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35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5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35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35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5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35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35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35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35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5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5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35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ldLvl="0" animBg="1" autoUpdateAnimBg="0"/>
      <p:bldP spid="43016" grpId="0" bldLvl="0" autoUpdateAnimBg="0"/>
      <p:bldP spid="43017" grpId="0" bldLvl="0" animBg="1" autoUpdateAnimBg="0"/>
      <p:bldP spid="43018" grpId="0" bldLvl="0" autoUpdateAnimBg="0"/>
      <p:bldP spid="43019" grpId="0" bldLvl="0" animBg="1" autoUpdateAnimBg="0"/>
      <p:bldP spid="43020" grpId="0" bldLvl="0" autoUpdateAnimBg="0"/>
      <p:bldP spid="43021" grpId="0" bldLvl="0" animBg="1" autoUpdateAnimBg="0"/>
      <p:bldP spid="43022" grpId="0" bldLvl="0" autoUpdateAnimBg="0"/>
      <p:bldP spid="43023" grpId="0" bldLvl="0" animBg="1" autoUpdateAnimBg="0"/>
      <p:bldP spid="43024" grpId="0" bldLvl="0" autoUpdateAnimBg="0"/>
      <p:bldP spid="43025" grpId="0" bldLvl="0" animBg="1" autoUpdateAnimBg="0"/>
      <p:bldP spid="43026" grpId="0" bldLvl="0" autoUpdateAnimBg="0"/>
      <p:bldP spid="43027" grpId="0" bldLvl="0" autoUpdateAnimBg="0"/>
      <p:bldP spid="43028" grpId="0" bldLvl="0" autoUpdateAnimBg="0"/>
      <p:bldP spid="43029" grpId="0" bldLvl="0" autoUpdateAnimBg="0"/>
      <p:bldP spid="43030" grpId="0" bldLvl="0" autoUpdateAnimBg="0"/>
      <p:bldP spid="43031" grpId="0" bldLvl="0" autoUpdateAnimBg="0"/>
      <p:bldP spid="43032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E8BD6-FB8F-4A2F-A2A4-F444769CDBF5}" type="slidenum">
              <a:rPr lang="zh-CN" altLang="en-US"/>
              <a:pPr>
                <a:defRPr/>
              </a:pPr>
              <a:t>41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01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4036" name="组合 3"/>
          <p:cNvGrpSpPr>
            <a:grpSpLocks/>
          </p:cNvGrpSpPr>
          <p:nvPr/>
        </p:nvGrpSpPr>
        <p:grpSpPr bwMode="auto">
          <a:xfrm>
            <a:off x="3819028" y="1747838"/>
            <a:ext cx="2557130" cy="908050"/>
            <a:chOff x="0" y="0"/>
            <a:chExt cx="2636520" cy="1447800"/>
          </a:xfrm>
        </p:grpSpPr>
        <p:sp>
          <p:nvSpPr>
            <p:cNvPr id="43038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3039" name="文本框 24"/>
            <p:cNvSpPr>
              <a:spLocks noChangeArrowheads="1"/>
            </p:cNvSpPr>
            <p:nvPr/>
          </p:nvSpPr>
          <p:spPr bwMode="auto">
            <a:xfrm>
              <a:off x="304995" y="404827"/>
              <a:ext cx="2230360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44039" name="组合 2"/>
          <p:cNvGrpSpPr>
            <a:grpSpLocks/>
          </p:cNvGrpSpPr>
          <p:nvPr/>
        </p:nvGrpSpPr>
        <p:grpSpPr bwMode="auto">
          <a:xfrm>
            <a:off x="1682532" y="1747838"/>
            <a:ext cx="2557130" cy="908050"/>
            <a:chOff x="0" y="0"/>
            <a:chExt cx="2636520" cy="1447800"/>
          </a:xfrm>
        </p:grpSpPr>
        <p:sp>
          <p:nvSpPr>
            <p:cNvPr id="43036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3037" name="文本框 25"/>
            <p:cNvSpPr>
              <a:spLocks noChangeArrowheads="1"/>
            </p:cNvSpPr>
            <p:nvPr/>
          </p:nvSpPr>
          <p:spPr bwMode="auto">
            <a:xfrm>
              <a:off x="272839" y="355860"/>
              <a:ext cx="2293960" cy="73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44042" name="组合 23"/>
          <p:cNvGrpSpPr>
            <a:grpSpLocks/>
          </p:cNvGrpSpPr>
          <p:nvPr/>
        </p:nvGrpSpPr>
        <p:grpSpPr bwMode="auto">
          <a:xfrm>
            <a:off x="8095197" y="1747838"/>
            <a:ext cx="2555542" cy="908050"/>
            <a:chOff x="0" y="0"/>
            <a:chExt cx="2636520" cy="1447800"/>
          </a:xfrm>
        </p:grpSpPr>
        <p:sp>
          <p:nvSpPr>
            <p:cNvPr id="43034" name="任意多边形 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3035" name="文本框 26"/>
            <p:cNvSpPr>
              <a:spLocks noChangeArrowheads="1"/>
            </p:cNvSpPr>
            <p:nvPr/>
          </p:nvSpPr>
          <p:spPr bwMode="auto">
            <a:xfrm>
              <a:off x="311563" y="404827"/>
              <a:ext cx="2230360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44045" name="组合 22"/>
          <p:cNvGrpSpPr>
            <a:grpSpLocks/>
          </p:cNvGrpSpPr>
          <p:nvPr/>
        </p:nvGrpSpPr>
        <p:grpSpPr bwMode="auto">
          <a:xfrm>
            <a:off x="5957113" y="1747838"/>
            <a:ext cx="2557129" cy="908050"/>
            <a:chOff x="0" y="0"/>
            <a:chExt cx="2636520" cy="1447800"/>
          </a:xfrm>
        </p:grpSpPr>
        <p:sp>
          <p:nvSpPr>
            <p:cNvPr id="43032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3033" name="文本框 27"/>
            <p:cNvSpPr>
              <a:spLocks noChangeArrowheads="1"/>
            </p:cNvSpPr>
            <p:nvPr/>
          </p:nvSpPr>
          <p:spPr bwMode="auto">
            <a:xfrm>
              <a:off x="330619" y="355863"/>
              <a:ext cx="2205655" cy="73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sp>
        <p:nvSpPr>
          <p:cNvPr id="44048" name="矩形 47"/>
          <p:cNvSpPr>
            <a:spLocks noChangeArrowheads="1"/>
          </p:cNvSpPr>
          <p:nvPr/>
        </p:nvSpPr>
        <p:spPr bwMode="auto">
          <a:xfrm>
            <a:off x="1266660" y="5060951"/>
            <a:ext cx="962534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4049" name="矩形 32"/>
          <p:cNvSpPr>
            <a:spLocks noChangeArrowheads="1"/>
          </p:cNvSpPr>
          <p:nvPr/>
        </p:nvSpPr>
        <p:spPr bwMode="auto">
          <a:xfrm>
            <a:off x="2022212" y="2933700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0" name="矩形 47"/>
          <p:cNvSpPr>
            <a:spLocks noChangeArrowheads="1"/>
          </p:cNvSpPr>
          <p:nvPr/>
        </p:nvSpPr>
        <p:spPr bwMode="auto">
          <a:xfrm>
            <a:off x="1728563" y="3413125"/>
            <a:ext cx="190792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1" name="矩形 34"/>
          <p:cNvSpPr>
            <a:spLocks noChangeArrowheads="1"/>
          </p:cNvSpPr>
          <p:nvPr/>
        </p:nvSpPr>
        <p:spPr bwMode="auto">
          <a:xfrm>
            <a:off x="4261883" y="2933700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2" name="矩形 47"/>
          <p:cNvSpPr>
            <a:spLocks noChangeArrowheads="1"/>
          </p:cNvSpPr>
          <p:nvPr/>
        </p:nvSpPr>
        <p:spPr bwMode="auto">
          <a:xfrm>
            <a:off x="4009503" y="3413125"/>
            <a:ext cx="187459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3" name="矩形 36"/>
          <p:cNvSpPr>
            <a:spLocks noChangeArrowheads="1"/>
          </p:cNvSpPr>
          <p:nvPr/>
        </p:nvSpPr>
        <p:spPr bwMode="auto">
          <a:xfrm>
            <a:off x="6498380" y="2933700"/>
            <a:ext cx="13126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4" name="矩形 47"/>
          <p:cNvSpPr>
            <a:spLocks noChangeArrowheads="1"/>
          </p:cNvSpPr>
          <p:nvPr/>
        </p:nvSpPr>
        <p:spPr bwMode="auto">
          <a:xfrm>
            <a:off x="6257110" y="3413125"/>
            <a:ext cx="189205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5" name="矩形 38"/>
          <p:cNvSpPr>
            <a:spLocks noChangeArrowheads="1"/>
          </p:cNvSpPr>
          <p:nvPr/>
        </p:nvSpPr>
        <p:spPr bwMode="auto">
          <a:xfrm>
            <a:off x="8736463" y="2933700"/>
            <a:ext cx="131427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6" name="矩形 47"/>
          <p:cNvSpPr>
            <a:spLocks noChangeArrowheads="1"/>
          </p:cNvSpPr>
          <p:nvPr/>
        </p:nvSpPr>
        <p:spPr bwMode="auto">
          <a:xfrm>
            <a:off x="8522179" y="3413125"/>
            <a:ext cx="187459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7" name="直接连接符 8"/>
          <p:cNvSpPr>
            <a:spLocks noChangeShapeType="1"/>
          </p:cNvSpPr>
          <p:nvPr/>
        </p:nvSpPr>
        <p:spPr bwMode="auto">
          <a:xfrm>
            <a:off x="1415866" y="4924425"/>
            <a:ext cx="9358682" cy="1588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8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4059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4060" name="组合 45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3030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1" name="直接连接符 4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15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4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4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4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4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4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4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4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75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bldLvl="0" autoUpdateAnimBg="0"/>
      <p:bldP spid="44049" grpId="0" bldLvl="0" autoUpdateAnimBg="0"/>
      <p:bldP spid="44050" grpId="0" bldLvl="0" autoUpdateAnimBg="0"/>
      <p:bldP spid="44051" grpId="0" bldLvl="0" autoUpdateAnimBg="0"/>
      <p:bldP spid="44052" grpId="0" bldLvl="0" autoUpdateAnimBg="0"/>
      <p:bldP spid="44053" grpId="0" bldLvl="0" autoUpdateAnimBg="0"/>
      <p:bldP spid="44054" grpId="0" bldLvl="0" autoUpdateAnimBg="0"/>
      <p:bldP spid="44055" grpId="0" bldLvl="0" autoUpdateAnimBg="0"/>
      <p:bldP spid="44056" grpId="0" bldLvl="0" autoUpdateAnimBg="0"/>
      <p:bldP spid="44057" grpId="0" animBg="1"/>
      <p:bldP spid="44058" grpId="0" bldLvl="0" autoUpdateAnimBg="0"/>
      <p:bldP spid="44059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C14A7-5921-4566-B4C8-D469DA57492B}" type="slidenum">
              <a:rPr lang="zh-CN" altLang="en-US"/>
              <a:pPr>
                <a:defRPr/>
              </a:pPr>
              <a:t>42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03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5060" name="组合 31"/>
          <p:cNvGrpSpPr>
            <a:grpSpLocks/>
          </p:cNvGrpSpPr>
          <p:nvPr/>
        </p:nvGrpSpPr>
        <p:grpSpPr bwMode="auto">
          <a:xfrm>
            <a:off x="2501575" y="2387601"/>
            <a:ext cx="1966657" cy="1966913"/>
            <a:chOff x="0" y="0"/>
            <a:chExt cx="2052000" cy="2052000"/>
          </a:xfrm>
        </p:grpSpPr>
        <p:grpSp>
          <p:nvGrpSpPr>
            <p:cNvPr id="44064" name="组合 13"/>
            <p:cNvGrpSpPr>
              <a:grpSpLocks/>
            </p:cNvGrpSpPr>
            <p:nvPr/>
          </p:nvGrpSpPr>
          <p:grpSpPr bwMode="auto">
            <a:xfrm>
              <a:off x="660270" y="774000"/>
              <a:ext cx="605333" cy="504000"/>
              <a:chOff x="0" y="0"/>
              <a:chExt cx="360363" cy="300038"/>
            </a:xfrm>
          </p:grpSpPr>
          <p:sp>
            <p:nvSpPr>
              <p:cNvPr id="44065" name="Freeform 342"/>
              <p:cNvSpPr>
                <a:spLocks noChangeArrowheads="1"/>
              </p:cNvSpPr>
              <p:nvPr/>
            </p:nvSpPr>
            <p:spPr bwMode="auto">
              <a:xfrm>
                <a:off x="53975" y="52388"/>
                <a:ext cx="252413" cy="195263"/>
              </a:xfrm>
              <a:custGeom>
                <a:avLst/>
                <a:gdLst>
                  <a:gd name="T0" fmla="*/ 30241935 w 159"/>
                  <a:gd name="T1" fmla="*/ 189012996 h 123"/>
                  <a:gd name="T2" fmla="*/ 70564515 w 159"/>
                  <a:gd name="T3" fmla="*/ 161290413 h 123"/>
                  <a:gd name="T4" fmla="*/ 131048385 w 159"/>
                  <a:gd name="T5" fmla="*/ 231854969 h 123"/>
                  <a:gd name="T6" fmla="*/ 201612899 w 159"/>
                  <a:gd name="T7" fmla="*/ 80645207 h 123"/>
                  <a:gd name="T8" fmla="*/ 277217737 w 159"/>
                  <a:gd name="T9" fmla="*/ 309980806 h 123"/>
                  <a:gd name="T10" fmla="*/ 342741929 w 159"/>
                  <a:gd name="T11" fmla="*/ 148690393 h 123"/>
                  <a:gd name="T12" fmla="*/ 370464496 w 159"/>
                  <a:gd name="T13" fmla="*/ 214214624 h 123"/>
                  <a:gd name="T14" fmla="*/ 400706431 w 159"/>
                  <a:gd name="T15" fmla="*/ 209174298 h 123"/>
                  <a:gd name="T16" fmla="*/ 342741929 w 159"/>
                  <a:gd name="T17" fmla="*/ 73085512 h 123"/>
                  <a:gd name="T18" fmla="*/ 279738692 w 159"/>
                  <a:gd name="T19" fmla="*/ 224295274 h 123"/>
                  <a:gd name="T20" fmla="*/ 204133854 w 159"/>
                  <a:gd name="T21" fmla="*/ 0 h 123"/>
                  <a:gd name="T22" fmla="*/ 123488695 w 159"/>
                  <a:gd name="T23" fmla="*/ 181451715 h 123"/>
                  <a:gd name="T24" fmla="*/ 78125792 w 159"/>
                  <a:gd name="T25" fmla="*/ 126008135 h 123"/>
                  <a:gd name="T26" fmla="*/ 0 w 159"/>
                  <a:gd name="T27" fmla="*/ 181451715 h 123"/>
                  <a:gd name="T28" fmla="*/ 20161290 w 159"/>
                  <a:gd name="T29" fmla="*/ 196572691 h 123"/>
                  <a:gd name="T30" fmla="*/ 30241935 w 159"/>
                  <a:gd name="T31" fmla="*/ 189012996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23"/>
                  <a:gd name="T50" fmla="*/ 159 w 159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4066" name="Freeform 343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476311119 h 189"/>
                  <a:gd name="T4" fmla="*/ 572077056 w 227"/>
                  <a:gd name="T5" fmla="*/ 476311119 h 189"/>
                  <a:gd name="T6" fmla="*/ 572077056 w 227"/>
                  <a:gd name="T7" fmla="*/ 0 h 189"/>
                  <a:gd name="T8" fmla="*/ 0 w 227"/>
                  <a:gd name="T9" fmla="*/ 0 h 189"/>
                  <a:gd name="T10" fmla="*/ 516633542 w 227"/>
                  <a:gd name="T11" fmla="*/ 420867589 h 189"/>
                  <a:gd name="T12" fmla="*/ 55443514 w 227"/>
                  <a:gd name="T13" fmla="*/ 420867589 h 189"/>
                  <a:gd name="T14" fmla="*/ 55443514 w 227"/>
                  <a:gd name="T15" fmla="*/ 55443530 h 189"/>
                  <a:gd name="T16" fmla="*/ 516633542 w 227"/>
                  <a:gd name="T17" fmla="*/ 55443530 h 189"/>
                  <a:gd name="T18" fmla="*/ 516633542 w 227"/>
                  <a:gd name="T19" fmla="*/ 420867589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189"/>
                  <a:gd name="T32" fmla="*/ 227 w 227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5065" name="组合 32"/>
          <p:cNvGrpSpPr>
            <a:grpSpLocks noChangeAspect="1"/>
          </p:cNvGrpSpPr>
          <p:nvPr/>
        </p:nvGrpSpPr>
        <p:grpSpPr bwMode="auto">
          <a:xfrm>
            <a:off x="4228550" y="2387601"/>
            <a:ext cx="1965069" cy="1966913"/>
            <a:chOff x="0" y="0"/>
            <a:chExt cx="2052000" cy="2052000"/>
          </a:xfrm>
        </p:grpSpPr>
        <p:sp>
          <p:nvSpPr>
            <p:cNvPr id="44063" name="Freeform 195"/>
            <p:cNvSpPr>
              <a:spLocks noChangeAspect="1" noEditPoints="1" noChangeArrowheads="1"/>
            </p:cNvSpPr>
            <p:nvPr/>
          </p:nvSpPr>
          <p:spPr bwMode="auto">
            <a:xfrm>
              <a:off x="660938" y="756000"/>
              <a:ext cx="667061" cy="540000"/>
            </a:xfrm>
            <a:custGeom>
              <a:avLst/>
              <a:gdLst>
                <a:gd name="T0" fmla="*/ 1408401360 w 252"/>
                <a:gd name="T1" fmla="*/ 364359706 h 204"/>
                <a:gd name="T2" fmla="*/ 1408401360 w 252"/>
                <a:gd name="T3" fmla="*/ 0 h 204"/>
                <a:gd name="T4" fmla="*/ 0 w 252"/>
                <a:gd name="T5" fmla="*/ 0 h 204"/>
                <a:gd name="T6" fmla="*/ 0 w 252"/>
                <a:gd name="T7" fmla="*/ 1065052059 h 204"/>
                <a:gd name="T8" fmla="*/ 357354107 w 252"/>
                <a:gd name="T9" fmla="*/ 1065052059 h 204"/>
                <a:gd name="T10" fmla="*/ 357354107 w 252"/>
                <a:gd name="T11" fmla="*/ 1429411765 h 204"/>
                <a:gd name="T12" fmla="*/ 1765755467 w 252"/>
                <a:gd name="T13" fmla="*/ 1429411765 h 204"/>
                <a:gd name="T14" fmla="*/ 1765755467 w 252"/>
                <a:gd name="T15" fmla="*/ 364359706 h 204"/>
                <a:gd name="T16" fmla="*/ 1408401360 w 252"/>
                <a:gd name="T17" fmla="*/ 364359706 h 204"/>
                <a:gd name="T18" fmla="*/ 175174983 w 252"/>
                <a:gd name="T19" fmla="*/ 889877647 h 204"/>
                <a:gd name="T20" fmla="*/ 175174983 w 252"/>
                <a:gd name="T21" fmla="*/ 175171765 h 204"/>
                <a:gd name="T22" fmla="*/ 1233226377 w 252"/>
                <a:gd name="T23" fmla="*/ 175171765 h 204"/>
                <a:gd name="T24" fmla="*/ 1233226377 w 252"/>
                <a:gd name="T25" fmla="*/ 364359706 h 204"/>
                <a:gd name="T26" fmla="*/ 357354107 w 252"/>
                <a:gd name="T27" fmla="*/ 364359706 h 204"/>
                <a:gd name="T28" fmla="*/ 357354107 w 252"/>
                <a:gd name="T29" fmla="*/ 889877647 h 204"/>
                <a:gd name="T30" fmla="*/ 175174983 w 252"/>
                <a:gd name="T31" fmla="*/ 889877647 h 204"/>
                <a:gd name="T32" fmla="*/ 532529090 w 252"/>
                <a:gd name="T33" fmla="*/ 539534118 h 204"/>
                <a:gd name="T34" fmla="*/ 1590580484 w 252"/>
                <a:gd name="T35" fmla="*/ 539534118 h 204"/>
                <a:gd name="T36" fmla="*/ 1590580484 w 252"/>
                <a:gd name="T37" fmla="*/ 1254240000 h 204"/>
                <a:gd name="T38" fmla="*/ 532529090 w 252"/>
                <a:gd name="T39" fmla="*/ 1254240000 h 204"/>
                <a:gd name="T40" fmla="*/ 532529090 w 252"/>
                <a:gd name="T41" fmla="*/ 539534118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204"/>
                <a:gd name="T65" fmla="*/ 252 w 252"/>
                <a:gd name="T66" fmla="*/ 204 h 2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5068" name="组合 33"/>
          <p:cNvGrpSpPr>
            <a:grpSpLocks/>
          </p:cNvGrpSpPr>
          <p:nvPr/>
        </p:nvGrpSpPr>
        <p:grpSpPr bwMode="auto">
          <a:xfrm>
            <a:off x="6026954" y="2387601"/>
            <a:ext cx="1965069" cy="1966913"/>
            <a:chOff x="0" y="0"/>
            <a:chExt cx="2052000" cy="2052000"/>
          </a:xfrm>
        </p:grpSpPr>
        <p:grpSp>
          <p:nvGrpSpPr>
            <p:cNvPr id="44056" name="组合 21"/>
            <p:cNvGrpSpPr>
              <a:grpSpLocks/>
            </p:cNvGrpSpPr>
            <p:nvPr/>
          </p:nvGrpSpPr>
          <p:grpSpPr bwMode="auto">
            <a:xfrm>
              <a:off x="690001" y="774000"/>
              <a:ext cx="671999" cy="504000"/>
              <a:chOff x="0" y="0"/>
              <a:chExt cx="400050" cy="300038"/>
            </a:xfrm>
          </p:grpSpPr>
          <p:sp>
            <p:nvSpPr>
              <p:cNvPr id="44057" name="Rectangle 426"/>
              <p:cNvSpPr>
                <a:spLocks noChangeArrowheads="1"/>
              </p:cNvSpPr>
              <p:nvPr/>
            </p:nvSpPr>
            <p:spPr bwMode="auto">
              <a:xfrm>
                <a:off x="71437" y="171450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58" name="Rectangle 427"/>
              <p:cNvSpPr>
                <a:spLocks noChangeArrowheads="1"/>
              </p:cNvSpPr>
              <p:nvPr/>
            </p:nvSpPr>
            <p:spPr bwMode="auto">
              <a:xfrm>
                <a:off x="127000" y="92075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59" name="Rectangle 428"/>
              <p:cNvSpPr>
                <a:spLocks noChangeArrowheads="1"/>
              </p:cNvSpPr>
              <p:nvPr/>
            </p:nvSpPr>
            <p:spPr bwMode="auto">
              <a:xfrm>
                <a:off x="182562" y="127000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60" name="Rectangle 429"/>
              <p:cNvSpPr>
                <a:spLocks noChangeArrowheads="1"/>
              </p:cNvSpPr>
              <p:nvPr/>
            </p:nvSpPr>
            <p:spPr bwMode="auto">
              <a:xfrm>
                <a:off x="239712" y="204788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61" name="Rectangle 430"/>
              <p:cNvSpPr>
                <a:spLocks noChangeArrowheads="1"/>
              </p:cNvSpPr>
              <p:nvPr/>
            </p:nvSpPr>
            <p:spPr bwMode="auto">
              <a:xfrm>
                <a:off x="295275" y="63500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62" name="Freeform 43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476311119 h 189"/>
                  <a:gd name="T4" fmla="*/ 635079375 w 252"/>
                  <a:gd name="T5" fmla="*/ 476311119 h 189"/>
                  <a:gd name="T6" fmla="*/ 635079375 w 252"/>
                  <a:gd name="T7" fmla="*/ 0 h 189"/>
                  <a:gd name="T8" fmla="*/ 0 w 252"/>
                  <a:gd name="T9" fmla="*/ 0 h 189"/>
                  <a:gd name="T10" fmla="*/ 582156888 w 252"/>
                  <a:gd name="T11" fmla="*/ 423386956 h 189"/>
                  <a:gd name="T12" fmla="*/ 52924075 w 252"/>
                  <a:gd name="T13" fmla="*/ 423386956 h 189"/>
                  <a:gd name="T14" fmla="*/ 52924075 w 252"/>
                  <a:gd name="T15" fmla="*/ 52924163 h 189"/>
                  <a:gd name="T16" fmla="*/ 582156888 w 252"/>
                  <a:gd name="T17" fmla="*/ 52924163 h 189"/>
                  <a:gd name="T18" fmla="*/ 582156888 w 252"/>
                  <a:gd name="T19" fmla="*/ 423386956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189"/>
                  <a:gd name="T32" fmla="*/ 252 w 252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5077" name="组合 34"/>
          <p:cNvGrpSpPr>
            <a:grpSpLocks/>
          </p:cNvGrpSpPr>
          <p:nvPr/>
        </p:nvGrpSpPr>
        <p:grpSpPr bwMode="auto">
          <a:xfrm>
            <a:off x="7780913" y="2387601"/>
            <a:ext cx="1966657" cy="1966913"/>
            <a:chOff x="0" y="0"/>
            <a:chExt cx="2052000" cy="2052000"/>
          </a:xfrm>
        </p:grpSpPr>
        <p:grpSp>
          <p:nvGrpSpPr>
            <p:cNvPr id="44049" name="组合 28"/>
            <p:cNvGrpSpPr>
              <a:grpSpLocks/>
            </p:cNvGrpSpPr>
            <p:nvPr/>
          </p:nvGrpSpPr>
          <p:grpSpPr bwMode="auto">
            <a:xfrm>
              <a:off x="714705" y="774000"/>
              <a:ext cx="622590" cy="504000"/>
              <a:chOff x="0" y="0"/>
              <a:chExt cx="400050" cy="323850"/>
            </a:xfrm>
          </p:grpSpPr>
          <p:sp>
            <p:nvSpPr>
              <p:cNvPr id="44050" name="Freeform 36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514111875 h 204"/>
                  <a:gd name="T4" fmla="*/ 635079375 w 252"/>
                  <a:gd name="T5" fmla="*/ 514111875 h 204"/>
                  <a:gd name="T6" fmla="*/ 635079375 w 252"/>
                  <a:gd name="T7" fmla="*/ 0 h 204"/>
                  <a:gd name="T8" fmla="*/ 0 w 252"/>
                  <a:gd name="T9" fmla="*/ 0 h 204"/>
                  <a:gd name="T10" fmla="*/ 582156888 w 252"/>
                  <a:gd name="T11" fmla="*/ 461189388 h 204"/>
                  <a:gd name="T12" fmla="*/ 52924075 w 252"/>
                  <a:gd name="T13" fmla="*/ 461189388 h 204"/>
                  <a:gd name="T14" fmla="*/ 52924075 w 252"/>
                  <a:gd name="T15" fmla="*/ 52924075 h 204"/>
                  <a:gd name="T16" fmla="*/ 582156888 w 252"/>
                  <a:gd name="T17" fmla="*/ 52924075 h 204"/>
                  <a:gd name="T18" fmla="*/ 582156888 w 252"/>
                  <a:gd name="T19" fmla="*/ 461189388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204"/>
                  <a:gd name="T32" fmla="*/ 252 w 252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4051" name="Oval 368"/>
              <p:cNvSpPr>
                <a:spLocks noChangeArrowheads="1"/>
              </p:cNvSpPr>
              <p:nvPr/>
            </p:nvSpPr>
            <p:spPr bwMode="auto">
              <a:xfrm>
                <a:off x="57150" y="53975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52" name="Oval 369"/>
              <p:cNvSpPr>
                <a:spLocks noChangeArrowheads="1"/>
              </p:cNvSpPr>
              <p:nvPr/>
            </p:nvSpPr>
            <p:spPr bwMode="auto">
              <a:xfrm>
                <a:off x="301625" y="53975"/>
                <a:ext cx="39688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53" name="Oval 370"/>
              <p:cNvSpPr>
                <a:spLocks noChangeArrowheads="1"/>
              </p:cNvSpPr>
              <p:nvPr/>
            </p:nvSpPr>
            <p:spPr bwMode="auto">
              <a:xfrm>
                <a:off x="57150" y="227012"/>
                <a:ext cx="42863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54" name="Oval 371"/>
              <p:cNvSpPr>
                <a:spLocks noChangeArrowheads="1"/>
              </p:cNvSpPr>
              <p:nvPr/>
            </p:nvSpPr>
            <p:spPr bwMode="auto">
              <a:xfrm>
                <a:off x="301625" y="227012"/>
                <a:ext cx="39688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4055" name="Freeform 372"/>
              <p:cNvSpPr>
                <a:spLocks noEditPoints="1" noChangeArrowheads="1"/>
              </p:cNvSpPr>
              <p:nvPr/>
            </p:nvSpPr>
            <p:spPr bwMode="auto">
              <a:xfrm>
                <a:off x="146050" y="84137"/>
                <a:ext cx="109538" cy="155575"/>
              </a:xfrm>
              <a:custGeom>
                <a:avLst/>
                <a:gdLst>
                  <a:gd name="T0" fmla="*/ 173892369 w 69"/>
                  <a:gd name="T1" fmla="*/ 0 h 98"/>
                  <a:gd name="T2" fmla="*/ 0 w 69"/>
                  <a:gd name="T3" fmla="*/ 0 h 98"/>
                  <a:gd name="T4" fmla="*/ 0 w 69"/>
                  <a:gd name="T5" fmla="*/ 246975313 h 98"/>
                  <a:gd name="T6" fmla="*/ 173892369 w 69"/>
                  <a:gd name="T7" fmla="*/ 246975313 h 98"/>
                  <a:gd name="T8" fmla="*/ 173892369 w 69"/>
                  <a:gd name="T9" fmla="*/ 0 h 98"/>
                  <a:gd name="T10" fmla="*/ 126008388 w 69"/>
                  <a:gd name="T11" fmla="*/ 209173763 h 98"/>
                  <a:gd name="T12" fmla="*/ 45363020 w 69"/>
                  <a:gd name="T13" fmla="*/ 209173763 h 98"/>
                  <a:gd name="T14" fmla="*/ 45363020 w 69"/>
                  <a:gd name="T15" fmla="*/ 120967500 h 98"/>
                  <a:gd name="T16" fmla="*/ 126008388 w 69"/>
                  <a:gd name="T17" fmla="*/ 120967500 h 98"/>
                  <a:gd name="T18" fmla="*/ 126008388 w 69"/>
                  <a:gd name="T19" fmla="*/ 209173763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98"/>
                  <a:gd name="T32" fmla="*/ 69 w 6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45086" name="矩形 39"/>
          <p:cNvSpPr>
            <a:spLocks noChangeArrowheads="1"/>
          </p:cNvSpPr>
          <p:nvPr/>
        </p:nvSpPr>
        <p:spPr bwMode="auto">
          <a:xfrm>
            <a:off x="4874579" y="4579938"/>
            <a:ext cx="244125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点击添加主要观点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5087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5088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5089" name="组合 44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4047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8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92" name="矩形 47"/>
          <p:cNvSpPr>
            <a:spLocks noChangeArrowheads="1"/>
          </p:cNvSpPr>
          <p:nvPr/>
        </p:nvSpPr>
        <p:spPr bwMode="auto">
          <a:xfrm>
            <a:off x="1503168" y="1425576"/>
            <a:ext cx="9184079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5093" name="矩形 47"/>
          <p:cNvSpPr>
            <a:spLocks noChangeArrowheads="1"/>
          </p:cNvSpPr>
          <p:nvPr/>
        </p:nvSpPr>
        <p:spPr bwMode="auto">
          <a:xfrm>
            <a:off x="1503168" y="5099050"/>
            <a:ext cx="9184079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31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 bldLvl="0" autoUpdateAnimBg="0"/>
      <p:bldP spid="45087" grpId="0" bldLvl="0" autoUpdateAnimBg="0"/>
      <p:bldP spid="45088" grpId="0" bldLvl="0" autoUpdateAnimBg="0"/>
      <p:bldP spid="45092" grpId="0" bldLvl="0" autoUpdateAnimBg="0"/>
      <p:bldP spid="45093" grpId="0" bldLvl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78E5-9FB2-4372-9C03-5C6EE8589CDC}" type="slidenum">
              <a:rPr lang="zh-CN" altLang="en-US"/>
              <a:pPr>
                <a:defRPr/>
              </a:pPr>
              <a:t>43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059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0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6084" name="矩形 1"/>
          <p:cNvSpPr>
            <a:spLocks noChangeArrowheads="1"/>
          </p:cNvSpPr>
          <p:nvPr/>
        </p:nvSpPr>
        <p:spPr bwMode="auto">
          <a:xfrm>
            <a:off x="0" y="3375025"/>
            <a:ext cx="6738061" cy="3683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85" name="文本框 3"/>
          <p:cNvSpPr>
            <a:spLocks noChangeArrowheads="1"/>
          </p:cNvSpPr>
          <p:nvPr/>
        </p:nvSpPr>
        <p:spPr bwMode="auto">
          <a:xfrm>
            <a:off x="6249151" y="1997075"/>
            <a:ext cx="1107977" cy="1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01</a:t>
            </a:r>
            <a:endParaRPr lang="zh-CN" altLang="en-US" sz="6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6086" name="组合 3"/>
          <p:cNvGrpSpPr>
            <a:grpSpLocks/>
          </p:cNvGrpSpPr>
          <p:nvPr/>
        </p:nvGrpSpPr>
        <p:grpSpPr bwMode="auto">
          <a:xfrm>
            <a:off x="5619018" y="1428751"/>
            <a:ext cx="2312687" cy="2314575"/>
            <a:chOff x="0" y="0"/>
            <a:chExt cx="1970470" cy="1970470"/>
          </a:xfrm>
        </p:grpSpPr>
        <p:sp>
          <p:nvSpPr>
            <p:cNvPr id="45085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5086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89" name="矩形 6"/>
          <p:cNvSpPr>
            <a:spLocks noChangeArrowheads="1"/>
          </p:cNvSpPr>
          <p:nvPr/>
        </p:nvSpPr>
        <p:spPr bwMode="auto">
          <a:xfrm flipV="1">
            <a:off x="0" y="4078289"/>
            <a:ext cx="4595215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90" name="文本框 16"/>
          <p:cNvSpPr>
            <a:spLocks noChangeArrowheads="1"/>
          </p:cNvSpPr>
          <p:nvPr/>
        </p:nvSpPr>
        <p:spPr bwMode="auto">
          <a:xfrm>
            <a:off x="4052337" y="4629150"/>
            <a:ext cx="1107977" cy="1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02</a:t>
            </a:r>
            <a:endParaRPr lang="zh-CN" altLang="en-US" sz="6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6091" name="组合 8"/>
          <p:cNvGrpSpPr>
            <a:grpSpLocks/>
          </p:cNvGrpSpPr>
          <p:nvPr/>
        </p:nvGrpSpPr>
        <p:grpSpPr bwMode="auto">
          <a:xfrm flipV="1">
            <a:off x="3453951" y="4078289"/>
            <a:ext cx="2314274" cy="2312987"/>
            <a:chOff x="0" y="0"/>
            <a:chExt cx="1970470" cy="1970470"/>
          </a:xfrm>
        </p:grpSpPr>
        <p:sp>
          <p:nvSpPr>
            <p:cNvPr id="45083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5084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94" name="矩形 11"/>
          <p:cNvSpPr>
            <a:spLocks noChangeArrowheads="1"/>
          </p:cNvSpPr>
          <p:nvPr/>
        </p:nvSpPr>
        <p:spPr bwMode="auto">
          <a:xfrm flipV="1">
            <a:off x="6990440" y="4078289"/>
            <a:ext cx="5199973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95" name="文本框 24"/>
          <p:cNvSpPr>
            <a:spLocks noChangeArrowheads="1"/>
          </p:cNvSpPr>
          <p:nvPr/>
        </p:nvSpPr>
        <p:spPr bwMode="auto">
          <a:xfrm>
            <a:off x="6544387" y="4645025"/>
            <a:ext cx="1107977" cy="1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03</a:t>
            </a:r>
            <a:endParaRPr lang="zh-CN" altLang="en-US" sz="6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6096" name="组合 13"/>
          <p:cNvGrpSpPr>
            <a:grpSpLocks/>
          </p:cNvGrpSpPr>
          <p:nvPr/>
        </p:nvGrpSpPr>
        <p:grpSpPr bwMode="auto">
          <a:xfrm flipV="1">
            <a:off x="5898382" y="4078289"/>
            <a:ext cx="2312687" cy="2312987"/>
            <a:chOff x="0" y="0"/>
            <a:chExt cx="1970470" cy="1970470"/>
          </a:xfrm>
        </p:grpSpPr>
        <p:sp>
          <p:nvSpPr>
            <p:cNvPr id="45081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5082" name="任意多边形 1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99" name="TextBox 59"/>
          <p:cNvSpPr>
            <a:spLocks noChangeArrowheads="1"/>
          </p:cNvSpPr>
          <p:nvPr/>
        </p:nvSpPr>
        <p:spPr bwMode="auto">
          <a:xfrm flipH="1">
            <a:off x="2639669" y="1874838"/>
            <a:ext cx="258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点击此处输入内容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0" name="矩形 17"/>
          <p:cNvSpPr>
            <a:spLocks noChangeArrowheads="1"/>
          </p:cNvSpPr>
          <p:nvPr/>
        </p:nvSpPr>
        <p:spPr bwMode="auto">
          <a:xfrm>
            <a:off x="1352374" y="2247901"/>
            <a:ext cx="396823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6101" name="TextBox 59"/>
          <p:cNvSpPr>
            <a:spLocks noChangeArrowheads="1"/>
          </p:cNvSpPr>
          <p:nvPr/>
        </p:nvSpPr>
        <p:spPr bwMode="auto">
          <a:xfrm flipH="1">
            <a:off x="8238053" y="4602163"/>
            <a:ext cx="258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点击此处输入内容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2" name="矩形 17"/>
          <p:cNvSpPr>
            <a:spLocks noChangeArrowheads="1"/>
          </p:cNvSpPr>
          <p:nvPr/>
        </p:nvSpPr>
        <p:spPr bwMode="auto">
          <a:xfrm>
            <a:off x="8438052" y="4987925"/>
            <a:ext cx="25872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6103" name="TextBox 59"/>
          <p:cNvSpPr>
            <a:spLocks noChangeArrowheads="1"/>
          </p:cNvSpPr>
          <p:nvPr/>
        </p:nvSpPr>
        <p:spPr bwMode="auto">
          <a:xfrm flipH="1">
            <a:off x="990472" y="4572000"/>
            <a:ext cx="25888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4" name="矩形 17"/>
          <p:cNvSpPr>
            <a:spLocks noChangeArrowheads="1"/>
          </p:cNvSpPr>
          <p:nvPr/>
        </p:nvSpPr>
        <p:spPr bwMode="auto">
          <a:xfrm>
            <a:off x="1352374" y="4957764"/>
            <a:ext cx="186030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6105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6106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6107" name="组合 32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5079" name="直接连接符 3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0" name="直接连接符 3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417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ldLvl="0" animBg="1" autoUpdateAnimBg="0"/>
      <p:bldP spid="46085" grpId="0" bldLvl="0" autoUpdateAnimBg="0"/>
      <p:bldP spid="46089" grpId="0" bldLvl="0" animBg="1" autoUpdateAnimBg="0"/>
      <p:bldP spid="46090" grpId="0" bldLvl="0" autoUpdateAnimBg="0"/>
      <p:bldP spid="46094" grpId="0" bldLvl="0" animBg="1" autoUpdateAnimBg="0"/>
      <p:bldP spid="46095" grpId="0" bldLvl="0" autoUpdateAnimBg="0"/>
      <p:bldP spid="46099" grpId="0" bldLvl="0" autoUpdateAnimBg="0"/>
      <p:bldP spid="46100" grpId="0" bldLvl="0" autoUpdateAnimBg="0"/>
      <p:bldP spid="46101" grpId="0" bldLvl="0" autoUpdateAnimBg="0"/>
      <p:bldP spid="46102" grpId="0" bldLvl="0" autoUpdateAnimBg="0"/>
      <p:bldP spid="46103" grpId="0" bldLvl="0" autoUpdateAnimBg="0"/>
      <p:bldP spid="46104" grpId="0" bldLvl="0" autoUpdateAnimBg="0"/>
      <p:bldP spid="46105" grpId="0" bldLvl="0" autoUpdateAnimBg="0"/>
      <p:bldP spid="46106" grpId="0" bldLvl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C829-3E19-4477-AB35-857781B39F9C}" type="slidenum">
              <a:rPr lang="zh-CN" altLang="en-US"/>
              <a:pPr>
                <a:defRPr/>
              </a:pPr>
              <a:t>44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08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7108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7109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7110" name="组合 3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6151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2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3" name="组合 16"/>
          <p:cNvGrpSpPr>
            <a:grpSpLocks/>
          </p:cNvGrpSpPr>
          <p:nvPr/>
        </p:nvGrpSpPr>
        <p:grpSpPr bwMode="auto">
          <a:xfrm>
            <a:off x="7266629" y="1789113"/>
            <a:ext cx="1955545" cy="347662"/>
            <a:chOff x="0" y="0"/>
            <a:chExt cx="1957146" cy="347067"/>
          </a:xfrm>
        </p:grpSpPr>
        <p:cxnSp>
          <p:nvCxnSpPr>
            <p:cNvPr id="46149" name="Straight Arrow Connector 25"/>
            <p:cNvCxnSpPr>
              <a:cxnSpLocks noChangeShapeType="1"/>
            </p:cNvCxnSpPr>
            <p:nvPr/>
          </p:nvCxnSpPr>
          <p:spPr bwMode="auto">
            <a:xfrm>
              <a:off x="0" y="173534"/>
              <a:ext cx="1766584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50" name="Oval 27"/>
            <p:cNvSpPr>
              <a:spLocks noChangeArrowheads="1"/>
            </p:cNvSpPr>
            <p:nvPr/>
          </p:nvSpPr>
          <p:spPr bwMode="auto">
            <a:xfrm>
              <a:off x="1612059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7116" name="组合 15"/>
          <p:cNvGrpSpPr>
            <a:grpSpLocks/>
          </p:cNvGrpSpPr>
          <p:nvPr/>
        </p:nvGrpSpPr>
        <p:grpSpPr bwMode="auto">
          <a:xfrm>
            <a:off x="8099958" y="4772026"/>
            <a:ext cx="1122216" cy="847725"/>
            <a:chOff x="0" y="0"/>
            <a:chExt cx="1122813" cy="848625"/>
          </a:xfrm>
        </p:grpSpPr>
        <p:cxnSp>
          <p:nvCxnSpPr>
            <p:cNvPr id="46146" name="Straight Arrow Connector 42"/>
            <p:cNvCxnSpPr>
              <a:cxnSpLocks noChangeShapeType="1"/>
            </p:cNvCxnSpPr>
            <p:nvPr/>
          </p:nvCxnSpPr>
          <p:spPr bwMode="auto">
            <a:xfrm>
              <a:off x="535223" y="675092"/>
              <a:ext cx="394904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47" name="Straight Connector 4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35223" cy="675092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8" name="Oval 34"/>
            <p:cNvSpPr>
              <a:spLocks noChangeArrowheads="1"/>
            </p:cNvSpPr>
            <p:nvPr/>
          </p:nvSpPr>
          <p:spPr bwMode="auto">
            <a:xfrm>
              <a:off x="777726" y="501558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7120" name="组合 17"/>
          <p:cNvGrpSpPr>
            <a:grpSpLocks/>
          </p:cNvGrpSpPr>
          <p:nvPr/>
        </p:nvGrpSpPr>
        <p:grpSpPr bwMode="auto">
          <a:xfrm>
            <a:off x="7965038" y="2917826"/>
            <a:ext cx="1257136" cy="974725"/>
            <a:chOff x="0" y="0"/>
            <a:chExt cx="1258787" cy="975500"/>
          </a:xfrm>
        </p:grpSpPr>
        <p:cxnSp>
          <p:nvCxnSpPr>
            <p:cNvPr id="46143" name="Straight Arrow Connector 38"/>
            <p:cNvCxnSpPr>
              <a:cxnSpLocks noChangeShapeType="1"/>
            </p:cNvCxnSpPr>
            <p:nvPr/>
          </p:nvCxnSpPr>
          <p:spPr bwMode="auto">
            <a:xfrm>
              <a:off x="494871" y="0"/>
              <a:ext cx="572172" cy="765754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44" name="Straight Connector 41"/>
            <p:cNvSpPr>
              <a:spLocks noChangeShapeType="1"/>
            </p:cNvSpPr>
            <p:nvPr/>
          </p:nvSpPr>
          <p:spPr bwMode="auto">
            <a:xfrm flipH="1">
              <a:off x="0" y="0"/>
              <a:ext cx="494871" cy="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5" name="Oval 36"/>
            <p:cNvSpPr>
              <a:spLocks noChangeArrowheads="1"/>
            </p:cNvSpPr>
            <p:nvPr/>
          </p:nvSpPr>
          <p:spPr bwMode="auto">
            <a:xfrm>
              <a:off x="913700" y="628433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7124" name="组合 9"/>
          <p:cNvGrpSpPr>
            <a:grpSpLocks/>
          </p:cNvGrpSpPr>
          <p:nvPr/>
        </p:nvGrpSpPr>
        <p:grpSpPr bwMode="auto">
          <a:xfrm>
            <a:off x="3090461" y="1836738"/>
            <a:ext cx="1390469" cy="444500"/>
            <a:chOff x="0" y="0"/>
            <a:chExt cx="1390391" cy="444014"/>
          </a:xfrm>
        </p:grpSpPr>
        <p:cxnSp>
          <p:nvCxnSpPr>
            <p:cNvPr id="46140" name="Straight Arrow Connector 70"/>
            <p:cNvCxnSpPr>
              <a:cxnSpLocks noChangeShapeType="1"/>
            </p:cNvCxnSpPr>
            <p:nvPr/>
          </p:nvCxnSpPr>
          <p:spPr bwMode="auto">
            <a:xfrm flipH="1">
              <a:off x="89829" y="173534"/>
              <a:ext cx="781837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41" name="Straight Connector 72"/>
            <p:cNvSpPr>
              <a:spLocks noChangeShapeType="1"/>
            </p:cNvSpPr>
            <p:nvPr/>
          </p:nvSpPr>
          <p:spPr bwMode="auto">
            <a:xfrm>
              <a:off x="871666" y="173534"/>
              <a:ext cx="518725" cy="270480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2" name="Oval 48"/>
            <p:cNvSpPr>
              <a:spLocks noChangeArrowheads="1"/>
            </p:cNvSpPr>
            <p:nvPr/>
          </p:nvSpPr>
          <p:spPr bwMode="auto">
            <a:xfrm>
              <a:off x="0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7128" name="组合 14"/>
          <p:cNvGrpSpPr>
            <a:grpSpLocks/>
          </p:cNvGrpSpPr>
          <p:nvPr/>
        </p:nvGrpSpPr>
        <p:grpSpPr bwMode="auto">
          <a:xfrm>
            <a:off x="3090461" y="5045076"/>
            <a:ext cx="1480944" cy="574675"/>
            <a:chOff x="0" y="0"/>
            <a:chExt cx="1481420" cy="575242"/>
          </a:xfrm>
        </p:grpSpPr>
        <p:cxnSp>
          <p:nvCxnSpPr>
            <p:cNvPr id="46137" name="Straight Arrow Connector 57"/>
            <p:cNvCxnSpPr>
              <a:cxnSpLocks noChangeShapeType="1"/>
            </p:cNvCxnSpPr>
            <p:nvPr/>
          </p:nvCxnSpPr>
          <p:spPr bwMode="auto">
            <a:xfrm flipH="1">
              <a:off x="172543" y="401709"/>
              <a:ext cx="1052726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38" name="Straight Connector 60"/>
            <p:cNvSpPr>
              <a:spLocks noChangeShapeType="1"/>
            </p:cNvSpPr>
            <p:nvPr/>
          </p:nvSpPr>
          <p:spPr bwMode="auto">
            <a:xfrm flipH="1">
              <a:off x="1225268" y="0"/>
              <a:ext cx="256152" cy="40171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9" name="Oval 50"/>
            <p:cNvSpPr>
              <a:spLocks noChangeArrowheads="1"/>
            </p:cNvSpPr>
            <p:nvPr/>
          </p:nvSpPr>
          <p:spPr bwMode="auto">
            <a:xfrm>
              <a:off x="0" y="228175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7132" name="组合 12"/>
          <p:cNvGrpSpPr>
            <a:grpSpLocks/>
          </p:cNvGrpSpPr>
          <p:nvPr/>
        </p:nvGrpSpPr>
        <p:grpSpPr bwMode="auto">
          <a:xfrm>
            <a:off x="3090461" y="3013076"/>
            <a:ext cx="2380940" cy="879475"/>
            <a:chOff x="0" y="0"/>
            <a:chExt cx="2382016" cy="879473"/>
          </a:xfrm>
        </p:grpSpPr>
        <p:cxnSp>
          <p:nvCxnSpPr>
            <p:cNvPr id="46134" name="Straight Arrow Connector 62"/>
            <p:cNvCxnSpPr>
              <a:cxnSpLocks noChangeShapeType="1"/>
            </p:cNvCxnSpPr>
            <p:nvPr/>
          </p:nvCxnSpPr>
          <p:spPr bwMode="auto">
            <a:xfrm flipH="1">
              <a:off x="188483" y="0"/>
              <a:ext cx="683241" cy="705113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35" name="Straight Connector 64"/>
            <p:cNvSpPr>
              <a:spLocks noChangeShapeType="1"/>
            </p:cNvSpPr>
            <p:nvPr/>
          </p:nvSpPr>
          <p:spPr bwMode="auto">
            <a:xfrm flipH="1">
              <a:off x="871666" y="4152"/>
              <a:ext cx="1510350" cy="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6" name="Oval 52"/>
            <p:cNvSpPr>
              <a:spLocks noChangeArrowheads="1"/>
            </p:cNvSpPr>
            <p:nvPr/>
          </p:nvSpPr>
          <p:spPr bwMode="auto">
            <a:xfrm>
              <a:off x="0" y="532406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47136" name="TextBox 59"/>
          <p:cNvSpPr>
            <a:spLocks noChangeArrowheads="1"/>
          </p:cNvSpPr>
          <p:nvPr/>
        </p:nvSpPr>
        <p:spPr bwMode="auto">
          <a:xfrm flipH="1">
            <a:off x="304761" y="1730375"/>
            <a:ext cx="258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37" name="矩形 17"/>
          <p:cNvSpPr>
            <a:spLocks noChangeArrowheads="1"/>
          </p:cNvSpPr>
          <p:nvPr/>
        </p:nvSpPr>
        <p:spPr bwMode="auto">
          <a:xfrm>
            <a:off x="1069836" y="2092325"/>
            <a:ext cx="1822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7138" name="TextBox 59"/>
          <p:cNvSpPr>
            <a:spLocks noChangeArrowheads="1"/>
          </p:cNvSpPr>
          <p:nvPr/>
        </p:nvSpPr>
        <p:spPr bwMode="auto">
          <a:xfrm flipH="1">
            <a:off x="304761" y="3457575"/>
            <a:ext cx="258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39" name="矩形 17"/>
          <p:cNvSpPr>
            <a:spLocks noChangeArrowheads="1"/>
          </p:cNvSpPr>
          <p:nvPr/>
        </p:nvSpPr>
        <p:spPr bwMode="auto">
          <a:xfrm>
            <a:off x="1069836" y="3819525"/>
            <a:ext cx="1822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7140" name="TextBox 59"/>
          <p:cNvSpPr>
            <a:spLocks noChangeArrowheads="1"/>
          </p:cNvSpPr>
          <p:nvPr/>
        </p:nvSpPr>
        <p:spPr bwMode="auto">
          <a:xfrm flipH="1">
            <a:off x="304761" y="5191125"/>
            <a:ext cx="258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1" name="矩形 17"/>
          <p:cNvSpPr>
            <a:spLocks noChangeArrowheads="1"/>
          </p:cNvSpPr>
          <p:nvPr/>
        </p:nvSpPr>
        <p:spPr bwMode="auto">
          <a:xfrm>
            <a:off x="1069836" y="5553076"/>
            <a:ext cx="18222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在此录入上述图表的描述说明，在此录入图表的描述说明。</a:t>
            </a:r>
            <a:endParaRPr lang="zh-CN" altLang="en-US" sz="13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7142" name="TextBox 59"/>
          <p:cNvSpPr>
            <a:spLocks noChangeArrowheads="1"/>
          </p:cNvSpPr>
          <p:nvPr/>
        </p:nvSpPr>
        <p:spPr bwMode="auto">
          <a:xfrm flipH="1">
            <a:off x="9372968" y="1698625"/>
            <a:ext cx="258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3" name="矩形 17"/>
          <p:cNvSpPr>
            <a:spLocks noChangeArrowheads="1"/>
          </p:cNvSpPr>
          <p:nvPr/>
        </p:nvSpPr>
        <p:spPr bwMode="auto">
          <a:xfrm>
            <a:off x="9372968" y="2060575"/>
            <a:ext cx="1822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7144" name="TextBox 59"/>
          <p:cNvSpPr>
            <a:spLocks noChangeArrowheads="1"/>
          </p:cNvSpPr>
          <p:nvPr/>
        </p:nvSpPr>
        <p:spPr bwMode="auto">
          <a:xfrm flipH="1">
            <a:off x="9372968" y="3465513"/>
            <a:ext cx="258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5" name="矩形 17"/>
          <p:cNvSpPr>
            <a:spLocks noChangeArrowheads="1"/>
          </p:cNvSpPr>
          <p:nvPr/>
        </p:nvSpPr>
        <p:spPr bwMode="auto">
          <a:xfrm>
            <a:off x="9372968" y="3827463"/>
            <a:ext cx="1822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7146" name="TextBox 59"/>
          <p:cNvSpPr>
            <a:spLocks noChangeArrowheads="1"/>
          </p:cNvSpPr>
          <p:nvPr/>
        </p:nvSpPr>
        <p:spPr bwMode="auto">
          <a:xfrm flipH="1">
            <a:off x="9372968" y="5213350"/>
            <a:ext cx="258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7" name="矩形 17"/>
          <p:cNvSpPr>
            <a:spLocks noChangeArrowheads="1"/>
          </p:cNvSpPr>
          <p:nvPr/>
        </p:nvSpPr>
        <p:spPr bwMode="auto">
          <a:xfrm>
            <a:off x="9372968" y="5575301"/>
            <a:ext cx="18222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在此录入上述图表的综合描述说明，在此录入。</a:t>
            </a:r>
            <a:endParaRPr lang="zh-CN" altLang="en-US" sz="13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47148" name="组合 7"/>
          <p:cNvGrpSpPr>
            <a:grpSpLocks/>
          </p:cNvGrpSpPr>
          <p:nvPr/>
        </p:nvGrpSpPr>
        <p:grpSpPr bwMode="auto">
          <a:xfrm>
            <a:off x="3793631" y="3152776"/>
            <a:ext cx="1993640" cy="1998663"/>
            <a:chOff x="0" y="0"/>
            <a:chExt cx="1993900" cy="1998133"/>
          </a:xfrm>
        </p:grpSpPr>
        <p:sp>
          <p:nvSpPr>
            <p:cNvPr id="4612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93900" cy="1998133"/>
            </a:xfrm>
            <a:custGeom>
              <a:avLst/>
              <a:gdLst>
                <a:gd name="T0" fmla="*/ 2147483647 w 1088"/>
                <a:gd name="T1" fmla="*/ 1703742016 h 1090"/>
                <a:gd name="T2" fmla="*/ 2147483647 w 1088"/>
                <a:gd name="T3" fmla="*/ 1528998869 h 1090"/>
                <a:gd name="T4" fmla="*/ 2147483647 w 1088"/>
                <a:gd name="T5" fmla="*/ 1357615885 h 1090"/>
                <a:gd name="T6" fmla="*/ 2147483647 w 1088"/>
                <a:gd name="T7" fmla="*/ 1192955061 h 1090"/>
                <a:gd name="T8" fmla="*/ 2147483647 w 1088"/>
                <a:gd name="T9" fmla="*/ 1031654399 h 1090"/>
                <a:gd name="T10" fmla="*/ 2147483647 w 1088"/>
                <a:gd name="T11" fmla="*/ 883794391 h 1090"/>
                <a:gd name="T12" fmla="*/ 2147483647 w 1088"/>
                <a:gd name="T13" fmla="*/ 742656541 h 1090"/>
                <a:gd name="T14" fmla="*/ 2147483647 w 1088"/>
                <a:gd name="T15" fmla="*/ 614959344 h 1090"/>
                <a:gd name="T16" fmla="*/ 2147483647 w 1088"/>
                <a:gd name="T17" fmla="*/ 500704633 h 1090"/>
                <a:gd name="T18" fmla="*/ 2147483647 w 1088"/>
                <a:gd name="T19" fmla="*/ 399892407 h 1090"/>
                <a:gd name="T20" fmla="*/ 2147483647 w 1088"/>
                <a:gd name="T21" fmla="*/ 312520833 h 1090"/>
                <a:gd name="T22" fmla="*/ 2147483647 w 1088"/>
                <a:gd name="T23" fmla="*/ 245312072 h 1090"/>
                <a:gd name="T24" fmla="*/ 2147483647 w 1088"/>
                <a:gd name="T25" fmla="*/ 194905959 h 1090"/>
                <a:gd name="T26" fmla="*/ 2052060304 w 1088"/>
                <a:gd name="T27" fmla="*/ 161300661 h 1090"/>
                <a:gd name="T28" fmla="*/ 1877416289 w 1088"/>
                <a:gd name="T29" fmla="*/ 147860009 h 1090"/>
                <a:gd name="T30" fmla="*/ 1702774106 w 1088"/>
                <a:gd name="T31" fmla="*/ 151220172 h 1090"/>
                <a:gd name="T32" fmla="*/ 1528130091 w 1088"/>
                <a:gd name="T33" fmla="*/ 174743147 h 1090"/>
                <a:gd name="T34" fmla="*/ 1356845285 w 1088"/>
                <a:gd name="T35" fmla="*/ 215068770 h 1090"/>
                <a:gd name="T36" fmla="*/ 1188919686 w 1088"/>
                <a:gd name="T37" fmla="*/ 272195210 h 1090"/>
                <a:gd name="T38" fmla="*/ 1031068048 w 1088"/>
                <a:gd name="T39" fmla="*/ 349486294 h 1090"/>
                <a:gd name="T40" fmla="*/ 879934826 w 1088"/>
                <a:gd name="T41" fmla="*/ 440218030 h 1090"/>
                <a:gd name="T42" fmla="*/ 742234773 w 1088"/>
                <a:gd name="T43" fmla="*/ 547750582 h 1090"/>
                <a:gd name="T44" fmla="*/ 611251303 w 1088"/>
                <a:gd name="T45" fmla="*/ 668727453 h 1090"/>
                <a:gd name="T46" fmla="*/ 497062043 w 1088"/>
                <a:gd name="T47" fmla="*/ 799784813 h 1090"/>
                <a:gd name="T48" fmla="*/ 396305951 w 1088"/>
                <a:gd name="T49" fmla="*/ 947642989 h 1090"/>
                <a:gd name="T50" fmla="*/ 312342236 w 1088"/>
                <a:gd name="T51" fmla="*/ 1102223324 h 1090"/>
                <a:gd name="T52" fmla="*/ 245172730 w 1088"/>
                <a:gd name="T53" fmla="*/ 1263523985 h 1090"/>
                <a:gd name="T54" fmla="*/ 194793767 w 1088"/>
                <a:gd name="T55" fmla="*/ 1431546806 h 1090"/>
                <a:gd name="T56" fmla="*/ 161209014 w 1088"/>
                <a:gd name="T57" fmla="*/ 1606288120 h 1090"/>
                <a:gd name="T58" fmla="*/ 147775846 w 1088"/>
                <a:gd name="T59" fmla="*/ 1781031267 h 1090"/>
                <a:gd name="T60" fmla="*/ 151133222 w 1088"/>
                <a:gd name="T61" fmla="*/ 1955774414 h 1090"/>
                <a:gd name="T62" fmla="*/ 174644015 w 1088"/>
                <a:gd name="T63" fmla="*/ 2130517560 h 1090"/>
                <a:gd name="T64" fmla="*/ 214945352 w 1088"/>
                <a:gd name="T65" fmla="*/ 2147483647 h 1090"/>
                <a:gd name="T66" fmla="*/ 272040899 w 1088"/>
                <a:gd name="T67" fmla="*/ 2147483647 h 1090"/>
                <a:gd name="T68" fmla="*/ 349286197 w 1088"/>
                <a:gd name="T69" fmla="*/ 2147483647 h 1090"/>
                <a:gd name="T70" fmla="*/ 439966497 w 1088"/>
                <a:gd name="T71" fmla="*/ 2147483647 h 1090"/>
                <a:gd name="T72" fmla="*/ 547439173 w 1088"/>
                <a:gd name="T73" fmla="*/ 2147483647 h 1090"/>
                <a:gd name="T74" fmla="*/ 664987642 w 1088"/>
                <a:gd name="T75" fmla="*/ 2147483647 h 1090"/>
                <a:gd name="T76" fmla="*/ 799330319 w 1088"/>
                <a:gd name="T77" fmla="*/ 2147483647 h 1090"/>
                <a:gd name="T78" fmla="*/ 943746957 w 1088"/>
                <a:gd name="T79" fmla="*/ 2147483647 h 1090"/>
                <a:gd name="T80" fmla="*/ 1098239387 w 1088"/>
                <a:gd name="T81" fmla="*/ 2147483647 h 1090"/>
                <a:gd name="T82" fmla="*/ 1259448401 w 1088"/>
                <a:gd name="T83" fmla="*/ 2147483647 h 1090"/>
                <a:gd name="T84" fmla="*/ 1427373999 w 1088"/>
                <a:gd name="T85" fmla="*/ 2147483647 h 1090"/>
                <a:gd name="T86" fmla="*/ 1602018014 w 1088"/>
                <a:gd name="T87" fmla="*/ 2147483647 h 1090"/>
                <a:gd name="T88" fmla="*/ 1776662029 w 1088"/>
                <a:gd name="T89" fmla="*/ 2147483647 h 1090"/>
                <a:gd name="T90" fmla="*/ 1951304212 w 1088"/>
                <a:gd name="T91" fmla="*/ 2147483647 h 1090"/>
                <a:gd name="T92" fmla="*/ 2125948227 w 1088"/>
                <a:gd name="T93" fmla="*/ 2147483647 h 1090"/>
                <a:gd name="T94" fmla="*/ 2147483647 w 1088"/>
                <a:gd name="T95" fmla="*/ 2147483647 h 1090"/>
                <a:gd name="T96" fmla="*/ 2147483647 w 1088"/>
                <a:gd name="T97" fmla="*/ 2147483647 h 1090"/>
                <a:gd name="T98" fmla="*/ 2147483647 w 1088"/>
                <a:gd name="T99" fmla="*/ 2147483647 h 1090"/>
                <a:gd name="T100" fmla="*/ 2147483647 w 1088"/>
                <a:gd name="T101" fmla="*/ 2147483647 h 1090"/>
                <a:gd name="T102" fmla="*/ 2147483647 w 1088"/>
                <a:gd name="T103" fmla="*/ 2147483647 h 1090"/>
                <a:gd name="T104" fmla="*/ 2147483647 w 1088"/>
                <a:gd name="T105" fmla="*/ 2147483647 h 1090"/>
                <a:gd name="T106" fmla="*/ 2147483647 w 1088"/>
                <a:gd name="T107" fmla="*/ 2147483647 h 1090"/>
                <a:gd name="T108" fmla="*/ 2147483647 w 1088"/>
                <a:gd name="T109" fmla="*/ 2147483647 h 1090"/>
                <a:gd name="T110" fmla="*/ 2147483647 w 1088"/>
                <a:gd name="T111" fmla="*/ 2147483647 h 1090"/>
                <a:gd name="T112" fmla="*/ 2147483647 w 1088"/>
                <a:gd name="T113" fmla="*/ 2147483647 h 1090"/>
                <a:gd name="T114" fmla="*/ 2147483647 w 1088"/>
                <a:gd name="T115" fmla="*/ 2147483647 h 1090"/>
                <a:gd name="T116" fmla="*/ 2147483647 w 1088"/>
                <a:gd name="T117" fmla="*/ 2056588473 h 1090"/>
                <a:gd name="T118" fmla="*/ 2147483647 w 1088"/>
                <a:gd name="T119" fmla="*/ 188184532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6130" name="Group 97"/>
            <p:cNvGrpSpPr>
              <a:grpSpLocks/>
            </p:cNvGrpSpPr>
            <p:nvPr/>
          </p:nvGrpSpPr>
          <p:grpSpPr bwMode="auto">
            <a:xfrm>
              <a:off x="601129" y="535046"/>
              <a:ext cx="835377" cy="851864"/>
              <a:chOff x="0" y="0"/>
              <a:chExt cx="379359" cy="386846"/>
            </a:xfrm>
          </p:grpSpPr>
          <p:sp>
            <p:nvSpPr>
              <p:cNvPr id="46131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avLst/>
                <a:gdLst>
                  <a:gd name="T0" fmla="*/ 715242529 w 79"/>
                  <a:gd name="T1" fmla="*/ 154053615 h 79"/>
                  <a:gd name="T2" fmla="*/ 154053615 w 79"/>
                  <a:gd name="T3" fmla="*/ 154053615 h 79"/>
                  <a:gd name="T4" fmla="*/ 121040941 w 79"/>
                  <a:gd name="T5" fmla="*/ 693236291 h 79"/>
                  <a:gd name="T6" fmla="*/ 121040941 w 79"/>
                  <a:gd name="T7" fmla="*/ 693236291 h 79"/>
                  <a:gd name="T8" fmla="*/ 187062971 w 79"/>
                  <a:gd name="T9" fmla="*/ 748255203 h 79"/>
                  <a:gd name="T10" fmla="*/ 704239410 w 79"/>
                  <a:gd name="T11" fmla="*/ 715242529 h 79"/>
                  <a:gd name="T12" fmla="*/ 715242529 w 79"/>
                  <a:gd name="T13" fmla="*/ 154053615 h 79"/>
                  <a:gd name="T14" fmla="*/ 638217380 w 79"/>
                  <a:gd name="T15" fmla="*/ 649220499 h 79"/>
                  <a:gd name="T16" fmla="*/ 220075645 w 79"/>
                  <a:gd name="T17" fmla="*/ 649220499 h 79"/>
                  <a:gd name="T18" fmla="*/ 220075645 w 79"/>
                  <a:gd name="T19" fmla="*/ 231078764 h 79"/>
                  <a:gd name="T20" fmla="*/ 638217380 w 79"/>
                  <a:gd name="T21" fmla="*/ 231078764 h 79"/>
                  <a:gd name="T22" fmla="*/ 638217380 w 79"/>
                  <a:gd name="T23" fmla="*/ 649220499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6132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avLst/>
                <a:gdLst>
                  <a:gd name="T0" fmla="*/ 0 w 64"/>
                  <a:gd name="T1" fmla="*/ 323905847 h 66"/>
                  <a:gd name="T2" fmla="*/ 74746153 w 64"/>
                  <a:gd name="T3" fmla="*/ 411111171 h 66"/>
                  <a:gd name="T4" fmla="*/ 398651139 w 64"/>
                  <a:gd name="T5" fmla="*/ 49830901 h 66"/>
                  <a:gd name="T6" fmla="*/ 342590901 w 64"/>
                  <a:gd name="T7" fmla="*/ 0 h 66"/>
                  <a:gd name="T8" fmla="*/ 0 w 64"/>
                  <a:gd name="T9" fmla="*/ 3239058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6133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avLst/>
                <a:gdLst>
                  <a:gd name="T0" fmla="*/ 177176731 w 30"/>
                  <a:gd name="T1" fmla="*/ 0 h 36"/>
                  <a:gd name="T2" fmla="*/ 0 w 30"/>
                  <a:gd name="T3" fmla="*/ 376502005 h 36"/>
                  <a:gd name="T4" fmla="*/ 66440858 w 30"/>
                  <a:gd name="T5" fmla="*/ 398647811 h 36"/>
                  <a:gd name="T6" fmla="*/ 177176731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7154" name="组合 11"/>
          <p:cNvGrpSpPr>
            <a:grpSpLocks/>
          </p:cNvGrpSpPr>
          <p:nvPr/>
        </p:nvGrpSpPr>
        <p:grpSpPr bwMode="auto">
          <a:xfrm>
            <a:off x="6934886" y="2416176"/>
            <a:ext cx="1074597" cy="1076325"/>
            <a:chOff x="0" y="0"/>
            <a:chExt cx="1073832" cy="1076112"/>
          </a:xfrm>
        </p:grpSpPr>
        <p:sp>
          <p:nvSpPr>
            <p:cNvPr id="46124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73832" cy="1076112"/>
            </a:xfrm>
            <a:custGeom>
              <a:avLst/>
              <a:gdLst>
                <a:gd name="T0" fmla="*/ 1016012858 w 1088"/>
                <a:gd name="T1" fmla="*/ 494162478 h 1090"/>
                <a:gd name="T2" fmla="*/ 1009193828 w 1088"/>
                <a:gd name="T3" fmla="*/ 443479577 h 1090"/>
                <a:gd name="T4" fmla="*/ 997504061 w 1088"/>
                <a:gd name="T5" fmla="*/ 393771100 h 1090"/>
                <a:gd name="T6" fmla="*/ 980944545 w 1088"/>
                <a:gd name="T7" fmla="*/ 346011473 h 1090"/>
                <a:gd name="T8" fmla="*/ 958539159 w 1088"/>
                <a:gd name="T9" fmla="*/ 299226270 h 1090"/>
                <a:gd name="T10" fmla="*/ 932238171 w 1088"/>
                <a:gd name="T11" fmla="*/ 256340738 h 1090"/>
                <a:gd name="T12" fmla="*/ 901066446 w 1088"/>
                <a:gd name="T13" fmla="*/ 215404056 h 1090"/>
                <a:gd name="T14" fmla="*/ 866971293 w 1088"/>
                <a:gd name="T15" fmla="*/ 178366058 h 1090"/>
                <a:gd name="T16" fmla="*/ 828006391 w 1088"/>
                <a:gd name="T17" fmla="*/ 145227732 h 1090"/>
                <a:gd name="T18" fmla="*/ 786119047 w 1088"/>
                <a:gd name="T19" fmla="*/ 115987103 h 1090"/>
                <a:gd name="T20" fmla="*/ 741309262 w 1088"/>
                <a:gd name="T21" fmla="*/ 90645159 h 1090"/>
                <a:gd name="T22" fmla="*/ 694551182 w 1088"/>
                <a:gd name="T23" fmla="*/ 71151736 h 1090"/>
                <a:gd name="T24" fmla="*/ 645844807 w 1088"/>
                <a:gd name="T25" fmla="*/ 56531421 h 1090"/>
                <a:gd name="T26" fmla="*/ 595191126 w 1088"/>
                <a:gd name="T27" fmla="*/ 46784216 h 1090"/>
                <a:gd name="T28" fmla="*/ 544536457 w 1088"/>
                <a:gd name="T29" fmla="*/ 42885531 h 1090"/>
                <a:gd name="T30" fmla="*/ 493881788 w 1088"/>
                <a:gd name="T31" fmla="*/ 43860943 h 1090"/>
                <a:gd name="T32" fmla="*/ 443227119 w 1088"/>
                <a:gd name="T33" fmla="*/ 50682901 h 1090"/>
                <a:gd name="T34" fmla="*/ 393546597 w 1088"/>
                <a:gd name="T35" fmla="*/ 62379942 h 1090"/>
                <a:gd name="T36" fmla="*/ 344840223 w 1088"/>
                <a:gd name="T37" fmla="*/ 78949105 h 1090"/>
                <a:gd name="T38" fmla="*/ 299056290 w 1088"/>
                <a:gd name="T39" fmla="*/ 101366789 h 1090"/>
                <a:gd name="T40" fmla="*/ 255220652 w 1088"/>
                <a:gd name="T41" fmla="*/ 127683157 h 1090"/>
                <a:gd name="T42" fmla="*/ 215281602 w 1088"/>
                <a:gd name="T43" fmla="*/ 158872634 h 1090"/>
                <a:gd name="T44" fmla="*/ 177290848 w 1088"/>
                <a:gd name="T45" fmla="*/ 193960796 h 1090"/>
                <a:gd name="T46" fmla="*/ 144170829 w 1088"/>
                <a:gd name="T47" fmla="*/ 231974206 h 1090"/>
                <a:gd name="T48" fmla="*/ 114946412 w 1088"/>
                <a:gd name="T49" fmla="*/ 274859737 h 1090"/>
                <a:gd name="T50" fmla="*/ 90593718 w 1088"/>
                <a:gd name="T51" fmla="*/ 319695105 h 1090"/>
                <a:gd name="T52" fmla="*/ 71110774 w 1088"/>
                <a:gd name="T53" fmla="*/ 366479321 h 1090"/>
                <a:gd name="T54" fmla="*/ 56499552 w 1088"/>
                <a:gd name="T55" fmla="*/ 415213373 h 1090"/>
                <a:gd name="T56" fmla="*/ 46758080 w 1088"/>
                <a:gd name="T57" fmla="*/ 465897260 h 1090"/>
                <a:gd name="T58" fmla="*/ 42861491 w 1088"/>
                <a:gd name="T59" fmla="*/ 516580161 h 1090"/>
                <a:gd name="T60" fmla="*/ 43835638 w 1088"/>
                <a:gd name="T61" fmla="*/ 567264049 h 1090"/>
                <a:gd name="T62" fmla="*/ 50654669 w 1088"/>
                <a:gd name="T63" fmla="*/ 617946950 h 1090"/>
                <a:gd name="T64" fmla="*/ 62344436 w 1088"/>
                <a:gd name="T65" fmla="*/ 668629850 h 1090"/>
                <a:gd name="T66" fmla="*/ 78903952 w 1088"/>
                <a:gd name="T67" fmla="*/ 716389478 h 1090"/>
                <a:gd name="T68" fmla="*/ 101309338 w 1088"/>
                <a:gd name="T69" fmla="*/ 762199270 h 1090"/>
                <a:gd name="T70" fmla="*/ 127610326 w 1088"/>
                <a:gd name="T71" fmla="*/ 806060213 h 1090"/>
                <a:gd name="T72" fmla="*/ 158782050 w 1088"/>
                <a:gd name="T73" fmla="*/ 846996895 h 1090"/>
                <a:gd name="T74" fmla="*/ 192877203 w 1088"/>
                <a:gd name="T75" fmla="*/ 884034893 h 1090"/>
                <a:gd name="T76" fmla="*/ 231842105 w 1088"/>
                <a:gd name="T77" fmla="*/ 917173219 h 1090"/>
                <a:gd name="T78" fmla="*/ 273729449 w 1088"/>
                <a:gd name="T79" fmla="*/ 946413848 h 1090"/>
                <a:gd name="T80" fmla="*/ 318539235 w 1088"/>
                <a:gd name="T81" fmla="*/ 970781368 h 1090"/>
                <a:gd name="T82" fmla="*/ 365297315 w 1088"/>
                <a:gd name="T83" fmla="*/ 991249215 h 1090"/>
                <a:gd name="T84" fmla="*/ 414003689 w 1088"/>
                <a:gd name="T85" fmla="*/ 1005869530 h 1090"/>
                <a:gd name="T86" fmla="*/ 464657371 w 1088"/>
                <a:gd name="T87" fmla="*/ 1014641323 h 1090"/>
                <a:gd name="T88" fmla="*/ 515312040 w 1088"/>
                <a:gd name="T89" fmla="*/ 1019515420 h 1090"/>
                <a:gd name="T90" fmla="*/ 565966709 w 1088"/>
                <a:gd name="T91" fmla="*/ 1018540008 h 1090"/>
                <a:gd name="T92" fmla="*/ 616621378 w 1088"/>
                <a:gd name="T93" fmla="*/ 1011718050 h 1090"/>
                <a:gd name="T94" fmla="*/ 666301899 w 1088"/>
                <a:gd name="T95" fmla="*/ 1000021009 h 1090"/>
                <a:gd name="T96" fmla="*/ 715008274 w 1088"/>
                <a:gd name="T97" fmla="*/ 983451846 h 1090"/>
                <a:gd name="T98" fmla="*/ 760792206 w 1088"/>
                <a:gd name="T99" fmla="*/ 961034162 h 1090"/>
                <a:gd name="T100" fmla="*/ 804627845 w 1088"/>
                <a:gd name="T101" fmla="*/ 934717794 h 1090"/>
                <a:gd name="T102" fmla="*/ 844566894 w 1088"/>
                <a:gd name="T103" fmla="*/ 903528317 h 1090"/>
                <a:gd name="T104" fmla="*/ 881583502 w 1088"/>
                <a:gd name="T105" fmla="*/ 868440155 h 1090"/>
                <a:gd name="T106" fmla="*/ 915677668 w 1088"/>
                <a:gd name="T107" fmla="*/ 829452321 h 1090"/>
                <a:gd name="T108" fmla="*/ 943927937 w 1088"/>
                <a:gd name="T109" fmla="*/ 787541214 h 1090"/>
                <a:gd name="T110" fmla="*/ 969254778 w 1088"/>
                <a:gd name="T111" fmla="*/ 742705846 h 1090"/>
                <a:gd name="T112" fmla="*/ 988737723 w 1088"/>
                <a:gd name="T113" fmla="*/ 695921630 h 1090"/>
                <a:gd name="T114" fmla="*/ 1003348944 w 1088"/>
                <a:gd name="T115" fmla="*/ 647187578 h 1090"/>
                <a:gd name="T116" fmla="*/ 1013090417 w 1088"/>
                <a:gd name="T117" fmla="*/ 596503690 h 1090"/>
                <a:gd name="T118" fmla="*/ 1016987005 w 1088"/>
                <a:gd name="T119" fmla="*/ 54582079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6125" name="Group 105"/>
            <p:cNvGrpSpPr>
              <a:grpSpLocks/>
            </p:cNvGrpSpPr>
            <p:nvPr/>
          </p:nvGrpSpPr>
          <p:grpSpPr bwMode="auto">
            <a:xfrm>
              <a:off x="264472" y="285377"/>
              <a:ext cx="578264" cy="529199"/>
              <a:chOff x="0" y="0"/>
              <a:chExt cx="411805" cy="376863"/>
            </a:xfrm>
          </p:grpSpPr>
          <p:sp>
            <p:nvSpPr>
              <p:cNvPr id="46126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6127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6128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avLst/>
                <a:gdLst>
                  <a:gd name="T0" fmla="*/ 1367607726 w 124"/>
                  <a:gd name="T1" fmla="*/ 374369565 h 88"/>
                  <a:gd name="T2" fmla="*/ 1091881031 w 124"/>
                  <a:gd name="T3" fmla="*/ 99096557 h 88"/>
                  <a:gd name="T4" fmla="*/ 1025706625 w 124"/>
                  <a:gd name="T5" fmla="*/ 110109867 h 88"/>
                  <a:gd name="T6" fmla="*/ 816154337 w 124"/>
                  <a:gd name="T7" fmla="*/ 0 h 88"/>
                  <a:gd name="T8" fmla="*/ 661744067 w 124"/>
                  <a:gd name="T9" fmla="*/ 55053274 h 88"/>
                  <a:gd name="T10" fmla="*/ 507337118 w 124"/>
                  <a:gd name="T11" fmla="*/ 0 h 88"/>
                  <a:gd name="T12" fmla="*/ 341901101 w 124"/>
                  <a:gd name="T13" fmla="*/ 55053274 h 88"/>
                  <a:gd name="T14" fmla="*/ 275726695 w 124"/>
                  <a:gd name="T15" fmla="*/ 55053274 h 88"/>
                  <a:gd name="T16" fmla="*/ 0 w 124"/>
                  <a:gd name="T17" fmla="*/ 330326282 h 88"/>
                  <a:gd name="T18" fmla="*/ 33087203 w 124"/>
                  <a:gd name="T19" fmla="*/ 473466123 h 88"/>
                  <a:gd name="T20" fmla="*/ 0 w 124"/>
                  <a:gd name="T21" fmla="*/ 605595972 h 88"/>
                  <a:gd name="T22" fmla="*/ 275726695 w 124"/>
                  <a:gd name="T23" fmla="*/ 880868980 h 88"/>
                  <a:gd name="T24" fmla="*/ 308813898 w 124"/>
                  <a:gd name="T25" fmla="*/ 880868980 h 88"/>
                  <a:gd name="T26" fmla="*/ 507337118 w 124"/>
                  <a:gd name="T27" fmla="*/ 968955546 h 88"/>
                  <a:gd name="T28" fmla="*/ 705863659 w 124"/>
                  <a:gd name="T29" fmla="*/ 880868980 h 88"/>
                  <a:gd name="T30" fmla="*/ 871299676 w 124"/>
                  <a:gd name="T31" fmla="*/ 935922254 h 88"/>
                  <a:gd name="T32" fmla="*/ 1147026370 w 124"/>
                  <a:gd name="T33" fmla="*/ 660652564 h 88"/>
                  <a:gd name="T34" fmla="*/ 1147026370 w 124"/>
                  <a:gd name="T35" fmla="*/ 649639255 h 88"/>
                  <a:gd name="T36" fmla="*/ 1367607726 w 124"/>
                  <a:gd name="T37" fmla="*/ 374369565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7160" name="组合 6"/>
          <p:cNvGrpSpPr>
            <a:grpSpLocks/>
          </p:cNvGrpSpPr>
          <p:nvPr/>
        </p:nvGrpSpPr>
        <p:grpSpPr bwMode="auto">
          <a:xfrm>
            <a:off x="5358703" y="2149476"/>
            <a:ext cx="1534913" cy="1539875"/>
            <a:chOff x="0" y="0"/>
            <a:chExt cx="1535131" cy="1538389"/>
          </a:xfrm>
        </p:grpSpPr>
        <p:sp>
          <p:nvSpPr>
            <p:cNvPr id="46122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535131" cy="1538389"/>
            </a:xfrm>
            <a:custGeom>
              <a:avLst/>
              <a:gdLst>
                <a:gd name="T0" fmla="*/ 2076431171 w 1088"/>
                <a:gd name="T1" fmla="*/ 1009921328 h 1090"/>
                <a:gd name="T2" fmla="*/ 2062495060 w 1088"/>
                <a:gd name="T3" fmla="*/ 906339762 h 1090"/>
                <a:gd name="T4" fmla="*/ 2038604584 w 1088"/>
                <a:gd name="T5" fmla="*/ 804749634 h 1090"/>
                <a:gd name="T6" fmla="*/ 2004761154 w 1088"/>
                <a:gd name="T7" fmla="*/ 707143791 h 1090"/>
                <a:gd name="T8" fmla="*/ 1958972485 w 1088"/>
                <a:gd name="T9" fmla="*/ 611529387 h 1090"/>
                <a:gd name="T10" fmla="*/ 1905218914 w 1088"/>
                <a:gd name="T11" fmla="*/ 523883555 h 1090"/>
                <a:gd name="T12" fmla="*/ 1841513800 w 1088"/>
                <a:gd name="T13" fmla="*/ 440222009 h 1090"/>
                <a:gd name="T14" fmla="*/ 1771834655 w 1088"/>
                <a:gd name="T15" fmla="*/ 364527625 h 1090"/>
                <a:gd name="T16" fmla="*/ 1692201145 w 1088"/>
                <a:gd name="T17" fmla="*/ 296801813 h 1090"/>
                <a:gd name="T18" fmla="*/ 1606596428 w 1088"/>
                <a:gd name="T19" fmla="*/ 237043163 h 1090"/>
                <a:gd name="T20" fmla="*/ 1515017680 w 1088"/>
                <a:gd name="T21" fmla="*/ 185251674 h 1090"/>
                <a:gd name="T22" fmla="*/ 1419458597 w 1088"/>
                <a:gd name="T23" fmla="*/ 145413045 h 1090"/>
                <a:gd name="T24" fmla="*/ 1319916357 w 1088"/>
                <a:gd name="T25" fmla="*/ 115533014 h 1090"/>
                <a:gd name="T26" fmla="*/ 1216393782 w 1088"/>
                <a:gd name="T27" fmla="*/ 95614405 h 1090"/>
                <a:gd name="T28" fmla="*/ 1112871207 w 1088"/>
                <a:gd name="T29" fmla="*/ 87645832 h 1090"/>
                <a:gd name="T30" fmla="*/ 1009348633 w 1088"/>
                <a:gd name="T31" fmla="*/ 89637270 h 1090"/>
                <a:gd name="T32" fmla="*/ 905826058 w 1088"/>
                <a:gd name="T33" fmla="*/ 103581566 h 1090"/>
                <a:gd name="T34" fmla="*/ 804292945 w 1088"/>
                <a:gd name="T35" fmla="*/ 127484462 h 1090"/>
                <a:gd name="T36" fmla="*/ 704752116 w 1088"/>
                <a:gd name="T37" fmla="*/ 161348779 h 1090"/>
                <a:gd name="T38" fmla="*/ 611183906 w 1088"/>
                <a:gd name="T39" fmla="*/ 207163132 h 1090"/>
                <a:gd name="T40" fmla="*/ 521596031 w 1088"/>
                <a:gd name="T41" fmla="*/ 260946059 h 1090"/>
                <a:gd name="T42" fmla="*/ 439971649 w 1088"/>
                <a:gd name="T43" fmla="*/ 324688995 h 1090"/>
                <a:gd name="T44" fmla="*/ 362330423 w 1088"/>
                <a:gd name="T45" fmla="*/ 396399093 h 1090"/>
                <a:gd name="T46" fmla="*/ 294642151 w 1088"/>
                <a:gd name="T47" fmla="*/ 474084915 h 1090"/>
                <a:gd name="T48" fmla="*/ 234917372 w 1088"/>
                <a:gd name="T49" fmla="*/ 561730747 h 1090"/>
                <a:gd name="T50" fmla="*/ 185146958 w 1088"/>
                <a:gd name="T51" fmla="*/ 653360865 h 1090"/>
                <a:gd name="T52" fmla="*/ 145330908 w 1088"/>
                <a:gd name="T53" fmla="*/ 748975270 h 1090"/>
                <a:gd name="T54" fmla="*/ 115467813 w 1088"/>
                <a:gd name="T55" fmla="*/ 848572550 h 1090"/>
                <a:gd name="T56" fmla="*/ 95559083 w 1088"/>
                <a:gd name="T57" fmla="*/ 952154116 h 1090"/>
                <a:gd name="T58" fmla="*/ 87597002 w 1088"/>
                <a:gd name="T59" fmla="*/ 1055735682 h 1090"/>
                <a:gd name="T60" fmla="*/ 89586464 w 1088"/>
                <a:gd name="T61" fmla="*/ 1159317248 h 1090"/>
                <a:gd name="T62" fmla="*/ 103522575 w 1088"/>
                <a:gd name="T63" fmla="*/ 1262898814 h 1090"/>
                <a:gd name="T64" fmla="*/ 127413051 w 1088"/>
                <a:gd name="T65" fmla="*/ 1366480380 h 1090"/>
                <a:gd name="T66" fmla="*/ 161256481 w 1088"/>
                <a:gd name="T67" fmla="*/ 1464086223 h 1090"/>
                <a:gd name="T68" fmla="*/ 207045150 w 1088"/>
                <a:gd name="T69" fmla="*/ 1557707779 h 1090"/>
                <a:gd name="T70" fmla="*/ 260798721 w 1088"/>
                <a:gd name="T71" fmla="*/ 1647346459 h 1090"/>
                <a:gd name="T72" fmla="*/ 324503836 w 1088"/>
                <a:gd name="T73" fmla="*/ 1731008005 h 1090"/>
                <a:gd name="T74" fmla="*/ 394182980 w 1088"/>
                <a:gd name="T75" fmla="*/ 1806702389 h 1090"/>
                <a:gd name="T76" fmla="*/ 473816490 w 1088"/>
                <a:gd name="T77" fmla="*/ 1874428201 h 1090"/>
                <a:gd name="T78" fmla="*/ 559421208 w 1088"/>
                <a:gd name="T79" fmla="*/ 1934186851 h 1090"/>
                <a:gd name="T80" fmla="*/ 650999955 w 1088"/>
                <a:gd name="T81" fmla="*/ 1983986902 h 1090"/>
                <a:gd name="T82" fmla="*/ 746559038 w 1088"/>
                <a:gd name="T83" fmla="*/ 2025816969 h 1090"/>
                <a:gd name="T84" fmla="*/ 846101278 w 1088"/>
                <a:gd name="T85" fmla="*/ 2055697000 h 1090"/>
                <a:gd name="T86" fmla="*/ 949623853 w 1088"/>
                <a:gd name="T87" fmla="*/ 2073624172 h 1090"/>
                <a:gd name="T88" fmla="*/ 1053146428 w 1088"/>
                <a:gd name="T89" fmla="*/ 2083584182 h 1090"/>
                <a:gd name="T90" fmla="*/ 1156669003 w 1088"/>
                <a:gd name="T91" fmla="*/ 2081592745 h 1090"/>
                <a:gd name="T92" fmla="*/ 1260191578 w 1088"/>
                <a:gd name="T93" fmla="*/ 2067648448 h 1090"/>
                <a:gd name="T94" fmla="*/ 1361724690 w 1088"/>
                <a:gd name="T95" fmla="*/ 2043745552 h 1090"/>
                <a:gd name="T96" fmla="*/ 1461265519 w 1088"/>
                <a:gd name="T97" fmla="*/ 2009881235 h 1090"/>
                <a:gd name="T98" fmla="*/ 1554833729 w 1088"/>
                <a:gd name="T99" fmla="*/ 1964066882 h 1090"/>
                <a:gd name="T100" fmla="*/ 1644421604 w 1088"/>
                <a:gd name="T101" fmla="*/ 1910283956 h 1090"/>
                <a:gd name="T102" fmla="*/ 1726045987 w 1088"/>
                <a:gd name="T103" fmla="*/ 1846541019 h 1090"/>
                <a:gd name="T104" fmla="*/ 1801696339 w 1088"/>
                <a:gd name="T105" fmla="*/ 1774830921 h 1090"/>
                <a:gd name="T106" fmla="*/ 1871375484 w 1088"/>
                <a:gd name="T107" fmla="*/ 1695153662 h 1090"/>
                <a:gd name="T108" fmla="*/ 1929109390 w 1088"/>
                <a:gd name="T109" fmla="*/ 1609499267 h 1090"/>
                <a:gd name="T110" fmla="*/ 1980870678 w 1088"/>
                <a:gd name="T111" fmla="*/ 1517869149 h 1090"/>
                <a:gd name="T112" fmla="*/ 2020686727 w 1088"/>
                <a:gd name="T113" fmla="*/ 1422254744 h 1090"/>
                <a:gd name="T114" fmla="*/ 2050549822 w 1088"/>
                <a:gd name="T115" fmla="*/ 1322657464 h 1090"/>
                <a:gd name="T116" fmla="*/ 2070458552 w 1088"/>
                <a:gd name="T117" fmla="*/ 1219075898 h 1090"/>
                <a:gd name="T118" fmla="*/ 2078420634 w 1088"/>
                <a:gd name="T119" fmla="*/ 1115494332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6123" name="Freeform 55"/>
            <p:cNvSpPr>
              <a:spLocks noEditPoints="1" noChangeArrowheads="1"/>
            </p:cNvSpPr>
            <p:nvPr/>
          </p:nvSpPr>
          <p:spPr bwMode="auto">
            <a:xfrm>
              <a:off x="440098" y="453779"/>
              <a:ext cx="643516" cy="673448"/>
            </a:xfrm>
            <a:custGeom>
              <a:avLst/>
              <a:gdLst>
                <a:gd name="T0" fmla="*/ 2065461878 w 129"/>
                <a:gd name="T1" fmla="*/ 2147483647 h 135"/>
                <a:gd name="T2" fmla="*/ 2147483647 w 129"/>
                <a:gd name="T3" fmla="*/ 647013919 h 135"/>
                <a:gd name="T4" fmla="*/ 2147483647 w 129"/>
                <a:gd name="T5" fmla="*/ 522590659 h 135"/>
                <a:gd name="T6" fmla="*/ 2147483647 w 129"/>
                <a:gd name="T7" fmla="*/ 248851507 h 135"/>
                <a:gd name="T8" fmla="*/ 2147483647 w 129"/>
                <a:gd name="T9" fmla="*/ 248851507 h 135"/>
                <a:gd name="T10" fmla="*/ 2147483647 w 129"/>
                <a:gd name="T11" fmla="*/ 398162412 h 135"/>
                <a:gd name="T12" fmla="*/ 2147483647 w 129"/>
                <a:gd name="T13" fmla="*/ 398162412 h 135"/>
                <a:gd name="T14" fmla="*/ 2147483647 w 129"/>
                <a:gd name="T15" fmla="*/ 0 h 135"/>
                <a:gd name="T16" fmla="*/ 671895554 w 129"/>
                <a:gd name="T17" fmla="*/ 0 h 135"/>
                <a:gd name="T18" fmla="*/ 671895554 w 129"/>
                <a:gd name="T19" fmla="*/ 398162412 h 135"/>
                <a:gd name="T20" fmla="*/ 547472484 w 129"/>
                <a:gd name="T21" fmla="*/ 398162412 h 135"/>
                <a:gd name="T22" fmla="*/ 423044425 w 129"/>
                <a:gd name="T23" fmla="*/ 248851507 h 135"/>
                <a:gd name="T24" fmla="*/ 298621355 w 129"/>
                <a:gd name="T25" fmla="*/ 248851507 h 135"/>
                <a:gd name="T26" fmla="*/ 24882619 w 129"/>
                <a:gd name="T27" fmla="*/ 522590659 h 135"/>
                <a:gd name="T28" fmla="*/ 24882619 w 129"/>
                <a:gd name="T29" fmla="*/ 647013919 h 135"/>
                <a:gd name="T30" fmla="*/ 1144715194 w 129"/>
                <a:gd name="T31" fmla="*/ 2147483647 h 135"/>
                <a:gd name="T32" fmla="*/ 1468219168 w 129"/>
                <a:gd name="T33" fmla="*/ 2147483647 h 135"/>
                <a:gd name="T34" fmla="*/ 1468219168 w 129"/>
                <a:gd name="T35" fmla="*/ 2147483647 h 135"/>
                <a:gd name="T36" fmla="*/ 1343796097 w 129"/>
                <a:gd name="T37" fmla="*/ 2147483647 h 135"/>
                <a:gd name="T38" fmla="*/ 1468219168 w 129"/>
                <a:gd name="T39" fmla="*/ 2147483647 h 135"/>
                <a:gd name="T40" fmla="*/ 1468219168 w 129"/>
                <a:gd name="T41" fmla="*/ 2147483647 h 135"/>
                <a:gd name="T42" fmla="*/ 1343796097 w 129"/>
                <a:gd name="T43" fmla="*/ 2147483647 h 135"/>
                <a:gd name="T44" fmla="*/ 1194485420 w 129"/>
                <a:gd name="T45" fmla="*/ 2147483647 h 135"/>
                <a:gd name="T46" fmla="*/ 1070057361 w 129"/>
                <a:gd name="T47" fmla="*/ 2147483647 h 135"/>
                <a:gd name="T48" fmla="*/ 1219368039 w 129"/>
                <a:gd name="T49" fmla="*/ 2147483647 h 135"/>
                <a:gd name="T50" fmla="*/ 1990809033 w 129"/>
                <a:gd name="T51" fmla="*/ 2147483647 h 135"/>
                <a:gd name="T52" fmla="*/ 2115232104 w 129"/>
                <a:gd name="T53" fmla="*/ 2147483647 h 135"/>
                <a:gd name="T54" fmla="*/ 1990809033 w 129"/>
                <a:gd name="T55" fmla="*/ 2147483647 h 135"/>
                <a:gd name="T56" fmla="*/ 1841498356 w 129"/>
                <a:gd name="T57" fmla="*/ 2147483647 h 135"/>
                <a:gd name="T58" fmla="*/ 1717070297 w 129"/>
                <a:gd name="T59" fmla="*/ 2147483647 h 135"/>
                <a:gd name="T60" fmla="*/ 1717070297 w 129"/>
                <a:gd name="T61" fmla="*/ 2147483647 h 135"/>
                <a:gd name="T62" fmla="*/ 1866380974 w 129"/>
                <a:gd name="T63" fmla="*/ 2147483647 h 135"/>
                <a:gd name="T64" fmla="*/ 1717070297 w 129"/>
                <a:gd name="T65" fmla="*/ 2147483647 h 135"/>
                <a:gd name="T66" fmla="*/ 1717070297 w 129"/>
                <a:gd name="T67" fmla="*/ 2147483647 h 135"/>
                <a:gd name="T68" fmla="*/ 2065461878 w 129"/>
                <a:gd name="T69" fmla="*/ 2147483647 h 135"/>
                <a:gd name="T70" fmla="*/ 2147483647 w 129"/>
                <a:gd name="T71" fmla="*/ 522590659 h 135"/>
                <a:gd name="T72" fmla="*/ 2147483647 w 129"/>
                <a:gd name="T73" fmla="*/ 522590659 h 135"/>
                <a:gd name="T74" fmla="*/ 2147483647 w 129"/>
                <a:gd name="T75" fmla="*/ 398162412 h 135"/>
                <a:gd name="T76" fmla="*/ 2147483647 w 129"/>
                <a:gd name="T77" fmla="*/ 522590659 h 135"/>
                <a:gd name="T78" fmla="*/ 2147483647 w 129"/>
                <a:gd name="T79" fmla="*/ 647013919 h 135"/>
                <a:gd name="T80" fmla="*/ 2147483647 w 129"/>
                <a:gd name="T81" fmla="*/ 1766848196 h 135"/>
                <a:gd name="T82" fmla="*/ 2147483647 w 129"/>
                <a:gd name="T83" fmla="*/ 522590659 h 135"/>
                <a:gd name="T84" fmla="*/ 895864065 w 129"/>
                <a:gd name="T85" fmla="*/ 1791730852 h 135"/>
                <a:gd name="T86" fmla="*/ 248851129 w 129"/>
                <a:gd name="T87" fmla="*/ 671901564 h 135"/>
                <a:gd name="T88" fmla="*/ 248851129 w 129"/>
                <a:gd name="T89" fmla="*/ 547473316 h 135"/>
                <a:gd name="T90" fmla="*/ 373274199 w 129"/>
                <a:gd name="T91" fmla="*/ 423050057 h 135"/>
                <a:gd name="T92" fmla="*/ 497702258 w 129"/>
                <a:gd name="T93" fmla="*/ 547473316 h 135"/>
                <a:gd name="T94" fmla="*/ 647012936 w 129"/>
                <a:gd name="T95" fmla="*/ 547473316 h 135"/>
                <a:gd name="T96" fmla="*/ 895864065 w 129"/>
                <a:gd name="T97" fmla="*/ 1791730852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7163" name="组合 24"/>
          <p:cNvGrpSpPr>
            <a:grpSpLocks/>
          </p:cNvGrpSpPr>
          <p:nvPr/>
        </p:nvGrpSpPr>
        <p:grpSpPr bwMode="auto">
          <a:xfrm>
            <a:off x="7069805" y="3492500"/>
            <a:ext cx="1522215" cy="1538288"/>
            <a:chOff x="0" y="0"/>
            <a:chExt cx="1521883" cy="1538389"/>
          </a:xfrm>
        </p:grpSpPr>
        <p:sp>
          <p:nvSpPr>
            <p:cNvPr id="46117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521883" cy="1538389"/>
            </a:xfrm>
            <a:custGeom>
              <a:avLst/>
              <a:gdLst>
                <a:gd name="T0" fmla="*/ 1945627292 w 1064"/>
                <a:gd name="T1" fmla="*/ 1169109934 h 1077"/>
                <a:gd name="T2" fmla="*/ 1914939322 w 1064"/>
                <a:gd name="T3" fmla="*/ 1036488517 h 1077"/>
                <a:gd name="T4" fmla="*/ 2129756540 w 1064"/>
                <a:gd name="T5" fmla="*/ 977319820 h 1077"/>
                <a:gd name="T6" fmla="*/ 2009050049 w 1064"/>
                <a:gd name="T7" fmla="*/ 865100270 h 1077"/>
                <a:gd name="T8" fmla="*/ 1845380401 w 1064"/>
                <a:gd name="T9" fmla="*/ 756963093 h 1077"/>
                <a:gd name="T10" fmla="*/ 2025417443 w 1064"/>
                <a:gd name="T11" fmla="*/ 628422622 h 1077"/>
                <a:gd name="T12" fmla="*/ 1871976164 w 1064"/>
                <a:gd name="T13" fmla="*/ 563131793 h 1077"/>
                <a:gd name="T14" fmla="*/ 1681709322 w 1064"/>
                <a:gd name="T15" fmla="*/ 520285445 h 1077"/>
                <a:gd name="T16" fmla="*/ 1808554837 w 1064"/>
                <a:gd name="T17" fmla="*/ 336654364 h 1077"/>
                <a:gd name="T18" fmla="*/ 1642838370 w 1064"/>
                <a:gd name="T19" fmla="*/ 328493903 h 1077"/>
                <a:gd name="T20" fmla="*/ 1448480752 w 1064"/>
                <a:gd name="T21" fmla="*/ 350936956 h 1077"/>
                <a:gd name="T22" fmla="*/ 1503719098 w 1064"/>
                <a:gd name="T23" fmla="*/ 136702361 h 1077"/>
                <a:gd name="T24" fmla="*/ 1346185613 w 1064"/>
                <a:gd name="T25" fmla="*/ 185670840 h 1077"/>
                <a:gd name="T26" fmla="*/ 1170240776 w 1064"/>
                <a:gd name="T27" fmla="*/ 273404721 h 1077"/>
                <a:gd name="T28" fmla="*/ 1149782607 w 1064"/>
                <a:gd name="T29" fmla="*/ 53047995 h 1077"/>
                <a:gd name="T30" fmla="*/ 1016800928 w 1064"/>
                <a:gd name="T31" fmla="*/ 153024711 h 1077"/>
                <a:gd name="T32" fmla="*/ 883817818 w 1064"/>
                <a:gd name="T33" fmla="*/ 293808016 h 1077"/>
                <a:gd name="T34" fmla="*/ 787661703 w 1064"/>
                <a:gd name="T35" fmla="*/ 93854585 h 1077"/>
                <a:gd name="T36" fmla="*/ 697643182 w 1064"/>
                <a:gd name="T37" fmla="*/ 234637890 h 1077"/>
                <a:gd name="T38" fmla="*/ 619899849 w 1064"/>
                <a:gd name="T39" fmla="*/ 414188027 h 1077"/>
                <a:gd name="T40" fmla="*/ 462367794 w 1064"/>
                <a:gd name="T41" fmla="*/ 257082371 h 1077"/>
                <a:gd name="T42" fmla="*/ 425542230 w 1064"/>
                <a:gd name="T43" fmla="*/ 420308729 h 1077"/>
                <a:gd name="T44" fmla="*/ 415312430 w 1064"/>
                <a:gd name="T45" fmla="*/ 614140030 h 1077"/>
                <a:gd name="T46" fmla="*/ 212770400 w 1064"/>
                <a:gd name="T47" fmla="*/ 522325203 h 1077"/>
                <a:gd name="T48" fmla="*/ 233230000 w 1064"/>
                <a:gd name="T49" fmla="*/ 687591320 h 1077"/>
                <a:gd name="T50" fmla="*/ 290513733 w 1064"/>
                <a:gd name="T51" fmla="*/ 873262159 h 1077"/>
                <a:gd name="T52" fmla="*/ 67513533 w 1064"/>
                <a:gd name="T53" fmla="*/ 856939809 h 1077"/>
                <a:gd name="T54" fmla="*/ 143211479 w 1064"/>
                <a:gd name="T55" fmla="*/ 1003843817 h 1077"/>
                <a:gd name="T56" fmla="*/ 257780376 w 1064"/>
                <a:gd name="T57" fmla="*/ 1097698402 h 1077"/>
                <a:gd name="T58" fmla="*/ 143211479 w 1064"/>
                <a:gd name="T59" fmla="*/ 1193594173 h 1077"/>
                <a:gd name="T60" fmla="*/ 67513533 w 1064"/>
                <a:gd name="T61" fmla="*/ 1340498181 h 1077"/>
                <a:gd name="T62" fmla="*/ 290513733 w 1064"/>
                <a:gd name="T63" fmla="*/ 1322136073 h 1077"/>
                <a:gd name="T64" fmla="*/ 233230000 w 1064"/>
                <a:gd name="T65" fmla="*/ 1509846670 h 1077"/>
                <a:gd name="T66" fmla="*/ 212770400 w 1064"/>
                <a:gd name="T67" fmla="*/ 1675112787 h 1077"/>
                <a:gd name="T68" fmla="*/ 415312430 w 1064"/>
                <a:gd name="T69" fmla="*/ 1581258202 h 1077"/>
                <a:gd name="T70" fmla="*/ 425542230 w 1064"/>
                <a:gd name="T71" fmla="*/ 1777129261 h 1077"/>
                <a:gd name="T72" fmla="*/ 462367794 w 1064"/>
                <a:gd name="T73" fmla="*/ 1938315861 h 1077"/>
                <a:gd name="T74" fmla="*/ 619899849 w 1064"/>
                <a:gd name="T75" fmla="*/ 1783249963 h 1077"/>
                <a:gd name="T76" fmla="*/ 697643182 w 1064"/>
                <a:gd name="T77" fmla="*/ 1962800100 h 1077"/>
                <a:gd name="T78" fmla="*/ 787661703 w 1064"/>
                <a:gd name="T79" fmla="*/ 2101542219 h 1077"/>
                <a:gd name="T80" fmla="*/ 883817818 w 1064"/>
                <a:gd name="T81" fmla="*/ 1901590216 h 1077"/>
                <a:gd name="T82" fmla="*/ 1016800928 w 1064"/>
                <a:gd name="T83" fmla="*/ 2044413279 h 1077"/>
                <a:gd name="T84" fmla="*/ 1149782607 w 1064"/>
                <a:gd name="T85" fmla="*/ 2144389995 h 1077"/>
                <a:gd name="T86" fmla="*/ 1170240776 w 1064"/>
                <a:gd name="T87" fmla="*/ 1924033269 h 1077"/>
                <a:gd name="T88" fmla="*/ 1346185613 w 1064"/>
                <a:gd name="T89" fmla="*/ 2011767151 h 1077"/>
                <a:gd name="T90" fmla="*/ 1503719098 w 1064"/>
                <a:gd name="T91" fmla="*/ 2060735629 h 1077"/>
                <a:gd name="T92" fmla="*/ 1448480752 w 1064"/>
                <a:gd name="T93" fmla="*/ 1846501034 h 1077"/>
                <a:gd name="T94" fmla="*/ 1642838370 w 1064"/>
                <a:gd name="T95" fmla="*/ 1868944087 h 1077"/>
                <a:gd name="T96" fmla="*/ 1808554837 w 1064"/>
                <a:gd name="T97" fmla="*/ 1858742440 h 1077"/>
                <a:gd name="T98" fmla="*/ 1681709322 w 1064"/>
                <a:gd name="T99" fmla="*/ 1677152545 h 1077"/>
                <a:gd name="T100" fmla="*/ 1871976164 w 1064"/>
                <a:gd name="T101" fmla="*/ 1632266439 h 1077"/>
                <a:gd name="T102" fmla="*/ 2025417443 w 1064"/>
                <a:gd name="T103" fmla="*/ 1566975610 h 1077"/>
                <a:gd name="T104" fmla="*/ 1845380401 w 1064"/>
                <a:gd name="T105" fmla="*/ 1438433710 h 1077"/>
                <a:gd name="T106" fmla="*/ 2009050049 w 1064"/>
                <a:gd name="T107" fmla="*/ 1332337720 h 1077"/>
                <a:gd name="T108" fmla="*/ 2129756540 w 1064"/>
                <a:gd name="T109" fmla="*/ 1220118170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6118" name="Group 101"/>
            <p:cNvGrpSpPr>
              <a:grpSpLocks/>
            </p:cNvGrpSpPr>
            <p:nvPr/>
          </p:nvGrpSpPr>
          <p:grpSpPr bwMode="auto">
            <a:xfrm>
              <a:off x="475315" y="483568"/>
              <a:ext cx="571253" cy="571253"/>
              <a:chOff x="0" y="0"/>
              <a:chExt cx="406813" cy="406813"/>
            </a:xfrm>
          </p:grpSpPr>
          <p:sp>
            <p:nvSpPr>
              <p:cNvPr id="46119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avLst/>
                <a:gdLst>
                  <a:gd name="T0" fmla="*/ 678267311 w 122"/>
                  <a:gd name="T1" fmla="*/ 0 h 122"/>
                  <a:gd name="T2" fmla="*/ 0 w 122"/>
                  <a:gd name="T3" fmla="*/ 678267311 h 122"/>
                  <a:gd name="T4" fmla="*/ 678267311 w 122"/>
                  <a:gd name="T5" fmla="*/ 1356531287 h 122"/>
                  <a:gd name="T6" fmla="*/ 1356531287 w 122"/>
                  <a:gd name="T7" fmla="*/ 678267311 h 122"/>
                  <a:gd name="T8" fmla="*/ 678267311 w 122"/>
                  <a:gd name="T9" fmla="*/ 0 h 122"/>
                  <a:gd name="T10" fmla="*/ 722743309 w 122"/>
                  <a:gd name="T11" fmla="*/ 1211982625 h 122"/>
                  <a:gd name="T12" fmla="*/ 722743309 w 122"/>
                  <a:gd name="T13" fmla="*/ 1134147961 h 122"/>
                  <a:gd name="T14" fmla="*/ 644908645 w 122"/>
                  <a:gd name="T15" fmla="*/ 1134147961 h 122"/>
                  <a:gd name="T16" fmla="*/ 644908645 w 122"/>
                  <a:gd name="T17" fmla="*/ 1211982625 h 122"/>
                  <a:gd name="T18" fmla="*/ 333573322 w 122"/>
                  <a:gd name="T19" fmla="*/ 1078554630 h 122"/>
                  <a:gd name="T20" fmla="*/ 322452655 w 122"/>
                  <a:gd name="T21" fmla="*/ 1078554630 h 122"/>
                  <a:gd name="T22" fmla="*/ 300214656 w 122"/>
                  <a:gd name="T23" fmla="*/ 1056316631 h 122"/>
                  <a:gd name="T24" fmla="*/ 277976657 w 122"/>
                  <a:gd name="T25" fmla="*/ 1034078632 h 122"/>
                  <a:gd name="T26" fmla="*/ 277976657 w 122"/>
                  <a:gd name="T27" fmla="*/ 1022957965 h 122"/>
                  <a:gd name="T28" fmla="*/ 144548662 w 122"/>
                  <a:gd name="T29" fmla="*/ 711622642 h 122"/>
                  <a:gd name="T30" fmla="*/ 222383326 w 122"/>
                  <a:gd name="T31" fmla="*/ 711622642 h 122"/>
                  <a:gd name="T32" fmla="*/ 222383326 w 122"/>
                  <a:gd name="T33" fmla="*/ 633787978 h 122"/>
                  <a:gd name="T34" fmla="*/ 144548662 w 122"/>
                  <a:gd name="T35" fmla="*/ 633787978 h 122"/>
                  <a:gd name="T36" fmla="*/ 644908645 w 122"/>
                  <a:gd name="T37" fmla="*/ 144548662 h 122"/>
                  <a:gd name="T38" fmla="*/ 644908645 w 122"/>
                  <a:gd name="T39" fmla="*/ 222383326 h 122"/>
                  <a:gd name="T40" fmla="*/ 722743309 w 122"/>
                  <a:gd name="T41" fmla="*/ 222383326 h 122"/>
                  <a:gd name="T42" fmla="*/ 722743309 w 122"/>
                  <a:gd name="T43" fmla="*/ 144548662 h 122"/>
                  <a:gd name="T44" fmla="*/ 922885301 w 122"/>
                  <a:gd name="T45" fmla="*/ 200145327 h 122"/>
                  <a:gd name="T46" fmla="*/ 922885301 w 122"/>
                  <a:gd name="T47" fmla="*/ 200145327 h 122"/>
                  <a:gd name="T48" fmla="*/ 967361300 w 122"/>
                  <a:gd name="T49" fmla="*/ 222383326 h 122"/>
                  <a:gd name="T50" fmla="*/ 978481966 w 122"/>
                  <a:gd name="T51" fmla="*/ 233500658 h 122"/>
                  <a:gd name="T52" fmla="*/ 1000719966 w 122"/>
                  <a:gd name="T53" fmla="*/ 255738658 h 122"/>
                  <a:gd name="T54" fmla="*/ 1011837298 w 122"/>
                  <a:gd name="T55" fmla="*/ 266859324 h 122"/>
                  <a:gd name="T56" fmla="*/ 1045195964 w 122"/>
                  <a:gd name="T57" fmla="*/ 277976657 h 122"/>
                  <a:gd name="T58" fmla="*/ 1056316631 w 122"/>
                  <a:gd name="T59" fmla="*/ 300214656 h 122"/>
                  <a:gd name="T60" fmla="*/ 1078554630 w 122"/>
                  <a:gd name="T61" fmla="*/ 311335323 h 122"/>
                  <a:gd name="T62" fmla="*/ 1089671962 w 122"/>
                  <a:gd name="T63" fmla="*/ 344693989 h 122"/>
                  <a:gd name="T64" fmla="*/ 1100792629 w 122"/>
                  <a:gd name="T65" fmla="*/ 355811321 h 122"/>
                  <a:gd name="T66" fmla="*/ 1123030628 w 122"/>
                  <a:gd name="T67" fmla="*/ 378049320 h 122"/>
                  <a:gd name="T68" fmla="*/ 1134147961 w 122"/>
                  <a:gd name="T69" fmla="*/ 389169987 h 122"/>
                  <a:gd name="T70" fmla="*/ 1156385960 w 122"/>
                  <a:gd name="T71" fmla="*/ 433645985 h 122"/>
                  <a:gd name="T72" fmla="*/ 1156385960 w 122"/>
                  <a:gd name="T73" fmla="*/ 433645985 h 122"/>
                  <a:gd name="T74" fmla="*/ 1211982625 w 122"/>
                  <a:gd name="T75" fmla="*/ 633787978 h 122"/>
                  <a:gd name="T76" fmla="*/ 1134147961 w 122"/>
                  <a:gd name="T77" fmla="*/ 633787978 h 122"/>
                  <a:gd name="T78" fmla="*/ 1134147961 w 122"/>
                  <a:gd name="T79" fmla="*/ 711622642 h 122"/>
                  <a:gd name="T80" fmla="*/ 1211982625 w 122"/>
                  <a:gd name="T81" fmla="*/ 711622642 h 122"/>
                  <a:gd name="T82" fmla="*/ 722743309 w 122"/>
                  <a:gd name="T83" fmla="*/ 1211982625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6120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avLst/>
                <a:gdLst>
                  <a:gd name="T0" fmla="*/ 88589882 w 36"/>
                  <a:gd name="T1" fmla="*/ 324174184 h 53"/>
                  <a:gd name="T2" fmla="*/ 88589882 w 36"/>
                  <a:gd name="T3" fmla="*/ 324174184 h 53"/>
                  <a:gd name="T4" fmla="*/ 0 w 36"/>
                  <a:gd name="T5" fmla="*/ 592456498 h 53"/>
                  <a:gd name="T6" fmla="*/ 210396809 w 36"/>
                  <a:gd name="T7" fmla="*/ 402423471 h 53"/>
                  <a:gd name="T8" fmla="*/ 210396809 w 36"/>
                  <a:gd name="T9" fmla="*/ 402423471 h 53"/>
                  <a:gd name="T10" fmla="*/ 243617183 w 36"/>
                  <a:gd name="T11" fmla="*/ 368889018 h 53"/>
                  <a:gd name="T12" fmla="*/ 398647811 w 36"/>
                  <a:gd name="T13" fmla="*/ 0 h 53"/>
                  <a:gd name="T14" fmla="*/ 121810255 w 36"/>
                  <a:gd name="T15" fmla="*/ 279459351 h 53"/>
                  <a:gd name="T16" fmla="*/ 88589882 w 36"/>
                  <a:gd name="T17" fmla="*/ 324174184 h 53"/>
                  <a:gd name="T18" fmla="*/ 166101868 w 36"/>
                  <a:gd name="T19" fmla="*/ 312997147 h 53"/>
                  <a:gd name="T20" fmla="*/ 199325570 w 36"/>
                  <a:gd name="T21" fmla="*/ 346531601 h 53"/>
                  <a:gd name="T22" fmla="*/ 166101868 w 36"/>
                  <a:gd name="T23" fmla="*/ 380066054 h 53"/>
                  <a:gd name="T24" fmla="*/ 132881495 w 36"/>
                  <a:gd name="T25" fmla="*/ 346531601 h 53"/>
                  <a:gd name="T26" fmla="*/ 166101868 w 36"/>
                  <a:gd name="T27" fmla="*/ 312997147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6121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47169" name="组合 10"/>
          <p:cNvGrpSpPr>
            <a:grpSpLocks/>
          </p:cNvGrpSpPr>
          <p:nvPr/>
        </p:nvGrpSpPr>
        <p:grpSpPr bwMode="auto">
          <a:xfrm>
            <a:off x="6501554" y="1392239"/>
            <a:ext cx="1014281" cy="1023937"/>
            <a:chOff x="0" y="0"/>
            <a:chExt cx="1013883" cy="1024880"/>
          </a:xfrm>
        </p:grpSpPr>
        <p:sp>
          <p:nvSpPr>
            <p:cNvPr id="4611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863521483 w 1064"/>
                <a:gd name="T1" fmla="*/ 518882375 h 1077"/>
                <a:gd name="T2" fmla="*/ 849900765 w 1064"/>
                <a:gd name="T3" fmla="*/ 460021718 h 1077"/>
                <a:gd name="T4" fmla="*/ 945241977 w 1064"/>
                <a:gd name="T5" fmla="*/ 433760238 h 1077"/>
                <a:gd name="T6" fmla="*/ 891669124 w 1064"/>
                <a:gd name="T7" fmla="*/ 383955067 h 1077"/>
                <a:gd name="T8" fmla="*/ 819028790 w 1064"/>
                <a:gd name="T9" fmla="*/ 335960803 h 1077"/>
                <a:gd name="T10" fmla="*/ 898934015 w 1064"/>
                <a:gd name="T11" fmla="*/ 278911053 h 1077"/>
                <a:gd name="T12" fmla="*/ 830832332 w 1064"/>
                <a:gd name="T13" fmla="*/ 249932737 h 1077"/>
                <a:gd name="T14" fmla="*/ 746387504 w 1064"/>
                <a:gd name="T15" fmla="*/ 230916788 h 1077"/>
                <a:gd name="T16" fmla="*/ 802683738 w 1064"/>
                <a:gd name="T17" fmla="*/ 149416465 h 1077"/>
                <a:gd name="T18" fmla="*/ 729135294 w 1064"/>
                <a:gd name="T19" fmla="*/ 145794652 h 1077"/>
                <a:gd name="T20" fmla="*/ 642873289 w 1064"/>
                <a:gd name="T21" fmla="*/ 155755115 h 1077"/>
                <a:gd name="T22" fmla="*/ 667390391 w 1064"/>
                <a:gd name="T23" fmla="*/ 60672515 h 1077"/>
                <a:gd name="T24" fmla="*/ 597473438 w 1064"/>
                <a:gd name="T25" fmla="*/ 82405300 h 1077"/>
                <a:gd name="T26" fmla="*/ 519383483 w 1064"/>
                <a:gd name="T27" fmla="*/ 121344079 h 1077"/>
                <a:gd name="T28" fmla="*/ 510303323 w 1064"/>
                <a:gd name="T29" fmla="*/ 23544643 h 1077"/>
                <a:gd name="T30" fmla="*/ 451282754 w 1064"/>
                <a:gd name="T31" fmla="*/ 67916143 h 1077"/>
                <a:gd name="T32" fmla="*/ 392262185 w 1064"/>
                <a:gd name="T33" fmla="*/ 130399565 h 1077"/>
                <a:gd name="T34" fmla="*/ 349585715 w 1064"/>
                <a:gd name="T35" fmla="*/ 41655615 h 1077"/>
                <a:gd name="T36" fmla="*/ 309632626 w 1064"/>
                <a:gd name="T37" fmla="*/ 104139037 h 1077"/>
                <a:gd name="T38" fmla="*/ 275128206 w 1064"/>
                <a:gd name="T39" fmla="*/ 183827501 h 1077"/>
                <a:gd name="T40" fmla="*/ 205211253 w 1064"/>
                <a:gd name="T41" fmla="*/ 114099500 h 1077"/>
                <a:gd name="T42" fmla="*/ 188867154 w 1064"/>
                <a:gd name="T43" fmla="*/ 186544337 h 1077"/>
                <a:gd name="T44" fmla="*/ 184326598 w 1064"/>
                <a:gd name="T45" fmla="*/ 272572403 h 1077"/>
                <a:gd name="T46" fmla="*/ 94433101 w 1064"/>
                <a:gd name="T47" fmla="*/ 231821766 h 1077"/>
                <a:gd name="T48" fmla="*/ 103513262 w 1064"/>
                <a:gd name="T49" fmla="*/ 305171580 h 1077"/>
                <a:gd name="T50" fmla="*/ 128937521 w 1064"/>
                <a:gd name="T51" fmla="*/ 387577832 h 1077"/>
                <a:gd name="T52" fmla="*/ 29964817 w 1064"/>
                <a:gd name="T53" fmla="*/ 380333253 h 1077"/>
                <a:gd name="T54" fmla="*/ 63561126 w 1064"/>
                <a:gd name="T55" fmla="*/ 445532560 h 1077"/>
                <a:gd name="T56" fmla="*/ 114409645 w 1064"/>
                <a:gd name="T57" fmla="*/ 487188175 h 1077"/>
                <a:gd name="T58" fmla="*/ 63561126 w 1064"/>
                <a:gd name="T59" fmla="*/ 529749719 h 1077"/>
                <a:gd name="T60" fmla="*/ 29964817 w 1064"/>
                <a:gd name="T61" fmla="*/ 594949025 h 1077"/>
                <a:gd name="T62" fmla="*/ 128937521 w 1064"/>
                <a:gd name="T63" fmla="*/ 586799469 h 1077"/>
                <a:gd name="T64" fmla="*/ 103513262 w 1064"/>
                <a:gd name="T65" fmla="*/ 670110699 h 1077"/>
                <a:gd name="T66" fmla="*/ 94433101 w 1064"/>
                <a:gd name="T67" fmla="*/ 743460513 h 1077"/>
                <a:gd name="T68" fmla="*/ 184326598 w 1064"/>
                <a:gd name="T69" fmla="*/ 701804898 h 1077"/>
                <a:gd name="T70" fmla="*/ 188867154 w 1064"/>
                <a:gd name="T71" fmla="*/ 788737942 h 1077"/>
                <a:gd name="T72" fmla="*/ 205211253 w 1064"/>
                <a:gd name="T73" fmla="*/ 860276849 h 1077"/>
                <a:gd name="T74" fmla="*/ 275128206 w 1064"/>
                <a:gd name="T75" fmla="*/ 791454778 h 1077"/>
                <a:gd name="T76" fmla="*/ 309632626 w 1064"/>
                <a:gd name="T77" fmla="*/ 871143242 h 1077"/>
                <a:gd name="T78" fmla="*/ 349585715 w 1064"/>
                <a:gd name="T79" fmla="*/ 932721687 h 1077"/>
                <a:gd name="T80" fmla="*/ 392262185 w 1064"/>
                <a:gd name="T81" fmla="*/ 843976785 h 1077"/>
                <a:gd name="T82" fmla="*/ 451282754 w 1064"/>
                <a:gd name="T83" fmla="*/ 907366136 h 1077"/>
                <a:gd name="T84" fmla="*/ 510303323 w 1064"/>
                <a:gd name="T85" fmla="*/ 951737636 h 1077"/>
                <a:gd name="T86" fmla="*/ 519383483 w 1064"/>
                <a:gd name="T87" fmla="*/ 853938200 h 1077"/>
                <a:gd name="T88" fmla="*/ 597473438 w 1064"/>
                <a:gd name="T89" fmla="*/ 892876979 h 1077"/>
                <a:gd name="T90" fmla="*/ 667390391 w 1064"/>
                <a:gd name="T91" fmla="*/ 914609764 h 1077"/>
                <a:gd name="T92" fmla="*/ 642873289 w 1064"/>
                <a:gd name="T93" fmla="*/ 819527164 h 1077"/>
                <a:gd name="T94" fmla="*/ 729135294 w 1064"/>
                <a:gd name="T95" fmla="*/ 829487627 h 1077"/>
                <a:gd name="T96" fmla="*/ 802683738 w 1064"/>
                <a:gd name="T97" fmla="*/ 824959884 h 1077"/>
                <a:gd name="T98" fmla="*/ 746387504 w 1064"/>
                <a:gd name="T99" fmla="*/ 744365491 h 1077"/>
                <a:gd name="T100" fmla="*/ 830832332 w 1064"/>
                <a:gd name="T101" fmla="*/ 724443613 h 1077"/>
                <a:gd name="T102" fmla="*/ 898934015 w 1064"/>
                <a:gd name="T103" fmla="*/ 695466249 h 1077"/>
                <a:gd name="T104" fmla="*/ 819028790 w 1064"/>
                <a:gd name="T105" fmla="*/ 638415547 h 1077"/>
                <a:gd name="T106" fmla="*/ 891669124 w 1064"/>
                <a:gd name="T107" fmla="*/ 591327212 h 1077"/>
                <a:gd name="T108" fmla="*/ 945241977 w 1064"/>
                <a:gd name="T109" fmla="*/ 54152204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6116" name="Freeform 62"/>
            <p:cNvSpPr>
              <a:spLocks noEditPoints="1" noChangeArrowheads="1"/>
            </p:cNvSpPr>
            <p:nvPr/>
          </p:nvSpPr>
          <p:spPr bwMode="auto">
            <a:xfrm>
              <a:off x="372489" y="331300"/>
              <a:ext cx="268908" cy="362280"/>
            </a:xfrm>
            <a:custGeom>
              <a:avLst/>
              <a:gdLst>
                <a:gd name="T0" fmla="*/ 669551041 w 108"/>
                <a:gd name="T1" fmla="*/ 905150334 h 145"/>
                <a:gd name="T2" fmla="*/ 0 w 108"/>
                <a:gd name="T3" fmla="*/ 905150334 h 145"/>
                <a:gd name="T4" fmla="*/ 0 w 108"/>
                <a:gd name="T5" fmla="*/ 848969450 h 145"/>
                <a:gd name="T6" fmla="*/ 80595213 w 108"/>
                <a:gd name="T7" fmla="*/ 780301150 h 145"/>
                <a:gd name="T8" fmla="*/ 595155651 w 108"/>
                <a:gd name="T9" fmla="*/ 780301150 h 145"/>
                <a:gd name="T10" fmla="*/ 669551041 w 108"/>
                <a:gd name="T11" fmla="*/ 842725742 h 145"/>
                <a:gd name="T12" fmla="*/ 669551041 w 108"/>
                <a:gd name="T13" fmla="*/ 905150334 h 145"/>
                <a:gd name="T14" fmla="*/ 99192194 w 108"/>
                <a:gd name="T15" fmla="*/ 724120267 h 145"/>
                <a:gd name="T16" fmla="*/ 148788290 w 108"/>
                <a:gd name="T17" fmla="*/ 568060037 h 145"/>
                <a:gd name="T18" fmla="*/ 526962574 w 108"/>
                <a:gd name="T19" fmla="*/ 568060037 h 145"/>
                <a:gd name="T20" fmla="*/ 570358848 w 108"/>
                <a:gd name="T21" fmla="*/ 724120267 h 145"/>
                <a:gd name="T22" fmla="*/ 99192194 w 108"/>
                <a:gd name="T23" fmla="*/ 724120267 h 145"/>
                <a:gd name="T24" fmla="*/ 173587584 w 108"/>
                <a:gd name="T25" fmla="*/ 474424399 h 145"/>
                <a:gd name="T26" fmla="*/ 223183680 w 108"/>
                <a:gd name="T27" fmla="*/ 318364169 h 145"/>
                <a:gd name="T28" fmla="*/ 446367361 w 108"/>
                <a:gd name="T29" fmla="*/ 318364169 h 145"/>
                <a:gd name="T30" fmla="*/ 495963458 w 108"/>
                <a:gd name="T31" fmla="*/ 474424399 h 145"/>
                <a:gd name="T32" fmla="*/ 173587584 w 108"/>
                <a:gd name="T33" fmla="*/ 474424399 h 145"/>
                <a:gd name="T34" fmla="*/ 297579071 w 108"/>
                <a:gd name="T35" fmla="*/ 74909510 h 145"/>
                <a:gd name="T36" fmla="*/ 371971971 w 108"/>
                <a:gd name="T37" fmla="*/ 74909510 h 145"/>
                <a:gd name="T38" fmla="*/ 415370734 w 108"/>
                <a:gd name="T39" fmla="*/ 230969740 h 145"/>
                <a:gd name="T40" fmla="*/ 254180307 w 108"/>
                <a:gd name="T41" fmla="*/ 230969740 h 145"/>
                <a:gd name="T42" fmla="*/ 297579071 w 108"/>
                <a:gd name="T43" fmla="*/ 74909510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7172" name="组合 8"/>
          <p:cNvGrpSpPr>
            <a:grpSpLocks/>
          </p:cNvGrpSpPr>
          <p:nvPr/>
        </p:nvGrpSpPr>
        <p:grpSpPr bwMode="auto">
          <a:xfrm>
            <a:off x="4346010" y="1873251"/>
            <a:ext cx="1012693" cy="1025525"/>
            <a:chOff x="0" y="0"/>
            <a:chExt cx="1013883" cy="1024880"/>
          </a:xfrm>
        </p:grpSpPr>
        <p:sp>
          <p:nvSpPr>
            <p:cNvPr id="4611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863521483 w 1064"/>
                <a:gd name="T1" fmla="*/ 518882375 h 1077"/>
                <a:gd name="T2" fmla="*/ 849900765 w 1064"/>
                <a:gd name="T3" fmla="*/ 460021718 h 1077"/>
                <a:gd name="T4" fmla="*/ 945241977 w 1064"/>
                <a:gd name="T5" fmla="*/ 433760238 h 1077"/>
                <a:gd name="T6" fmla="*/ 891669124 w 1064"/>
                <a:gd name="T7" fmla="*/ 383955067 h 1077"/>
                <a:gd name="T8" fmla="*/ 819028790 w 1064"/>
                <a:gd name="T9" fmla="*/ 335960803 h 1077"/>
                <a:gd name="T10" fmla="*/ 898934015 w 1064"/>
                <a:gd name="T11" fmla="*/ 278911053 h 1077"/>
                <a:gd name="T12" fmla="*/ 830832332 w 1064"/>
                <a:gd name="T13" fmla="*/ 249932737 h 1077"/>
                <a:gd name="T14" fmla="*/ 746387504 w 1064"/>
                <a:gd name="T15" fmla="*/ 230916788 h 1077"/>
                <a:gd name="T16" fmla="*/ 802683738 w 1064"/>
                <a:gd name="T17" fmla="*/ 149416465 h 1077"/>
                <a:gd name="T18" fmla="*/ 729135294 w 1064"/>
                <a:gd name="T19" fmla="*/ 145794652 h 1077"/>
                <a:gd name="T20" fmla="*/ 642873289 w 1064"/>
                <a:gd name="T21" fmla="*/ 155755115 h 1077"/>
                <a:gd name="T22" fmla="*/ 667390391 w 1064"/>
                <a:gd name="T23" fmla="*/ 60672515 h 1077"/>
                <a:gd name="T24" fmla="*/ 597473438 w 1064"/>
                <a:gd name="T25" fmla="*/ 82405300 h 1077"/>
                <a:gd name="T26" fmla="*/ 519383483 w 1064"/>
                <a:gd name="T27" fmla="*/ 121344079 h 1077"/>
                <a:gd name="T28" fmla="*/ 510303323 w 1064"/>
                <a:gd name="T29" fmla="*/ 23544643 h 1077"/>
                <a:gd name="T30" fmla="*/ 451282754 w 1064"/>
                <a:gd name="T31" fmla="*/ 67916143 h 1077"/>
                <a:gd name="T32" fmla="*/ 392262185 w 1064"/>
                <a:gd name="T33" fmla="*/ 130399565 h 1077"/>
                <a:gd name="T34" fmla="*/ 349585715 w 1064"/>
                <a:gd name="T35" fmla="*/ 41655615 h 1077"/>
                <a:gd name="T36" fmla="*/ 309632626 w 1064"/>
                <a:gd name="T37" fmla="*/ 104139037 h 1077"/>
                <a:gd name="T38" fmla="*/ 275128206 w 1064"/>
                <a:gd name="T39" fmla="*/ 183827501 h 1077"/>
                <a:gd name="T40" fmla="*/ 205211253 w 1064"/>
                <a:gd name="T41" fmla="*/ 114099500 h 1077"/>
                <a:gd name="T42" fmla="*/ 188867154 w 1064"/>
                <a:gd name="T43" fmla="*/ 186544337 h 1077"/>
                <a:gd name="T44" fmla="*/ 184326598 w 1064"/>
                <a:gd name="T45" fmla="*/ 272572403 h 1077"/>
                <a:gd name="T46" fmla="*/ 94433101 w 1064"/>
                <a:gd name="T47" fmla="*/ 231821766 h 1077"/>
                <a:gd name="T48" fmla="*/ 103513262 w 1064"/>
                <a:gd name="T49" fmla="*/ 305171580 h 1077"/>
                <a:gd name="T50" fmla="*/ 128937521 w 1064"/>
                <a:gd name="T51" fmla="*/ 387577832 h 1077"/>
                <a:gd name="T52" fmla="*/ 29964817 w 1064"/>
                <a:gd name="T53" fmla="*/ 380333253 h 1077"/>
                <a:gd name="T54" fmla="*/ 63561126 w 1064"/>
                <a:gd name="T55" fmla="*/ 445532560 h 1077"/>
                <a:gd name="T56" fmla="*/ 114409645 w 1064"/>
                <a:gd name="T57" fmla="*/ 487188175 h 1077"/>
                <a:gd name="T58" fmla="*/ 63561126 w 1064"/>
                <a:gd name="T59" fmla="*/ 529749719 h 1077"/>
                <a:gd name="T60" fmla="*/ 29964817 w 1064"/>
                <a:gd name="T61" fmla="*/ 594949025 h 1077"/>
                <a:gd name="T62" fmla="*/ 128937521 w 1064"/>
                <a:gd name="T63" fmla="*/ 586799469 h 1077"/>
                <a:gd name="T64" fmla="*/ 103513262 w 1064"/>
                <a:gd name="T65" fmla="*/ 670110699 h 1077"/>
                <a:gd name="T66" fmla="*/ 94433101 w 1064"/>
                <a:gd name="T67" fmla="*/ 743460513 h 1077"/>
                <a:gd name="T68" fmla="*/ 184326598 w 1064"/>
                <a:gd name="T69" fmla="*/ 701804898 h 1077"/>
                <a:gd name="T70" fmla="*/ 188867154 w 1064"/>
                <a:gd name="T71" fmla="*/ 788737942 h 1077"/>
                <a:gd name="T72" fmla="*/ 205211253 w 1064"/>
                <a:gd name="T73" fmla="*/ 860276849 h 1077"/>
                <a:gd name="T74" fmla="*/ 275128206 w 1064"/>
                <a:gd name="T75" fmla="*/ 791454778 h 1077"/>
                <a:gd name="T76" fmla="*/ 309632626 w 1064"/>
                <a:gd name="T77" fmla="*/ 871143242 h 1077"/>
                <a:gd name="T78" fmla="*/ 349585715 w 1064"/>
                <a:gd name="T79" fmla="*/ 932721687 h 1077"/>
                <a:gd name="T80" fmla="*/ 392262185 w 1064"/>
                <a:gd name="T81" fmla="*/ 843976785 h 1077"/>
                <a:gd name="T82" fmla="*/ 451282754 w 1064"/>
                <a:gd name="T83" fmla="*/ 907366136 h 1077"/>
                <a:gd name="T84" fmla="*/ 510303323 w 1064"/>
                <a:gd name="T85" fmla="*/ 951737636 h 1077"/>
                <a:gd name="T86" fmla="*/ 519383483 w 1064"/>
                <a:gd name="T87" fmla="*/ 853938200 h 1077"/>
                <a:gd name="T88" fmla="*/ 597473438 w 1064"/>
                <a:gd name="T89" fmla="*/ 892876979 h 1077"/>
                <a:gd name="T90" fmla="*/ 667390391 w 1064"/>
                <a:gd name="T91" fmla="*/ 914609764 h 1077"/>
                <a:gd name="T92" fmla="*/ 642873289 w 1064"/>
                <a:gd name="T93" fmla="*/ 819527164 h 1077"/>
                <a:gd name="T94" fmla="*/ 729135294 w 1064"/>
                <a:gd name="T95" fmla="*/ 829487627 h 1077"/>
                <a:gd name="T96" fmla="*/ 802683738 w 1064"/>
                <a:gd name="T97" fmla="*/ 824959884 h 1077"/>
                <a:gd name="T98" fmla="*/ 746387504 w 1064"/>
                <a:gd name="T99" fmla="*/ 744365491 h 1077"/>
                <a:gd name="T100" fmla="*/ 830832332 w 1064"/>
                <a:gd name="T101" fmla="*/ 724443613 h 1077"/>
                <a:gd name="T102" fmla="*/ 898934015 w 1064"/>
                <a:gd name="T103" fmla="*/ 695466249 h 1077"/>
                <a:gd name="T104" fmla="*/ 819028790 w 1064"/>
                <a:gd name="T105" fmla="*/ 638415547 h 1077"/>
                <a:gd name="T106" fmla="*/ 891669124 w 1064"/>
                <a:gd name="T107" fmla="*/ 591327212 h 1077"/>
                <a:gd name="T108" fmla="*/ 945241977 w 1064"/>
                <a:gd name="T109" fmla="*/ 54152204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6114" name="任意多边形 60"/>
            <p:cNvSpPr>
              <a:spLocks noChangeArrowheads="1"/>
            </p:cNvSpPr>
            <p:nvPr/>
          </p:nvSpPr>
          <p:spPr bwMode="auto">
            <a:xfrm>
              <a:off x="256904" y="256226"/>
              <a:ext cx="500074" cy="485133"/>
            </a:xfrm>
            <a:custGeom>
              <a:avLst/>
              <a:gdLst>
                <a:gd name="T0" fmla="*/ 148254 w 853662"/>
                <a:gd name="T1" fmla="*/ 62932 h 828157"/>
                <a:gd name="T2" fmla="*/ 248070 w 853662"/>
                <a:gd name="T3" fmla="*/ 155718 h 828157"/>
                <a:gd name="T4" fmla="*/ 248070 w 853662"/>
                <a:gd name="T5" fmla="*/ 273484 h 828157"/>
                <a:gd name="T6" fmla="*/ 244505 w 853662"/>
                <a:gd name="T7" fmla="*/ 284190 h 828157"/>
                <a:gd name="T8" fmla="*/ 233810 w 853662"/>
                <a:gd name="T9" fmla="*/ 284190 h 828157"/>
                <a:gd name="T10" fmla="*/ 180338 w 853662"/>
                <a:gd name="T11" fmla="*/ 284190 h 828157"/>
                <a:gd name="T12" fmla="*/ 176773 w 853662"/>
                <a:gd name="T13" fmla="*/ 284190 h 828157"/>
                <a:gd name="T14" fmla="*/ 173208 w 853662"/>
                <a:gd name="T15" fmla="*/ 280621 h 828157"/>
                <a:gd name="T16" fmla="*/ 173208 w 853662"/>
                <a:gd name="T17" fmla="*/ 223522 h 828157"/>
                <a:gd name="T18" fmla="*/ 119735 w 853662"/>
                <a:gd name="T19" fmla="*/ 223522 h 828157"/>
                <a:gd name="T20" fmla="*/ 119735 w 853662"/>
                <a:gd name="T21" fmla="*/ 280621 h 828157"/>
                <a:gd name="T22" fmla="*/ 119735 w 853662"/>
                <a:gd name="T23" fmla="*/ 284190 h 828157"/>
                <a:gd name="T24" fmla="*/ 112606 w 853662"/>
                <a:gd name="T25" fmla="*/ 284190 h 828157"/>
                <a:gd name="T26" fmla="*/ 59133 w 853662"/>
                <a:gd name="T27" fmla="*/ 284190 h 828157"/>
                <a:gd name="T28" fmla="*/ 52004 w 853662"/>
                <a:gd name="T29" fmla="*/ 284190 h 828157"/>
                <a:gd name="T30" fmla="*/ 44874 w 853662"/>
                <a:gd name="T31" fmla="*/ 273484 h 828157"/>
                <a:gd name="T32" fmla="*/ 44874 w 853662"/>
                <a:gd name="T33" fmla="*/ 155718 h 828157"/>
                <a:gd name="T34" fmla="*/ 146471 w 853662"/>
                <a:gd name="T35" fmla="*/ 0 h 828157"/>
                <a:gd name="T36" fmla="*/ 158975 w 853662"/>
                <a:gd name="T37" fmla="*/ 5368 h 828157"/>
                <a:gd name="T38" fmla="*/ 208990 w 853662"/>
                <a:gd name="T39" fmla="*/ 51894 h 828157"/>
                <a:gd name="T40" fmla="*/ 208990 w 853662"/>
                <a:gd name="T41" fmla="*/ 12526 h 828157"/>
                <a:gd name="T42" fmla="*/ 216135 w 853662"/>
                <a:gd name="T43" fmla="*/ 5368 h 828157"/>
                <a:gd name="T44" fmla="*/ 233997 w 853662"/>
                <a:gd name="T45" fmla="*/ 5368 h 828157"/>
                <a:gd name="T46" fmla="*/ 241142 w 853662"/>
                <a:gd name="T47" fmla="*/ 12526 h 828157"/>
                <a:gd name="T48" fmla="*/ 241142 w 853662"/>
                <a:gd name="T49" fmla="*/ 80526 h 828157"/>
                <a:gd name="T50" fmla="*/ 287584 w 853662"/>
                <a:gd name="T51" fmla="*/ 123473 h 828157"/>
                <a:gd name="T52" fmla="*/ 287584 w 853662"/>
                <a:gd name="T53" fmla="*/ 152104 h 828157"/>
                <a:gd name="T54" fmla="*/ 262577 w 853662"/>
                <a:gd name="T55" fmla="*/ 152104 h 828157"/>
                <a:gd name="T56" fmla="*/ 148257 w 853662"/>
                <a:gd name="T57" fmla="*/ 44736 h 828157"/>
                <a:gd name="T58" fmla="*/ 33938 w 853662"/>
                <a:gd name="T59" fmla="*/ 152104 h 828157"/>
                <a:gd name="T60" fmla="*/ 19648 w 853662"/>
                <a:gd name="T61" fmla="*/ 155684 h 828157"/>
                <a:gd name="T62" fmla="*/ 5358 w 853662"/>
                <a:gd name="T63" fmla="*/ 152104 h 828157"/>
                <a:gd name="T64" fmla="*/ 5358 w 853662"/>
                <a:gd name="T65" fmla="*/ 123473 h 828157"/>
                <a:gd name="T66" fmla="*/ 133967 w 853662"/>
                <a:gd name="T67" fmla="*/ 5368 h 828157"/>
                <a:gd name="T68" fmla="*/ 146471 w 853662"/>
                <a:gd name="T69" fmla="*/ 0 h 828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3662"/>
                <a:gd name="T106" fmla="*/ 0 h 828157"/>
                <a:gd name="T107" fmla="*/ 853662 w 853662"/>
                <a:gd name="T108" fmla="*/ 828157 h 828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3662" h="828157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lnTo>
                    <a:pt x="432026" y="183391"/>
                  </a:ln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175" name="Freeform 6"/>
          <p:cNvSpPr>
            <a:spLocks noEditPoints="1" noChangeArrowheads="1"/>
          </p:cNvSpPr>
          <p:nvPr/>
        </p:nvSpPr>
        <p:spPr bwMode="auto">
          <a:xfrm>
            <a:off x="5414259" y="4237039"/>
            <a:ext cx="1880942" cy="2003425"/>
          </a:xfrm>
          <a:custGeom>
            <a:avLst/>
            <a:gdLst>
              <a:gd name="T0" fmla="*/ 2147483647 w 957"/>
              <a:gd name="T1" fmla="*/ 1207507459 h 1020"/>
              <a:gd name="T2" fmla="*/ 2147483647 w 957"/>
              <a:gd name="T3" fmla="*/ 1651161997 h 1020"/>
              <a:gd name="T4" fmla="*/ 2147483647 w 957"/>
              <a:gd name="T5" fmla="*/ 1979079458 h 1020"/>
              <a:gd name="T6" fmla="*/ 2147483647 w 957"/>
              <a:gd name="T7" fmla="*/ 1315527421 h 1020"/>
              <a:gd name="T8" fmla="*/ 2147483647 w 957"/>
              <a:gd name="T9" fmla="*/ 586394641 h 1020"/>
              <a:gd name="T10" fmla="*/ 2147483647 w 957"/>
              <a:gd name="T11" fmla="*/ 2147483647 h 1020"/>
              <a:gd name="T12" fmla="*/ 2147483647 w 957"/>
              <a:gd name="T13" fmla="*/ 2147483647 h 1020"/>
              <a:gd name="T14" fmla="*/ 1847005223 w 957"/>
              <a:gd name="T15" fmla="*/ 61725131 h 1020"/>
              <a:gd name="T16" fmla="*/ 2147483647 w 957"/>
              <a:gd name="T17" fmla="*/ 1188219583 h 1020"/>
              <a:gd name="T18" fmla="*/ 2147483647 w 957"/>
              <a:gd name="T19" fmla="*/ 1905779637 h 1020"/>
              <a:gd name="T20" fmla="*/ 2147483647 w 957"/>
              <a:gd name="T21" fmla="*/ 1979079458 h 1020"/>
              <a:gd name="T22" fmla="*/ 2147483647 w 957"/>
              <a:gd name="T23" fmla="*/ 2147483647 h 1020"/>
              <a:gd name="T24" fmla="*/ 2147483647 w 957"/>
              <a:gd name="T25" fmla="*/ 2147483647 h 1020"/>
              <a:gd name="T26" fmla="*/ 2147483647 w 957"/>
              <a:gd name="T27" fmla="*/ 2147483647 h 1020"/>
              <a:gd name="T28" fmla="*/ 1847005223 w 957"/>
              <a:gd name="T29" fmla="*/ 2147483647 h 1020"/>
              <a:gd name="T30" fmla="*/ 1904964260 w 957"/>
              <a:gd name="T31" fmla="*/ 2147483647 h 1020"/>
              <a:gd name="T32" fmla="*/ 1847005223 w 957"/>
              <a:gd name="T33" fmla="*/ 2147483647 h 1020"/>
              <a:gd name="T34" fmla="*/ 1854732439 w 957"/>
              <a:gd name="T35" fmla="*/ 2147483647 h 1020"/>
              <a:gd name="T36" fmla="*/ 1854732439 w 957"/>
              <a:gd name="T37" fmla="*/ 2147483647 h 1020"/>
              <a:gd name="T38" fmla="*/ 1847005223 w 957"/>
              <a:gd name="T39" fmla="*/ 2147483647 h 1020"/>
              <a:gd name="T40" fmla="*/ 2147483647 w 957"/>
              <a:gd name="T41" fmla="*/ 2147483647 h 1020"/>
              <a:gd name="T42" fmla="*/ 1850867848 w 957"/>
              <a:gd name="T43" fmla="*/ 2147483647 h 1020"/>
              <a:gd name="T44" fmla="*/ 1847005223 w 957"/>
              <a:gd name="T45" fmla="*/ 2147483647 h 1020"/>
              <a:gd name="T46" fmla="*/ 2005429868 w 957"/>
              <a:gd name="T47" fmla="*/ 2147483647 h 1020"/>
              <a:gd name="T48" fmla="*/ 1847005223 w 957"/>
              <a:gd name="T49" fmla="*/ 1975221883 h 1020"/>
              <a:gd name="T50" fmla="*/ 2147483647 w 957"/>
              <a:gd name="T51" fmla="*/ 1936642203 h 1020"/>
              <a:gd name="T52" fmla="*/ 2147483647 w 957"/>
              <a:gd name="T53" fmla="*/ 1230654874 h 1020"/>
              <a:gd name="T54" fmla="*/ 1847005223 w 957"/>
              <a:gd name="T55" fmla="*/ 61725131 h 1020"/>
              <a:gd name="T56" fmla="*/ 1526289376 w 957"/>
              <a:gd name="T57" fmla="*/ 135024953 h 1020"/>
              <a:gd name="T58" fmla="*/ 1847005223 w 957"/>
              <a:gd name="T59" fmla="*/ 61725131 h 1020"/>
              <a:gd name="T60" fmla="*/ 1642211382 w 957"/>
              <a:gd name="T61" fmla="*/ 787002300 h 1020"/>
              <a:gd name="T62" fmla="*/ 1136024651 w 957"/>
              <a:gd name="T63" fmla="*/ 1095629921 h 1020"/>
              <a:gd name="T64" fmla="*/ 1398777529 w 957"/>
              <a:gd name="T65" fmla="*/ 1952074467 h 1020"/>
              <a:gd name="T66" fmla="*/ 1843140632 w 957"/>
              <a:gd name="T67" fmla="*/ 1844054505 h 1020"/>
              <a:gd name="T68" fmla="*/ 1847005223 w 957"/>
              <a:gd name="T69" fmla="*/ 1975221883 h 1020"/>
              <a:gd name="T70" fmla="*/ 1692443203 w 957"/>
              <a:gd name="T71" fmla="*/ 2147483647 h 1020"/>
              <a:gd name="T72" fmla="*/ 1847005223 w 957"/>
              <a:gd name="T73" fmla="*/ 2147483647 h 1020"/>
              <a:gd name="T74" fmla="*/ 1429690326 w 957"/>
              <a:gd name="T75" fmla="*/ 2147483647 h 1020"/>
              <a:gd name="T76" fmla="*/ 1847005223 w 957"/>
              <a:gd name="T77" fmla="*/ 2147483647 h 1020"/>
              <a:gd name="T78" fmla="*/ 1847005223 w 957"/>
              <a:gd name="T79" fmla="*/ 2147483647 h 1020"/>
              <a:gd name="T80" fmla="*/ 1847005223 w 957"/>
              <a:gd name="T81" fmla="*/ 2147483647 h 1020"/>
              <a:gd name="T82" fmla="*/ 1800636027 w 957"/>
              <a:gd name="T83" fmla="*/ 2147483647 h 1020"/>
              <a:gd name="T84" fmla="*/ 1847005223 w 957"/>
              <a:gd name="T85" fmla="*/ 2147483647 h 1020"/>
              <a:gd name="T86" fmla="*/ 977598041 w 957"/>
              <a:gd name="T87" fmla="*/ 2147483647 h 1020"/>
              <a:gd name="T88" fmla="*/ 1321497502 w 957"/>
              <a:gd name="T89" fmla="*/ 2147483647 h 1020"/>
              <a:gd name="T90" fmla="*/ 1023967236 w 957"/>
              <a:gd name="T91" fmla="*/ 2002226873 h 1020"/>
              <a:gd name="T92" fmla="*/ 977598041 w 957"/>
              <a:gd name="T93" fmla="*/ 1840196930 h 1020"/>
              <a:gd name="T94" fmla="*/ 1066471841 w 957"/>
              <a:gd name="T95" fmla="*/ 1315527421 h 1020"/>
              <a:gd name="T96" fmla="*/ 977598041 w 957"/>
              <a:gd name="T97" fmla="*/ 551672536 h 1020"/>
              <a:gd name="T98" fmla="*/ 826902578 w 957"/>
              <a:gd name="T99" fmla="*/ 1207507459 h 1020"/>
              <a:gd name="T100" fmla="*/ 977598041 w 957"/>
              <a:gd name="T101" fmla="*/ 1195934733 h 1020"/>
              <a:gd name="T102" fmla="*/ 977598041 w 957"/>
              <a:gd name="T103" fmla="*/ 1840196930 h 1020"/>
              <a:gd name="T104" fmla="*/ 877134399 w 957"/>
              <a:gd name="T105" fmla="*/ 1890349336 h 1020"/>
              <a:gd name="T106" fmla="*/ 768941575 w 957"/>
              <a:gd name="T107" fmla="*/ 1384969667 h 1020"/>
              <a:gd name="T108" fmla="*/ 977598041 w 957"/>
              <a:gd name="T109" fmla="*/ 2147483647 h 1020"/>
              <a:gd name="T110" fmla="*/ 11591807 w 957"/>
              <a:gd name="T111" fmla="*/ 2147483647 h 1020"/>
              <a:gd name="T112" fmla="*/ 977598041 w 957"/>
              <a:gd name="T113" fmla="*/ 2147483647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09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ldLvl="0" autoUpdateAnimBg="0"/>
      <p:bldP spid="47109" grpId="0" bldLvl="0" autoUpdateAnimBg="0"/>
      <p:bldP spid="47136" grpId="0" bldLvl="0" autoUpdateAnimBg="0"/>
      <p:bldP spid="47137" grpId="0" bldLvl="0" autoUpdateAnimBg="0"/>
      <p:bldP spid="47138" grpId="0" bldLvl="0" autoUpdateAnimBg="0"/>
      <p:bldP spid="47139" grpId="0" bldLvl="0" autoUpdateAnimBg="0"/>
      <p:bldP spid="47140" grpId="0" bldLvl="0" autoUpdateAnimBg="0"/>
      <p:bldP spid="47141" grpId="0" bldLvl="0" autoUpdateAnimBg="0"/>
      <p:bldP spid="47142" grpId="0" bldLvl="0" autoUpdateAnimBg="0"/>
      <p:bldP spid="47143" grpId="0" bldLvl="0" autoUpdateAnimBg="0"/>
      <p:bldP spid="47144" grpId="0" bldLvl="0" autoUpdateAnimBg="0"/>
      <p:bldP spid="47145" grpId="0" bldLvl="0" autoUpdateAnimBg="0"/>
      <p:bldP spid="47146" grpId="0" bldLvl="0" autoUpdateAnimBg="0"/>
      <p:bldP spid="47147" grpId="0" bldLvl="0" autoUpdateAnimBg="0"/>
      <p:bldP spid="471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ECF8C-401E-4DA4-A5FA-DC3A56AE1346}" type="slidenum">
              <a:rPr lang="zh-CN" altLang="en-US"/>
              <a:pPr>
                <a:defRPr/>
              </a:pPr>
              <a:t>45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10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710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8132" name="组合 5"/>
          <p:cNvGrpSpPr>
            <a:grpSpLocks/>
          </p:cNvGrpSpPr>
          <p:nvPr/>
        </p:nvGrpSpPr>
        <p:grpSpPr bwMode="auto">
          <a:xfrm>
            <a:off x="1484121" y="3225800"/>
            <a:ext cx="3952360" cy="442913"/>
            <a:chOff x="0" y="0"/>
            <a:chExt cx="3952876" cy="441648"/>
          </a:xfrm>
        </p:grpSpPr>
        <p:sp>
          <p:nvSpPr>
            <p:cNvPr id="47145" name="圆角矩形 2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6" name="圆角矩形 3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7" name="圆角矩形 4"/>
            <p:cNvSpPr>
              <a:spLocks noChangeArrowheads="1"/>
            </p:cNvSpPr>
            <p:nvPr/>
          </p:nvSpPr>
          <p:spPr bwMode="auto">
            <a:xfrm>
              <a:off x="3128963" y="1302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8" name="文本框 34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9" name="文本框 37"/>
            <p:cNvSpPr>
              <a:spLocks noChangeArrowheads="1"/>
            </p:cNvSpPr>
            <p:nvPr/>
          </p:nvSpPr>
          <p:spPr bwMode="auto">
            <a:xfrm>
              <a:off x="3128963" y="4311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60%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50" name="文本框 41"/>
            <p:cNvSpPr>
              <a:spLocks noChangeArrowheads="1"/>
            </p:cNvSpPr>
            <p:nvPr/>
          </p:nvSpPr>
          <p:spPr bwMode="auto">
            <a:xfrm>
              <a:off x="0" y="30087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40%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48139" name="组合 6"/>
          <p:cNvGrpSpPr>
            <a:grpSpLocks/>
          </p:cNvGrpSpPr>
          <p:nvPr/>
        </p:nvGrpSpPr>
        <p:grpSpPr bwMode="auto">
          <a:xfrm>
            <a:off x="1484121" y="3943350"/>
            <a:ext cx="3952360" cy="433388"/>
            <a:chOff x="0" y="0"/>
            <a:chExt cx="3952876" cy="433388"/>
          </a:xfrm>
        </p:grpSpPr>
        <p:sp>
          <p:nvSpPr>
            <p:cNvPr id="47139" name="圆角矩形 7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0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1" name="圆角矩形 9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2" name="文本框 32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3" name="文本框 38"/>
            <p:cNvSpPr>
              <a:spLocks noChangeArrowheads="1"/>
            </p:cNvSpPr>
            <p:nvPr/>
          </p:nvSpPr>
          <p:spPr bwMode="auto">
            <a:xfrm>
              <a:off x="3128963" y="3485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70%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44" name="文本框 42"/>
            <p:cNvSpPr>
              <a:spLocks noChangeArrowheads="1"/>
            </p:cNvSpPr>
            <p:nvPr/>
          </p:nvSpPr>
          <p:spPr bwMode="auto">
            <a:xfrm>
              <a:off x="0" y="30088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30%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48146" name="组合 16"/>
          <p:cNvGrpSpPr>
            <a:grpSpLocks/>
          </p:cNvGrpSpPr>
          <p:nvPr/>
        </p:nvGrpSpPr>
        <p:grpSpPr bwMode="auto">
          <a:xfrm>
            <a:off x="1484121" y="4651375"/>
            <a:ext cx="3952360" cy="433388"/>
            <a:chOff x="0" y="0"/>
            <a:chExt cx="3952876" cy="433388"/>
          </a:xfrm>
        </p:grpSpPr>
        <p:sp>
          <p:nvSpPr>
            <p:cNvPr id="47133" name="圆角矩形 10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4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5" name="圆角矩形 12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6" name="文本框 33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7" name="文本框 39"/>
            <p:cNvSpPr>
              <a:spLocks noChangeArrowheads="1"/>
            </p:cNvSpPr>
            <p:nvPr/>
          </p:nvSpPr>
          <p:spPr bwMode="auto">
            <a:xfrm>
              <a:off x="3128963" y="3485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20%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8" name="文本框 43"/>
            <p:cNvSpPr>
              <a:spLocks noChangeArrowheads="1"/>
            </p:cNvSpPr>
            <p:nvPr/>
          </p:nvSpPr>
          <p:spPr bwMode="auto">
            <a:xfrm>
              <a:off x="0" y="30091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80%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48153" name="组合 17"/>
          <p:cNvGrpSpPr>
            <a:grpSpLocks/>
          </p:cNvGrpSpPr>
          <p:nvPr/>
        </p:nvGrpSpPr>
        <p:grpSpPr bwMode="auto">
          <a:xfrm>
            <a:off x="1484121" y="5359400"/>
            <a:ext cx="3952360" cy="431800"/>
            <a:chOff x="0" y="0"/>
            <a:chExt cx="3952876" cy="431007"/>
          </a:xfrm>
        </p:grpSpPr>
        <p:sp>
          <p:nvSpPr>
            <p:cNvPr id="47127" name="圆角矩形 13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28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29" name="圆角矩形 15"/>
            <p:cNvSpPr>
              <a:spLocks noChangeArrowheads="1"/>
            </p:cNvSpPr>
            <p:nvPr/>
          </p:nvSpPr>
          <p:spPr bwMode="auto">
            <a:xfrm>
              <a:off x="3128963" y="2382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0" name="文本框 35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方正兰亭黑_GBK" pitchFamily="2" charset="-122"/>
                  <a:sym typeface="Arial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1" name="文本框 40"/>
            <p:cNvSpPr>
              <a:spLocks noChangeArrowheads="1"/>
            </p:cNvSpPr>
            <p:nvPr/>
          </p:nvSpPr>
          <p:spPr bwMode="auto">
            <a:xfrm>
              <a:off x="3128963" y="32472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50%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sp>
          <p:nvSpPr>
            <p:cNvPr id="47132" name="文本框 44"/>
            <p:cNvSpPr>
              <a:spLocks noChangeArrowheads="1"/>
            </p:cNvSpPr>
            <p:nvPr/>
          </p:nvSpPr>
          <p:spPr bwMode="auto">
            <a:xfrm>
              <a:off x="0" y="30088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rPr>
                <a:t>50%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sp>
        <p:nvSpPr>
          <p:cNvPr id="48160" name="矩形 47"/>
          <p:cNvSpPr>
            <a:spLocks noChangeArrowheads="1"/>
          </p:cNvSpPr>
          <p:nvPr/>
        </p:nvSpPr>
        <p:spPr bwMode="auto">
          <a:xfrm>
            <a:off x="1399993" y="1595438"/>
            <a:ext cx="95078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8161" name="矩形 48"/>
          <p:cNvSpPr>
            <a:spLocks noChangeArrowheads="1"/>
          </p:cNvSpPr>
          <p:nvPr/>
        </p:nvSpPr>
        <p:spPr bwMode="auto">
          <a:xfrm>
            <a:off x="5939652" y="3133725"/>
            <a:ext cx="155078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2" name="矩形 47"/>
          <p:cNvSpPr>
            <a:spLocks noChangeArrowheads="1"/>
          </p:cNvSpPr>
          <p:nvPr/>
        </p:nvSpPr>
        <p:spPr bwMode="auto">
          <a:xfrm>
            <a:off x="5939652" y="3554413"/>
            <a:ext cx="239046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3" name="矩形 50"/>
          <p:cNvSpPr>
            <a:spLocks noChangeArrowheads="1"/>
          </p:cNvSpPr>
          <p:nvPr/>
        </p:nvSpPr>
        <p:spPr bwMode="auto">
          <a:xfrm>
            <a:off x="8482496" y="3133725"/>
            <a:ext cx="155078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4" name="矩形 47"/>
          <p:cNvSpPr>
            <a:spLocks noChangeArrowheads="1"/>
          </p:cNvSpPr>
          <p:nvPr/>
        </p:nvSpPr>
        <p:spPr bwMode="auto">
          <a:xfrm>
            <a:off x="8482496" y="3554413"/>
            <a:ext cx="236665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5" name="矩形 54"/>
          <p:cNvSpPr>
            <a:spLocks noChangeArrowheads="1"/>
          </p:cNvSpPr>
          <p:nvPr/>
        </p:nvSpPr>
        <p:spPr bwMode="auto">
          <a:xfrm>
            <a:off x="5939652" y="4618038"/>
            <a:ext cx="155078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6" name="矩形 47"/>
          <p:cNvSpPr>
            <a:spLocks noChangeArrowheads="1"/>
          </p:cNvSpPr>
          <p:nvPr/>
        </p:nvSpPr>
        <p:spPr bwMode="auto">
          <a:xfrm>
            <a:off x="5939652" y="5038726"/>
            <a:ext cx="239046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7" name="矩形 56"/>
          <p:cNvSpPr>
            <a:spLocks noChangeArrowheads="1"/>
          </p:cNvSpPr>
          <p:nvPr/>
        </p:nvSpPr>
        <p:spPr bwMode="auto">
          <a:xfrm>
            <a:off x="8482496" y="4618038"/>
            <a:ext cx="155078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8" name="矩形 47"/>
          <p:cNvSpPr>
            <a:spLocks noChangeArrowheads="1"/>
          </p:cNvSpPr>
          <p:nvPr/>
        </p:nvSpPr>
        <p:spPr bwMode="auto">
          <a:xfrm>
            <a:off x="8482496" y="5038726"/>
            <a:ext cx="236665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9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8170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8171" name="组合 61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7125" name="直接连接符 6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6" name="直接连接符 6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67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4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4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4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 bldLvl="0" autoUpdateAnimBg="0"/>
      <p:bldP spid="48161" grpId="0" bldLvl="0" autoUpdateAnimBg="0"/>
      <p:bldP spid="48162" grpId="0" bldLvl="0" autoUpdateAnimBg="0"/>
      <p:bldP spid="48163" grpId="0" bldLvl="0" autoUpdateAnimBg="0"/>
      <p:bldP spid="48164" grpId="0" bldLvl="0" autoUpdateAnimBg="0"/>
      <p:bldP spid="48165" grpId="0" bldLvl="0" autoUpdateAnimBg="0"/>
      <p:bldP spid="48166" grpId="0" bldLvl="0" autoUpdateAnimBg="0"/>
      <p:bldP spid="48167" grpId="0" bldLvl="0" autoUpdateAnimBg="0"/>
      <p:bldP spid="48168" grpId="0" bldLvl="0" autoUpdateAnimBg="0"/>
      <p:bldP spid="48169" grpId="0" bldLvl="0" autoUpdateAnimBg="0"/>
      <p:bldP spid="48170" grpId="0" bldLvl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CC7EC-1C95-42E8-8C36-2B37D6B07375}" type="slidenum">
              <a:rPr lang="zh-CN" altLang="en-US"/>
              <a:pPr>
                <a:defRPr/>
              </a:pPr>
              <a:t>46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13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9156" name="文本框 7"/>
          <p:cNvSpPr>
            <a:spLocks noChangeArrowheads="1"/>
          </p:cNvSpPr>
          <p:nvPr/>
        </p:nvSpPr>
        <p:spPr bwMode="auto">
          <a:xfrm>
            <a:off x="7939641" y="5130800"/>
            <a:ext cx="20079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57" name="文本框 8"/>
          <p:cNvSpPr>
            <a:spLocks noChangeArrowheads="1"/>
          </p:cNvSpPr>
          <p:nvPr/>
        </p:nvSpPr>
        <p:spPr bwMode="auto">
          <a:xfrm>
            <a:off x="7380915" y="5507038"/>
            <a:ext cx="36237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58" name="文本框 9"/>
          <p:cNvSpPr>
            <a:spLocks noChangeArrowheads="1"/>
          </p:cNvSpPr>
          <p:nvPr/>
        </p:nvSpPr>
        <p:spPr bwMode="auto">
          <a:xfrm>
            <a:off x="7376153" y="5029200"/>
            <a:ext cx="65396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en-US" altLang="zh-CN" sz="48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03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59" name="文本框 12"/>
          <p:cNvSpPr>
            <a:spLocks noChangeArrowheads="1"/>
          </p:cNvSpPr>
          <p:nvPr/>
        </p:nvSpPr>
        <p:spPr bwMode="auto">
          <a:xfrm>
            <a:off x="7992022" y="1828800"/>
            <a:ext cx="214443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60" name="文本框 13"/>
          <p:cNvSpPr>
            <a:spLocks noChangeArrowheads="1"/>
          </p:cNvSpPr>
          <p:nvPr/>
        </p:nvSpPr>
        <p:spPr bwMode="auto">
          <a:xfrm>
            <a:off x="7380915" y="2203450"/>
            <a:ext cx="36237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61" name="文本框 14"/>
          <p:cNvSpPr>
            <a:spLocks noChangeArrowheads="1"/>
          </p:cNvSpPr>
          <p:nvPr/>
        </p:nvSpPr>
        <p:spPr bwMode="auto">
          <a:xfrm>
            <a:off x="7376153" y="1727200"/>
            <a:ext cx="6539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en-US" altLang="zh-CN" sz="48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02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62" name="文本框 16"/>
          <p:cNvSpPr>
            <a:spLocks noChangeArrowheads="1"/>
          </p:cNvSpPr>
          <p:nvPr/>
        </p:nvSpPr>
        <p:spPr bwMode="auto">
          <a:xfrm>
            <a:off x="2019038" y="5130800"/>
            <a:ext cx="218252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63" name="文本框 17"/>
          <p:cNvSpPr>
            <a:spLocks noChangeArrowheads="1"/>
          </p:cNvSpPr>
          <p:nvPr/>
        </p:nvSpPr>
        <p:spPr bwMode="auto">
          <a:xfrm>
            <a:off x="1168249" y="5502275"/>
            <a:ext cx="36158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64" name="文本框 18"/>
          <p:cNvSpPr>
            <a:spLocks noChangeArrowheads="1"/>
          </p:cNvSpPr>
          <p:nvPr/>
        </p:nvSpPr>
        <p:spPr bwMode="auto">
          <a:xfrm>
            <a:off x="4153947" y="5024438"/>
            <a:ext cx="6539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en-US" altLang="zh-CN" sz="48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04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65" name="文本框 20"/>
          <p:cNvSpPr>
            <a:spLocks noChangeArrowheads="1"/>
          </p:cNvSpPr>
          <p:nvPr/>
        </p:nvSpPr>
        <p:spPr bwMode="auto">
          <a:xfrm>
            <a:off x="2365067" y="1828800"/>
            <a:ext cx="182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9166" name="文本框 21"/>
          <p:cNvSpPr>
            <a:spLocks noChangeArrowheads="1"/>
          </p:cNvSpPr>
          <p:nvPr/>
        </p:nvSpPr>
        <p:spPr bwMode="auto">
          <a:xfrm>
            <a:off x="1168249" y="2198688"/>
            <a:ext cx="36158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67" name="文本框 22"/>
          <p:cNvSpPr>
            <a:spLocks noChangeArrowheads="1"/>
          </p:cNvSpPr>
          <p:nvPr/>
        </p:nvSpPr>
        <p:spPr bwMode="auto">
          <a:xfrm>
            <a:off x="4134900" y="1720850"/>
            <a:ext cx="6539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en-US" altLang="zh-CN" sz="4800" baseline="-3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01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itchFamily="34" charset="0"/>
            </a:endParaRPr>
          </a:p>
        </p:txBody>
      </p:sp>
      <p:grpSp>
        <p:nvGrpSpPr>
          <p:cNvPr id="49168" name="组合 6"/>
          <p:cNvGrpSpPr>
            <a:grpSpLocks/>
          </p:cNvGrpSpPr>
          <p:nvPr/>
        </p:nvGrpSpPr>
        <p:grpSpPr bwMode="auto">
          <a:xfrm>
            <a:off x="5138069" y="1495425"/>
            <a:ext cx="1896815" cy="1898650"/>
            <a:chOff x="0" y="0"/>
            <a:chExt cx="1897870" cy="1897870"/>
          </a:xfrm>
        </p:grpSpPr>
        <p:grpSp>
          <p:nvGrpSpPr>
            <p:cNvPr id="48171" name="组合 30"/>
            <p:cNvGrpSpPr>
              <a:grpSpLocks/>
            </p:cNvGrpSpPr>
            <p:nvPr/>
          </p:nvGrpSpPr>
          <p:grpSpPr bwMode="auto">
            <a:xfrm>
              <a:off x="780319" y="184226"/>
              <a:ext cx="337232" cy="540000"/>
              <a:chOff x="0" y="0"/>
              <a:chExt cx="250825" cy="401638"/>
            </a:xfrm>
          </p:grpSpPr>
          <p:sp>
            <p:nvSpPr>
              <p:cNvPr id="48172" name="Freeform 550"/>
              <p:cNvSpPr>
                <a:spLocks noChangeArrowheads="1"/>
              </p:cNvSpPr>
              <p:nvPr/>
            </p:nvSpPr>
            <p:spPr bwMode="auto">
              <a:xfrm>
                <a:off x="0" y="111125"/>
                <a:ext cx="250825" cy="290513"/>
              </a:xfrm>
              <a:custGeom>
                <a:avLst/>
                <a:gdLst>
                  <a:gd name="T0" fmla="*/ 349517670 w 180"/>
                  <a:gd name="T1" fmla="*/ 131385547 h 209"/>
                  <a:gd name="T2" fmla="*/ 349517670 w 180"/>
                  <a:gd name="T3" fmla="*/ 28981799 h 209"/>
                  <a:gd name="T4" fmla="*/ 302915779 w 180"/>
                  <a:gd name="T5" fmla="*/ 28981799 h 209"/>
                  <a:gd name="T6" fmla="*/ 302915779 w 180"/>
                  <a:gd name="T7" fmla="*/ 131385547 h 209"/>
                  <a:gd name="T8" fmla="*/ 178641745 w 180"/>
                  <a:gd name="T9" fmla="*/ 255042614 h 209"/>
                  <a:gd name="T10" fmla="*/ 176700639 w 180"/>
                  <a:gd name="T11" fmla="*/ 255042614 h 209"/>
                  <a:gd name="T12" fmla="*/ 174759532 w 180"/>
                  <a:gd name="T13" fmla="*/ 255042614 h 209"/>
                  <a:gd name="T14" fmla="*/ 174759532 w 180"/>
                  <a:gd name="T15" fmla="*/ 255042614 h 209"/>
                  <a:gd name="T16" fmla="*/ 172817032 w 180"/>
                  <a:gd name="T17" fmla="*/ 255042614 h 209"/>
                  <a:gd name="T18" fmla="*/ 46601892 w 180"/>
                  <a:gd name="T19" fmla="*/ 131385547 h 209"/>
                  <a:gd name="T20" fmla="*/ 46601892 w 180"/>
                  <a:gd name="T21" fmla="*/ 28981799 h 209"/>
                  <a:gd name="T22" fmla="*/ 0 w 180"/>
                  <a:gd name="T23" fmla="*/ 28981799 h 209"/>
                  <a:gd name="T24" fmla="*/ 0 w 180"/>
                  <a:gd name="T25" fmla="*/ 131385547 h 209"/>
                  <a:gd name="T26" fmla="*/ 147574282 w 180"/>
                  <a:gd name="T27" fmla="*/ 301413493 h 209"/>
                  <a:gd name="T28" fmla="*/ 147574282 w 180"/>
                  <a:gd name="T29" fmla="*/ 374835441 h 209"/>
                  <a:gd name="T30" fmla="*/ 42718284 w 180"/>
                  <a:gd name="T31" fmla="*/ 403817240 h 209"/>
                  <a:gd name="T32" fmla="*/ 308740493 w 180"/>
                  <a:gd name="T33" fmla="*/ 403817240 h 209"/>
                  <a:gd name="T34" fmla="*/ 201943388 w 180"/>
                  <a:gd name="T35" fmla="*/ 372903321 h 209"/>
                  <a:gd name="T36" fmla="*/ 201943388 w 180"/>
                  <a:gd name="T37" fmla="*/ 301413493 h 209"/>
                  <a:gd name="T38" fmla="*/ 349517670 w 180"/>
                  <a:gd name="T39" fmla="*/ 131385547 h 2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0"/>
                  <a:gd name="T61" fmla="*/ 0 h 209"/>
                  <a:gd name="T62" fmla="*/ 180 w 180"/>
                  <a:gd name="T63" fmla="*/ 209 h 2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8173" name="Freeform 551"/>
              <p:cNvSpPr>
                <a:spLocks noChangeArrowheads="1"/>
              </p:cNvSpPr>
              <p:nvPr/>
            </p:nvSpPr>
            <p:spPr bwMode="auto">
              <a:xfrm>
                <a:off x="65087" y="0"/>
                <a:ext cx="120650" cy="263525"/>
              </a:xfrm>
              <a:custGeom>
                <a:avLst/>
                <a:gdLst>
                  <a:gd name="T0" fmla="*/ 82696561 w 87"/>
                  <a:gd name="T1" fmla="*/ 365502240 h 190"/>
                  <a:gd name="T2" fmla="*/ 82696561 w 87"/>
                  <a:gd name="T3" fmla="*/ 365502240 h 190"/>
                  <a:gd name="T4" fmla="*/ 84618640 w 87"/>
                  <a:gd name="T5" fmla="*/ 365502240 h 190"/>
                  <a:gd name="T6" fmla="*/ 167315201 w 87"/>
                  <a:gd name="T7" fmla="*/ 282783130 h 190"/>
                  <a:gd name="T8" fmla="*/ 167315201 w 87"/>
                  <a:gd name="T9" fmla="*/ 82719111 h 190"/>
                  <a:gd name="T10" fmla="*/ 84618640 w 87"/>
                  <a:gd name="T11" fmla="*/ 0 h 190"/>
                  <a:gd name="T12" fmla="*/ 82696561 w 87"/>
                  <a:gd name="T13" fmla="*/ 0 h 190"/>
                  <a:gd name="T14" fmla="*/ 82696561 w 87"/>
                  <a:gd name="T15" fmla="*/ 0 h 190"/>
                  <a:gd name="T16" fmla="*/ 0 w 87"/>
                  <a:gd name="T17" fmla="*/ 82719111 h 190"/>
                  <a:gd name="T18" fmla="*/ 0 w 87"/>
                  <a:gd name="T19" fmla="*/ 282783130 h 190"/>
                  <a:gd name="T20" fmla="*/ 82696561 w 87"/>
                  <a:gd name="T21" fmla="*/ 365502240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90"/>
                  <a:gd name="T35" fmla="*/ 87 w 87"/>
                  <a:gd name="T36" fmla="*/ 190 h 1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9173" name="组合 49"/>
          <p:cNvGrpSpPr>
            <a:grpSpLocks/>
          </p:cNvGrpSpPr>
          <p:nvPr/>
        </p:nvGrpSpPr>
        <p:grpSpPr bwMode="auto">
          <a:xfrm>
            <a:off x="5138069" y="4332289"/>
            <a:ext cx="1896815" cy="1970087"/>
            <a:chOff x="0" y="0"/>
            <a:chExt cx="1897870" cy="1969070"/>
          </a:xfrm>
        </p:grpSpPr>
        <p:grpSp>
          <p:nvGrpSpPr>
            <p:cNvPr id="48167" name="组合 27"/>
            <p:cNvGrpSpPr>
              <a:grpSpLocks/>
            </p:cNvGrpSpPr>
            <p:nvPr/>
          </p:nvGrpSpPr>
          <p:grpSpPr bwMode="auto">
            <a:xfrm>
              <a:off x="686435" y="0"/>
              <a:ext cx="525001" cy="540000"/>
              <a:chOff x="0" y="0"/>
              <a:chExt cx="388938" cy="400050"/>
            </a:xfrm>
          </p:grpSpPr>
          <p:sp>
            <p:nvSpPr>
              <p:cNvPr id="48168" name="Freeform 405"/>
              <p:cNvSpPr>
                <a:spLocks noChangeArrowheads="1"/>
              </p:cNvSpPr>
              <p:nvPr/>
            </p:nvSpPr>
            <p:spPr bwMode="auto">
              <a:xfrm>
                <a:off x="98425" y="0"/>
                <a:ext cx="127000" cy="125413"/>
              </a:xfrm>
              <a:custGeom>
                <a:avLst/>
                <a:gdLst>
                  <a:gd name="T0" fmla="*/ 87646747 w 91"/>
                  <a:gd name="T1" fmla="*/ 172839786 h 91"/>
                  <a:gd name="T2" fmla="*/ 109072066 w 91"/>
                  <a:gd name="T3" fmla="*/ 170940675 h 91"/>
                  <a:gd name="T4" fmla="*/ 79856484 w 91"/>
                  <a:gd name="T5" fmla="*/ 146249474 h 91"/>
                  <a:gd name="T6" fmla="*/ 60379429 w 91"/>
                  <a:gd name="T7" fmla="*/ 113960450 h 91"/>
                  <a:gd name="T8" fmla="*/ 72064824 w 91"/>
                  <a:gd name="T9" fmla="*/ 75974093 h 91"/>
                  <a:gd name="T10" fmla="*/ 112967198 w 91"/>
                  <a:gd name="T11" fmla="*/ 58879336 h 91"/>
                  <a:gd name="T12" fmla="*/ 144131044 w 91"/>
                  <a:gd name="T13" fmla="*/ 70275381 h 91"/>
                  <a:gd name="T14" fmla="*/ 177241758 w 91"/>
                  <a:gd name="T15" fmla="*/ 94966582 h 91"/>
                  <a:gd name="T16" fmla="*/ 177241758 w 91"/>
                  <a:gd name="T17" fmla="*/ 87370138 h 91"/>
                  <a:gd name="T18" fmla="*/ 87646747 w 91"/>
                  <a:gd name="T19" fmla="*/ 0 h 91"/>
                  <a:gd name="T20" fmla="*/ 0 w 91"/>
                  <a:gd name="T21" fmla="*/ 87370138 h 91"/>
                  <a:gd name="T22" fmla="*/ 87646747 w 91"/>
                  <a:gd name="T23" fmla="*/ 172839786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91"/>
                  <a:gd name="T38" fmla="*/ 91 w 9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169" name="Freeform 407"/>
              <p:cNvSpPr>
                <a:spLocks noChangeArrowheads="1"/>
              </p:cNvSpPr>
              <p:nvPr/>
            </p:nvSpPr>
            <p:spPr bwMode="auto">
              <a:xfrm>
                <a:off x="161925" y="63500"/>
                <a:ext cx="227013" cy="198438"/>
              </a:xfrm>
              <a:custGeom>
                <a:avLst/>
                <a:gdLst>
                  <a:gd name="T0" fmla="*/ 201725423 w 163"/>
                  <a:gd name="T1" fmla="*/ 50067434 h 143"/>
                  <a:gd name="T2" fmla="*/ 153233775 w 163"/>
                  <a:gd name="T3" fmla="*/ 59695146 h 143"/>
                  <a:gd name="T4" fmla="*/ 128017227 w 163"/>
                  <a:gd name="T5" fmla="*/ 77025861 h 143"/>
                  <a:gd name="T6" fmla="*/ 38792761 w 163"/>
                  <a:gd name="T7" fmla="*/ 3850807 h 143"/>
                  <a:gd name="T8" fmla="*/ 25215156 w 163"/>
                  <a:gd name="T9" fmla="*/ 0 h 143"/>
                  <a:gd name="T10" fmla="*/ 7758831 w 163"/>
                  <a:gd name="T11" fmla="*/ 7703002 h 143"/>
                  <a:gd name="T12" fmla="*/ 9698887 w 163"/>
                  <a:gd name="T13" fmla="*/ 38513624 h 143"/>
                  <a:gd name="T14" fmla="*/ 100862015 w 163"/>
                  <a:gd name="T15" fmla="*/ 111687290 h 143"/>
                  <a:gd name="T16" fmla="*/ 89224465 w 163"/>
                  <a:gd name="T17" fmla="*/ 140573202 h 143"/>
                  <a:gd name="T18" fmla="*/ 87284409 w 163"/>
                  <a:gd name="T19" fmla="*/ 155977819 h 143"/>
                  <a:gd name="T20" fmla="*/ 141594832 w 163"/>
                  <a:gd name="T21" fmla="*/ 127093294 h 143"/>
                  <a:gd name="T22" fmla="*/ 172630156 w 163"/>
                  <a:gd name="T23" fmla="*/ 119390292 h 143"/>
                  <a:gd name="T24" fmla="*/ 230819298 w 163"/>
                  <a:gd name="T25" fmla="*/ 152127011 h 143"/>
                  <a:gd name="T26" fmla="*/ 205604142 w 163"/>
                  <a:gd name="T27" fmla="*/ 240706682 h 143"/>
                  <a:gd name="T28" fmla="*/ 159052550 w 163"/>
                  <a:gd name="T29" fmla="*/ 267665108 h 143"/>
                  <a:gd name="T30" fmla="*/ 201725423 w 163"/>
                  <a:gd name="T31" fmla="*/ 275368111 h 143"/>
                  <a:gd name="T32" fmla="*/ 316165044 w 163"/>
                  <a:gd name="T33" fmla="*/ 161754724 h 143"/>
                  <a:gd name="T34" fmla="*/ 201725423 w 163"/>
                  <a:gd name="T35" fmla="*/ 50067434 h 1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3"/>
                  <a:gd name="T55" fmla="*/ 0 h 143"/>
                  <a:gd name="T56" fmla="*/ 163 w 163"/>
                  <a:gd name="T57" fmla="*/ 143 h 1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170" name="Freeform 408"/>
              <p:cNvSpPr>
                <a:spLocks noChangeArrowheads="1"/>
              </p:cNvSpPr>
              <p:nvPr/>
            </p:nvSpPr>
            <p:spPr bwMode="auto">
              <a:xfrm>
                <a:off x="0" y="169862"/>
                <a:ext cx="315913" cy="230188"/>
              </a:xfrm>
              <a:custGeom>
                <a:avLst/>
                <a:gdLst>
                  <a:gd name="T0" fmla="*/ 294391949 w 227"/>
                  <a:gd name="T1" fmla="*/ 134290284 h 165"/>
                  <a:gd name="T2" fmla="*/ 416410910 w 227"/>
                  <a:gd name="T3" fmla="*/ 68118907 h 165"/>
                  <a:gd name="T4" fmla="*/ 429968726 w 227"/>
                  <a:gd name="T5" fmla="*/ 17516609 h 165"/>
                  <a:gd name="T6" fmla="*/ 397042798 w 227"/>
                  <a:gd name="T7" fmla="*/ 0 h 165"/>
                  <a:gd name="T8" fmla="*/ 379611916 w 227"/>
                  <a:gd name="T9" fmla="*/ 3892270 h 165"/>
                  <a:gd name="T10" fmla="*/ 261467412 w 227"/>
                  <a:gd name="T11" fmla="*/ 70065042 h 165"/>
                  <a:gd name="T12" fmla="*/ 238226236 w 227"/>
                  <a:gd name="T13" fmla="*/ 50602298 h 165"/>
                  <a:gd name="T14" fmla="*/ 149133203 w 227"/>
                  <a:gd name="T15" fmla="*/ 21408879 h 165"/>
                  <a:gd name="T16" fmla="*/ 0 w 227"/>
                  <a:gd name="T17" fmla="*/ 171269638 h 165"/>
                  <a:gd name="T18" fmla="*/ 149133203 w 227"/>
                  <a:gd name="T19" fmla="*/ 321130396 h 165"/>
                  <a:gd name="T20" fmla="*/ 300203635 w 227"/>
                  <a:gd name="T21" fmla="*/ 171269638 h 165"/>
                  <a:gd name="T22" fmla="*/ 298266406 w 227"/>
                  <a:gd name="T23" fmla="*/ 165431233 h 165"/>
                  <a:gd name="T24" fmla="*/ 294391949 w 227"/>
                  <a:gd name="T25" fmla="*/ 134290284 h 1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7"/>
                  <a:gd name="T40" fmla="*/ 0 h 165"/>
                  <a:gd name="T41" fmla="*/ 227 w 227"/>
                  <a:gd name="T42" fmla="*/ 165 h 1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9179" name="组合 23"/>
          <p:cNvGrpSpPr>
            <a:grpSpLocks/>
          </p:cNvGrpSpPr>
          <p:nvPr/>
        </p:nvGrpSpPr>
        <p:grpSpPr bwMode="auto">
          <a:xfrm>
            <a:off x="6720600" y="2946401"/>
            <a:ext cx="1898403" cy="1897063"/>
            <a:chOff x="0" y="0"/>
            <a:chExt cx="1897870" cy="1897870"/>
          </a:xfrm>
        </p:grpSpPr>
        <p:grpSp>
          <p:nvGrpSpPr>
            <p:cNvPr id="48163" name="组合 34"/>
            <p:cNvGrpSpPr>
              <a:grpSpLocks/>
            </p:cNvGrpSpPr>
            <p:nvPr/>
          </p:nvGrpSpPr>
          <p:grpSpPr bwMode="auto">
            <a:xfrm>
              <a:off x="1401737" y="678935"/>
              <a:ext cx="318025" cy="540000"/>
              <a:chOff x="0" y="0"/>
              <a:chExt cx="236538" cy="401638"/>
            </a:xfrm>
          </p:grpSpPr>
          <p:sp>
            <p:nvSpPr>
              <p:cNvPr id="48164" name="Freeform 49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36538" cy="320675"/>
              </a:xfrm>
              <a:custGeom>
                <a:avLst/>
                <a:gdLst>
                  <a:gd name="T0" fmla="*/ 166494924 w 170"/>
                  <a:gd name="T1" fmla="*/ 0 h 230"/>
                  <a:gd name="T2" fmla="*/ 164559487 w 170"/>
                  <a:gd name="T3" fmla="*/ 0 h 230"/>
                  <a:gd name="T4" fmla="*/ 162624049 w 170"/>
                  <a:gd name="T5" fmla="*/ 0 h 230"/>
                  <a:gd name="T6" fmla="*/ 0 w 170"/>
                  <a:gd name="T7" fmla="*/ 186614725 h 230"/>
                  <a:gd name="T8" fmla="*/ 96799698 w 170"/>
                  <a:gd name="T9" fmla="*/ 447097633 h 230"/>
                  <a:gd name="T10" fmla="*/ 232319275 w 170"/>
                  <a:gd name="T11" fmla="*/ 447097633 h 230"/>
                  <a:gd name="T12" fmla="*/ 329118973 w 170"/>
                  <a:gd name="T13" fmla="*/ 186614725 h 230"/>
                  <a:gd name="T14" fmla="*/ 166494924 w 170"/>
                  <a:gd name="T15" fmla="*/ 0 h 230"/>
                  <a:gd name="T16" fmla="*/ 203279366 w 170"/>
                  <a:gd name="T17" fmla="*/ 408219275 h 230"/>
                  <a:gd name="T18" fmla="*/ 187791692 w 170"/>
                  <a:gd name="T19" fmla="*/ 408219275 h 230"/>
                  <a:gd name="T20" fmla="*/ 187791692 w 170"/>
                  <a:gd name="T21" fmla="*/ 309080507 h 230"/>
                  <a:gd name="T22" fmla="*/ 141327281 w 170"/>
                  <a:gd name="T23" fmla="*/ 309080507 h 230"/>
                  <a:gd name="T24" fmla="*/ 141327281 w 170"/>
                  <a:gd name="T25" fmla="*/ 408219275 h 230"/>
                  <a:gd name="T26" fmla="*/ 125839607 w 170"/>
                  <a:gd name="T27" fmla="*/ 408219275 h 230"/>
                  <a:gd name="T28" fmla="*/ 94864261 w 170"/>
                  <a:gd name="T29" fmla="*/ 342126763 h 230"/>
                  <a:gd name="T30" fmla="*/ 38719879 w 170"/>
                  <a:gd name="T31" fmla="*/ 186614725 h 230"/>
                  <a:gd name="T32" fmla="*/ 94864261 w 170"/>
                  <a:gd name="T33" fmla="*/ 58316840 h 230"/>
                  <a:gd name="T34" fmla="*/ 162624049 w 170"/>
                  <a:gd name="T35" fmla="*/ 38878358 h 230"/>
                  <a:gd name="T36" fmla="*/ 162624049 w 170"/>
                  <a:gd name="T37" fmla="*/ 38878358 h 230"/>
                  <a:gd name="T38" fmla="*/ 164559487 w 170"/>
                  <a:gd name="T39" fmla="*/ 38878358 h 230"/>
                  <a:gd name="T40" fmla="*/ 166494924 w 170"/>
                  <a:gd name="T41" fmla="*/ 38878358 h 230"/>
                  <a:gd name="T42" fmla="*/ 166494924 w 170"/>
                  <a:gd name="T43" fmla="*/ 38878358 h 230"/>
                  <a:gd name="T44" fmla="*/ 234254713 w 170"/>
                  <a:gd name="T45" fmla="*/ 58316840 h 230"/>
                  <a:gd name="T46" fmla="*/ 290399094 w 170"/>
                  <a:gd name="T47" fmla="*/ 186614725 h 230"/>
                  <a:gd name="T48" fmla="*/ 234254713 w 170"/>
                  <a:gd name="T49" fmla="*/ 342126763 h 230"/>
                  <a:gd name="T50" fmla="*/ 203279366 w 170"/>
                  <a:gd name="T51" fmla="*/ 408219275 h 2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230"/>
                  <a:gd name="T80" fmla="*/ 170 w 170"/>
                  <a:gd name="T81" fmla="*/ 230 h 2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165" name="Rectangle 493"/>
              <p:cNvSpPr>
                <a:spLocks noChangeArrowheads="1"/>
              </p:cNvSpPr>
              <p:nvPr/>
            </p:nvSpPr>
            <p:spPr bwMode="auto">
              <a:xfrm>
                <a:off x="69850" y="334962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8166" name="Rectangle 494"/>
              <p:cNvSpPr>
                <a:spLocks noChangeArrowheads="1"/>
              </p:cNvSpPr>
              <p:nvPr/>
            </p:nvSpPr>
            <p:spPr bwMode="auto">
              <a:xfrm>
                <a:off x="95250" y="374650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49185" name="组合 53"/>
          <p:cNvGrpSpPr>
            <a:grpSpLocks/>
          </p:cNvGrpSpPr>
          <p:nvPr/>
        </p:nvGrpSpPr>
        <p:grpSpPr bwMode="auto">
          <a:xfrm>
            <a:off x="3553950" y="2946401"/>
            <a:ext cx="1898403" cy="1897063"/>
            <a:chOff x="0" y="0"/>
            <a:chExt cx="1897870" cy="1897870"/>
          </a:xfrm>
        </p:grpSpPr>
        <p:sp>
          <p:nvSpPr>
            <p:cNvPr id="48162" name="Freeform 169"/>
            <p:cNvSpPr>
              <a:spLocks noChangeAspect="1" noChangeArrowheads="1"/>
            </p:cNvSpPr>
            <p:nvPr/>
          </p:nvSpPr>
          <p:spPr bwMode="auto">
            <a:xfrm>
              <a:off x="211267" y="678935"/>
              <a:ext cx="360000" cy="540000"/>
            </a:xfrm>
            <a:custGeom>
              <a:avLst/>
              <a:gdLst>
                <a:gd name="T0" fmla="*/ 506250000 w 192"/>
                <a:gd name="T1" fmla="*/ 675000000 h 288"/>
                <a:gd name="T2" fmla="*/ 457031250 w 192"/>
                <a:gd name="T3" fmla="*/ 682031250 h 288"/>
                <a:gd name="T4" fmla="*/ 421875000 w 192"/>
                <a:gd name="T5" fmla="*/ 675000000 h 288"/>
                <a:gd name="T6" fmla="*/ 337500000 w 192"/>
                <a:gd name="T7" fmla="*/ 587109375 h 288"/>
                <a:gd name="T8" fmla="*/ 330468750 w 192"/>
                <a:gd name="T9" fmla="*/ 555468750 h 288"/>
                <a:gd name="T10" fmla="*/ 337500000 w 192"/>
                <a:gd name="T11" fmla="*/ 506250000 h 288"/>
                <a:gd name="T12" fmla="*/ 330468750 w 192"/>
                <a:gd name="T13" fmla="*/ 460546875 h 288"/>
                <a:gd name="T14" fmla="*/ 337500000 w 192"/>
                <a:gd name="T15" fmla="*/ 425390625 h 288"/>
                <a:gd name="T16" fmla="*/ 425390625 w 192"/>
                <a:gd name="T17" fmla="*/ 337500000 h 288"/>
                <a:gd name="T18" fmla="*/ 460546875 w 192"/>
                <a:gd name="T19" fmla="*/ 330468750 h 288"/>
                <a:gd name="T20" fmla="*/ 506250000 w 192"/>
                <a:gd name="T21" fmla="*/ 337500000 h 288"/>
                <a:gd name="T22" fmla="*/ 675000000 w 192"/>
                <a:gd name="T23" fmla="*/ 168750000 h 288"/>
                <a:gd name="T24" fmla="*/ 506250000 w 192"/>
                <a:gd name="T25" fmla="*/ 0 h 288"/>
                <a:gd name="T26" fmla="*/ 337500000 w 192"/>
                <a:gd name="T27" fmla="*/ 168750000 h 288"/>
                <a:gd name="T28" fmla="*/ 344531250 w 192"/>
                <a:gd name="T29" fmla="*/ 217968750 h 288"/>
                <a:gd name="T30" fmla="*/ 337500000 w 192"/>
                <a:gd name="T31" fmla="*/ 249609375 h 288"/>
                <a:gd name="T32" fmla="*/ 249609375 w 192"/>
                <a:gd name="T33" fmla="*/ 337500000 h 288"/>
                <a:gd name="T34" fmla="*/ 217968750 w 192"/>
                <a:gd name="T35" fmla="*/ 344531250 h 288"/>
                <a:gd name="T36" fmla="*/ 168750000 w 192"/>
                <a:gd name="T37" fmla="*/ 337500000 h 288"/>
                <a:gd name="T38" fmla="*/ 0 w 192"/>
                <a:gd name="T39" fmla="*/ 506250000 h 288"/>
                <a:gd name="T40" fmla="*/ 168750000 w 192"/>
                <a:gd name="T41" fmla="*/ 675000000 h 288"/>
                <a:gd name="T42" fmla="*/ 210937500 w 192"/>
                <a:gd name="T43" fmla="*/ 667968750 h 288"/>
                <a:gd name="T44" fmla="*/ 246093750 w 192"/>
                <a:gd name="T45" fmla="*/ 675000000 h 288"/>
                <a:gd name="T46" fmla="*/ 333984375 w 192"/>
                <a:gd name="T47" fmla="*/ 766406250 h 288"/>
                <a:gd name="T48" fmla="*/ 344531250 w 192"/>
                <a:gd name="T49" fmla="*/ 798046875 h 288"/>
                <a:gd name="T50" fmla="*/ 337500000 w 192"/>
                <a:gd name="T51" fmla="*/ 843750000 h 288"/>
                <a:gd name="T52" fmla="*/ 506250000 w 192"/>
                <a:gd name="T53" fmla="*/ 1012500000 h 288"/>
                <a:gd name="T54" fmla="*/ 675000000 w 192"/>
                <a:gd name="T55" fmla="*/ 843750000 h 288"/>
                <a:gd name="T56" fmla="*/ 506250000 w 192"/>
                <a:gd name="T57" fmla="*/ 675000000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2"/>
                <a:gd name="T88" fmla="*/ 0 h 288"/>
                <a:gd name="T89" fmla="*/ 192 w 192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9188" name="矩形 56"/>
          <p:cNvSpPr>
            <a:spLocks noChangeArrowheads="1"/>
          </p:cNvSpPr>
          <p:nvPr/>
        </p:nvSpPr>
        <p:spPr bwMode="auto">
          <a:xfrm>
            <a:off x="4123788" y="3359150"/>
            <a:ext cx="131427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89" name="矩形 47"/>
          <p:cNvSpPr>
            <a:spLocks noChangeArrowheads="1"/>
          </p:cNvSpPr>
          <p:nvPr/>
        </p:nvSpPr>
        <p:spPr bwMode="auto">
          <a:xfrm>
            <a:off x="4138075" y="3708400"/>
            <a:ext cx="145554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在此录入图表的描述说明，在此录入图表的说明</a:t>
            </a:r>
            <a:endParaRPr lang="zh-CN" altLang="en-US"/>
          </a:p>
        </p:txBody>
      </p:sp>
      <p:sp>
        <p:nvSpPr>
          <p:cNvPr id="49190" name="矩形 58"/>
          <p:cNvSpPr>
            <a:spLocks noChangeArrowheads="1"/>
          </p:cNvSpPr>
          <p:nvPr/>
        </p:nvSpPr>
        <p:spPr bwMode="auto">
          <a:xfrm>
            <a:off x="6779330" y="3359150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91" name="矩形 47"/>
          <p:cNvSpPr>
            <a:spLocks noChangeArrowheads="1"/>
          </p:cNvSpPr>
          <p:nvPr/>
        </p:nvSpPr>
        <p:spPr bwMode="auto">
          <a:xfrm>
            <a:off x="6638061" y="3708400"/>
            <a:ext cx="145396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在此录入图表的描述说明，在此录入图表的说明</a:t>
            </a:r>
            <a:endParaRPr lang="zh-CN" altLang="en-US"/>
          </a:p>
        </p:txBody>
      </p:sp>
      <p:sp>
        <p:nvSpPr>
          <p:cNvPr id="49192" name="矩形 62"/>
          <p:cNvSpPr>
            <a:spLocks noChangeArrowheads="1"/>
          </p:cNvSpPr>
          <p:nvPr/>
        </p:nvSpPr>
        <p:spPr bwMode="auto">
          <a:xfrm>
            <a:off x="5430131" y="2216150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93" name="矩形 47"/>
          <p:cNvSpPr>
            <a:spLocks noChangeArrowheads="1"/>
          </p:cNvSpPr>
          <p:nvPr/>
        </p:nvSpPr>
        <p:spPr bwMode="auto">
          <a:xfrm>
            <a:off x="5407909" y="2566988"/>
            <a:ext cx="135713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在此录入图表的说明，在此录入图表的说明</a:t>
            </a:r>
            <a:endParaRPr lang="zh-CN" altLang="en-US"/>
          </a:p>
        </p:txBody>
      </p:sp>
      <p:sp>
        <p:nvSpPr>
          <p:cNvPr id="49194" name="矩形 64"/>
          <p:cNvSpPr>
            <a:spLocks noChangeArrowheads="1"/>
          </p:cNvSpPr>
          <p:nvPr/>
        </p:nvSpPr>
        <p:spPr bwMode="auto">
          <a:xfrm>
            <a:off x="5438067" y="4927600"/>
            <a:ext cx="131427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95" name="矩形 47"/>
          <p:cNvSpPr>
            <a:spLocks noChangeArrowheads="1"/>
          </p:cNvSpPr>
          <p:nvPr/>
        </p:nvSpPr>
        <p:spPr bwMode="auto">
          <a:xfrm>
            <a:off x="5368226" y="5305425"/>
            <a:ext cx="145396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在此录入图表的描述说明，在此录入图表的说明</a:t>
            </a:r>
            <a:endParaRPr lang="zh-CN" altLang="en-US"/>
          </a:p>
        </p:txBody>
      </p:sp>
      <p:sp>
        <p:nvSpPr>
          <p:cNvPr id="49196" name="矩形 3"/>
          <p:cNvSpPr>
            <a:spLocks noChangeArrowheads="1"/>
          </p:cNvSpPr>
          <p:nvPr/>
        </p:nvSpPr>
        <p:spPr bwMode="auto">
          <a:xfrm>
            <a:off x="4390454" y="563563"/>
            <a:ext cx="26476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49197" name="文本框 37"/>
          <p:cNvSpPr>
            <a:spLocks noChangeArrowheads="1"/>
          </p:cNvSpPr>
          <p:nvPr/>
        </p:nvSpPr>
        <p:spPr bwMode="auto">
          <a:xfrm>
            <a:off x="7080916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49198" name="组合 51"/>
          <p:cNvGrpSpPr>
            <a:grpSpLocks/>
          </p:cNvGrpSpPr>
          <p:nvPr/>
        </p:nvGrpSpPr>
        <p:grpSpPr bwMode="auto">
          <a:xfrm>
            <a:off x="3846013" y="619125"/>
            <a:ext cx="263491" cy="393700"/>
            <a:chOff x="0" y="0"/>
            <a:chExt cx="213756" cy="427512"/>
          </a:xfrm>
        </p:grpSpPr>
        <p:sp>
          <p:nvSpPr>
            <p:cNvPr id="48160" name="直接连接符 5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1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7883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6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3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3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6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3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75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35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6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25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3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6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3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75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35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ldLvl="0" autoUpdateAnimBg="0"/>
      <p:bldP spid="49157" grpId="0" bldLvl="0" autoUpdateAnimBg="0"/>
      <p:bldP spid="49158" grpId="0" bldLvl="0" autoUpdateAnimBg="0"/>
      <p:bldP spid="49159" grpId="0" bldLvl="0" autoUpdateAnimBg="0"/>
      <p:bldP spid="49160" grpId="0" bldLvl="0" autoUpdateAnimBg="0"/>
      <p:bldP spid="49161" grpId="0" bldLvl="0" autoUpdateAnimBg="0"/>
      <p:bldP spid="49162" grpId="0" bldLvl="0" autoUpdateAnimBg="0"/>
      <p:bldP spid="49163" grpId="0" bldLvl="0" autoUpdateAnimBg="0"/>
      <p:bldP spid="49164" grpId="0" bldLvl="0" autoUpdateAnimBg="0"/>
      <p:bldP spid="49165" grpId="0" bldLvl="0" autoUpdateAnimBg="0"/>
      <p:bldP spid="49166" grpId="0" bldLvl="0" autoUpdateAnimBg="0"/>
      <p:bldP spid="49167" grpId="0" bldLvl="0" autoUpdateAnimBg="0"/>
      <p:bldP spid="49188" grpId="0" bldLvl="0" autoUpdateAnimBg="0"/>
      <p:bldP spid="49189" grpId="0" bldLvl="0" autoUpdateAnimBg="0"/>
      <p:bldP spid="49190" grpId="0" bldLvl="0" autoUpdateAnimBg="0"/>
      <p:bldP spid="49191" grpId="0" bldLvl="0" autoUpdateAnimBg="0"/>
      <p:bldP spid="49192" grpId="0" bldLvl="0" autoUpdateAnimBg="0"/>
      <p:bldP spid="49193" grpId="0" bldLvl="0" autoUpdateAnimBg="0"/>
      <p:bldP spid="49194" grpId="0" bldLvl="0" autoUpdateAnimBg="0"/>
      <p:bldP spid="49195" grpId="0" bldLvl="0" autoUpdateAnimBg="0"/>
      <p:bldP spid="49196" grpId="0" bldLvl="0" autoUpdateAnimBg="0"/>
      <p:bldP spid="49197" grpId="0" bldLvl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39DDD-BBB3-40C4-AFF2-AE719E16358B}" type="slidenum">
              <a:rPr lang="zh-CN" altLang="en-US"/>
              <a:pPr>
                <a:defRPr/>
              </a:pPr>
              <a:t>47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5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915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30" y="3829051"/>
            <a:ext cx="322855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960293" y="4067175"/>
            <a:ext cx="2236496" cy="139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0182" name="组合 159"/>
          <p:cNvGrpSpPr>
            <a:grpSpLocks/>
          </p:cNvGrpSpPr>
          <p:nvPr/>
        </p:nvGrpSpPr>
        <p:grpSpPr bwMode="auto">
          <a:xfrm>
            <a:off x="5615844" y="2425701"/>
            <a:ext cx="812694" cy="968375"/>
            <a:chOff x="0" y="0"/>
            <a:chExt cx="896832" cy="1067349"/>
          </a:xfrm>
        </p:grpSpPr>
        <p:sp>
          <p:nvSpPr>
            <p:cNvPr id="49343" name="Freeform 9"/>
            <p:cNvSpPr>
              <a:spLocks noChangeArrowheads="1"/>
            </p:cNvSpPr>
            <p:nvPr/>
          </p:nvSpPr>
          <p:spPr bwMode="auto">
            <a:xfrm rot="10213821">
              <a:off x="0" y="0"/>
              <a:ext cx="896832" cy="1067349"/>
            </a:xfrm>
            <a:custGeom>
              <a:avLst/>
              <a:gdLst>
                <a:gd name="T0" fmla="*/ 767590383 w 596"/>
                <a:gd name="T1" fmla="*/ 260625851 h 709"/>
                <a:gd name="T2" fmla="*/ 1349509457 w 596"/>
                <a:gd name="T3" fmla="*/ 929189780 h 709"/>
                <a:gd name="T4" fmla="*/ 674754728 w 596"/>
                <a:gd name="T5" fmla="*/ 1606817895 h 709"/>
                <a:gd name="T6" fmla="*/ 0 w 596"/>
                <a:gd name="T7" fmla="*/ 929189780 h 709"/>
                <a:gd name="T8" fmla="*/ 577391276 w 596"/>
                <a:gd name="T9" fmla="*/ 260625851 h 709"/>
                <a:gd name="T10" fmla="*/ 670225426 w 596"/>
                <a:gd name="T11" fmla="*/ 0 h 709"/>
                <a:gd name="T12" fmla="*/ 767590383 w 596"/>
                <a:gd name="T13" fmla="*/ 260625851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344" name="Group 31"/>
            <p:cNvGrpSpPr>
              <a:grpSpLocks/>
            </p:cNvGrpSpPr>
            <p:nvPr/>
          </p:nvGrpSpPr>
          <p:grpSpPr bwMode="auto">
            <a:xfrm>
              <a:off x="218272" y="204573"/>
              <a:ext cx="451304" cy="435920"/>
              <a:chOff x="0" y="0"/>
              <a:chExt cx="439257" cy="424283"/>
            </a:xfrm>
          </p:grpSpPr>
          <p:sp>
            <p:nvSpPr>
              <p:cNvPr id="49345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46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47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48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49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0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1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2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3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4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5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6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avLst/>
                <a:gdLst>
                  <a:gd name="T0" fmla="*/ 1083829211 w 176"/>
                  <a:gd name="T1" fmla="*/ 0 h 158"/>
                  <a:gd name="T2" fmla="*/ 934337076 w 176"/>
                  <a:gd name="T3" fmla="*/ 0 h 158"/>
                  <a:gd name="T4" fmla="*/ 934337076 w 176"/>
                  <a:gd name="T5" fmla="*/ 99661426 h 158"/>
                  <a:gd name="T6" fmla="*/ 784842445 w 176"/>
                  <a:gd name="T7" fmla="*/ 99661426 h 158"/>
                  <a:gd name="T8" fmla="*/ 784842445 w 176"/>
                  <a:gd name="T9" fmla="*/ 0 h 158"/>
                  <a:gd name="T10" fmla="*/ 323902122 w 176"/>
                  <a:gd name="T11" fmla="*/ 0 h 158"/>
                  <a:gd name="T12" fmla="*/ 323902122 w 176"/>
                  <a:gd name="T13" fmla="*/ 99661426 h 158"/>
                  <a:gd name="T14" fmla="*/ 174409987 w 176"/>
                  <a:gd name="T15" fmla="*/ 99661426 h 158"/>
                  <a:gd name="T16" fmla="*/ 174409987 w 176"/>
                  <a:gd name="T17" fmla="*/ 0 h 158"/>
                  <a:gd name="T18" fmla="*/ 0 w 176"/>
                  <a:gd name="T19" fmla="*/ 0 h 158"/>
                  <a:gd name="T20" fmla="*/ 0 w 176"/>
                  <a:gd name="T21" fmla="*/ 984167816 h 158"/>
                  <a:gd name="T22" fmla="*/ 80975530 w 176"/>
                  <a:gd name="T23" fmla="*/ 984167816 h 158"/>
                  <a:gd name="T24" fmla="*/ 1009083143 w 176"/>
                  <a:gd name="T25" fmla="*/ 984167816 h 158"/>
                  <a:gd name="T26" fmla="*/ 1096288137 w 176"/>
                  <a:gd name="T27" fmla="*/ 984167816 h 158"/>
                  <a:gd name="T28" fmla="*/ 1083829211 w 176"/>
                  <a:gd name="T29" fmla="*/ 0 h 158"/>
                  <a:gd name="T30" fmla="*/ 1009083143 w 176"/>
                  <a:gd name="T31" fmla="*/ 896962820 h 158"/>
                  <a:gd name="T32" fmla="*/ 80975530 w 176"/>
                  <a:gd name="T33" fmla="*/ 896962820 h 158"/>
                  <a:gd name="T34" fmla="*/ 80975530 w 176"/>
                  <a:gd name="T35" fmla="*/ 274071418 h 158"/>
                  <a:gd name="T36" fmla="*/ 1009083143 w 176"/>
                  <a:gd name="T37" fmla="*/ 274071418 h 158"/>
                  <a:gd name="T38" fmla="*/ 1009083143 w 176"/>
                  <a:gd name="T39" fmla="*/ 896962820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57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58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199" name="组合 151"/>
          <p:cNvGrpSpPr>
            <a:grpSpLocks/>
          </p:cNvGrpSpPr>
          <p:nvPr/>
        </p:nvGrpSpPr>
        <p:grpSpPr bwMode="auto">
          <a:xfrm>
            <a:off x="5092038" y="1458913"/>
            <a:ext cx="1006344" cy="1011237"/>
            <a:chOff x="0" y="0"/>
            <a:chExt cx="1005867" cy="1011639"/>
          </a:xfrm>
        </p:grpSpPr>
        <p:sp>
          <p:nvSpPr>
            <p:cNvPr id="49341" name="Oval 24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9342" name="Freeform 35"/>
            <p:cNvSpPr>
              <a:spLocks noEditPoints="1" noChangeArrowheads="1"/>
            </p:cNvSpPr>
            <p:nvPr/>
          </p:nvSpPr>
          <p:spPr bwMode="auto">
            <a:xfrm>
              <a:off x="148518" y="235156"/>
              <a:ext cx="732467" cy="494153"/>
            </a:xfrm>
            <a:custGeom>
              <a:avLst/>
              <a:gdLst>
                <a:gd name="T0" fmla="*/ 2147483647 w 157"/>
                <a:gd name="T1" fmla="*/ 999699490 h 106"/>
                <a:gd name="T2" fmla="*/ 2147483647 w 157"/>
                <a:gd name="T3" fmla="*/ 804103477 h 106"/>
                <a:gd name="T4" fmla="*/ 2147483647 w 157"/>
                <a:gd name="T5" fmla="*/ 0 h 106"/>
                <a:gd name="T6" fmla="*/ 1588912204 w 157"/>
                <a:gd name="T7" fmla="*/ 391187365 h 106"/>
                <a:gd name="T8" fmla="*/ 979467002 w 157"/>
                <a:gd name="T9" fmla="*/ 173862605 h 106"/>
                <a:gd name="T10" fmla="*/ 413554601 w 157"/>
                <a:gd name="T11" fmla="*/ 847570293 h 106"/>
                <a:gd name="T12" fmla="*/ 435318668 w 157"/>
                <a:gd name="T13" fmla="*/ 1021432898 h 106"/>
                <a:gd name="T14" fmla="*/ 0 w 157"/>
                <a:gd name="T15" fmla="*/ 1629945023 h 106"/>
                <a:gd name="T16" fmla="*/ 674742069 w 157"/>
                <a:gd name="T17" fmla="*/ 2147483647 h 106"/>
                <a:gd name="T18" fmla="*/ 2147483647 w 157"/>
                <a:gd name="T19" fmla="*/ 2147483647 h 106"/>
                <a:gd name="T20" fmla="*/ 2147483647 w 157"/>
                <a:gd name="T21" fmla="*/ 1629945023 h 106"/>
                <a:gd name="T22" fmla="*/ 2147483647 w 157"/>
                <a:gd name="T23" fmla="*/ 999699490 h 106"/>
                <a:gd name="T24" fmla="*/ 2147483647 w 157"/>
                <a:gd name="T25" fmla="*/ 2147483647 h 106"/>
                <a:gd name="T26" fmla="*/ 1719505938 w 157"/>
                <a:gd name="T27" fmla="*/ 2147483647 h 106"/>
                <a:gd name="T28" fmla="*/ 2147483647 w 157"/>
                <a:gd name="T29" fmla="*/ 1629945023 h 106"/>
                <a:gd name="T30" fmla="*/ 2147483647 w 157"/>
                <a:gd name="T31" fmla="*/ 1564744798 h 106"/>
                <a:gd name="T32" fmla="*/ 2002462139 w 157"/>
                <a:gd name="T33" fmla="*/ 1564744798 h 106"/>
                <a:gd name="T34" fmla="*/ 2002462139 w 157"/>
                <a:gd name="T35" fmla="*/ 1477815827 h 106"/>
                <a:gd name="T36" fmla="*/ 2002462139 w 157"/>
                <a:gd name="T37" fmla="*/ 804103477 h 106"/>
                <a:gd name="T38" fmla="*/ 1958934005 w 157"/>
                <a:gd name="T39" fmla="*/ 760641322 h 106"/>
                <a:gd name="T40" fmla="*/ 1393016938 w 157"/>
                <a:gd name="T41" fmla="*/ 760641322 h 106"/>
                <a:gd name="T42" fmla="*/ 1349484138 w 157"/>
                <a:gd name="T43" fmla="*/ 804103477 h 106"/>
                <a:gd name="T44" fmla="*/ 1349484138 w 157"/>
                <a:gd name="T45" fmla="*/ 1477815827 h 106"/>
                <a:gd name="T46" fmla="*/ 1349484138 w 157"/>
                <a:gd name="T47" fmla="*/ 1586478207 h 106"/>
                <a:gd name="T48" fmla="*/ 1110060737 w 157"/>
                <a:gd name="T49" fmla="*/ 1586478207 h 106"/>
                <a:gd name="T50" fmla="*/ 1088296669 w 157"/>
                <a:gd name="T51" fmla="*/ 1651673770 h 106"/>
                <a:gd name="T52" fmla="*/ 1632445004 w 157"/>
                <a:gd name="T53" fmla="*/ 2147483647 h 106"/>
                <a:gd name="T54" fmla="*/ 827104536 w 157"/>
                <a:gd name="T55" fmla="*/ 2147483647 h 106"/>
                <a:gd name="T56" fmla="*/ 239423401 w 157"/>
                <a:gd name="T57" fmla="*/ 1608211615 h 106"/>
                <a:gd name="T58" fmla="*/ 631209269 w 157"/>
                <a:gd name="T59" fmla="*/ 1086628462 h 106"/>
                <a:gd name="T60" fmla="*/ 609445202 w 157"/>
                <a:gd name="T61" fmla="*/ 956232673 h 106"/>
                <a:gd name="T62" fmla="*/ 1088296669 w 157"/>
                <a:gd name="T63" fmla="*/ 369453957 h 106"/>
                <a:gd name="T64" fmla="*/ 1610676271 w 157"/>
                <a:gd name="T65" fmla="*/ 630245533 h 106"/>
                <a:gd name="T66" fmla="*/ 2111291806 w 157"/>
                <a:gd name="T67" fmla="*/ 217324760 h 106"/>
                <a:gd name="T68" fmla="*/ 2147483647 w 157"/>
                <a:gd name="T69" fmla="*/ 912765856 h 106"/>
                <a:gd name="T70" fmla="*/ 2147483647 w 157"/>
                <a:gd name="T71" fmla="*/ 1064895053 h 106"/>
                <a:gd name="T72" fmla="*/ 2147483647 w 157"/>
                <a:gd name="T73" fmla="*/ 1608211615 h 106"/>
                <a:gd name="T74" fmla="*/ 2147483647 w 157"/>
                <a:gd name="T75" fmla="*/ 2147483647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02" name="组合 157"/>
          <p:cNvGrpSpPr>
            <a:grpSpLocks/>
          </p:cNvGrpSpPr>
          <p:nvPr/>
        </p:nvGrpSpPr>
        <p:grpSpPr bwMode="auto">
          <a:xfrm>
            <a:off x="8315831" y="2944814"/>
            <a:ext cx="1004756" cy="1011237"/>
            <a:chOff x="0" y="0"/>
            <a:chExt cx="1005867" cy="1011639"/>
          </a:xfrm>
        </p:grpSpPr>
        <p:sp>
          <p:nvSpPr>
            <p:cNvPr id="49336" name="Oval 16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337" name="Group 47"/>
            <p:cNvGrpSpPr>
              <a:grpSpLocks/>
            </p:cNvGrpSpPr>
            <p:nvPr/>
          </p:nvGrpSpPr>
          <p:grpSpPr bwMode="auto">
            <a:xfrm>
              <a:off x="242434" y="218321"/>
              <a:ext cx="532703" cy="543216"/>
              <a:chOff x="0" y="0"/>
              <a:chExt cx="379359" cy="386846"/>
            </a:xfrm>
          </p:grpSpPr>
          <p:sp>
            <p:nvSpPr>
              <p:cNvPr id="49338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avLst/>
                <a:gdLst>
                  <a:gd name="T0" fmla="*/ 715242529 w 79"/>
                  <a:gd name="T1" fmla="*/ 154053615 h 79"/>
                  <a:gd name="T2" fmla="*/ 154053615 w 79"/>
                  <a:gd name="T3" fmla="*/ 154053615 h 79"/>
                  <a:gd name="T4" fmla="*/ 121040941 w 79"/>
                  <a:gd name="T5" fmla="*/ 693236291 h 79"/>
                  <a:gd name="T6" fmla="*/ 121040941 w 79"/>
                  <a:gd name="T7" fmla="*/ 693236291 h 79"/>
                  <a:gd name="T8" fmla="*/ 187062971 w 79"/>
                  <a:gd name="T9" fmla="*/ 748255203 h 79"/>
                  <a:gd name="T10" fmla="*/ 704239410 w 79"/>
                  <a:gd name="T11" fmla="*/ 715242529 h 79"/>
                  <a:gd name="T12" fmla="*/ 715242529 w 79"/>
                  <a:gd name="T13" fmla="*/ 154053615 h 79"/>
                  <a:gd name="T14" fmla="*/ 638217380 w 79"/>
                  <a:gd name="T15" fmla="*/ 649220499 h 79"/>
                  <a:gd name="T16" fmla="*/ 220075645 w 79"/>
                  <a:gd name="T17" fmla="*/ 649220499 h 79"/>
                  <a:gd name="T18" fmla="*/ 220075645 w 79"/>
                  <a:gd name="T19" fmla="*/ 231078764 h 79"/>
                  <a:gd name="T20" fmla="*/ 638217380 w 79"/>
                  <a:gd name="T21" fmla="*/ 231078764 h 79"/>
                  <a:gd name="T22" fmla="*/ 638217380 w 79"/>
                  <a:gd name="T23" fmla="*/ 649220499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39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avLst/>
                <a:gdLst>
                  <a:gd name="T0" fmla="*/ 0 w 64"/>
                  <a:gd name="T1" fmla="*/ 323905847 h 66"/>
                  <a:gd name="T2" fmla="*/ 74746153 w 64"/>
                  <a:gd name="T3" fmla="*/ 411111171 h 66"/>
                  <a:gd name="T4" fmla="*/ 398651139 w 64"/>
                  <a:gd name="T5" fmla="*/ 49830901 h 66"/>
                  <a:gd name="T6" fmla="*/ 342590901 w 64"/>
                  <a:gd name="T7" fmla="*/ 0 h 66"/>
                  <a:gd name="T8" fmla="*/ 0 w 64"/>
                  <a:gd name="T9" fmla="*/ 3239058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40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avLst/>
                <a:gdLst>
                  <a:gd name="T0" fmla="*/ 177176731 w 30"/>
                  <a:gd name="T1" fmla="*/ 0 h 36"/>
                  <a:gd name="T2" fmla="*/ 0 w 30"/>
                  <a:gd name="T3" fmla="*/ 376502005 h 36"/>
                  <a:gd name="T4" fmla="*/ 66440858 w 30"/>
                  <a:gd name="T5" fmla="*/ 398647811 h 36"/>
                  <a:gd name="T6" fmla="*/ 177176731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08" name="组合 156"/>
          <p:cNvGrpSpPr>
            <a:grpSpLocks/>
          </p:cNvGrpSpPr>
          <p:nvPr/>
        </p:nvGrpSpPr>
        <p:grpSpPr bwMode="auto">
          <a:xfrm>
            <a:off x="6399967" y="2916239"/>
            <a:ext cx="896821" cy="1068387"/>
            <a:chOff x="0" y="0"/>
            <a:chExt cx="896832" cy="1067349"/>
          </a:xfrm>
        </p:grpSpPr>
        <p:sp>
          <p:nvSpPr>
            <p:cNvPr id="49331" name="Freeform 8"/>
            <p:cNvSpPr>
              <a:spLocks noChangeArrowheads="1"/>
            </p:cNvSpPr>
            <p:nvPr/>
          </p:nvSpPr>
          <p:spPr bwMode="auto">
            <a:xfrm rot="-9524416">
              <a:off x="0" y="0"/>
              <a:ext cx="896832" cy="1067349"/>
            </a:xfrm>
            <a:custGeom>
              <a:avLst/>
              <a:gdLst>
                <a:gd name="T0" fmla="*/ 767590383 w 596"/>
                <a:gd name="T1" fmla="*/ 260625851 h 709"/>
                <a:gd name="T2" fmla="*/ 1349509457 w 596"/>
                <a:gd name="T3" fmla="*/ 929189780 h 709"/>
                <a:gd name="T4" fmla="*/ 674754728 w 596"/>
                <a:gd name="T5" fmla="*/ 1606817895 h 709"/>
                <a:gd name="T6" fmla="*/ 0 w 596"/>
                <a:gd name="T7" fmla="*/ 929189780 h 709"/>
                <a:gd name="T8" fmla="*/ 577391276 w 596"/>
                <a:gd name="T9" fmla="*/ 260625851 h 709"/>
                <a:gd name="T10" fmla="*/ 670225426 w 596"/>
                <a:gd name="T11" fmla="*/ 0 h 709"/>
                <a:gd name="T12" fmla="*/ 767590383 w 596"/>
                <a:gd name="T13" fmla="*/ 260625851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332" name="Group 51"/>
            <p:cNvGrpSpPr>
              <a:grpSpLocks/>
            </p:cNvGrpSpPr>
            <p:nvPr/>
          </p:nvGrpSpPr>
          <p:grpSpPr bwMode="auto">
            <a:xfrm>
              <a:off x="187542" y="167178"/>
              <a:ext cx="571253" cy="571253"/>
              <a:chOff x="0" y="0"/>
              <a:chExt cx="406813" cy="406813"/>
            </a:xfrm>
          </p:grpSpPr>
          <p:sp>
            <p:nvSpPr>
              <p:cNvPr id="49333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avLst/>
                <a:gdLst>
                  <a:gd name="T0" fmla="*/ 678267311 w 122"/>
                  <a:gd name="T1" fmla="*/ 0 h 122"/>
                  <a:gd name="T2" fmla="*/ 0 w 122"/>
                  <a:gd name="T3" fmla="*/ 678267311 h 122"/>
                  <a:gd name="T4" fmla="*/ 678267311 w 122"/>
                  <a:gd name="T5" fmla="*/ 1356531287 h 122"/>
                  <a:gd name="T6" fmla="*/ 1356531287 w 122"/>
                  <a:gd name="T7" fmla="*/ 678267311 h 122"/>
                  <a:gd name="T8" fmla="*/ 678267311 w 122"/>
                  <a:gd name="T9" fmla="*/ 0 h 122"/>
                  <a:gd name="T10" fmla="*/ 722743309 w 122"/>
                  <a:gd name="T11" fmla="*/ 1211982625 h 122"/>
                  <a:gd name="T12" fmla="*/ 722743309 w 122"/>
                  <a:gd name="T13" fmla="*/ 1134147961 h 122"/>
                  <a:gd name="T14" fmla="*/ 644908645 w 122"/>
                  <a:gd name="T15" fmla="*/ 1134147961 h 122"/>
                  <a:gd name="T16" fmla="*/ 644908645 w 122"/>
                  <a:gd name="T17" fmla="*/ 1211982625 h 122"/>
                  <a:gd name="T18" fmla="*/ 333573322 w 122"/>
                  <a:gd name="T19" fmla="*/ 1078554630 h 122"/>
                  <a:gd name="T20" fmla="*/ 322452655 w 122"/>
                  <a:gd name="T21" fmla="*/ 1078554630 h 122"/>
                  <a:gd name="T22" fmla="*/ 300214656 w 122"/>
                  <a:gd name="T23" fmla="*/ 1056316631 h 122"/>
                  <a:gd name="T24" fmla="*/ 277976657 w 122"/>
                  <a:gd name="T25" fmla="*/ 1034078632 h 122"/>
                  <a:gd name="T26" fmla="*/ 277976657 w 122"/>
                  <a:gd name="T27" fmla="*/ 1022957965 h 122"/>
                  <a:gd name="T28" fmla="*/ 144548662 w 122"/>
                  <a:gd name="T29" fmla="*/ 711622642 h 122"/>
                  <a:gd name="T30" fmla="*/ 222383326 w 122"/>
                  <a:gd name="T31" fmla="*/ 711622642 h 122"/>
                  <a:gd name="T32" fmla="*/ 222383326 w 122"/>
                  <a:gd name="T33" fmla="*/ 633787978 h 122"/>
                  <a:gd name="T34" fmla="*/ 144548662 w 122"/>
                  <a:gd name="T35" fmla="*/ 633787978 h 122"/>
                  <a:gd name="T36" fmla="*/ 644908645 w 122"/>
                  <a:gd name="T37" fmla="*/ 144548662 h 122"/>
                  <a:gd name="T38" fmla="*/ 644908645 w 122"/>
                  <a:gd name="T39" fmla="*/ 222383326 h 122"/>
                  <a:gd name="T40" fmla="*/ 722743309 w 122"/>
                  <a:gd name="T41" fmla="*/ 222383326 h 122"/>
                  <a:gd name="T42" fmla="*/ 722743309 w 122"/>
                  <a:gd name="T43" fmla="*/ 144548662 h 122"/>
                  <a:gd name="T44" fmla="*/ 922885301 w 122"/>
                  <a:gd name="T45" fmla="*/ 200145327 h 122"/>
                  <a:gd name="T46" fmla="*/ 922885301 w 122"/>
                  <a:gd name="T47" fmla="*/ 200145327 h 122"/>
                  <a:gd name="T48" fmla="*/ 967361300 w 122"/>
                  <a:gd name="T49" fmla="*/ 222383326 h 122"/>
                  <a:gd name="T50" fmla="*/ 978481966 w 122"/>
                  <a:gd name="T51" fmla="*/ 233500658 h 122"/>
                  <a:gd name="T52" fmla="*/ 1000719966 w 122"/>
                  <a:gd name="T53" fmla="*/ 255738658 h 122"/>
                  <a:gd name="T54" fmla="*/ 1011837298 w 122"/>
                  <a:gd name="T55" fmla="*/ 266859324 h 122"/>
                  <a:gd name="T56" fmla="*/ 1045195964 w 122"/>
                  <a:gd name="T57" fmla="*/ 277976657 h 122"/>
                  <a:gd name="T58" fmla="*/ 1056316631 w 122"/>
                  <a:gd name="T59" fmla="*/ 300214656 h 122"/>
                  <a:gd name="T60" fmla="*/ 1078554630 w 122"/>
                  <a:gd name="T61" fmla="*/ 311335323 h 122"/>
                  <a:gd name="T62" fmla="*/ 1089671962 w 122"/>
                  <a:gd name="T63" fmla="*/ 344693989 h 122"/>
                  <a:gd name="T64" fmla="*/ 1100792629 w 122"/>
                  <a:gd name="T65" fmla="*/ 355811321 h 122"/>
                  <a:gd name="T66" fmla="*/ 1123030628 w 122"/>
                  <a:gd name="T67" fmla="*/ 378049320 h 122"/>
                  <a:gd name="T68" fmla="*/ 1134147961 w 122"/>
                  <a:gd name="T69" fmla="*/ 389169987 h 122"/>
                  <a:gd name="T70" fmla="*/ 1156385960 w 122"/>
                  <a:gd name="T71" fmla="*/ 433645985 h 122"/>
                  <a:gd name="T72" fmla="*/ 1156385960 w 122"/>
                  <a:gd name="T73" fmla="*/ 433645985 h 122"/>
                  <a:gd name="T74" fmla="*/ 1211982625 w 122"/>
                  <a:gd name="T75" fmla="*/ 633787978 h 122"/>
                  <a:gd name="T76" fmla="*/ 1134147961 w 122"/>
                  <a:gd name="T77" fmla="*/ 633787978 h 122"/>
                  <a:gd name="T78" fmla="*/ 1134147961 w 122"/>
                  <a:gd name="T79" fmla="*/ 711622642 h 122"/>
                  <a:gd name="T80" fmla="*/ 1211982625 w 122"/>
                  <a:gd name="T81" fmla="*/ 711622642 h 122"/>
                  <a:gd name="T82" fmla="*/ 722743309 w 122"/>
                  <a:gd name="T83" fmla="*/ 1211982625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34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avLst/>
                <a:gdLst>
                  <a:gd name="T0" fmla="*/ 88589882 w 36"/>
                  <a:gd name="T1" fmla="*/ 324174184 h 53"/>
                  <a:gd name="T2" fmla="*/ 88589882 w 36"/>
                  <a:gd name="T3" fmla="*/ 324174184 h 53"/>
                  <a:gd name="T4" fmla="*/ 0 w 36"/>
                  <a:gd name="T5" fmla="*/ 592456498 h 53"/>
                  <a:gd name="T6" fmla="*/ 210396809 w 36"/>
                  <a:gd name="T7" fmla="*/ 402423471 h 53"/>
                  <a:gd name="T8" fmla="*/ 210396809 w 36"/>
                  <a:gd name="T9" fmla="*/ 402423471 h 53"/>
                  <a:gd name="T10" fmla="*/ 243617183 w 36"/>
                  <a:gd name="T11" fmla="*/ 368889018 h 53"/>
                  <a:gd name="T12" fmla="*/ 398647811 w 36"/>
                  <a:gd name="T13" fmla="*/ 0 h 53"/>
                  <a:gd name="T14" fmla="*/ 121810255 w 36"/>
                  <a:gd name="T15" fmla="*/ 279459351 h 53"/>
                  <a:gd name="T16" fmla="*/ 88589882 w 36"/>
                  <a:gd name="T17" fmla="*/ 324174184 h 53"/>
                  <a:gd name="T18" fmla="*/ 166101868 w 36"/>
                  <a:gd name="T19" fmla="*/ 312997147 h 53"/>
                  <a:gd name="T20" fmla="*/ 199325570 w 36"/>
                  <a:gd name="T21" fmla="*/ 346531601 h 53"/>
                  <a:gd name="T22" fmla="*/ 166101868 w 36"/>
                  <a:gd name="T23" fmla="*/ 380066054 h 53"/>
                  <a:gd name="T24" fmla="*/ 132881495 w 36"/>
                  <a:gd name="T25" fmla="*/ 346531601 h 53"/>
                  <a:gd name="T26" fmla="*/ 166101868 w 36"/>
                  <a:gd name="T27" fmla="*/ 312997147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35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214" name="组合 155"/>
          <p:cNvGrpSpPr>
            <a:grpSpLocks/>
          </p:cNvGrpSpPr>
          <p:nvPr/>
        </p:nvGrpSpPr>
        <p:grpSpPr bwMode="auto">
          <a:xfrm>
            <a:off x="7345994" y="2451101"/>
            <a:ext cx="866662" cy="1031875"/>
            <a:chOff x="0" y="0"/>
            <a:chExt cx="988977" cy="1177016"/>
          </a:xfrm>
        </p:grpSpPr>
        <p:sp>
          <p:nvSpPr>
            <p:cNvPr id="49326" name="Freeform 14"/>
            <p:cNvSpPr>
              <a:spLocks noChangeArrowheads="1"/>
            </p:cNvSpPr>
            <p:nvPr/>
          </p:nvSpPr>
          <p:spPr bwMode="auto">
            <a:xfrm rot="-8655577">
              <a:off x="0" y="0"/>
              <a:ext cx="988977" cy="1177016"/>
            </a:xfrm>
            <a:custGeom>
              <a:avLst/>
              <a:gdLst>
                <a:gd name="T0" fmla="*/ 933425034 w 596"/>
                <a:gd name="T1" fmla="*/ 316934384 h 709"/>
                <a:gd name="T2" fmla="*/ 1641066286 w 596"/>
                <a:gd name="T3" fmla="*/ 1129942000 h 709"/>
                <a:gd name="T4" fmla="*/ 820533973 w 596"/>
                <a:gd name="T5" fmla="*/ 1953972728 h 709"/>
                <a:gd name="T6" fmla="*/ 0 w 596"/>
                <a:gd name="T7" fmla="*/ 1129942000 h 709"/>
                <a:gd name="T8" fmla="*/ 702133845 w 596"/>
                <a:gd name="T9" fmla="*/ 316934384 h 709"/>
                <a:gd name="T10" fmla="*/ 815026566 w 596"/>
                <a:gd name="T11" fmla="*/ 0 h 709"/>
                <a:gd name="T12" fmla="*/ 933425034 w 596"/>
                <a:gd name="T13" fmla="*/ 31693438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327" name="Group 55"/>
            <p:cNvGrpSpPr>
              <a:grpSpLocks/>
            </p:cNvGrpSpPr>
            <p:nvPr/>
          </p:nvGrpSpPr>
          <p:grpSpPr bwMode="auto">
            <a:xfrm>
              <a:off x="292863" y="228650"/>
              <a:ext cx="578264" cy="529199"/>
              <a:chOff x="0" y="0"/>
              <a:chExt cx="411805" cy="376863"/>
            </a:xfrm>
          </p:grpSpPr>
          <p:sp>
            <p:nvSpPr>
              <p:cNvPr id="49328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29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30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avLst/>
                <a:gdLst>
                  <a:gd name="T0" fmla="*/ 1367607726 w 124"/>
                  <a:gd name="T1" fmla="*/ 374369565 h 88"/>
                  <a:gd name="T2" fmla="*/ 1091881031 w 124"/>
                  <a:gd name="T3" fmla="*/ 99096557 h 88"/>
                  <a:gd name="T4" fmla="*/ 1025706625 w 124"/>
                  <a:gd name="T5" fmla="*/ 110109867 h 88"/>
                  <a:gd name="T6" fmla="*/ 816154337 w 124"/>
                  <a:gd name="T7" fmla="*/ 0 h 88"/>
                  <a:gd name="T8" fmla="*/ 661744067 w 124"/>
                  <a:gd name="T9" fmla="*/ 55053274 h 88"/>
                  <a:gd name="T10" fmla="*/ 507337118 w 124"/>
                  <a:gd name="T11" fmla="*/ 0 h 88"/>
                  <a:gd name="T12" fmla="*/ 341901101 w 124"/>
                  <a:gd name="T13" fmla="*/ 55053274 h 88"/>
                  <a:gd name="T14" fmla="*/ 275726695 w 124"/>
                  <a:gd name="T15" fmla="*/ 55053274 h 88"/>
                  <a:gd name="T16" fmla="*/ 0 w 124"/>
                  <a:gd name="T17" fmla="*/ 330326282 h 88"/>
                  <a:gd name="T18" fmla="*/ 33087203 w 124"/>
                  <a:gd name="T19" fmla="*/ 473466123 h 88"/>
                  <a:gd name="T20" fmla="*/ 0 w 124"/>
                  <a:gd name="T21" fmla="*/ 605595972 h 88"/>
                  <a:gd name="T22" fmla="*/ 275726695 w 124"/>
                  <a:gd name="T23" fmla="*/ 880868980 h 88"/>
                  <a:gd name="T24" fmla="*/ 308813898 w 124"/>
                  <a:gd name="T25" fmla="*/ 880868980 h 88"/>
                  <a:gd name="T26" fmla="*/ 507337118 w 124"/>
                  <a:gd name="T27" fmla="*/ 968955546 h 88"/>
                  <a:gd name="T28" fmla="*/ 705863659 w 124"/>
                  <a:gd name="T29" fmla="*/ 880868980 h 88"/>
                  <a:gd name="T30" fmla="*/ 871299676 w 124"/>
                  <a:gd name="T31" fmla="*/ 935922254 h 88"/>
                  <a:gd name="T32" fmla="*/ 1147026370 w 124"/>
                  <a:gd name="T33" fmla="*/ 660652564 h 88"/>
                  <a:gd name="T34" fmla="*/ 1147026370 w 124"/>
                  <a:gd name="T35" fmla="*/ 649639255 h 88"/>
                  <a:gd name="T36" fmla="*/ 1367607726 w 124"/>
                  <a:gd name="T37" fmla="*/ 374369565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20" name="组合 146"/>
          <p:cNvGrpSpPr>
            <a:grpSpLocks/>
          </p:cNvGrpSpPr>
          <p:nvPr/>
        </p:nvGrpSpPr>
        <p:grpSpPr bwMode="auto">
          <a:xfrm>
            <a:off x="9660268" y="3162301"/>
            <a:ext cx="906345" cy="911225"/>
            <a:chOff x="0" y="0"/>
            <a:chExt cx="1005867" cy="1011639"/>
          </a:xfrm>
        </p:grpSpPr>
        <p:sp>
          <p:nvSpPr>
            <p:cNvPr id="49324" name="Oval 23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9325" name="Freeform 55"/>
            <p:cNvSpPr>
              <a:spLocks noEditPoints="1" noChangeArrowheads="1"/>
            </p:cNvSpPr>
            <p:nvPr/>
          </p:nvSpPr>
          <p:spPr bwMode="auto">
            <a:xfrm>
              <a:off x="207887" y="209410"/>
              <a:ext cx="602795" cy="630832"/>
            </a:xfrm>
            <a:custGeom>
              <a:avLst/>
              <a:gdLst>
                <a:gd name="T0" fmla="*/ 1812333541 w 129"/>
                <a:gd name="T1" fmla="*/ 2008849458 h 135"/>
                <a:gd name="T2" fmla="*/ 2147483647 w 129"/>
                <a:gd name="T3" fmla="*/ 567720763 h 135"/>
                <a:gd name="T4" fmla="*/ 2147483647 w 129"/>
                <a:gd name="T5" fmla="*/ 458540099 h 135"/>
                <a:gd name="T6" fmla="*/ 2147483647 w 129"/>
                <a:gd name="T7" fmla="*/ 218351983 h 135"/>
                <a:gd name="T8" fmla="*/ 2147483647 w 129"/>
                <a:gd name="T9" fmla="*/ 218351983 h 135"/>
                <a:gd name="T10" fmla="*/ 2147483647 w 129"/>
                <a:gd name="T11" fmla="*/ 349364107 h 135"/>
                <a:gd name="T12" fmla="*/ 2147483647 w 129"/>
                <a:gd name="T13" fmla="*/ 349364107 h 135"/>
                <a:gd name="T14" fmla="*/ 2147483647 w 129"/>
                <a:gd name="T15" fmla="*/ 0 h 135"/>
                <a:gd name="T16" fmla="*/ 589552201 w 129"/>
                <a:gd name="T17" fmla="*/ 0 h 135"/>
                <a:gd name="T18" fmla="*/ 589552201 w 129"/>
                <a:gd name="T19" fmla="*/ 349364107 h 135"/>
                <a:gd name="T20" fmla="*/ 480376214 w 129"/>
                <a:gd name="T21" fmla="*/ 349364107 h 135"/>
                <a:gd name="T22" fmla="*/ 371200226 w 129"/>
                <a:gd name="T23" fmla="*/ 218351983 h 135"/>
                <a:gd name="T24" fmla="*/ 262024239 w 129"/>
                <a:gd name="T25" fmla="*/ 218351983 h 135"/>
                <a:gd name="T26" fmla="*/ 21836132 w 129"/>
                <a:gd name="T27" fmla="*/ 458540099 h 135"/>
                <a:gd name="T28" fmla="*/ 21836132 w 129"/>
                <a:gd name="T29" fmla="*/ 567720763 h 135"/>
                <a:gd name="T30" fmla="*/ 1004424692 w 129"/>
                <a:gd name="T31" fmla="*/ 2008849458 h 135"/>
                <a:gd name="T32" fmla="*/ 1288285063 w 129"/>
                <a:gd name="T33" fmla="*/ 2139861582 h 135"/>
                <a:gd name="T34" fmla="*/ 1288285063 w 129"/>
                <a:gd name="T35" fmla="*/ 2147483647 h 135"/>
                <a:gd name="T36" fmla="*/ 1179109075 w 129"/>
                <a:gd name="T37" fmla="*/ 2147483647 h 135"/>
                <a:gd name="T38" fmla="*/ 1288285063 w 129"/>
                <a:gd name="T39" fmla="*/ 2147483647 h 135"/>
                <a:gd name="T40" fmla="*/ 1288285063 w 129"/>
                <a:gd name="T41" fmla="*/ 2147483647 h 135"/>
                <a:gd name="T42" fmla="*/ 1179109075 w 129"/>
                <a:gd name="T43" fmla="*/ 2147483647 h 135"/>
                <a:gd name="T44" fmla="*/ 1048096956 w 129"/>
                <a:gd name="T45" fmla="*/ 2147483647 h 135"/>
                <a:gd name="T46" fmla="*/ 938920969 w 129"/>
                <a:gd name="T47" fmla="*/ 2147483647 h 135"/>
                <a:gd name="T48" fmla="*/ 1069933088 w 129"/>
                <a:gd name="T49" fmla="*/ 2147483647 h 135"/>
                <a:gd name="T50" fmla="*/ 1746825145 w 129"/>
                <a:gd name="T51" fmla="*/ 2147483647 h 135"/>
                <a:gd name="T52" fmla="*/ 1856005805 w 129"/>
                <a:gd name="T53" fmla="*/ 2147483647 h 135"/>
                <a:gd name="T54" fmla="*/ 1746825145 w 129"/>
                <a:gd name="T55" fmla="*/ 2147483647 h 135"/>
                <a:gd name="T56" fmla="*/ 1615813025 w 129"/>
                <a:gd name="T57" fmla="*/ 2147483647 h 135"/>
                <a:gd name="T58" fmla="*/ 1506637038 w 129"/>
                <a:gd name="T59" fmla="*/ 2147483647 h 135"/>
                <a:gd name="T60" fmla="*/ 1506637038 w 129"/>
                <a:gd name="T61" fmla="*/ 2147483647 h 135"/>
                <a:gd name="T62" fmla="*/ 1637649157 w 129"/>
                <a:gd name="T63" fmla="*/ 2147483647 h 135"/>
                <a:gd name="T64" fmla="*/ 1506637038 w 129"/>
                <a:gd name="T65" fmla="*/ 2147483647 h 135"/>
                <a:gd name="T66" fmla="*/ 1506637038 w 129"/>
                <a:gd name="T67" fmla="*/ 2139861582 h 135"/>
                <a:gd name="T68" fmla="*/ 1812333541 w 129"/>
                <a:gd name="T69" fmla="*/ 2008849458 h 135"/>
                <a:gd name="T70" fmla="*/ 2147483647 w 129"/>
                <a:gd name="T71" fmla="*/ 458540099 h 135"/>
                <a:gd name="T72" fmla="*/ 2147483647 w 129"/>
                <a:gd name="T73" fmla="*/ 458540099 h 135"/>
                <a:gd name="T74" fmla="*/ 2147483647 w 129"/>
                <a:gd name="T75" fmla="*/ 349364107 h 135"/>
                <a:gd name="T76" fmla="*/ 2147483647 w 129"/>
                <a:gd name="T77" fmla="*/ 458540099 h 135"/>
                <a:gd name="T78" fmla="*/ 2147483647 w 129"/>
                <a:gd name="T79" fmla="*/ 567720763 h 135"/>
                <a:gd name="T80" fmla="*/ 1987013252 w 129"/>
                <a:gd name="T81" fmla="*/ 1550309359 h 135"/>
                <a:gd name="T82" fmla="*/ 2147483647 w 129"/>
                <a:gd name="T83" fmla="*/ 458540099 h 135"/>
                <a:gd name="T84" fmla="*/ 786072717 w 129"/>
                <a:gd name="T85" fmla="*/ 1572145492 h 135"/>
                <a:gd name="T86" fmla="*/ 218351975 w 129"/>
                <a:gd name="T87" fmla="*/ 589552223 h 135"/>
                <a:gd name="T88" fmla="*/ 218351975 w 129"/>
                <a:gd name="T89" fmla="*/ 480376232 h 135"/>
                <a:gd name="T90" fmla="*/ 327527962 w 129"/>
                <a:gd name="T91" fmla="*/ 371200240 h 135"/>
                <a:gd name="T92" fmla="*/ 436708623 w 129"/>
                <a:gd name="T93" fmla="*/ 480376232 h 135"/>
                <a:gd name="T94" fmla="*/ 567720742 w 129"/>
                <a:gd name="T95" fmla="*/ 480376232 h 135"/>
                <a:gd name="T96" fmla="*/ 786072717 w 129"/>
                <a:gd name="T97" fmla="*/ 1572145492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23" name="组合 164"/>
          <p:cNvGrpSpPr>
            <a:grpSpLocks/>
          </p:cNvGrpSpPr>
          <p:nvPr/>
        </p:nvGrpSpPr>
        <p:grpSpPr bwMode="auto">
          <a:xfrm>
            <a:off x="1523802" y="3579813"/>
            <a:ext cx="1158724" cy="1166812"/>
            <a:chOff x="0" y="0"/>
            <a:chExt cx="1254984" cy="1262184"/>
          </a:xfrm>
        </p:grpSpPr>
        <p:sp>
          <p:nvSpPr>
            <p:cNvPr id="49322" name="Oval 20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9323" name="Freeform 61"/>
            <p:cNvSpPr>
              <a:spLocks noChangeArrowheads="1"/>
            </p:cNvSpPr>
            <p:nvPr/>
          </p:nvSpPr>
          <p:spPr bwMode="auto">
            <a:xfrm>
              <a:off x="308570" y="318489"/>
              <a:ext cx="637840" cy="662375"/>
            </a:xfrm>
            <a:custGeom>
              <a:avLst/>
              <a:gdLst>
                <a:gd name="T0" fmla="*/ 2145940516 w 137"/>
                <a:gd name="T1" fmla="*/ 1240241212 h 142"/>
                <a:gd name="T2" fmla="*/ 2147483647 w 137"/>
                <a:gd name="T3" fmla="*/ 1240241212 h 142"/>
                <a:gd name="T4" fmla="*/ 1647387080 w 137"/>
                <a:gd name="T5" fmla="*/ 87032343 h 142"/>
                <a:gd name="T6" fmla="*/ 1495655652 w 137"/>
                <a:gd name="T7" fmla="*/ 0 h 142"/>
                <a:gd name="T8" fmla="*/ 1343924224 w 137"/>
                <a:gd name="T9" fmla="*/ 87032343 h 142"/>
                <a:gd name="T10" fmla="*/ 0 w 137"/>
                <a:gd name="T11" fmla="*/ 1240241212 h 142"/>
                <a:gd name="T12" fmla="*/ 845370788 w 137"/>
                <a:gd name="T13" fmla="*/ 1240241212 h 142"/>
                <a:gd name="T14" fmla="*/ 1343924224 w 137"/>
                <a:gd name="T15" fmla="*/ 87032343 h 142"/>
                <a:gd name="T16" fmla="*/ 1343924224 w 137"/>
                <a:gd name="T17" fmla="*/ 108792761 h 142"/>
                <a:gd name="T18" fmla="*/ 932075126 w 137"/>
                <a:gd name="T19" fmla="*/ 1240241212 h 142"/>
                <a:gd name="T20" fmla="*/ 1387274065 w 137"/>
                <a:gd name="T21" fmla="*/ 1240241212 h 142"/>
                <a:gd name="T22" fmla="*/ 1387274065 w 137"/>
                <a:gd name="T23" fmla="*/ 2147483647 h 142"/>
                <a:gd name="T24" fmla="*/ 1387274065 w 137"/>
                <a:gd name="T25" fmla="*/ 2147483647 h 142"/>
                <a:gd name="T26" fmla="*/ 1387274065 w 137"/>
                <a:gd name="T27" fmla="*/ 2147483647 h 142"/>
                <a:gd name="T28" fmla="*/ 1647387080 w 137"/>
                <a:gd name="T29" fmla="*/ 2147483647 h 142"/>
                <a:gd name="T30" fmla="*/ 1885827501 w 137"/>
                <a:gd name="T31" fmla="*/ 2147483647 h 142"/>
                <a:gd name="T32" fmla="*/ 1885827501 w 137"/>
                <a:gd name="T33" fmla="*/ 2147483647 h 142"/>
                <a:gd name="T34" fmla="*/ 1712418825 w 137"/>
                <a:gd name="T35" fmla="*/ 2147483647 h 142"/>
                <a:gd name="T36" fmla="*/ 1712418825 w 137"/>
                <a:gd name="T37" fmla="*/ 2147483647 h 142"/>
                <a:gd name="T38" fmla="*/ 1712418825 w 137"/>
                <a:gd name="T39" fmla="*/ 2147483647 h 142"/>
                <a:gd name="T40" fmla="*/ 1647387080 w 137"/>
                <a:gd name="T41" fmla="*/ 2147483647 h 142"/>
                <a:gd name="T42" fmla="*/ 1560682742 w 137"/>
                <a:gd name="T43" fmla="*/ 2147483647 h 142"/>
                <a:gd name="T44" fmla="*/ 1560682742 w 137"/>
                <a:gd name="T45" fmla="*/ 2147483647 h 142"/>
                <a:gd name="T46" fmla="*/ 1560682742 w 137"/>
                <a:gd name="T47" fmla="*/ 2147483647 h 142"/>
                <a:gd name="T48" fmla="*/ 1560682742 w 137"/>
                <a:gd name="T49" fmla="*/ 2147483647 h 142"/>
                <a:gd name="T50" fmla="*/ 1560682742 w 137"/>
                <a:gd name="T51" fmla="*/ 1240241212 h 142"/>
                <a:gd name="T52" fmla="*/ 2037558929 w 137"/>
                <a:gd name="T53" fmla="*/ 1240241212 h 142"/>
                <a:gd name="T54" fmla="*/ 1647387080 w 137"/>
                <a:gd name="T55" fmla="*/ 108792761 h 142"/>
                <a:gd name="T56" fmla="*/ 1647387080 w 137"/>
                <a:gd name="T57" fmla="*/ 87032343 h 142"/>
                <a:gd name="T58" fmla="*/ 2145940516 w 137"/>
                <a:gd name="T59" fmla="*/ 1240241212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7"/>
                <a:gd name="T91" fmla="*/ 0 h 142"/>
                <a:gd name="T92" fmla="*/ 137 w 137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26" name="组合 147"/>
          <p:cNvGrpSpPr>
            <a:grpSpLocks/>
          </p:cNvGrpSpPr>
          <p:nvPr/>
        </p:nvGrpSpPr>
        <p:grpSpPr bwMode="auto">
          <a:xfrm>
            <a:off x="8720590" y="3948113"/>
            <a:ext cx="1255550" cy="1262062"/>
            <a:chOff x="0" y="0"/>
            <a:chExt cx="1254984" cy="1262184"/>
          </a:xfrm>
        </p:grpSpPr>
        <p:sp>
          <p:nvSpPr>
            <p:cNvPr id="49320" name="Oval 17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9321" name="Freeform 62"/>
            <p:cNvSpPr>
              <a:spLocks noEditPoints="1" noChangeArrowheads="1"/>
            </p:cNvSpPr>
            <p:nvPr/>
          </p:nvSpPr>
          <p:spPr bwMode="auto">
            <a:xfrm>
              <a:off x="345028" y="197204"/>
              <a:ext cx="504664" cy="679897"/>
            </a:xfrm>
            <a:custGeom>
              <a:avLst/>
              <a:gdLst>
                <a:gd name="T0" fmla="*/ 2147483647 w 108"/>
                <a:gd name="T1" fmla="*/ 2147483647 h 145"/>
                <a:gd name="T2" fmla="*/ 0 w 108"/>
                <a:gd name="T3" fmla="*/ 2147483647 h 145"/>
                <a:gd name="T4" fmla="*/ 0 w 108"/>
                <a:gd name="T5" fmla="*/ 2147483647 h 145"/>
                <a:gd name="T6" fmla="*/ 283859482 w 108"/>
                <a:gd name="T7" fmla="*/ 2147483647 h 145"/>
                <a:gd name="T8" fmla="*/ 2096177998 w 108"/>
                <a:gd name="T9" fmla="*/ 2147483647 h 145"/>
                <a:gd name="T10" fmla="*/ 2147483647 w 108"/>
                <a:gd name="T11" fmla="*/ 2147483647 h 145"/>
                <a:gd name="T12" fmla="*/ 2147483647 w 108"/>
                <a:gd name="T13" fmla="*/ 2147483647 h 145"/>
                <a:gd name="T14" fmla="*/ 349363000 w 108"/>
                <a:gd name="T15" fmla="*/ 2147483647 h 145"/>
                <a:gd name="T16" fmla="*/ 524046836 w 108"/>
                <a:gd name="T17" fmla="*/ 2000744624 h 145"/>
                <a:gd name="T18" fmla="*/ 1855990643 w 108"/>
                <a:gd name="T19" fmla="*/ 2000744624 h 145"/>
                <a:gd name="T20" fmla="*/ 2008838416 w 108"/>
                <a:gd name="T21" fmla="*/ 2147483647 h 145"/>
                <a:gd name="T22" fmla="*/ 349363000 w 108"/>
                <a:gd name="T23" fmla="*/ 2147483647 h 145"/>
                <a:gd name="T24" fmla="*/ 611386418 w 108"/>
                <a:gd name="T25" fmla="*/ 1670952379 h 145"/>
                <a:gd name="T26" fmla="*/ 786065581 w 108"/>
                <a:gd name="T27" fmla="*/ 1121295510 h 145"/>
                <a:gd name="T28" fmla="*/ 1572135835 w 108"/>
                <a:gd name="T29" fmla="*/ 1121295510 h 145"/>
                <a:gd name="T30" fmla="*/ 1746814998 w 108"/>
                <a:gd name="T31" fmla="*/ 1670952379 h 145"/>
                <a:gd name="T32" fmla="*/ 611386418 w 108"/>
                <a:gd name="T33" fmla="*/ 1670952379 h 145"/>
                <a:gd name="T34" fmla="*/ 1048088999 w 108"/>
                <a:gd name="T35" fmla="*/ 263832859 h 145"/>
                <a:gd name="T36" fmla="*/ 1310112417 w 108"/>
                <a:gd name="T37" fmla="*/ 263832859 h 145"/>
                <a:gd name="T38" fmla="*/ 1462960189 w 108"/>
                <a:gd name="T39" fmla="*/ 813489727 h 145"/>
                <a:gd name="T40" fmla="*/ 895241226 w 108"/>
                <a:gd name="T41" fmla="*/ 813489727 h 145"/>
                <a:gd name="T42" fmla="*/ 1048088999 w 108"/>
                <a:gd name="T43" fmla="*/ 263832859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29" name="组合 154"/>
          <p:cNvGrpSpPr>
            <a:grpSpLocks/>
          </p:cNvGrpSpPr>
          <p:nvPr/>
        </p:nvGrpSpPr>
        <p:grpSpPr bwMode="auto">
          <a:xfrm>
            <a:off x="6230127" y="1485901"/>
            <a:ext cx="1255549" cy="1262063"/>
            <a:chOff x="0" y="0"/>
            <a:chExt cx="1254984" cy="1262184"/>
          </a:xfrm>
        </p:grpSpPr>
        <p:sp>
          <p:nvSpPr>
            <p:cNvPr id="49316" name="Oval 18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317" name="Group 62"/>
            <p:cNvGrpSpPr>
              <a:grpSpLocks/>
            </p:cNvGrpSpPr>
            <p:nvPr/>
          </p:nvGrpSpPr>
          <p:grpSpPr bwMode="auto">
            <a:xfrm>
              <a:off x="284981" y="365702"/>
              <a:ext cx="665877" cy="494152"/>
              <a:chOff x="0" y="0"/>
              <a:chExt cx="474198" cy="351905"/>
            </a:xfrm>
          </p:grpSpPr>
          <p:sp>
            <p:nvSpPr>
              <p:cNvPr id="49318" name="Freeform 66"/>
              <p:cNvSpPr>
                <a:spLocks noEditPoints="1" noChangeArrowheads="1"/>
              </p:cNvSpPr>
              <p:nvPr/>
            </p:nvSpPr>
            <p:spPr bwMode="auto">
              <a:xfrm>
                <a:off x="9984" y="0"/>
                <a:ext cx="459224" cy="279527"/>
              </a:xfrm>
              <a:custGeom>
                <a:avLst/>
                <a:gdLst>
                  <a:gd name="T0" fmla="*/ 1146123273 w 184"/>
                  <a:gd name="T1" fmla="*/ 0 h 112"/>
                  <a:gd name="T2" fmla="*/ 0 w 184"/>
                  <a:gd name="T3" fmla="*/ 0 h 112"/>
                  <a:gd name="T4" fmla="*/ 0 w 184"/>
                  <a:gd name="T5" fmla="*/ 697636998 h 112"/>
                  <a:gd name="T6" fmla="*/ 1146123273 w 184"/>
                  <a:gd name="T7" fmla="*/ 697636998 h 112"/>
                  <a:gd name="T8" fmla="*/ 1146123273 w 184"/>
                  <a:gd name="T9" fmla="*/ 0 h 112"/>
                  <a:gd name="T10" fmla="*/ 1096292477 w 184"/>
                  <a:gd name="T11" fmla="*/ 635347401 h 112"/>
                  <a:gd name="T12" fmla="*/ 49830796 w 184"/>
                  <a:gd name="T13" fmla="*/ 635347401 h 112"/>
                  <a:gd name="T14" fmla="*/ 49830796 w 184"/>
                  <a:gd name="T15" fmla="*/ 49830679 h 112"/>
                  <a:gd name="T16" fmla="*/ 1096292477 w 184"/>
                  <a:gd name="T17" fmla="*/ 49830679 h 112"/>
                  <a:gd name="T18" fmla="*/ 1096292477 w 184"/>
                  <a:gd name="T19" fmla="*/ 635347401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4"/>
                  <a:gd name="T31" fmla="*/ 0 h 112"/>
                  <a:gd name="T32" fmla="*/ 184 w 184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19" name="Freeform 67"/>
              <p:cNvSpPr>
                <a:spLocks noChangeArrowheads="1"/>
              </p:cNvSpPr>
              <p:nvPr/>
            </p:nvSpPr>
            <p:spPr bwMode="auto">
              <a:xfrm>
                <a:off x="0" y="292006"/>
                <a:ext cx="474198" cy="59899"/>
              </a:xfrm>
              <a:custGeom>
                <a:avLst/>
                <a:gdLst>
                  <a:gd name="T0" fmla="*/ 1183493385 w 190"/>
                  <a:gd name="T1" fmla="*/ 99664449 h 24"/>
                  <a:gd name="T2" fmla="*/ 1171034457 w 190"/>
                  <a:gd name="T3" fmla="*/ 0 h 24"/>
                  <a:gd name="T4" fmla="*/ 18685897 w 190"/>
                  <a:gd name="T5" fmla="*/ 0 h 24"/>
                  <a:gd name="T6" fmla="*/ 0 w 190"/>
                  <a:gd name="T7" fmla="*/ 99664449 h 24"/>
                  <a:gd name="T8" fmla="*/ 0 w 190"/>
                  <a:gd name="T9" fmla="*/ 99664449 h 24"/>
                  <a:gd name="T10" fmla="*/ 0 w 190"/>
                  <a:gd name="T11" fmla="*/ 149495425 h 24"/>
                  <a:gd name="T12" fmla="*/ 1183493385 w 190"/>
                  <a:gd name="T13" fmla="*/ 149495425 h 24"/>
                  <a:gd name="T14" fmla="*/ 1183493385 w 190"/>
                  <a:gd name="T15" fmla="*/ 99664449 h 24"/>
                  <a:gd name="T16" fmla="*/ 1183493385 w 190"/>
                  <a:gd name="T17" fmla="*/ 99664449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24"/>
                  <a:gd name="T29" fmla="*/ 190 w 19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34" name="组合 167"/>
          <p:cNvGrpSpPr>
            <a:grpSpLocks/>
          </p:cNvGrpSpPr>
          <p:nvPr/>
        </p:nvGrpSpPr>
        <p:grpSpPr bwMode="auto">
          <a:xfrm>
            <a:off x="3785695" y="2808288"/>
            <a:ext cx="888884" cy="747712"/>
            <a:chOff x="0" y="0"/>
            <a:chExt cx="1067349" cy="896832"/>
          </a:xfrm>
        </p:grpSpPr>
        <p:sp>
          <p:nvSpPr>
            <p:cNvPr id="49309" name="Freeform 15"/>
            <p:cNvSpPr>
              <a:spLocks noChangeArrowheads="1"/>
            </p:cNvSpPr>
            <p:nvPr/>
          </p:nvSpPr>
          <p:spPr bwMode="auto">
            <a:xfrm rot="8040980">
              <a:off x="85259" y="-85260"/>
              <a:ext cx="896832" cy="1067349"/>
            </a:xfrm>
            <a:custGeom>
              <a:avLst/>
              <a:gdLst>
                <a:gd name="T0" fmla="*/ 767590383 w 596"/>
                <a:gd name="T1" fmla="*/ 260625851 h 709"/>
                <a:gd name="T2" fmla="*/ 1349509457 w 596"/>
                <a:gd name="T3" fmla="*/ 929189780 h 709"/>
                <a:gd name="T4" fmla="*/ 674754728 w 596"/>
                <a:gd name="T5" fmla="*/ 1606817895 h 709"/>
                <a:gd name="T6" fmla="*/ 0 w 596"/>
                <a:gd name="T7" fmla="*/ 929189780 h 709"/>
                <a:gd name="T8" fmla="*/ 577391276 w 596"/>
                <a:gd name="T9" fmla="*/ 260625851 h 709"/>
                <a:gd name="T10" fmla="*/ 670225426 w 596"/>
                <a:gd name="T11" fmla="*/ 0 h 709"/>
                <a:gd name="T12" fmla="*/ 767590383 w 596"/>
                <a:gd name="T13" fmla="*/ 260625851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310" name="Group 65"/>
            <p:cNvGrpSpPr>
              <a:grpSpLocks/>
            </p:cNvGrpSpPr>
            <p:nvPr/>
          </p:nvGrpSpPr>
          <p:grpSpPr bwMode="auto">
            <a:xfrm>
              <a:off x="227516" y="127673"/>
              <a:ext cx="564564" cy="512349"/>
              <a:chOff x="0" y="0"/>
              <a:chExt cx="431771" cy="391838"/>
            </a:xfrm>
          </p:grpSpPr>
          <p:sp>
            <p:nvSpPr>
              <p:cNvPr id="49311" name="Rectangle 72"/>
              <p:cNvSpPr>
                <a:spLocks noChangeArrowheads="1"/>
              </p:cNvSpPr>
              <p:nvPr/>
            </p:nvSpPr>
            <p:spPr bwMode="auto">
              <a:xfrm>
                <a:off x="97335" y="0"/>
                <a:ext cx="242092" cy="69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12" name="Freeform 73"/>
              <p:cNvSpPr>
                <a:spLocks noEditPoints="1" noChangeArrowheads="1"/>
              </p:cNvSpPr>
              <p:nvPr/>
            </p:nvSpPr>
            <p:spPr bwMode="auto">
              <a:xfrm>
                <a:off x="0" y="92344"/>
                <a:ext cx="431771" cy="177201"/>
              </a:xfrm>
              <a:custGeom>
                <a:avLst/>
                <a:gdLst>
                  <a:gd name="T0" fmla="*/ 1367860492 w 130"/>
                  <a:gd name="T1" fmla="*/ 0 h 53"/>
                  <a:gd name="T2" fmla="*/ 66187173 w 130"/>
                  <a:gd name="T3" fmla="*/ 0 h 53"/>
                  <a:gd name="T4" fmla="*/ 0 w 130"/>
                  <a:gd name="T5" fmla="*/ 78249287 h 53"/>
                  <a:gd name="T6" fmla="*/ 0 w 130"/>
                  <a:gd name="T7" fmla="*/ 592456498 h 53"/>
                  <a:gd name="T8" fmla="*/ 209591607 w 130"/>
                  <a:gd name="T9" fmla="*/ 592456498 h 53"/>
                  <a:gd name="T10" fmla="*/ 209591607 w 130"/>
                  <a:gd name="T11" fmla="*/ 279459351 h 53"/>
                  <a:gd name="T12" fmla="*/ 1224456058 w 130"/>
                  <a:gd name="T13" fmla="*/ 279459351 h 53"/>
                  <a:gd name="T14" fmla="*/ 1224456058 w 130"/>
                  <a:gd name="T15" fmla="*/ 592456498 h 53"/>
                  <a:gd name="T16" fmla="*/ 1434047665 w 130"/>
                  <a:gd name="T17" fmla="*/ 592456498 h 53"/>
                  <a:gd name="T18" fmla="*/ 1434047665 w 130"/>
                  <a:gd name="T19" fmla="*/ 78249287 h 53"/>
                  <a:gd name="T20" fmla="*/ 1367860492 w 130"/>
                  <a:gd name="T21" fmla="*/ 0 h 53"/>
                  <a:gd name="T22" fmla="*/ 198561519 w 130"/>
                  <a:gd name="T23" fmla="*/ 178855990 h 53"/>
                  <a:gd name="T24" fmla="*/ 143404434 w 130"/>
                  <a:gd name="T25" fmla="*/ 122964120 h 53"/>
                  <a:gd name="T26" fmla="*/ 198561519 w 130"/>
                  <a:gd name="T27" fmla="*/ 67068907 h 53"/>
                  <a:gd name="T28" fmla="*/ 253715282 w 130"/>
                  <a:gd name="T29" fmla="*/ 122964120 h 53"/>
                  <a:gd name="T30" fmla="*/ 198561519 w 130"/>
                  <a:gd name="T31" fmla="*/ 178855990 h 53"/>
                  <a:gd name="T32" fmla="*/ 1290643231 w 130"/>
                  <a:gd name="T33" fmla="*/ 145318194 h 53"/>
                  <a:gd name="T34" fmla="*/ 319902455 w 130"/>
                  <a:gd name="T35" fmla="*/ 145318194 h 53"/>
                  <a:gd name="T36" fmla="*/ 319902455 w 130"/>
                  <a:gd name="T37" fmla="*/ 78249287 h 53"/>
                  <a:gd name="T38" fmla="*/ 1290643231 w 130"/>
                  <a:gd name="T39" fmla="*/ 78249287 h 53"/>
                  <a:gd name="T40" fmla="*/ 1290643231 w 130"/>
                  <a:gd name="T41" fmla="*/ 145318194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53"/>
                  <a:gd name="T65" fmla="*/ 130 w 130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13" name="Freeform 74"/>
              <p:cNvSpPr>
                <a:spLocks noChangeArrowheads="1"/>
              </p:cNvSpPr>
              <p:nvPr/>
            </p:nvSpPr>
            <p:spPr bwMode="auto">
              <a:xfrm>
                <a:off x="89848" y="202159"/>
                <a:ext cx="252075" cy="189679"/>
              </a:xfrm>
              <a:custGeom>
                <a:avLst/>
                <a:gdLst>
                  <a:gd name="T0" fmla="*/ 726065553 w 76"/>
                  <a:gd name="T1" fmla="*/ 542605065 h 57"/>
                  <a:gd name="T2" fmla="*/ 275023775 w 76"/>
                  <a:gd name="T3" fmla="*/ 542605065 h 57"/>
                  <a:gd name="T4" fmla="*/ 110010837 w 76"/>
                  <a:gd name="T5" fmla="*/ 542605065 h 57"/>
                  <a:gd name="T6" fmla="*/ 110010837 w 76"/>
                  <a:gd name="T7" fmla="*/ 0 h 57"/>
                  <a:gd name="T8" fmla="*/ 11001747 w 76"/>
                  <a:gd name="T9" fmla="*/ 0 h 57"/>
                  <a:gd name="T10" fmla="*/ 11001747 w 76"/>
                  <a:gd name="T11" fmla="*/ 553679656 h 57"/>
                  <a:gd name="T12" fmla="*/ 88007343 w 76"/>
                  <a:gd name="T13" fmla="*/ 631195141 h 57"/>
                  <a:gd name="T14" fmla="*/ 759070794 w 76"/>
                  <a:gd name="T15" fmla="*/ 631195141 h 57"/>
                  <a:gd name="T16" fmla="*/ 836076390 w 76"/>
                  <a:gd name="T17" fmla="*/ 531533801 h 57"/>
                  <a:gd name="T18" fmla="*/ 836076390 w 76"/>
                  <a:gd name="T19" fmla="*/ 0 h 57"/>
                  <a:gd name="T20" fmla="*/ 726065553 w 76"/>
                  <a:gd name="T21" fmla="*/ 0 h 57"/>
                  <a:gd name="T22" fmla="*/ 726065553 w 76"/>
                  <a:gd name="T23" fmla="*/ 542605065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57"/>
                  <a:gd name="T38" fmla="*/ 76 w 76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14" name="Rectangle 75"/>
              <p:cNvSpPr>
                <a:spLocks noChangeArrowheads="1"/>
              </p:cNvSpPr>
              <p:nvPr/>
            </p:nvSpPr>
            <p:spPr bwMode="auto">
              <a:xfrm>
                <a:off x="134772" y="244586"/>
                <a:ext cx="157235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315" name="Rectangle 76"/>
              <p:cNvSpPr>
                <a:spLocks noChangeArrowheads="1"/>
              </p:cNvSpPr>
              <p:nvPr/>
            </p:nvSpPr>
            <p:spPr bwMode="auto">
              <a:xfrm>
                <a:off x="139764" y="304485"/>
                <a:ext cx="152243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242" name="组合 168"/>
          <p:cNvGrpSpPr>
            <a:grpSpLocks/>
          </p:cNvGrpSpPr>
          <p:nvPr/>
        </p:nvGrpSpPr>
        <p:grpSpPr bwMode="auto">
          <a:xfrm>
            <a:off x="2801574" y="3238501"/>
            <a:ext cx="1177772" cy="987425"/>
            <a:chOff x="0" y="0"/>
            <a:chExt cx="1177016" cy="988977"/>
          </a:xfrm>
        </p:grpSpPr>
        <p:sp>
          <p:nvSpPr>
            <p:cNvPr id="49303" name="Freeform 5"/>
            <p:cNvSpPr>
              <a:spLocks noChangeArrowheads="1"/>
            </p:cNvSpPr>
            <p:nvPr/>
          </p:nvSpPr>
          <p:spPr bwMode="auto">
            <a:xfrm rot="6661043">
              <a:off x="94018" y="-94019"/>
              <a:ext cx="988977" cy="1177016"/>
            </a:xfrm>
            <a:custGeom>
              <a:avLst/>
              <a:gdLst>
                <a:gd name="T0" fmla="*/ 933425034 w 596"/>
                <a:gd name="T1" fmla="*/ 316934384 h 709"/>
                <a:gd name="T2" fmla="*/ 1641066286 w 596"/>
                <a:gd name="T3" fmla="*/ 1129942000 h 709"/>
                <a:gd name="T4" fmla="*/ 820533973 w 596"/>
                <a:gd name="T5" fmla="*/ 1953972728 h 709"/>
                <a:gd name="T6" fmla="*/ 0 w 596"/>
                <a:gd name="T7" fmla="*/ 1129942000 h 709"/>
                <a:gd name="T8" fmla="*/ 702133845 w 596"/>
                <a:gd name="T9" fmla="*/ 316934384 h 709"/>
                <a:gd name="T10" fmla="*/ 815026566 w 596"/>
                <a:gd name="T11" fmla="*/ 0 h 709"/>
                <a:gd name="T12" fmla="*/ 933425034 w 596"/>
                <a:gd name="T13" fmla="*/ 31693438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304" name="Group 71"/>
            <p:cNvGrpSpPr>
              <a:grpSpLocks/>
            </p:cNvGrpSpPr>
            <p:nvPr/>
          </p:nvGrpSpPr>
          <p:grpSpPr bwMode="auto">
            <a:xfrm>
              <a:off x="267767" y="181783"/>
              <a:ext cx="455601" cy="571253"/>
              <a:chOff x="0" y="0"/>
              <a:chExt cx="324452" cy="406813"/>
            </a:xfrm>
          </p:grpSpPr>
          <p:sp>
            <p:nvSpPr>
              <p:cNvPr id="49305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537087246 w 98"/>
                  <a:gd name="T1" fmla="*/ 181635594 h 40"/>
                  <a:gd name="T2" fmla="*/ 21920374 w 98"/>
                  <a:gd name="T3" fmla="*/ 0 h 40"/>
                  <a:gd name="T4" fmla="*/ 0 w 98"/>
                  <a:gd name="T5" fmla="*/ 56762597 h 40"/>
                  <a:gd name="T6" fmla="*/ 0 w 98"/>
                  <a:gd name="T7" fmla="*/ 227043650 h 40"/>
                  <a:gd name="T8" fmla="*/ 537087246 w 98"/>
                  <a:gd name="T9" fmla="*/ 454087300 h 40"/>
                  <a:gd name="T10" fmla="*/ 1074174493 w 98"/>
                  <a:gd name="T11" fmla="*/ 227043650 h 40"/>
                  <a:gd name="T12" fmla="*/ 1074174493 w 98"/>
                  <a:gd name="T13" fmla="*/ 56762597 h 40"/>
                  <a:gd name="T14" fmla="*/ 1052254118 w 98"/>
                  <a:gd name="T15" fmla="*/ 0 h 40"/>
                  <a:gd name="T16" fmla="*/ 537087246 w 98"/>
                  <a:gd name="T17" fmla="*/ 18163559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06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537087246 w 98"/>
                  <a:gd name="T1" fmla="*/ 164036708 h 40"/>
                  <a:gd name="T2" fmla="*/ 21920374 w 98"/>
                  <a:gd name="T3" fmla="*/ 0 h 40"/>
                  <a:gd name="T4" fmla="*/ 0 w 98"/>
                  <a:gd name="T5" fmla="*/ 43744004 h 40"/>
                  <a:gd name="T6" fmla="*/ 0 w 98"/>
                  <a:gd name="T7" fmla="*/ 207780712 h 40"/>
                  <a:gd name="T8" fmla="*/ 537087246 w 98"/>
                  <a:gd name="T9" fmla="*/ 437430118 h 40"/>
                  <a:gd name="T10" fmla="*/ 1074174493 w 98"/>
                  <a:gd name="T11" fmla="*/ 207780712 h 40"/>
                  <a:gd name="T12" fmla="*/ 1074174493 w 98"/>
                  <a:gd name="T13" fmla="*/ 43744004 h 40"/>
                  <a:gd name="T14" fmla="*/ 1052254118 w 98"/>
                  <a:gd name="T15" fmla="*/ 0 h 40"/>
                  <a:gd name="T16" fmla="*/ 537087246 w 98"/>
                  <a:gd name="T17" fmla="*/ 16403670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07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1052254118 w 98"/>
                  <a:gd name="T1" fmla="*/ 0 h 41"/>
                  <a:gd name="T2" fmla="*/ 537087246 w 98"/>
                  <a:gd name="T3" fmla="*/ 168137785 h 41"/>
                  <a:gd name="T4" fmla="*/ 21920374 w 98"/>
                  <a:gd name="T5" fmla="*/ 0 h 41"/>
                  <a:gd name="T6" fmla="*/ 0 w 98"/>
                  <a:gd name="T7" fmla="*/ 56045928 h 41"/>
                  <a:gd name="T8" fmla="*/ 0 w 98"/>
                  <a:gd name="T9" fmla="*/ 224183713 h 41"/>
                  <a:gd name="T10" fmla="*/ 537087246 w 98"/>
                  <a:gd name="T11" fmla="*/ 459579960 h 41"/>
                  <a:gd name="T12" fmla="*/ 1074174493 w 98"/>
                  <a:gd name="T13" fmla="*/ 224183713 h 41"/>
                  <a:gd name="T14" fmla="*/ 1074174493 w 98"/>
                  <a:gd name="T15" fmla="*/ 56045928 h 41"/>
                  <a:gd name="T16" fmla="*/ 1052254118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08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249" name="组合 166"/>
          <p:cNvGrpSpPr>
            <a:grpSpLocks/>
          </p:cNvGrpSpPr>
          <p:nvPr/>
        </p:nvGrpSpPr>
        <p:grpSpPr bwMode="auto">
          <a:xfrm>
            <a:off x="3877759" y="1571626"/>
            <a:ext cx="1114280" cy="1120775"/>
            <a:chOff x="0" y="0"/>
            <a:chExt cx="1254984" cy="1262184"/>
          </a:xfrm>
        </p:grpSpPr>
        <p:sp>
          <p:nvSpPr>
            <p:cNvPr id="49296" name="Oval 19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97" name="Group 76"/>
            <p:cNvGrpSpPr>
              <a:grpSpLocks/>
            </p:cNvGrpSpPr>
            <p:nvPr/>
          </p:nvGrpSpPr>
          <p:grpSpPr bwMode="auto">
            <a:xfrm>
              <a:off x="297664" y="307752"/>
              <a:ext cx="732467" cy="644851"/>
              <a:chOff x="0" y="0"/>
              <a:chExt cx="521619" cy="459224"/>
            </a:xfrm>
          </p:grpSpPr>
          <p:sp>
            <p:nvSpPr>
              <p:cNvPr id="49298" name="Freeform 84"/>
              <p:cNvSpPr>
                <a:spLocks noChangeArrowheads="1"/>
              </p:cNvSpPr>
              <p:nvPr/>
            </p:nvSpPr>
            <p:spPr bwMode="auto">
              <a:xfrm>
                <a:off x="47420" y="19966"/>
                <a:ext cx="194671" cy="419291"/>
              </a:xfrm>
              <a:custGeom>
                <a:avLst/>
                <a:gdLst>
                  <a:gd name="T0" fmla="*/ 566109867 w 59"/>
                  <a:gd name="T1" fmla="*/ 55369706 h 126"/>
                  <a:gd name="T2" fmla="*/ 97982204 w 59"/>
                  <a:gd name="T3" fmla="*/ 420798451 h 126"/>
                  <a:gd name="T4" fmla="*/ 0 w 59"/>
                  <a:gd name="T5" fmla="*/ 431873058 h 126"/>
                  <a:gd name="T6" fmla="*/ 0 w 59"/>
                  <a:gd name="T7" fmla="*/ 952332986 h 126"/>
                  <a:gd name="T8" fmla="*/ 97982204 w 59"/>
                  <a:gd name="T9" fmla="*/ 974478872 h 126"/>
                  <a:gd name="T10" fmla="*/ 555224789 w 59"/>
                  <a:gd name="T11" fmla="*/ 1317761731 h 126"/>
                  <a:gd name="T12" fmla="*/ 642318614 w 59"/>
                  <a:gd name="T13" fmla="*/ 1317761731 h 126"/>
                  <a:gd name="T14" fmla="*/ 642318614 w 59"/>
                  <a:gd name="T15" fmla="*/ 55369706 h 126"/>
                  <a:gd name="T16" fmla="*/ 566109867 w 59"/>
                  <a:gd name="T17" fmla="*/ 5536970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26"/>
                  <a:gd name="T29" fmla="*/ 59 w 5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99" name="Freeform 85"/>
              <p:cNvSpPr>
                <a:spLocks noChangeArrowheads="1"/>
              </p:cNvSpPr>
              <p:nvPr/>
            </p:nvSpPr>
            <p:spPr bwMode="auto">
              <a:xfrm>
                <a:off x="0" y="157235"/>
                <a:ext cx="27454" cy="147252"/>
              </a:xfrm>
              <a:custGeom>
                <a:avLst/>
                <a:gdLst>
                  <a:gd name="T0" fmla="*/ 0 w 8"/>
                  <a:gd name="T1" fmla="*/ 89599495 h 44"/>
                  <a:gd name="T2" fmla="*/ 0 w 8"/>
                  <a:gd name="T3" fmla="*/ 425598440 h 44"/>
                  <a:gd name="T4" fmla="*/ 94215265 w 8"/>
                  <a:gd name="T5" fmla="*/ 492798898 h 44"/>
                  <a:gd name="T6" fmla="*/ 94215265 w 8"/>
                  <a:gd name="T7" fmla="*/ 0 h 44"/>
                  <a:gd name="T8" fmla="*/ 0 w 8"/>
                  <a:gd name="T9" fmla="*/ 8959949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4"/>
                  <a:gd name="T17" fmla="*/ 8 w 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00" name="Freeform 86"/>
              <p:cNvSpPr>
                <a:spLocks noChangeArrowheads="1"/>
              </p:cNvSpPr>
              <p:nvPr/>
            </p:nvSpPr>
            <p:spPr bwMode="auto">
              <a:xfrm>
                <a:off x="289510" y="114806"/>
                <a:ext cx="77370" cy="229612"/>
              </a:xfrm>
              <a:custGeom>
                <a:avLst/>
                <a:gdLst>
                  <a:gd name="T0" fmla="*/ 113158671 w 23"/>
                  <a:gd name="T1" fmla="*/ 22145911 h 69"/>
                  <a:gd name="T2" fmla="*/ 22632407 w 23"/>
                  <a:gd name="T3" fmla="*/ 22145911 h 69"/>
                  <a:gd name="T4" fmla="*/ 22632407 w 23"/>
                  <a:gd name="T5" fmla="*/ 110736210 h 69"/>
                  <a:gd name="T6" fmla="*/ 135791078 w 23"/>
                  <a:gd name="T7" fmla="*/ 387578401 h 69"/>
                  <a:gd name="T8" fmla="*/ 22632407 w 23"/>
                  <a:gd name="T9" fmla="*/ 664420591 h 69"/>
                  <a:gd name="T10" fmla="*/ 22632407 w 23"/>
                  <a:gd name="T11" fmla="*/ 741936271 h 69"/>
                  <a:gd name="T12" fmla="*/ 67893857 w 23"/>
                  <a:gd name="T13" fmla="*/ 764082182 h 69"/>
                  <a:gd name="T14" fmla="*/ 113158671 w 23"/>
                  <a:gd name="T15" fmla="*/ 741936271 h 69"/>
                  <a:gd name="T16" fmla="*/ 260265952 w 23"/>
                  <a:gd name="T17" fmla="*/ 387578401 h 69"/>
                  <a:gd name="T18" fmla="*/ 113158671 w 23"/>
                  <a:gd name="T19" fmla="*/ 22145911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01" name="Freeform 87"/>
              <p:cNvSpPr>
                <a:spLocks noChangeArrowheads="1"/>
              </p:cNvSpPr>
              <p:nvPr/>
            </p:nvSpPr>
            <p:spPr bwMode="auto">
              <a:xfrm>
                <a:off x="336931" y="57403"/>
                <a:ext cx="102328" cy="341923"/>
              </a:xfrm>
              <a:custGeom>
                <a:avLst/>
                <a:gdLst>
                  <a:gd name="T0" fmla="*/ 108959515 w 31"/>
                  <a:gd name="T1" fmla="*/ 22039095 h 103"/>
                  <a:gd name="T2" fmla="*/ 32688845 w 31"/>
                  <a:gd name="T3" fmla="*/ 22039095 h 103"/>
                  <a:gd name="T4" fmla="*/ 32688845 w 31"/>
                  <a:gd name="T5" fmla="*/ 110198795 h 103"/>
                  <a:gd name="T6" fmla="*/ 217919029 w 31"/>
                  <a:gd name="T7" fmla="*/ 573039711 h 103"/>
                  <a:gd name="T8" fmla="*/ 32688845 w 31"/>
                  <a:gd name="T9" fmla="*/ 1035880626 h 103"/>
                  <a:gd name="T10" fmla="*/ 32688845 w 31"/>
                  <a:gd name="T11" fmla="*/ 1124040326 h 103"/>
                  <a:gd name="T12" fmla="*/ 65374388 w 31"/>
                  <a:gd name="T13" fmla="*/ 1135061533 h 103"/>
                  <a:gd name="T14" fmla="*/ 108959515 w 31"/>
                  <a:gd name="T15" fmla="*/ 1124040326 h 103"/>
                  <a:gd name="T16" fmla="*/ 337774825 w 31"/>
                  <a:gd name="T17" fmla="*/ 573039711 h 103"/>
                  <a:gd name="T18" fmla="*/ 108959515 w 31"/>
                  <a:gd name="T19" fmla="*/ 22039095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03"/>
                  <a:gd name="T32" fmla="*/ 31 w 31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302" name="Freeform 88"/>
              <p:cNvSpPr>
                <a:spLocks noChangeArrowheads="1"/>
              </p:cNvSpPr>
              <p:nvPr/>
            </p:nvSpPr>
            <p:spPr bwMode="auto">
              <a:xfrm>
                <a:off x="396830" y="0"/>
                <a:ext cx="124789" cy="459224"/>
              </a:xfrm>
              <a:custGeom>
                <a:avLst/>
                <a:gdLst>
                  <a:gd name="T0" fmla="*/ 107840683 w 38"/>
                  <a:gd name="T1" fmla="*/ 22145911 h 138"/>
                  <a:gd name="T2" fmla="*/ 21568793 w 38"/>
                  <a:gd name="T3" fmla="*/ 22145911 h 138"/>
                  <a:gd name="T4" fmla="*/ 21568793 w 38"/>
                  <a:gd name="T5" fmla="*/ 99661591 h 138"/>
                  <a:gd name="T6" fmla="*/ 291172144 w 38"/>
                  <a:gd name="T7" fmla="*/ 764082182 h 138"/>
                  <a:gd name="T8" fmla="*/ 21568793 w 38"/>
                  <a:gd name="T9" fmla="*/ 1417428153 h 138"/>
                  <a:gd name="T10" fmla="*/ 21568793 w 38"/>
                  <a:gd name="T11" fmla="*/ 1506018453 h 138"/>
                  <a:gd name="T12" fmla="*/ 64706380 w 38"/>
                  <a:gd name="T13" fmla="*/ 1528164364 h 138"/>
                  <a:gd name="T14" fmla="*/ 107840683 w 38"/>
                  <a:gd name="T15" fmla="*/ 1506018453 h 138"/>
                  <a:gd name="T16" fmla="*/ 409797224 w 38"/>
                  <a:gd name="T17" fmla="*/ 764082182 h 138"/>
                  <a:gd name="T18" fmla="*/ 107840683 w 38"/>
                  <a:gd name="T19" fmla="*/ 22145911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38"/>
                  <a:gd name="T32" fmla="*/ 38 w 38"/>
                  <a:gd name="T33" fmla="*/ 138 h 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57" name="组合 148"/>
          <p:cNvGrpSpPr>
            <a:grpSpLocks/>
          </p:cNvGrpSpPr>
          <p:nvPr/>
        </p:nvGrpSpPr>
        <p:grpSpPr bwMode="auto">
          <a:xfrm>
            <a:off x="7357106" y="4349751"/>
            <a:ext cx="1177772" cy="989013"/>
            <a:chOff x="0" y="0"/>
            <a:chExt cx="1177016" cy="988977"/>
          </a:xfrm>
        </p:grpSpPr>
        <p:sp>
          <p:nvSpPr>
            <p:cNvPr id="49291" name="Freeform 5"/>
            <p:cNvSpPr>
              <a:spLocks noChangeArrowheads="1"/>
            </p:cNvSpPr>
            <p:nvPr/>
          </p:nvSpPr>
          <p:spPr bwMode="auto">
            <a:xfrm rot="-6829096">
              <a:off x="94018" y="-94019"/>
              <a:ext cx="988977" cy="1177016"/>
            </a:xfrm>
            <a:custGeom>
              <a:avLst/>
              <a:gdLst>
                <a:gd name="T0" fmla="*/ 933425034 w 596"/>
                <a:gd name="T1" fmla="*/ 316934384 h 709"/>
                <a:gd name="T2" fmla="*/ 1641066286 w 596"/>
                <a:gd name="T3" fmla="*/ 1129942000 h 709"/>
                <a:gd name="T4" fmla="*/ 820533973 w 596"/>
                <a:gd name="T5" fmla="*/ 1953972728 h 709"/>
                <a:gd name="T6" fmla="*/ 0 w 596"/>
                <a:gd name="T7" fmla="*/ 1129942000 h 709"/>
                <a:gd name="T8" fmla="*/ 702133845 w 596"/>
                <a:gd name="T9" fmla="*/ 316934384 h 709"/>
                <a:gd name="T10" fmla="*/ 815026566 w 596"/>
                <a:gd name="T11" fmla="*/ 0 h 709"/>
                <a:gd name="T12" fmla="*/ 933425034 w 596"/>
                <a:gd name="T13" fmla="*/ 31693438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292" name="Group 82"/>
            <p:cNvGrpSpPr>
              <a:grpSpLocks/>
            </p:cNvGrpSpPr>
            <p:nvPr/>
          </p:nvGrpSpPr>
          <p:grpSpPr bwMode="auto">
            <a:xfrm>
              <a:off x="460964" y="221129"/>
              <a:ext cx="429933" cy="465763"/>
              <a:chOff x="0" y="0"/>
              <a:chExt cx="359392" cy="389342"/>
            </a:xfrm>
          </p:grpSpPr>
          <p:sp>
            <p:nvSpPr>
              <p:cNvPr id="49293" name="Freeform 132"/>
              <p:cNvSpPr>
                <a:spLocks noChangeArrowheads="1"/>
              </p:cNvSpPr>
              <p:nvPr/>
            </p:nvSpPr>
            <p:spPr bwMode="auto">
              <a:xfrm>
                <a:off x="77368" y="92343"/>
                <a:ext cx="204654" cy="207151"/>
              </a:xfrm>
              <a:custGeom>
                <a:avLst/>
                <a:gdLst>
                  <a:gd name="T0" fmla="*/ 0 w 82"/>
                  <a:gd name="T1" fmla="*/ 180640664 h 83"/>
                  <a:gd name="T2" fmla="*/ 361276705 w 82"/>
                  <a:gd name="T3" fmla="*/ 180640664 h 83"/>
                  <a:gd name="T4" fmla="*/ 361276705 w 82"/>
                  <a:gd name="T5" fmla="*/ 517006467 h 83"/>
                  <a:gd name="T6" fmla="*/ 510771460 w 82"/>
                  <a:gd name="T7" fmla="*/ 517006467 h 83"/>
                  <a:gd name="T8" fmla="*/ 510771460 w 82"/>
                  <a:gd name="T9" fmla="*/ 0 h 83"/>
                  <a:gd name="T10" fmla="*/ 0 w 82"/>
                  <a:gd name="T11" fmla="*/ 0 h 83"/>
                  <a:gd name="T12" fmla="*/ 0 w 82"/>
                  <a:gd name="T13" fmla="*/ 180640664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3"/>
                  <a:gd name="T23" fmla="*/ 82 w 8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3">
                    <a:moveTo>
                      <a:pt x="0" y="29"/>
                    </a:moveTo>
                    <a:lnTo>
                      <a:pt x="58" y="29"/>
                    </a:lnTo>
                    <a:lnTo>
                      <a:pt x="58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94" name="Freeform 133"/>
              <p:cNvSpPr>
                <a:spLocks noChangeArrowheads="1"/>
              </p:cNvSpPr>
              <p:nvPr/>
            </p:nvSpPr>
            <p:spPr bwMode="auto">
              <a:xfrm>
                <a:off x="152241" y="0"/>
                <a:ext cx="207151" cy="204654"/>
              </a:xfrm>
              <a:custGeom>
                <a:avLst/>
                <a:gdLst>
                  <a:gd name="T0" fmla="*/ 0 w 83"/>
                  <a:gd name="T1" fmla="*/ 0 h 82"/>
                  <a:gd name="T2" fmla="*/ 0 w 83"/>
                  <a:gd name="T3" fmla="*/ 180639600 h 82"/>
                  <a:gd name="T4" fmla="*/ 367510832 w 83"/>
                  <a:gd name="T5" fmla="*/ 180639600 h 82"/>
                  <a:gd name="T6" fmla="*/ 367510832 w 83"/>
                  <a:gd name="T7" fmla="*/ 510771460 h 82"/>
                  <a:gd name="T8" fmla="*/ 517006467 w 83"/>
                  <a:gd name="T9" fmla="*/ 510771460 h 82"/>
                  <a:gd name="T10" fmla="*/ 517006467 w 83"/>
                  <a:gd name="T11" fmla="*/ 0 h 82"/>
                  <a:gd name="T12" fmla="*/ 0 w 8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2"/>
                  <a:gd name="T23" fmla="*/ 83 w 83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2">
                    <a:moveTo>
                      <a:pt x="0" y="0"/>
                    </a:moveTo>
                    <a:lnTo>
                      <a:pt x="0" y="29"/>
                    </a:lnTo>
                    <a:lnTo>
                      <a:pt x="59" y="29"/>
                    </a:lnTo>
                    <a:lnTo>
                      <a:pt x="59" y="82"/>
                    </a:lnTo>
                    <a:lnTo>
                      <a:pt x="83" y="82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95" name="Rectangle 134"/>
              <p:cNvSpPr>
                <a:spLocks noChangeArrowheads="1"/>
              </p:cNvSpPr>
              <p:nvPr/>
            </p:nvSpPr>
            <p:spPr bwMode="auto">
              <a:xfrm>
                <a:off x="0" y="182191"/>
                <a:ext cx="207151" cy="207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263" name="组合 150"/>
          <p:cNvGrpSpPr>
            <a:grpSpLocks/>
          </p:cNvGrpSpPr>
          <p:nvPr/>
        </p:nvGrpSpPr>
        <p:grpSpPr bwMode="auto">
          <a:xfrm>
            <a:off x="2882525" y="2181226"/>
            <a:ext cx="898408" cy="904875"/>
            <a:chOff x="0" y="0"/>
            <a:chExt cx="1005867" cy="1011639"/>
          </a:xfrm>
        </p:grpSpPr>
        <p:sp>
          <p:nvSpPr>
            <p:cNvPr id="49286" name="Oval 22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87" name="Group 86"/>
            <p:cNvGrpSpPr>
              <a:grpSpLocks/>
            </p:cNvGrpSpPr>
            <p:nvPr/>
          </p:nvGrpSpPr>
          <p:grpSpPr bwMode="auto">
            <a:xfrm>
              <a:off x="254790" y="236996"/>
              <a:ext cx="498231" cy="561960"/>
              <a:chOff x="0" y="0"/>
              <a:chExt cx="429274" cy="484183"/>
            </a:xfrm>
          </p:grpSpPr>
          <p:sp>
            <p:nvSpPr>
              <p:cNvPr id="49288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753006495 w 129"/>
                  <a:gd name="T1" fmla="*/ 90302844 h 26"/>
                  <a:gd name="T2" fmla="*/ 753006495 w 129"/>
                  <a:gd name="T3" fmla="*/ 45151422 h 26"/>
                  <a:gd name="T4" fmla="*/ 708711408 w 129"/>
                  <a:gd name="T5" fmla="*/ 0 h 26"/>
                  <a:gd name="T6" fmla="*/ 675490924 w 129"/>
                  <a:gd name="T7" fmla="*/ 45151422 h 26"/>
                  <a:gd name="T8" fmla="*/ 675490924 w 129"/>
                  <a:gd name="T9" fmla="*/ 90302844 h 26"/>
                  <a:gd name="T10" fmla="*/ 0 w 129"/>
                  <a:gd name="T11" fmla="*/ 90302844 h 26"/>
                  <a:gd name="T12" fmla="*/ 0 w 129"/>
                  <a:gd name="T13" fmla="*/ 293482562 h 26"/>
                  <a:gd name="T14" fmla="*/ 1428497419 w 129"/>
                  <a:gd name="T15" fmla="*/ 293482562 h 26"/>
                  <a:gd name="T16" fmla="*/ 1428497419 w 129"/>
                  <a:gd name="T17" fmla="*/ 90302844 h 26"/>
                  <a:gd name="T18" fmla="*/ 753006495 w 129"/>
                  <a:gd name="T19" fmla="*/ 90302844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89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890737543 w 143"/>
                  <a:gd name="T1" fmla="*/ 591751354 h 151"/>
                  <a:gd name="T2" fmla="*/ 890737543 w 143"/>
                  <a:gd name="T3" fmla="*/ 0 h 151"/>
                  <a:gd name="T4" fmla="*/ 0 w 143"/>
                  <a:gd name="T5" fmla="*/ 0 h 151"/>
                  <a:gd name="T6" fmla="*/ 0 w 143"/>
                  <a:gd name="T7" fmla="*/ 591751354 h 151"/>
                  <a:gd name="T8" fmla="*/ 392421978 w 143"/>
                  <a:gd name="T9" fmla="*/ 591751354 h 151"/>
                  <a:gd name="T10" fmla="*/ 392421978 w 143"/>
                  <a:gd name="T11" fmla="*/ 778620990 h 151"/>
                  <a:gd name="T12" fmla="*/ 280301413 w 143"/>
                  <a:gd name="T13" fmla="*/ 778620990 h 151"/>
                  <a:gd name="T14" fmla="*/ 280301413 w 143"/>
                  <a:gd name="T15" fmla="*/ 753703042 h 151"/>
                  <a:gd name="T16" fmla="*/ 230470605 w 143"/>
                  <a:gd name="T17" fmla="*/ 753703042 h 151"/>
                  <a:gd name="T18" fmla="*/ 155724394 w 143"/>
                  <a:gd name="T19" fmla="*/ 940572679 h 151"/>
                  <a:gd name="T20" fmla="*/ 205555202 w 143"/>
                  <a:gd name="T21" fmla="*/ 940572679 h 151"/>
                  <a:gd name="T22" fmla="*/ 249156534 w 143"/>
                  <a:gd name="T23" fmla="*/ 853367347 h 151"/>
                  <a:gd name="T24" fmla="*/ 647807988 w 143"/>
                  <a:gd name="T25" fmla="*/ 853367347 h 151"/>
                  <a:gd name="T26" fmla="*/ 678952866 w 143"/>
                  <a:gd name="T27" fmla="*/ 940572679 h 151"/>
                  <a:gd name="T28" fmla="*/ 741242624 w 143"/>
                  <a:gd name="T29" fmla="*/ 940572679 h 151"/>
                  <a:gd name="T30" fmla="*/ 666496412 w 143"/>
                  <a:gd name="T31" fmla="*/ 753703042 h 151"/>
                  <a:gd name="T32" fmla="*/ 604206655 w 143"/>
                  <a:gd name="T33" fmla="*/ 753703042 h 151"/>
                  <a:gd name="T34" fmla="*/ 604206655 w 143"/>
                  <a:gd name="T35" fmla="*/ 778620990 h 151"/>
                  <a:gd name="T36" fmla="*/ 498315564 w 143"/>
                  <a:gd name="T37" fmla="*/ 778620990 h 151"/>
                  <a:gd name="T38" fmla="*/ 498315564 w 143"/>
                  <a:gd name="T39" fmla="*/ 591751354 h 151"/>
                  <a:gd name="T40" fmla="*/ 890737543 w 143"/>
                  <a:gd name="T41" fmla="*/ 591751354 h 151"/>
                  <a:gd name="T42" fmla="*/ 573061776 w 143"/>
                  <a:gd name="T43" fmla="*/ 174410663 h 151"/>
                  <a:gd name="T44" fmla="*/ 828447785 w 143"/>
                  <a:gd name="T45" fmla="*/ 174410663 h 151"/>
                  <a:gd name="T46" fmla="*/ 828447785 w 143"/>
                  <a:gd name="T47" fmla="*/ 230471054 h 151"/>
                  <a:gd name="T48" fmla="*/ 573061776 w 143"/>
                  <a:gd name="T49" fmla="*/ 230471054 h 151"/>
                  <a:gd name="T50" fmla="*/ 573061776 w 143"/>
                  <a:gd name="T51" fmla="*/ 174410663 h 151"/>
                  <a:gd name="T52" fmla="*/ 573061776 w 143"/>
                  <a:gd name="T53" fmla="*/ 286531446 h 151"/>
                  <a:gd name="T54" fmla="*/ 828447785 w 143"/>
                  <a:gd name="T55" fmla="*/ 286531446 h 151"/>
                  <a:gd name="T56" fmla="*/ 828447785 w 143"/>
                  <a:gd name="T57" fmla="*/ 348821325 h 151"/>
                  <a:gd name="T58" fmla="*/ 573061776 w 143"/>
                  <a:gd name="T59" fmla="*/ 348821325 h 151"/>
                  <a:gd name="T60" fmla="*/ 573061776 w 143"/>
                  <a:gd name="T61" fmla="*/ 286531446 h 151"/>
                  <a:gd name="T62" fmla="*/ 573061776 w 143"/>
                  <a:gd name="T63" fmla="*/ 392425239 h 151"/>
                  <a:gd name="T64" fmla="*/ 828447785 w 143"/>
                  <a:gd name="T65" fmla="*/ 392425239 h 151"/>
                  <a:gd name="T66" fmla="*/ 828447785 w 143"/>
                  <a:gd name="T67" fmla="*/ 460942109 h 151"/>
                  <a:gd name="T68" fmla="*/ 573061776 w 143"/>
                  <a:gd name="T69" fmla="*/ 460942109 h 151"/>
                  <a:gd name="T70" fmla="*/ 573061776 w 143"/>
                  <a:gd name="T71" fmla="*/ 392425239 h 151"/>
                  <a:gd name="T72" fmla="*/ 49830808 w 143"/>
                  <a:gd name="T73" fmla="*/ 467171596 h 151"/>
                  <a:gd name="T74" fmla="*/ 49830808 w 143"/>
                  <a:gd name="T75" fmla="*/ 149495210 h 151"/>
                  <a:gd name="T76" fmla="*/ 517001493 w 143"/>
                  <a:gd name="T77" fmla="*/ 149495210 h 151"/>
                  <a:gd name="T78" fmla="*/ 517001493 w 143"/>
                  <a:gd name="T79" fmla="*/ 467171596 h 151"/>
                  <a:gd name="T80" fmla="*/ 49830808 w 143"/>
                  <a:gd name="T81" fmla="*/ 467171596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90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361279957 w 70"/>
                  <a:gd name="T1" fmla="*/ 74749356 h 41"/>
                  <a:gd name="T2" fmla="*/ 336362032 w 70"/>
                  <a:gd name="T3" fmla="*/ 124580596 h 41"/>
                  <a:gd name="T4" fmla="*/ 298990137 w 70"/>
                  <a:gd name="T5" fmla="*/ 99664976 h 41"/>
                  <a:gd name="T6" fmla="*/ 298990137 w 70"/>
                  <a:gd name="T7" fmla="*/ 99664976 h 41"/>
                  <a:gd name="T8" fmla="*/ 211784888 w 70"/>
                  <a:gd name="T9" fmla="*/ 49831240 h 41"/>
                  <a:gd name="T10" fmla="*/ 199325926 w 70"/>
                  <a:gd name="T11" fmla="*/ 74749356 h 41"/>
                  <a:gd name="T12" fmla="*/ 174410497 w 70"/>
                  <a:gd name="T13" fmla="*/ 124580596 h 41"/>
                  <a:gd name="T14" fmla="*/ 99664211 w 70"/>
                  <a:gd name="T15" fmla="*/ 74749356 h 41"/>
                  <a:gd name="T16" fmla="*/ 74746286 w 70"/>
                  <a:gd name="T17" fmla="*/ 105894505 h 41"/>
                  <a:gd name="T18" fmla="*/ 74746286 w 70"/>
                  <a:gd name="T19" fmla="*/ 105894505 h 41"/>
                  <a:gd name="T20" fmla="*/ 0 w 70"/>
                  <a:gd name="T21" fmla="*/ 230475101 h 41"/>
                  <a:gd name="T22" fmla="*/ 31144910 w 70"/>
                  <a:gd name="T23" fmla="*/ 255390722 h 41"/>
                  <a:gd name="T24" fmla="*/ 105891196 w 70"/>
                  <a:gd name="T25" fmla="*/ 130810125 h 41"/>
                  <a:gd name="T26" fmla="*/ 149495069 w 70"/>
                  <a:gd name="T27" fmla="*/ 155725745 h 41"/>
                  <a:gd name="T28" fmla="*/ 149495069 w 70"/>
                  <a:gd name="T29" fmla="*/ 155725745 h 41"/>
                  <a:gd name="T30" fmla="*/ 186869460 w 70"/>
                  <a:gd name="T31" fmla="*/ 180641365 h 41"/>
                  <a:gd name="T32" fmla="*/ 230470836 w 70"/>
                  <a:gd name="T33" fmla="*/ 105894505 h 41"/>
                  <a:gd name="T34" fmla="*/ 261615746 w 70"/>
                  <a:gd name="T35" fmla="*/ 130810125 h 41"/>
                  <a:gd name="T36" fmla="*/ 261615746 w 70"/>
                  <a:gd name="T37" fmla="*/ 130810125 h 41"/>
                  <a:gd name="T38" fmla="*/ 348820995 w 70"/>
                  <a:gd name="T39" fmla="*/ 174414332 h 41"/>
                  <a:gd name="T40" fmla="*/ 355050476 w 70"/>
                  <a:gd name="T41" fmla="*/ 174414332 h 41"/>
                  <a:gd name="T42" fmla="*/ 355050476 w 70"/>
                  <a:gd name="T43" fmla="*/ 174414332 h 41"/>
                  <a:gd name="T44" fmla="*/ 398651852 w 70"/>
                  <a:gd name="T45" fmla="*/ 105894505 h 41"/>
                  <a:gd name="T46" fmla="*/ 398651852 w 70"/>
                  <a:gd name="T47" fmla="*/ 105894505 h 41"/>
                  <a:gd name="T48" fmla="*/ 436026243 w 70"/>
                  <a:gd name="T49" fmla="*/ 24915620 h 41"/>
                  <a:gd name="T50" fmla="*/ 404881333 w 70"/>
                  <a:gd name="T51" fmla="*/ 0 h 41"/>
                  <a:gd name="T52" fmla="*/ 361279957 w 70"/>
                  <a:gd name="T53" fmla="*/ 74749356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69" name="组合 149"/>
          <p:cNvGrpSpPr>
            <a:grpSpLocks/>
          </p:cNvGrpSpPr>
          <p:nvPr/>
        </p:nvGrpSpPr>
        <p:grpSpPr bwMode="auto">
          <a:xfrm>
            <a:off x="7234884" y="3463925"/>
            <a:ext cx="950789" cy="800100"/>
            <a:chOff x="0" y="0"/>
            <a:chExt cx="1067349" cy="896832"/>
          </a:xfrm>
        </p:grpSpPr>
        <p:sp>
          <p:nvSpPr>
            <p:cNvPr id="49266" name="Freeform 13"/>
            <p:cNvSpPr>
              <a:spLocks noChangeArrowheads="1"/>
            </p:cNvSpPr>
            <p:nvPr/>
          </p:nvSpPr>
          <p:spPr bwMode="auto">
            <a:xfrm rot="-7929366">
              <a:off x="85259" y="-85260"/>
              <a:ext cx="896832" cy="1067349"/>
            </a:xfrm>
            <a:custGeom>
              <a:avLst/>
              <a:gdLst>
                <a:gd name="T0" fmla="*/ 767590383 w 596"/>
                <a:gd name="T1" fmla="*/ 260625851 h 709"/>
                <a:gd name="T2" fmla="*/ 1349509457 w 596"/>
                <a:gd name="T3" fmla="*/ 929189780 h 709"/>
                <a:gd name="T4" fmla="*/ 674754728 w 596"/>
                <a:gd name="T5" fmla="*/ 1606817895 h 709"/>
                <a:gd name="T6" fmla="*/ 0 w 596"/>
                <a:gd name="T7" fmla="*/ 929189780 h 709"/>
                <a:gd name="T8" fmla="*/ 577391276 w 596"/>
                <a:gd name="T9" fmla="*/ 260625851 h 709"/>
                <a:gd name="T10" fmla="*/ 670225426 w 596"/>
                <a:gd name="T11" fmla="*/ 0 h 709"/>
                <a:gd name="T12" fmla="*/ 767590383 w 596"/>
                <a:gd name="T13" fmla="*/ 260625851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267" name="Group 90"/>
            <p:cNvGrpSpPr>
              <a:grpSpLocks/>
            </p:cNvGrpSpPr>
            <p:nvPr/>
          </p:nvGrpSpPr>
          <p:grpSpPr bwMode="auto">
            <a:xfrm>
              <a:off x="336135" y="122832"/>
              <a:ext cx="532703" cy="529200"/>
              <a:chOff x="0" y="0"/>
              <a:chExt cx="379359" cy="376864"/>
            </a:xfrm>
          </p:grpSpPr>
          <p:sp>
            <p:nvSpPr>
              <p:cNvPr id="49268" name="Freeform 15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79359" cy="376864"/>
              </a:xfrm>
              <a:custGeom>
                <a:avLst/>
                <a:gdLst>
                  <a:gd name="T0" fmla="*/ 631200133 w 114"/>
                  <a:gd name="T1" fmla="*/ 0 h 114"/>
                  <a:gd name="T2" fmla="*/ 0 w 114"/>
                  <a:gd name="T3" fmla="*/ 622923134 h 114"/>
                  <a:gd name="T4" fmla="*/ 631200133 w 114"/>
                  <a:gd name="T5" fmla="*/ 1245846268 h 114"/>
                  <a:gd name="T6" fmla="*/ 1262396938 w 114"/>
                  <a:gd name="T7" fmla="*/ 622923134 h 114"/>
                  <a:gd name="T8" fmla="*/ 631200133 w 114"/>
                  <a:gd name="T9" fmla="*/ 0 h 114"/>
                  <a:gd name="T10" fmla="*/ 631200133 w 114"/>
                  <a:gd name="T11" fmla="*/ 1180275237 h 114"/>
                  <a:gd name="T12" fmla="*/ 66441068 w 114"/>
                  <a:gd name="T13" fmla="*/ 622923134 h 114"/>
                  <a:gd name="T14" fmla="*/ 631200133 w 114"/>
                  <a:gd name="T15" fmla="*/ 65571030 h 114"/>
                  <a:gd name="T16" fmla="*/ 1195955869 w 114"/>
                  <a:gd name="T17" fmla="*/ 622923134 h 114"/>
                  <a:gd name="T18" fmla="*/ 631200133 w 114"/>
                  <a:gd name="T19" fmla="*/ 1180275237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69" name="Rectangle 151"/>
              <p:cNvSpPr>
                <a:spLocks noChangeArrowheads="1"/>
              </p:cNvSpPr>
              <p:nvPr/>
            </p:nvSpPr>
            <p:spPr bwMode="auto">
              <a:xfrm>
                <a:off x="144756" y="272040"/>
                <a:ext cx="22463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270" name="Rectangle 152"/>
              <p:cNvSpPr>
                <a:spLocks noChangeArrowheads="1"/>
              </p:cNvSpPr>
              <p:nvPr/>
            </p:nvSpPr>
            <p:spPr bwMode="auto">
              <a:xfrm>
                <a:off x="179697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271" name="Rectangle 153"/>
              <p:cNvSpPr>
                <a:spLocks noChangeArrowheads="1"/>
              </p:cNvSpPr>
              <p:nvPr/>
            </p:nvSpPr>
            <p:spPr bwMode="auto">
              <a:xfrm>
                <a:off x="214638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272" name="Freeform 154"/>
              <p:cNvSpPr>
                <a:spLocks noChangeArrowheads="1"/>
              </p:cNvSpPr>
              <p:nvPr/>
            </p:nvSpPr>
            <p:spPr bwMode="auto">
              <a:xfrm>
                <a:off x="117303" y="107318"/>
                <a:ext cx="82362" cy="84857"/>
              </a:xfrm>
              <a:custGeom>
                <a:avLst/>
                <a:gdLst>
                  <a:gd name="T0" fmla="*/ 206217976 w 25"/>
                  <a:gd name="T1" fmla="*/ 253464465 h 25"/>
                  <a:gd name="T2" fmla="*/ 238780616 w 25"/>
                  <a:gd name="T3" fmla="*/ 288028418 h 25"/>
                  <a:gd name="T4" fmla="*/ 271339962 w 25"/>
                  <a:gd name="T5" fmla="*/ 253464465 h 25"/>
                  <a:gd name="T6" fmla="*/ 238780616 w 25"/>
                  <a:gd name="T7" fmla="*/ 218900511 h 25"/>
                  <a:gd name="T8" fmla="*/ 227925304 w 25"/>
                  <a:gd name="T9" fmla="*/ 218900511 h 25"/>
                  <a:gd name="T10" fmla="*/ 0 w 25"/>
                  <a:gd name="T11" fmla="*/ 0 h 25"/>
                  <a:gd name="T12" fmla="*/ 206217976 w 25"/>
                  <a:gd name="T13" fmla="*/ 253464465 h 25"/>
                  <a:gd name="T14" fmla="*/ 206217976 w 25"/>
                  <a:gd name="T15" fmla="*/ 25346446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73" name="Freeform 155"/>
              <p:cNvSpPr>
                <a:spLocks noChangeArrowheads="1"/>
              </p:cNvSpPr>
              <p:nvPr/>
            </p:nvSpPr>
            <p:spPr bwMode="auto">
              <a:xfrm>
                <a:off x="67387" y="272040"/>
                <a:ext cx="22463" cy="19966"/>
              </a:xfrm>
              <a:custGeom>
                <a:avLst/>
                <a:gdLst>
                  <a:gd name="T0" fmla="*/ 0 w 9"/>
                  <a:gd name="T1" fmla="*/ 37373856 h 8"/>
                  <a:gd name="T2" fmla="*/ 18689216 w 9"/>
                  <a:gd name="T3" fmla="*/ 49830145 h 8"/>
                  <a:gd name="T4" fmla="*/ 56065152 w 9"/>
                  <a:gd name="T5" fmla="*/ 6229392 h 8"/>
                  <a:gd name="T6" fmla="*/ 43605675 w 9"/>
                  <a:gd name="T7" fmla="*/ 0 h 8"/>
                  <a:gd name="T8" fmla="*/ 0 w 9"/>
                  <a:gd name="T9" fmla="*/ 3737385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74" name="Freeform 156"/>
              <p:cNvSpPr>
                <a:spLocks noChangeArrowheads="1"/>
              </p:cNvSpPr>
              <p:nvPr/>
            </p:nvSpPr>
            <p:spPr bwMode="auto">
              <a:xfrm>
                <a:off x="47421" y="227116"/>
                <a:ext cx="27454" cy="14975"/>
              </a:xfrm>
              <a:custGeom>
                <a:avLst/>
                <a:gdLst>
                  <a:gd name="T0" fmla="*/ 56061068 w 11"/>
                  <a:gd name="T1" fmla="*/ 0 h 6"/>
                  <a:gd name="T2" fmla="*/ 0 w 11"/>
                  <a:gd name="T3" fmla="*/ 18688800 h 6"/>
                  <a:gd name="T4" fmla="*/ 6229562 w 11"/>
                  <a:gd name="T5" fmla="*/ 37375104 h 6"/>
                  <a:gd name="T6" fmla="*/ 68520192 w 11"/>
                  <a:gd name="T7" fmla="*/ 18688800 h 6"/>
                  <a:gd name="T8" fmla="*/ 56061068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75" name="Freeform 157"/>
              <p:cNvSpPr>
                <a:spLocks noChangeArrowheads="1"/>
              </p:cNvSpPr>
              <p:nvPr/>
            </p:nvSpPr>
            <p:spPr bwMode="auto">
              <a:xfrm>
                <a:off x="79865" y="74874"/>
                <a:ext cx="19966" cy="22463"/>
              </a:xfrm>
              <a:custGeom>
                <a:avLst/>
                <a:gdLst>
                  <a:gd name="T0" fmla="*/ 0 w 8"/>
                  <a:gd name="T1" fmla="*/ 18689216 h 9"/>
                  <a:gd name="T2" fmla="*/ 43600753 w 8"/>
                  <a:gd name="T3" fmla="*/ 56065152 h 9"/>
                  <a:gd name="T4" fmla="*/ 49830145 w 8"/>
                  <a:gd name="T5" fmla="*/ 43605675 h 9"/>
                  <a:gd name="T6" fmla="*/ 12458784 w 8"/>
                  <a:gd name="T7" fmla="*/ 0 h 9"/>
                  <a:gd name="T8" fmla="*/ 0 w 8"/>
                  <a:gd name="T9" fmla="*/ 186892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76" name="Freeform 158"/>
              <p:cNvSpPr>
                <a:spLocks noChangeArrowheads="1"/>
              </p:cNvSpPr>
              <p:nvPr/>
            </p:nvSpPr>
            <p:spPr bwMode="auto">
              <a:xfrm>
                <a:off x="49916" y="124789"/>
                <a:ext cx="27454" cy="12480"/>
              </a:xfrm>
              <a:custGeom>
                <a:avLst/>
                <a:gdLst>
                  <a:gd name="T0" fmla="*/ 68520192 w 11"/>
                  <a:gd name="T1" fmla="*/ 18690048 h 5"/>
                  <a:gd name="T2" fmla="*/ 12459124 w 11"/>
                  <a:gd name="T3" fmla="*/ 0 h 5"/>
                  <a:gd name="T4" fmla="*/ 0 w 11"/>
                  <a:gd name="T5" fmla="*/ 18690048 h 5"/>
                  <a:gd name="T6" fmla="*/ 62290630 w 11"/>
                  <a:gd name="T7" fmla="*/ 31150080 h 5"/>
                  <a:gd name="T8" fmla="*/ 68520192 w 11"/>
                  <a:gd name="T9" fmla="*/ 1869004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77" name="Rectangle 159"/>
              <p:cNvSpPr>
                <a:spLocks noChangeArrowheads="1"/>
              </p:cNvSpPr>
              <p:nvPr/>
            </p:nvSpPr>
            <p:spPr bwMode="auto">
              <a:xfrm>
                <a:off x="187185" y="34941"/>
                <a:ext cx="7488" cy="22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278" name="Freeform 160"/>
              <p:cNvSpPr>
                <a:spLocks noChangeArrowheads="1"/>
              </p:cNvSpPr>
              <p:nvPr/>
            </p:nvSpPr>
            <p:spPr bwMode="auto">
              <a:xfrm>
                <a:off x="119798" y="44924"/>
                <a:ext cx="17471" cy="22463"/>
              </a:xfrm>
              <a:custGeom>
                <a:avLst/>
                <a:gdLst>
                  <a:gd name="T0" fmla="*/ 43605120 w 7"/>
                  <a:gd name="T1" fmla="*/ 49835413 h 9"/>
                  <a:gd name="T2" fmla="*/ 18688978 w 7"/>
                  <a:gd name="T3" fmla="*/ 0 h 9"/>
                  <a:gd name="T4" fmla="*/ 0 w 7"/>
                  <a:gd name="T5" fmla="*/ 12459477 h 9"/>
                  <a:gd name="T6" fmla="*/ 24916142 w 7"/>
                  <a:gd name="T7" fmla="*/ 56065152 h 9"/>
                  <a:gd name="T8" fmla="*/ 43605120 w 7"/>
                  <a:gd name="T9" fmla="*/ 4983541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79" name="Freeform 161"/>
              <p:cNvSpPr>
                <a:spLocks noChangeArrowheads="1"/>
              </p:cNvSpPr>
              <p:nvPr/>
            </p:nvSpPr>
            <p:spPr bwMode="auto">
              <a:xfrm>
                <a:off x="234604" y="44924"/>
                <a:ext cx="12480" cy="27454"/>
              </a:xfrm>
              <a:custGeom>
                <a:avLst/>
                <a:gdLst>
                  <a:gd name="T0" fmla="*/ 0 w 5"/>
                  <a:gd name="T1" fmla="*/ 56061068 h 11"/>
                  <a:gd name="T2" fmla="*/ 12460032 w 5"/>
                  <a:gd name="T3" fmla="*/ 68520192 h 11"/>
                  <a:gd name="T4" fmla="*/ 31150080 w 5"/>
                  <a:gd name="T5" fmla="*/ 12459124 h 11"/>
                  <a:gd name="T6" fmla="*/ 12460032 w 5"/>
                  <a:gd name="T7" fmla="*/ 0 h 11"/>
                  <a:gd name="T8" fmla="*/ 0 w 5"/>
                  <a:gd name="T9" fmla="*/ 5606106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80" name="Freeform 162"/>
              <p:cNvSpPr>
                <a:spLocks noChangeArrowheads="1"/>
              </p:cNvSpPr>
              <p:nvPr/>
            </p:nvSpPr>
            <p:spPr bwMode="auto">
              <a:xfrm>
                <a:off x="277033" y="272040"/>
                <a:ext cx="22463" cy="19966"/>
              </a:xfrm>
              <a:custGeom>
                <a:avLst/>
                <a:gdLst>
                  <a:gd name="T0" fmla="*/ 0 w 9"/>
                  <a:gd name="T1" fmla="*/ 6229392 h 8"/>
                  <a:gd name="T2" fmla="*/ 49835413 w 9"/>
                  <a:gd name="T3" fmla="*/ 49830145 h 8"/>
                  <a:gd name="T4" fmla="*/ 56065152 w 9"/>
                  <a:gd name="T5" fmla="*/ 37373856 h 8"/>
                  <a:gd name="T6" fmla="*/ 18689216 w 9"/>
                  <a:gd name="T7" fmla="*/ 0 h 8"/>
                  <a:gd name="T8" fmla="*/ 0 w 9"/>
                  <a:gd name="T9" fmla="*/ 622939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81" name="Freeform 163"/>
              <p:cNvSpPr>
                <a:spLocks noChangeArrowheads="1"/>
              </p:cNvSpPr>
              <p:nvPr/>
            </p:nvSpPr>
            <p:spPr bwMode="auto">
              <a:xfrm>
                <a:off x="304486" y="227116"/>
                <a:ext cx="24958" cy="14975"/>
              </a:xfrm>
              <a:custGeom>
                <a:avLst/>
                <a:gdLst>
                  <a:gd name="T0" fmla="*/ 0 w 10"/>
                  <a:gd name="T1" fmla="*/ 18688800 h 6"/>
                  <a:gd name="T2" fmla="*/ 56060660 w 10"/>
                  <a:gd name="T3" fmla="*/ 37375104 h 6"/>
                  <a:gd name="T4" fmla="*/ 62290176 w 10"/>
                  <a:gd name="T5" fmla="*/ 18688800 h 6"/>
                  <a:gd name="T6" fmla="*/ 6229517 w 10"/>
                  <a:gd name="T7" fmla="*/ 0 h 6"/>
                  <a:gd name="T8" fmla="*/ 0 w 10"/>
                  <a:gd name="T9" fmla="*/ 1868880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82" name="Freeform 164"/>
              <p:cNvSpPr>
                <a:spLocks noChangeArrowheads="1"/>
              </p:cNvSpPr>
              <p:nvPr/>
            </p:nvSpPr>
            <p:spPr bwMode="auto">
              <a:xfrm>
                <a:off x="274536" y="74874"/>
                <a:ext cx="22463" cy="22463"/>
              </a:xfrm>
              <a:custGeom>
                <a:avLst/>
                <a:gdLst>
                  <a:gd name="T0" fmla="*/ 56065152 w 9"/>
                  <a:gd name="T1" fmla="*/ 18689216 h 9"/>
                  <a:gd name="T2" fmla="*/ 49835413 w 9"/>
                  <a:gd name="T3" fmla="*/ 0 h 9"/>
                  <a:gd name="T4" fmla="*/ 0 w 9"/>
                  <a:gd name="T5" fmla="*/ 43605675 h 9"/>
                  <a:gd name="T6" fmla="*/ 12459477 w 9"/>
                  <a:gd name="T7" fmla="*/ 56065152 h 9"/>
                  <a:gd name="T8" fmla="*/ 56065152 w 9"/>
                  <a:gd name="T9" fmla="*/ 186892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83" name="Freeform 165"/>
              <p:cNvSpPr>
                <a:spLocks noChangeArrowheads="1"/>
              </p:cNvSpPr>
              <p:nvPr/>
            </p:nvSpPr>
            <p:spPr bwMode="auto">
              <a:xfrm>
                <a:off x="299494" y="124789"/>
                <a:ext cx="27454" cy="12480"/>
              </a:xfrm>
              <a:custGeom>
                <a:avLst/>
                <a:gdLst>
                  <a:gd name="T0" fmla="*/ 62290630 w 11"/>
                  <a:gd name="T1" fmla="*/ 0 h 5"/>
                  <a:gd name="T2" fmla="*/ 0 w 11"/>
                  <a:gd name="T3" fmla="*/ 18690048 h 5"/>
                  <a:gd name="T4" fmla="*/ 12459124 w 11"/>
                  <a:gd name="T5" fmla="*/ 31150080 h 5"/>
                  <a:gd name="T6" fmla="*/ 68520192 w 11"/>
                  <a:gd name="T7" fmla="*/ 18690048 h 5"/>
                  <a:gd name="T8" fmla="*/ 62290630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84" name="Rectangle 166"/>
              <p:cNvSpPr>
                <a:spLocks noChangeArrowheads="1"/>
              </p:cNvSpPr>
              <p:nvPr/>
            </p:nvSpPr>
            <p:spPr bwMode="auto">
              <a:xfrm>
                <a:off x="39933" y="174705"/>
                <a:ext cx="24958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285" name="Rectangle 167"/>
              <p:cNvSpPr>
                <a:spLocks noChangeArrowheads="1"/>
              </p:cNvSpPr>
              <p:nvPr/>
            </p:nvSpPr>
            <p:spPr bwMode="auto">
              <a:xfrm>
                <a:off x="316965" y="177200"/>
                <a:ext cx="27454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290" name="组合 162"/>
          <p:cNvGrpSpPr>
            <a:grpSpLocks/>
          </p:cNvGrpSpPr>
          <p:nvPr/>
        </p:nvGrpSpPr>
        <p:grpSpPr bwMode="auto">
          <a:xfrm>
            <a:off x="2606336" y="4397375"/>
            <a:ext cx="1006344" cy="1011238"/>
            <a:chOff x="0" y="0"/>
            <a:chExt cx="1005867" cy="1011639"/>
          </a:xfrm>
        </p:grpSpPr>
        <p:sp>
          <p:nvSpPr>
            <p:cNvPr id="49262" name="Oval 21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63" name="Group 109"/>
            <p:cNvGrpSpPr>
              <a:grpSpLocks/>
            </p:cNvGrpSpPr>
            <p:nvPr/>
          </p:nvGrpSpPr>
          <p:grpSpPr bwMode="auto">
            <a:xfrm>
              <a:off x="282845" y="272862"/>
              <a:ext cx="420556" cy="546721"/>
              <a:chOff x="0" y="0"/>
              <a:chExt cx="299494" cy="389342"/>
            </a:xfrm>
          </p:grpSpPr>
          <p:sp>
            <p:nvSpPr>
              <p:cNvPr id="49264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498314756 w 90"/>
                  <a:gd name="T1" fmla="*/ 924659386 h 83"/>
                  <a:gd name="T2" fmla="*/ 996629512 w 90"/>
                  <a:gd name="T3" fmla="*/ 0 h 83"/>
                  <a:gd name="T4" fmla="*/ 0 w 90"/>
                  <a:gd name="T5" fmla="*/ 0 h 83"/>
                  <a:gd name="T6" fmla="*/ 498314756 w 90"/>
                  <a:gd name="T7" fmla="*/ 924659386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65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930188431 w 90"/>
                  <a:gd name="T1" fmla="*/ 0 h 29"/>
                  <a:gd name="T2" fmla="*/ 753007781 w 90"/>
                  <a:gd name="T3" fmla="*/ 171124063 h 29"/>
                  <a:gd name="T4" fmla="*/ 575830458 w 90"/>
                  <a:gd name="T5" fmla="*/ 0 h 29"/>
                  <a:gd name="T6" fmla="*/ 431873676 w 90"/>
                  <a:gd name="T7" fmla="*/ 0 h 29"/>
                  <a:gd name="T8" fmla="*/ 254693025 w 90"/>
                  <a:gd name="T9" fmla="*/ 171124063 h 29"/>
                  <a:gd name="T10" fmla="*/ 77515703 w 90"/>
                  <a:gd name="T11" fmla="*/ 0 h 29"/>
                  <a:gd name="T12" fmla="*/ 0 w 90"/>
                  <a:gd name="T13" fmla="*/ 0 h 29"/>
                  <a:gd name="T14" fmla="*/ 0 w 90"/>
                  <a:gd name="T15" fmla="*/ 310159503 h 29"/>
                  <a:gd name="T16" fmla="*/ 996629512 w 90"/>
                  <a:gd name="T17" fmla="*/ 310159503 h 29"/>
                  <a:gd name="T18" fmla="*/ 996629512 w 90"/>
                  <a:gd name="T19" fmla="*/ 0 h 29"/>
                  <a:gd name="T20" fmla="*/ 930188431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95" name="组合 145"/>
          <p:cNvGrpSpPr>
            <a:grpSpLocks/>
          </p:cNvGrpSpPr>
          <p:nvPr/>
        </p:nvGrpSpPr>
        <p:grpSpPr bwMode="auto">
          <a:xfrm>
            <a:off x="9380904" y="2436814"/>
            <a:ext cx="714282" cy="720725"/>
            <a:chOff x="0" y="0"/>
            <a:chExt cx="715716" cy="719823"/>
          </a:xfrm>
        </p:grpSpPr>
        <p:sp>
          <p:nvSpPr>
            <p:cNvPr id="49257" name="Oval 30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58" name="Group 112"/>
            <p:cNvGrpSpPr>
              <a:grpSpLocks/>
            </p:cNvGrpSpPr>
            <p:nvPr/>
          </p:nvGrpSpPr>
          <p:grpSpPr bwMode="auto">
            <a:xfrm>
              <a:off x="91285" y="141746"/>
              <a:ext cx="536205" cy="436325"/>
              <a:chOff x="0" y="0"/>
              <a:chExt cx="509139" cy="414300"/>
            </a:xfrm>
          </p:grpSpPr>
          <p:sp>
            <p:nvSpPr>
              <p:cNvPr id="49259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863742667 w 153"/>
                  <a:gd name="T1" fmla="*/ 0 h 125"/>
                  <a:gd name="T2" fmla="*/ 0 w 153"/>
                  <a:gd name="T3" fmla="*/ 757983394 h 125"/>
                  <a:gd name="T4" fmla="*/ 166105767 w 153"/>
                  <a:gd name="T5" fmla="*/ 757983394 h 125"/>
                  <a:gd name="T6" fmla="*/ 232546742 w 153"/>
                  <a:gd name="T7" fmla="*/ 703057157 h 125"/>
                  <a:gd name="T8" fmla="*/ 232546742 w 153"/>
                  <a:gd name="T9" fmla="*/ 1329213605 h 125"/>
                  <a:gd name="T10" fmla="*/ 265767230 w 153"/>
                  <a:gd name="T11" fmla="*/ 1373155920 h 125"/>
                  <a:gd name="T12" fmla="*/ 686565622 w 153"/>
                  <a:gd name="T13" fmla="*/ 1373155920 h 125"/>
                  <a:gd name="T14" fmla="*/ 697636900 w 153"/>
                  <a:gd name="T15" fmla="*/ 1021627342 h 125"/>
                  <a:gd name="T16" fmla="*/ 741931993 w 153"/>
                  <a:gd name="T17" fmla="*/ 966701105 h 125"/>
                  <a:gd name="T18" fmla="*/ 919112365 w 153"/>
                  <a:gd name="T19" fmla="*/ 966701105 h 125"/>
                  <a:gd name="T20" fmla="*/ 985553340 w 153"/>
                  <a:gd name="T21" fmla="*/ 1021627342 h 125"/>
                  <a:gd name="T22" fmla="*/ 985553340 w 153"/>
                  <a:gd name="T23" fmla="*/ 1373155920 h 125"/>
                  <a:gd name="T24" fmla="*/ 1395277127 w 153"/>
                  <a:gd name="T25" fmla="*/ 1373155920 h 125"/>
                  <a:gd name="T26" fmla="*/ 1439572220 w 153"/>
                  <a:gd name="T27" fmla="*/ 1318229683 h 125"/>
                  <a:gd name="T28" fmla="*/ 1439572220 w 153"/>
                  <a:gd name="T29" fmla="*/ 692069921 h 125"/>
                  <a:gd name="T30" fmla="*/ 1506013196 w 153"/>
                  <a:gd name="T31" fmla="*/ 757983394 h 125"/>
                  <a:gd name="T32" fmla="*/ 1694264845 w 153"/>
                  <a:gd name="T33" fmla="*/ 757983394 h 125"/>
                  <a:gd name="T34" fmla="*/ 863742667 w 153"/>
                  <a:gd name="T35" fmla="*/ 0 h 125"/>
                  <a:gd name="T36" fmla="*/ 841596784 w 153"/>
                  <a:gd name="T37" fmla="*/ 834877474 h 125"/>
                  <a:gd name="T38" fmla="*/ 664416412 w 153"/>
                  <a:gd name="T39" fmla="*/ 659114842 h 125"/>
                  <a:gd name="T40" fmla="*/ 841596784 w 153"/>
                  <a:gd name="T41" fmla="*/ 472364974 h 125"/>
                  <a:gd name="T42" fmla="*/ 1018773828 w 153"/>
                  <a:gd name="T43" fmla="*/ 659114842 h 125"/>
                  <a:gd name="T44" fmla="*/ 841596784 w 153"/>
                  <a:gd name="T45" fmla="*/ 834877474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60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124580353 w 20"/>
                  <a:gd name="T1" fmla="*/ 255390722 h 41"/>
                  <a:gd name="T2" fmla="*/ 124580353 w 20"/>
                  <a:gd name="T3" fmla="*/ 0 h 41"/>
                  <a:gd name="T4" fmla="*/ 0 w 20"/>
                  <a:gd name="T5" fmla="*/ 0 h 41"/>
                  <a:gd name="T6" fmla="*/ 0 w 20"/>
                  <a:gd name="T7" fmla="*/ 149496216 h 41"/>
                  <a:gd name="T8" fmla="*/ 124580353 w 20"/>
                  <a:gd name="T9" fmla="*/ 25539072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61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301" name="组合 152"/>
          <p:cNvGrpSpPr>
            <a:grpSpLocks/>
          </p:cNvGrpSpPr>
          <p:nvPr/>
        </p:nvGrpSpPr>
        <p:grpSpPr bwMode="auto">
          <a:xfrm>
            <a:off x="8517417" y="2157414"/>
            <a:ext cx="715870" cy="720725"/>
            <a:chOff x="0" y="0"/>
            <a:chExt cx="715716" cy="719823"/>
          </a:xfrm>
        </p:grpSpPr>
        <p:sp>
          <p:nvSpPr>
            <p:cNvPr id="49251" name="Oval 29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52" name="Group 116"/>
            <p:cNvGrpSpPr>
              <a:grpSpLocks/>
            </p:cNvGrpSpPr>
            <p:nvPr/>
          </p:nvGrpSpPr>
          <p:grpSpPr bwMode="auto">
            <a:xfrm>
              <a:off x="174157" y="175316"/>
              <a:ext cx="396023" cy="393745"/>
              <a:chOff x="0" y="0"/>
              <a:chExt cx="434268" cy="431771"/>
            </a:xfrm>
          </p:grpSpPr>
          <p:sp>
            <p:nvSpPr>
              <p:cNvPr id="49253" name="Freeform 8"/>
              <p:cNvSpPr>
                <a:spLocks noChangeArrowheads="1"/>
              </p:cNvSpPr>
              <p:nvPr/>
            </p:nvSpPr>
            <p:spPr bwMode="auto">
              <a:xfrm>
                <a:off x="0" y="316965"/>
                <a:ext cx="114806" cy="114806"/>
              </a:xfrm>
              <a:custGeom>
                <a:avLst/>
                <a:gdLst>
                  <a:gd name="T0" fmla="*/ 130806462 w 46"/>
                  <a:gd name="T1" fmla="*/ 0 h 46"/>
                  <a:gd name="T2" fmla="*/ 0 w 46"/>
                  <a:gd name="T3" fmla="*/ 286530818 h 46"/>
                  <a:gd name="T4" fmla="*/ 286530818 w 46"/>
                  <a:gd name="T5" fmla="*/ 155724356 h 46"/>
                  <a:gd name="T6" fmla="*/ 286530818 w 46"/>
                  <a:gd name="T7" fmla="*/ 161951333 h 46"/>
                  <a:gd name="T8" fmla="*/ 130806462 w 46"/>
                  <a:gd name="T9" fmla="*/ 0 h 46"/>
                  <a:gd name="T10" fmla="*/ 130806462 w 46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6"/>
                  <a:gd name="T20" fmla="*/ 46 w 46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6">
                    <a:moveTo>
                      <a:pt x="21" y="0"/>
                    </a:moveTo>
                    <a:lnTo>
                      <a:pt x="0" y="46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54" name="Freeform 9"/>
              <p:cNvSpPr>
                <a:spLocks noChangeArrowheads="1"/>
              </p:cNvSpPr>
              <p:nvPr/>
            </p:nvSpPr>
            <p:spPr bwMode="auto">
              <a:xfrm>
                <a:off x="64891" y="37437"/>
                <a:ext cx="289511" cy="292007"/>
              </a:xfrm>
              <a:custGeom>
                <a:avLst/>
                <a:gdLst>
                  <a:gd name="T0" fmla="*/ 654037794 w 116"/>
                  <a:gd name="T1" fmla="*/ 0 h 117"/>
                  <a:gd name="T2" fmla="*/ 0 w 116"/>
                  <a:gd name="T3" fmla="*/ 660267760 h 117"/>
                  <a:gd name="T4" fmla="*/ 68519267 w 116"/>
                  <a:gd name="T5" fmla="*/ 728787077 h 117"/>
                  <a:gd name="T6" fmla="*/ 722557061 w 116"/>
                  <a:gd name="T7" fmla="*/ 62289835 h 117"/>
                  <a:gd name="T8" fmla="*/ 654037794 w 116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17"/>
                  <a:gd name="T17" fmla="*/ 116 w 1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17">
                    <a:moveTo>
                      <a:pt x="105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55" name="Freeform 10"/>
              <p:cNvSpPr>
                <a:spLocks noChangeArrowheads="1"/>
              </p:cNvSpPr>
              <p:nvPr/>
            </p:nvSpPr>
            <p:spPr bwMode="auto">
              <a:xfrm>
                <a:off x="104823" y="77370"/>
                <a:ext cx="289511" cy="292007"/>
              </a:xfrm>
              <a:custGeom>
                <a:avLst/>
                <a:gdLst>
                  <a:gd name="T0" fmla="*/ 666496750 w 116"/>
                  <a:gd name="T1" fmla="*/ 0 h 117"/>
                  <a:gd name="T2" fmla="*/ 0 w 116"/>
                  <a:gd name="T3" fmla="*/ 660267760 h 117"/>
                  <a:gd name="T4" fmla="*/ 68519267 w 116"/>
                  <a:gd name="T5" fmla="*/ 728787077 h 117"/>
                  <a:gd name="T6" fmla="*/ 722557061 w 116"/>
                  <a:gd name="T7" fmla="*/ 62289835 h 117"/>
                  <a:gd name="T8" fmla="*/ 666496750 w 116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17"/>
                  <a:gd name="T17" fmla="*/ 116 w 1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17">
                    <a:moveTo>
                      <a:pt x="107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56" name="Freeform 11"/>
              <p:cNvSpPr>
                <a:spLocks noChangeArrowheads="1"/>
              </p:cNvSpPr>
              <p:nvPr/>
            </p:nvSpPr>
            <p:spPr bwMode="auto">
              <a:xfrm>
                <a:off x="346915" y="0"/>
                <a:ext cx="87353" cy="87353"/>
              </a:xfrm>
              <a:custGeom>
                <a:avLst/>
                <a:gdLst>
                  <a:gd name="T0" fmla="*/ 191891023 w 26"/>
                  <a:gd name="T1" fmla="*/ 90302844 h 26"/>
                  <a:gd name="T2" fmla="*/ 0 w 26"/>
                  <a:gd name="T3" fmla="*/ 79014148 h 26"/>
                  <a:gd name="T4" fmla="*/ 214468414 w 26"/>
                  <a:gd name="T5" fmla="*/ 293482562 h 26"/>
                  <a:gd name="T6" fmla="*/ 191891023 w 26"/>
                  <a:gd name="T7" fmla="*/ 90302844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08" name="组合 153"/>
          <p:cNvGrpSpPr>
            <a:grpSpLocks/>
          </p:cNvGrpSpPr>
          <p:nvPr/>
        </p:nvGrpSpPr>
        <p:grpSpPr bwMode="auto">
          <a:xfrm>
            <a:off x="4761880" y="2601914"/>
            <a:ext cx="593648" cy="598487"/>
            <a:chOff x="0" y="0"/>
            <a:chExt cx="715716" cy="719823"/>
          </a:xfrm>
        </p:grpSpPr>
        <p:sp>
          <p:nvSpPr>
            <p:cNvPr id="49243" name="Oval 25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44" name="Group 121"/>
            <p:cNvGrpSpPr>
              <a:grpSpLocks/>
            </p:cNvGrpSpPr>
            <p:nvPr/>
          </p:nvGrpSpPr>
          <p:grpSpPr bwMode="auto">
            <a:xfrm>
              <a:off x="194054" y="202028"/>
              <a:ext cx="354901" cy="301399"/>
              <a:chOff x="0" y="0"/>
              <a:chExt cx="496661" cy="421788"/>
            </a:xfrm>
          </p:grpSpPr>
          <p:sp>
            <p:nvSpPr>
              <p:cNvPr id="49245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avLst/>
                <a:gdLst>
                  <a:gd name="T0" fmla="*/ 224240642 w 36"/>
                  <a:gd name="T1" fmla="*/ 124579244 h 36"/>
                  <a:gd name="T2" fmla="*/ 99661398 w 36"/>
                  <a:gd name="T3" fmla="*/ 0 h 36"/>
                  <a:gd name="T4" fmla="*/ 99661398 w 36"/>
                  <a:gd name="T5" fmla="*/ 0 h 36"/>
                  <a:gd name="T6" fmla="*/ 0 w 36"/>
                  <a:gd name="T7" fmla="*/ 224240642 h 36"/>
                  <a:gd name="T8" fmla="*/ 224240642 w 36"/>
                  <a:gd name="T9" fmla="*/ 12457924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46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9247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avLst/>
                <a:gdLst>
                  <a:gd name="T0" fmla="*/ 504546655 w 91"/>
                  <a:gd name="T1" fmla="*/ 0 h 89"/>
                  <a:gd name="T2" fmla="*/ 0 w 91"/>
                  <a:gd name="T3" fmla="*/ 504545706 h 89"/>
                  <a:gd name="T4" fmla="*/ 49830967 w 91"/>
                  <a:gd name="T5" fmla="*/ 554376580 h 89"/>
                  <a:gd name="T6" fmla="*/ 566836612 w 91"/>
                  <a:gd name="T7" fmla="*/ 49830874 h 89"/>
                  <a:gd name="T8" fmla="*/ 504546655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48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avLst/>
                <a:gdLst>
                  <a:gd name="T0" fmla="*/ 0 w 91"/>
                  <a:gd name="T1" fmla="*/ 510770905 h 90"/>
                  <a:gd name="T2" fmla="*/ 49830967 w 91"/>
                  <a:gd name="T3" fmla="*/ 560601604 h 90"/>
                  <a:gd name="T4" fmla="*/ 566836612 w 91"/>
                  <a:gd name="T5" fmla="*/ 49830699 h 90"/>
                  <a:gd name="T6" fmla="*/ 517005645 w 91"/>
                  <a:gd name="T7" fmla="*/ 0 h 90"/>
                  <a:gd name="T8" fmla="*/ 0 w 91"/>
                  <a:gd name="T9" fmla="*/ 510770905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49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avLst/>
                <a:gdLst>
                  <a:gd name="T0" fmla="*/ 155031553 w 21"/>
                  <a:gd name="T1" fmla="*/ 63160682 h 20"/>
                  <a:gd name="T2" fmla="*/ 0 w 21"/>
                  <a:gd name="T3" fmla="*/ 63160682 h 20"/>
                  <a:gd name="T4" fmla="*/ 166106186 w 21"/>
                  <a:gd name="T5" fmla="*/ 210535605 h 20"/>
                  <a:gd name="T6" fmla="*/ 155031553 w 21"/>
                  <a:gd name="T7" fmla="*/ 6316068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50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avLst/>
                <a:gdLst>
                  <a:gd name="T0" fmla="*/ 915653392 w 167"/>
                  <a:gd name="T1" fmla="*/ 903198180 h 165"/>
                  <a:gd name="T2" fmla="*/ 124579576 w 167"/>
                  <a:gd name="T3" fmla="*/ 903198180 h 165"/>
                  <a:gd name="T4" fmla="*/ 124579576 w 167"/>
                  <a:gd name="T5" fmla="*/ 124579748 h 165"/>
                  <a:gd name="T6" fmla="*/ 865822560 w 167"/>
                  <a:gd name="T7" fmla="*/ 124579748 h 165"/>
                  <a:gd name="T8" fmla="*/ 996631614 w 167"/>
                  <a:gd name="T9" fmla="*/ 0 h 165"/>
                  <a:gd name="T10" fmla="*/ 0 w 167"/>
                  <a:gd name="T11" fmla="*/ 0 h 165"/>
                  <a:gd name="T12" fmla="*/ 0 w 167"/>
                  <a:gd name="T13" fmla="*/ 1027777927 h 165"/>
                  <a:gd name="T14" fmla="*/ 1040232968 w 167"/>
                  <a:gd name="T15" fmla="*/ 1027777927 h 165"/>
                  <a:gd name="T16" fmla="*/ 1040232968 w 167"/>
                  <a:gd name="T17" fmla="*/ 379966234 h 165"/>
                  <a:gd name="T18" fmla="*/ 915653392 w 167"/>
                  <a:gd name="T19" fmla="*/ 504545982 h 165"/>
                  <a:gd name="T20" fmla="*/ 915653392 w 167"/>
                  <a:gd name="T21" fmla="*/ 903198180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17" name="组合 158"/>
          <p:cNvGrpSpPr>
            <a:grpSpLocks/>
          </p:cNvGrpSpPr>
          <p:nvPr/>
        </p:nvGrpSpPr>
        <p:grpSpPr bwMode="auto">
          <a:xfrm>
            <a:off x="5122197" y="3113088"/>
            <a:ext cx="752377" cy="893762"/>
            <a:chOff x="0" y="0"/>
            <a:chExt cx="751904" cy="894867"/>
          </a:xfrm>
        </p:grpSpPr>
        <p:sp>
          <p:nvSpPr>
            <p:cNvPr id="49241" name="Freeform 6"/>
            <p:cNvSpPr>
              <a:spLocks noChangeArrowheads="1"/>
            </p:cNvSpPr>
            <p:nvPr/>
          </p:nvSpPr>
          <p:spPr bwMode="auto">
            <a:xfrm rot="8673252">
              <a:off x="0" y="0"/>
              <a:ext cx="751904" cy="894867"/>
            </a:xfrm>
            <a:custGeom>
              <a:avLst/>
              <a:gdLst>
                <a:gd name="T0" fmla="*/ 539550414 w 596"/>
                <a:gd name="T1" fmla="*/ 183199091 h 709"/>
                <a:gd name="T2" fmla="*/ 948589975 w 596"/>
                <a:gd name="T3" fmla="*/ 653143103 h 709"/>
                <a:gd name="T4" fmla="*/ 474294988 w 596"/>
                <a:gd name="T5" fmla="*/ 1129459729 h 709"/>
                <a:gd name="T6" fmla="*/ 0 w 596"/>
                <a:gd name="T7" fmla="*/ 653143103 h 709"/>
                <a:gd name="T8" fmla="*/ 405856585 w 596"/>
                <a:gd name="T9" fmla="*/ 183199091 h 709"/>
                <a:gd name="T10" fmla="*/ 471112011 w 596"/>
                <a:gd name="T11" fmla="*/ 0 h 709"/>
                <a:gd name="T12" fmla="*/ 539550414 w 596"/>
                <a:gd name="T13" fmla="*/ 183199091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9242" name="Freeform 45"/>
            <p:cNvSpPr>
              <a:spLocks noEditPoints="1" noChangeArrowheads="1"/>
            </p:cNvSpPr>
            <p:nvPr/>
          </p:nvSpPr>
          <p:spPr bwMode="auto">
            <a:xfrm>
              <a:off x="174459" y="168860"/>
              <a:ext cx="337257" cy="434947"/>
            </a:xfrm>
            <a:custGeom>
              <a:avLst/>
              <a:gdLst>
                <a:gd name="T0" fmla="*/ 995638358 w 109"/>
                <a:gd name="T1" fmla="*/ 637542845 h 141"/>
                <a:gd name="T2" fmla="*/ 919053172 w 109"/>
                <a:gd name="T3" fmla="*/ 637542845 h 141"/>
                <a:gd name="T4" fmla="*/ 919053172 w 109"/>
                <a:gd name="T5" fmla="*/ 418684301 h 141"/>
                <a:gd name="T6" fmla="*/ 804169205 w 109"/>
                <a:gd name="T7" fmla="*/ 123700778 h 141"/>
                <a:gd name="T8" fmla="*/ 526541718 w 109"/>
                <a:gd name="T9" fmla="*/ 0 h 141"/>
                <a:gd name="T10" fmla="*/ 239337988 w 109"/>
                <a:gd name="T11" fmla="*/ 123700778 h 141"/>
                <a:gd name="T12" fmla="*/ 124454021 w 109"/>
                <a:gd name="T13" fmla="*/ 418684301 h 141"/>
                <a:gd name="T14" fmla="*/ 124454021 w 109"/>
                <a:gd name="T15" fmla="*/ 637542845 h 141"/>
                <a:gd name="T16" fmla="*/ 57441984 w 109"/>
                <a:gd name="T17" fmla="*/ 637542845 h 141"/>
                <a:gd name="T18" fmla="*/ 0 w 109"/>
                <a:gd name="T19" fmla="*/ 694635037 h 141"/>
                <a:gd name="T20" fmla="*/ 0 w 109"/>
                <a:gd name="T21" fmla="*/ 1294115392 h 141"/>
                <a:gd name="T22" fmla="*/ 57441984 w 109"/>
                <a:gd name="T23" fmla="*/ 1341694275 h 141"/>
                <a:gd name="T24" fmla="*/ 995638358 w 109"/>
                <a:gd name="T25" fmla="*/ 1341694275 h 141"/>
                <a:gd name="T26" fmla="*/ 1043507193 w 109"/>
                <a:gd name="T27" fmla="*/ 1294115392 h 141"/>
                <a:gd name="T28" fmla="*/ 1043507193 w 109"/>
                <a:gd name="T29" fmla="*/ 694635037 h 141"/>
                <a:gd name="T30" fmla="*/ 995638358 w 109"/>
                <a:gd name="T31" fmla="*/ 637542845 h 141"/>
                <a:gd name="T32" fmla="*/ 641422591 w 109"/>
                <a:gd name="T33" fmla="*/ 1179931008 h 141"/>
                <a:gd name="T34" fmla="*/ 526541718 w 109"/>
                <a:gd name="T35" fmla="*/ 1294115392 h 141"/>
                <a:gd name="T36" fmla="*/ 411657751 w 109"/>
                <a:gd name="T37" fmla="*/ 1179931008 h 141"/>
                <a:gd name="T38" fmla="*/ 411657751 w 109"/>
                <a:gd name="T39" fmla="*/ 970588858 h 141"/>
                <a:gd name="T40" fmla="*/ 526541718 w 109"/>
                <a:gd name="T41" fmla="*/ 856401389 h 141"/>
                <a:gd name="T42" fmla="*/ 641422591 w 109"/>
                <a:gd name="T43" fmla="*/ 970588858 h 141"/>
                <a:gd name="T44" fmla="*/ 641422591 w 109"/>
                <a:gd name="T45" fmla="*/ 1179931008 h 141"/>
                <a:gd name="T46" fmla="*/ 737157167 w 109"/>
                <a:gd name="T47" fmla="*/ 637542845 h 141"/>
                <a:gd name="T48" fmla="*/ 315923174 w 109"/>
                <a:gd name="T49" fmla="*/ 637542845 h 141"/>
                <a:gd name="T50" fmla="*/ 315923174 w 109"/>
                <a:gd name="T51" fmla="*/ 418684301 h 141"/>
                <a:gd name="T52" fmla="*/ 373365158 w 109"/>
                <a:gd name="T53" fmla="*/ 247404640 h 141"/>
                <a:gd name="T54" fmla="*/ 526541718 w 109"/>
                <a:gd name="T55" fmla="*/ 180796054 h 141"/>
                <a:gd name="T56" fmla="*/ 670142035 w 109"/>
                <a:gd name="T57" fmla="*/ 247404640 h 141"/>
                <a:gd name="T58" fmla="*/ 737157167 w 109"/>
                <a:gd name="T59" fmla="*/ 418684301 h 141"/>
                <a:gd name="T60" fmla="*/ 737157167 w 109"/>
                <a:gd name="T61" fmla="*/ 637542845 h 1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9"/>
                <a:gd name="T94" fmla="*/ 0 h 141"/>
                <a:gd name="T95" fmla="*/ 109 w 109"/>
                <a:gd name="T96" fmla="*/ 141 h 1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9" h="141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320" name="组合 163"/>
          <p:cNvGrpSpPr>
            <a:grpSpLocks/>
          </p:cNvGrpSpPr>
          <p:nvPr/>
        </p:nvGrpSpPr>
        <p:grpSpPr bwMode="auto">
          <a:xfrm>
            <a:off x="2004752" y="2784475"/>
            <a:ext cx="715869" cy="719138"/>
            <a:chOff x="0" y="0"/>
            <a:chExt cx="715716" cy="719823"/>
          </a:xfrm>
        </p:grpSpPr>
        <p:sp>
          <p:nvSpPr>
            <p:cNvPr id="49237" name="Oval 28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38" name="Group 130"/>
            <p:cNvGrpSpPr>
              <a:grpSpLocks/>
            </p:cNvGrpSpPr>
            <p:nvPr/>
          </p:nvGrpSpPr>
          <p:grpSpPr bwMode="auto">
            <a:xfrm>
              <a:off x="134765" y="136292"/>
              <a:ext cx="453185" cy="445993"/>
              <a:chOff x="0" y="0"/>
              <a:chExt cx="314468" cy="309477"/>
            </a:xfrm>
          </p:grpSpPr>
          <p:sp>
            <p:nvSpPr>
              <p:cNvPr id="49239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898504590 w 95"/>
                  <a:gd name="T1" fmla="*/ 631196644 h 93"/>
                  <a:gd name="T2" fmla="*/ 1040948663 w 95"/>
                  <a:gd name="T3" fmla="*/ 564755592 h 93"/>
                  <a:gd name="T4" fmla="*/ 1040948663 w 95"/>
                  <a:gd name="T5" fmla="*/ 454019398 h 93"/>
                  <a:gd name="T6" fmla="*/ 898504590 w 95"/>
                  <a:gd name="T7" fmla="*/ 398652964 h 93"/>
                  <a:gd name="T8" fmla="*/ 876587825 w 95"/>
                  <a:gd name="T9" fmla="*/ 332208585 h 93"/>
                  <a:gd name="T10" fmla="*/ 931374771 w 95"/>
                  <a:gd name="T11" fmla="*/ 188251864 h 93"/>
                  <a:gd name="T12" fmla="*/ 843717644 w 95"/>
                  <a:gd name="T13" fmla="*/ 110736195 h 93"/>
                  <a:gd name="T14" fmla="*/ 701270260 w 95"/>
                  <a:gd name="T15" fmla="*/ 166105956 h 93"/>
                  <a:gd name="T16" fmla="*/ 646483314 w 95"/>
                  <a:gd name="T17" fmla="*/ 143956721 h 93"/>
                  <a:gd name="T18" fmla="*/ 580739641 w 95"/>
                  <a:gd name="T19" fmla="*/ 0 h 93"/>
                  <a:gd name="T20" fmla="*/ 460209022 w 95"/>
                  <a:gd name="T21" fmla="*/ 0 h 93"/>
                  <a:gd name="T22" fmla="*/ 405422076 w 95"/>
                  <a:gd name="T23" fmla="*/ 143956721 h 93"/>
                  <a:gd name="T24" fmla="*/ 339678403 w 95"/>
                  <a:gd name="T25" fmla="*/ 166105956 h 93"/>
                  <a:gd name="T26" fmla="*/ 197231019 w 95"/>
                  <a:gd name="T27" fmla="*/ 110736195 h 93"/>
                  <a:gd name="T28" fmla="*/ 109573892 w 95"/>
                  <a:gd name="T29" fmla="*/ 188251864 h 93"/>
                  <a:gd name="T30" fmla="*/ 175317565 w 95"/>
                  <a:gd name="T31" fmla="*/ 332208585 h 93"/>
                  <a:gd name="T32" fmla="*/ 142444073 w 95"/>
                  <a:gd name="T33" fmla="*/ 398652964 h 93"/>
                  <a:gd name="T34" fmla="*/ 0 w 95"/>
                  <a:gd name="T35" fmla="*/ 454019398 h 93"/>
                  <a:gd name="T36" fmla="*/ 0 w 95"/>
                  <a:gd name="T37" fmla="*/ 575830210 h 93"/>
                  <a:gd name="T38" fmla="*/ 142444073 w 95"/>
                  <a:gd name="T39" fmla="*/ 631196644 h 93"/>
                  <a:gd name="T40" fmla="*/ 175317565 w 95"/>
                  <a:gd name="T41" fmla="*/ 697641023 h 93"/>
                  <a:gd name="T42" fmla="*/ 120530619 w 95"/>
                  <a:gd name="T43" fmla="*/ 841597744 h 93"/>
                  <a:gd name="T44" fmla="*/ 197231019 w 95"/>
                  <a:gd name="T45" fmla="*/ 919113413 h 93"/>
                  <a:gd name="T46" fmla="*/ 339678403 w 95"/>
                  <a:gd name="T47" fmla="*/ 863743652 h 93"/>
                  <a:gd name="T48" fmla="*/ 405422076 w 95"/>
                  <a:gd name="T49" fmla="*/ 885892887 h 93"/>
                  <a:gd name="T50" fmla="*/ 471165749 w 95"/>
                  <a:gd name="T51" fmla="*/ 1029849608 h 93"/>
                  <a:gd name="T52" fmla="*/ 580739641 w 95"/>
                  <a:gd name="T53" fmla="*/ 1029849608 h 93"/>
                  <a:gd name="T54" fmla="*/ 646483314 w 95"/>
                  <a:gd name="T55" fmla="*/ 885892887 h 93"/>
                  <a:gd name="T56" fmla="*/ 701270260 w 95"/>
                  <a:gd name="T57" fmla="*/ 863743652 h 93"/>
                  <a:gd name="T58" fmla="*/ 854674371 w 95"/>
                  <a:gd name="T59" fmla="*/ 919113413 h 93"/>
                  <a:gd name="T60" fmla="*/ 931374771 w 95"/>
                  <a:gd name="T61" fmla="*/ 830523126 h 93"/>
                  <a:gd name="T62" fmla="*/ 876587825 w 95"/>
                  <a:gd name="T63" fmla="*/ 697641023 h 93"/>
                  <a:gd name="T64" fmla="*/ 898504590 w 95"/>
                  <a:gd name="T65" fmla="*/ 631196644 h 93"/>
                  <a:gd name="T66" fmla="*/ 525952695 w 95"/>
                  <a:gd name="T67" fmla="*/ 675491787 h 93"/>
                  <a:gd name="T68" fmla="*/ 361591857 w 95"/>
                  <a:gd name="T69" fmla="*/ 509389159 h 93"/>
                  <a:gd name="T70" fmla="*/ 525952695 w 95"/>
                  <a:gd name="T71" fmla="*/ 354357820 h 93"/>
                  <a:gd name="T72" fmla="*/ 690313533 w 95"/>
                  <a:gd name="T73" fmla="*/ 509389159 h 93"/>
                  <a:gd name="T74" fmla="*/ 525952695 w 95"/>
                  <a:gd name="T75" fmla="*/ 675491787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40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50325" name="组合 165"/>
          <p:cNvGrpSpPr>
            <a:grpSpLocks/>
          </p:cNvGrpSpPr>
          <p:nvPr/>
        </p:nvGrpSpPr>
        <p:grpSpPr bwMode="auto">
          <a:xfrm>
            <a:off x="7666627" y="1666875"/>
            <a:ext cx="715870" cy="719138"/>
            <a:chOff x="0" y="0"/>
            <a:chExt cx="715716" cy="719823"/>
          </a:xfrm>
        </p:grpSpPr>
        <p:sp>
          <p:nvSpPr>
            <p:cNvPr id="49231" name="Oval 27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232" name="Group 133"/>
            <p:cNvGrpSpPr>
              <a:grpSpLocks/>
            </p:cNvGrpSpPr>
            <p:nvPr/>
          </p:nvGrpSpPr>
          <p:grpSpPr bwMode="auto">
            <a:xfrm>
              <a:off x="200786" y="189892"/>
              <a:ext cx="314140" cy="357472"/>
              <a:chOff x="0" y="0"/>
              <a:chExt cx="361887" cy="411804"/>
            </a:xfrm>
          </p:grpSpPr>
          <p:sp>
            <p:nvSpPr>
              <p:cNvPr id="49233" name="Freeform 6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avLst/>
                <a:gdLst>
                  <a:gd name="T0" fmla="*/ 542666746 w 50"/>
                  <a:gd name="T1" fmla="*/ 919113809 h 90"/>
                  <a:gd name="T2" fmla="*/ 542666746 w 50"/>
                  <a:gd name="T3" fmla="*/ 77515703 h 90"/>
                  <a:gd name="T4" fmla="*/ 477545550 w 50"/>
                  <a:gd name="T5" fmla="*/ 0 h 90"/>
                  <a:gd name="T6" fmla="*/ 65121195 w 50"/>
                  <a:gd name="T7" fmla="*/ 0 h 90"/>
                  <a:gd name="T8" fmla="*/ 0 w 50"/>
                  <a:gd name="T9" fmla="*/ 77515703 h 90"/>
                  <a:gd name="T10" fmla="*/ 0 w 50"/>
                  <a:gd name="T11" fmla="*/ 919113809 h 90"/>
                  <a:gd name="T12" fmla="*/ 65121195 w 50"/>
                  <a:gd name="T13" fmla="*/ 996629512 h 90"/>
                  <a:gd name="T14" fmla="*/ 477545550 w 50"/>
                  <a:gd name="T15" fmla="*/ 996629512 h 90"/>
                  <a:gd name="T16" fmla="*/ 542666746 w 50"/>
                  <a:gd name="T17" fmla="*/ 919113809 h 90"/>
                  <a:gd name="T18" fmla="*/ 423279535 w 50"/>
                  <a:gd name="T19" fmla="*/ 55369785 h 90"/>
                  <a:gd name="T20" fmla="*/ 444986600 w 50"/>
                  <a:gd name="T21" fmla="*/ 66441080 h 90"/>
                  <a:gd name="T22" fmla="*/ 423279535 w 50"/>
                  <a:gd name="T23" fmla="*/ 88590325 h 90"/>
                  <a:gd name="T24" fmla="*/ 412427649 w 50"/>
                  <a:gd name="T25" fmla="*/ 66441080 h 90"/>
                  <a:gd name="T26" fmla="*/ 423279535 w 50"/>
                  <a:gd name="T27" fmla="*/ 55369785 h 90"/>
                  <a:gd name="T28" fmla="*/ 173653227 w 50"/>
                  <a:gd name="T29" fmla="*/ 55369785 h 90"/>
                  <a:gd name="T30" fmla="*/ 369013519 w 50"/>
                  <a:gd name="T31" fmla="*/ 55369785 h 90"/>
                  <a:gd name="T32" fmla="*/ 369013519 w 50"/>
                  <a:gd name="T33" fmla="*/ 77515703 h 90"/>
                  <a:gd name="T34" fmla="*/ 173653227 w 50"/>
                  <a:gd name="T35" fmla="*/ 77515703 h 90"/>
                  <a:gd name="T36" fmla="*/ 173653227 w 50"/>
                  <a:gd name="T37" fmla="*/ 55369785 h 90"/>
                  <a:gd name="T38" fmla="*/ 54266016 w 50"/>
                  <a:gd name="T39" fmla="*/ 764082404 h 90"/>
                  <a:gd name="T40" fmla="*/ 54266016 w 50"/>
                  <a:gd name="T41" fmla="*/ 121810865 h 90"/>
                  <a:gd name="T42" fmla="*/ 488400730 w 50"/>
                  <a:gd name="T43" fmla="*/ 121810865 h 90"/>
                  <a:gd name="T44" fmla="*/ 488400730 w 50"/>
                  <a:gd name="T45" fmla="*/ 764082404 h 90"/>
                  <a:gd name="T46" fmla="*/ 54266016 w 50"/>
                  <a:gd name="T47" fmla="*/ 764082404 h 90"/>
                  <a:gd name="T48" fmla="*/ 271333373 w 50"/>
                  <a:gd name="T49" fmla="*/ 919113809 h 90"/>
                  <a:gd name="T50" fmla="*/ 227919243 w 50"/>
                  <a:gd name="T51" fmla="*/ 874818646 h 90"/>
                  <a:gd name="T52" fmla="*/ 271333373 w 50"/>
                  <a:gd name="T53" fmla="*/ 830523484 h 90"/>
                  <a:gd name="T54" fmla="*/ 314747503 w 50"/>
                  <a:gd name="T55" fmla="*/ 874818646 h 90"/>
                  <a:gd name="T56" fmla="*/ 271333373 w 50"/>
                  <a:gd name="T57" fmla="*/ 919113809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34" name="Freeform 69"/>
              <p:cNvSpPr>
                <a:spLocks noEditPoints="1" noChangeArrowhead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avLst/>
                <a:gdLst>
                  <a:gd name="T0" fmla="*/ 487239368 w 51"/>
                  <a:gd name="T1" fmla="*/ 0 h 90"/>
                  <a:gd name="T2" fmla="*/ 77515581 w 51"/>
                  <a:gd name="T3" fmla="*/ 0 h 90"/>
                  <a:gd name="T4" fmla="*/ 0 w 51"/>
                  <a:gd name="T5" fmla="*/ 77515703 h 90"/>
                  <a:gd name="T6" fmla="*/ 0 w 51"/>
                  <a:gd name="T7" fmla="*/ 919113809 h 90"/>
                  <a:gd name="T8" fmla="*/ 77515581 w 51"/>
                  <a:gd name="T9" fmla="*/ 996629512 h 90"/>
                  <a:gd name="T10" fmla="*/ 487239368 w 51"/>
                  <a:gd name="T11" fmla="*/ 996629512 h 90"/>
                  <a:gd name="T12" fmla="*/ 564754948 w 51"/>
                  <a:gd name="T13" fmla="*/ 919113809 h 90"/>
                  <a:gd name="T14" fmla="*/ 564754948 w 51"/>
                  <a:gd name="T15" fmla="*/ 77515703 h 90"/>
                  <a:gd name="T16" fmla="*/ 487239368 w 51"/>
                  <a:gd name="T17" fmla="*/ 0 h 90"/>
                  <a:gd name="T18" fmla="*/ 442944275 w 51"/>
                  <a:gd name="T19" fmla="*/ 55369785 h 90"/>
                  <a:gd name="T20" fmla="*/ 465093485 w 51"/>
                  <a:gd name="T21" fmla="*/ 66441080 h 90"/>
                  <a:gd name="T22" fmla="*/ 442944275 w 51"/>
                  <a:gd name="T23" fmla="*/ 88590325 h 90"/>
                  <a:gd name="T24" fmla="*/ 420798392 w 51"/>
                  <a:gd name="T25" fmla="*/ 66441080 h 90"/>
                  <a:gd name="T26" fmla="*/ 442944275 w 51"/>
                  <a:gd name="T27" fmla="*/ 55369785 h 90"/>
                  <a:gd name="T28" fmla="*/ 188251649 w 51"/>
                  <a:gd name="T29" fmla="*/ 55369785 h 90"/>
                  <a:gd name="T30" fmla="*/ 376503299 w 51"/>
                  <a:gd name="T31" fmla="*/ 55369785 h 90"/>
                  <a:gd name="T32" fmla="*/ 376503299 w 51"/>
                  <a:gd name="T33" fmla="*/ 77515703 h 90"/>
                  <a:gd name="T34" fmla="*/ 188251649 w 51"/>
                  <a:gd name="T35" fmla="*/ 77515703 h 90"/>
                  <a:gd name="T36" fmla="*/ 188251649 w 51"/>
                  <a:gd name="T37" fmla="*/ 55369785 h 90"/>
                  <a:gd name="T38" fmla="*/ 287913113 w 51"/>
                  <a:gd name="T39" fmla="*/ 919113809 h 90"/>
                  <a:gd name="T40" fmla="*/ 232546742 w 51"/>
                  <a:gd name="T41" fmla="*/ 874818646 h 90"/>
                  <a:gd name="T42" fmla="*/ 287913113 w 51"/>
                  <a:gd name="T43" fmla="*/ 830523484 h 90"/>
                  <a:gd name="T44" fmla="*/ 332208206 w 51"/>
                  <a:gd name="T45" fmla="*/ 874818646 h 90"/>
                  <a:gd name="T46" fmla="*/ 287913113 w 51"/>
                  <a:gd name="T47" fmla="*/ 919113809 h 90"/>
                  <a:gd name="T48" fmla="*/ 509385250 w 51"/>
                  <a:gd name="T49" fmla="*/ 764082404 h 90"/>
                  <a:gd name="T50" fmla="*/ 55369698 w 51"/>
                  <a:gd name="T51" fmla="*/ 764082404 h 90"/>
                  <a:gd name="T52" fmla="*/ 55369698 w 51"/>
                  <a:gd name="T53" fmla="*/ 121810865 h 90"/>
                  <a:gd name="T54" fmla="*/ 509385250 w 51"/>
                  <a:gd name="T55" fmla="*/ 121810865 h 90"/>
                  <a:gd name="T56" fmla="*/ 509385250 w 51"/>
                  <a:gd name="T57" fmla="*/ 764082404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35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avLst/>
                <a:gdLst>
                  <a:gd name="T0" fmla="*/ 199325070 w 40"/>
                  <a:gd name="T1" fmla="*/ 205560577 h 33"/>
                  <a:gd name="T2" fmla="*/ 249155714 w 40"/>
                  <a:gd name="T3" fmla="*/ 205560577 h 33"/>
                  <a:gd name="T4" fmla="*/ 249155714 w 40"/>
                  <a:gd name="T5" fmla="*/ 49834002 h 33"/>
                  <a:gd name="T6" fmla="*/ 249155714 w 40"/>
                  <a:gd name="T7" fmla="*/ 0 h 33"/>
                  <a:gd name="T8" fmla="*/ 199325070 w 40"/>
                  <a:gd name="T9" fmla="*/ 0 h 33"/>
                  <a:gd name="T10" fmla="*/ 0 w 40"/>
                  <a:gd name="T11" fmla="*/ 0 h 33"/>
                  <a:gd name="T12" fmla="*/ 0 w 40"/>
                  <a:gd name="T13" fmla="*/ 49834002 h 33"/>
                  <a:gd name="T14" fmla="*/ 199325070 w 40"/>
                  <a:gd name="T15" fmla="*/ 49834002 h 33"/>
                  <a:gd name="T16" fmla="*/ 199325070 w 40"/>
                  <a:gd name="T17" fmla="*/ 20556057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36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avLst/>
                <a:gdLst>
                  <a:gd name="T0" fmla="*/ 49834002 w 33"/>
                  <a:gd name="T1" fmla="*/ 0 h 33"/>
                  <a:gd name="T2" fmla="*/ 0 w 33"/>
                  <a:gd name="T3" fmla="*/ 0 h 33"/>
                  <a:gd name="T4" fmla="*/ 0 w 33"/>
                  <a:gd name="T5" fmla="*/ 155726575 h 33"/>
                  <a:gd name="T6" fmla="*/ 0 w 33"/>
                  <a:gd name="T7" fmla="*/ 205560577 h 33"/>
                  <a:gd name="T8" fmla="*/ 49834002 w 33"/>
                  <a:gd name="T9" fmla="*/ 205560577 h 33"/>
                  <a:gd name="T10" fmla="*/ 205560577 w 33"/>
                  <a:gd name="T11" fmla="*/ 205560577 h 33"/>
                  <a:gd name="T12" fmla="*/ 205560577 w 33"/>
                  <a:gd name="T13" fmla="*/ 155726575 h 33"/>
                  <a:gd name="T14" fmla="*/ 49834002 w 33"/>
                  <a:gd name="T15" fmla="*/ 155726575 h 33"/>
                  <a:gd name="T16" fmla="*/ 49834002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32" name="组合 161"/>
          <p:cNvGrpSpPr>
            <a:grpSpLocks/>
          </p:cNvGrpSpPr>
          <p:nvPr/>
        </p:nvGrpSpPr>
        <p:grpSpPr bwMode="auto">
          <a:xfrm>
            <a:off x="3750775" y="4433889"/>
            <a:ext cx="969836" cy="814387"/>
            <a:chOff x="0" y="0"/>
            <a:chExt cx="970215" cy="815215"/>
          </a:xfrm>
        </p:grpSpPr>
        <p:sp>
          <p:nvSpPr>
            <p:cNvPr id="49226" name="Freeform 5"/>
            <p:cNvSpPr>
              <a:spLocks noChangeArrowheads="1"/>
            </p:cNvSpPr>
            <p:nvPr/>
          </p:nvSpPr>
          <p:spPr bwMode="auto">
            <a:xfrm rot="5400000">
              <a:off x="77500" y="-77500"/>
              <a:ext cx="815215" cy="970215"/>
            </a:xfrm>
            <a:custGeom>
              <a:avLst/>
              <a:gdLst>
                <a:gd name="T0" fmla="*/ 634237270 w 596"/>
                <a:gd name="T1" fmla="*/ 215348046 h 709"/>
                <a:gd name="T2" fmla="*/ 1115059557 w 596"/>
                <a:gd name="T3" fmla="*/ 767763014 h 709"/>
                <a:gd name="T4" fmla="*/ 557530463 w 596"/>
                <a:gd name="T5" fmla="*/ 1327668753 h 709"/>
                <a:gd name="T6" fmla="*/ 0 w 596"/>
                <a:gd name="T7" fmla="*/ 767763014 h 709"/>
                <a:gd name="T8" fmla="*/ 477081326 w 596"/>
                <a:gd name="T9" fmla="*/ 215348046 h 709"/>
                <a:gd name="T10" fmla="*/ 553788133 w 596"/>
                <a:gd name="T11" fmla="*/ 0 h 709"/>
                <a:gd name="T12" fmla="*/ 634237270 w 596"/>
                <a:gd name="T13" fmla="*/ 2153480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9227" name="Group 138"/>
            <p:cNvGrpSpPr>
              <a:grpSpLocks/>
            </p:cNvGrpSpPr>
            <p:nvPr/>
          </p:nvGrpSpPr>
          <p:grpSpPr bwMode="auto">
            <a:xfrm>
              <a:off x="141240" y="183891"/>
              <a:ext cx="546661" cy="403784"/>
              <a:chOff x="0" y="0"/>
              <a:chExt cx="439257" cy="324452"/>
            </a:xfrm>
          </p:grpSpPr>
          <p:sp>
            <p:nvSpPr>
              <p:cNvPr id="49228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415139939 w 38"/>
                  <a:gd name="T1" fmla="*/ 110735873 h 30"/>
                  <a:gd name="T2" fmla="*/ 11221266 w 38"/>
                  <a:gd name="T3" fmla="*/ 121810459 h 30"/>
                  <a:gd name="T4" fmla="*/ 11221266 w 38"/>
                  <a:gd name="T5" fmla="*/ 143956302 h 30"/>
                  <a:gd name="T6" fmla="*/ 213180603 w 38"/>
                  <a:gd name="T7" fmla="*/ 332207619 h 30"/>
                  <a:gd name="T8" fmla="*/ 403922023 w 38"/>
                  <a:gd name="T9" fmla="*/ 143956302 h 30"/>
                  <a:gd name="T10" fmla="*/ 415139939 w 38"/>
                  <a:gd name="T11" fmla="*/ 11073587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29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957945555 w 88"/>
                  <a:gd name="T1" fmla="*/ 254696876 h 39"/>
                  <a:gd name="T2" fmla="*/ 0 w 88"/>
                  <a:gd name="T3" fmla="*/ 265768194 h 39"/>
                  <a:gd name="T4" fmla="*/ 0 w 88"/>
                  <a:gd name="T5" fmla="*/ 287917485 h 39"/>
                  <a:gd name="T6" fmla="*/ 143139840 w 88"/>
                  <a:gd name="T7" fmla="*/ 420799918 h 39"/>
                  <a:gd name="T8" fmla="*/ 165163141 w 88"/>
                  <a:gd name="T9" fmla="*/ 420799918 h 39"/>
                  <a:gd name="T10" fmla="*/ 803792405 w 88"/>
                  <a:gd name="T11" fmla="*/ 420799918 h 39"/>
                  <a:gd name="T12" fmla="*/ 825815706 w 88"/>
                  <a:gd name="T13" fmla="*/ 420799918 h 39"/>
                  <a:gd name="T14" fmla="*/ 968955546 w 88"/>
                  <a:gd name="T15" fmla="*/ 287917485 h 39"/>
                  <a:gd name="T16" fmla="*/ 968955546 w 88"/>
                  <a:gd name="T17" fmla="*/ 287917485 h 39"/>
                  <a:gd name="T18" fmla="*/ 968955546 w 88"/>
                  <a:gd name="T19" fmla="*/ 265768194 h 39"/>
                  <a:gd name="T20" fmla="*/ 957945555 w 88"/>
                  <a:gd name="T21" fmla="*/ 254696876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9230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1450642915 w 132"/>
                  <a:gd name="T1" fmla="*/ 398649182 h 51"/>
                  <a:gd name="T2" fmla="*/ 1450642915 w 132"/>
                  <a:gd name="T3" fmla="*/ 398649182 h 51"/>
                  <a:gd name="T4" fmla="*/ 11074601 w 132"/>
                  <a:gd name="T5" fmla="*/ 398649182 h 51"/>
                  <a:gd name="T6" fmla="*/ 11074601 w 132"/>
                  <a:gd name="T7" fmla="*/ 420798392 h 51"/>
                  <a:gd name="T8" fmla="*/ 155031099 w 132"/>
                  <a:gd name="T9" fmla="*/ 564754948 h 51"/>
                  <a:gd name="T10" fmla="*/ 177176973 w 132"/>
                  <a:gd name="T11" fmla="*/ 564754948 h 51"/>
                  <a:gd name="T12" fmla="*/ 1284540542 w 132"/>
                  <a:gd name="T13" fmla="*/ 564754948 h 51"/>
                  <a:gd name="T14" fmla="*/ 1306686416 w 132"/>
                  <a:gd name="T15" fmla="*/ 564754948 h 51"/>
                  <a:gd name="T16" fmla="*/ 1450642915 w 132"/>
                  <a:gd name="T17" fmla="*/ 420798392 h 51"/>
                  <a:gd name="T18" fmla="*/ 1450642915 w 132"/>
                  <a:gd name="T19" fmla="*/ 420798392 h 51"/>
                  <a:gd name="T20" fmla="*/ 1450642915 w 132"/>
                  <a:gd name="T21" fmla="*/ 398649182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38" name="组合 160"/>
          <p:cNvGrpSpPr>
            <a:grpSpLocks/>
          </p:cNvGrpSpPr>
          <p:nvPr/>
        </p:nvGrpSpPr>
        <p:grpSpPr bwMode="auto">
          <a:xfrm>
            <a:off x="3998393" y="3616326"/>
            <a:ext cx="858725" cy="720725"/>
            <a:chOff x="0" y="0"/>
            <a:chExt cx="894867" cy="751904"/>
          </a:xfrm>
        </p:grpSpPr>
        <p:sp>
          <p:nvSpPr>
            <p:cNvPr id="49224" name="Freeform 7"/>
            <p:cNvSpPr>
              <a:spLocks noChangeArrowheads="1"/>
            </p:cNvSpPr>
            <p:nvPr/>
          </p:nvSpPr>
          <p:spPr bwMode="auto">
            <a:xfrm rot="7869690">
              <a:off x="71482" y="-71483"/>
              <a:ext cx="751904" cy="894867"/>
            </a:xfrm>
            <a:custGeom>
              <a:avLst/>
              <a:gdLst>
                <a:gd name="T0" fmla="*/ 539550414 w 596"/>
                <a:gd name="T1" fmla="*/ 183199091 h 709"/>
                <a:gd name="T2" fmla="*/ 948589975 w 596"/>
                <a:gd name="T3" fmla="*/ 653143103 h 709"/>
                <a:gd name="T4" fmla="*/ 474294988 w 596"/>
                <a:gd name="T5" fmla="*/ 1129459729 h 709"/>
                <a:gd name="T6" fmla="*/ 0 w 596"/>
                <a:gd name="T7" fmla="*/ 653143103 h 709"/>
                <a:gd name="T8" fmla="*/ 405856585 w 596"/>
                <a:gd name="T9" fmla="*/ 183199091 h 709"/>
                <a:gd name="T10" fmla="*/ 471112011 w 596"/>
                <a:gd name="T11" fmla="*/ 0 h 709"/>
                <a:gd name="T12" fmla="*/ 539550414 w 596"/>
                <a:gd name="T13" fmla="*/ 183199091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9225" name="Freeform 145"/>
            <p:cNvSpPr>
              <a:spLocks noChangeArrowheads="1"/>
            </p:cNvSpPr>
            <p:nvPr/>
          </p:nvSpPr>
          <p:spPr bwMode="auto">
            <a:xfrm>
              <a:off x="202147" y="146087"/>
              <a:ext cx="434745" cy="341585"/>
            </a:xfrm>
            <a:custGeom>
              <a:avLst/>
              <a:gdLst>
                <a:gd name="T0" fmla="*/ 1268242846 w 147"/>
                <a:gd name="T1" fmla="*/ 407549186 h 116"/>
                <a:gd name="T2" fmla="*/ 1032087587 w 147"/>
                <a:gd name="T3" fmla="*/ 260137590 h 116"/>
                <a:gd name="T4" fmla="*/ 997100966 w 147"/>
                <a:gd name="T5" fmla="*/ 268809727 h 116"/>
                <a:gd name="T6" fmla="*/ 997100966 w 147"/>
                <a:gd name="T7" fmla="*/ 329508792 h 116"/>
                <a:gd name="T8" fmla="*/ 962114345 w 147"/>
                <a:gd name="T9" fmla="*/ 329508792 h 116"/>
                <a:gd name="T10" fmla="*/ 708465775 w 147"/>
                <a:gd name="T11" fmla="*/ 329508792 h 116"/>
                <a:gd name="T12" fmla="*/ 708465775 w 147"/>
                <a:gd name="T13" fmla="*/ 95384667 h 116"/>
                <a:gd name="T14" fmla="*/ 734707220 w 147"/>
                <a:gd name="T15" fmla="*/ 52026929 h 116"/>
                <a:gd name="T16" fmla="*/ 690972465 w 147"/>
                <a:gd name="T17" fmla="*/ 0 h 116"/>
                <a:gd name="T18" fmla="*/ 612254045 w 147"/>
                <a:gd name="T19" fmla="*/ 0 h 116"/>
                <a:gd name="T20" fmla="*/ 568522247 w 147"/>
                <a:gd name="T21" fmla="*/ 52026929 h 116"/>
                <a:gd name="T22" fmla="*/ 594763692 w 147"/>
                <a:gd name="T23" fmla="*/ 95384667 h 116"/>
                <a:gd name="T24" fmla="*/ 594763692 w 147"/>
                <a:gd name="T25" fmla="*/ 147411596 h 116"/>
                <a:gd name="T26" fmla="*/ 323621812 w 147"/>
                <a:gd name="T27" fmla="*/ 147411596 h 116"/>
                <a:gd name="T28" fmla="*/ 279887057 w 147"/>
                <a:gd name="T29" fmla="*/ 147411596 h 116"/>
                <a:gd name="T30" fmla="*/ 279887057 w 147"/>
                <a:gd name="T31" fmla="*/ 78040394 h 116"/>
                <a:gd name="T32" fmla="*/ 244903393 w 147"/>
                <a:gd name="T33" fmla="*/ 78040394 h 116"/>
                <a:gd name="T34" fmla="*/ 17493311 w 147"/>
                <a:gd name="T35" fmla="*/ 234124126 h 116"/>
                <a:gd name="T36" fmla="*/ 8745177 w 147"/>
                <a:gd name="T37" fmla="*/ 251465454 h 116"/>
                <a:gd name="T38" fmla="*/ 253648569 w 147"/>
                <a:gd name="T39" fmla="*/ 407549186 h 116"/>
                <a:gd name="T40" fmla="*/ 279887057 w 147"/>
                <a:gd name="T41" fmla="*/ 398877050 h 116"/>
                <a:gd name="T42" fmla="*/ 279887057 w 147"/>
                <a:gd name="T43" fmla="*/ 338177984 h 116"/>
                <a:gd name="T44" fmla="*/ 323621812 w 147"/>
                <a:gd name="T45" fmla="*/ 338177984 h 116"/>
                <a:gd name="T46" fmla="*/ 594763692 w 147"/>
                <a:gd name="T47" fmla="*/ 338177984 h 116"/>
                <a:gd name="T48" fmla="*/ 594763692 w 147"/>
                <a:gd name="T49" fmla="*/ 945165695 h 116"/>
                <a:gd name="T50" fmla="*/ 568522247 w 147"/>
                <a:gd name="T51" fmla="*/ 936493559 h 116"/>
                <a:gd name="T52" fmla="*/ 594763692 w 147"/>
                <a:gd name="T53" fmla="*/ 997192624 h 116"/>
                <a:gd name="T54" fmla="*/ 551028936 w 147"/>
                <a:gd name="T55" fmla="*/ 962509968 h 116"/>
                <a:gd name="T56" fmla="*/ 568522247 w 147"/>
                <a:gd name="T57" fmla="*/ 1005864761 h 116"/>
                <a:gd name="T58" fmla="*/ 594763692 w 147"/>
                <a:gd name="T59" fmla="*/ 1005864761 h 116"/>
                <a:gd name="T60" fmla="*/ 594763692 w 147"/>
                <a:gd name="T61" fmla="*/ 1005864761 h 116"/>
                <a:gd name="T62" fmla="*/ 594763692 w 147"/>
                <a:gd name="T63" fmla="*/ 1005864761 h 116"/>
                <a:gd name="T64" fmla="*/ 638495490 w 147"/>
                <a:gd name="T65" fmla="*/ 1005864761 h 116"/>
                <a:gd name="T66" fmla="*/ 682227288 w 147"/>
                <a:gd name="T67" fmla="*/ 1005864761 h 116"/>
                <a:gd name="T68" fmla="*/ 708465775 w 147"/>
                <a:gd name="T69" fmla="*/ 1005864761 h 116"/>
                <a:gd name="T70" fmla="*/ 725959086 w 147"/>
                <a:gd name="T71" fmla="*/ 1005864761 h 116"/>
                <a:gd name="T72" fmla="*/ 725959086 w 147"/>
                <a:gd name="T73" fmla="*/ 1005864761 h 116"/>
                <a:gd name="T74" fmla="*/ 752200531 w 147"/>
                <a:gd name="T75" fmla="*/ 1005864761 h 116"/>
                <a:gd name="T76" fmla="*/ 769693842 w 147"/>
                <a:gd name="T77" fmla="*/ 962509968 h 116"/>
                <a:gd name="T78" fmla="*/ 725959086 w 147"/>
                <a:gd name="T79" fmla="*/ 997192624 h 116"/>
                <a:gd name="T80" fmla="*/ 760945708 w 147"/>
                <a:gd name="T81" fmla="*/ 936493559 h 116"/>
                <a:gd name="T82" fmla="*/ 708465775 w 147"/>
                <a:gd name="T83" fmla="*/ 962509968 h 116"/>
                <a:gd name="T84" fmla="*/ 708465775 w 147"/>
                <a:gd name="T85" fmla="*/ 511603044 h 116"/>
                <a:gd name="T86" fmla="*/ 962114345 w 147"/>
                <a:gd name="T87" fmla="*/ 511603044 h 116"/>
                <a:gd name="T88" fmla="*/ 1005849100 w 147"/>
                <a:gd name="T89" fmla="*/ 511603044 h 116"/>
                <a:gd name="T90" fmla="*/ 1005849100 w 147"/>
                <a:gd name="T91" fmla="*/ 589643438 h 116"/>
                <a:gd name="T92" fmla="*/ 1032087587 w 147"/>
                <a:gd name="T93" fmla="*/ 589643438 h 116"/>
                <a:gd name="T94" fmla="*/ 1268242846 w 147"/>
                <a:gd name="T95" fmla="*/ 433562651 h 116"/>
                <a:gd name="T96" fmla="*/ 1268242846 w 147"/>
                <a:gd name="T97" fmla="*/ 407549186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116"/>
                <a:gd name="T149" fmla="*/ 147 w 147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116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50341" name="矩形 47"/>
          <p:cNvSpPr>
            <a:spLocks noChangeArrowheads="1"/>
          </p:cNvSpPr>
          <p:nvPr/>
        </p:nvSpPr>
        <p:spPr bwMode="auto">
          <a:xfrm>
            <a:off x="1357137" y="5794375"/>
            <a:ext cx="9476141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50342" name="矩形 3"/>
          <p:cNvSpPr>
            <a:spLocks noChangeArrowheads="1"/>
          </p:cNvSpPr>
          <p:nvPr/>
        </p:nvSpPr>
        <p:spPr bwMode="auto">
          <a:xfrm>
            <a:off x="4784103" y="563563"/>
            <a:ext cx="182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公司愿景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50343" name="文本框 37"/>
          <p:cNvSpPr>
            <a:spLocks noChangeArrowheads="1"/>
          </p:cNvSpPr>
          <p:nvPr/>
        </p:nvSpPr>
        <p:spPr bwMode="auto">
          <a:xfrm>
            <a:off x="6720600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 Vision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50344" name="组合 141"/>
          <p:cNvGrpSpPr>
            <a:grpSpLocks/>
          </p:cNvGrpSpPr>
          <p:nvPr/>
        </p:nvGrpSpPr>
        <p:grpSpPr bwMode="auto">
          <a:xfrm>
            <a:off x="4239661" y="619125"/>
            <a:ext cx="263491" cy="393700"/>
            <a:chOff x="0" y="0"/>
            <a:chExt cx="213756" cy="427512"/>
          </a:xfrm>
        </p:grpSpPr>
        <p:sp>
          <p:nvSpPr>
            <p:cNvPr id="49222" name="直接连接符 1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3" name="直接连接符 1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347" name="Group 550"/>
          <p:cNvGrpSpPr>
            <a:grpSpLocks/>
          </p:cNvGrpSpPr>
          <p:nvPr/>
        </p:nvGrpSpPr>
        <p:grpSpPr bwMode="auto">
          <a:xfrm>
            <a:off x="5412671" y="3316288"/>
            <a:ext cx="1403167" cy="1401762"/>
            <a:chOff x="0" y="0"/>
            <a:chExt cx="1407" cy="1407"/>
          </a:xfrm>
        </p:grpSpPr>
        <p:sp>
          <p:nvSpPr>
            <p:cNvPr id="49188" name="Oval 551"/>
            <p:cNvSpPr>
              <a:spLocks noChangeArrowheads="1"/>
            </p:cNvSpPr>
            <p:nvPr/>
          </p:nvSpPr>
          <p:spPr bwMode="auto">
            <a:xfrm>
              <a:off x="0" y="0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DCD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49189" name="Group 552"/>
            <p:cNvGrpSpPr>
              <a:grpSpLocks/>
            </p:cNvGrpSpPr>
            <p:nvPr/>
          </p:nvGrpSpPr>
          <p:grpSpPr bwMode="auto">
            <a:xfrm>
              <a:off x="180" y="182"/>
              <a:ext cx="1056" cy="1055"/>
              <a:chOff x="0" y="0"/>
              <a:chExt cx="2219" cy="2219"/>
            </a:xfrm>
          </p:grpSpPr>
          <p:sp>
            <p:nvSpPr>
              <p:cNvPr id="49190" name="Oval 553"/>
              <p:cNvSpPr>
                <a:spLocks noChangeArrowheads="1"/>
              </p:cNvSpPr>
              <p:nvPr/>
            </p:nvSpPr>
            <p:spPr bwMode="auto">
              <a:xfrm>
                <a:off x="3" y="77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5F4F4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方正兰亭黑_GBK" pitchFamily="2" charset="-122"/>
                </a:endParaRPr>
              </a:p>
            </p:txBody>
          </p:sp>
          <p:grpSp>
            <p:nvGrpSpPr>
              <p:cNvPr id="49191" name="Group 55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19" cy="2219"/>
                <a:chOff x="0" y="0"/>
                <a:chExt cx="2219" cy="2219"/>
              </a:xfrm>
            </p:grpSpPr>
            <p:grpSp>
              <p:nvGrpSpPr>
                <p:cNvPr id="49192" name="Group 555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19" cy="2219"/>
                  <a:chOff x="0" y="0"/>
                  <a:chExt cx="2219" cy="2219"/>
                </a:xfrm>
              </p:grpSpPr>
              <p:grpSp>
                <p:nvGrpSpPr>
                  <p:cNvPr id="49208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49216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20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21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9217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18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19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9209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2" y="9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49210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14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15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9211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12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13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9193" name="Group 570"/>
                <p:cNvGrpSpPr>
                  <a:grpSpLocks noChangeAspect="1"/>
                </p:cNvGrpSpPr>
                <p:nvPr/>
              </p:nvGrpSpPr>
              <p:grpSpPr bwMode="auto">
                <a:xfrm rot="1320000">
                  <a:off x="316" y="357"/>
                  <a:ext cx="1555" cy="1554"/>
                  <a:chOff x="0" y="0"/>
                  <a:chExt cx="2219" cy="2219"/>
                </a:xfrm>
              </p:grpSpPr>
              <p:grpSp>
                <p:nvGrpSpPr>
                  <p:cNvPr id="49194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49202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06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07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9203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04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05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9195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2" y="9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49196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200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201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9197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49198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49199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639151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6" dur="20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5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5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5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5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5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5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85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5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5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5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750"/>
                                        <p:tgtEl>
                                          <p:spTgt spid="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ldLvl="0" animBg="1" autoUpdateAnimBg="0"/>
      <p:bldP spid="50341" grpId="0" bldLvl="0" autoUpdateAnimBg="0"/>
      <p:bldP spid="50342" grpId="0" bldLvl="0" autoUpdateAnimBg="0"/>
      <p:bldP spid="50343" grpId="0" bldLvl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B9296-9548-4BCA-82B9-1EFE1A10C46A}" type="slidenum">
              <a:rPr lang="zh-CN" altLang="en-US"/>
              <a:pPr>
                <a:defRPr/>
              </a:pPr>
              <a:t>48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4274" name="TextBox 37"/>
          <p:cNvSpPr>
            <a:spLocks noChangeArrowheads="1"/>
          </p:cNvSpPr>
          <p:nvPr/>
        </p:nvSpPr>
        <p:spPr bwMode="auto">
          <a:xfrm>
            <a:off x="3182524" y="2057400"/>
            <a:ext cx="5847589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/>
          <a:p>
            <a:pPr algn="ctr"/>
            <a:r>
              <a:rPr lang="zh-CN" altLang="en-US" sz="80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谢谢欣赏</a:t>
            </a:r>
            <a:endParaRPr lang="zh-CN" altLang="en-US"/>
          </a:p>
        </p:txBody>
      </p:sp>
      <p:sp>
        <p:nvSpPr>
          <p:cNvPr id="54275" name="文本框 29"/>
          <p:cNvSpPr>
            <a:spLocks noChangeArrowheads="1"/>
          </p:cNvSpPr>
          <p:nvPr/>
        </p:nvSpPr>
        <p:spPr bwMode="auto">
          <a:xfrm>
            <a:off x="5215846" y="1454150"/>
            <a:ext cx="185395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THE END</a:t>
            </a:r>
            <a:endParaRPr lang="zh-CN" altLang="en-US" sz="36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4276" name="椭圆 3"/>
          <p:cNvSpPr>
            <a:spLocks noChangeArrowheads="1"/>
          </p:cNvSpPr>
          <p:nvPr/>
        </p:nvSpPr>
        <p:spPr bwMode="auto">
          <a:xfrm>
            <a:off x="5292036" y="4227514"/>
            <a:ext cx="1606341" cy="1608137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4277" name="文本框 4"/>
          <p:cNvSpPr>
            <a:spLocks noChangeArrowheads="1"/>
          </p:cNvSpPr>
          <p:nvPr/>
        </p:nvSpPr>
        <p:spPr bwMode="auto">
          <a:xfrm>
            <a:off x="5590806" y="4738689"/>
            <a:ext cx="1008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F2F2F2"/>
                </a:solidFill>
                <a:latin typeface="Impact" pitchFamily="34" charset="0"/>
                <a:sym typeface="Impact" pitchFamily="34" charset="0"/>
              </a:rPr>
              <a:t>LOGO</a:t>
            </a:r>
            <a:endParaRPr lang="zh-CN" altLang="en-US" sz="3200">
              <a:solidFill>
                <a:srgbClr val="F2F2F2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4278" name="TextBox 38"/>
          <p:cNvSpPr>
            <a:spLocks noChangeArrowheads="1"/>
          </p:cNvSpPr>
          <p:nvPr/>
        </p:nvSpPr>
        <p:spPr bwMode="auto">
          <a:xfrm>
            <a:off x="2977763" y="3336926"/>
            <a:ext cx="6234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某家企业有限公司</a:t>
            </a:r>
            <a:r>
              <a:rPr lang="en-US" altLang="zh-CN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2020</a:t>
            </a:r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企业宣传</a:t>
            </a:r>
            <a:r>
              <a:rPr lang="en-US" altLang="zh-CN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/</a:t>
            </a:r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产品简介</a:t>
            </a:r>
            <a:endParaRPr 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431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7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utoUpdateAnimBg="0"/>
      <p:bldP spid="54275" grpId="0" bldLvl="0" autoUpdateAnimBg="0"/>
      <p:bldP spid="54276" grpId="0" bldLvl="0" animBg="1" autoUpdateAnimBg="0"/>
      <p:bldP spid="54277" grpId="0" bldLvl="0" autoUpdateAnimBg="0"/>
      <p:bldP spid="54278" grpId="0" bldLvl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259" y="3807835"/>
            <a:ext cx="596822" cy="656082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1731" y="3809951"/>
            <a:ext cx="9358681" cy="6581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7" tIns="0" rIns="179977" bIns="0" anchor="ctr"/>
          <a:lstStyle/>
          <a:p>
            <a:pPr algn="ctr" fontAlgn="base">
              <a:defRPr/>
            </a:pPr>
            <a:r>
              <a:rPr lang="en-US" altLang="zh-CN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817"/>
            <a:ext cx="9312120" cy="7745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0005" y="3039584"/>
            <a:ext cx="855022" cy="778832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373" y="3920003"/>
            <a:ext cx="6903668" cy="16931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618" y="844888"/>
            <a:ext cx="5549177" cy="12804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D3402-20DB-439D-B2E2-69C7951BA6D6}" type="slidenum">
              <a:rPr lang="zh-CN" altLang="en-US"/>
              <a:pPr>
                <a:defRPr/>
              </a:pPr>
              <a:t>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7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8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4906324" y="2230438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详细描述</a:t>
            </a: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4815849" y="563563"/>
            <a:ext cx="182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公司概述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7174" name="组合 37"/>
          <p:cNvGrpSpPr>
            <a:grpSpLocks/>
          </p:cNvGrpSpPr>
          <p:nvPr/>
        </p:nvGrpSpPr>
        <p:grpSpPr bwMode="auto">
          <a:xfrm>
            <a:off x="4258709" y="619125"/>
            <a:ext cx="263491" cy="393700"/>
            <a:chOff x="0" y="0"/>
            <a:chExt cx="213756" cy="427512"/>
          </a:xfrm>
        </p:grpSpPr>
        <p:sp>
          <p:nvSpPr>
            <p:cNvPr id="6185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7" name="矩形 47"/>
          <p:cNvSpPr>
            <a:spLocks noChangeArrowheads="1"/>
          </p:cNvSpPr>
          <p:nvPr/>
        </p:nvSpPr>
        <p:spPr bwMode="auto">
          <a:xfrm>
            <a:off x="1336502" y="1330325"/>
            <a:ext cx="957772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有家（中国）行业有限公司是一家专注于某某产品及服务的综合性公司，在行业内拥有领先地位。在此录入上述图表的综合描述说明，在此录入上述图表的综合描述说明。在此录入上述图表的综合描述说明。</a:t>
            </a:r>
            <a:endParaRPr lang="zh-CN" altLang="en-US"/>
          </a:p>
        </p:txBody>
      </p:sp>
      <p:sp>
        <p:nvSpPr>
          <p:cNvPr id="7178" name="Rectangle 42"/>
          <p:cNvSpPr>
            <a:spLocks noChangeArrowheads="1"/>
          </p:cNvSpPr>
          <p:nvPr/>
        </p:nvSpPr>
        <p:spPr bwMode="auto">
          <a:xfrm>
            <a:off x="1415866" y="2252664"/>
            <a:ext cx="3136492" cy="3589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179" name="矩形 47"/>
          <p:cNvSpPr>
            <a:spLocks noChangeArrowheads="1"/>
          </p:cNvSpPr>
          <p:nvPr/>
        </p:nvSpPr>
        <p:spPr bwMode="auto">
          <a:xfrm>
            <a:off x="4919023" y="2752726"/>
            <a:ext cx="207141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grpSp>
        <p:nvGrpSpPr>
          <p:cNvPr id="7180" name="组合 19"/>
          <p:cNvGrpSpPr>
            <a:grpSpLocks/>
          </p:cNvGrpSpPr>
          <p:nvPr/>
        </p:nvGrpSpPr>
        <p:grpSpPr bwMode="auto">
          <a:xfrm>
            <a:off x="7422184" y="4968876"/>
            <a:ext cx="793647" cy="796925"/>
            <a:chOff x="0" y="0"/>
            <a:chExt cx="792885" cy="797434"/>
          </a:xfrm>
        </p:grpSpPr>
        <p:sp>
          <p:nvSpPr>
            <p:cNvPr id="6169" name="Oval 10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6170" name="Group 22"/>
            <p:cNvGrpSpPr>
              <a:grpSpLocks/>
            </p:cNvGrpSpPr>
            <p:nvPr/>
          </p:nvGrpSpPr>
          <p:grpSpPr bwMode="auto">
            <a:xfrm>
              <a:off x="219119" y="227439"/>
              <a:ext cx="354646" cy="342557"/>
              <a:chOff x="0" y="0"/>
              <a:chExt cx="439257" cy="424283"/>
            </a:xfrm>
          </p:grpSpPr>
          <p:sp>
            <p:nvSpPr>
              <p:cNvPr id="6171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2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3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4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5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6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7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8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79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80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81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82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avLst/>
                <a:gdLst>
                  <a:gd name="T0" fmla="*/ 1083829211 w 176"/>
                  <a:gd name="T1" fmla="*/ 0 h 158"/>
                  <a:gd name="T2" fmla="*/ 934337076 w 176"/>
                  <a:gd name="T3" fmla="*/ 0 h 158"/>
                  <a:gd name="T4" fmla="*/ 934337076 w 176"/>
                  <a:gd name="T5" fmla="*/ 99661426 h 158"/>
                  <a:gd name="T6" fmla="*/ 784842445 w 176"/>
                  <a:gd name="T7" fmla="*/ 99661426 h 158"/>
                  <a:gd name="T8" fmla="*/ 784842445 w 176"/>
                  <a:gd name="T9" fmla="*/ 0 h 158"/>
                  <a:gd name="T10" fmla="*/ 323902122 w 176"/>
                  <a:gd name="T11" fmla="*/ 0 h 158"/>
                  <a:gd name="T12" fmla="*/ 323902122 w 176"/>
                  <a:gd name="T13" fmla="*/ 99661426 h 158"/>
                  <a:gd name="T14" fmla="*/ 174409987 w 176"/>
                  <a:gd name="T15" fmla="*/ 99661426 h 158"/>
                  <a:gd name="T16" fmla="*/ 174409987 w 176"/>
                  <a:gd name="T17" fmla="*/ 0 h 158"/>
                  <a:gd name="T18" fmla="*/ 0 w 176"/>
                  <a:gd name="T19" fmla="*/ 0 h 158"/>
                  <a:gd name="T20" fmla="*/ 0 w 176"/>
                  <a:gd name="T21" fmla="*/ 984167816 h 158"/>
                  <a:gd name="T22" fmla="*/ 80975530 w 176"/>
                  <a:gd name="T23" fmla="*/ 984167816 h 158"/>
                  <a:gd name="T24" fmla="*/ 1009083143 w 176"/>
                  <a:gd name="T25" fmla="*/ 984167816 h 158"/>
                  <a:gd name="T26" fmla="*/ 1096288137 w 176"/>
                  <a:gd name="T27" fmla="*/ 984167816 h 158"/>
                  <a:gd name="T28" fmla="*/ 1083829211 w 176"/>
                  <a:gd name="T29" fmla="*/ 0 h 158"/>
                  <a:gd name="T30" fmla="*/ 1009083143 w 176"/>
                  <a:gd name="T31" fmla="*/ 896962820 h 158"/>
                  <a:gd name="T32" fmla="*/ 80975530 w 176"/>
                  <a:gd name="T33" fmla="*/ 896962820 h 158"/>
                  <a:gd name="T34" fmla="*/ 80975530 w 176"/>
                  <a:gd name="T35" fmla="*/ 274071418 h 158"/>
                  <a:gd name="T36" fmla="*/ 1009083143 w 176"/>
                  <a:gd name="T37" fmla="*/ 274071418 h 158"/>
                  <a:gd name="T38" fmla="*/ 1009083143 w 176"/>
                  <a:gd name="T39" fmla="*/ 896962820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6184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7197" name="组合 18"/>
          <p:cNvGrpSpPr>
            <a:grpSpLocks/>
          </p:cNvGrpSpPr>
          <p:nvPr/>
        </p:nvGrpSpPr>
        <p:grpSpPr bwMode="auto">
          <a:xfrm>
            <a:off x="7422184" y="2371726"/>
            <a:ext cx="793647" cy="798513"/>
            <a:chOff x="0" y="0"/>
            <a:chExt cx="792885" cy="797434"/>
          </a:xfrm>
        </p:grpSpPr>
        <p:sp>
          <p:nvSpPr>
            <p:cNvPr id="6167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6168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avLst/>
              <a:gdLst>
                <a:gd name="T0" fmla="*/ 971389130 w 157"/>
                <a:gd name="T1" fmla="*/ 330486331 h 106"/>
                <a:gd name="T2" fmla="*/ 978586115 w 157"/>
                <a:gd name="T3" fmla="*/ 265824680 h 106"/>
                <a:gd name="T4" fmla="*/ 712353996 w 157"/>
                <a:gd name="T5" fmla="*/ 0 h 106"/>
                <a:gd name="T6" fmla="*/ 525269936 w 157"/>
                <a:gd name="T7" fmla="*/ 129320622 h 106"/>
                <a:gd name="T8" fmla="*/ 323797271 w 157"/>
                <a:gd name="T9" fmla="*/ 57475534 h 106"/>
                <a:gd name="T10" fmla="*/ 136713211 w 157"/>
                <a:gd name="T11" fmla="*/ 280194233 h 106"/>
                <a:gd name="T12" fmla="*/ 143910196 w 157"/>
                <a:gd name="T13" fmla="*/ 337669767 h 106"/>
                <a:gd name="T14" fmla="*/ 0 w 157"/>
                <a:gd name="T15" fmla="*/ 538835477 h 106"/>
                <a:gd name="T16" fmla="*/ 223060938 w 157"/>
                <a:gd name="T17" fmla="*/ 761554176 h 106"/>
                <a:gd name="T18" fmla="*/ 906629676 w 157"/>
                <a:gd name="T19" fmla="*/ 761554176 h 106"/>
                <a:gd name="T20" fmla="*/ 1129690614 w 157"/>
                <a:gd name="T21" fmla="*/ 538835477 h 106"/>
                <a:gd name="T22" fmla="*/ 971389130 w 157"/>
                <a:gd name="T23" fmla="*/ 330486331 h 106"/>
                <a:gd name="T24" fmla="*/ 863458495 w 157"/>
                <a:gd name="T25" fmla="*/ 718448195 h 106"/>
                <a:gd name="T26" fmla="*/ 568443800 w 157"/>
                <a:gd name="T27" fmla="*/ 718448195 h 106"/>
                <a:gd name="T28" fmla="*/ 741133889 w 157"/>
                <a:gd name="T29" fmla="*/ 538835477 h 106"/>
                <a:gd name="T30" fmla="*/ 733939587 w 157"/>
                <a:gd name="T31" fmla="*/ 517282486 h 106"/>
                <a:gd name="T32" fmla="*/ 661983147 w 157"/>
                <a:gd name="T33" fmla="*/ 517282486 h 106"/>
                <a:gd name="T34" fmla="*/ 661983147 w 157"/>
                <a:gd name="T35" fmla="*/ 488543379 h 106"/>
                <a:gd name="T36" fmla="*/ 661983147 w 157"/>
                <a:gd name="T37" fmla="*/ 265824680 h 106"/>
                <a:gd name="T38" fmla="*/ 647594542 w 157"/>
                <a:gd name="T39" fmla="*/ 251457807 h 106"/>
                <a:gd name="T40" fmla="*/ 460510482 w 157"/>
                <a:gd name="T41" fmla="*/ 251457807 h 106"/>
                <a:gd name="T42" fmla="*/ 446119194 w 157"/>
                <a:gd name="T43" fmla="*/ 265824680 h 106"/>
                <a:gd name="T44" fmla="*/ 446119194 w 157"/>
                <a:gd name="T45" fmla="*/ 488543379 h 106"/>
                <a:gd name="T46" fmla="*/ 446119194 w 157"/>
                <a:gd name="T47" fmla="*/ 524465923 h 106"/>
                <a:gd name="T48" fmla="*/ 366968452 w 157"/>
                <a:gd name="T49" fmla="*/ 524465923 h 106"/>
                <a:gd name="T50" fmla="*/ 359774149 w 157"/>
                <a:gd name="T51" fmla="*/ 546018913 h 106"/>
                <a:gd name="T52" fmla="*/ 539661224 w 157"/>
                <a:gd name="T53" fmla="*/ 718448195 h 106"/>
                <a:gd name="T54" fmla="*/ 273429105 w 157"/>
                <a:gd name="T55" fmla="*/ 718448195 h 106"/>
                <a:gd name="T56" fmla="*/ 79150742 w 157"/>
                <a:gd name="T57" fmla="*/ 531652040 h 106"/>
                <a:gd name="T58" fmla="*/ 208669650 w 157"/>
                <a:gd name="T59" fmla="*/ 359222758 h 106"/>
                <a:gd name="T60" fmla="*/ 201472665 w 157"/>
                <a:gd name="T61" fmla="*/ 316116777 h 106"/>
                <a:gd name="T62" fmla="*/ 359774149 w 157"/>
                <a:gd name="T63" fmla="*/ 122137185 h 106"/>
                <a:gd name="T64" fmla="*/ 532466921 w 157"/>
                <a:gd name="T65" fmla="*/ 208349146 h 106"/>
                <a:gd name="T66" fmla="*/ 697962708 w 157"/>
                <a:gd name="T67" fmla="*/ 71845088 h 106"/>
                <a:gd name="T68" fmla="*/ 921020964 w 157"/>
                <a:gd name="T69" fmla="*/ 301747224 h 106"/>
                <a:gd name="T70" fmla="*/ 913826661 w 157"/>
                <a:gd name="T71" fmla="*/ 352039321 h 106"/>
                <a:gd name="T72" fmla="*/ 1057736857 w 157"/>
                <a:gd name="T73" fmla="*/ 531652040 h 106"/>
                <a:gd name="T74" fmla="*/ 863458495 w 157"/>
                <a:gd name="T75" fmla="*/ 718448195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0" name="矩形 67"/>
          <p:cNvSpPr>
            <a:spLocks noChangeArrowheads="1"/>
          </p:cNvSpPr>
          <p:nvPr/>
        </p:nvSpPr>
        <p:spPr bwMode="auto">
          <a:xfrm>
            <a:off x="8277735" y="2371725"/>
            <a:ext cx="23730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旗下分支机构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1" name="矩形 47"/>
          <p:cNvSpPr>
            <a:spLocks noChangeArrowheads="1"/>
          </p:cNvSpPr>
          <p:nvPr/>
        </p:nvSpPr>
        <p:spPr bwMode="auto">
          <a:xfrm>
            <a:off x="8277735" y="2740025"/>
            <a:ext cx="25126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2" name="矩形 69"/>
          <p:cNvSpPr>
            <a:spLocks noChangeArrowheads="1"/>
          </p:cNvSpPr>
          <p:nvPr/>
        </p:nvSpPr>
        <p:spPr bwMode="auto">
          <a:xfrm>
            <a:off x="8277735" y="3667125"/>
            <a:ext cx="23730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拥有员工数量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3" name="矩形 47"/>
          <p:cNvSpPr>
            <a:spLocks noChangeArrowheads="1"/>
          </p:cNvSpPr>
          <p:nvPr/>
        </p:nvSpPr>
        <p:spPr bwMode="auto">
          <a:xfrm>
            <a:off x="8277735" y="4037013"/>
            <a:ext cx="25126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4" name="矩形 71"/>
          <p:cNvSpPr>
            <a:spLocks noChangeArrowheads="1"/>
          </p:cNvSpPr>
          <p:nvPr/>
        </p:nvSpPr>
        <p:spPr bwMode="auto">
          <a:xfrm>
            <a:off x="8277735" y="4962525"/>
            <a:ext cx="23730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产品总销售额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5" name="矩形 47"/>
          <p:cNvSpPr>
            <a:spLocks noChangeArrowheads="1"/>
          </p:cNvSpPr>
          <p:nvPr/>
        </p:nvSpPr>
        <p:spPr bwMode="auto">
          <a:xfrm>
            <a:off x="8277735" y="5318125"/>
            <a:ext cx="25126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grpSp>
        <p:nvGrpSpPr>
          <p:cNvPr id="7206" name="组合 17"/>
          <p:cNvGrpSpPr>
            <a:grpSpLocks/>
          </p:cNvGrpSpPr>
          <p:nvPr/>
        </p:nvGrpSpPr>
        <p:grpSpPr bwMode="auto">
          <a:xfrm>
            <a:off x="7422184" y="3670300"/>
            <a:ext cx="793647" cy="796925"/>
            <a:chOff x="0" y="0"/>
            <a:chExt cx="792885" cy="797434"/>
          </a:xfrm>
        </p:grpSpPr>
        <p:sp>
          <p:nvSpPr>
            <p:cNvPr id="6165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6166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avLst/>
              <a:gdLst>
                <a:gd name="T0" fmla="*/ 302178 w 613253"/>
                <a:gd name="T1" fmla="*/ 189810 h 438850"/>
                <a:gd name="T2" fmla="*/ 308446 w 613253"/>
                <a:gd name="T3" fmla="*/ 211231 h 438850"/>
                <a:gd name="T4" fmla="*/ 273991 w 613253"/>
                <a:gd name="T5" fmla="*/ 287948 h 438850"/>
                <a:gd name="T6" fmla="*/ 273506 w 613253"/>
                <a:gd name="T7" fmla="*/ 287948 h 438850"/>
                <a:gd name="T8" fmla="*/ 273846 w 613253"/>
                <a:gd name="T9" fmla="*/ 288271 h 438850"/>
                <a:gd name="T10" fmla="*/ 273506 w 613253"/>
                <a:gd name="T11" fmla="*/ 289027 h 438850"/>
                <a:gd name="T12" fmla="*/ 274642 w 613253"/>
                <a:gd name="T13" fmla="*/ 289027 h 438850"/>
                <a:gd name="T14" fmla="*/ 313223 w 613253"/>
                <a:gd name="T15" fmla="*/ 325694 h 438850"/>
                <a:gd name="T16" fmla="*/ 351804 w 613253"/>
                <a:gd name="T17" fmla="*/ 289027 h 438850"/>
                <a:gd name="T18" fmla="*/ 352939 w 613253"/>
                <a:gd name="T19" fmla="*/ 289027 h 438850"/>
                <a:gd name="T20" fmla="*/ 352600 w 613253"/>
                <a:gd name="T21" fmla="*/ 288270 h 438850"/>
                <a:gd name="T22" fmla="*/ 352939 w 613253"/>
                <a:gd name="T23" fmla="*/ 287948 h 438850"/>
                <a:gd name="T24" fmla="*/ 352455 w 613253"/>
                <a:gd name="T25" fmla="*/ 287948 h 438850"/>
                <a:gd name="T26" fmla="*/ 317999 w 613253"/>
                <a:gd name="T27" fmla="*/ 211229 h 438850"/>
                <a:gd name="T28" fmla="*/ 324267 w 613253"/>
                <a:gd name="T29" fmla="*/ 189810 h 438850"/>
                <a:gd name="T30" fmla="*/ 122621 w 613253"/>
                <a:gd name="T31" fmla="*/ 168497 h 438850"/>
                <a:gd name="T32" fmla="*/ 127701 w 613253"/>
                <a:gd name="T33" fmla="*/ 185855 h 438850"/>
                <a:gd name="T34" fmla="*/ 99783 w 613253"/>
                <a:gd name="T35" fmla="*/ 248016 h 438850"/>
                <a:gd name="T36" fmla="*/ 99389 w 613253"/>
                <a:gd name="T37" fmla="*/ 248016 h 438850"/>
                <a:gd name="T38" fmla="*/ 99664 w 613253"/>
                <a:gd name="T39" fmla="*/ 248278 h 438850"/>
                <a:gd name="T40" fmla="*/ 99390 w 613253"/>
                <a:gd name="T41" fmla="*/ 248890 h 438850"/>
                <a:gd name="T42" fmla="*/ 100310 w 613253"/>
                <a:gd name="T43" fmla="*/ 248890 h 438850"/>
                <a:gd name="T44" fmla="*/ 131571 w 613253"/>
                <a:gd name="T45" fmla="*/ 278601 h 438850"/>
                <a:gd name="T46" fmla="*/ 162832 w 613253"/>
                <a:gd name="T47" fmla="*/ 248890 h 438850"/>
                <a:gd name="T48" fmla="*/ 163753 w 613253"/>
                <a:gd name="T49" fmla="*/ 248890 h 438850"/>
                <a:gd name="T50" fmla="*/ 163477 w 613253"/>
                <a:gd name="T51" fmla="*/ 248278 h 438850"/>
                <a:gd name="T52" fmla="*/ 163752 w 613253"/>
                <a:gd name="T53" fmla="*/ 248016 h 438850"/>
                <a:gd name="T54" fmla="*/ 163360 w 613253"/>
                <a:gd name="T55" fmla="*/ 248016 h 438850"/>
                <a:gd name="T56" fmla="*/ 135441 w 613253"/>
                <a:gd name="T57" fmla="*/ 185853 h 438850"/>
                <a:gd name="T58" fmla="*/ 140519 w 613253"/>
                <a:gd name="T59" fmla="*/ 168497 h 438850"/>
                <a:gd name="T60" fmla="*/ 313647 w 613253"/>
                <a:gd name="T61" fmla="*/ 0 h 438850"/>
                <a:gd name="T62" fmla="*/ 401789 w 613253"/>
                <a:gd name="T63" fmla="*/ 89512 h 438850"/>
                <a:gd name="T64" fmla="*/ 354002 w 613253"/>
                <a:gd name="T65" fmla="*/ 167851 h 438850"/>
                <a:gd name="T66" fmla="*/ 354002 w 613253"/>
                <a:gd name="T67" fmla="*/ 179987 h 438850"/>
                <a:gd name="T68" fmla="*/ 477733 w 613253"/>
                <a:gd name="T69" fmla="*/ 304984 h 438850"/>
                <a:gd name="T70" fmla="*/ 310462 w 613253"/>
                <a:gd name="T71" fmla="*/ 341871 h 438850"/>
                <a:gd name="T72" fmla="*/ 150844 w 613253"/>
                <a:gd name="T73" fmla="*/ 308256 h 438850"/>
                <a:gd name="T74" fmla="*/ 158358 w 613253"/>
                <a:gd name="T75" fmla="*/ 288582 h 438850"/>
                <a:gd name="T76" fmla="*/ 129334 w 613253"/>
                <a:gd name="T77" fmla="*/ 291708 h 438850"/>
                <a:gd name="T78" fmla="*/ 0 w 613253"/>
                <a:gd name="T79" fmla="*/ 264471 h 438850"/>
                <a:gd name="T80" fmla="*/ 97497 w 613253"/>
                <a:gd name="T81" fmla="*/ 161659 h 438850"/>
                <a:gd name="T82" fmla="*/ 97497 w 613253"/>
                <a:gd name="T83" fmla="*/ 149528 h 438850"/>
                <a:gd name="T84" fmla="*/ 60496 w 613253"/>
                <a:gd name="T85" fmla="*/ 87229 h 438850"/>
                <a:gd name="T86" fmla="*/ 131914 w 613253"/>
                <a:gd name="T87" fmla="*/ 14700 h 438850"/>
                <a:gd name="T88" fmla="*/ 203334 w 613253"/>
                <a:gd name="T89" fmla="*/ 87229 h 438850"/>
                <a:gd name="T90" fmla="*/ 164614 w 613253"/>
                <a:gd name="T91" fmla="*/ 150705 h 438850"/>
                <a:gd name="T92" fmla="*/ 164614 w 613253"/>
                <a:gd name="T93" fmla="*/ 160538 h 438850"/>
                <a:gd name="T94" fmla="*/ 228121 w 613253"/>
                <a:gd name="T95" fmla="*/ 196732 h 438850"/>
                <a:gd name="T96" fmla="*/ 229847 w 613253"/>
                <a:gd name="T97" fmla="*/ 199013 h 438850"/>
                <a:gd name="T98" fmla="*/ 271170 w 613253"/>
                <a:gd name="T99" fmla="*/ 181372 h 438850"/>
                <a:gd name="T100" fmla="*/ 271170 w 613253"/>
                <a:gd name="T101" fmla="*/ 166399 h 438850"/>
                <a:gd name="T102" fmla="*/ 225504 w 613253"/>
                <a:gd name="T103" fmla="*/ 89512 h 438850"/>
                <a:gd name="T104" fmla="*/ 313647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7209" name="文本框 37"/>
          <p:cNvSpPr>
            <a:spLocks noChangeArrowheads="1"/>
          </p:cNvSpPr>
          <p:nvPr/>
        </p:nvSpPr>
        <p:spPr bwMode="auto">
          <a:xfrm>
            <a:off x="668885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 Introduction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428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4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4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173" grpId="0" bldLvl="0" autoUpdateAnimBg="0"/>
      <p:bldP spid="7177" grpId="0" bldLvl="0" autoUpdateAnimBg="0"/>
      <p:bldP spid="7178" grpId="0" bldLvl="0" animBg="1" autoUpdateAnimBg="0"/>
      <p:bldP spid="7179" grpId="0" bldLvl="0" autoUpdateAnimBg="0"/>
      <p:bldP spid="7200" grpId="0" bldLvl="0" autoUpdateAnimBg="0"/>
      <p:bldP spid="7201" grpId="0" bldLvl="0" autoUpdateAnimBg="0"/>
      <p:bldP spid="7202" grpId="0" bldLvl="0" autoUpdateAnimBg="0"/>
      <p:bldP spid="7203" grpId="0" bldLvl="0" autoUpdateAnimBg="0"/>
      <p:bldP spid="7204" grpId="0" bldLvl="0" autoUpdateAnimBg="0"/>
      <p:bldP spid="7205" grpId="0" bldLvl="0" autoUpdateAnimBg="0"/>
      <p:bldP spid="720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6A4F4-7E5B-4610-9651-5990F4A919F6}" type="slidenum">
              <a:rPr lang="zh-CN" altLang="en-US"/>
              <a:pPr>
                <a:defRPr/>
              </a:pPr>
              <a:t>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1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4815849" y="563563"/>
            <a:ext cx="182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公司概述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8197" name="组合 2"/>
          <p:cNvGrpSpPr>
            <a:grpSpLocks/>
          </p:cNvGrpSpPr>
          <p:nvPr/>
        </p:nvGrpSpPr>
        <p:grpSpPr bwMode="auto">
          <a:xfrm>
            <a:off x="4258709" y="619125"/>
            <a:ext cx="263491" cy="393700"/>
            <a:chOff x="0" y="0"/>
            <a:chExt cx="213756" cy="427512"/>
          </a:xfrm>
        </p:grpSpPr>
        <p:sp>
          <p:nvSpPr>
            <p:cNvPr id="7188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0" name="文本框 37"/>
          <p:cNvSpPr>
            <a:spLocks noChangeArrowheads="1"/>
          </p:cNvSpPr>
          <p:nvPr/>
        </p:nvSpPr>
        <p:spPr bwMode="auto">
          <a:xfrm>
            <a:off x="668885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Company Introduction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8201" name="Freeform 239"/>
          <p:cNvSpPr>
            <a:spLocks noEditPoints="1" noChangeArrowheads="1"/>
          </p:cNvSpPr>
          <p:nvPr/>
        </p:nvSpPr>
        <p:spPr bwMode="auto">
          <a:xfrm>
            <a:off x="1633326" y="2743200"/>
            <a:ext cx="2317448" cy="2317750"/>
          </a:xfrm>
          <a:custGeom>
            <a:avLst/>
            <a:gdLst>
              <a:gd name="T0" fmla="*/ 2147483647 w 2116"/>
              <a:gd name="T1" fmla="*/ 1262169319 h 2116"/>
              <a:gd name="T2" fmla="*/ 2147483647 w 2116"/>
              <a:gd name="T3" fmla="*/ 1059406721 h 2116"/>
              <a:gd name="T4" fmla="*/ 2147483647 w 2116"/>
              <a:gd name="T5" fmla="*/ 782257055 h 2116"/>
              <a:gd name="T6" fmla="*/ 2147483647 w 2116"/>
              <a:gd name="T7" fmla="*/ 683875359 h 2116"/>
              <a:gd name="T8" fmla="*/ 2147483647 w 2116"/>
              <a:gd name="T9" fmla="*/ 365932854 h 2116"/>
              <a:gd name="T10" fmla="*/ 1857260394 w 2116"/>
              <a:gd name="T11" fmla="*/ 385129871 h 2116"/>
              <a:gd name="T12" fmla="*/ 1756478797 w 2116"/>
              <a:gd name="T13" fmla="*/ 95982891 h 2116"/>
              <a:gd name="T14" fmla="*/ 1480529629 w 2116"/>
              <a:gd name="T15" fmla="*/ 229158221 h 2116"/>
              <a:gd name="T16" fmla="*/ 1262169319 w 2116"/>
              <a:gd name="T17" fmla="*/ 0 h 2116"/>
              <a:gd name="T18" fmla="*/ 1060606124 w 2116"/>
              <a:gd name="T19" fmla="*/ 229158221 h 2116"/>
              <a:gd name="T20" fmla="*/ 783456458 w 2116"/>
              <a:gd name="T21" fmla="*/ 93582990 h 2116"/>
              <a:gd name="T22" fmla="*/ 683875359 w 2116"/>
              <a:gd name="T23" fmla="*/ 385129871 h 2116"/>
              <a:gd name="T24" fmla="*/ 365932854 w 2116"/>
              <a:gd name="T25" fmla="*/ 376730765 h 2116"/>
              <a:gd name="T26" fmla="*/ 386329274 w 2116"/>
              <a:gd name="T27" fmla="*/ 681475458 h 2116"/>
              <a:gd name="T28" fmla="*/ 97182294 w 2116"/>
              <a:gd name="T29" fmla="*/ 782257055 h 2116"/>
              <a:gd name="T30" fmla="*/ 230357624 w 2116"/>
              <a:gd name="T31" fmla="*/ 1058206223 h 2116"/>
              <a:gd name="T32" fmla="*/ 0 w 2116"/>
              <a:gd name="T33" fmla="*/ 1276566533 h 2116"/>
              <a:gd name="T34" fmla="*/ 229158221 w 2116"/>
              <a:gd name="T35" fmla="*/ 1479329130 h 2116"/>
              <a:gd name="T36" fmla="*/ 93582990 w 2116"/>
              <a:gd name="T37" fmla="*/ 1755279394 h 2116"/>
              <a:gd name="T38" fmla="*/ 385129871 w 2116"/>
              <a:gd name="T39" fmla="*/ 1854860493 h 2116"/>
              <a:gd name="T40" fmla="*/ 376730765 w 2116"/>
              <a:gd name="T41" fmla="*/ 2147483647 h 2116"/>
              <a:gd name="T42" fmla="*/ 682674861 w 2116"/>
              <a:gd name="T43" fmla="*/ 2147483647 h 2116"/>
              <a:gd name="T44" fmla="*/ 783456458 w 2116"/>
              <a:gd name="T45" fmla="*/ 2147483647 h 2116"/>
              <a:gd name="T46" fmla="*/ 1058206223 w 2116"/>
              <a:gd name="T47" fmla="*/ 2147483647 h 2116"/>
              <a:gd name="T48" fmla="*/ 1276566533 w 2116"/>
              <a:gd name="T49" fmla="*/ 2147483647 h 2116"/>
              <a:gd name="T50" fmla="*/ 1479329130 w 2116"/>
              <a:gd name="T51" fmla="*/ 2147483647 h 2116"/>
              <a:gd name="T52" fmla="*/ 1756478797 w 2116"/>
              <a:gd name="T53" fmla="*/ 2147483647 h 2116"/>
              <a:gd name="T54" fmla="*/ 1854860493 w 2116"/>
              <a:gd name="T55" fmla="*/ 2147483647 h 2116"/>
              <a:gd name="T56" fmla="*/ 2147483647 w 2116"/>
              <a:gd name="T57" fmla="*/ 2147483647 h 2116"/>
              <a:gd name="T58" fmla="*/ 2147483647 w 2116"/>
              <a:gd name="T59" fmla="*/ 1856060991 h 2116"/>
              <a:gd name="T60" fmla="*/ 2147483647 w 2116"/>
              <a:gd name="T61" fmla="*/ 1755279394 h 2116"/>
              <a:gd name="T62" fmla="*/ 2147483647 w 2116"/>
              <a:gd name="T63" fmla="*/ 1480529629 h 2116"/>
              <a:gd name="T64" fmla="*/ 1629301576 w 2116"/>
              <a:gd name="T65" fmla="*/ 2002434133 h 2116"/>
              <a:gd name="T66" fmla="*/ 910633679 w 2116"/>
              <a:gd name="T67" fmla="*/ 536301719 h 2116"/>
              <a:gd name="T68" fmla="*/ 1629301576 w 2116"/>
              <a:gd name="T69" fmla="*/ 2002434133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202" name="Freeform 240"/>
          <p:cNvSpPr>
            <a:spLocks noEditPoints="1" noChangeArrowheads="1"/>
          </p:cNvSpPr>
          <p:nvPr/>
        </p:nvSpPr>
        <p:spPr bwMode="auto">
          <a:xfrm>
            <a:off x="-138095" y="1809750"/>
            <a:ext cx="2014276" cy="2014538"/>
          </a:xfrm>
          <a:custGeom>
            <a:avLst/>
            <a:gdLst>
              <a:gd name="T0" fmla="*/ 2147483647 w 1840"/>
              <a:gd name="T1" fmla="*/ 1155559799 h 1840"/>
              <a:gd name="T2" fmla="*/ 2016235029 w 1840"/>
              <a:gd name="T3" fmla="*/ 968560309 h 1840"/>
              <a:gd name="T4" fmla="*/ 2146895336 w 1840"/>
              <a:gd name="T5" fmla="*/ 736010363 h 1840"/>
              <a:gd name="T6" fmla="*/ 1891569068 w 1840"/>
              <a:gd name="T7" fmla="*/ 624529772 h 1840"/>
              <a:gd name="T8" fmla="*/ 1920338641 w 1840"/>
              <a:gd name="T9" fmla="*/ 360812515 h 1840"/>
              <a:gd name="T10" fmla="*/ 1653025871 w 1840"/>
              <a:gd name="T11" fmla="*/ 363210253 h 1840"/>
              <a:gd name="T12" fmla="*/ 1579903616 w 1840"/>
              <a:gd name="T13" fmla="*/ 107883984 h 1840"/>
              <a:gd name="T14" fmla="*/ 1322180704 w 1840"/>
              <a:gd name="T15" fmla="*/ 207376980 h 1840"/>
              <a:gd name="T16" fmla="*/ 1155559799 w 1840"/>
              <a:gd name="T17" fmla="*/ 0 h 1840"/>
              <a:gd name="T18" fmla="*/ 968560309 w 1840"/>
              <a:gd name="T19" fmla="*/ 190595002 h 1840"/>
              <a:gd name="T20" fmla="*/ 734811494 w 1840"/>
              <a:gd name="T21" fmla="*/ 58736921 h 1840"/>
              <a:gd name="T22" fmla="*/ 624529772 w 1840"/>
              <a:gd name="T23" fmla="*/ 314063190 h 1840"/>
              <a:gd name="T24" fmla="*/ 360812515 w 1840"/>
              <a:gd name="T25" fmla="*/ 286492485 h 1840"/>
              <a:gd name="T26" fmla="*/ 363210253 w 1840"/>
              <a:gd name="T27" fmla="*/ 552606386 h 1840"/>
              <a:gd name="T28" fmla="*/ 106685115 w 1840"/>
              <a:gd name="T29" fmla="*/ 625728641 h 1840"/>
              <a:gd name="T30" fmla="*/ 207376980 w 1840"/>
              <a:gd name="T31" fmla="*/ 883451553 h 1840"/>
              <a:gd name="T32" fmla="*/ 0 w 1840"/>
              <a:gd name="T33" fmla="*/ 1051271327 h 1840"/>
              <a:gd name="T34" fmla="*/ 190595002 w 1840"/>
              <a:gd name="T35" fmla="*/ 1237071948 h 1840"/>
              <a:gd name="T36" fmla="*/ 58736921 w 1840"/>
              <a:gd name="T37" fmla="*/ 1470820763 h 1840"/>
              <a:gd name="T38" fmla="*/ 314063190 w 1840"/>
              <a:gd name="T39" fmla="*/ 1582301354 h 1840"/>
              <a:gd name="T40" fmla="*/ 286492485 w 1840"/>
              <a:gd name="T41" fmla="*/ 1846018612 h 1840"/>
              <a:gd name="T42" fmla="*/ 552606386 w 1840"/>
              <a:gd name="T43" fmla="*/ 1843620874 h 1840"/>
              <a:gd name="T44" fmla="*/ 625728641 w 1840"/>
              <a:gd name="T45" fmla="*/ 2098947142 h 1840"/>
              <a:gd name="T46" fmla="*/ 883451553 w 1840"/>
              <a:gd name="T47" fmla="*/ 1999453052 h 1840"/>
              <a:gd name="T48" fmla="*/ 1050072458 w 1840"/>
              <a:gd name="T49" fmla="*/ 2147483647 h 1840"/>
              <a:gd name="T50" fmla="*/ 1237071948 w 1840"/>
              <a:gd name="T51" fmla="*/ 2016235029 h 1840"/>
              <a:gd name="T52" fmla="*/ 1470820763 w 1840"/>
              <a:gd name="T53" fmla="*/ 2146895336 h 1840"/>
              <a:gd name="T54" fmla="*/ 1581102485 w 1840"/>
              <a:gd name="T55" fmla="*/ 1892767937 h 1840"/>
              <a:gd name="T56" fmla="*/ 1846018612 w 1840"/>
              <a:gd name="T57" fmla="*/ 1920338641 h 1840"/>
              <a:gd name="T58" fmla="*/ 1843620874 w 1840"/>
              <a:gd name="T59" fmla="*/ 1654223646 h 1840"/>
              <a:gd name="T60" fmla="*/ 2098947142 w 1840"/>
              <a:gd name="T61" fmla="*/ 1579903616 h 1840"/>
              <a:gd name="T62" fmla="*/ 1999453052 w 1840"/>
              <a:gd name="T63" fmla="*/ 1323379573 h 1840"/>
              <a:gd name="T64" fmla="*/ 1295808869 w 1840"/>
              <a:gd name="T65" fmla="*/ 1786082822 h 1840"/>
              <a:gd name="T66" fmla="*/ 909823388 w 1840"/>
              <a:gd name="T67" fmla="*/ 420748305 h 1840"/>
              <a:gd name="T68" fmla="*/ 1295808869 w 1840"/>
              <a:gd name="T69" fmla="*/ 1786082822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203" name="Freeform 241"/>
          <p:cNvSpPr>
            <a:spLocks noEditPoints="1" noChangeArrowheads="1"/>
          </p:cNvSpPr>
          <p:nvPr/>
        </p:nvSpPr>
        <p:spPr bwMode="auto">
          <a:xfrm>
            <a:off x="1825387" y="1231900"/>
            <a:ext cx="1460310" cy="1462088"/>
          </a:xfrm>
          <a:custGeom>
            <a:avLst/>
            <a:gdLst>
              <a:gd name="T0" fmla="*/ 1597797940 w 1335"/>
              <a:gd name="T1" fmla="*/ 838420400 h 1335"/>
              <a:gd name="T2" fmla="*/ 1460159764 w 1335"/>
              <a:gd name="T3" fmla="*/ 702881009 h 1335"/>
              <a:gd name="T4" fmla="*/ 1555908393 w 1335"/>
              <a:gd name="T5" fmla="*/ 533758497 h 1335"/>
              <a:gd name="T6" fmla="*/ 1370396449 w 1335"/>
              <a:gd name="T7" fmla="*/ 453394036 h 1335"/>
              <a:gd name="T8" fmla="*/ 1390742800 w 1335"/>
              <a:gd name="T9" fmla="*/ 261481570 h 1335"/>
              <a:gd name="T10" fmla="*/ 1198048697 w 1335"/>
              <a:gd name="T11" fmla="*/ 262680811 h 1335"/>
              <a:gd name="T12" fmla="*/ 1144190708 w 1335"/>
              <a:gd name="T13" fmla="*/ 77964884 h 1335"/>
              <a:gd name="T14" fmla="*/ 958678764 w 1335"/>
              <a:gd name="T15" fmla="*/ 149932470 h 1335"/>
              <a:gd name="T16" fmla="*/ 836599562 w 1335"/>
              <a:gd name="T17" fmla="*/ 0 h 1335"/>
              <a:gd name="T18" fmla="*/ 701355074 w 1335"/>
              <a:gd name="T19" fmla="*/ 137937872 h 1335"/>
              <a:gd name="T20" fmla="*/ 532598949 w 1335"/>
              <a:gd name="T21" fmla="*/ 41981092 h 1335"/>
              <a:gd name="T22" fmla="*/ 452410388 w 1335"/>
              <a:gd name="T23" fmla="*/ 227896259 h 1335"/>
              <a:gd name="T24" fmla="*/ 260914222 w 1335"/>
              <a:gd name="T25" fmla="*/ 207505881 h 1335"/>
              <a:gd name="T26" fmla="*/ 263307911 w 1335"/>
              <a:gd name="T27" fmla="*/ 400618683 h 1335"/>
              <a:gd name="T28" fmla="*/ 77794873 w 1335"/>
              <a:gd name="T29" fmla="*/ 454594372 h 1335"/>
              <a:gd name="T30" fmla="*/ 149606618 w 1335"/>
              <a:gd name="T31" fmla="*/ 641708780 h 1335"/>
              <a:gd name="T32" fmla="*/ 0 w 1335"/>
              <a:gd name="T33" fmla="*/ 762853997 h 1335"/>
              <a:gd name="T34" fmla="*/ 137638176 w 1335"/>
              <a:gd name="T35" fmla="*/ 898393388 h 1335"/>
              <a:gd name="T36" fmla="*/ 41889547 w 1335"/>
              <a:gd name="T37" fmla="*/ 1067515899 h 1335"/>
              <a:gd name="T38" fmla="*/ 227401491 w 1335"/>
              <a:gd name="T39" fmla="*/ 1147880360 h 1335"/>
              <a:gd name="T40" fmla="*/ 207055140 w 1335"/>
              <a:gd name="T41" fmla="*/ 1339792827 h 1335"/>
              <a:gd name="T42" fmla="*/ 399749243 w 1335"/>
              <a:gd name="T43" fmla="*/ 1338593586 h 1335"/>
              <a:gd name="T44" fmla="*/ 453607232 w 1335"/>
              <a:gd name="T45" fmla="*/ 1523309513 h 1335"/>
              <a:gd name="T46" fmla="*/ 640316020 w 1335"/>
              <a:gd name="T47" fmla="*/ 1451341927 h 1335"/>
              <a:gd name="T48" fmla="*/ 761198378 w 1335"/>
              <a:gd name="T49" fmla="*/ 1601274397 h 1335"/>
              <a:gd name="T50" fmla="*/ 896442866 w 1335"/>
              <a:gd name="T51" fmla="*/ 1463336525 h 1335"/>
              <a:gd name="T52" fmla="*/ 1065198991 w 1335"/>
              <a:gd name="T53" fmla="*/ 1558094065 h 1335"/>
              <a:gd name="T54" fmla="*/ 1145387552 w 1335"/>
              <a:gd name="T55" fmla="*/ 1373378138 h 1335"/>
              <a:gd name="T56" fmla="*/ 1336883718 w 1335"/>
              <a:gd name="T57" fmla="*/ 1393768516 h 1335"/>
              <a:gd name="T58" fmla="*/ 1335686873 w 1335"/>
              <a:gd name="T59" fmla="*/ 1200655714 h 1335"/>
              <a:gd name="T60" fmla="*/ 1521199912 w 1335"/>
              <a:gd name="T61" fmla="*/ 1146680024 h 1335"/>
              <a:gd name="T62" fmla="*/ 1448191322 w 1335"/>
              <a:gd name="T63" fmla="*/ 960764857 h 1335"/>
              <a:gd name="T64" fmla="*/ 928757659 w 1335"/>
              <a:gd name="T65" fmla="*/ 1259429461 h 1335"/>
              <a:gd name="T66" fmla="*/ 670237125 w 1335"/>
              <a:gd name="T67" fmla="*/ 343044177 h 1335"/>
              <a:gd name="T68" fmla="*/ 928757659 w 1335"/>
              <a:gd name="T69" fmla="*/ 1259429461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204" name="Freeform 242"/>
          <p:cNvSpPr>
            <a:spLocks noEditPoints="1" noChangeArrowheads="1"/>
          </p:cNvSpPr>
          <p:nvPr/>
        </p:nvSpPr>
        <p:spPr bwMode="auto">
          <a:xfrm>
            <a:off x="1312692" y="4819651"/>
            <a:ext cx="1242850" cy="1241425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8205" name="组合 10"/>
          <p:cNvGrpSpPr>
            <a:grpSpLocks/>
          </p:cNvGrpSpPr>
          <p:nvPr/>
        </p:nvGrpSpPr>
        <p:grpSpPr bwMode="auto">
          <a:xfrm>
            <a:off x="226984" y="4481513"/>
            <a:ext cx="1280945" cy="2552700"/>
            <a:chOff x="0" y="0"/>
            <a:chExt cx="960900" cy="1913939"/>
          </a:xfrm>
        </p:grpSpPr>
        <p:sp>
          <p:nvSpPr>
            <p:cNvPr id="7185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340912396 w 651"/>
                <a:gd name="T1" fmla="*/ 146920401 h 313"/>
                <a:gd name="T2" fmla="*/ 318726219 w 651"/>
                <a:gd name="T3" fmla="*/ 146920401 h 313"/>
                <a:gd name="T4" fmla="*/ 164503594 w 651"/>
                <a:gd name="T5" fmla="*/ 0 h 313"/>
                <a:gd name="T6" fmla="*/ 10281704 w 651"/>
                <a:gd name="T7" fmla="*/ 145844209 h 313"/>
                <a:gd name="T8" fmla="*/ 0 w 651"/>
                <a:gd name="T9" fmla="*/ 157145326 h 313"/>
                <a:gd name="T10" fmla="*/ 11363796 w 651"/>
                <a:gd name="T11" fmla="*/ 168447178 h 313"/>
                <a:gd name="T12" fmla="*/ 340912396 w 651"/>
                <a:gd name="T13" fmla="*/ 168447178 h 313"/>
                <a:gd name="T14" fmla="*/ 352276192 w 651"/>
                <a:gd name="T15" fmla="*/ 157683789 h 313"/>
                <a:gd name="T16" fmla="*/ 340912396 w 651"/>
                <a:gd name="T17" fmla="*/ 146920401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7186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348206783 w 1488"/>
                <a:gd name="T1" fmla="*/ 298653736 h 2854"/>
                <a:gd name="T2" fmla="*/ 354878839 w 1488"/>
                <a:gd name="T3" fmla="*/ 294904647 h 2854"/>
                <a:gd name="T4" fmla="*/ 520850421 w 1488"/>
                <a:gd name="T5" fmla="*/ 28324368 h 2854"/>
                <a:gd name="T6" fmla="*/ 590908942 w 1488"/>
                <a:gd name="T7" fmla="*/ 14995064 h 2854"/>
                <a:gd name="T8" fmla="*/ 605087383 w 1488"/>
                <a:gd name="T9" fmla="*/ 82889776 h 2854"/>
                <a:gd name="T10" fmla="*/ 371142459 w 1488"/>
                <a:gd name="T11" fmla="*/ 447355541 h 2854"/>
                <a:gd name="T12" fmla="*/ 369891610 w 1488"/>
                <a:gd name="T13" fmla="*/ 451937832 h 2854"/>
                <a:gd name="T14" fmla="*/ 369891610 w 1488"/>
                <a:gd name="T15" fmla="*/ 766002910 h 2854"/>
                <a:gd name="T16" fmla="*/ 369891610 w 1488"/>
                <a:gd name="T17" fmla="*/ 793910355 h 2854"/>
                <a:gd name="T18" fmla="*/ 369891610 w 1488"/>
                <a:gd name="T19" fmla="*/ 1134217118 h 2854"/>
                <a:gd name="T20" fmla="*/ 313177200 w 1488"/>
                <a:gd name="T21" fmla="*/ 1188783171 h 2854"/>
                <a:gd name="T22" fmla="*/ 312343516 w 1488"/>
                <a:gd name="T23" fmla="*/ 1188783171 h 2854"/>
                <a:gd name="T24" fmla="*/ 256046270 w 1488"/>
                <a:gd name="T25" fmla="*/ 1134217118 h 2854"/>
                <a:gd name="T26" fmla="*/ 256046270 w 1488"/>
                <a:gd name="T27" fmla="*/ 801824811 h 2854"/>
                <a:gd name="T28" fmla="*/ 248123366 w 1488"/>
                <a:gd name="T29" fmla="*/ 793910355 h 2854"/>
                <a:gd name="T30" fmla="*/ 240199815 w 1488"/>
                <a:gd name="T31" fmla="*/ 793910355 h 2854"/>
                <a:gd name="T32" fmla="*/ 232276910 w 1488"/>
                <a:gd name="T33" fmla="*/ 801824811 h 2854"/>
                <a:gd name="T34" fmla="*/ 232276910 w 1488"/>
                <a:gd name="T35" fmla="*/ 1134217118 h 2854"/>
                <a:gd name="T36" fmla="*/ 175563146 w 1488"/>
                <a:gd name="T37" fmla="*/ 1188783171 h 2854"/>
                <a:gd name="T38" fmla="*/ 174728816 w 1488"/>
                <a:gd name="T39" fmla="*/ 1188783171 h 2854"/>
                <a:gd name="T40" fmla="*/ 118015052 w 1488"/>
                <a:gd name="T41" fmla="*/ 1134217118 h 2854"/>
                <a:gd name="T42" fmla="*/ 118015052 w 1488"/>
                <a:gd name="T43" fmla="*/ 793910355 h 2854"/>
                <a:gd name="T44" fmla="*/ 118015052 w 1488"/>
                <a:gd name="T45" fmla="*/ 766002910 h 2854"/>
                <a:gd name="T46" fmla="*/ 118015052 w 1488"/>
                <a:gd name="T47" fmla="*/ 459435364 h 2854"/>
                <a:gd name="T48" fmla="*/ 109674336 w 1488"/>
                <a:gd name="T49" fmla="*/ 451937832 h 2854"/>
                <a:gd name="T50" fmla="*/ 109674336 w 1488"/>
                <a:gd name="T51" fmla="*/ 451937832 h 2854"/>
                <a:gd name="T52" fmla="*/ 102585116 w 1488"/>
                <a:gd name="T53" fmla="*/ 459435364 h 2854"/>
                <a:gd name="T54" fmla="*/ 102585116 w 1488"/>
                <a:gd name="T55" fmla="*/ 713103262 h 2854"/>
                <a:gd name="T56" fmla="*/ 51292558 w 1488"/>
                <a:gd name="T57" fmla="*/ 762253822 h 2854"/>
                <a:gd name="T58" fmla="*/ 0 w 1488"/>
                <a:gd name="T59" fmla="*/ 713103262 h 2854"/>
                <a:gd name="T60" fmla="*/ 0 w 1488"/>
                <a:gd name="T61" fmla="*/ 487342808 h 2854"/>
                <a:gd name="T62" fmla="*/ 0 w 1488"/>
                <a:gd name="T63" fmla="*/ 426529350 h 2854"/>
                <a:gd name="T64" fmla="*/ 0 w 1488"/>
                <a:gd name="T65" fmla="*/ 306567546 h 2854"/>
                <a:gd name="T66" fmla="*/ 7923550 w 1488"/>
                <a:gd name="T67" fmla="*/ 298653736 h 2854"/>
                <a:gd name="T68" fmla="*/ 348206783 w 1488"/>
                <a:gd name="T69" fmla="*/ 29865373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7187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542863 w 535"/>
                <a:gd name="T1" fmla="*/ 0 h 290"/>
                <a:gd name="T2" fmla="*/ 0 w 535"/>
                <a:gd name="T3" fmla="*/ 11875969 h 290"/>
                <a:gd name="T4" fmla="*/ 144862708 w 535"/>
                <a:gd name="T5" fmla="*/ 156544733 h 290"/>
                <a:gd name="T6" fmla="*/ 290268279 w 535"/>
                <a:gd name="T7" fmla="*/ 11875969 h 290"/>
                <a:gd name="T8" fmla="*/ 289725416 w 535"/>
                <a:gd name="T9" fmla="*/ 0 h 290"/>
                <a:gd name="T10" fmla="*/ 542863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8209" name="文本框 15"/>
          <p:cNvSpPr>
            <a:spLocks noChangeArrowheads="1"/>
          </p:cNvSpPr>
          <p:nvPr/>
        </p:nvSpPr>
        <p:spPr bwMode="auto">
          <a:xfrm>
            <a:off x="4522200" y="3121026"/>
            <a:ext cx="6712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共取得</a:t>
            </a:r>
            <a:r>
              <a:rPr lang="en-US" altLang="zh-CN" sz="6600">
                <a:solidFill>
                  <a:srgbClr val="F2F2F2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86,881,958</a:t>
            </a:r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营业额</a:t>
            </a:r>
          </a:p>
        </p:txBody>
      </p:sp>
      <p:sp>
        <p:nvSpPr>
          <p:cNvPr id="8210" name="文本框 16"/>
          <p:cNvSpPr>
            <a:spLocks noChangeArrowheads="1"/>
          </p:cNvSpPr>
          <p:nvPr/>
        </p:nvSpPr>
        <p:spPr bwMode="auto">
          <a:xfrm>
            <a:off x="4799976" y="3270251"/>
            <a:ext cx="6252349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盈利达到</a:t>
            </a:r>
            <a:r>
              <a:rPr lang="en-US" altLang="zh-CN" sz="6600">
                <a:solidFill>
                  <a:srgbClr val="F2F2F2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21,881,958</a:t>
            </a:r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元</a:t>
            </a:r>
            <a:endParaRPr lang="zh-CN" altLang="en-US"/>
          </a:p>
        </p:txBody>
      </p:sp>
      <p:sp>
        <p:nvSpPr>
          <p:cNvPr id="8211" name="文本框 17"/>
          <p:cNvSpPr>
            <a:spLocks noChangeArrowheads="1"/>
          </p:cNvSpPr>
          <p:nvPr/>
        </p:nvSpPr>
        <p:spPr bwMode="auto">
          <a:xfrm>
            <a:off x="4485691" y="2971801"/>
            <a:ext cx="676028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同类产品市场占有率高达</a:t>
            </a:r>
            <a:r>
              <a:rPr lang="en-US" altLang="zh-CN" sz="6600">
                <a:solidFill>
                  <a:srgbClr val="F2F2F2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68%</a:t>
            </a:r>
            <a:endParaRPr lang="zh-CN" altLang="en-US"/>
          </a:p>
        </p:txBody>
      </p:sp>
      <p:sp>
        <p:nvSpPr>
          <p:cNvPr id="8212" name="文本框 18"/>
          <p:cNvSpPr>
            <a:spLocks noChangeArrowheads="1"/>
          </p:cNvSpPr>
          <p:nvPr/>
        </p:nvSpPr>
        <p:spPr bwMode="auto">
          <a:xfrm>
            <a:off x="5387274" y="2581275"/>
            <a:ext cx="48015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>
                <a:solidFill>
                  <a:srgbClr val="F2F2F2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我们是行业的</a:t>
            </a:r>
            <a:endParaRPr lang="en-US" sz="6000">
              <a:solidFill>
                <a:srgbClr val="F2F2F2"/>
              </a:solidFill>
              <a:latin typeface="Impact" pitchFamily="34" charset="0"/>
              <a:ea typeface="方正兰亭黑_GBK" pitchFamily="2" charset="-122"/>
              <a:sym typeface="Impact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7500">
                <a:solidFill>
                  <a:srgbClr val="F2F2F2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领跑者</a:t>
            </a:r>
            <a:endParaRPr lang="en-US" sz="7500">
              <a:solidFill>
                <a:srgbClr val="F2F2F2"/>
              </a:solidFill>
              <a:latin typeface="Impact" pitchFamily="34" charset="0"/>
              <a:ea typeface="方正兰亭黑_GBK" pitchFamily="2" charset="-122"/>
              <a:sym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36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0" dur="4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42" dur="4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44" dur="4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4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5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5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mph" presetSubtype="0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6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6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2" nodeType="withEffect">
                                  <p:stCondLst>
                                    <p:cond delay="7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mph" presetSubtype="0" grpId="1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44444E-6 L 2.29167E-6 -0.07222 " pathEditMode="relative" rAng="0" ptsTypes="AA">
                                      <p:cBhvr>
                                        <p:cTn id="8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8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2" nodeType="withEffect">
                                  <p:stCondLst>
                                    <p:cond delay="11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00" dur="1250" fill="hold"/>
                                        <p:tgtEl>
                                          <p:spTgt spid="8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utoUpdateAnimBg="0"/>
      <p:bldP spid="8200" grpId="0" bldLvl="0" autoUpdateAnimBg="0"/>
      <p:bldP spid="8201" grpId="0" animBg="1"/>
      <p:bldP spid="8201" grpId="1" animBg="1"/>
      <p:bldP spid="8202" grpId="0" animBg="1"/>
      <p:bldP spid="8202" grpId="1" animBg="1"/>
      <p:bldP spid="8203" grpId="0" animBg="1"/>
      <p:bldP spid="8203" grpId="1" animBg="1"/>
      <p:bldP spid="8204" grpId="0" animBg="1"/>
      <p:bldP spid="8204" grpId="1" animBg="1"/>
      <p:bldP spid="8209" grpId="0" build="p" bldLvl="0" autoUpdateAnimBg="0"/>
      <p:bldP spid="8209" grpId="1" build="allAtOnce" bldLvl="0" autoUpdateAnimBg="0"/>
      <p:bldP spid="8209" grpId="2" build="allAtOnce" bldLvl="0" autoUpdateAnimBg="0"/>
      <p:bldP spid="8210" grpId="0" build="p" bldLvl="0" autoUpdateAnimBg="0"/>
      <p:bldP spid="8210" grpId="1" build="allAtOnce" bldLvl="0" autoUpdateAnimBg="0"/>
      <p:bldP spid="8210" grpId="2" build="allAtOnce" bldLvl="0" autoUpdateAnimBg="0"/>
      <p:bldP spid="8211" grpId="0" build="p" bldLvl="0" autoUpdateAnimBg="0"/>
      <p:bldP spid="8211" grpId="1" build="allAtOnce" bldLvl="0" autoUpdateAnimBg="0"/>
      <p:bldP spid="8211" grpId="2" build="allAtOnce" bldLvl="0" autoUpdateAnimBg="0"/>
      <p:bldP spid="8212" grpId="0" bldLvl="0" autoUpdateAnimBg="0"/>
      <p:bldP spid="8212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3D4F8-04EB-4F48-8AC5-96105FADD651}" type="slidenum">
              <a:rPr lang="zh-CN" altLang="en-US"/>
              <a:pPr>
                <a:defRPr/>
              </a:pPr>
              <a:t>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195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6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4820611" y="563563"/>
            <a:ext cx="18269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地理位置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9221" name="组合 2"/>
          <p:cNvGrpSpPr>
            <a:grpSpLocks/>
          </p:cNvGrpSpPr>
          <p:nvPr/>
        </p:nvGrpSpPr>
        <p:grpSpPr bwMode="auto">
          <a:xfrm>
            <a:off x="4261884" y="619125"/>
            <a:ext cx="263491" cy="393700"/>
            <a:chOff x="0" y="0"/>
            <a:chExt cx="213756" cy="427512"/>
          </a:xfrm>
        </p:grpSpPr>
        <p:sp>
          <p:nvSpPr>
            <p:cNvPr id="8209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4" name="文本框 37"/>
          <p:cNvSpPr>
            <a:spLocks noChangeArrowheads="1"/>
          </p:cNvSpPr>
          <p:nvPr/>
        </p:nvSpPr>
        <p:spPr bwMode="auto">
          <a:xfrm>
            <a:off x="6698378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The Position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pic>
        <p:nvPicPr>
          <p:cNvPr id="9225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651584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5840" y="1670050"/>
            <a:ext cx="5674573" cy="30162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4091" y="2117726"/>
            <a:ext cx="453331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您可以点击文字框输入您的描述说明，或者通过复制粘贴，在此录入上述图表的综合描述说明。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5866" y="5005388"/>
            <a:ext cx="9514236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在此录入上述图表的综合描述说明，在此录入上述图表的综合描述说明。在此录入上述图表的综合描述说明。</a:t>
            </a:r>
          </a:p>
        </p:txBody>
      </p:sp>
      <p:grpSp>
        <p:nvGrpSpPr>
          <p:cNvPr id="9229" name="组合 14"/>
          <p:cNvGrpSpPr>
            <a:grpSpLocks/>
          </p:cNvGrpSpPr>
          <p:nvPr/>
        </p:nvGrpSpPr>
        <p:grpSpPr bwMode="auto">
          <a:xfrm>
            <a:off x="2598400" y="2322513"/>
            <a:ext cx="280950" cy="442912"/>
            <a:chOff x="0" y="0"/>
            <a:chExt cx="474034" cy="743490"/>
          </a:xfrm>
        </p:grpSpPr>
        <p:grpSp>
          <p:nvGrpSpPr>
            <p:cNvPr id="8205" name="组合 1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8207" name="同心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08" name="等腰三角形 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8206" name="椭圆 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3851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1" dur="5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  <p:bldP spid="9224" grpId="0" bldLvl="0" autoUpdateAnimBg="0"/>
      <p:bldP spid="9226" grpId="0" bldLvl="0" animBg="1" autoUpdateAnimBg="0"/>
      <p:bldP spid="9227" grpId="0" bldLvl="0" autoUpdateAnimBg="0"/>
      <p:bldP spid="9228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7ADBA-E49C-45CC-8D54-7D3FAF1C3918}" type="slidenum">
              <a:rPr lang="zh-CN" altLang="en-US"/>
              <a:pPr>
                <a:defRPr/>
              </a:pPr>
              <a:t>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19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0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0244" name="组合 1"/>
          <p:cNvGrpSpPr>
            <a:grpSpLocks/>
          </p:cNvGrpSpPr>
          <p:nvPr/>
        </p:nvGrpSpPr>
        <p:grpSpPr bwMode="auto">
          <a:xfrm>
            <a:off x="1303168" y="1585913"/>
            <a:ext cx="5280925" cy="4646612"/>
            <a:chOff x="0" y="0"/>
            <a:chExt cx="5407191" cy="4756567"/>
          </a:xfrm>
        </p:grpSpPr>
        <p:sp>
          <p:nvSpPr>
            <p:cNvPr id="9251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326720278 w 177"/>
                <a:gd name="T1" fmla="*/ 78303083 h 161"/>
                <a:gd name="T2" fmla="*/ 445015783 w 177"/>
                <a:gd name="T3" fmla="*/ 78303083 h 161"/>
                <a:gd name="T4" fmla="*/ 557677369 w 177"/>
                <a:gd name="T5" fmla="*/ 37702304 h 161"/>
                <a:gd name="T6" fmla="*/ 667524514 w 177"/>
                <a:gd name="T7" fmla="*/ 78303083 h 161"/>
                <a:gd name="T8" fmla="*/ 833700773 w 177"/>
                <a:gd name="T9" fmla="*/ 0 h 161"/>
                <a:gd name="T10" fmla="*/ 1056207825 w 177"/>
                <a:gd name="T11" fmla="*/ 37702304 h 161"/>
                <a:gd name="T12" fmla="*/ 1166054969 w 177"/>
                <a:gd name="T13" fmla="*/ 0 h 161"/>
                <a:gd name="T14" fmla="*/ 1225201883 w 177"/>
                <a:gd name="T15" fmla="*/ 153707692 h 161"/>
                <a:gd name="T16" fmla="*/ 1056207825 w 177"/>
                <a:gd name="T17" fmla="*/ 232012478 h 161"/>
                <a:gd name="T18" fmla="*/ 999877032 w 177"/>
                <a:gd name="T19" fmla="*/ 495925204 h 161"/>
                <a:gd name="T20" fmla="*/ 884399326 w 177"/>
                <a:gd name="T21" fmla="*/ 577128464 h 161"/>
                <a:gd name="T22" fmla="*/ 884399326 w 177"/>
                <a:gd name="T23" fmla="*/ 693135555 h 161"/>
                <a:gd name="T24" fmla="*/ 729487547 w 177"/>
                <a:gd name="T25" fmla="*/ 649632896 h 161"/>
                <a:gd name="T26" fmla="*/ 667524514 w 177"/>
                <a:gd name="T27" fmla="*/ 693135555 h 161"/>
                <a:gd name="T28" fmla="*/ 667524514 w 177"/>
                <a:gd name="T29" fmla="*/ 768538461 h 161"/>
                <a:gd name="T30" fmla="*/ 557677369 w 177"/>
                <a:gd name="T31" fmla="*/ 768538461 h 161"/>
                <a:gd name="T32" fmla="*/ 326720278 w 177"/>
                <a:gd name="T33" fmla="*/ 693135555 h 161"/>
                <a:gd name="T34" fmla="*/ 56330793 w 177"/>
                <a:gd name="T35" fmla="*/ 649632896 h 161"/>
                <a:gd name="T36" fmla="*/ 0 w 177"/>
                <a:gd name="T37" fmla="*/ 417620418 h 161"/>
                <a:gd name="T38" fmla="*/ 0 w 177"/>
                <a:gd name="T39" fmla="*/ 304515207 h 161"/>
                <a:gd name="T40" fmla="*/ 273205605 w 177"/>
                <a:gd name="T41" fmla="*/ 153707692 h 161"/>
                <a:gd name="T42" fmla="*/ 326720278 w 177"/>
                <a:gd name="T43" fmla="*/ 78303083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115915893 w 705"/>
                <a:gd name="T1" fmla="*/ 312255927 h 697"/>
                <a:gd name="T2" fmla="*/ 223348986 w 705"/>
                <a:gd name="T3" fmla="*/ 504861126 h 697"/>
                <a:gd name="T4" fmla="*/ 506067476 w 705"/>
                <a:gd name="T5" fmla="*/ 504861126 h 697"/>
                <a:gd name="T6" fmla="*/ 732244623 w 705"/>
                <a:gd name="T7" fmla="*/ 857972650 h 697"/>
                <a:gd name="T8" fmla="*/ 1122396206 w 705"/>
                <a:gd name="T9" fmla="*/ 776261457 h 697"/>
                <a:gd name="T10" fmla="*/ 1631291843 w 705"/>
                <a:gd name="T11" fmla="*/ 817117053 h 697"/>
                <a:gd name="T12" fmla="*/ 1521032271 w 705"/>
                <a:gd name="T13" fmla="*/ 1520420624 h 697"/>
                <a:gd name="T14" fmla="*/ 1345745193 w 705"/>
                <a:gd name="T15" fmla="*/ 1905632730 h 697"/>
                <a:gd name="T16" fmla="*/ 732244623 w 705"/>
                <a:gd name="T17" fmla="*/ 2147483647 h 697"/>
                <a:gd name="T18" fmla="*/ 1065853181 w 705"/>
                <a:gd name="T19" fmla="*/ 2147483647 h 697"/>
                <a:gd name="T20" fmla="*/ 955591927 w 705"/>
                <a:gd name="T21" fmla="*/ 2147483647 h 697"/>
                <a:gd name="T22" fmla="*/ 1238312099 w 705"/>
                <a:gd name="T23" fmla="*/ 2147483647 h 697"/>
                <a:gd name="T24" fmla="*/ 1345745193 w 705"/>
                <a:gd name="T25" fmla="*/ 2147483647 h 697"/>
                <a:gd name="T26" fmla="*/ 2029927907 w 705"/>
                <a:gd name="T27" fmla="*/ 2147483647 h 697"/>
                <a:gd name="T28" fmla="*/ 2147483647 w 705"/>
                <a:gd name="T29" fmla="*/ 2147483647 h 697"/>
                <a:gd name="T30" fmla="*/ 2147483647 w 705"/>
                <a:gd name="T31" fmla="*/ 2147483647 h 697"/>
                <a:gd name="T32" fmla="*/ 2147483647 w 705"/>
                <a:gd name="T33" fmla="*/ 2147483647 h 697"/>
                <a:gd name="T34" fmla="*/ 2147483647 w 705"/>
                <a:gd name="T35" fmla="*/ 2147483647 h 697"/>
                <a:gd name="T36" fmla="*/ 2147483647 w 705"/>
                <a:gd name="T37" fmla="*/ 2147483647 h 697"/>
                <a:gd name="T38" fmla="*/ 2147483647 w 705"/>
                <a:gd name="T39" fmla="*/ 2147483647 h 697"/>
                <a:gd name="T40" fmla="*/ 2147483647 w 705"/>
                <a:gd name="T41" fmla="*/ 2147483647 h 697"/>
                <a:gd name="T42" fmla="*/ 2147483647 w 705"/>
                <a:gd name="T43" fmla="*/ 2147483647 h 697"/>
                <a:gd name="T44" fmla="*/ 2147483647 w 705"/>
                <a:gd name="T45" fmla="*/ 2147483647 h 697"/>
                <a:gd name="T46" fmla="*/ 2147483647 w 705"/>
                <a:gd name="T47" fmla="*/ 2147483647 h 697"/>
                <a:gd name="T48" fmla="*/ 2147483647 w 705"/>
                <a:gd name="T49" fmla="*/ 1672170226 h 697"/>
                <a:gd name="T50" fmla="*/ 2147483647 w 705"/>
                <a:gd name="T51" fmla="*/ 1438709431 h 697"/>
                <a:gd name="T52" fmla="*/ 2147483647 w 705"/>
                <a:gd name="T53" fmla="*/ 1251939770 h 697"/>
                <a:gd name="T54" fmla="*/ 2147483647 w 705"/>
                <a:gd name="T55" fmla="*/ 1555440683 h 697"/>
                <a:gd name="T56" fmla="*/ 2147483647 w 705"/>
                <a:gd name="T57" fmla="*/ 1753883127 h 697"/>
                <a:gd name="T58" fmla="*/ 2147483647 w 705"/>
                <a:gd name="T59" fmla="*/ 1476647259 h 697"/>
                <a:gd name="T60" fmla="*/ 2147483647 w 705"/>
                <a:gd name="T61" fmla="*/ 1359916007 h 697"/>
                <a:gd name="T62" fmla="*/ 2147483647 w 705"/>
                <a:gd name="T63" fmla="*/ 1251939770 h 697"/>
                <a:gd name="T64" fmla="*/ 2147483647 w 705"/>
                <a:gd name="T65" fmla="*/ 1170228577 h 697"/>
                <a:gd name="T66" fmla="*/ 2147483647 w 705"/>
                <a:gd name="T67" fmla="*/ 1208164697 h 697"/>
                <a:gd name="T68" fmla="*/ 1854640829 w 705"/>
                <a:gd name="T69" fmla="*/ 624510147 h 697"/>
                <a:gd name="T70" fmla="*/ 1750034214 w 705"/>
                <a:gd name="T71" fmla="*/ 426067702 h 697"/>
                <a:gd name="T72" fmla="*/ 1017791273 w 705"/>
                <a:gd name="T73" fmla="*/ 119649020 h 697"/>
                <a:gd name="T74" fmla="*/ 115915893 w 705"/>
                <a:gd name="T75" fmla="*/ 78793424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2147483647 w 529"/>
                <a:gd name="T1" fmla="*/ 712940833 h 401"/>
                <a:gd name="T2" fmla="*/ 2147483647 w 529"/>
                <a:gd name="T3" fmla="*/ 712940833 h 401"/>
                <a:gd name="T4" fmla="*/ 2147483647 w 529"/>
                <a:gd name="T5" fmla="*/ 590222882 h 401"/>
                <a:gd name="T6" fmla="*/ 2147483647 w 529"/>
                <a:gd name="T7" fmla="*/ 750926100 h 401"/>
                <a:gd name="T8" fmla="*/ 2147483647 w 529"/>
                <a:gd name="T9" fmla="*/ 669112993 h 401"/>
                <a:gd name="T10" fmla="*/ 2147483647 w 529"/>
                <a:gd name="T11" fmla="*/ 791832653 h 401"/>
                <a:gd name="T12" fmla="*/ 2147483647 w 529"/>
                <a:gd name="T13" fmla="*/ 628206440 h 401"/>
                <a:gd name="T14" fmla="*/ 2147483647 w 529"/>
                <a:gd name="T15" fmla="*/ 435362237 h 401"/>
                <a:gd name="T16" fmla="*/ 2147483647 w 529"/>
                <a:gd name="T17" fmla="*/ 473345795 h 401"/>
                <a:gd name="T18" fmla="*/ 2147483647 w 529"/>
                <a:gd name="T19" fmla="*/ 628206440 h 401"/>
                <a:gd name="T20" fmla="*/ 2147483647 w 529"/>
                <a:gd name="T21" fmla="*/ 628206440 h 401"/>
                <a:gd name="T22" fmla="*/ 2147483647 w 529"/>
                <a:gd name="T23" fmla="*/ 511331062 h 401"/>
                <a:gd name="T24" fmla="*/ 2082127617 w 529"/>
                <a:gd name="T25" fmla="*/ 511331062 h 401"/>
                <a:gd name="T26" fmla="*/ 1751137075 w 529"/>
                <a:gd name="T27" fmla="*/ 274657310 h 401"/>
                <a:gd name="T28" fmla="*/ 1521990683 w 529"/>
                <a:gd name="T29" fmla="*/ 356470416 h 401"/>
                <a:gd name="T30" fmla="*/ 1521990683 w 529"/>
                <a:gd name="T31" fmla="*/ 274657310 h 401"/>
                <a:gd name="T32" fmla="*/ 1123104602 w 529"/>
                <a:gd name="T33" fmla="*/ 318486859 h 401"/>
                <a:gd name="T34" fmla="*/ 848693395 w 529"/>
                <a:gd name="T35" fmla="*/ 195767199 h 401"/>
                <a:gd name="T36" fmla="*/ 848693395 w 529"/>
                <a:gd name="T37" fmla="*/ 0 h 401"/>
                <a:gd name="T38" fmla="*/ 732705674 w 529"/>
                <a:gd name="T39" fmla="*/ 37985267 h 401"/>
                <a:gd name="T40" fmla="*/ 446978264 w 529"/>
                <a:gd name="T41" fmla="*/ 37985267 h 401"/>
                <a:gd name="T42" fmla="*/ 506386650 w 529"/>
                <a:gd name="T43" fmla="*/ 274657310 h 401"/>
                <a:gd name="T44" fmla="*/ 342306745 w 529"/>
                <a:gd name="T45" fmla="*/ 274657310 h 401"/>
                <a:gd name="T46" fmla="*/ 56579335 w 529"/>
                <a:gd name="T47" fmla="*/ 157781932 h 401"/>
                <a:gd name="T48" fmla="*/ 0 w 529"/>
                <a:gd name="T49" fmla="*/ 274657310 h 401"/>
                <a:gd name="T50" fmla="*/ 223489973 w 529"/>
                <a:gd name="T51" fmla="*/ 435362237 h 401"/>
                <a:gd name="T52" fmla="*/ 169738006 w 529"/>
                <a:gd name="T53" fmla="*/ 590222882 h 401"/>
                <a:gd name="T54" fmla="*/ 342306745 w 529"/>
                <a:gd name="T55" fmla="*/ 791832653 h 401"/>
                <a:gd name="T56" fmla="*/ 616717952 w 529"/>
                <a:gd name="T57" fmla="*/ 669112993 h 401"/>
                <a:gd name="T58" fmla="*/ 786455958 w 529"/>
                <a:gd name="T59" fmla="*/ 905786745 h 401"/>
                <a:gd name="T60" fmla="*/ 786455958 w 529"/>
                <a:gd name="T61" fmla="*/ 1101553944 h 401"/>
                <a:gd name="T62" fmla="*/ 1066525267 w 529"/>
                <a:gd name="T63" fmla="*/ 1101553944 h 401"/>
                <a:gd name="T64" fmla="*/ 1182512988 w 529"/>
                <a:gd name="T65" fmla="*/ 1300242429 h 401"/>
                <a:gd name="T66" fmla="*/ 1239092324 w 529"/>
                <a:gd name="T67" fmla="*/ 1139537502 h 401"/>
                <a:gd name="T68" fmla="*/ 1468238716 w 529"/>
                <a:gd name="T69" fmla="*/ 1379132540 h 401"/>
                <a:gd name="T70" fmla="*/ 1632320303 w 529"/>
                <a:gd name="T71" fmla="*/ 1571978453 h 401"/>
                <a:gd name="T72" fmla="*/ 1632320303 w 529"/>
                <a:gd name="T73" fmla="*/ 1694696403 h 401"/>
                <a:gd name="T74" fmla="*/ 1864295746 w 529"/>
                <a:gd name="T75" fmla="*/ 1969355422 h 401"/>
                <a:gd name="T76" fmla="*/ 2031206384 w 529"/>
                <a:gd name="T77" fmla="*/ 1849557049 h 401"/>
                <a:gd name="T78" fmla="*/ 2141536004 w 529"/>
                <a:gd name="T79" fmla="*/ 1612883297 h 401"/>
                <a:gd name="T80" fmla="*/ 2147483647 w 529"/>
                <a:gd name="T81" fmla="*/ 1571978453 h 401"/>
                <a:gd name="T82" fmla="*/ 2147483647 w 529"/>
                <a:gd name="T83" fmla="*/ 1612883297 h 401"/>
                <a:gd name="T84" fmla="*/ 2147483647 w 529"/>
                <a:gd name="T85" fmla="*/ 1694696403 h 401"/>
                <a:gd name="T86" fmla="*/ 2147483647 w 529"/>
                <a:gd name="T87" fmla="*/ 1694696403 h 401"/>
                <a:gd name="T88" fmla="*/ 2147483647 w 529"/>
                <a:gd name="T89" fmla="*/ 1612883297 h 401"/>
                <a:gd name="T90" fmla="*/ 2147483647 w 529"/>
                <a:gd name="T91" fmla="*/ 1533993185 h 401"/>
                <a:gd name="T92" fmla="*/ 2147483647 w 529"/>
                <a:gd name="T93" fmla="*/ 1452180079 h 401"/>
                <a:gd name="T94" fmla="*/ 2147483647 w 529"/>
                <a:gd name="T95" fmla="*/ 1338225987 h 401"/>
                <a:gd name="T96" fmla="*/ 2147483647 w 529"/>
                <a:gd name="T97" fmla="*/ 1300242429 h 401"/>
                <a:gd name="T98" fmla="*/ 2147483647 w 529"/>
                <a:gd name="T99" fmla="*/ 1215506327 h 401"/>
                <a:gd name="T100" fmla="*/ 2147483647 w 529"/>
                <a:gd name="T101" fmla="*/ 1177522769 h 401"/>
                <a:gd name="T102" fmla="*/ 2147483647 w 529"/>
                <a:gd name="T103" fmla="*/ 943770303 h 401"/>
                <a:gd name="T104" fmla="*/ 2147483647 w 529"/>
                <a:gd name="T105" fmla="*/ 943770303 h 401"/>
                <a:gd name="T106" fmla="*/ 2147483647 w 529"/>
                <a:gd name="T107" fmla="*/ 1060647391 h 401"/>
                <a:gd name="T108" fmla="*/ 2147483647 w 529"/>
                <a:gd name="T109" fmla="*/ 1139537502 h 401"/>
                <a:gd name="T110" fmla="*/ 2147483647 w 529"/>
                <a:gd name="T111" fmla="*/ 1101553944 h 401"/>
                <a:gd name="T112" fmla="*/ 2147483647 w 529"/>
                <a:gd name="T113" fmla="*/ 1022662124 h 401"/>
                <a:gd name="T114" fmla="*/ 2147483647 w 529"/>
                <a:gd name="T115" fmla="*/ 943770303 h 401"/>
                <a:gd name="T116" fmla="*/ 2147483647 w 529"/>
                <a:gd name="T117" fmla="*/ 905786745 h 401"/>
                <a:gd name="T118" fmla="*/ 2147483647 w 529"/>
                <a:gd name="T119" fmla="*/ 712940833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2147483647 w 377"/>
                <a:gd name="T1" fmla="*/ 877164573 h 393"/>
                <a:gd name="T2" fmla="*/ 2147483647 w 377"/>
                <a:gd name="T3" fmla="*/ 595533298 h 393"/>
                <a:gd name="T4" fmla="*/ 2147483647 w 377"/>
                <a:gd name="T5" fmla="*/ 478186363 h 393"/>
                <a:gd name="T6" fmla="*/ 2147483647 w 377"/>
                <a:gd name="T7" fmla="*/ 196555089 h 393"/>
                <a:gd name="T8" fmla="*/ 2046656136 w 377"/>
                <a:gd name="T9" fmla="*/ 38137069 h 393"/>
                <a:gd name="T10" fmla="*/ 1987127046 w 377"/>
                <a:gd name="T11" fmla="*/ 196555089 h 393"/>
                <a:gd name="T12" fmla="*/ 1873739426 w 377"/>
                <a:gd name="T13" fmla="*/ 0 h 393"/>
                <a:gd name="T14" fmla="*/ 1649797782 w 377"/>
                <a:gd name="T15" fmla="*/ 0 h 393"/>
                <a:gd name="T16" fmla="*/ 1703656313 w 377"/>
                <a:gd name="T17" fmla="*/ 120280951 h 393"/>
                <a:gd name="T18" fmla="*/ 1417351983 w 377"/>
                <a:gd name="T19" fmla="*/ 281631274 h 393"/>
                <a:gd name="T20" fmla="*/ 1247268870 w 377"/>
                <a:gd name="T21" fmla="*/ 281631274 h 393"/>
                <a:gd name="T22" fmla="*/ 342999823 w 377"/>
                <a:gd name="T23" fmla="*/ 718748265 h 393"/>
                <a:gd name="T24" fmla="*/ 170081430 w 377"/>
                <a:gd name="T25" fmla="*/ 560330245 h 393"/>
                <a:gd name="T26" fmla="*/ 56693810 w 377"/>
                <a:gd name="T27" fmla="*/ 560330245 h 393"/>
                <a:gd name="T28" fmla="*/ 116222900 w 377"/>
                <a:gd name="T29" fmla="*/ 677675468 h 393"/>
                <a:gd name="T30" fmla="*/ 116222900 w 377"/>
                <a:gd name="T31" fmla="*/ 797956419 h 393"/>
                <a:gd name="T32" fmla="*/ 170081430 w 377"/>
                <a:gd name="T33" fmla="*/ 921169673 h 393"/>
                <a:gd name="T34" fmla="*/ 56693810 w 377"/>
                <a:gd name="T35" fmla="*/ 921169673 h 393"/>
                <a:gd name="T36" fmla="*/ 56693810 w 377"/>
                <a:gd name="T37" fmla="*/ 1076653677 h 393"/>
                <a:gd name="T38" fmla="*/ 0 w 377"/>
                <a:gd name="T39" fmla="*/ 1158797560 h 393"/>
                <a:gd name="T40" fmla="*/ 223941644 w 377"/>
                <a:gd name="T41" fmla="*/ 1196934628 h 393"/>
                <a:gd name="T42" fmla="*/ 459222723 w 377"/>
                <a:gd name="T43" fmla="*/ 1478565903 h 393"/>
                <a:gd name="T44" fmla="*/ 737022897 w 377"/>
                <a:gd name="T45" fmla="*/ 1196934628 h 393"/>
                <a:gd name="T46" fmla="*/ 850410516 w 377"/>
                <a:gd name="T47" fmla="*/ 1038516608 h 393"/>
                <a:gd name="T48" fmla="*/ 1136716530 w 377"/>
                <a:gd name="T49" fmla="*/ 997445524 h 393"/>
                <a:gd name="T50" fmla="*/ 1312468519 w 377"/>
                <a:gd name="T51" fmla="*/ 1076653677 h 393"/>
                <a:gd name="T52" fmla="*/ 1312468519 w 377"/>
                <a:gd name="T53" fmla="*/ 1114792459 h 393"/>
                <a:gd name="T54" fmla="*/ 1366327049 w 377"/>
                <a:gd name="T55" fmla="*/ 1114792459 h 393"/>
                <a:gd name="T56" fmla="*/ 1196245619 w 377"/>
                <a:gd name="T57" fmla="*/ 1396423733 h 393"/>
                <a:gd name="T58" fmla="*/ 1080022720 w 377"/>
                <a:gd name="T59" fmla="*/ 1396423733 h 393"/>
                <a:gd name="T60" fmla="*/ 1136716530 w 377"/>
                <a:gd name="T61" fmla="*/ 1554841753 h 393"/>
                <a:gd name="T62" fmla="*/ 1080022720 w 377"/>
                <a:gd name="T63" fmla="*/ 1595912838 h 393"/>
                <a:gd name="T64" fmla="*/ 1196245619 w 377"/>
                <a:gd name="T65" fmla="*/ 1595912838 h 393"/>
                <a:gd name="T66" fmla="*/ 966633416 w 377"/>
                <a:gd name="T67" fmla="*/ 1874610096 h 393"/>
                <a:gd name="T68" fmla="*/ 1020493630 w 377"/>
                <a:gd name="T69" fmla="*/ 1953819963 h 393"/>
                <a:gd name="T70" fmla="*/ 1136716530 w 377"/>
                <a:gd name="T71" fmla="*/ 1874610096 h 393"/>
                <a:gd name="T72" fmla="*/ 1196245619 w 377"/>
                <a:gd name="T73" fmla="*/ 1754330858 h 393"/>
                <a:gd name="T74" fmla="*/ 1312468519 w 377"/>
                <a:gd name="T75" fmla="*/ 1754330858 h 393"/>
                <a:gd name="T76" fmla="*/ 1417351983 w 377"/>
                <a:gd name="T77" fmla="*/ 1680989023 h 393"/>
                <a:gd name="T78" fmla="*/ 1417351983 w 377"/>
                <a:gd name="T79" fmla="*/ 1554841753 h 393"/>
                <a:gd name="T80" fmla="*/ 1822714492 w 377"/>
                <a:gd name="T81" fmla="*/ 1396423733 h 393"/>
                <a:gd name="T82" fmla="*/ 2147483647 w 377"/>
                <a:gd name="T83" fmla="*/ 1320147883 h 393"/>
                <a:gd name="T84" fmla="*/ 2147483647 w 377"/>
                <a:gd name="T85" fmla="*/ 1114792459 h 393"/>
                <a:gd name="T86" fmla="*/ 2147483647 w 377"/>
                <a:gd name="T87" fmla="*/ 997445524 h 393"/>
                <a:gd name="T88" fmla="*/ 2147483647 w 377"/>
                <a:gd name="T89" fmla="*/ 959308455 h 393"/>
                <a:gd name="T90" fmla="*/ 2147483647 w 377"/>
                <a:gd name="T91" fmla="*/ 877164573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2147483647 w 353"/>
                <a:gd name="T1" fmla="*/ 774817959 h 537"/>
                <a:gd name="T2" fmla="*/ 2060830010 w 353"/>
                <a:gd name="T3" fmla="*/ 466055774 h 537"/>
                <a:gd name="T4" fmla="*/ 1730984914 w 353"/>
                <a:gd name="T5" fmla="*/ 431102402 h 537"/>
                <a:gd name="T6" fmla="*/ 1556194616 w 353"/>
                <a:gd name="T7" fmla="*/ 0 h 537"/>
                <a:gd name="T8" fmla="*/ 1226349520 w 353"/>
                <a:gd name="T9" fmla="*/ 317500528 h 537"/>
                <a:gd name="T10" fmla="*/ 947248532 w 353"/>
                <a:gd name="T11" fmla="*/ 393235679 h 537"/>
                <a:gd name="T12" fmla="*/ 558200298 w 353"/>
                <a:gd name="T13" fmla="*/ 503922496 h 537"/>
                <a:gd name="T14" fmla="*/ 222716967 w 353"/>
                <a:gd name="T15" fmla="*/ 355367250 h 537"/>
                <a:gd name="T16" fmla="*/ 56384021 w 353"/>
                <a:gd name="T17" fmla="*/ 585482641 h 537"/>
                <a:gd name="T18" fmla="*/ 389048234 w 353"/>
                <a:gd name="T19" fmla="*/ 975804970 h 537"/>
                <a:gd name="T20" fmla="*/ 169152063 w 353"/>
                <a:gd name="T21" fmla="*/ 1130186916 h 537"/>
                <a:gd name="T22" fmla="*/ 445432255 w 353"/>
                <a:gd name="T23" fmla="*/ 1322433877 h 537"/>
                <a:gd name="T24" fmla="*/ 222716967 w 353"/>
                <a:gd name="T25" fmla="*/ 1398169029 h 537"/>
                <a:gd name="T26" fmla="*/ 115587159 w 353"/>
                <a:gd name="T27" fmla="*/ 1590415990 h 537"/>
                <a:gd name="T28" fmla="*/ 222716967 w 353"/>
                <a:gd name="T29" fmla="*/ 1945784947 h 537"/>
                <a:gd name="T30" fmla="*/ 169152063 w 353"/>
                <a:gd name="T31" fmla="*/ 2147483647 h 537"/>
                <a:gd name="T32" fmla="*/ 611765202 w 353"/>
                <a:gd name="T33" fmla="*/ 2147483647 h 537"/>
                <a:gd name="T34" fmla="*/ 780917265 w 353"/>
                <a:gd name="T35" fmla="*/ 2147483647 h 537"/>
                <a:gd name="T36" fmla="*/ 1057197457 w 353"/>
                <a:gd name="T37" fmla="*/ 2062298464 h 537"/>
                <a:gd name="T38" fmla="*/ 1615397755 w 353"/>
                <a:gd name="T39" fmla="*/ 1829269724 h 537"/>
                <a:gd name="T40" fmla="*/ 1671781776 w 353"/>
                <a:gd name="T41" fmla="*/ 1674889485 h 537"/>
                <a:gd name="T42" fmla="*/ 1341936680 w 353"/>
                <a:gd name="T43" fmla="*/ 1555462618 h 537"/>
                <a:gd name="T44" fmla="*/ 1279914424 w 353"/>
                <a:gd name="T45" fmla="*/ 1398169029 h 537"/>
                <a:gd name="T46" fmla="*/ 1119219712 w 353"/>
                <a:gd name="T47" fmla="*/ 1287480505 h 537"/>
                <a:gd name="T48" fmla="*/ 730171478 w 353"/>
                <a:gd name="T49" fmla="*/ 1249613783 h 537"/>
                <a:gd name="T50" fmla="*/ 947248532 w 353"/>
                <a:gd name="T51" fmla="*/ 815598031 h 537"/>
                <a:gd name="T52" fmla="*/ 1119219712 w 353"/>
                <a:gd name="T53" fmla="*/ 661217792 h 537"/>
                <a:gd name="T54" fmla="*/ 1341936680 w 353"/>
                <a:gd name="T55" fmla="*/ 736951237 h 537"/>
                <a:gd name="T56" fmla="*/ 1446245691 w 353"/>
                <a:gd name="T57" fmla="*/ 894244826 h 537"/>
                <a:gd name="T58" fmla="*/ 1556194616 w 353"/>
                <a:gd name="T59" fmla="*/ 975804970 h 537"/>
                <a:gd name="T60" fmla="*/ 1784549818 w 353"/>
                <a:gd name="T61" fmla="*/ 1249613783 h 537"/>
                <a:gd name="T62" fmla="*/ 1897317860 w 353"/>
                <a:gd name="T63" fmla="*/ 1398169029 h 537"/>
                <a:gd name="T64" fmla="*/ 2147483647 w 353"/>
                <a:gd name="T65" fmla="*/ 1051538415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804825959 w 113"/>
                <a:gd name="T1" fmla="*/ 296118714 h 129"/>
                <a:gd name="T2" fmla="*/ 691070563 w 113"/>
                <a:gd name="T3" fmla="*/ 183996028 h 129"/>
                <a:gd name="T4" fmla="*/ 804825959 w 113"/>
                <a:gd name="T5" fmla="*/ 74749022 h 129"/>
                <a:gd name="T6" fmla="*/ 574470229 w 113"/>
                <a:gd name="T7" fmla="*/ 74749022 h 129"/>
                <a:gd name="T8" fmla="*/ 520434940 w 113"/>
                <a:gd name="T9" fmla="*/ 0 h 129"/>
                <a:gd name="T10" fmla="*/ 400991353 w 113"/>
                <a:gd name="T11" fmla="*/ 0 h 129"/>
                <a:gd name="T12" fmla="*/ 346957751 w 113"/>
                <a:gd name="T13" fmla="*/ 149496349 h 129"/>
                <a:gd name="T14" fmla="*/ 236043922 w 113"/>
                <a:gd name="T15" fmla="*/ 149496349 h 129"/>
                <a:gd name="T16" fmla="*/ 0 w 113"/>
                <a:gd name="T17" fmla="*/ 411117079 h 129"/>
                <a:gd name="T18" fmla="*/ 0 w 113"/>
                <a:gd name="T19" fmla="*/ 557739444 h 129"/>
                <a:gd name="T20" fmla="*/ 236043922 w 113"/>
                <a:gd name="T21" fmla="*/ 557739444 h 129"/>
                <a:gd name="T22" fmla="*/ 346957751 w 113"/>
                <a:gd name="T23" fmla="*/ 595113108 h 129"/>
                <a:gd name="T24" fmla="*/ 574470229 w 113"/>
                <a:gd name="T25" fmla="*/ 520364085 h 129"/>
                <a:gd name="T26" fmla="*/ 574470229 w 113"/>
                <a:gd name="T27" fmla="*/ 448490743 h 129"/>
                <a:gd name="T28" fmla="*/ 520434940 w 113"/>
                <a:gd name="T29" fmla="*/ 373743416 h 129"/>
                <a:gd name="T30" fmla="*/ 691070563 w 113"/>
                <a:gd name="T31" fmla="*/ 373743416 h 129"/>
                <a:gd name="T32" fmla="*/ 804825959 w 113"/>
                <a:gd name="T33" fmla="*/ 29611871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7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627151379 w 89"/>
                <a:gd name="T1" fmla="*/ 392829655 h 121"/>
                <a:gd name="T2" fmla="*/ 567557924 w 89"/>
                <a:gd name="T3" fmla="*/ 270615719 h 121"/>
                <a:gd name="T4" fmla="*/ 400128210 w 89"/>
                <a:gd name="T5" fmla="*/ 192050470 h 121"/>
                <a:gd name="T6" fmla="*/ 343371575 w 89"/>
                <a:gd name="T7" fmla="*/ 37828407 h 121"/>
                <a:gd name="T8" fmla="*/ 224184664 w 89"/>
                <a:gd name="T9" fmla="*/ 0 h 121"/>
                <a:gd name="T10" fmla="*/ 170266535 w 89"/>
                <a:gd name="T11" fmla="*/ 37828407 h 121"/>
                <a:gd name="T12" fmla="*/ 224184664 w 89"/>
                <a:gd name="T13" fmla="*/ 232787312 h 121"/>
                <a:gd name="T14" fmla="*/ 56754950 w 89"/>
                <a:gd name="T15" fmla="*/ 232787312 h 121"/>
                <a:gd name="T16" fmla="*/ 0 w 89"/>
                <a:gd name="T17" fmla="*/ 541231438 h 121"/>
                <a:gd name="T18" fmla="*/ 116348406 w 89"/>
                <a:gd name="T19" fmla="*/ 581968280 h 121"/>
                <a:gd name="T20" fmla="*/ 400128210 w 89"/>
                <a:gd name="T21" fmla="*/ 541231438 h 121"/>
                <a:gd name="T22" fmla="*/ 400128210 w 89"/>
                <a:gd name="T23" fmla="*/ 392829655 h 121"/>
                <a:gd name="T24" fmla="*/ 627151379 w 89"/>
                <a:gd name="T25" fmla="*/ 39282965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8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290942627 w 33"/>
                <a:gd name="T1" fmla="*/ 182922285 h 41"/>
                <a:gd name="T2" fmla="*/ 72735657 w 33"/>
                <a:gd name="T3" fmla="*/ 182922285 h 41"/>
                <a:gd name="T4" fmla="*/ 72735657 w 33"/>
                <a:gd name="T5" fmla="*/ 108609843 h 41"/>
                <a:gd name="T6" fmla="*/ 0 w 33"/>
                <a:gd name="T7" fmla="*/ 0 h 41"/>
                <a:gd name="T8" fmla="*/ 215176100 w 33"/>
                <a:gd name="T9" fmla="*/ 37156221 h 41"/>
                <a:gd name="T10" fmla="*/ 290942627 w 33"/>
                <a:gd name="T11" fmla="*/ 182922285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9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1091502975 w 433"/>
                <a:gd name="T1" fmla="*/ 38053753 h 289"/>
                <a:gd name="T2" fmla="*/ 974962784 w 433"/>
                <a:gd name="T3" fmla="*/ 120014235 h 289"/>
                <a:gd name="T4" fmla="*/ 690716937 w 433"/>
                <a:gd name="T5" fmla="*/ 158066278 h 289"/>
                <a:gd name="T6" fmla="*/ 400786038 w 433"/>
                <a:gd name="T7" fmla="*/ 357113652 h 289"/>
                <a:gd name="T8" fmla="*/ 116540190 w 433"/>
                <a:gd name="T9" fmla="*/ 629341189 h 289"/>
                <a:gd name="T10" fmla="*/ 116540190 w 433"/>
                <a:gd name="T11" fmla="*/ 793262153 h 289"/>
                <a:gd name="T12" fmla="*/ 235924593 w 433"/>
                <a:gd name="T13" fmla="*/ 910349045 h 289"/>
                <a:gd name="T14" fmla="*/ 346779732 w 433"/>
                <a:gd name="T15" fmla="*/ 872295292 h 289"/>
                <a:gd name="T16" fmla="*/ 460477396 w 433"/>
                <a:gd name="T17" fmla="*/ 872295292 h 289"/>
                <a:gd name="T18" fmla="*/ 56848832 w 433"/>
                <a:gd name="T19" fmla="*/ 1112323762 h 289"/>
                <a:gd name="T20" fmla="*/ 0 w 433"/>
                <a:gd name="T21" fmla="*/ 1226483311 h 289"/>
                <a:gd name="T22" fmla="*/ 116540190 w 433"/>
                <a:gd name="T23" fmla="*/ 1264535353 h 289"/>
                <a:gd name="T24" fmla="*/ 346779732 w 433"/>
                <a:gd name="T25" fmla="*/ 1422603342 h 289"/>
                <a:gd name="T26" fmla="*/ 574176747 w 433"/>
                <a:gd name="T27" fmla="*/ 1422603342 h 289"/>
                <a:gd name="T28" fmla="*/ 690716937 w 433"/>
                <a:gd name="T29" fmla="*/ 1343568492 h 289"/>
                <a:gd name="T30" fmla="*/ 690716937 w 433"/>
                <a:gd name="T31" fmla="*/ 1264535353 h 289"/>
                <a:gd name="T32" fmla="*/ 804414602 w 433"/>
                <a:gd name="T33" fmla="*/ 1302589106 h 289"/>
                <a:gd name="T34" fmla="*/ 855578382 w 433"/>
                <a:gd name="T35" fmla="*/ 1343568492 h 289"/>
                <a:gd name="T36" fmla="*/ 1091502975 w 433"/>
                <a:gd name="T37" fmla="*/ 1422603342 h 289"/>
                <a:gd name="T38" fmla="*/ 1199515588 w 433"/>
                <a:gd name="T39" fmla="*/ 1343568492 h 289"/>
                <a:gd name="T40" fmla="*/ 1375748822 w 433"/>
                <a:gd name="T41" fmla="*/ 1343568492 h 289"/>
                <a:gd name="T42" fmla="*/ 1375748822 w 433"/>
                <a:gd name="T43" fmla="*/ 1422603342 h 289"/>
                <a:gd name="T44" fmla="*/ 1492289013 w 433"/>
                <a:gd name="T45" fmla="*/ 1381622245 h 289"/>
                <a:gd name="T46" fmla="*/ 1722528554 w 433"/>
                <a:gd name="T47" fmla="*/ 1150375805 h 289"/>
                <a:gd name="T48" fmla="*/ 1836226218 w 433"/>
                <a:gd name="T49" fmla="*/ 1150375805 h 289"/>
                <a:gd name="T50" fmla="*/ 2120472066 w 433"/>
                <a:gd name="T51" fmla="*/ 834241539 h 289"/>
                <a:gd name="T52" fmla="*/ 2120472066 w 433"/>
                <a:gd name="T53" fmla="*/ 714229014 h 289"/>
                <a:gd name="T54" fmla="*/ 2147483647 w 433"/>
                <a:gd name="T55" fmla="*/ 676175261 h 289"/>
                <a:gd name="T56" fmla="*/ 2147483647 w 433"/>
                <a:gd name="T57" fmla="*/ 755208400 h 289"/>
                <a:gd name="T58" fmla="*/ 2147483647 w 433"/>
                <a:gd name="T59" fmla="*/ 477127887 h 289"/>
                <a:gd name="T60" fmla="*/ 2147483647 w 433"/>
                <a:gd name="T61" fmla="*/ 398094748 h 289"/>
                <a:gd name="T62" fmla="*/ 2147483647 w 433"/>
                <a:gd name="T63" fmla="*/ 436148501 h 289"/>
                <a:gd name="T64" fmla="*/ 2147483647 w 433"/>
                <a:gd name="T65" fmla="*/ 319061609 h 289"/>
                <a:gd name="T66" fmla="*/ 2147483647 w 433"/>
                <a:gd name="T67" fmla="*/ 357113652 h 289"/>
                <a:gd name="T68" fmla="*/ 2147483647 w 433"/>
                <a:gd name="T69" fmla="*/ 120014235 h 289"/>
                <a:gd name="T70" fmla="*/ 2147483647 w 433"/>
                <a:gd name="T71" fmla="*/ 79033139 h 289"/>
                <a:gd name="T72" fmla="*/ 2147483647 w 433"/>
                <a:gd name="T73" fmla="*/ 79033139 h 289"/>
                <a:gd name="T74" fmla="*/ 2147483647 w 433"/>
                <a:gd name="T75" fmla="*/ 120014235 h 289"/>
                <a:gd name="T76" fmla="*/ 2147483647 w 433"/>
                <a:gd name="T77" fmla="*/ 120014235 h 289"/>
                <a:gd name="T78" fmla="*/ 2147483647 w 433"/>
                <a:gd name="T79" fmla="*/ 0 h 289"/>
                <a:gd name="T80" fmla="*/ 1947083043 w 433"/>
                <a:gd name="T81" fmla="*/ 196120031 h 289"/>
                <a:gd name="T82" fmla="*/ 1898760103 w 433"/>
                <a:gd name="T83" fmla="*/ 319061609 h 289"/>
                <a:gd name="T84" fmla="*/ 1779377386 w 433"/>
                <a:gd name="T85" fmla="*/ 319061609 h 289"/>
                <a:gd name="T86" fmla="*/ 1435440181 w 433"/>
                <a:gd name="T87" fmla="*/ 319061609 h 289"/>
                <a:gd name="T88" fmla="*/ 1435440181 w 433"/>
                <a:gd name="T89" fmla="*/ 237101127 h 289"/>
                <a:gd name="T90" fmla="*/ 1551980371 w 433"/>
                <a:gd name="T91" fmla="*/ 158066278 h 289"/>
                <a:gd name="T92" fmla="*/ 1435440181 w 433"/>
                <a:gd name="T93" fmla="*/ 0 h 289"/>
                <a:gd name="T94" fmla="*/ 1262051158 w 433"/>
                <a:gd name="T95" fmla="*/ 0 h 289"/>
                <a:gd name="T96" fmla="*/ 1199515588 w 433"/>
                <a:gd name="T97" fmla="*/ 0 h 289"/>
                <a:gd name="T98" fmla="*/ 1148351807 w 433"/>
                <a:gd name="T99" fmla="*/ 79033139 h 289"/>
                <a:gd name="T100" fmla="*/ 1091502975 w 433"/>
                <a:gd name="T101" fmla="*/ 3805375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0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1161173343 w 361"/>
                <a:gd name="T1" fmla="*/ 0 h 321"/>
                <a:gd name="T2" fmla="*/ 1048710697 w 361"/>
                <a:gd name="T3" fmla="*/ 0 h 321"/>
                <a:gd name="T4" fmla="*/ 832221235 w 361"/>
                <a:gd name="T5" fmla="*/ 232149791 h 321"/>
                <a:gd name="T6" fmla="*/ 663528104 w 361"/>
                <a:gd name="T7" fmla="*/ 269873557 h 321"/>
                <a:gd name="T8" fmla="*/ 663528104 w 361"/>
                <a:gd name="T9" fmla="*/ 191523279 h 321"/>
                <a:gd name="T10" fmla="*/ 553877401 w 361"/>
                <a:gd name="T11" fmla="*/ 191523279 h 321"/>
                <a:gd name="T12" fmla="*/ 444226698 w 361"/>
                <a:gd name="T13" fmla="*/ 269873557 h 321"/>
                <a:gd name="T14" fmla="*/ 219301406 w 361"/>
                <a:gd name="T15" fmla="*/ 191523279 h 321"/>
                <a:gd name="T16" fmla="*/ 168693131 w 361"/>
                <a:gd name="T17" fmla="*/ 153799513 h 321"/>
                <a:gd name="T18" fmla="*/ 56230485 w 361"/>
                <a:gd name="T19" fmla="*/ 116075747 h 321"/>
                <a:gd name="T20" fmla="*/ 56230485 w 361"/>
                <a:gd name="T21" fmla="*/ 191523279 h 321"/>
                <a:gd name="T22" fmla="*/ 0 w 361"/>
                <a:gd name="T23" fmla="*/ 232149791 h 321"/>
                <a:gd name="T24" fmla="*/ 219301406 w 361"/>
                <a:gd name="T25" fmla="*/ 269873557 h 321"/>
                <a:gd name="T26" fmla="*/ 272721624 w 361"/>
                <a:gd name="T27" fmla="*/ 377244474 h 321"/>
                <a:gd name="T28" fmla="*/ 387994537 w 361"/>
                <a:gd name="T29" fmla="*/ 377244474 h 321"/>
                <a:gd name="T30" fmla="*/ 553877401 w 361"/>
                <a:gd name="T31" fmla="*/ 539748817 h 321"/>
                <a:gd name="T32" fmla="*/ 714136378 w 361"/>
                <a:gd name="T33" fmla="*/ 496221263 h 321"/>
                <a:gd name="T34" fmla="*/ 714136378 w 361"/>
                <a:gd name="T35" fmla="*/ 693548330 h 321"/>
                <a:gd name="T36" fmla="*/ 939059994 w 361"/>
                <a:gd name="T37" fmla="*/ 882170567 h 321"/>
                <a:gd name="T38" fmla="*/ 1048710697 w 361"/>
                <a:gd name="T39" fmla="*/ 882170567 h 321"/>
                <a:gd name="T40" fmla="*/ 1104942858 w 361"/>
                <a:gd name="T41" fmla="*/ 809622373 h 321"/>
                <a:gd name="T42" fmla="*/ 1268012103 w 361"/>
                <a:gd name="T43" fmla="*/ 916993291 h 321"/>
                <a:gd name="T44" fmla="*/ 1161173343 w 361"/>
                <a:gd name="T45" fmla="*/ 998244611 h 321"/>
                <a:gd name="T46" fmla="*/ 1104942858 w 361"/>
                <a:gd name="T47" fmla="*/ 960520845 h 321"/>
                <a:gd name="T48" fmla="*/ 995292156 w 361"/>
                <a:gd name="T49" fmla="*/ 916993291 h 321"/>
                <a:gd name="T50" fmla="*/ 995292156 w 361"/>
                <a:gd name="T51" fmla="*/ 1073693846 h 321"/>
                <a:gd name="T52" fmla="*/ 939059994 w 361"/>
                <a:gd name="T53" fmla="*/ 1149143082 h 321"/>
                <a:gd name="T54" fmla="*/ 1104942858 w 361"/>
                <a:gd name="T55" fmla="*/ 1305843637 h 321"/>
                <a:gd name="T56" fmla="*/ 1104942858 w 361"/>
                <a:gd name="T57" fmla="*/ 1419016638 h 321"/>
                <a:gd name="T58" fmla="*/ 1374852539 w 361"/>
                <a:gd name="T59" fmla="*/ 1419016638 h 321"/>
                <a:gd name="T60" fmla="*/ 1490125452 w 361"/>
                <a:gd name="T61" fmla="*/ 1497366916 h 321"/>
                <a:gd name="T62" fmla="*/ 1653196373 w 361"/>
                <a:gd name="T63" fmla="*/ 1459643150 h 321"/>
                <a:gd name="T64" fmla="*/ 1878119988 w 361"/>
                <a:gd name="T65" fmla="*/ 1535092385 h 321"/>
                <a:gd name="T66" fmla="*/ 2041190909 w 361"/>
                <a:gd name="T67" fmla="*/ 1419016638 h 321"/>
                <a:gd name="T68" fmla="*/ 2147483647 w 361"/>
                <a:gd name="T69" fmla="*/ 1230394401 h 321"/>
                <a:gd name="T70" fmla="*/ 1987770691 w 361"/>
                <a:gd name="T71" fmla="*/ 1149143082 h 321"/>
                <a:gd name="T72" fmla="*/ 2147483647 w 361"/>
                <a:gd name="T73" fmla="*/ 1114320358 h 321"/>
                <a:gd name="T74" fmla="*/ 2147483647 w 361"/>
                <a:gd name="T75" fmla="*/ 1149143082 h 321"/>
                <a:gd name="T76" fmla="*/ 2147483647 w 361"/>
                <a:gd name="T77" fmla="*/ 1114320358 h 321"/>
                <a:gd name="T78" fmla="*/ 2147483647 w 361"/>
                <a:gd name="T79" fmla="*/ 1073693846 h 321"/>
                <a:gd name="T80" fmla="*/ 2147483647 w 361"/>
                <a:gd name="T81" fmla="*/ 960520845 h 321"/>
                <a:gd name="T82" fmla="*/ 2147483647 w 361"/>
                <a:gd name="T83" fmla="*/ 882170567 h 321"/>
                <a:gd name="T84" fmla="*/ 2103045281 w 361"/>
                <a:gd name="T85" fmla="*/ 847347843 h 321"/>
                <a:gd name="T86" fmla="*/ 1987770691 w 361"/>
                <a:gd name="T87" fmla="*/ 809622373 h 321"/>
                <a:gd name="T88" fmla="*/ 1878119988 w 361"/>
                <a:gd name="T89" fmla="*/ 615198052 h 321"/>
                <a:gd name="T90" fmla="*/ 1602588098 w 361"/>
                <a:gd name="T91" fmla="*/ 307599026 h 321"/>
                <a:gd name="T92" fmla="*/ 1602588098 w 361"/>
                <a:gd name="T93" fmla="*/ 191523279 h 321"/>
                <a:gd name="T94" fmla="*/ 1324244264 w 361"/>
                <a:gd name="T95" fmla="*/ 153799513 h 321"/>
                <a:gd name="T96" fmla="*/ 1214593561 w 361"/>
                <a:gd name="T97" fmla="*/ 116075747 h 321"/>
                <a:gd name="T98" fmla="*/ 116117334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1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148779748 w 65"/>
                <a:gd name="T1" fmla="*/ 0 h 57"/>
                <a:gd name="T2" fmla="*/ 0 w 65"/>
                <a:gd name="T3" fmla="*/ 152172312 h 57"/>
                <a:gd name="T4" fmla="*/ 148779748 w 65"/>
                <a:gd name="T5" fmla="*/ 211952938 h 57"/>
                <a:gd name="T6" fmla="*/ 413279476 w 65"/>
                <a:gd name="T7" fmla="*/ 152172312 h 57"/>
                <a:gd name="T8" fmla="*/ 413279476 w 65"/>
                <a:gd name="T9" fmla="*/ 92390038 h 57"/>
                <a:gd name="T10" fmla="*/ 148779748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2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1256098752 w 241"/>
                <a:gd name="T1" fmla="*/ 78609381 h 297"/>
                <a:gd name="T2" fmla="*/ 1087869880 w 241"/>
                <a:gd name="T3" fmla="*/ 0 h 297"/>
                <a:gd name="T4" fmla="*/ 930858164 w 241"/>
                <a:gd name="T5" fmla="*/ 119369547 h 297"/>
                <a:gd name="T6" fmla="*/ 709358267 w 241"/>
                <a:gd name="T7" fmla="*/ 37849214 h 297"/>
                <a:gd name="T8" fmla="*/ 549543518 w 241"/>
                <a:gd name="T9" fmla="*/ 78609381 h 297"/>
                <a:gd name="T10" fmla="*/ 493467785 w 241"/>
                <a:gd name="T11" fmla="*/ 154307808 h 297"/>
                <a:gd name="T12" fmla="*/ 434587345 w 241"/>
                <a:gd name="T13" fmla="*/ 232917189 h 297"/>
                <a:gd name="T14" fmla="*/ 493467785 w 241"/>
                <a:gd name="T15" fmla="*/ 355199396 h 297"/>
                <a:gd name="T16" fmla="*/ 384119354 w 241"/>
                <a:gd name="T17" fmla="*/ 355199396 h 297"/>
                <a:gd name="T18" fmla="*/ 325238913 w 241"/>
                <a:gd name="T19" fmla="*/ 311526569 h 297"/>
                <a:gd name="T20" fmla="*/ 271967889 w 241"/>
                <a:gd name="T21" fmla="*/ 311526569 h 297"/>
                <a:gd name="T22" fmla="*/ 271967889 w 241"/>
                <a:gd name="T23" fmla="*/ 393048609 h 297"/>
                <a:gd name="T24" fmla="*/ 271967889 w 241"/>
                <a:gd name="T25" fmla="*/ 465834378 h 297"/>
                <a:gd name="T26" fmla="*/ 271967889 w 241"/>
                <a:gd name="T27" fmla="*/ 465834378 h 297"/>
                <a:gd name="T28" fmla="*/ 271967889 w 241"/>
                <a:gd name="T29" fmla="*/ 541532805 h 297"/>
                <a:gd name="T30" fmla="*/ 56075732 w 241"/>
                <a:gd name="T31" fmla="*/ 660904059 h 297"/>
                <a:gd name="T32" fmla="*/ 0 w 241"/>
                <a:gd name="T33" fmla="*/ 698753273 h 297"/>
                <a:gd name="T34" fmla="*/ 0 w 241"/>
                <a:gd name="T35" fmla="*/ 855972034 h 297"/>
                <a:gd name="T36" fmla="*/ 168227197 w 241"/>
                <a:gd name="T37" fmla="*/ 931670462 h 297"/>
                <a:gd name="T38" fmla="*/ 168227197 w 241"/>
                <a:gd name="T39" fmla="*/ 1129651096 h 297"/>
                <a:gd name="T40" fmla="*/ 325238913 w 241"/>
                <a:gd name="T41" fmla="*/ 1129651096 h 297"/>
                <a:gd name="T42" fmla="*/ 325238913 w 241"/>
                <a:gd name="T43" fmla="*/ 1205347817 h 297"/>
                <a:gd name="T44" fmla="*/ 384119354 w 241"/>
                <a:gd name="T45" fmla="*/ 1281046245 h 297"/>
                <a:gd name="T46" fmla="*/ 434587345 w 241"/>
                <a:gd name="T47" fmla="*/ 1397504839 h 297"/>
                <a:gd name="T48" fmla="*/ 597206802 w 241"/>
                <a:gd name="T49" fmla="*/ 1397504839 h 297"/>
                <a:gd name="T50" fmla="*/ 709358267 w 241"/>
                <a:gd name="T51" fmla="*/ 1281046245 h 297"/>
                <a:gd name="T52" fmla="*/ 762630966 w 241"/>
                <a:gd name="T53" fmla="*/ 1281046245 h 297"/>
                <a:gd name="T54" fmla="*/ 762630966 w 241"/>
                <a:gd name="T55" fmla="*/ 1356744673 h 297"/>
                <a:gd name="T56" fmla="*/ 818706699 w 241"/>
                <a:gd name="T57" fmla="*/ 1397504839 h 297"/>
                <a:gd name="T58" fmla="*/ 930858164 w 241"/>
                <a:gd name="T59" fmla="*/ 1397504839 h 297"/>
                <a:gd name="T60" fmla="*/ 930858164 w 241"/>
                <a:gd name="T61" fmla="*/ 1356744673 h 297"/>
                <a:gd name="T62" fmla="*/ 1037401888 w 241"/>
                <a:gd name="T63" fmla="*/ 1356744673 h 297"/>
                <a:gd name="T64" fmla="*/ 1037401888 w 241"/>
                <a:gd name="T65" fmla="*/ 1397504839 h 297"/>
                <a:gd name="T66" fmla="*/ 1087869880 w 241"/>
                <a:gd name="T67" fmla="*/ 1435354053 h 297"/>
                <a:gd name="T68" fmla="*/ 1202826052 w 241"/>
                <a:gd name="T69" fmla="*/ 1397504839 h 297"/>
                <a:gd name="T70" fmla="*/ 1256098752 w 241"/>
                <a:gd name="T71" fmla="*/ 1249020643 h 297"/>
                <a:gd name="T72" fmla="*/ 1256098752 w 241"/>
                <a:gd name="T73" fmla="*/ 1088889223 h 297"/>
                <a:gd name="T74" fmla="*/ 1371053250 w 241"/>
                <a:gd name="T75" fmla="*/ 1088889223 h 297"/>
                <a:gd name="T76" fmla="*/ 1371053250 w 241"/>
                <a:gd name="T77" fmla="*/ 1051040009 h 297"/>
                <a:gd name="T78" fmla="*/ 1371053250 w 241"/>
                <a:gd name="T79" fmla="*/ 975343288 h 297"/>
                <a:gd name="T80" fmla="*/ 1474793941 w 241"/>
                <a:gd name="T81" fmla="*/ 1051040009 h 297"/>
                <a:gd name="T82" fmla="*/ 1584142373 w 241"/>
                <a:gd name="T83" fmla="*/ 931670462 h 297"/>
                <a:gd name="T84" fmla="*/ 1474793941 w 241"/>
                <a:gd name="T85" fmla="*/ 855972034 h 297"/>
                <a:gd name="T86" fmla="*/ 1474793941 w 241"/>
                <a:gd name="T87" fmla="*/ 815211867 h 297"/>
                <a:gd name="T88" fmla="*/ 1584142373 w 241"/>
                <a:gd name="T89" fmla="*/ 774451700 h 297"/>
                <a:gd name="T90" fmla="*/ 1528064966 w 241"/>
                <a:gd name="T91" fmla="*/ 660904059 h 297"/>
                <a:gd name="T92" fmla="*/ 1474793941 w 241"/>
                <a:gd name="T93" fmla="*/ 623054845 h 297"/>
                <a:gd name="T94" fmla="*/ 1643021138 w 241"/>
                <a:gd name="T95" fmla="*/ 660904059 h 297"/>
                <a:gd name="T96" fmla="*/ 1643021138 w 241"/>
                <a:gd name="T97" fmla="*/ 503683592 h 297"/>
                <a:gd name="T98" fmla="*/ 1474793941 w 241"/>
                <a:gd name="T99" fmla="*/ 585205631 h 297"/>
                <a:gd name="T100" fmla="*/ 1643021138 w 241"/>
                <a:gd name="T101" fmla="*/ 393048609 h 297"/>
                <a:gd name="T102" fmla="*/ 1371053250 w 241"/>
                <a:gd name="T103" fmla="*/ 270766403 h 297"/>
                <a:gd name="T104" fmla="*/ 1202826052 w 241"/>
                <a:gd name="T105" fmla="*/ 270766403 h 297"/>
                <a:gd name="T106" fmla="*/ 1087869880 w 241"/>
                <a:gd name="T107" fmla="*/ 355199396 h 297"/>
                <a:gd name="T108" fmla="*/ 1037401888 w 241"/>
                <a:gd name="T109" fmla="*/ 232917189 h 297"/>
                <a:gd name="T110" fmla="*/ 1087869880 w 241"/>
                <a:gd name="T111" fmla="*/ 192157022 h 297"/>
                <a:gd name="T112" fmla="*/ 1256098752 w 241"/>
                <a:gd name="T113" fmla="*/ 78609381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3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1930025478 w 273"/>
                <a:gd name="T1" fmla="*/ 271087375 h 369"/>
                <a:gd name="T2" fmla="*/ 1930025478 w 273"/>
                <a:gd name="T3" fmla="*/ 233193532 h 369"/>
                <a:gd name="T4" fmla="*/ 1822329905 w 273"/>
                <a:gd name="T5" fmla="*/ 233193532 h 369"/>
                <a:gd name="T6" fmla="*/ 1822329905 w 273"/>
                <a:gd name="T7" fmla="*/ 271087375 h 369"/>
                <a:gd name="T8" fmla="*/ 1703296095 w 273"/>
                <a:gd name="T9" fmla="*/ 271087375 h 369"/>
                <a:gd name="T10" fmla="*/ 1643780032 w 273"/>
                <a:gd name="T11" fmla="*/ 271087375 h 369"/>
                <a:gd name="T12" fmla="*/ 1643780032 w 273"/>
                <a:gd name="T13" fmla="*/ 154491462 h 369"/>
                <a:gd name="T14" fmla="*/ 1587098948 w 273"/>
                <a:gd name="T15" fmla="*/ 154491462 h 369"/>
                <a:gd name="T16" fmla="*/ 1473735099 w 273"/>
                <a:gd name="T17" fmla="*/ 271087375 h 369"/>
                <a:gd name="T18" fmla="*/ 1306521779 w 273"/>
                <a:gd name="T19" fmla="*/ 271087375 h 369"/>
                <a:gd name="T20" fmla="*/ 1247005715 w 273"/>
                <a:gd name="T21" fmla="*/ 154491462 h 369"/>
                <a:gd name="T22" fmla="*/ 1195991225 w 273"/>
                <a:gd name="T23" fmla="*/ 78702070 h 369"/>
                <a:gd name="T24" fmla="*/ 1136475162 w 273"/>
                <a:gd name="T25" fmla="*/ 0 h 369"/>
                <a:gd name="T26" fmla="*/ 1020278016 w 273"/>
                <a:gd name="T27" fmla="*/ 0 h 369"/>
                <a:gd name="T28" fmla="*/ 1020278016 w 273"/>
                <a:gd name="T29" fmla="*/ 37893842 h 369"/>
                <a:gd name="T30" fmla="*/ 796383613 w 273"/>
                <a:gd name="T31" fmla="*/ 78702070 h 369"/>
                <a:gd name="T32" fmla="*/ 796383613 w 273"/>
                <a:gd name="T33" fmla="*/ 154491462 h 369"/>
                <a:gd name="T34" fmla="*/ 563985953 w 273"/>
                <a:gd name="T35" fmla="*/ 154491462 h 369"/>
                <a:gd name="T36" fmla="*/ 459125360 w 273"/>
                <a:gd name="T37" fmla="*/ 233193532 h 369"/>
                <a:gd name="T38" fmla="*/ 459125360 w 273"/>
                <a:gd name="T39" fmla="*/ 355619923 h 369"/>
                <a:gd name="T40" fmla="*/ 512973146 w 273"/>
                <a:gd name="T41" fmla="*/ 434323701 h 369"/>
                <a:gd name="T42" fmla="*/ 342926530 w 273"/>
                <a:gd name="T43" fmla="*/ 542174749 h 369"/>
                <a:gd name="T44" fmla="*/ 286243763 w 273"/>
                <a:gd name="T45" fmla="*/ 542174749 h 369"/>
                <a:gd name="T46" fmla="*/ 223894403 w 273"/>
                <a:gd name="T47" fmla="*/ 702496690 h 369"/>
                <a:gd name="T48" fmla="*/ 223894403 w 273"/>
                <a:gd name="T49" fmla="*/ 778284374 h 369"/>
                <a:gd name="T50" fmla="*/ 223894403 w 273"/>
                <a:gd name="T51" fmla="*/ 856986445 h 369"/>
                <a:gd name="T52" fmla="*/ 116198830 w 273"/>
                <a:gd name="T53" fmla="*/ 979414543 h 369"/>
                <a:gd name="T54" fmla="*/ 56682767 w 273"/>
                <a:gd name="T55" fmla="*/ 1052286135 h 369"/>
                <a:gd name="T56" fmla="*/ 0 w 273"/>
                <a:gd name="T57" fmla="*/ 1250501918 h 369"/>
                <a:gd name="T58" fmla="*/ 56682767 w 273"/>
                <a:gd name="T59" fmla="*/ 1323375216 h 369"/>
                <a:gd name="T60" fmla="*/ 391106040 w 273"/>
                <a:gd name="T61" fmla="*/ 1323375216 h 369"/>
                <a:gd name="T62" fmla="*/ 563985953 w 273"/>
                <a:gd name="T63" fmla="*/ 1600293070 h 369"/>
                <a:gd name="T64" fmla="*/ 626336996 w 273"/>
                <a:gd name="T65" fmla="*/ 1792676667 h 369"/>
                <a:gd name="T66" fmla="*/ 796383613 w 273"/>
                <a:gd name="T67" fmla="*/ 1600293070 h 369"/>
                <a:gd name="T68" fmla="*/ 850231399 w 273"/>
                <a:gd name="T69" fmla="*/ 1638186912 h 369"/>
                <a:gd name="T70" fmla="*/ 1079794079 w 273"/>
                <a:gd name="T71" fmla="*/ 1486609835 h 369"/>
                <a:gd name="T72" fmla="*/ 1079794079 w 273"/>
                <a:gd name="T73" fmla="*/ 1364183444 h 369"/>
                <a:gd name="T74" fmla="*/ 1306521779 w 273"/>
                <a:gd name="T75" fmla="*/ 1323375216 h 369"/>
                <a:gd name="T76" fmla="*/ 1417052332 w 273"/>
                <a:gd name="T77" fmla="*/ 1130989912 h 369"/>
                <a:gd name="T78" fmla="*/ 1536084458 w 273"/>
                <a:gd name="T79" fmla="*/ 1093096070 h 369"/>
                <a:gd name="T80" fmla="*/ 1536084458 w 273"/>
                <a:gd name="T81" fmla="*/ 979414543 h 369"/>
                <a:gd name="T82" fmla="*/ 1703296095 w 273"/>
                <a:gd name="T83" fmla="*/ 979414543 h 369"/>
                <a:gd name="T84" fmla="*/ 1759978862 w 273"/>
                <a:gd name="T85" fmla="*/ 778284374 h 369"/>
                <a:gd name="T86" fmla="*/ 1703296095 w 273"/>
                <a:gd name="T87" fmla="*/ 623792912 h 369"/>
                <a:gd name="T88" fmla="*/ 1759978862 w 273"/>
                <a:gd name="T89" fmla="*/ 585899070 h 369"/>
                <a:gd name="T90" fmla="*/ 1643780032 w 273"/>
                <a:gd name="T91" fmla="*/ 504280907 h 369"/>
                <a:gd name="T92" fmla="*/ 1759978862 w 273"/>
                <a:gd name="T93" fmla="*/ 466387065 h 369"/>
                <a:gd name="T94" fmla="*/ 1822329905 w 273"/>
                <a:gd name="T95" fmla="*/ 504280907 h 369"/>
                <a:gd name="T96" fmla="*/ 1930025478 w 273"/>
                <a:gd name="T97" fmla="*/ 393513766 h 369"/>
                <a:gd name="T98" fmla="*/ 1930025478 w 273"/>
                <a:gd name="T99" fmla="*/ 271087375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2147483647 w 505"/>
                <a:gd name="T1" fmla="*/ 458972586 h 385"/>
                <a:gd name="T2" fmla="*/ 2147483647 w 505"/>
                <a:gd name="T3" fmla="*/ 191723330 h 385"/>
                <a:gd name="T4" fmla="*/ 2147483647 w 505"/>
                <a:gd name="T5" fmla="*/ 270155214 h 385"/>
                <a:gd name="T6" fmla="*/ 2147483647 w 505"/>
                <a:gd name="T7" fmla="*/ 191723330 h 385"/>
                <a:gd name="T8" fmla="*/ 2147483647 w 505"/>
                <a:gd name="T9" fmla="*/ 270155214 h 385"/>
                <a:gd name="T10" fmla="*/ 2147483647 w 505"/>
                <a:gd name="T11" fmla="*/ 0 h 385"/>
                <a:gd name="T12" fmla="*/ 1994085039 w 505"/>
                <a:gd name="T13" fmla="*/ 0 h 385"/>
                <a:gd name="T14" fmla="*/ 1540239763 w 505"/>
                <a:gd name="T15" fmla="*/ 37763815 h 385"/>
                <a:gd name="T16" fmla="*/ 1480671223 w 505"/>
                <a:gd name="T17" fmla="*/ 191723330 h 385"/>
                <a:gd name="T18" fmla="*/ 1197017926 w 505"/>
                <a:gd name="T19" fmla="*/ 119099953 h 385"/>
                <a:gd name="T20" fmla="*/ 1023989751 w 505"/>
                <a:gd name="T21" fmla="*/ 232391398 h 385"/>
                <a:gd name="T22" fmla="*/ 1080720411 w 505"/>
                <a:gd name="T23" fmla="*/ 421208771 h 385"/>
                <a:gd name="T24" fmla="*/ 1023989751 w 505"/>
                <a:gd name="T25" fmla="*/ 540310427 h 385"/>
                <a:gd name="T26" fmla="*/ 797067113 w 505"/>
                <a:gd name="T27" fmla="*/ 810463937 h 385"/>
                <a:gd name="T28" fmla="*/ 513413816 w 505"/>
                <a:gd name="T29" fmla="*/ 1077714897 h 385"/>
                <a:gd name="T30" fmla="*/ 224086442 w 505"/>
                <a:gd name="T31" fmla="*/ 1307200338 h 385"/>
                <a:gd name="T32" fmla="*/ 0 w 505"/>
                <a:gd name="T33" fmla="*/ 1429206248 h 385"/>
                <a:gd name="T34" fmla="*/ 56730660 w 505"/>
                <a:gd name="T35" fmla="*/ 1504733879 h 385"/>
                <a:gd name="T36" fmla="*/ 116297515 w 505"/>
                <a:gd name="T37" fmla="*/ 1731315066 h 385"/>
                <a:gd name="T38" fmla="*/ 399950813 w 505"/>
                <a:gd name="T39" fmla="*/ 1847510765 h 385"/>
                <a:gd name="T40" fmla="*/ 286489494 w 505"/>
                <a:gd name="T41" fmla="*/ 1661597647 h 385"/>
                <a:gd name="T42" fmla="*/ 567306595 w 505"/>
                <a:gd name="T43" fmla="*/ 1466970064 h 385"/>
                <a:gd name="T44" fmla="*/ 1080720411 w 505"/>
                <a:gd name="T45" fmla="*/ 1350774364 h 385"/>
                <a:gd name="T46" fmla="*/ 1367209904 w 505"/>
                <a:gd name="T47" fmla="*/ 1429206248 h 385"/>
                <a:gd name="T48" fmla="*/ 1704757665 w 505"/>
                <a:gd name="T49" fmla="*/ 1193910596 h 385"/>
                <a:gd name="T50" fmla="*/ 1877787524 w 505"/>
                <a:gd name="T51" fmla="*/ 1156146781 h 385"/>
                <a:gd name="T52" fmla="*/ 1877787524 w 505"/>
                <a:gd name="T53" fmla="*/ 1037046829 h 385"/>
                <a:gd name="T54" fmla="*/ 1994085039 w 505"/>
                <a:gd name="T55" fmla="*/ 999283013 h 385"/>
                <a:gd name="T56" fmla="*/ 2147483647 w 505"/>
                <a:gd name="T57" fmla="*/ 1115478713 h 385"/>
                <a:gd name="T58" fmla="*/ 2147483647 w 505"/>
                <a:gd name="T59" fmla="*/ 964423451 h 385"/>
                <a:gd name="T60" fmla="*/ 2147483647 w 505"/>
                <a:gd name="T61" fmla="*/ 926659636 h 385"/>
                <a:gd name="T62" fmla="*/ 2147483647 w 505"/>
                <a:gd name="T63" fmla="*/ 964423451 h 385"/>
                <a:gd name="T64" fmla="*/ 2147483647 w 505"/>
                <a:gd name="T65" fmla="*/ 888895821 h 385"/>
                <a:gd name="T66" fmla="*/ 2147483647 w 505"/>
                <a:gd name="T67" fmla="*/ 848227752 h 385"/>
                <a:gd name="T68" fmla="*/ 2147483647 w 505"/>
                <a:gd name="T69" fmla="*/ 656506127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2147483647 w 497"/>
                <a:gd name="T1" fmla="*/ 1661597647 h 385"/>
                <a:gd name="T2" fmla="*/ 2147483647 w 497"/>
                <a:gd name="T3" fmla="*/ 1429206248 h 385"/>
                <a:gd name="T4" fmla="*/ 2147483647 w 497"/>
                <a:gd name="T5" fmla="*/ 1156146781 h 385"/>
                <a:gd name="T6" fmla="*/ 2147483647 w 497"/>
                <a:gd name="T7" fmla="*/ 888895821 h 385"/>
                <a:gd name="T8" fmla="*/ 2147483647 w 497"/>
                <a:gd name="T9" fmla="*/ 772700122 h 385"/>
                <a:gd name="T10" fmla="*/ 2147483647 w 497"/>
                <a:gd name="T11" fmla="*/ 621646565 h 385"/>
                <a:gd name="T12" fmla="*/ 2147483647 w 497"/>
                <a:gd name="T13" fmla="*/ 458972586 h 385"/>
                <a:gd name="T14" fmla="*/ 2147483647 w 497"/>
                <a:gd name="T15" fmla="*/ 540310427 h 385"/>
                <a:gd name="T16" fmla="*/ 2147483647 w 497"/>
                <a:gd name="T17" fmla="*/ 502546612 h 385"/>
                <a:gd name="T18" fmla="*/ 2147483647 w 497"/>
                <a:gd name="T19" fmla="*/ 270155214 h 385"/>
                <a:gd name="T20" fmla="*/ 2147483647 w 497"/>
                <a:gd name="T21" fmla="*/ 78431884 h 385"/>
                <a:gd name="T22" fmla="*/ 2147483647 w 497"/>
                <a:gd name="T23" fmla="*/ 37763815 h 385"/>
                <a:gd name="T24" fmla="*/ 2147483647 w 497"/>
                <a:gd name="T25" fmla="*/ 119099953 h 385"/>
                <a:gd name="T26" fmla="*/ 2147483647 w 497"/>
                <a:gd name="T27" fmla="*/ 119099953 h 385"/>
                <a:gd name="T28" fmla="*/ 2147483647 w 497"/>
                <a:gd name="T29" fmla="*/ 153959515 h 385"/>
                <a:gd name="T30" fmla="*/ 2069257462 w 497"/>
                <a:gd name="T31" fmla="*/ 307919029 h 385"/>
                <a:gd name="T32" fmla="*/ 1898713070 w 497"/>
                <a:gd name="T33" fmla="*/ 348587098 h 385"/>
                <a:gd name="T34" fmla="*/ 1608790806 w 497"/>
                <a:gd name="T35" fmla="*/ 458972586 h 385"/>
                <a:gd name="T36" fmla="*/ 1316024365 w 497"/>
                <a:gd name="T37" fmla="*/ 421208771 h 385"/>
                <a:gd name="T38" fmla="*/ 1148324150 w 497"/>
                <a:gd name="T39" fmla="*/ 348587098 h 385"/>
                <a:gd name="T40" fmla="*/ 1028942906 w 497"/>
                <a:gd name="T41" fmla="*/ 421208771 h 385"/>
                <a:gd name="T42" fmla="*/ 690699984 w 497"/>
                <a:gd name="T43" fmla="*/ 621646565 h 385"/>
                <a:gd name="T44" fmla="*/ 235918310 w 497"/>
                <a:gd name="T45" fmla="*/ 540310427 h 385"/>
                <a:gd name="T46" fmla="*/ 0 w 497"/>
                <a:gd name="T47" fmla="*/ 621646565 h 385"/>
                <a:gd name="T48" fmla="*/ 235918310 w 497"/>
                <a:gd name="T49" fmla="*/ 694268238 h 385"/>
                <a:gd name="T50" fmla="*/ 633851854 w 497"/>
                <a:gd name="T51" fmla="*/ 810463937 h 385"/>
                <a:gd name="T52" fmla="*/ 741863133 w 497"/>
                <a:gd name="T53" fmla="*/ 999283013 h 385"/>
                <a:gd name="T54" fmla="*/ 400776035 w 497"/>
                <a:gd name="T55" fmla="*/ 1077714897 h 385"/>
                <a:gd name="T56" fmla="*/ 633851854 w 497"/>
                <a:gd name="T57" fmla="*/ 1193910596 h 385"/>
                <a:gd name="T58" fmla="*/ 974938952 w 497"/>
                <a:gd name="T59" fmla="*/ 1350774364 h 385"/>
                <a:gd name="T60" fmla="*/ 974938952 w 497"/>
                <a:gd name="T61" fmla="*/ 1466970064 h 385"/>
                <a:gd name="T62" fmla="*/ 1492252053 w 497"/>
                <a:gd name="T63" fmla="*/ 1731315066 h 385"/>
                <a:gd name="T64" fmla="*/ 1779333512 w 497"/>
                <a:gd name="T65" fmla="*/ 1731315066 h 385"/>
                <a:gd name="T66" fmla="*/ 1836181643 w 497"/>
                <a:gd name="T67" fmla="*/ 1661597647 h 385"/>
                <a:gd name="T68" fmla="*/ 2120418925 w 497"/>
                <a:gd name="T69" fmla="*/ 1809746950 h 385"/>
                <a:gd name="T70" fmla="*/ 2147483647 w 497"/>
                <a:gd name="T71" fmla="*/ 1771983135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346789995 w 369"/>
                <a:gd name="T1" fmla="*/ 1579971648 h 353"/>
                <a:gd name="T2" fmla="*/ 235931507 w 369"/>
                <a:gd name="T3" fmla="*/ 1302014117 h 353"/>
                <a:gd name="T4" fmla="*/ 400798799 w 369"/>
                <a:gd name="T5" fmla="*/ 947982989 h 353"/>
                <a:gd name="T6" fmla="*/ 56851372 w 369"/>
                <a:gd name="T7" fmla="*/ 792910811 h 353"/>
                <a:gd name="T8" fmla="*/ 116543626 w 369"/>
                <a:gd name="T9" fmla="*/ 675877141 h 353"/>
                <a:gd name="T10" fmla="*/ 346789995 w 369"/>
                <a:gd name="T11" fmla="*/ 675877141 h 353"/>
                <a:gd name="T12" fmla="*/ 741903657 w 369"/>
                <a:gd name="T13" fmla="*/ 591026875 h 353"/>
                <a:gd name="T14" fmla="*/ 1199552141 w 369"/>
                <a:gd name="T15" fmla="*/ 552990077 h 353"/>
                <a:gd name="T16" fmla="*/ 974990909 w 369"/>
                <a:gd name="T17" fmla="*/ 394992912 h 353"/>
                <a:gd name="T18" fmla="*/ 1028999712 w 369"/>
                <a:gd name="T19" fmla="*/ 196033963 h 353"/>
                <a:gd name="T20" fmla="*/ 1316095767 w 369"/>
                <a:gd name="T21" fmla="*/ 196033963 h 353"/>
                <a:gd name="T22" fmla="*/ 1492333333 w 369"/>
                <a:gd name="T23" fmla="*/ 236995747 h 353"/>
                <a:gd name="T24" fmla="*/ 1662885763 w 369"/>
                <a:gd name="T25" fmla="*/ 196033963 h 353"/>
                <a:gd name="T26" fmla="*/ 1779431075 w 369"/>
                <a:gd name="T27" fmla="*/ 0 h 353"/>
                <a:gd name="T28" fmla="*/ 2069369698 w 369"/>
                <a:gd name="T29" fmla="*/ 78998582 h 353"/>
                <a:gd name="T30" fmla="*/ 2147483647 w 369"/>
                <a:gd name="T31" fmla="*/ 356956114 h 353"/>
                <a:gd name="T32" fmla="*/ 2147483647 w 369"/>
                <a:gd name="T33" fmla="*/ 435954697 h 353"/>
                <a:gd name="T34" fmla="*/ 2147483647 w 369"/>
                <a:gd name="T35" fmla="*/ 318921027 h 353"/>
                <a:gd name="T36" fmla="*/ 2147483647 w 369"/>
                <a:gd name="T37" fmla="*/ 476918191 h 353"/>
                <a:gd name="T38" fmla="*/ 2147483647 w 369"/>
                <a:gd name="T39" fmla="*/ 629061962 h 353"/>
                <a:gd name="T40" fmla="*/ 2147483647 w 369"/>
                <a:gd name="T41" fmla="*/ 833874306 h 353"/>
                <a:gd name="T42" fmla="*/ 2147483647 w 369"/>
                <a:gd name="T43" fmla="*/ 909946191 h 353"/>
                <a:gd name="T44" fmla="*/ 2147483647 w 369"/>
                <a:gd name="T45" fmla="*/ 1026981571 h 353"/>
                <a:gd name="T46" fmla="*/ 2147483647 w 369"/>
                <a:gd name="T47" fmla="*/ 1149868635 h 353"/>
                <a:gd name="T48" fmla="*/ 2147483647 w 369"/>
                <a:gd name="T49" fmla="*/ 1263977319 h 353"/>
                <a:gd name="T50" fmla="*/ 2147483647 w 369"/>
                <a:gd name="T51" fmla="*/ 1381012699 h 353"/>
                <a:gd name="T52" fmla="*/ 2147483647 w 369"/>
                <a:gd name="T53" fmla="*/ 1421974483 h 353"/>
                <a:gd name="T54" fmla="*/ 1947140935 w 369"/>
                <a:gd name="T55" fmla="*/ 1536083167 h 353"/>
                <a:gd name="T56" fmla="*/ 1662885763 w 369"/>
                <a:gd name="T57" fmla="*/ 1500973066 h 353"/>
                <a:gd name="T58" fmla="*/ 1492333333 w 369"/>
                <a:gd name="T59" fmla="*/ 1421974483 h 353"/>
                <a:gd name="T60" fmla="*/ 1378632276 w 369"/>
                <a:gd name="T61" fmla="*/ 1500973066 h 353"/>
                <a:gd name="T62" fmla="*/ 1028999712 w 369"/>
                <a:gd name="T63" fmla="*/ 1737968813 h 353"/>
                <a:gd name="T64" fmla="*/ 574193796 w 369"/>
                <a:gd name="T65" fmla="*/ 1620933433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2147483647 w 569"/>
                <a:gd name="T1" fmla="*/ 2147483647 h 617"/>
                <a:gd name="T2" fmla="*/ 2147483647 w 569"/>
                <a:gd name="T3" fmla="*/ 2006102884 h 617"/>
                <a:gd name="T4" fmla="*/ 2147483647 w 569"/>
                <a:gd name="T5" fmla="*/ 1968307447 h 617"/>
                <a:gd name="T6" fmla="*/ 2147483647 w 569"/>
                <a:gd name="T7" fmla="*/ 1854917726 h 617"/>
                <a:gd name="T8" fmla="*/ 2147483647 w 569"/>
                <a:gd name="T9" fmla="*/ 1741529709 h 617"/>
                <a:gd name="T10" fmla="*/ 2147483647 w 569"/>
                <a:gd name="T11" fmla="*/ 1543827484 h 617"/>
                <a:gd name="T12" fmla="*/ 2147483647 w 569"/>
                <a:gd name="T13" fmla="*/ 1200754520 h 617"/>
                <a:gd name="T14" fmla="*/ 2147483647 w 569"/>
                <a:gd name="T15" fmla="*/ 1084459294 h 617"/>
                <a:gd name="T16" fmla="*/ 2147483647 w 569"/>
                <a:gd name="T17" fmla="*/ 851867136 h 617"/>
                <a:gd name="T18" fmla="*/ 2147483647 w 569"/>
                <a:gd name="T19" fmla="*/ 811162784 h 617"/>
                <a:gd name="T20" fmla="*/ 2147483647 w 569"/>
                <a:gd name="T21" fmla="*/ 773367347 h 617"/>
                <a:gd name="T22" fmla="*/ 2147483647 w 569"/>
                <a:gd name="T23" fmla="*/ 540775189 h 617"/>
                <a:gd name="T24" fmla="*/ 2147483647 w 569"/>
                <a:gd name="T25" fmla="*/ 540775189 h 617"/>
                <a:gd name="T26" fmla="*/ 2147483647 w 569"/>
                <a:gd name="T27" fmla="*/ 308184737 h 617"/>
                <a:gd name="T28" fmla="*/ 2147483647 w 569"/>
                <a:gd name="T29" fmla="*/ 462275400 h 617"/>
                <a:gd name="T30" fmla="*/ 2147483647 w 569"/>
                <a:gd name="T31" fmla="*/ 694867558 h 617"/>
                <a:gd name="T32" fmla="*/ 2147483647 w 569"/>
                <a:gd name="T33" fmla="*/ 1160050168 h 617"/>
                <a:gd name="T34" fmla="*/ 2147483647 w 569"/>
                <a:gd name="T35" fmla="*/ 1084459294 h 617"/>
                <a:gd name="T36" fmla="*/ 2048420432 w 569"/>
                <a:gd name="T37" fmla="*/ 1160050168 h 617"/>
                <a:gd name="T38" fmla="*/ 1934933434 w 569"/>
                <a:gd name="T39" fmla="*/ 1084459294 h 617"/>
                <a:gd name="T40" fmla="*/ 1651219309 w 569"/>
                <a:gd name="T41" fmla="*/ 502979752 h 617"/>
                <a:gd name="T42" fmla="*/ 1540570497 w 569"/>
                <a:gd name="T43" fmla="*/ 540775189 h 617"/>
                <a:gd name="T44" fmla="*/ 1483826998 w 569"/>
                <a:gd name="T45" fmla="*/ 354701804 h 617"/>
                <a:gd name="T46" fmla="*/ 1140532873 w 569"/>
                <a:gd name="T47" fmla="*/ 191887805 h 617"/>
                <a:gd name="T48" fmla="*/ 967467559 w 569"/>
                <a:gd name="T49" fmla="*/ 392498946 h 617"/>
                <a:gd name="T50" fmla="*/ 967467559 w 569"/>
                <a:gd name="T51" fmla="*/ 0 h 617"/>
                <a:gd name="T52" fmla="*/ 797238747 w 569"/>
                <a:gd name="T53" fmla="*/ 0 h 617"/>
                <a:gd name="T54" fmla="*/ 680915248 w 569"/>
                <a:gd name="T55" fmla="*/ 154092368 h 617"/>
                <a:gd name="T56" fmla="*/ 627009935 w 569"/>
                <a:gd name="T57" fmla="*/ 308184737 h 617"/>
                <a:gd name="T58" fmla="*/ 567429935 w 569"/>
                <a:gd name="T59" fmla="*/ 462275400 h 617"/>
                <a:gd name="T60" fmla="*/ 737658747 w 569"/>
                <a:gd name="T61" fmla="*/ 540775189 h 617"/>
                <a:gd name="T62" fmla="*/ 627009935 w 569"/>
                <a:gd name="T63" fmla="*/ 1160050168 h 617"/>
                <a:gd name="T64" fmla="*/ 170228812 w 569"/>
                <a:gd name="T65" fmla="*/ 1354846889 h 617"/>
                <a:gd name="T66" fmla="*/ 56743499 w 569"/>
                <a:gd name="T67" fmla="*/ 1506030342 h 617"/>
                <a:gd name="T68" fmla="*/ 0 w 569"/>
                <a:gd name="T69" fmla="*/ 1811307868 h 617"/>
                <a:gd name="T70" fmla="*/ 343294125 w 569"/>
                <a:gd name="T71" fmla="*/ 1776417936 h 617"/>
                <a:gd name="T72" fmla="*/ 567429935 w 569"/>
                <a:gd name="T73" fmla="*/ 1892714868 h 617"/>
                <a:gd name="T74" fmla="*/ 627009935 w 569"/>
                <a:gd name="T75" fmla="*/ 1968307447 h 617"/>
                <a:gd name="T76" fmla="*/ 680915248 w 569"/>
                <a:gd name="T77" fmla="*/ 2147483647 h 617"/>
                <a:gd name="T78" fmla="*/ 853980562 w 569"/>
                <a:gd name="T79" fmla="*/ 2147483647 h 617"/>
                <a:gd name="T80" fmla="*/ 797238747 w 569"/>
                <a:gd name="T81" fmla="*/ 2147483647 h 617"/>
                <a:gd name="T82" fmla="*/ 737658747 w 569"/>
                <a:gd name="T83" fmla="*/ 2147483647 h 617"/>
                <a:gd name="T84" fmla="*/ 1027047559 w 569"/>
                <a:gd name="T85" fmla="*/ 2147483647 h 617"/>
                <a:gd name="T86" fmla="*/ 1421410497 w 569"/>
                <a:gd name="T87" fmla="*/ 2147483647 h 617"/>
                <a:gd name="T88" fmla="*/ 1588802808 w 569"/>
                <a:gd name="T89" fmla="*/ 2147483647 h 617"/>
                <a:gd name="T90" fmla="*/ 1651219309 w 569"/>
                <a:gd name="T91" fmla="*/ 2147483647 h 617"/>
                <a:gd name="T92" fmla="*/ 1878191620 w 569"/>
                <a:gd name="T93" fmla="*/ 2147483647 h 617"/>
                <a:gd name="T94" fmla="*/ 1934933434 w 569"/>
                <a:gd name="T95" fmla="*/ 2147483647 h 617"/>
                <a:gd name="T96" fmla="*/ 2147483647 w 569"/>
                <a:gd name="T97" fmla="*/ 2147483647 h 617"/>
                <a:gd name="T98" fmla="*/ 2147483647 w 569"/>
                <a:gd name="T99" fmla="*/ 2147483647 h 617"/>
                <a:gd name="T100" fmla="*/ 2147483647 w 569"/>
                <a:gd name="T101" fmla="*/ 2147483647 h 617"/>
                <a:gd name="T102" fmla="*/ 2147483647 w 569"/>
                <a:gd name="T103" fmla="*/ 2147483647 h 617"/>
                <a:gd name="T104" fmla="*/ 2147483647 w 569"/>
                <a:gd name="T105" fmla="*/ 2147483647 h 617"/>
                <a:gd name="T106" fmla="*/ 2147483647 w 569"/>
                <a:gd name="T107" fmla="*/ 2147483647 h 617"/>
                <a:gd name="T108" fmla="*/ 2147483647 w 569"/>
                <a:gd name="T109" fmla="*/ 2147483647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147483647 w 1209"/>
                <a:gd name="T1" fmla="*/ 2147483647 h 785"/>
                <a:gd name="T2" fmla="*/ 2147483647 w 1209"/>
                <a:gd name="T3" fmla="*/ 2147483647 h 785"/>
                <a:gd name="T4" fmla="*/ 2147483647 w 1209"/>
                <a:gd name="T5" fmla="*/ 2147483647 h 785"/>
                <a:gd name="T6" fmla="*/ 2147483647 w 1209"/>
                <a:gd name="T7" fmla="*/ 2147483647 h 785"/>
                <a:gd name="T8" fmla="*/ 2147483647 w 1209"/>
                <a:gd name="T9" fmla="*/ 2147483647 h 785"/>
                <a:gd name="T10" fmla="*/ 2147483647 w 1209"/>
                <a:gd name="T11" fmla="*/ 2147483647 h 785"/>
                <a:gd name="T12" fmla="*/ 2147483647 w 1209"/>
                <a:gd name="T13" fmla="*/ 2147483647 h 785"/>
                <a:gd name="T14" fmla="*/ 2147483647 w 1209"/>
                <a:gd name="T15" fmla="*/ 2147483647 h 785"/>
                <a:gd name="T16" fmla="*/ 2147483647 w 1209"/>
                <a:gd name="T17" fmla="*/ 2147483647 h 785"/>
                <a:gd name="T18" fmla="*/ 2147483647 w 1209"/>
                <a:gd name="T19" fmla="*/ 2147483647 h 785"/>
                <a:gd name="T20" fmla="*/ 2147483647 w 1209"/>
                <a:gd name="T21" fmla="*/ 2147483647 h 785"/>
                <a:gd name="T22" fmla="*/ 2147483647 w 1209"/>
                <a:gd name="T23" fmla="*/ 2147483647 h 785"/>
                <a:gd name="T24" fmla="*/ 2147483647 w 1209"/>
                <a:gd name="T25" fmla="*/ 2147483647 h 785"/>
                <a:gd name="T26" fmla="*/ 2147483647 w 1209"/>
                <a:gd name="T27" fmla="*/ 2147483647 h 785"/>
                <a:gd name="T28" fmla="*/ 2147483647 w 1209"/>
                <a:gd name="T29" fmla="*/ 2147483647 h 785"/>
                <a:gd name="T30" fmla="*/ 2147483647 w 1209"/>
                <a:gd name="T31" fmla="*/ 2147483647 h 785"/>
                <a:gd name="T32" fmla="*/ 2147483647 w 1209"/>
                <a:gd name="T33" fmla="*/ 2147483647 h 785"/>
                <a:gd name="T34" fmla="*/ 2147483647 w 1209"/>
                <a:gd name="T35" fmla="*/ 2147483647 h 785"/>
                <a:gd name="T36" fmla="*/ 2147483647 w 1209"/>
                <a:gd name="T37" fmla="*/ 2147483647 h 785"/>
                <a:gd name="T38" fmla="*/ 2147483647 w 1209"/>
                <a:gd name="T39" fmla="*/ 2147483647 h 785"/>
                <a:gd name="T40" fmla="*/ 2147483647 w 1209"/>
                <a:gd name="T41" fmla="*/ 2147483647 h 785"/>
                <a:gd name="T42" fmla="*/ 2147483647 w 1209"/>
                <a:gd name="T43" fmla="*/ 2147483647 h 785"/>
                <a:gd name="T44" fmla="*/ 1942343912 w 1209"/>
                <a:gd name="T45" fmla="*/ 2147483647 h 785"/>
                <a:gd name="T46" fmla="*/ 1769123678 w 1209"/>
                <a:gd name="T47" fmla="*/ 2147483647 h 785"/>
                <a:gd name="T48" fmla="*/ 1485154590 w 1209"/>
                <a:gd name="T49" fmla="*/ 2147483647 h 785"/>
                <a:gd name="T50" fmla="*/ 1141553578 w 1209"/>
                <a:gd name="T51" fmla="*/ 1873884713 h 785"/>
                <a:gd name="T52" fmla="*/ 854745034 w 1209"/>
                <a:gd name="T53" fmla="*/ 1987541841 h 785"/>
                <a:gd name="T54" fmla="*/ 460028777 w 1209"/>
                <a:gd name="T55" fmla="*/ 1599941981 h 785"/>
                <a:gd name="T56" fmla="*/ 224335479 w 1209"/>
                <a:gd name="T57" fmla="*/ 1323085183 h 785"/>
                <a:gd name="T58" fmla="*/ 0 w 1209"/>
                <a:gd name="T59" fmla="*/ 1250228400 h 785"/>
                <a:gd name="T60" fmla="*/ 116427764 w 1209"/>
                <a:gd name="T61" fmla="*/ 856798701 h 785"/>
                <a:gd name="T62" fmla="*/ 343602698 w 1209"/>
                <a:gd name="T63" fmla="*/ 935485323 h 785"/>
                <a:gd name="T64" fmla="*/ 567936491 w 1209"/>
                <a:gd name="T65" fmla="*/ 894684979 h 785"/>
                <a:gd name="T66" fmla="*/ 567936491 w 1209"/>
                <a:gd name="T67" fmla="*/ 623656313 h 785"/>
                <a:gd name="T68" fmla="*/ 400395167 w 1209"/>
                <a:gd name="T69" fmla="*/ 466284775 h 785"/>
                <a:gd name="T70" fmla="*/ 567936491 w 1209"/>
                <a:gd name="T71" fmla="*/ 233142387 h 785"/>
                <a:gd name="T72" fmla="*/ 1090438333 w 1209"/>
                <a:gd name="T73" fmla="*/ 192342043 h 785"/>
                <a:gd name="T74" fmla="*/ 1485154590 w 1209"/>
                <a:gd name="T75" fmla="*/ 37886278 h 785"/>
                <a:gd name="T76" fmla="*/ 2053092767 w 1209"/>
                <a:gd name="T77" fmla="*/ 78684916 h 785"/>
                <a:gd name="T78" fmla="*/ 2147483647 w 1209"/>
                <a:gd name="T79" fmla="*/ 271028666 h 785"/>
                <a:gd name="T80" fmla="*/ 2147483647 w 1209"/>
                <a:gd name="T81" fmla="*/ 271028666 h 785"/>
                <a:gd name="T82" fmla="*/ 2147483647 w 1209"/>
                <a:gd name="T83" fmla="*/ 192342043 h 785"/>
                <a:gd name="T84" fmla="*/ 2147483647 w 1209"/>
                <a:gd name="T85" fmla="*/ 271028666 h 785"/>
                <a:gd name="T86" fmla="*/ 2147483647 w 1209"/>
                <a:gd name="T87" fmla="*/ 355543421 h 785"/>
                <a:gd name="T88" fmla="*/ 2147483647 w 1209"/>
                <a:gd name="T89" fmla="*/ 466284775 h 785"/>
                <a:gd name="T90" fmla="*/ 2147483647 w 1209"/>
                <a:gd name="T91" fmla="*/ 661542591 h 785"/>
                <a:gd name="T92" fmla="*/ 2147483647 w 1209"/>
                <a:gd name="T93" fmla="*/ 894684979 h 785"/>
                <a:gd name="T94" fmla="*/ 2147483647 w 1209"/>
                <a:gd name="T95" fmla="*/ 1212342122 h 785"/>
                <a:gd name="T96" fmla="*/ 2147483647 w 1209"/>
                <a:gd name="T97" fmla="*/ 1559141637 h 785"/>
                <a:gd name="T98" fmla="*/ 2147483647 w 1209"/>
                <a:gd name="T99" fmla="*/ 1792284024 h 785"/>
                <a:gd name="T100" fmla="*/ 2147483647 w 1209"/>
                <a:gd name="T101" fmla="*/ 2025428119 h 785"/>
                <a:gd name="T102" fmla="*/ 2147483647 w 1209"/>
                <a:gd name="T103" fmla="*/ 2063312690 h 785"/>
                <a:gd name="T104" fmla="*/ 2147483647 w 1209"/>
                <a:gd name="T105" fmla="*/ 2147483647 h 785"/>
                <a:gd name="T106" fmla="*/ 2147483647 w 1209"/>
                <a:gd name="T107" fmla="*/ 2147483647 h 785"/>
                <a:gd name="T108" fmla="*/ 2147483647 w 1209"/>
                <a:gd name="T109" fmla="*/ 2147483647 h 785"/>
                <a:gd name="T110" fmla="*/ 2147483647 w 1209"/>
                <a:gd name="T111" fmla="*/ 2147483647 h 785"/>
                <a:gd name="T112" fmla="*/ 2147483647 w 1209"/>
                <a:gd name="T113" fmla="*/ 2147483647 h 785"/>
                <a:gd name="T114" fmla="*/ 2147483647 w 1209"/>
                <a:gd name="T115" fmla="*/ 2147483647 h 785"/>
                <a:gd name="T116" fmla="*/ 2147483647 w 1209"/>
                <a:gd name="T117" fmla="*/ 2147483647 h 785"/>
                <a:gd name="T118" fmla="*/ 2147483647 w 1209"/>
                <a:gd name="T119" fmla="*/ 2147483647 h 785"/>
                <a:gd name="T120" fmla="*/ 2147483647 w 1209"/>
                <a:gd name="T121" fmla="*/ 2147483647 h 785"/>
                <a:gd name="T122" fmla="*/ 2147483647 w 1209"/>
                <a:gd name="T123" fmla="*/ 2147483647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2147483647 w 761"/>
                <a:gd name="T1" fmla="*/ 2147483647 h 633"/>
                <a:gd name="T2" fmla="*/ 2147483647 w 761"/>
                <a:gd name="T3" fmla="*/ 2147483647 h 633"/>
                <a:gd name="T4" fmla="*/ 2147483647 w 761"/>
                <a:gd name="T5" fmla="*/ 2147483647 h 633"/>
                <a:gd name="T6" fmla="*/ 2147483647 w 761"/>
                <a:gd name="T7" fmla="*/ 2092138960 h 633"/>
                <a:gd name="T8" fmla="*/ 2147483647 w 761"/>
                <a:gd name="T9" fmla="*/ 2057221021 h 633"/>
                <a:gd name="T10" fmla="*/ 2147483647 w 761"/>
                <a:gd name="T11" fmla="*/ 2129965307 h 633"/>
                <a:gd name="T12" fmla="*/ 2147483647 w 761"/>
                <a:gd name="T13" fmla="*/ 2147483647 h 633"/>
                <a:gd name="T14" fmla="*/ 2147483647 w 761"/>
                <a:gd name="T15" fmla="*/ 2147483647 h 633"/>
                <a:gd name="T16" fmla="*/ 2147483647 w 761"/>
                <a:gd name="T17" fmla="*/ 2147483647 h 633"/>
                <a:gd name="T18" fmla="*/ 2147483647 w 761"/>
                <a:gd name="T19" fmla="*/ 2147483647 h 633"/>
                <a:gd name="T20" fmla="*/ 2147483647 w 761"/>
                <a:gd name="T21" fmla="*/ 2147483647 h 633"/>
                <a:gd name="T22" fmla="*/ 2147483647 w 761"/>
                <a:gd name="T23" fmla="*/ 2147483647 h 633"/>
                <a:gd name="T24" fmla="*/ 2147483647 w 761"/>
                <a:gd name="T25" fmla="*/ 2147483647 h 633"/>
                <a:gd name="T26" fmla="*/ 2147483647 w 761"/>
                <a:gd name="T27" fmla="*/ 2147483647 h 633"/>
                <a:gd name="T28" fmla="*/ 2147483647 w 761"/>
                <a:gd name="T29" fmla="*/ 2147483647 h 633"/>
                <a:gd name="T30" fmla="*/ 2077079681 w 761"/>
                <a:gd name="T31" fmla="*/ 2147483647 h 633"/>
                <a:gd name="T32" fmla="*/ 1907523014 w 761"/>
                <a:gd name="T33" fmla="*/ 2147483647 h 633"/>
                <a:gd name="T34" fmla="*/ 1749269788 w 761"/>
                <a:gd name="T35" fmla="*/ 2147483647 h 633"/>
                <a:gd name="T36" fmla="*/ 1517540830 w 761"/>
                <a:gd name="T37" fmla="*/ 2147483647 h 633"/>
                <a:gd name="T38" fmla="*/ 1407327231 w 761"/>
                <a:gd name="T39" fmla="*/ 2147483647 h 633"/>
                <a:gd name="T40" fmla="*/ 1017345047 w 761"/>
                <a:gd name="T41" fmla="*/ 2147483647 h 633"/>
                <a:gd name="T42" fmla="*/ 901481408 w 761"/>
                <a:gd name="T43" fmla="*/ 2147483647 h 633"/>
                <a:gd name="T44" fmla="*/ 731923060 w 761"/>
                <a:gd name="T45" fmla="*/ 2057221021 h 633"/>
                <a:gd name="T46" fmla="*/ 562366393 w 761"/>
                <a:gd name="T47" fmla="*/ 2147483647 h 633"/>
                <a:gd name="T48" fmla="*/ 505847504 w 761"/>
                <a:gd name="T49" fmla="*/ 1204653558 h 633"/>
                <a:gd name="T50" fmla="*/ 505847504 w 761"/>
                <a:gd name="T51" fmla="*/ 1044614424 h 633"/>
                <a:gd name="T52" fmla="*/ 285421987 w 761"/>
                <a:gd name="T53" fmla="*/ 660522208 h 633"/>
                <a:gd name="T54" fmla="*/ 0 w 761"/>
                <a:gd name="T55" fmla="*/ 503393186 h 633"/>
                <a:gd name="T56" fmla="*/ 56518889 w 761"/>
                <a:gd name="T57" fmla="*/ 308437818 h 633"/>
                <a:gd name="T58" fmla="*/ 115863639 w 761"/>
                <a:gd name="T59" fmla="*/ 154218909 h 633"/>
                <a:gd name="T60" fmla="*/ 223251377 w 761"/>
                <a:gd name="T61" fmla="*/ 0 h 633"/>
                <a:gd name="T62" fmla="*/ 446501073 w 761"/>
                <a:gd name="T63" fmla="*/ 78564511 h 633"/>
                <a:gd name="T64" fmla="*/ 616059421 w 761"/>
                <a:gd name="T65" fmla="*/ 392820848 h 633"/>
                <a:gd name="T66" fmla="*/ 901481408 w 761"/>
                <a:gd name="T67" fmla="*/ 581957697 h 633"/>
                <a:gd name="T68" fmla="*/ 1065386355 w 761"/>
                <a:gd name="T69" fmla="*/ 503393186 h 633"/>
                <a:gd name="T70" fmla="*/ 1237770564 w 761"/>
                <a:gd name="T71" fmla="*/ 622694156 h 633"/>
                <a:gd name="T72" fmla="*/ 1576885579 w 761"/>
                <a:gd name="T73" fmla="*/ 462656727 h 633"/>
                <a:gd name="T74" fmla="*/ 2023386652 w 761"/>
                <a:gd name="T75" fmla="*/ 462656727 h 633"/>
                <a:gd name="T76" fmla="*/ 2077079681 w 761"/>
                <a:gd name="T77" fmla="*/ 192045255 h 633"/>
                <a:gd name="T78" fmla="*/ 2147483647 w 761"/>
                <a:gd name="T79" fmla="*/ 154218909 h 633"/>
                <a:gd name="T80" fmla="*/ 2147483647 w 761"/>
                <a:gd name="T81" fmla="*/ 232783420 h 633"/>
                <a:gd name="T82" fmla="*/ 2147483647 w 761"/>
                <a:gd name="T83" fmla="*/ 354994502 h 633"/>
                <a:gd name="T84" fmla="*/ 2147483647 w 761"/>
                <a:gd name="T85" fmla="*/ 660522208 h 633"/>
                <a:gd name="T86" fmla="*/ 2147483647 w 761"/>
                <a:gd name="T87" fmla="*/ 774004658 h 633"/>
                <a:gd name="T88" fmla="*/ 2147483647 w 761"/>
                <a:gd name="T89" fmla="*/ 660522208 h 633"/>
                <a:gd name="T90" fmla="*/ 2147483647 w 761"/>
                <a:gd name="T91" fmla="*/ 695440147 h 633"/>
                <a:gd name="T92" fmla="*/ 2147483647 w 761"/>
                <a:gd name="T93" fmla="*/ 893305627 h 633"/>
                <a:gd name="T94" fmla="*/ 2147483647 w 761"/>
                <a:gd name="T95" fmla="*/ 1088260995 h 633"/>
                <a:gd name="T96" fmla="*/ 2147483647 w 761"/>
                <a:gd name="T97" fmla="*/ 1242479904 h 633"/>
                <a:gd name="T98" fmla="*/ 2147483647 w 761"/>
                <a:gd name="T99" fmla="*/ 1434526865 h 633"/>
                <a:gd name="T100" fmla="*/ 2147483647 w 761"/>
                <a:gd name="T101" fmla="*/ 1513089670 h 633"/>
                <a:gd name="T102" fmla="*/ 2147483647 w 761"/>
                <a:gd name="T103" fmla="*/ 1626572121 h 633"/>
                <a:gd name="T104" fmla="*/ 2147483647 w 761"/>
                <a:gd name="T105" fmla="*/ 1745873090 h 633"/>
                <a:gd name="T106" fmla="*/ 2147483647 w 761"/>
                <a:gd name="T107" fmla="*/ 1824437601 h 633"/>
                <a:gd name="T108" fmla="*/ 2147483647 w 761"/>
                <a:gd name="T109" fmla="*/ 2147483647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2147483647 w 785"/>
                <a:gd name="T1" fmla="*/ 2147483647 h 617"/>
                <a:gd name="T2" fmla="*/ 2147483647 w 785"/>
                <a:gd name="T3" fmla="*/ 2147483647 h 617"/>
                <a:gd name="T4" fmla="*/ 2147483647 w 785"/>
                <a:gd name="T5" fmla="*/ 2147483647 h 617"/>
                <a:gd name="T6" fmla="*/ 2147483647 w 785"/>
                <a:gd name="T7" fmla="*/ 2147483647 h 617"/>
                <a:gd name="T8" fmla="*/ 2147483647 w 785"/>
                <a:gd name="T9" fmla="*/ 2147483647 h 617"/>
                <a:gd name="T10" fmla="*/ 2147483647 w 785"/>
                <a:gd name="T11" fmla="*/ 2147483647 h 617"/>
                <a:gd name="T12" fmla="*/ 2147483647 w 785"/>
                <a:gd name="T13" fmla="*/ 2147483647 h 617"/>
                <a:gd name="T14" fmla="*/ 2147483647 w 785"/>
                <a:gd name="T15" fmla="*/ 2147483647 h 617"/>
                <a:gd name="T16" fmla="*/ 2147483647 w 785"/>
                <a:gd name="T17" fmla="*/ 2147483647 h 617"/>
                <a:gd name="T18" fmla="*/ 2147483647 w 785"/>
                <a:gd name="T19" fmla="*/ 2147483647 h 617"/>
                <a:gd name="T20" fmla="*/ 2147483647 w 785"/>
                <a:gd name="T21" fmla="*/ 2147483647 h 617"/>
                <a:gd name="T22" fmla="*/ 2147483647 w 785"/>
                <a:gd name="T23" fmla="*/ 2147483647 h 617"/>
                <a:gd name="T24" fmla="*/ 2147483647 w 785"/>
                <a:gd name="T25" fmla="*/ 2147483647 h 617"/>
                <a:gd name="T26" fmla="*/ 2147483647 w 785"/>
                <a:gd name="T27" fmla="*/ 2147483647 h 617"/>
                <a:gd name="T28" fmla="*/ 2147483647 w 785"/>
                <a:gd name="T29" fmla="*/ 2147483647 h 617"/>
                <a:gd name="T30" fmla="*/ 2147483647 w 785"/>
                <a:gd name="T31" fmla="*/ 2147483647 h 617"/>
                <a:gd name="T32" fmla="*/ 2147483647 w 785"/>
                <a:gd name="T33" fmla="*/ 2147483647 h 617"/>
                <a:gd name="T34" fmla="*/ 1643258318 w 785"/>
                <a:gd name="T35" fmla="*/ 2147483647 h 617"/>
                <a:gd name="T36" fmla="*/ 960456338 w 785"/>
                <a:gd name="T37" fmla="*/ 2147483647 h 617"/>
                <a:gd name="T38" fmla="*/ 286152898 w 785"/>
                <a:gd name="T39" fmla="*/ 2147483647 h 617"/>
                <a:gd name="T40" fmla="*/ 0 w 785"/>
                <a:gd name="T41" fmla="*/ 1793287011 h 617"/>
                <a:gd name="T42" fmla="*/ 116161878 w 785"/>
                <a:gd name="T43" fmla="*/ 1487115225 h 617"/>
                <a:gd name="T44" fmla="*/ 223823531 w 785"/>
                <a:gd name="T45" fmla="*/ 1213019082 h 617"/>
                <a:gd name="T46" fmla="*/ 56663674 w 785"/>
                <a:gd name="T47" fmla="*/ 1052644279 h 617"/>
                <a:gd name="T48" fmla="*/ 342818255 w 785"/>
                <a:gd name="T49" fmla="*/ 1017653755 h 617"/>
                <a:gd name="T50" fmla="*/ 733799960 w 785"/>
                <a:gd name="T51" fmla="*/ 1093467981 h 617"/>
                <a:gd name="T52" fmla="*/ 677136286 w 785"/>
                <a:gd name="T53" fmla="*/ 898100946 h 617"/>
                <a:gd name="T54" fmla="*/ 909458358 w 785"/>
                <a:gd name="T55" fmla="*/ 661911917 h 617"/>
                <a:gd name="T56" fmla="*/ 626138307 w 785"/>
                <a:gd name="T57" fmla="*/ 355741838 h 617"/>
                <a:gd name="T58" fmla="*/ 1079451062 w 785"/>
                <a:gd name="T59" fmla="*/ 78729107 h 617"/>
                <a:gd name="T60" fmla="*/ 2045574777 w 785"/>
                <a:gd name="T61" fmla="*/ 0 h 617"/>
                <a:gd name="T62" fmla="*/ 2147483647 w 785"/>
                <a:gd name="T63" fmla="*/ 195367035 h 617"/>
                <a:gd name="T64" fmla="*/ 2147483647 w 785"/>
                <a:gd name="T65" fmla="*/ 504453702 h 617"/>
                <a:gd name="T66" fmla="*/ 2147483647 w 785"/>
                <a:gd name="T67" fmla="*/ 233272441 h 617"/>
                <a:gd name="T68" fmla="*/ 2147483647 w 785"/>
                <a:gd name="T69" fmla="*/ 355741838 h 617"/>
                <a:gd name="T70" fmla="*/ 2147483647 w 785"/>
                <a:gd name="T71" fmla="*/ 469461470 h 617"/>
                <a:gd name="T72" fmla="*/ 2147483647 w 785"/>
                <a:gd name="T73" fmla="*/ 586099398 h 617"/>
                <a:gd name="T74" fmla="*/ 2147483647 w 785"/>
                <a:gd name="T75" fmla="*/ 857278952 h 617"/>
                <a:gd name="T76" fmla="*/ 2147483647 w 785"/>
                <a:gd name="T77" fmla="*/ 1131375094 h 617"/>
                <a:gd name="T78" fmla="*/ 2147483647 w 785"/>
                <a:gd name="T79" fmla="*/ 1638743677 h 617"/>
                <a:gd name="T80" fmla="*/ 2147483647 w 785"/>
                <a:gd name="T81" fmla="*/ 1755379898 h 617"/>
                <a:gd name="T82" fmla="*/ 2147483647 w 785"/>
                <a:gd name="T83" fmla="*/ 1988652339 h 617"/>
                <a:gd name="T84" fmla="*/ 2147483647 w 785"/>
                <a:gd name="T85" fmla="*/ 2111121736 h 617"/>
                <a:gd name="T86" fmla="*/ 2147483647 w 785"/>
                <a:gd name="T87" fmla="*/ 2147483647 h 617"/>
                <a:gd name="T88" fmla="*/ 2147483647 w 785"/>
                <a:gd name="T89" fmla="*/ 2147483647 h 617"/>
                <a:gd name="T90" fmla="*/ 2147483647 w 785"/>
                <a:gd name="T91" fmla="*/ 2147483647 h 617"/>
                <a:gd name="T92" fmla="*/ 2147483647 w 785"/>
                <a:gd name="T93" fmla="*/ 2147483647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1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1947231742 w 305"/>
                <a:gd name="T1" fmla="*/ 202780100 h 425"/>
                <a:gd name="T2" fmla="*/ 2012612340 w 305"/>
                <a:gd name="T3" fmla="*/ 358538504 h 425"/>
                <a:gd name="T4" fmla="*/ 2147483647 w 305"/>
                <a:gd name="T5" fmla="*/ 440826900 h 425"/>
                <a:gd name="T6" fmla="*/ 2147483647 w 305"/>
                <a:gd name="T7" fmla="*/ 678873701 h 425"/>
                <a:gd name="T8" fmla="*/ 1947231742 w 305"/>
                <a:gd name="T9" fmla="*/ 761160383 h 425"/>
                <a:gd name="T10" fmla="*/ 1947231742 w 305"/>
                <a:gd name="T11" fmla="*/ 802305439 h 425"/>
                <a:gd name="T12" fmla="*/ 1722660230 w 305"/>
                <a:gd name="T13" fmla="*/ 802305439 h 425"/>
                <a:gd name="T14" fmla="*/ 1608953156 w 305"/>
                <a:gd name="T15" fmla="*/ 881653801 h 425"/>
                <a:gd name="T16" fmla="*/ 1608953156 w 305"/>
                <a:gd name="T17" fmla="*/ 1005085539 h 425"/>
                <a:gd name="T18" fmla="*/ 1662963215 w 305"/>
                <a:gd name="T19" fmla="*/ 1040350525 h 425"/>
                <a:gd name="T20" fmla="*/ 1492403447 w 305"/>
                <a:gd name="T21" fmla="*/ 1204925604 h 425"/>
                <a:gd name="T22" fmla="*/ 1378696373 w 305"/>
                <a:gd name="T23" fmla="*/ 1204925604 h 425"/>
                <a:gd name="T24" fmla="*/ 1378696373 w 305"/>
                <a:gd name="T25" fmla="*/ 1363624042 h 425"/>
                <a:gd name="T26" fmla="*/ 1378696373 w 305"/>
                <a:gd name="T27" fmla="*/ 1407707418 h 425"/>
                <a:gd name="T28" fmla="*/ 1378696373 w 305"/>
                <a:gd name="T29" fmla="*/ 1522320767 h 425"/>
                <a:gd name="T30" fmla="*/ 1262146665 w 305"/>
                <a:gd name="T31" fmla="*/ 1604609163 h 425"/>
                <a:gd name="T32" fmla="*/ 1199608702 w 305"/>
                <a:gd name="T33" fmla="*/ 1804450943 h 425"/>
                <a:gd name="T34" fmla="*/ 1148439591 w 305"/>
                <a:gd name="T35" fmla="*/ 1927882681 h 425"/>
                <a:gd name="T36" fmla="*/ 1148439591 w 305"/>
                <a:gd name="T37" fmla="*/ 1966087702 h 425"/>
                <a:gd name="T38" fmla="*/ 1091586897 w 305"/>
                <a:gd name="T39" fmla="*/ 2086579405 h 425"/>
                <a:gd name="T40" fmla="*/ 975037189 w 305"/>
                <a:gd name="T41" fmla="*/ 2086579405 h 425"/>
                <a:gd name="T42" fmla="*/ 915340174 w 305"/>
                <a:gd name="T43" fmla="*/ 2045436064 h 425"/>
                <a:gd name="T44" fmla="*/ 460513565 w 305"/>
                <a:gd name="T45" fmla="*/ 2124784426 h 425"/>
                <a:gd name="T46" fmla="*/ 400816550 w 305"/>
                <a:gd name="T47" fmla="*/ 2086579405 h 425"/>
                <a:gd name="T48" fmla="*/ 574220639 w 305"/>
                <a:gd name="T49" fmla="*/ 1848532604 h 425"/>
                <a:gd name="T50" fmla="*/ 400816550 w 305"/>
                <a:gd name="T51" fmla="*/ 1804450943 h 425"/>
                <a:gd name="T52" fmla="*/ 287109476 w 305"/>
                <a:gd name="T53" fmla="*/ 1848532604 h 425"/>
                <a:gd name="T54" fmla="*/ 173402402 w 305"/>
                <a:gd name="T55" fmla="*/ 1804450943 h 425"/>
                <a:gd name="T56" fmla="*/ 173402402 w 305"/>
                <a:gd name="T57" fmla="*/ 1604609163 h 425"/>
                <a:gd name="T58" fmla="*/ 287109476 w 305"/>
                <a:gd name="T59" fmla="*/ 1566404142 h 425"/>
                <a:gd name="T60" fmla="*/ 346806491 w 305"/>
                <a:gd name="T61" fmla="*/ 1566404142 h 425"/>
                <a:gd name="T62" fmla="*/ 346806491 w 305"/>
                <a:gd name="T63" fmla="*/ 1445910725 h 425"/>
                <a:gd name="T64" fmla="*/ 235942052 w 305"/>
                <a:gd name="T65" fmla="*/ 1445910725 h 425"/>
                <a:gd name="T66" fmla="*/ 235942052 w 305"/>
                <a:gd name="T67" fmla="*/ 1363624042 h 425"/>
                <a:gd name="T68" fmla="*/ 116549709 w 305"/>
                <a:gd name="T69" fmla="*/ 1325419022 h 425"/>
                <a:gd name="T70" fmla="*/ 116549709 w 305"/>
                <a:gd name="T71" fmla="*/ 1081495580 h 425"/>
                <a:gd name="T72" fmla="*/ 0 w 305"/>
                <a:gd name="T73" fmla="*/ 1005085539 h 425"/>
                <a:gd name="T74" fmla="*/ 56852694 w 305"/>
                <a:gd name="T75" fmla="*/ 881653801 h 425"/>
                <a:gd name="T76" fmla="*/ 235942052 w 305"/>
                <a:gd name="T77" fmla="*/ 761160383 h 425"/>
                <a:gd name="T78" fmla="*/ 235942052 w 305"/>
                <a:gd name="T79" fmla="*/ 640668680 h 425"/>
                <a:gd name="T80" fmla="*/ 173402402 w 305"/>
                <a:gd name="T81" fmla="*/ 605401979 h 425"/>
                <a:gd name="T82" fmla="*/ 235942052 w 305"/>
                <a:gd name="T83" fmla="*/ 523113583 h 425"/>
                <a:gd name="T84" fmla="*/ 116549709 w 305"/>
                <a:gd name="T85" fmla="*/ 399683559 h 425"/>
                <a:gd name="T86" fmla="*/ 235942052 w 305"/>
                <a:gd name="T87" fmla="*/ 320333483 h 425"/>
                <a:gd name="T88" fmla="*/ 400816550 w 305"/>
                <a:gd name="T89" fmla="*/ 282128462 h 425"/>
                <a:gd name="T90" fmla="*/ 804475735 w 305"/>
                <a:gd name="T91" fmla="*/ 120493418 h 425"/>
                <a:gd name="T92" fmla="*/ 1029047248 w 305"/>
                <a:gd name="T93" fmla="*/ 38205021 h 425"/>
                <a:gd name="T94" fmla="*/ 1199608702 w 305"/>
                <a:gd name="T95" fmla="*/ 38205021 h 425"/>
                <a:gd name="T96" fmla="*/ 1316158410 w 305"/>
                <a:gd name="T97" fmla="*/ 0 h 425"/>
                <a:gd name="T98" fmla="*/ 1378696373 w 305"/>
                <a:gd name="T99" fmla="*/ 38205021 h 425"/>
                <a:gd name="T100" fmla="*/ 1316158410 w 305"/>
                <a:gd name="T101" fmla="*/ 79348362 h 425"/>
                <a:gd name="T102" fmla="*/ 1316158410 w 305"/>
                <a:gd name="T103" fmla="*/ 164575079 h 425"/>
                <a:gd name="T104" fmla="*/ 1492403447 w 305"/>
                <a:gd name="T105" fmla="*/ 164575079 h 425"/>
                <a:gd name="T106" fmla="*/ 1492403447 w 305"/>
                <a:gd name="T107" fmla="*/ 79348362 h 425"/>
                <a:gd name="T108" fmla="*/ 1552100462 w 305"/>
                <a:gd name="T109" fmla="*/ 0 h 425"/>
                <a:gd name="T110" fmla="*/ 1662963215 w 305"/>
                <a:gd name="T111" fmla="*/ 79348362 h 425"/>
                <a:gd name="T112" fmla="*/ 1722660230 w 305"/>
                <a:gd name="T113" fmla="*/ 164575079 h 425"/>
                <a:gd name="T114" fmla="*/ 1947231742 w 305"/>
                <a:gd name="T115" fmla="*/ 164575079 h 425"/>
                <a:gd name="T116" fmla="*/ 1947231742 w 305"/>
                <a:gd name="T117" fmla="*/ 20278010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2147483647 w 353"/>
                <a:gd name="T1" fmla="*/ 522896898 h 417"/>
                <a:gd name="T2" fmla="*/ 2147483647 w 353"/>
                <a:gd name="T3" fmla="*/ 640401858 h 417"/>
                <a:gd name="T4" fmla="*/ 2147483647 w 353"/>
                <a:gd name="T5" fmla="*/ 881287196 h 417"/>
                <a:gd name="T6" fmla="*/ 2147483647 w 353"/>
                <a:gd name="T7" fmla="*/ 1078108603 h 417"/>
                <a:gd name="T8" fmla="*/ 2147483647 w 353"/>
                <a:gd name="T9" fmla="*/ 1324867646 h 417"/>
                <a:gd name="T10" fmla="*/ 2147483647 w 353"/>
                <a:gd name="T11" fmla="*/ 1442372606 h 417"/>
                <a:gd name="T12" fmla="*/ 2147483647 w 353"/>
                <a:gd name="T13" fmla="*/ 1562815275 h 417"/>
                <a:gd name="T14" fmla="*/ 2147483647 w 353"/>
                <a:gd name="T15" fmla="*/ 1603943211 h 417"/>
                <a:gd name="T16" fmla="*/ 2147483647 w 353"/>
                <a:gd name="T17" fmla="*/ 1838951415 h 417"/>
                <a:gd name="T18" fmla="*/ 1928958073 w 353"/>
                <a:gd name="T19" fmla="*/ 2003459730 h 417"/>
                <a:gd name="T20" fmla="*/ 1586220654 w 353"/>
                <a:gd name="T21" fmla="*/ 1880079351 h 417"/>
                <a:gd name="T22" fmla="*/ 1526737884 w 353"/>
                <a:gd name="T23" fmla="*/ 2041648242 h 417"/>
                <a:gd name="T24" fmla="*/ 1359617944 w 353"/>
                <a:gd name="T25" fmla="*/ 2085712173 h 417"/>
                <a:gd name="T26" fmla="*/ 1195330516 w 353"/>
                <a:gd name="T27" fmla="*/ 1924143282 h 417"/>
                <a:gd name="T28" fmla="*/ 1079195807 w 353"/>
                <a:gd name="T29" fmla="*/ 2003459730 h 417"/>
                <a:gd name="T30" fmla="*/ 1019713037 w 353"/>
                <a:gd name="T31" fmla="*/ 1765512101 h 417"/>
                <a:gd name="T32" fmla="*/ 1079195807 w 353"/>
                <a:gd name="T33" fmla="*/ 1562815275 h 417"/>
                <a:gd name="T34" fmla="*/ 1019713037 w 353"/>
                <a:gd name="T35" fmla="*/ 1442372606 h 417"/>
                <a:gd name="T36" fmla="*/ 676975617 w 353"/>
                <a:gd name="T37" fmla="*/ 1562815275 h 417"/>
                <a:gd name="T38" fmla="*/ 453205420 w 353"/>
                <a:gd name="T39" fmla="*/ 1518751344 h 417"/>
                <a:gd name="T40" fmla="*/ 223770197 w 353"/>
                <a:gd name="T41" fmla="*/ 1562815275 h 417"/>
                <a:gd name="T42" fmla="*/ 169952453 w 353"/>
                <a:gd name="T43" fmla="*/ 1518751344 h 417"/>
                <a:gd name="T44" fmla="*/ 116134709 w 353"/>
                <a:gd name="T45" fmla="*/ 1324867646 h 417"/>
                <a:gd name="T46" fmla="*/ 169952453 w 353"/>
                <a:gd name="T47" fmla="*/ 1198549558 h 417"/>
                <a:gd name="T48" fmla="*/ 0 w 353"/>
                <a:gd name="T49" fmla="*/ 1122172534 h 417"/>
                <a:gd name="T50" fmla="*/ 169952453 w 353"/>
                <a:gd name="T51" fmla="*/ 840160974 h 417"/>
                <a:gd name="T52" fmla="*/ 169952453 w 353"/>
                <a:gd name="T53" fmla="*/ 678590369 h 417"/>
                <a:gd name="T54" fmla="*/ 169952453 w 353"/>
                <a:gd name="T55" fmla="*/ 605151055 h 417"/>
                <a:gd name="T56" fmla="*/ 342737419 w 353"/>
                <a:gd name="T57" fmla="*/ 164506600 h 417"/>
                <a:gd name="T58" fmla="*/ 733627557 w 353"/>
                <a:gd name="T59" fmla="*/ 202696826 h 417"/>
                <a:gd name="T60" fmla="*/ 795942840 w 353"/>
                <a:gd name="T61" fmla="*/ 0 h 417"/>
                <a:gd name="T62" fmla="*/ 1300135174 w 353"/>
                <a:gd name="T63" fmla="*/ 79316448 h 417"/>
                <a:gd name="T64" fmla="*/ 1756173107 w 353"/>
                <a:gd name="T65" fmla="*/ 202696826 h 417"/>
                <a:gd name="T66" fmla="*/ 2045091100 w 353"/>
                <a:gd name="T67" fmla="*/ 164506600 h 417"/>
                <a:gd name="T68" fmla="*/ 2147483647 w 353"/>
                <a:gd name="T69" fmla="*/ 399516519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2147483647 w 489"/>
                <a:gd name="T1" fmla="*/ 1165762775 h 321"/>
                <a:gd name="T2" fmla="*/ 2147483647 w 489"/>
                <a:gd name="T3" fmla="*/ 1240787188 h 321"/>
                <a:gd name="T4" fmla="*/ 2147483647 w 489"/>
                <a:gd name="T5" fmla="*/ 1393722090 h 321"/>
                <a:gd name="T6" fmla="*/ 2147483647 w 489"/>
                <a:gd name="T7" fmla="*/ 1428348220 h 321"/>
                <a:gd name="T8" fmla="*/ 2147483647 w 489"/>
                <a:gd name="T9" fmla="*/ 1506258710 h 321"/>
                <a:gd name="T10" fmla="*/ 2147483647 w 489"/>
                <a:gd name="T11" fmla="*/ 1506258710 h 321"/>
                <a:gd name="T12" fmla="*/ 2147483647 w 489"/>
                <a:gd name="T13" fmla="*/ 1281185471 h 321"/>
                <a:gd name="T14" fmla="*/ 2147483647 w 489"/>
                <a:gd name="T15" fmla="*/ 1281185471 h 321"/>
                <a:gd name="T16" fmla="*/ 2031311032 w 489"/>
                <a:gd name="T17" fmla="*/ 1359095961 h 321"/>
                <a:gd name="T18" fmla="*/ 1971899428 w 489"/>
                <a:gd name="T19" fmla="*/ 1321583755 h 321"/>
                <a:gd name="T20" fmla="*/ 1691816152 w 489"/>
                <a:gd name="T21" fmla="*/ 1321583755 h 321"/>
                <a:gd name="T22" fmla="*/ 1581480316 w 489"/>
                <a:gd name="T23" fmla="*/ 1203274982 h 321"/>
                <a:gd name="T24" fmla="*/ 1298567916 w 489"/>
                <a:gd name="T25" fmla="*/ 1203274982 h 321"/>
                <a:gd name="T26" fmla="*/ 1018484640 w 489"/>
                <a:gd name="T27" fmla="*/ 1128250569 h 321"/>
                <a:gd name="T28" fmla="*/ 902490556 w 489"/>
                <a:gd name="T29" fmla="*/ 1165762775 h 321"/>
                <a:gd name="T30" fmla="*/ 959073036 w 489"/>
                <a:gd name="T31" fmla="*/ 1321583755 h 321"/>
                <a:gd name="T32" fmla="*/ 786496472 w 489"/>
                <a:gd name="T33" fmla="*/ 1281185471 h 321"/>
                <a:gd name="T34" fmla="*/ 562995676 w 489"/>
                <a:gd name="T35" fmla="*/ 1281185471 h 321"/>
                <a:gd name="T36" fmla="*/ 342324004 w 489"/>
                <a:gd name="T37" fmla="*/ 1506258710 h 321"/>
                <a:gd name="T38" fmla="*/ 56582480 w 489"/>
                <a:gd name="T39" fmla="*/ 1281185471 h 321"/>
                <a:gd name="T40" fmla="*/ 0 w 489"/>
                <a:gd name="T41" fmla="*/ 1281185471 h 321"/>
                <a:gd name="T42" fmla="*/ 56582480 w 489"/>
                <a:gd name="T43" fmla="*/ 1203274982 h 321"/>
                <a:gd name="T44" fmla="*/ 115994084 w 489"/>
                <a:gd name="T45" fmla="*/ 1165762775 h 321"/>
                <a:gd name="T46" fmla="*/ 0 w 489"/>
                <a:gd name="T47" fmla="*/ 1090738363 h 321"/>
                <a:gd name="T48" fmla="*/ 0 w 489"/>
                <a:gd name="T49" fmla="*/ 1053226156 h 321"/>
                <a:gd name="T50" fmla="*/ 115994084 w 489"/>
                <a:gd name="T51" fmla="*/ 981087821 h 321"/>
                <a:gd name="T52" fmla="*/ 506413196 w 489"/>
                <a:gd name="T53" fmla="*/ 981087821 h 321"/>
                <a:gd name="T54" fmla="*/ 676160636 w 489"/>
                <a:gd name="T55" fmla="*/ 906063408 h 321"/>
                <a:gd name="T56" fmla="*/ 786496472 w 489"/>
                <a:gd name="T57" fmla="*/ 865665124 h 321"/>
                <a:gd name="T58" fmla="*/ 786496472 w 489"/>
                <a:gd name="T59" fmla="*/ 750244127 h 321"/>
                <a:gd name="T60" fmla="*/ 562995676 w 489"/>
                <a:gd name="T61" fmla="*/ 565569172 h 321"/>
                <a:gd name="T62" fmla="*/ 506413196 w 489"/>
                <a:gd name="T63" fmla="*/ 375122064 h 321"/>
                <a:gd name="T64" fmla="*/ 616749032 w 489"/>
                <a:gd name="T65" fmla="*/ 265471521 h 321"/>
                <a:gd name="T66" fmla="*/ 616749032 w 489"/>
                <a:gd name="T67" fmla="*/ 190447109 h 321"/>
                <a:gd name="T68" fmla="*/ 506413196 w 489"/>
                <a:gd name="T69" fmla="*/ 37512206 h 321"/>
                <a:gd name="T70" fmla="*/ 902490556 w 489"/>
                <a:gd name="T71" fmla="*/ 37512206 h 321"/>
                <a:gd name="T72" fmla="*/ 1018484640 w 489"/>
                <a:gd name="T73" fmla="*/ 75024413 h 321"/>
                <a:gd name="T74" fmla="*/ 1182573832 w 489"/>
                <a:gd name="T75" fmla="*/ 0 h 321"/>
                <a:gd name="T76" fmla="*/ 1468315356 w 489"/>
                <a:gd name="T77" fmla="*/ 337609857 h 321"/>
                <a:gd name="T78" fmla="*/ 1971899428 w 489"/>
                <a:gd name="T79" fmla="*/ 337609857 h 321"/>
                <a:gd name="T80" fmla="*/ 2082235264 w 489"/>
                <a:gd name="T81" fmla="*/ 375122064 h 321"/>
                <a:gd name="T82" fmla="*/ 2147483647 w 489"/>
                <a:gd name="T83" fmla="*/ 337609857 h 321"/>
                <a:gd name="T84" fmla="*/ 2147483647 w 489"/>
                <a:gd name="T85" fmla="*/ 412634270 h 321"/>
                <a:gd name="T86" fmla="*/ 2147483647 w 489"/>
                <a:gd name="T87" fmla="*/ 530941344 h 321"/>
                <a:gd name="T88" fmla="*/ 2147483647 w 489"/>
                <a:gd name="T89" fmla="*/ 600195302 h 321"/>
                <a:gd name="T90" fmla="*/ 2147483647 w 489"/>
                <a:gd name="T91" fmla="*/ 530941344 h 321"/>
                <a:gd name="T92" fmla="*/ 2147483647 w 489"/>
                <a:gd name="T93" fmla="*/ 600195302 h 321"/>
                <a:gd name="T94" fmla="*/ 2147483647 w 489"/>
                <a:gd name="T95" fmla="*/ 600195302 h 321"/>
                <a:gd name="T96" fmla="*/ 2147483647 w 489"/>
                <a:gd name="T97" fmla="*/ 565569172 h 321"/>
                <a:gd name="T98" fmla="*/ 2147483647 w 489"/>
                <a:gd name="T99" fmla="*/ 715617998 h 321"/>
                <a:gd name="T100" fmla="*/ 2147483647 w 489"/>
                <a:gd name="T101" fmla="*/ 906063408 h 321"/>
                <a:gd name="T102" fmla="*/ 2147483647 w 489"/>
                <a:gd name="T103" fmla="*/ 1015713950 h 321"/>
                <a:gd name="T104" fmla="*/ 2147483647 w 489"/>
                <a:gd name="T105" fmla="*/ 1165762775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616328466 w 305"/>
                <a:gd name="T1" fmla="*/ 0 h 385"/>
                <a:gd name="T2" fmla="*/ 901874994 w 305"/>
                <a:gd name="T3" fmla="*/ 154683253 h 385"/>
                <a:gd name="T4" fmla="*/ 1238311568 w 305"/>
                <a:gd name="T5" fmla="*/ 318121936 h 385"/>
                <a:gd name="T6" fmla="*/ 1407942253 w 305"/>
                <a:gd name="T7" fmla="*/ 469887282 h 385"/>
                <a:gd name="T8" fmla="*/ 1690662304 w 305"/>
                <a:gd name="T9" fmla="*/ 662510163 h 385"/>
                <a:gd name="T10" fmla="*/ 1911183035 w 305"/>
                <a:gd name="T11" fmla="*/ 703371115 h 385"/>
                <a:gd name="T12" fmla="*/ 1750033464 w 305"/>
                <a:gd name="T13" fmla="*/ 703371115 h 385"/>
                <a:gd name="T14" fmla="*/ 1631291144 w 305"/>
                <a:gd name="T15" fmla="*/ 860972275 h 385"/>
                <a:gd name="T16" fmla="*/ 1750033464 w 305"/>
                <a:gd name="T17" fmla="*/ 1094456108 h 385"/>
                <a:gd name="T18" fmla="*/ 2029925356 w 305"/>
                <a:gd name="T19" fmla="*/ 1214117641 h 385"/>
                <a:gd name="T20" fmla="*/ 2029925356 w 305"/>
                <a:gd name="T21" fmla="*/ 1450519381 h 385"/>
                <a:gd name="T22" fmla="*/ 1970554195 w 305"/>
                <a:gd name="T23" fmla="*/ 1570180913 h 385"/>
                <a:gd name="T24" fmla="*/ 1854640034 w 305"/>
                <a:gd name="T25" fmla="*/ 1526402054 h 385"/>
                <a:gd name="T26" fmla="*/ 1911183035 w 305"/>
                <a:gd name="T27" fmla="*/ 1686922830 h 385"/>
                <a:gd name="T28" fmla="*/ 1854640034 w 305"/>
                <a:gd name="T29" fmla="*/ 1762803794 h 385"/>
                <a:gd name="T30" fmla="*/ 1580401097 w 305"/>
                <a:gd name="T31" fmla="*/ 1876627804 h 385"/>
                <a:gd name="T32" fmla="*/ 1294854569 w 305"/>
                <a:gd name="T33" fmla="*/ 1876627804 h 385"/>
                <a:gd name="T34" fmla="*/ 1065852724 w 305"/>
                <a:gd name="T35" fmla="*/ 1803664746 h 385"/>
                <a:gd name="T36" fmla="*/ 901874994 w 305"/>
                <a:gd name="T37" fmla="*/ 1876627804 h 385"/>
                <a:gd name="T38" fmla="*/ 955591518 w 305"/>
                <a:gd name="T39" fmla="*/ 1762803794 h 385"/>
                <a:gd name="T40" fmla="*/ 848158470 w 305"/>
                <a:gd name="T41" fmla="*/ 1803664746 h 385"/>
                <a:gd name="T42" fmla="*/ 562611942 w 305"/>
                <a:gd name="T43" fmla="*/ 1526402054 h 385"/>
                <a:gd name="T44" fmla="*/ 506067259 w 305"/>
                <a:gd name="T45" fmla="*/ 1292918221 h 385"/>
                <a:gd name="T46" fmla="*/ 506067259 w 305"/>
                <a:gd name="T47" fmla="*/ 1059434388 h 385"/>
                <a:gd name="T48" fmla="*/ 506067259 w 305"/>
                <a:gd name="T49" fmla="*/ 779253788 h 385"/>
                <a:gd name="T50" fmla="*/ 169632367 w 305"/>
                <a:gd name="T51" fmla="*/ 744230359 h 385"/>
                <a:gd name="T52" fmla="*/ 0 w 305"/>
                <a:gd name="T53" fmla="*/ 662510163 h 385"/>
                <a:gd name="T54" fmla="*/ 223348890 w 305"/>
                <a:gd name="T55" fmla="*/ 589547106 h 385"/>
                <a:gd name="T56" fmla="*/ 285546528 w 305"/>
                <a:gd name="T57" fmla="*/ 195542497 h 385"/>
                <a:gd name="T58" fmla="*/ 506067259 w 305"/>
                <a:gd name="T59" fmla="*/ 274343077 h 385"/>
                <a:gd name="T60" fmla="*/ 732242627 w 305"/>
                <a:gd name="T61" fmla="*/ 233483833 h 385"/>
                <a:gd name="T62" fmla="*/ 562611942 w 305"/>
                <a:gd name="T63" fmla="*/ 7880058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1417351983 w 377"/>
                <a:gd name="T1" fmla="*/ 37679270 h 361"/>
                <a:gd name="T2" fmla="*/ 1760351806 w 377"/>
                <a:gd name="T3" fmla="*/ 0 h 361"/>
                <a:gd name="T4" fmla="*/ 1873739426 w 377"/>
                <a:gd name="T5" fmla="*/ 78257863 h 361"/>
                <a:gd name="T6" fmla="*/ 2147483647 w 377"/>
                <a:gd name="T7" fmla="*/ 115937133 h 361"/>
                <a:gd name="T8" fmla="*/ 2147483647 w 377"/>
                <a:gd name="T9" fmla="*/ 78257863 h 361"/>
                <a:gd name="T10" fmla="*/ 2147483647 w 377"/>
                <a:gd name="T11" fmla="*/ 78257863 h 361"/>
                <a:gd name="T12" fmla="*/ 1987127046 w 377"/>
                <a:gd name="T13" fmla="*/ 304335186 h 361"/>
                <a:gd name="T14" fmla="*/ 1930433236 w 377"/>
                <a:gd name="T15" fmla="*/ 417374699 h 361"/>
                <a:gd name="T16" fmla="*/ 1987127046 w 377"/>
                <a:gd name="T17" fmla="*/ 457953292 h 361"/>
                <a:gd name="T18" fmla="*/ 2046656136 w 377"/>
                <a:gd name="T19" fmla="*/ 457953292 h 361"/>
                <a:gd name="T20" fmla="*/ 2147483647 w 377"/>
                <a:gd name="T21" fmla="*/ 608672075 h 361"/>
                <a:gd name="T22" fmla="*/ 2147483647 w 377"/>
                <a:gd name="T23" fmla="*/ 608672075 h 361"/>
                <a:gd name="T24" fmla="*/ 2147483647 w 377"/>
                <a:gd name="T25" fmla="*/ 692726879 h 361"/>
                <a:gd name="T26" fmla="*/ 2147483647 w 377"/>
                <a:gd name="T27" fmla="*/ 730406149 h 361"/>
                <a:gd name="T28" fmla="*/ 2147483647 w 377"/>
                <a:gd name="T29" fmla="*/ 808664012 h 361"/>
                <a:gd name="T30" fmla="*/ 2147483647 w 377"/>
                <a:gd name="T31" fmla="*/ 915904881 h 361"/>
                <a:gd name="T32" fmla="*/ 2147483647 w 377"/>
                <a:gd name="T33" fmla="*/ 846343282 h 361"/>
                <a:gd name="T34" fmla="*/ 2147483647 w 377"/>
                <a:gd name="T35" fmla="*/ 768085419 h 361"/>
                <a:gd name="T36" fmla="*/ 2147483647 w 377"/>
                <a:gd name="T37" fmla="*/ 768085419 h 361"/>
                <a:gd name="T38" fmla="*/ 2147483647 w 377"/>
                <a:gd name="T39" fmla="*/ 997062065 h 361"/>
                <a:gd name="T40" fmla="*/ 2147483647 w 377"/>
                <a:gd name="T41" fmla="*/ 1147780848 h 361"/>
                <a:gd name="T42" fmla="*/ 1987127046 w 377"/>
                <a:gd name="T43" fmla="*/ 1147780848 h 361"/>
                <a:gd name="T44" fmla="*/ 1930433236 w 377"/>
                <a:gd name="T45" fmla="*/ 1185460119 h 361"/>
                <a:gd name="T46" fmla="*/ 2046656136 w 377"/>
                <a:gd name="T47" fmla="*/ 1223139389 h 361"/>
                <a:gd name="T48" fmla="*/ 2106185225 w 377"/>
                <a:gd name="T49" fmla="*/ 1304296573 h 361"/>
                <a:gd name="T50" fmla="*/ 2147483647 w 377"/>
                <a:gd name="T51" fmla="*/ 1373858172 h 361"/>
                <a:gd name="T52" fmla="*/ 2147483647 w 377"/>
                <a:gd name="T53" fmla="*/ 1339076522 h 361"/>
                <a:gd name="T54" fmla="*/ 2147483647 w 377"/>
                <a:gd name="T55" fmla="*/ 1605732437 h 361"/>
                <a:gd name="T56" fmla="*/ 2147483647 w 377"/>
                <a:gd name="T57" fmla="*/ 1721671273 h 361"/>
                <a:gd name="T58" fmla="*/ 2106185225 w 377"/>
                <a:gd name="T59" fmla="*/ 1681092680 h 361"/>
                <a:gd name="T60" fmla="*/ 2046656136 w 377"/>
                <a:gd name="T61" fmla="*/ 1721671273 h 361"/>
                <a:gd name="T62" fmla="*/ 1822714492 w 377"/>
                <a:gd name="T63" fmla="*/ 1721671273 h 361"/>
                <a:gd name="T64" fmla="*/ 1703656313 w 377"/>
                <a:gd name="T65" fmla="*/ 1643413410 h 361"/>
                <a:gd name="T66" fmla="*/ 1649797782 w 377"/>
                <a:gd name="T67" fmla="*/ 1721671273 h 361"/>
                <a:gd name="T68" fmla="*/ 1536410163 w 377"/>
                <a:gd name="T69" fmla="*/ 1643413410 h 361"/>
                <a:gd name="T70" fmla="*/ 1536410163 w 377"/>
                <a:gd name="T71" fmla="*/ 1527476277 h 361"/>
                <a:gd name="T72" fmla="*/ 1366327049 w 377"/>
                <a:gd name="T73" fmla="*/ 1452116035 h 361"/>
                <a:gd name="T74" fmla="*/ 1247268870 w 377"/>
                <a:gd name="T75" fmla="*/ 1489795305 h 361"/>
                <a:gd name="T76" fmla="*/ 1136716530 w 377"/>
                <a:gd name="T77" fmla="*/ 1452116035 h 361"/>
                <a:gd name="T78" fmla="*/ 626468873 w 377"/>
                <a:gd name="T79" fmla="*/ 1411537442 h 361"/>
                <a:gd name="T80" fmla="*/ 342999823 w 377"/>
                <a:gd name="T81" fmla="*/ 1107202256 h 361"/>
                <a:gd name="T82" fmla="*/ 116222900 w 377"/>
                <a:gd name="T83" fmla="*/ 878225610 h 361"/>
                <a:gd name="T84" fmla="*/ 0 w 377"/>
                <a:gd name="T85" fmla="*/ 608672075 h 361"/>
                <a:gd name="T86" fmla="*/ 223941644 w 377"/>
                <a:gd name="T87" fmla="*/ 608672075 h 361"/>
                <a:gd name="T88" fmla="*/ 796551986 w 377"/>
                <a:gd name="T89" fmla="*/ 376796107 h 361"/>
                <a:gd name="T90" fmla="*/ 966633416 w 377"/>
                <a:gd name="T91" fmla="*/ 376796107 h 361"/>
                <a:gd name="T92" fmla="*/ 1196245619 w 377"/>
                <a:gd name="T93" fmla="*/ 376796107 h 361"/>
                <a:gd name="T94" fmla="*/ 1366327049 w 377"/>
                <a:gd name="T95" fmla="*/ 231874265 h 361"/>
                <a:gd name="T96" fmla="*/ 1417351983 w 377"/>
                <a:gd name="T97" fmla="*/ 37679270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1469283740 w 249"/>
                <a:gd name="T1" fmla="*/ 1649927714 h 457"/>
                <a:gd name="T2" fmla="*/ 1409832369 w 249"/>
                <a:gd name="T3" fmla="*/ 1845582678 h 457"/>
                <a:gd name="T4" fmla="*/ 1239973473 w 249"/>
                <a:gd name="T5" fmla="*/ 2006193916 h 457"/>
                <a:gd name="T6" fmla="*/ 959705370 w 249"/>
                <a:gd name="T7" fmla="*/ 1965310993 h 457"/>
                <a:gd name="T8" fmla="*/ 563366263 w 249"/>
                <a:gd name="T9" fmla="*/ 2114242128 h 457"/>
                <a:gd name="T10" fmla="*/ 285929899 w 249"/>
                <a:gd name="T11" fmla="*/ 2147483647 h 457"/>
                <a:gd name="T12" fmla="*/ 56619632 w 249"/>
                <a:gd name="T13" fmla="*/ 2147483647 h 457"/>
                <a:gd name="T14" fmla="*/ 0 w 249"/>
                <a:gd name="T15" fmla="*/ 2147483647 h 457"/>
                <a:gd name="T16" fmla="*/ 116071003 w 249"/>
                <a:gd name="T17" fmla="*/ 1886465601 h 457"/>
                <a:gd name="T18" fmla="*/ 169858896 w 249"/>
                <a:gd name="T19" fmla="*/ 1807618499 h 457"/>
                <a:gd name="T20" fmla="*/ 56619632 w 249"/>
                <a:gd name="T21" fmla="*/ 1609043083 h 457"/>
                <a:gd name="T22" fmla="*/ 116071003 w 249"/>
                <a:gd name="T23" fmla="*/ 1296580257 h 457"/>
                <a:gd name="T24" fmla="*/ 169858896 w 249"/>
                <a:gd name="T25" fmla="*/ 1098004841 h 457"/>
                <a:gd name="T26" fmla="*/ 223648472 w 249"/>
                <a:gd name="T27" fmla="*/ 1019157740 h 457"/>
                <a:gd name="T28" fmla="*/ 116071003 w 249"/>
                <a:gd name="T29" fmla="*/ 943232800 h 457"/>
                <a:gd name="T30" fmla="*/ 223648472 w 249"/>
                <a:gd name="T31" fmla="*/ 788460759 h 457"/>
                <a:gd name="T32" fmla="*/ 390675629 w 249"/>
                <a:gd name="T33" fmla="*/ 551922873 h 457"/>
                <a:gd name="T34" fmla="*/ 390675629 w 249"/>
                <a:gd name="T35" fmla="*/ 394230380 h 457"/>
                <a:gd name="T36" fmla="*/ 506746631 w 249"/>
                <a:gd name="T37" fmla="*/ 394230380 h 457"/>
                <a:gd name="T38" fmla="*/ 849296162 w 249"/>
                <a:gd name="T39" fmla="*/ 119730024 h 457"/>
                <a:gd name="T40" fmla="*/ 1019156740 w 249"/>
                <a:gd name="T41" fmla="*/ 78845392 h 457"/>
                <a:gd name="T42" fmla="*/ 1191845692 w 249"/>
                <a:gd name="T43" fmla="*/ 0 h 457"/>
                <a:gd name="T44" fmla="*/ 1239973473 w 249"/>
                <a:gd name="T45" fmla="*/ 37962470 h 457"/>
                <a:gd name="T46" fmla="*/ 1523071633 w 249"/>
                <a:gd name="T47" fmla="*/ 0 h 457"/>
                <a:gd name="T48" fmla="*/ 1692930529 w 249"/>
                <a:gd name="T49" fmla="*/ 119730024 h 457"/>
                <a:gd name="T50" fmla="*/ 1523071633 w 249"/>
                <a:gd name="T51" fmla="*/ 157692494 h 457"/>
                <a:gd name="T52" fmla="*/ 1469283740 w 249"/>
                <a:gd name="T53" fmla="*/ 233617433 h 457"/>
                <a:gd name="T54" fmla="*/ 1692930529 w 249"/>
                <a:gd name="T55" fmla="*/ 233617433 h 457"/>
                <a:gd name="T56" fmla="*/ 1755213638 w 249"/>
                <a:gd name="T57" fmla="*/ 435113302 h 457"/>
                <a:gd name="T58" fmla="*/ 1641972692 w 249"/>
                <a:gd name="T59" fmla="*/ 589885343 h 457"/>
                <a:gd name="T60" fmla="*/ 1523071633 w 249"/>
                <a:gd name="T61" fmla="*/ 511039951 h 457"/>
                <a:gd name="T62" fmla="*/ 1358874532 w 249"/>
                <a:gd name="T63" fmla="*/ 589885343 h 457"/>
                <a:gd name="T64" fmla="*/ 1409832369 w 249"/>
                <a:gd name="T65" fmla="*/ 668730736 h 457"/>
                <a:gd name="T66" fmla="*/ 1299423161 w 249"/>
                <a:gd name="T67" fmla="*/ 788460759 h 457"/>
                <a:gd name="T68" fmla="*/ 1585353060 w 249"/>
                <a:gd name="T69" fmla="*/ 1060042371 h 457"/>
                <a:gd name="T70" fmla="*/ 1358874532 w 249"/>
                <a:gd name="T71" fmla="*/ 1489314768 h 457"/>
                <a:gd name="T72" fmla="*/ 1469283740 w 249"/>
                <a:gd name="T73" fmla="*/ 1649927714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2147483647 w 321"/>
                <a:gd name="T1" fmla="*/ 2147483647 h 609"/>
                <a:gd name="T2" fmla="*/ 2112180764 w 321"/>
                <a:gd name="T3" fmla="*/ 2147483647 h 609"/>
                <a:gd name="T4" fmla="*/ 2001461366 w 321"/>
                <a:gd name="T5" fmla="*/ 2147483647 h 609"/>
                <a:gd name="T6" fmla="*/ 1595490242 w 321"/>
                <a:gd name="T7" fmla="*/ 2147483647 h 609"/>
                <a:gd name="T8" fmla="*/ 1717565994 w 321"/>
                <a:gd name="T9" fmla="*/ 2147483647 h 609"/>
                <a:gd name="T10" fmla="*/ 1595490242 w 321"/>
                <a:gd name="T11" fmla="*/ 2147483647 h 609"/>
                <a:gd name="T12" fmla="*/ 1655109416 w 321"/>
                <a:gd name="T13" fmla="*/ 2147483647 h 609"/>
                <a:gd name="T14" fmla="*/ 1427992444 w 321"/>
                <a:gd name="T15" fmla="*/ 2147483647 h 609"/>
                <a:gd name="T16" fmla="*/ 1090157759 w 321"/>
                <a:gd name="T17" fmla="*/ 2147483647 h 609"/>
                <a:gd name="T18" fmla="*/ 681349231 w 321"/>
                <a:gd name="T19" fmla="*/ 2147483647 h 609"/>
                <a:gd name="T20" fmla="*/ 400292947 w 321"/>
                <a:gd name="T21" fmla="*/ 2147483647 h 609"/>
                <a:gd name="T22" fmla="*/ 116397575 w 321"/>
                <a:gd name="T23" fmla="*/ 2147483647 h 609"/>
                <a:gd name="T24" fmla="*/ 116397575 w 321"/>
                <a:gd name="T25" fmla="*/ 2147483647 h 609"/>
                <a:gd name="T26" fmla="*/ 0 w 321"/>
                <a:gd name="T27" fmla="*/ 2147483647 h 609"/>
                <a:gd name="T28" fmla="*/ 56778401 w 321"/>
                <a:gd name="T29" fmla="*/ 2147483647 h 609"/>
                <a:gd name="T30" fmla="*/ 56778401 w 321"/>
                <a:gd name="T31" fmla="*/ 2147483647 h 609"/>
                <a:gd name="T32" fmla="*/ 0 w 321"/>
                <a:gd name="T33" fmla="*/ 2147483647 h 609"/>
                <a:gd name="T34" fmla="*/ 116397575 w 321"/>
                <a:gd name="T35" fmla="*/ 2147483647 h 609"/>
                <a:gd name="T36" fmla="*/ 343512862 w 321"/>
                <a:gd name="T37" fmla="*/ 2147483647 h 609"/>
                <a:gd name="T38" fmla="*/ 343512862 w 321"/>
                <a:gd name="T39" fmla="*/ 1662317882 h 609"/>
                <a:gd name="T40" fmla="*/ 627408234 w 321"/>
                <a:gd name="T41" fmla="*/ 1662317882 h 609"/>
                <a:gd name="T42" fmla="*/ 627408234 w 321"/>
                <a:gd name="T43" fmla="*/ 1734972360 h 609"/>
                <a:gd name="T44" fmla="*/ 797745121 w 321"/>
                <a:gd name="T45" fmla="*/ 1734972360 h 609"/>
                <a:gd name="T46" fmla="*/ 797745121 w 321"/>
                <a:gd name="T47" fmla="*/ 1583851933 h 609"/>
                <a:gd name="T48" fmla="*/ 1141257983 w 321"/>
                <a:gd name="T49" fmla="*/ 1583851933 h 609"/>
                <a:gd name="T50" fmla="*/ 1198038068 w 321"/>
                <a:gd name="T51" fmla="*/ 1354267261 h 609"/>
                <a:gd name="T52" fmla="*/ 1198038068 w 321"/>
                <a:gd name="T53" fmla="*/ 1194428773 h 609"/>
                <a:gd name="T54" fmla="*/ 1027701182 w 321"/>
                <a:gd name="T55" fmla="*/ 1118867707 h 609"/>
                <a:gd name="T56" fmla="*/ 797745121 w 321"/>
                <a:gd name="T57" fmla="*/ 1002622929 h 609"/>
                <a:gd name="T58" fmla="*/ 681349231 w 321"/>
                <a:gd name="T59" fmla="*/ 892187918 h 609"/>
                <a:gd name="T60" fmla="*/ 738127632 w 321"/>
                <a:gd name="T61" fmla="*/ 694570603 h 609"/>
                <a:gd name="T62" fmla="*/ 854525207 w 321"/>
                <a:gd name="T63" fmla="*/ 621916125 h 609"/>
                <a:gd name="T64" fmla="*/ 1027701182 w 321"/>
                <a:gd name="T65" fmla="*/ 694570603 h 609"/>
                <a:gd name="T66" fmla="*/ 1260494646 w 321"/>
                <a:gd name="T67" fmla="*/ 694570603 h 609"/>
                <a:gd name="T68" fmla="*/ 1314433958 w 321"/>
                <a:gd name="T69" fmla="*/ 578324120 h 609"/>
                <a:gd name="T70" fmla="*/ 1427992444 w 321"/>
                <a:gd name="T71" fmla="*/ 578324120 h 609"/>
                <a:gd name="T72" fmla="*/ 1371214043 w 321"/>
                <a:gd name="T73" fmla="*/ 421392221 h 609"/>
                <a:gd name="T74" fmla="*/ 1765828814 w 321"/>
                <a:gd name="T75" fmla="*/ 154025311 h 609"/>
                <a:gd name="T76" fmla="*/ 1765828814 w 321"/>
                <a:gd name="T77" fmla="*/ 78465950 h 609"/>
                <a:gd name="T78" fmla="*/ 2001461366 w 321"/>
                <a:gd name="T79" fmla="*/ 78465950 h 609"/>
                <a:gd name="T80" fmla="*/ 2052561590 w 321"/>
                <a:gd name="T81" fmla="*/ 119151366 h 609"/>
                <a:gd name="T82" fmla="*/ 2112180764 w 321"/>
                <a:gd name="T83" fmla="*/ 37780533 h 609"/>
                <a:gd name="T84" fmla="*/ 2147483647 w 321"/>
                <a:gd name="T85" fmla="*/ 0 h 609"/>
                <a:gd name="T86" fmla="*/ 2147483647 w 321"/>
                <a:gd name="T87" fmla="*/ 119151366 h 609"/>
                <a:gd name="T88" fmla="*/ 2147483647 w 321"/>
                <a:gd name="T89" fmla="*/ 154025311 h 609"/>
                <a:gd name="T90" fmla="*/ 2001461366 w 321"/>
                <a:gd name="T91" fmla="*/ 540543587 h 609"/>
                <a:gd name="T92" fmla="*/ 2112180764 w 321"/>
                <a:gd name="T93" fmla="*/ 621916125 h 609"/>
                <a:gd name="T94" fmla="*/ 2001461366 w 321"/>
                <a:gd name="T95" fmla="*/ 892187918 h 609"/>
                <a:gd name="T96" fmla="*/ 1941843877 w 321"/>
                <a:gd name="T97" fmla="*/ 1194428773 h 609"/>
                <a:gd name="T98" fmla="*/ 2052561590 w 321"/>
                <a:gd name="T99" fmla="*/ 1392046089 h 609"/>
                <a:gd name="T100" fmla="*/ 1882224703 w 321"/>
                <a:gd name="T101" fmla="*/ 1734972360 h 609"/>
                <a:gd name="T102" fmla="*/ 1941843877 w 321"/>
                <a:gd name="T103" fmla="*/ 1810531722 h 609"/>
                <a:gd name="T104" fmla="*/ 2052561590 w 321"/>
                <a:gd name="T105" fmla="*/ 2080805220 h 609"/>
                <a:gd name="T106" fmla="*/ 2147483647 w 321"/>
                <a:gd name="T107" fmla="*/ 214748364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8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1180192022 w 177"/>
                <a:gd name="T1" fmla="*/ 586137679 h 313"/>
                <a:gd name="T2" fmla="*/ 1076959713 w 177"/>
                <a:gd name="T3" fmla="*/ 504485852 h 313"/>
                <a:gd name="T4" fmla="*/ 803534319 w 177"/>
                <a:gd name="T5" fmla="*/ 434500767 h 313"/>
                <a:gd name="T6" fmla="*/ 912347249 w 177"/>
                <a:gd name="T7" fmla="*/ 154553597 h 313"/>
                <a:gd name="T8" fmla="*/ 862124997 w 177"/>
                <a:gd name="T9" fmla="*/ 0 h 313"/>
                <a:gd name="T10" fmla="*/ 488258440 w 177"/>
                <a:gd name="T11" fmla="*/ 271198821 h 313"/>
                <a:gd name="T12" fmla="*/ 429667761 w 177"/>
                <a:gd name="T13" fmla="*/ 545312619 h 313"/>
                <a:gd name="T14" fmla="*/ 270634248 w 177"/>
                <a:gd name="T15" fmla="*/ 586137679 h 313"/>
                <a:gd name="T16" fmla="*/ 55801203 w 177"/>
                <a:gd name="T17" fmla="*/ 702781195 h 313"/>
                <a:gd name="T18" fmla="*/ 0 w 177"/>
                <a:gd name="T19" fmla="*/ 816509732 h 313"/>
                <a:gd name="T20" fmla="*/ 270634248 w 177"/>
                <a:gd name="T21" fmla="*/ 938986619 h 313"/>
                <a:gd name="T22" fmla="*/ 270634248 w 177"/>
                <a:gd name="T23" fmla="*/ 1093540216 h 313"/>
                <a:gd name="T24" fmla="*/ 323645976 w 177"/>
                <a:gd name="T25" fmla="*/ 1172275358 h 313"/>
                <a:gd name="T26" fmla="*/ 270634248 w 177"/>
                <a:gd name="T27" fmla="*/ 1288918874 h 313"/>
                <a:gd name="T28" fmla="*/ 323645976 w 177"/>
                <a:gd name="T29" fmla="*/ 1364739037 h 313"/>
                <a:gd name="T30" fmla="*/ 641711331 w 177"/>
                <a:gd name="T31" fmla="*/ 1525124298 h 313"/>
                <a:gd name="T32" fmla="*/ 758894358 w 177"/>
                <a:gd name="T33" fmla="*/ 1525124298 h 313"/>
                <a:gd name="T34" fmla="*/ 758894358 w 177"/>
                <a:gd name="T35" fmla="*/ 1449305842 h 313"/>
                <a:gd name="T36" fmla="*/ 862124997 w 177"/>
                <a:gd name="T37" fmla="*/ 1329745641 h 313"/>
                <a:gd name="T38" fmla="*/ 803534319 w 177"/>
                <a:gd name="T39" fmla="*/ 1172275358 h 313"/>
                <a:gd name="T40" fmla="*/ 758894358 w 177"/>
                <a:gd name="T41" fmla="*/ 1172275358 h 313"/>
                <a:gd name="T42" fmla="*/ 697512534 w 177"/>
                <a:gd name="T43" fmla="*/ 1017721761 h 313"/>
                <a:gd name="T44" fmla="*/ 803534319 w 177"/>
                <a:gd name="T45" fmla="*/ 1017721761 h 313"/>
                <a:gd name="T46" fmla="*/ 803534319 w 177"/>
                <a:gd name="T47" fmla="*/ 857334792 h 313"/>
                <a:gd name="T48" fmla="*/ 912347249 w 177"/>
                <a:gd name="T49" fmla="*/ 857334792 h 313"/>
                <a:gd name="T50" fmla="*/ 1018369034 w 177"/>
                <a:gd name="T51" fmla="*/ 898161559 h 313"/>
                <a:gd name="T52" fmla="*/ 1076959713 w 177"/>
                <a:gd name="T53" fmla="*/ 661956135 h 313"/>
                <a:gd name="T54" fmla="*/ 1180192022 w 177"/>
                <a:gd name="T55" fmla="*/ 586137679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9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2147483647 w 857"/>
                <a:gd name="T1" fmla="*/ 2147483647 h 841"/>
                <a:gd name="T2" fmla="*/ 2147483647 w 857"/>
                <a:gd name="T3" fmla="*/ 2147483647 h 841"/>
                <a:gd name="T4" fmla="*/ 2147483647 w 857"/>
                <a:gd name="T5" fmla="*/ 2147483647 h 841"/>
                <a:gd name="T6" fmla="*/ 2147483647 w 857"/>
                <a:gd name="T7" fmla="*/ 2147483647 h 841"/>
                <a:gd name="T8" fmla="*/ 2147483647 w 857"/>
                <a:gd name="T9" fmla="*/ 2147483647 h 841"/>
                <a:gd name="T10" fmla="*/ 2147483647 w 857"/>
                <a:gd name="T11" fmla="*/ 2147483647 h 841"/>
                <a:gd name="T12" fmla="*/ 2147483647 w 857"/>
                <a:gd name="T13" fmla="*/ 2147483647 h 841"/>
                <a:gd name="T14" fmla="*/ 2147483647 w 857"/>
                <a:gd name="T15" fmla="*/ 2147483647 h 841"/>
                <a:gd name="T16" fmla="*/ 2147483647 w 857"/>
                <a:gd name="T17" fmla="*/ 2147483647 h 841"/>
                <a:gd name="T18" fmla="*/ 2147483647 w 857"/>
                <a:gd name="T19" fmla="*/ 2147483647 h 841"/>
                <a:gd name="T20" fmla="*/ 2147483647 w 857"/>
                <a:gd name="T21" fmla="*/ 2147483647 h 841"/>
                <a:gd name="T22" fmla="*/ 2147483647 w 857"/>
                <a:gd name="T23" fmla="*/ 2147483647 h 841"/>
                <a:gd name="T24" fmla="*/ 2147483647 w 857"/>
                <a:gd name="T25" fmla="*/ 2147483647 h 841"/>
                <a:gd name="T26" fmla="*/ 2147483647 w 857"/>
                <a:gd name="T27" fmla="*/ 2147483647 h 841"/>
                <a:gd name="T28" fmla="*/ 2147483647 w 857"/>
                <a:gd name="T29" fmla="*/ 2147483647 h 841"/>
                <a:gd name="T30" fmla="*/ 2147483647 w 857"/>
                <a:gd name="T31" fmla="*/ 2147483647 h 841"/>
                <a:gd name="T32" fmla="*/ 2147483647 w 857"/>
                <a:gd name="T33" fmla="*/ 2147483647 h 841"/>
                <a:gd name="T34" fmla="*/ 2147483647 w 857"/>
                <a:gd name="T35" fmla="*/ 2147483647 h 841"/>
                <a:gd name="T36" fmla="*/ 2147483647 w 857"/>
                <a:gd name="T37" fmla="*/ 2147483647 h 841"/>
                <a:gd name="T38" fmla="*/ 2147483647 w 857"/>
                <a:gd name="T39" fmla="*/ 2147483647 h 841"/>
                <a:gd name="T40" fmla="*/ 2147483647 w 857"/>
                <a:gd name="T41" fmla="*/ 2147483647 h 841"/>
                <a:gd name="T42" fmla="*/ 2147483647 w 857"/>
                <a:gd name="T43" fmla="*/ 2147483647 h 841"/>
                <a:gd name="T44" fmla="*/ 2147483647 w 857"/>
                <a:gd name="T45" fmla="*/ 2147483647 h 841"/>
                <a:gd name="T46" fmla="*/ 2147483647 w 857"/>
                <a:gd name="T47" fmla="*/ 2147483647 h 841"/>
                <a:gd name="T48" fmla="*/ 2147483647 w 857"/>
                <a:gd name="T49" fmla="*/ 2147483647 h 841"/>
                <a:gd name="T50" fmla="*/ 2147483647 w 857"/>
                <a:gd name="T51" fmla="*/ 2147483647 h 841"/>
                <a:gd name="T52" fmla="*/ 2147483647 w 857"/>
                <a:gd name="T53" fmla="*/ 2147483647 h 841"/>
                <a:gd name="T54" fmla="*/ 2147483647 w 857"/>
                <a:gd name="T55" fmla="*/ 2147483647 h 841"/>
                <a:gd name="T56" fmla="*/ 2147483647 w 857"/>
                <a:gd name="T57" fmla="*/ 2147483647 h 841"/>
                <a:gd name="T58" fmla="*/ 2147483647 w 857"/>
                <a:gd name="T59" fmla="*/ 2147483647 h 841"/>
                <a:gd name="T60" fmla="*/ 2147483647 w 857"/>
                <a:gd name="T61" fmla="*/ 2147483647 h 841"/>
                <a:gd name="T62" fmla="*/ 2147483647 w 857"/>
                <a:gd name="T63" fmla="*/ 1974285869 h 841"/>
                <a:gd name="T64" fmla="*/ 2147483647 w 857"/>
                <a:gd name="T65" fmla="*/ 1741675506 h 841"/>
                <a:gd name="T66" fmla="*/ 2147483647 w 857"/>
                <a:gd name="T67" fmla="*/ 1625368619 h 841"/>
                <a:gd name="T68" fmla="*/ 1993708401 w 857"/>
                <a:gd name="T69" fmla="*/ 1506156107 h 841"/>
                <a:gd name="T70" fmla="*/ 1480393517 w 857"/>
                <a:gd name="T71" fmla="*/ 1625368619 h 841"/>
                <a:gd name="T72" fmla="*/ 343155793 w 857"/>
                <a:gd name="T73" fmla="*/ 1160147894 h 841"/>
                <a:gd name="T74" fmla="*/ 56720258 w 857"/>
                <a:gd name="T75" fmla="*/ 773431929 h 841"/>
                <a:gd name="T76" fmla="*/ 343155793 w 857"/>
                <a:gd name="T77" fmla="*/ 732724178 h 841"/>
                <a:gd name="T78" fmla="*/ 796916175 w 857"/>
                <a:gd name="T79" fmla="*/ 462315100 h 841"/>
                <a:gd name="T80" fmla="*/ 967076949 w 857"/>
                <a:gd name="T81" fmla="*/ 308209498 h 841"/>
                <a:gd name="T82" fmla="*/ 1537112091 w 857"/>
                <a:gd name="T83" fmla="*/ 154105602 h 841"/>
                <a:gd name="T84" fmla="*/ 1650552607 w 857"/>
                <a:gd name="T85" fmla="*/ 0 h 841"/>
                <a:gd name="T86" fmla="*/ 2047592730 w 857"/>
                <a:gd name="T87" fmla="*/ 354731912 h 841"/>
                <a:gd name="T88" fmla="*/ 2107148917 w 857"/>
                <a:gd name="T89" fmla="*/ 622233659 h 841"/>
                <a:gd name="T90" fmla="*/ 2147483647 w 857"/>
                <a:gd name="T91" fmla="*/ 851938395 h 841"/>
                <a:gd name="T92" fmla="*/ 2147483647 w 857"/>
                <a:gd name="T93" fmla="*/ 930443157 h 841"/>
                <a:gd name="T94" fmla="*/ 2147483647 w 857"/>
                <a:gd name="T95" fmla="*/ 851938395 h 841"/>
                <a:gd name="T96" fmla="*/ 2147483647 w 857"/>
                <a:gd name="T97" fmla="*/ 1043841007 h 841"/>
                <a:gd name="T98" fmla="*/ 2147483647 w 857"/>
                <a:gd name="T99" fmla="*/ 1232837993 h 841"/>
                <a:gd name="T100" fmla="*/ 2147483647 w 857"/>
                <a:gd name="T101" fmla="*/ 1587569904 h 841"/>
                <a:gd name="T102" fmla="*/ 2147483647 w 857"/>
                <a:gd name="T103" fmla="*/ 1663169040 h 841"/>
                <a:gd name="T104" fmla="*/ 2147483647 w 857"/>
                <a:gd name="T105" fmla="*/ 1543954822 h 841"/>
                <a:gd name="T106" fmla="*/ 2147483647 w 857"/>
                <a:gd name="T107" fmla="*/ 1543954822 h 841"/>
                <a:gd name="T108" fmla="*/ 2147483647 w 857"/>
                <a:gd name="T109" fmla="*/ 1625368619 h 841"/>
                <a:gd name="T110" fmla="*/ 2147483647 w 857"/>
                <a:gd name="T111" fmla="*/ 1892872071 h 841"/>
                <a:gd name="T112" fmla="*/ 2147483647 w 857"/>
                <a:gd name="T113" fmla="*/ 2147483647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116051044 w 1425"/>
                <a:gd name="T1" fmla="*/ 2147483647 h 1241"/>
                <a:gd name="T2" fmla="*/ 447220235 w 1425"/>
                <a:gd name="T3" fmla="*/ 2147483647 h 1241"/>
                <a:gd name="T4" fmla="*/ 959541373 w 1425"/>
                <a:gd name="T5" fmla="*/ 2147483647 h 1241"/>
                <a:gd name="T6" fmla="*/ 789712054 w 1425"/>
                <a:gd name="T7" fmla="*/ 2147483647 h 1241"/>
                <a:gd name="T8" fmla="*/ 1522812652 w 1425"/>
                <a:gd name="T9" fmla="*/ 2147483647 h 1241"/>
                <a:gd name="T10" fmla="*/ 1808694697 w 1425"/>
                <a:gd name="T11" fmla="*/ 2147483647 h 1241"/>
                <a:gd name="T12" fmla="*/ 2147483647 w 1425"/>
                <a:gd name="T13" fmla="*/ 2147483647 h 1241"/>
                <a:gd name="T14" fmla="*/ 2147483647 w 1425"/>
                <a:gd name="T15" fmla="*/ 2147483647 h 1241"/>
                <a:gd name="T16" fmla="*/ 2147483647 w 1425"/>
                <a:gd name="T17" fmla="*/ 2147483647 h 1241"/>
                <a:gd name="T18" fmla="*/ 2147483647 w 1425"/>
                <a:gd name="T19" fmla="*/ 2147483647 h 1241"/>
                <a:gd name="T20" fmla="*/ 2147483647 w 1425"/>
                <a:gd name="T21" fmla="*/ 2147483647 h 1241"/>
                <a:gd name="T22" fmla="*/ 2147483647 w 1425"/>
                <a:gd name="T23" fmla="*/ 2147483647 h 1241"/>
                <a:gd name="T24" fmla="*/ 2147483647 w 1425"/>
                <a:gd name="T25" fmla="*/ 2147483647 h 1241"/>
                <a:gd name="T26" fmla="*/ 2147483647 w 1425"/>
                <a:gd name="T27" fmla="*/ 2147483647 h 1241"/>
                <a:gd name="T28" fmla="*/ 2147483647 w 1425"/>
                <a:gd name="T29" fmla="*/ 2147483647 h 1241"/>
                <a:gd name="T30" fmla="*/ 2147483647 w 1425"/>
                <a:gd name="T31" fmla="*/ 2147483647 h 1241"/>
                <a:gd name="T32" fmla="*/ 2147483647 w 1425"/>
                <a:gd name="T33" fmla="*/ 2147483647 h 1241"/>
                <a:gd name="T34" fmla="*/ 2147483647 w 1425"/>
                <a:gd name="T35" fmla="*/ 2147483647 h 1241"/>
                <a:gd name="T36" fmla="*/ 2147483647 w 1425"/>
                <a:gd name="T37" fmla="*/ 2147483647 h 1241"/>
                <a:gd name="T38" fmla="*/ 2147483647 w 1425"/>
                <a:gd name="T39" fmla="*/ 2147483647 h 1241"/>
                <a:gd name="T40" fmla="*/ 2147483647 w 1425"/>
                <a:gd name="T41" fmla="*/ 2147483647 h 1241"/>
                <a:gd name="T42" fmla="*/ 2147483647 w 1425"/>
                <a:gd name="T43" fmla="*/ 2147483647 h 1241"/>
                <a:gd name="T44" fmla="*/ 2147483647 w 1425"/>
                <a:gd name="T45" fmla="*/ 2147483647 h 1241"/>
                <a:gd name="T46" fmla="*/ 2147483647 w 1425"/>
                <a:gd name="T47" fmla="*/ 2147483647 h 1241"/>
                <a:gd name="T48" fmla="*/ 2147483647 w 1425"/>
                <a:gd name="T49" fmla="*/ 2147483647 h 1241"/>
                <a:gd name="T50" fmla="*/ 2147483647 w 1425"/>
                <a:gd name="T51" fmla="*/ 2147483647 h 1241"/>
                <a:gd name="T52" fmla="*/ 2147483647 w 1425"/>
                <a:gd name="T53" fmla="*/ 2147483647 h 1241"/>
                <a:gd name="T54" fmla="*/ 2147483647 w 1425"/>
                <a:gd name="T55" fmla="*/ 2147483647 h 1241"/>
                <a:gd name="T56" fmla="*/ 2147483647 w 1425"/>
                <a:gd name="T57" fmla="*/ 2147483647 h 1241"/>
                <a:gd name="T58" fmla="*/ 2147483647 w 1425"/>
                <a:gd name="T59" fmla="*/ 2147483647 h 1241"/>
                <a:gd name="T60" fmla="*/ 2147483647 w 1425"/>
                <a:gd name="T61" fmla="*/ 2100049475 h 1241"/>
                <a:gd name="T62" fmla="*/ 2147483647 w 1425"/>
                <a:gd name="T63" fmla="*/ 1435957055 h 1241"/>
                <a:gd name="T64" fmla="*/ 2147483647 w 1425"/>
                <a:gd name="T65" fmla="*/ 623315175 h 1241"/>
                <a:gd name="T66" fmla="*/ 2147483647 w 1425"/>
                <a:gd name="T67" fmla="*/ 623315175 h 1241"/>
                <a:gd name="T68" fmla="*/ 2147483647 w 1425"/>
                <a:gd name="T69" fmla="*/ 355348956 h 1241"/>
                <a:gd name="T70" fmla="*/ 2147483647 w 1425"/>
                <a:gd name="T71" fmla="*/ 317483274 h 1241"/>
                <a:gd name="T72" fmla="*/ 2147483647 w 1425"/>
                <a:gd name="T73" fmla="*/ 0 h 1241"/>
                <a:gd name="T74" fmla="*/ 2147483647 w 1425"/>
                <a:gd name="T75" fmla="*/ 317483274 h 1241"/>
                <a:gd name="T76" fmla="*/ 2147483647 w 1425"/>
                <a:gd name="T77" fmla="*/ 815553443 h 1241"/>
                <a:gd name="T78" fmla="*/ 2147483647 w 1425"/>
                <a:gd name="T79" fmla="*/ 1167989129 h 1241"/>
                <a:gd name="T80" fmla="*/ 2147483647 w 1425"/>
                <a:gd name="T81" fmla="*/ 1357314127 h 1241"/>
                <a:gd name="T82" fmla="*/ 2147483647 w 1425"/>
                <a:gd name="T83" fmla="*/ 2100049475 h 1241"/>
                <a:gd name="T84" fmla="*/ 2147483647 w 1425"/>
                <a:gd name="T85" fmla="*/ 2024319818 h 1241"/>
                <a:gd name="T86" fmla="*/ 2147483647 w 1425"/>
                <a:gd name="T87" fmla="*/ 2147483647 h 1241"/>
                <a:gd name="T88" fmla="*/ 2147483647 w 1425"/>
                <a:gd name="T89" fmla="*/ 2147483647 h 1241"/>
                <a:gd name="T90" fmla="*/ 2147483647 w 1425"/>
                <a:gd name="T91" fmla="*/ 2147483647 h 1241"/>
                <a:gd name="T92" fmla="*/ 2147483647 w 1425"/>
                <a:gd name="T93" fmla="*/ 2147483647 h 1241"/>
                <a:gd name="T94" fmla="*/ 2147483647 w 1425"/>
                <a:gd name="T95" fmla="*/ 2147483647 h 1241"/>
                <a:gd name="T96" fmla="*/ 2147483647 w 1425"/>
                <a:gd name="T97" fmla="*/ 2147483647 h 1241"/>
                <a:gd name="T98" fmla="*/ 2147483647 w 1425"/>
                <a:gd name="T99" fmla="*/ 2147483647 h 1241"/>
                <a:gd name="T100" fmla="*/ 2147483647 w 1425"/>
                <a:gd name="T101" fmla="*/ 2147483647 h 1241"/>
                <a:gd name="T102" fmla="*/ 2147483647 w 1425"/>
                <a:gd name="T103" fmla="*/ 2147483647 h 1241"/>
                <a:gd name="T104" fmla="*/ 2147483647 w 1425"/>
                <a:gd name="T105" fmla="*/ 2147483647 h 1241"/>
                <a:gd name="T106" fmla="*/ 1754914740 w 1425"/>
                <a:gd name="T107" fmla="*/ 2147483647 h 1241"/>
                <a:gd name="T108" fmla="*/ 676490825 w 1425"/>
                <a:gd name="T109" fmla="*/ 2147483647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1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2147483647 w 1273"/>
                <a:gd name="T1" fmla="*/ 2147483647 h 1033"/>
                <a:gd name="T2" fmla="*/ 2147483647 w 1273"/>
                <a:gd name="T3" fmla="*/ 2147483647 h 1033"/>
                <a:gd name="T4" fmla="*/ 2147483647 w 1273"/>
                <a:gd name="T5" fmla="*/ 2147483647 h 1033"/>
                <a:gd name="T6" fmla="*/ 2147483647 w 1273"/>
                <a:gd name="T7" fmla="*/ 2147483647 h 1033"/>
                <a:gd name="T8" fmla="*/ 2147483647 w 1273"/>
                <a:gd name="T9" fmla="*/ 2147483647 h 1033"/>
                <a:gd name="T10" fmla="*/ 2147483647 w 1273"/>
                <a:gd name="T11" fmla="*/ 2147483647 h 1033"/>
                <a:gd name="T12" fmla="*/ 2147483647 w 1273"/>
                <a:gd name="T13" fmla="*/ 2147483647 h 1033"/>
                <a:gd name="T14" fmla="*/ 2147483647 w 1273"/>
                <a:gd name="T15" fmla="*/ 2147483647 h 1033"/>
                <a:gd name="T16" fmla="*/ 2147483647 w 1273"/>
                <a:gd name="T17" fmla="*/ 2147483647 h 1033"/>
                <a:gd name="T18" fmla="*/ 2147483647 w 1273"/>
                <a:gd name="T19" fmla="*/ 2147483647 h 1033"/>
                <a:gd name="T20" fmla="*/ 2147483647 w 1273"/>
                <a:gd name="T21" fmla="*/ 2147483647 h 1033"/>
                <a:gd name="T22" fmla="*/ 2147483647 w 1273"/>
                <a:gd name="T23" fmla="*/ 2147483647 h 1033"/>
                <a:gd name="T24" fmla="*/ 2147483647 w 1273"/>
                <a:gd name="T25" fmla="*/ 2147483647 h 1033"/>
                <a:gd name="T26" fmla="*/ 2147483647 w 1273"/>
                <a:gd name="T27" fmla="*/ 2147483647 h 1033"/>
                <a:gd name="T28" fmla="*/ 2147483647 w 1273"/>
                <a:gd name="T29" fmla="*/ 2147483647 h 1033"/>
                <a:gd name="T30" fmla="*/ 2147483647 w 1273"/>
                <a:gd name="T31" fmla="*/ 2147483647 h 1033"/>
                <a:gd name="T32" fmla="*/ 2147483647 w 1273"/>
                <a:gd name="T33" fmla="*/ 2147483647 h 1033"/>
                <a:gd name="T34" fmla="*/ 2147483647 w 1273"/>
                <a:gd name="T35" fmla="*/ 2147483647 h 1033"/>
                <a:gd name="T36" fmla="*/ 1928853653 w 1273"/>
                <a:gd name="T37" fmla="*/ 2147483647 h 1033"/>
                <a:gd name="T38" fmla="*/ 1526654457 w 1273"/>
                <a:gd name="T39" fmla="*/ 2147483647 h 1033"/>
                <a:gd name="T40" fmla="*/ 1079137965 w 1273"/>
                <a:gd name="T41" fmla="*/ 2147483647 h 1033"/>
                <a:gd name="T42" fmla="*/ 733587491 w 1273"/>
                <a:gd name="T43" fmla="*/ 2147483647 h 1033"/>
                <a:gd name="T44" fmla="*/ 390869452 w 1273"/>
                <a:gd name="T45" fmla="*/ 2147483647 h 1033"/>
                <a:gd name="T46" fmla="*/ 453181364 w 1273"/>
                <a:gd name="T47" fmla="*/ 2147483647 h 1033"/>
                <a:gd name="T48" fmla="*/ 286070999 w 1273"/>
                <a:gd name="T49" fmla="*/ 2147483647 h 1033"/>
                <a:gd name="T50" fmla="*/ 0 w 1273"/>
                <a:gd name="T51" fmla="*/ 2147483647 h 1033"/>
                <a:gd name="T52" fmla="*/ 223759087 w 1273"/>
                <a:gd name="T53" fmla="*/ 2147483647 h 1033"/>
                <a:gd name="T54" fmla="*/ 223759087 w 1273"/>
                <a:gd name="T55" fmla="*/ 2147483647 h 1033"/>
                <a:gd name="T56" fmla="*/ 169942801 w 1273"/>
                <a:gd name="T57" fmla="*/ 2147483647 h 1033"/>
                <a:gd name="T58" fmla="*/ 0 w 1273"/>
                <a:gd name="T59" fmla="*/ 2147483647 h 1033"/>
                <a:gd name="T60" fmla="*/ 625956601 w 1273"/>
                <a:gd name="T61" fmla="*/ 2147483647 h 1033"/>
                <a:gd name="T62" fmla="*/ 960177331 w 1273"/>
                <a:gd name="T63" fmla="*/ 2147483647 h 1033"/>
                <a:gd name="T64" fmla="*/ 1079137965 w 1273"/>
                <a:gd name="T65" fmla="*/ 2147483647 h 1033"/>
                <a:gd name="T66" fmla="*/ 1416191131 w 1273"/>
                <a:gd name="T67" fmla="*/ 2147483647 h 1033"/>
                <a:gd name="T68" fmla="*/ 2147483647 w 1273"/>
                <a:gd name="T69" fmla="*/ 2147483647 h 1033"/>
                <a:gd name="T70" fmla="*/ 2147483647 w 1273"/>
                <a:gd name="T71" fmla="*/ 2060237596 h 1033"/>
                <a:gd name="T72" fmla="*/ 2147483647 w 1273"/>
                <a:gd name="T73" fmla="*/ 1824532816 h 1033"/>
                <a:gd name="T74" fmla="*/ 2147483647 w 1273"/>
                <a:gd name="T75" fmla="*/ 1129057523 h 1033"/>
                <a:gd name="T76" fmla="*/ 2147483647 w 1273"/>
                <a:gd name="T77" fmla="*/ 966100626 h 1033"/>
                <a:gd name="T78" fmla="*/ 2147483647 w 1273"/>
                <a:gd name="T79" fmla="*/ 1088318299 h 1033"/>
                <a:gd name="T80" fmla="*/ 2147483647 w 1273"/>
                <a:gd name="T81" fmla="*/ 462680701 h 1033"/>
                <a:gd name="T82" fmla="*/ 2147483647 w 1273"/>
                <a:gd name="T83" fmla="*/ 622727409 h 1033"/>
                <a:gd name="T84" fmla="*/ 2147483647 w 1273"/>
                <a:gd name="T85" fmla="*/ 392841300 h 1033"/>
                <a:gd name="T86" fmla="*/ 2147483647 w 1273"/>
                <a:gd name="T87" fmla="*/ 192055368 h 1033"/>
                <a:gd name="T88" fmla="*/ 2147483647 w 1273"/>
                <a:gd name="T89" fmla="*/ 0 h 1033"/>
                <a:gd name="T90" fmla="*/ 2147483647 w 1273"/>
                <a:gd name="T91" fmla="*/ 78568260 h 1033"/>
                <a:gd name="T92" fmla="*/ 2147483647 w 1273"/>
                <a:gd name="T93" fmla="*/ 232794592 h 1033"/>
                <a:gd name="T94" fmla="*/ 2147483647 w 1273"/>
                <a:gd name="T95" fmla="*/ 541248961 h 1033"/>
                <a:gd name="T96" fmla="*/ 2147483647 w 1273"/>
                <a:gd name="T97" fmla="*/ 695475293 h 1033"/>
                <a:gd name="T98" fmla="*/ 2147483647 w 1273"/>
                <a:gd name="T99" fmla="*/ 1204715595 h 1033"/>
                <a:gd name="T100" fmla="*/ 2147483647 w 1273"/>
                <a:gd name="T101" fmla="*/ 1626657071 h 1033"/>
                <a:gd name="T102" fmla="*/ 2147483647 w 1273"/>
                <a:gd name="T103" fmla="*/ 1789613968 h 1033"/>
                <a:gd name="T104" fmla="*/ 2147483647 w 1273"/>
                <a:gd name="T105" fmla="*/ 2130076997 h 1033"/>
                <a:gd name="T106" fmla="*/ 2147483647 w 1273"/>
                <a:gd name="T107" fmla="*/ 2147483647 h 1033"/>
                <a:gd name="T108" fmla="*/ 2147483647 w 1273"/>
                <a:gd name="T109" fmla="*/ 21474836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2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151900449 w 129"/>
                <a:gd name="T1" fmla="*/ 1160635009 h 257"/>
                <a:gd name="T2" fmla="*/ 207137883 w 129"/>
                <a:gd name="T3" fmla="*/ 1245845493 h 257"/>
                <a:gd name="T4" fmla="*/ 359038332 w 129"/>
                <a:gd name="T5" fmla="*/ 1284043650 h 257"/>
                <a:gd name="T6" fmla="*/ 417036141 w 129"/>
                <a:gd name="T7" fmla="*/ 1122436851 h 257"/>
                <a:gd name="T8" fmla="*/ 671125344 w 129"/>
                <a:gd name="T9" fmla="*/ 925569951 h 257"/>
                <a:gd name="T10" fmla="*/ 671125344 w 129"/>
                <a:gd name="T11" fmla="*/ 640552797 h 257"/>
                <a:gd name="T12" fmla="*/ 773312435 w 129"/>
                <a:gd name="T13" fmla="*/ 481884054 h 257"/>
                <a:gd name="T14" fmla="*/ 828549869 w 129"/>
                <a:gd name="T15" fmla="*/ 358475413 h 257"/>
                <a:gd name="T16" fmla="*/ 726361115 w 129"/>
                <a:gd name="T17" fmla="*/ 282079098 h 257"/>
                <a:gd name="T18" fmla="*/ 671125344 w 129"/>
                <a:gd name="T19" fmla="*/ 0 h 257"/>
                <a:gd name="T20" fmla="*/ 417036141 w 129"/>
                <a:gd name="T21" fmla="*/ 120470585 h 257"/>
                <a:gd name="T22" fmla="*/ 314849050 w 129"/>
                <a:gd name="T23" fmla="*/ 120470585 h 257"/>
                <a:gd name="T24" fmla="*/ 359038332 w 129"/>
                <a:gd name="T25" fmla="*/ 202743012 h 257"/>
                <a:gd name="T26" fmla="*/ 151900449 w 129"/>
                <a:gd name="T27" fmla="*/ 358475413 h 257"/>
                <a:gd name="T28" fmla="*/ 151900449 w 129"/>
                <a:gd name="T29" fmla="*/ 561218426 h 257"/>
                <a:gd name="T30" fmla="*/ 0 w 129"/>
                <a:gd name="T31" fmla="*/ 678750955 h 257"/>
                <a:gd name="T32" fmla="*/ 49713358 w 129"/>
                <a:gd name="T33" fmla="*/ 840357753 h 257"/>
                <a:gd name="T34" fmla="*/ 104949129 w 129"/>
                <a:gd name="T35" fmla="*/ 1122436851 h 257"/>
                <a:gd name="T36" fmla="*/ 151900449 w 129"/>
                <a:gd name="T37" fmla="*/ 1160635009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77" name="矩形 43"/>
          <p:cNvSpPr>
            <a:spLocks noChangeArrowheads="1"/>
          </p:cNvSpPr>
          <p:nvPr/>
        </p:nvSpPr>
        <p:spPr bwMode="auto">
          <a:xfrm>
            <a:off x="7769802" y="2028825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78" name="矩形 47"/>
          <p:cNvSpPr>
            <a:spLocks noChangeArrowheads="1"/>
          </p:cNvSpPr>
          <p:nvPr/>
        </p:nvSpPr>
        <p:spPr bwMode="auto">
          <a:xfrm>
            <a:off x="7769802" y="2401888"/>
            <a:ext cx="315236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grpSp>
        <p:nvGrpSpPr>
          <p:cNvPr id="10279" name="组合 45"/>
          <p:cNvGrpSpPr>
            <a:grpSpLocks/>
          </p:cNvGrpSpPr>
          <p:nvPr/>
        </p:nvGrpSpPr>
        <p:grpSpPr bwMode="auto">
          <a:xfrm>
            <a:off x="4981210" y="3159126"/>
            <a:ext cx="498332" cy="481013"/>
            <a:chOff x="19362" y="0"/>
            <a:chExt cx="499120" cy="480000"/>
          </a:xfrm>
        </p:grpSpPr>
        <p:sp>
          <p:nvSpPr>
            <p:cNvPr id="9249" name="椭圆 46"/>
            <p:cNvSpPr>
              <a:spLocks noChangeArrowheads="1"/>
            </p:cNvSpPr>
            <p:nvPr/>
          </p:nvSpPr>
          <p:spPr bwMode="auto">
            <a:xfrm>
              <a:off x="19362" y="0"/>
              <a:ext cx="480000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9250" name="矩形 47"/>
            <p:cNvSpPr>
              <a:spLocks noChangeArrowheads="1"/>
            </p:cNvSpPr>
            <p:nvPr/>
          </p:nvSpPr>
          <p:spPr bwMode="auto">
            <a:xfrm>
              <a:off x="22050" y="913"/>
              <a:ext cx="496432" cy="46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sym typeface="Arial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grpSp>
        <p:nvGrpSpPr>
          <p:cNvPr id="10282" name="组合 48"/>
          <p:cNvGrpSpPr>
            <a:grpSpLocks/>
          </p:cNvGrpSpPr>
          <p:nvPr/>
        </p:nvGrpSpPr>
        <p:grpSpPr bwMode="auto">
          <a:xfrm>
            <a:off x="5368813" y="4186238"/>
            <a:ext cx="495649" cy="479731"/>
            <a:chOff x="22778" y="0"/>
            <a:chExt cx="494975" cy="480000"/>
          </a:xfrm>
        </p:grpSpPr>
        <p:sp>
          <p:nvSpPr>
            <p:cNvPr id="9247" name="椭圆 49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9248" name="矩形 50"/>
            <p:cNvSpPr>
              <a:spLocks noChangeArrowheads="1"/>
            </p:cNvSpPr>
            <p:nvPr/>
          </p:nvSpPr>
          <p:spPr bwMode="auto">
            <a:xfrm>
              <a:off x="22778" y="5896"/>
              <a:ext cx="494975" cy="46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sym typeface="Arial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grpSp>
        <p:nvGrpSpPr>
          <p:cNvPr id="10285" name="组合 51"/>
          <p:cNvGrpSpPr>
            <a:grpSpLocks/>
          </p:cNvGrpSpPr>
          <p:nvPr/>
        </p:nvGrpSpPr>
        <p:grpSpPr bwMode="auto">
          <a:xfrm>
            <a:off x="3735489" y="4244976"/>
            <a:ext cx="495649" cy="479732"/>
            <a:chOff x="22778" y="0"/>
            <a:chExt cx="494976" cy="480000"/>
          </a:xfrm>
        </p:grpSpPr>
        <p:sp>
          <p:nvSpPr>
            <p:cNvPr id="9245" name="椭圆 52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9246" name="矩形 53"/>
            <p:cNvSpPr>
              <a:spLocks noChangeArrowheads="1"/>
            </p:cNvSpPr>
            <p:nvPr/>
          </p:nvSpPr>
          <p:spPr bwMode="auto">
            <a:xfrm>
              <a:off x="22778" y="5896"/>
              <a:ext cx="494976" cy="46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sym typeface="Arial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grpSp>
        <p:nvGrpSpPr>
          <p:cNvPr id="10288" name="组合 54"/>
          <p:cNvGrpSpPr>
            <a:grpSpLocks/>
          </p:cNvGrpSpPr>
          <p:nvPr/>
        </p:nvGrpSpPr>
        <p:grpSpPr bwMode="auto">
          <a:xfrm>
            <a:off x="7071797" y="2032000"/>
            <a:ext cx="534124" cy="533400"/>
            <a:chOff x="403" y="0"/>
            <a:chExt cx="533400" cy="533400"/>
          </a:xfrm>
        </p:grpSpPr>
        <p:sp>
          <p:nvSpPr>
            <p:cNvPr id="9243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9244" name="矩形 56"/>
            <p:cNvSpPr>
              <a:spLocks noChangeArrowheads="1"/>
            </p:cNvSpPr>
            <p:nvPr/>
          </p:nvSpPr>
          <p:spPr bwMode="auto">
            <a:xfrm>
              <a:off x="22778" y="33909"/>
              <a:ext cx="4949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sym typeface="Arial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sp>
        <p:nvSpPr>
          <p:cNvPr id="10291" name="矩形 57"/>
          <p:cNvSpPr>
            <a:spLocks noChangeArrowheads="1"/>
          </p:cNvSpPr>
          <p:nvPr/>
        </p:nvSpPr>
        <p:spPr bwMode="auto">
          <a:xfrm>
            <a:off x="7769802" y="3397250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92" name="矩形 47"/>
          <p:cNvSpPr>
            <a:spLocks noChangeArrowheads="1"/>
          </p:cNvSpPr>
          <p:nvPr/>
        </p:nvSpPr>
        <p:spPr bwMode="auto">
          <a:xfrm>
            <a:off x="7769802" y="3770313"/>
            <a:ext cx="315236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grpSp>
        <p:nvGrpSpPr>
          <p:cNvPr id="10293" name="组合 59"/>
          <p:cNvGrpSpPr>
            <a:grpSpLocks/>
          </p:cNvGrpSpPr>
          <p:nvPr/>
        </p:nvGrpSpPr>
        <p:grpSpPr bwMode="auto">
          <a:xfrm>
            <a:off x="7071789" y="3402013"/>
            <a:ext cx="534124" cy="533400"/>
            <a:chOff x="3566" y="0"/>
            <a:chExt cx="533400" cy="533400"/>
          </a:xfrm>
        </p:grpSpPr>
        <p:sp>
          <p:nvSpPr>
            <p:cNvPr id="9241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9242" name="矩形 61"/>
            <p:cNvSpPr>
              <a:spLocks noChangeArrowheads="1"/>
            </p:cNvSpPr>
            <p:nvPr/>
          </p:nvSpPr>
          <p:spPr bwMode="auto">
            <a:xfrm>
              <a:off x="22778" y="33909"/>
              <a:ext cx="4949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sym typeface="Arial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sp>
        <p:nvSpPr>
          <p:cNvPr id="10296" name="矩形 62"/>
          <p:cNvSpPr>
            <a:spLocks noChangeArrowheads="1"/>
          </p:cNvSpPr>
          <p:nvPr/>
        </p:nvSpPr>
        <p:spPr bwMode="auto">
          <a:xfrm>
            <a:off x="7769802" y="4692650"/>
            <a:ext cx="131269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97" name="矩形 47"/>
          <p:cNvSpPr>
            <a:spLocks noChangeArrowheads="1"/>
          </p:cNvSpPr>
          <p:nvPr/>
        </p:nvSpPr>
        <p:spPr bwMode="auto">
          <a:xfrm>
            <a:off x="7769802" y="5064125"/>
            <a:ext cx="315236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grpSp>
        <p:nvGrpSpPr>
          <p:cNvPr id="10298" name="组合 64"/>
          <p:cNvGrpSpPr>
            <a:grpSpLocks/>
          </p:cNvGrpSpPr>
          <p:nvPr/>
        </p:nvGrpSpPr>
        <p:grpSpPr bwMode="auto">
          <a:xfrm>
            <a:off x="7071789" y="4695825"/>
            <a:ext cx="534124" cy="533400"/>
            <a:chOff x="3566" y="0"/>
            <a:chExt cx="533400" cy="533400"/>
          </a:xfrm>
        </p:grpSpPr>
        <p:sp>
          <p:nvSpPr>
            <p:cNvPr id="923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9240" name="矩形 66"/>
            <p:cNvSpPr>
              <a:spLocks noChangeArrowheads="1"/>
            </p:cNvSpPr>
            <p:nvPr/>
          </p:nvSpPr>
          <p:spPr bwMode="auto">
            <a:xfrm>
              <a:off x="22778" y="33909"/>
              <a:ext cx="4949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sym typeface="Arial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sp>
        <p:nvSpPr>
          <p:cNvPr id="10301" name="矩形 3"/>
          <p:cNvSpPr>
            <a:spLocks noChangeArrowheads="1"/>
          </p:cNvSpPr>
          <p:nvPr/>
        </p:nvSpPr>
        <p:spPr bwMode="auto">
          <a:xfrm>
            <a:off x="4803150" y="563563"/>
            <a:ext cx="182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分支机构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0302" name="文本框 37"/>
          <p:cNvSpPr>
            <a:spLocks noChangeArrowheads="1"/>
          </p:cNvSpPr>
          <p:nvPr/>
        </p:nvSpPr>
        <p:spPr bwMode="auto">
          <a:xfrm>
            <a:off x="6688854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Branch</a:t>
            </a:r>
            <a:endParaRPr lang="zh-CN" altLang="en-US" sz="1600" baseline="-30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0303" name="组合 74"/>
          <p:cNvGrpSpPr>
            <a:grpSpLocks/>
          </p:cNvGrpSpPr>
          <p:nvPr/>
        </p:nvGrpSpPr>
        <p:grpSpPr bwMode="auto">
          <a:xfrm>
            <a:off x="4257121" y="619125"/>
            <a:ext cx="263491" cy="393700"/>
            <a:chOff x="0" y="0"/>
            <a:chExt cx="213756" cy="427512"/>
          </a:xfrm>
        </p:grpSpPr>
        <p:sp>
          <p:nvSpPr>
            <p:cNvPr id="9237" name="直接连接符 7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直接连接符 7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104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4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4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4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4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4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 bldLvl="0" autoUpdateAnimBg="0"/>
      <p:bldP spid="10278" grpId="0" bldLvl="0" autoUpdateAnimBg="0"/>
      <p:bldP spid="10291" grpId="0" bldLvl="0" autoUpdateAnimBg="0"/>
      <p:bldP spid="10292" grpId="0" bldLvl="0" autoUpdateAnimBg="0"/>
      <p:bldP spid="10296" grpId="0" bldLvl="0" autoUpdateAnimBg="0"/>
      <p:bldP spid="10297" grpId="0" bldLvl="0" autoUpdateAnimBg="0"/>
      <p:bldP spid="10301" grpId="0" bldLvl="0" autoUpdateAnimBg="0"/>
      <p:bldP spid="1030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A3952-0A5A-4E93-AA66-DBDCE83C9969}" type="slidenum">
              <a:rPr lang="zh-CN" altLang="en-US"/>
              <a:pPr>
                <a:defRPr/>
              </a:pPr>
              <a:t>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43" name="任意多边形 4"/>
          <p:cNvSpPr>
            <a:spLocks noChangeArrowheads="1"/>
          </p:cNvSpPr>
          <p:nvPr/>
        </p:nvSpPr>
        <p:spPr bwMode="auto">
          <a:xfrm>
            <a:off x="11657083" y="6162675"/>
            <a:ext cx="634917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11736448" y="6208713"/>
            <a:ext cx="453966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1268" name="任意多边形 45"/>
          <p:cNvSpPr>
            <a:spLocks noChangeArrowheads="1"/>
          </p:cNvSpPr>
          <p:nvPr/>
        </p:nvSpPr>
        <p:spPr bwMode="auto">
          <a:xfrm>
            <a:off x="0" y="3429000"/>
            <a:ext cx="12190413" cy="3429000"/>
          </a:xfrm>
          <a:custGeom>
            <a:avLst/>
            <a:gdLst>
              <a:gd name="T0" fmla="*/ 0 w 12192000"/>
              <a:gd name="T1" fmla="*/ 0 h 3429000"/>
              <a:gd name="T2" fmla="*/ 1082370 w 12192000"/>
              <a:gd name="T3" fmla="*/ 0 h 3429000"/>
              <a:gd name="T4" fmla="*/ 1128200 w 12192000"/>
              <a:gd name="T5" fmla="*/ 50476 h 3429000"/>
              <a:gd name="T6" fmla="*/ 1874309 w 12192000"/>
              <a:gd name="T7" fmla="*/ 359835 h 3429000"/>
              <a:gd name="T8" fmla="*/ 2620419 w 12192000"/>
              <a:gd name="T9" fmla="*/ 50476 h 3429000"/>
              <a:gd name="T10" fmla="*/ 2666248 w 12192000"/>
              <a:gd name="T11" fmla="*/ 0 h 3429000"/>
              <a:gd name="T12" fmla="*/ 3868167 w 12192000"/>
              <a:gd name="T13" fmla="*/ 0 h 3429000"/>
              <a:gd name="T14" fmla="*/ 3914043 w 12192000"/>
              <a:gd name="T15" fmla="*/ 50476 h 3429000"/>
              <a:gd name="T16" fmla="*/ 4660901 w 12192000"/>
              <a:gd name="T17" fmla="*/ 359835 h 3429000"/>
              <a:gd name="T18" fmla="*/ 5407759 w 12192000"/>
              <a:gd name="T19" fmla="*/ 50476 h 3429000"/>
              <a:gd name="T20" fmla="*/ 5453636 w 12192000"/>
              <a:gd name="T21" fmla="*/ 0 h 3429000"/>
              <a:gd name="T22" fmla="*/ 6655553 w 12192000"/>
              <a:gd name="T23" fmla="*/ 0 h 3429000"/>
              <a:gd name="T24" fmla="*/ 6701383 w 12192000"/>
              <a:gd name="T25" fmla="*/ 50476 h 3429000"/>
              <a:gd name="T26" fmla="*/ 7447492 w 12192000"/>
              <a:gd name="T27" fmla="*/ 359835 h 3429000"/>
              <a:gd name="T28" fmla="*/ 8193602 w 12192000"/>
              <a:gd name="T29" fmla="*/ 50476 h 3429000"/>
              <a:gd name="T30" fmla="*/ 8239431 w 12192000"/>
              <a:gd name="T31" fmla="*/ 0 h 3429000"/>
              <a:gd name="T32" fmla="*/ 9441351 w 12192000"/>
              <a:gd name="T33" fmla="*/ 0 h 3429000"/>
              <a:gd name="T34" fmla="*/ 9487227 w 12192000"/>
              <a:gd name="T35" fmla="*/ 50476 h 3429000"/>
              <a:gd name="T36" fmla="*/ 10234085 w 12192000"/>
              <a:gd name="T37" fmla="*/ 359835 h 3429000"/>
              <a:gd name="T38" fmla="*/ 10980943 w 12192000"/>
              <a:gd name="T39" fmla="*/ 50476 h 3429000"/>
              <a:gd name="T40" fmla="*/ 11026819 w 12192000"/>
              <a:gd name="T41" fmla="*/ 0 h 3429000"/>
              <a:gd name="T42" fmla="*/ 12192000 w 12192000"/>
              <a:gd name="T43" fmla="*/ 0 h 3429000"/>
              <a:gd name="T44" fmla="*/ 12192000 w 12192000"/>
              <a:gd name="T45" fmla="*/ 3429000 h 3429000"/>
              <a:gd name="T46" fmla="*/ 0 w 12192000"/>
              <a:gd name="T47" fmla="*/ 3429000 h 3429000"/>
              <a:gd name="T48" fmla="*/ 0 w 12192000"/>
              <a:gd name="T49" fmla="*/ 0 h 3429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92000"/>
              <a:gd name="T76" fmla="*/ 0 h 3429000"/>
              <a:gd name="T77" fmla="*/ 12192000 w 12192000"/>
              <a:gd name="T78" fmla="*/ 3429000 h 3429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92000" h="3429000">
                <a:moveTo>
                  <a:pt x="0" y="0"/>
                </a:moveTo>
                <a:lnTo>
                  <a:pt x="1082370" y="0"/>
                </a:lnTo>
                <a:lnTo>
                  <a:pt x="1128200" y="50476"/>
                </a:lnTo>
                <a:cubicBezTo>
                  <a:pt x="1319146" y="241614"/>
                  <a:pt x="1582935" y="359835"/>
                  <a:pt x="1874309" y="359835"/>
                </a:cubicBezTo>
                <a:cubicBezTo>
                  <a:pt x="2165683" y="359835"/>
                  <a:pt x="2429473" y="241614"/>
                  <a:pt x="2620419" y="50476"/>
                </a:cubicBezTo>
                <a:lnTo>
                  <a:pt x="2666248" y="0"/>
                </a:lnTo>
                <a:lnTo>
                  <a:pt x="3868167" y="0"/>
                </a:lnTo>
                <a:lnTo>
                  <a:pt x="3914043" y="50476"/>
                </a:lnTo>
                <a:cubicBezTo>
                  <a:pt x="4105180" y="241614"/>
                  <a:pt x="4369235" y="359835"/>
                  <a:pt x="4660901" y="359835"/>
                </a:cubicBezTo>
                <a:cubicBezTo>
                  <a:pt x="4952568" y="359835"/>
                  <a:pt x="5216622" y="241614"/>
                  <a:pt x="5407759" y="50476"/>
                </a:cubicBezTo>
                <a:lnTo>
                  <a:pt x="5453636" y="0"/>
                </a:lnTo>
                <a:lnTo>
                  <a:pt x="6655553" y="0"/>
                </a:lnTo>
                <a:lnTo>
                  <a:pt x="6701383" y="50476"/>
                </a:lnTo>
                <a:cubicBezTo>
                  <a:pt x="6892329" y="241614"/>
                  <a:pt x="7156118" y="359835"/>
                  <a:pt x="7447492" y="359835"/>
                </a:cubicBezTo>
                <a:cubicBezTo>
                  <a:pt x="7738866" y="359835"/>
                  <a:pt x="8002656" y="241614"/>
                  <a:pt x="8193602" y="50476"/>
                </a:cubicBezTo>
                <a:lnTo>
                  <a:pt x="8239431" y="0"/>
                </a:lnTo>
                <a:lnTo>
                  <a:pt x="9441351" y="0"/>
                </a:lnTo>
                <a:lnTo>
                  <a:pt x="9487227" y="50476"/>
                </a:lnTo>
                <a:cubicBezTo>
                  <a:pt x="9678364" y="241614"/>
                  <a:pt x="9942418" y="359835"/>
                  <a:pt x="10234085" y="359835"/>
                </a:cubicBezTo>
                <a:cubicBezTo>
                  <a:pt x="10525752" y="359835"/>
                  <a:pt x="10789806" y="241614"/>
                  <a:pt x="10980943" y="50476"/>
                </a:cubicBezTo>
                <a:lnTo>
                  <a:pt x="11026819" y="0"/>
                </a:ln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9" name="等腰三角形 15"/>
          <p:cNvSpPr>
            <a:spLocks noChangeArrowheads="1"/>
          </p:cNvSpPr>
          <p:nvPr/>
        </p:nvSpPr>
        <p:spPr bwMode="auto">
          <a:xfrm flipV="1">
            <a:off x="1730150" y="4005264"/>
            <a:ext cx="287301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70" name="等腰三角形 26"/>
          <p:cNvSpPr>
            <a:spLocks noChangeArrowheads="1"/>
          </p:cNvSpPr>
          <p:nvPr/>
        </p:nvSpPr>
        <p:spPr bwMode="auto">
          <a:xfrm flipV="1">
            <a:off x="4515850" y="4005264"/>
            <a:ext cx="287300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71" name="等腰三角形 32"/>
          <p:cNvSpPr>
            <a:spLocks noChangeArrowheads="1"/>
          </p:cNvSpPr>
          <p:nvPr/>
        </p:nvSpPr>
        <p:spPr bwMode="auto">
          <a:xfrm flipV="1">
            <a:off x="7303138" y="4005264"/>
            <a:ext cx="287300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72" name="等腰三角形 38"/>
          <p:cNvSpPr>
            <a:spLocks noChangeArrowheads="1"/>
          </p:cNvSpPr>
          <p:nvPr/>
        </p:nvSpPr>
        <p:spPr bwMode="auto">
          <a:xfrm flipV="1">
            <a:off x="10088836" y="4005264"/>
            <a:ext cx="287301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1273" name="组合 1"/>
          <p:cNvGrpSpPr>
            <a:grpSpLocks/>
          </p:cNvGrpSpPr>
          <p:nvPr/>
        </p:nvGrpSpPr>
        <p:grpSpPr bwMode="auto">
          <a:xfrm>
            <a:off x="819044" y="1676401"/>
            <a:ext cx="2109513" cy="2112963"/>
            <a:chOff x="0" y="0"/>
            <a:chExt cx="1582738" cy="1584325"/>
          </a:xfrm>
        </p:grpSpPr>
        <p:sp>
          <p:nvSpPr>
            <p:cNvPr id="10281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82" name="椭圆 31"/>
            <p:cNvSpPr>
              <a:spLocks noChangeArrowheads="1"/>
            </p:cNvSpPr>
            <p:nvPr/>
          </p:nvSpPr>
          <p:spPr bwMode="auto">
            <a:xfrm rot="20812041" flipH="1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1276" name="组合 34"/>
          <p:cNvGrpSpPr>
            <a:grpSpLocks/>
          </p:cNvGrpSpPr>
          <p:nvPr/>
        </p:nvGrpSpPr>
        <p:grpSpPr bwMode="auto">
          <a:xfrm>
            <a:off x="9176143" y="1676401"/>
            <a:ext cx="2112687" cy="2112963"/>
            <a:chOff x="0" y="0"/>
            <a:chExt cx="1584325" cy="1584325"/>
          </a:xfrm>
        </p:grpSpPr>
        <p:sp>
          <p:nvSpPr>
            <p:cNvPr id="10279" name="椭圆 36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80" name="椭圆 37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1279" name="组合 37"/>
          <p:cNvGrpSpPr>
            <a:grpSpLocks/>
          </p:cNvGrpSpPr>
          <p:nvPr/>
        </p:nvGrpSpPr>
        <p:grpSpPr bwMode="auto">
          <a:xfrm>
            <a:off x="6392032" y="1676401"/>
            <a:ext cx="2109512" cy="2112963"/>
            <a:chOff x="0" y="0"/>
            <a:chExt cx="1582737" cy="1584325"/>
          </a:xfrm>
        </p:grpSpPr>
        <p:sp>
          <p:nvSpPr>
            <p:cNvPr id="10277" name="椭圆 30"/>
            <p:cNvSpPr>
              <a:spLocks noChangeArrowheads="1"/>
            </p:cNvSpPr>
            <p:nvPr/>
          </p:nvSpPr>
          <p:spPr bwMode="auto">
            <a:xfrm>
              <a:off x="0" y="0"/>
              <a:ext cx="1582737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8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6837" cy="1368425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1282" name="组合 40"/>
          <p:cNvGrpSpPr>
            <a:grpSpLocks/>
          </p:cNvGrpSpPr>
          <p:nvPr/>
        </p:nvGrpSpPr>
        <p:grpSpPr bwMode="auto">
          <a:xfrm>
            <a:off x="3604744" y="1676401"/>
            <a:ext cx="2112687" cy="2112963"/>
            <a:chOff x="0" y="0"/>
            <a:chExt cx="1584325" cy="1584325"/>
          </a:xfrm>
        </p:grpSpPr>
        <p:sp>
          <p:nvSpPr>
            <p:cNvPr id="10275" name="椭圆 24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6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1285" name="Rectangle 59"/>
          <p:cNvSpPr>
            <a:spLocks noChangeArrowheads="1"/>
          </p:cNvSpPr>
          <p:nvPr/>
        </p:nvSpPr>
        <p:spPr bwMode="auto">
          <a:xfrm>
            <a:off x="990471" y="5062539"/>
            <a:ext cx="176665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86" name="Rectangle 60"/>
          <p:cNvSpPr>
            <a:spLocks noChangeArrowheads="1"/>
          </p:cNvSpPr>
          <p:nvPr/>
        </p:nvSpPr>
        <p:spPr bwMode="auto">
          <a:xfrm>
            <a:off x="868250" y="4197350"/>
            <a:ext cx="2012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Nickel Lee</a:t>
            </a:r>
          </a:p>
        </p:txBody>
      </p:sp>
      <p:sp>
        <p:nvSpPr>
          <p:cNvPr id="11287" name="矩形 3"/>
          <p:cNvSpPr>
            <a:spLocks noChangeArrowheads="1"/>
          </p:cNvSpPr>
          <p:nvPr/>
        </p:nvSpPr>
        <p:spPr bwMode="auto">
          <a:xfrm>
            <a:off x="4820611" y="563563"/>
            <a:ext cx="18269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itchFamily="34" charset="0"/>
              </a:rPr>
              <a:t>团队介绍</a:t>
            </a:r>
            <a:endParaRPr lang="zh-CN" altLang="en-US" sz="3200">
              <a:solidFill>
                <a:schemeClr val="bg1"/>
              </a:solidFill>
              <a:sym typeface="Arial" pitchFamily="34" charset="0"/>
            </a:endParaRPr>
          </a:p>
        </p:txBody>
      </p:sp>
      <p:grpSp>
        <p:nvGrpSpPr>
          <p:cNvPr id="11288" name="组合 52"/>
          <p:cNvGrpSpPr>
            <a:grpSpLocks/>
          </p:cNvGrpSpPr>
          <p:nvPr/>
        </p:nvGrpSpPr>
        <p:grpSpPr bwMode="auto">
          <a:xfrm>
            <a:off x="4261884" y="619125"/>
            <a:ext cx="263491" cy="393700"/>
            <a:chOff x="0" y="0"/>
            <a:chExt cx="213756" cy="427512"/>
          </a:xfrm>
        </p:grpSpPr>
        <p:sp>
          <p:nvSpPr>
            <p:cNvPr id="10273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4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1" name="文本框 37"/>
          <p:cNvSpPr>
            <a:spLocks noChangeArrowheads="1"/>
          </p:cNvSpPr>
          <p:nvPr/>
        </p:nvSpPr>
        <p:spPr bwMode="auto">
          <a:xfrm>
            <a:off x="6711077" y="809625"/>
            <a:ext cx="230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sym typeface="Arial" pitchFamily="34" charset="0"/>
              </a:rPr>
              <a:t>Our Team</a:t>
            </a:r>
            <a:endParaRPr lang="zh-CN" altLang="en-US" sz="160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1292" name="矩形 56"/>
          <p:cNvSpPr>
            <a:spLocks noChangeArrowheads="1"/>
          </p:cNvSpPr>
          <p:nvPr/>
        </p:nvSpPr>
        <p:spPr bwMode="auto">
          <a:xfrm>
            <a:off x="1474596" y="4510088"/>
            <a:ext cx="79999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itchFamily="34" charset="0"/>
            </a:endParaRPr>
          </a:p>
        </p:txBody>
      </p:sp>
      <p:sp>
        <p:nvSpPr>
          <p:cNvPr id="11293" name="矩形 47"/>
          <p:cNvSpPr>
            <a:spLocks noChangeArrowheads="1"/>
          </p:cNvSpPr>
          <p:nvPr/>
        </p:nvSpPr>
        <p:spPr bwMode="auto">
          <a:xfrm>
            <a:off x="946027" y="5329239"/>
            <a:ext cx="185554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  <p:sp>
        <p:nvSpPr>
          <p:cNvPr id="11294" name="Rectangle 59"/>
          <p:cNvSpPr>
            <a:spLocks noChangeArrowheads="1"/>
          </p:cNvSpPr>
          <p:nvPr/>
        </p:nvSpPr>
        <p:spPr bwMode="auto">
          <a:xfrm>
            <a:off x="3777758" y="5062539"/>
            <a:ext cx="176507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95" name="Rectangle 60"/>
          <p:cNvSpPr>
            <a:spLocks noChangeArrowheads="1"/>
          </p:cNvSpPr>
          <p:nvPr/>
        </p:nvSpPr>
        <p:spPr bwMode="auto">
          <a:xfrm>
            <a:off x="3653949" y="4197350"/>
            <a:ext cx="2012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Nickel Lee</a:t>
            </a:r>
          </a:p>
        </p:txBody>
      </p:sp>
      <p:sp>
        <p:nvSpPr>
          <p:cNvPr id="11296" name="矩形 64"/>
          <p:cNvSpPr>
            <a:spLocks noChangeArrowheads="1"/>
          </p:cNvSpPr>
          <p:nvPr/>
        </p:nvSpPr>
        <p:spPr bwMode="auto">
          <a:xfrm>
            <a:off x="4260295" y="4510088"/>
            <a:ext cx="79999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itchFamily="34" charset="0"/>
            </a:endParaRPr>
          </a:p>
        </p:txBody>
      </p:sp>
      <p:sp>
        <p:nvSpPr>
          <p:cNvPr id="11297" name="矩形 47"/>
          <p:cNvSpPr>
            <a:spLocks noChangeArrowheads="1"/>
          </p:cNvSpPr>
          <p:nvPr/>
        </p:nvSpPr>
        <p:spPr bwMode="auto">
          <a:xfrm>
            <a:off x="3731728" y="5329239"/>
            <a:ext cx="185554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  <p:sp>
        <p:nvSpPr>
          <p:cNvPr id="11298" name="Rectangle 59"/>
          <p:cNvSpPr>
            <a:spLocks noChangeArrowheads="1"/>
          </p:cNvSpPr>
          <p:nvPr/>
        </p:nvSpPr>
        <p:spPr bwMode="auto">
          <a:xfrm>
            <a:off x="6563459" y="5062539"/>
            <a:ext cx="176665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99" name="Rectangle 60"/>
          <p:cNvSpPr>
            <a:spLocks noChangeArrowheads="1"/>
          </p:cNvSpPr>
          <p:nvPr/>
        </p:nvSpPr>
        <p:spPr bwMode="auto">
          <a:xfrm>
            <a:off x="6439650" y="4197350"/>
            <a:ext cx="2012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Nickel Lee</a:t>
            </a:r>
          </a:p>
        </p:txBody>
      </p:sp>
      <p:sp>
        <p:nvSpPr>
          <p:cNvPr id="11300" name="矩形 68"/>
          <p:cNvSpPr>
            <a:spLocks noChangeArrowheads="1"/>
          </p:cNvSpPr>
          <p:nvPr/>
        </p:nvSpPr>
        <p:spPr bwMode="auto">
          <a:xfrm>
            <a:off x="7045996" y="4510088"/>
            <a:ext cx="79999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itchFamily="34" charset="0"/>
            </a:endParaRPr>
          </a:p>
        </p:txBody>
      </p:sp>
      <p:sp>
        <p:nvSpPr>
          <p:cNvPr id="11301" name="矩形 47"/>
          <p:cNvSpPr>
            <a:spLocks noChangeArrowheads="1"/>
          </p:cNvSpPr>
          <p:nvPr/>
        </p:nvSpPr>
        <p:spPr bwMode="auto">
          <a:xfrm>
            <a:off x="6519015" y="5329239"/>
            <a:ext cx="185554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  <p:sp>
        <p:nvSpPr>
          <p:cNvPr id="11302" name="Rectangle 59"/>
          <p:cNvSpPr>
            <a:spLocks noChangeArrowheads="1"/>
          </p:cNvSpPr>
          <p:nvPr/>
        </p:nvSpPr>
        <p:spPr bwMode="auto">
          <a:xfrm>
            <a:off x="9349158" y="5062539"/>
            <a:ext cx="176665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303" name="Rectangle 60"/>
          <p:cNvSpPr>
            <a:spLocks noChangeArrowheads="1"/>
          </p:cNvSpPr>
          <p:nvPr/>
        </p:nvSpPr>
        <p:spPr bwMode="auto">
          <a:xfrm>
            <a:off x="9226937" y="4197350"/>
            <a:ext cx="2012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Nickel Lee</a:t>
            </a:r>
          </a:p>
        </p:txBody>
      </p:sp>
      <p:sp>
        <p:nvSpPr>
          <p:cNvPr id="11304" name="矩形 72"/>
          <p:cNvSpPr>
            <a:spLocks noChangeArrowheads="1"/>
          </p:cNvSpPr>
          <p:nvPr/>
        </p:nvSpPr>
        <p:spPr bwMode="auto">
          <a:xfrm>
            <a:off x="9833283" y="4510088"/>
            <a:ext cx="79999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itchFamily="34" charset="0"/>
            </a:endParaRPr>
          </a:p>
        </p:txBody>
      </p:sp>
      <p:sp>
        <p:nvSpPr>
          <p:cNvPr id="11305" name="矩形 47"/>
          <p:cNvSpPr>
            <a:spLocks noChangeArrowheads="1"/>
          </p:cNvSpPr>
          <p:nvPr/>
        </p:nvSpPr>
        <p:spPr bwMode="auto">
          <a:xfrm>
            <a:off x="9304714" y="5329239"/>
            <a:ext cx="185554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506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2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25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25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25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25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25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25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25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25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25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25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25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2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25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25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25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25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bldLvl="0" animBg="1" autoUpdateAnimBg="0"/>
      <p:bldP spid="11270" grpId="0" bldLvl="0" animBg="1" autoUpdateAnimBg="0"/>
      <p:bldP spid="11271" grpId="0" bldLvl="0" animBg="1" autoUpdateAnimBg="0"/>
      <p:bldP spid="11272" grpId="0" bldLvl="0" animBg="1" autoUpdateAnimBg="0"/>
      <p:bldP spid="11285" grpId="0" bldLvl="0" autoUpdateAnimBg="0"/>
      <p:bldP spid="11286" grpId="0" bldLvl="0" autoUpdateAnimBg="0"/>
      <p:bldP spid="11287" grpId="0" bldLvl="0" autoUpdateAnimBg="0"/>
      <p:bldP spid="11291" grpId="0" bldLvl="0" autoUpdateAnimBg="0"/>
      <p:bldP spid="11292" grpId="0" bldLvl="0" autoUpdateAnimBg="0"/>
      <p:bldP spid="11293" grpId="0" bldLvl="0" autoUpdateAnimBg="0"/>
      <p:bldP spid="11294" grpId="0" bldLvl="0" autoUpdateAnimBg="0"/>
      <p:bldP spid="11295" grpId="0" bldLvl="0" autoUpdateAnimBg="0"/>
      <p:bldP spid="11296" grpId="0" bldLvl="0" autoUpdateAnimBg="0"/>
      <p:bldP spid="11297" grpId="0" bldLvl="0" autoUpdateAnimBg="0"/>
      <p:bldP spid="11298" grpId="0" bldLvl="0" autoUpdateAnimBg="0"/>
      <p:bldP spid="11299" grpId="0" bldLvl="0" autoUpdateAnimBg="0"/>
      <p:bldP spid="11300" grpId="0" bldLvl="0" autoUpdateAnimBg="0"/>
      <p:bldP spid="11301" grpId="0" bldLvl="0" autoUpdateAnimBg="0"/>
      <p:bldP spid="11302" grpId="0" bldLvl="0" autoUpdateAnimBg="0"/>
      <p:bldP spid="11303" grpId="0" bldLvl="0" autoUpdateAnimBg="0"/>
      <p:bldP spid="11304" grpId="0" bldLvl="0" autoUpdateAnimBg="0"/>
      <p:bldP spid="11305" grpId="0" bldLvl="0" autoUpdateAnimBg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5027</Words>
  <Application>Microsoft Office PowerPoint</Application>
  <PresentationFormat>自定义</PresentationFormat>
  <Paragraphs>620</Paragraphs>
  <Slides>49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5" baseType="lpstr">
      <vt:lpstr>Arial Unicode MS</vt:lpstr>
      <vt:lpstr>AvantGarde LT Book</vt:lpstr>
      <vt:lpstr>Dotum</vt:lpstr>
      <vt:lpstr>Meiryo</vt:lpstr>
      <vt:lpstr>等线</vt:lpstr>
      <vt:lpstr>方正兰亭黑_GBK</vt:lpstr>
      <vt:lpstr>黑体</vt:lpstr>
      <vt:lpstr>宋体</vt:lpstr>
      <vt:lpstr>微软雅黑</vt:lpstr>
      <vt:lpstr>Arial</vt:lpstr>
      <vt:lpstr>Arial Black</vt:lpstr>
      <vt:lpstr>Calibri</vt:lpstr>
      <vt:lpstr>Calibri Light</vt:lpstr>
      <vt:lpstr>Impact</vt:lpstr>
      <vt:lpstr>Open Sans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lastModifiedBy>宇 之灵</cp:lastModifiedBy>
  <cp:revision>2</cp:revision>
  <dcterms:created xsi:type="dcterms:W3CDTF">2016-03-23T05:42:08Z</dcterms:created>
  <dcterms:modified xsi:type="dcterms:W3CDTF">2018-10-25T00:16:55Z</dcterms:modified>
</cp:coreProperties>
</file>